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10" r:id="rId2"/>
    <p:sldId id="363" r:id="rId3"/>
    <p:sldId id="285" r:id="rId4"/>
    <p:sldId id="382" r:id="rId5"/>
    <p:sldId id="368" r:id="rId6"/>
    <p:sldId id="369" r:id="rId7"/>
    <p:sldId id="263" r:id="rId8"/>
    <p:sldId id="264" r:id="rId9"/>
    <p:sldId id="321" r:id="rId10"/>
    <p:sldId id="333" r:id="rId11"/>
    <p:sldId id="350" r:id="rId12"/>
    <p:sldId id="331" r:id="rId13"/>
    <p:sldId id="359" r:id="rId14"/>
    <p:sldId id="349" r:id="rId15"/>
    <p:sldId id="340" r:id="rId16"/>
    <p:sldId id="362" r:id="rId17"/>
    <p:sldId id="356" r:id="rId18"/>
    <p:sldId id="360" r:id="rId19"/>
    <p:sldId id="336" r:id="rId20"/>
    <p:sldId id="377" r:id="rId21"/>
    <p:sldId id="373" r:id="rId22"/>
    <p:sldId id="266" r:id="rId23"/>
    <p:sldId id="346" r:id="rId24"/>
    <p:sldId id="358" r:id="rId25"/>
    <p:sldId id="342" r:id="rId26"/>
    <p:sldId id="351" r:id="rId27"/>
    <p:sldId id="348" r:id="rId28"/>
    <p:sldId id="341" r:id="rId29"/>
    <p:sldId id="381" r:id="rId30"/>
    <p:sldId id="376" r:id="rId31"/>
    <p:sldId id="352" r:id="rId32"/>
    <p:sldId id="366" r:id="rId33"/>
    <p:sldId id="268" r:id="rId34"/>
    <p:sldId id="269" r:id="rId35"/>
    <p:sldId id="270" r:id="rId36"/>
    <p:sldId id="375" r:id="rId37"/>
    <p:sldId id="272" r:id="rId38"/>
    <p:sldId id="294" r:id="rId39"/>
    <p:sldId id="295" r:id="rId40"/>
    <p:sldId id="276" r:id="rId41"/>
    <p:sldId id="380" r:id="rId42"/>
    <p:sldId id="383" r:id="rId43"/>
    <p:sldId id="347" r:id="rId44"/>
    <p:sldId id="374" r:id="rId45"/>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4" autoAdjust="0"/>
    <p:restoredTop sz="94671" autoAdjust="0"/>
  </p:normalViewPr>
  <p:slideViewPr>
    <p:cSldViewPr>
      <p:cViewPr varScale="1">
        <p:scale>
          <a:sx n="70" d="100"/>
          <a:sy n="70" d="100"/>
        </p:scale>
        <p:origin x="-1380" y="-78"/>
      </p:cViewPr>
      <p:guideLst>
        <p:guide orient="horz" pos="2160"/>
        <p:guide pos="2880"/>
      </p:guideLst>
    </p:cSldViewPr>
  </p:slideViewPr>
  <p:outlineViewPr>
    <p:cViewPr>
      <p:scale>
        <a:sx n="33" d="100"/>
        <a:sy n="33" d="100"/>
      </p:scale>
      <p:origin x="0" y="53664"/>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1D7888BF-FC3D-42BE-B379-AFC3BC362857}" type="datetimeFigureOut">
              <a:rPr lang="en-US" smtClean="0"/>
              <a:t>10/13/2015</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92603D0A-7A23-440B-A507-E671E4E30F76}" type="slidenum">
              <a:rPr lang="en-US" smtClean="0"/>
              <a:t>‹#›</a:t>
            </a:fld>
            <a:endParaRPr lang="en-US"/>
          </a:p>
        </p:txBody>
      </p:sp>
    </p:spTree>
    <p:extLst>
      <p:ext uri="{BB962C8B-B14F-4D97-AF65-F5344CB8AC3E}">
        <p14:creationId xmlns:p14="http://schemas.microsoft.com/office/powerpoint/2010/main" val="11774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FCA91A51-96EA-40FF-AC99-0A26CB1F4993}" type="datetimeFigureOut">
              <a:rPr lang="en-US" smtClean="0"/>
              <a:t>10/13/2015</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28672A1D-F08B-4D4D-B3AD-02221CD4AA6F}" type="slidenum">
              <a:rPr lang="en-US" smtClean="0"/>
              <a:t>‹#›</a:t>
            </a:fld>
            <a:endParaRPr lang="en-US"/>
          </a:p>
        </p:txBody>
      </p:sp>
    </p:spTree>
    <p:extLst>
      <p:ext uri="{BB962C8B-B14F-4D97-AF65-F5344CB8AC3E}">
        <p14:creationId xmlns:p14="http://schemas.microsoft.com/office/powerpoint/2010/main" val="23633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351F20-80CB-2D4E-9823-FA95C9EDF02B}" type="slidenum">
              <a:rPr lang="en-US" smtClean="0"/>
              <a:t>13</a:t>
            </a:fld>
            <a:endParaRPr lang="en-US"/>
          </a:p>
        </p:txBody>
      </p:sp>
    </p:spTree>
    <p:extLst>
      <p:ext uri="{BB962C8B-B14F-4D97-AF65-F5344CB8AC3E}">
        <p14:creationId xmlns:p14="http://schemas.microsoft.com/office/powerpoint/2010/main" val="11435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6BCF70-1FC8-4240-B539-01EC36AEA5B7}"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3387001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BCF70-1FC8-4240-B539-01EC36AEA5B7}"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62416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BCF70-1FC8-4240-B539-01EC36AEA5B7}"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365477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54190226-3170-4708-A161-2E3D145AF9E6}" type="slidenum">
              <a:rPr lang="en-US" altLang="en-US"/>
              <a:pPr>
                <a:defRPr/>
              </a:pPr>
              <a:t>‹#›</a:t>
            </a:fld>
            <a:endParaRPr lang="en-US" altLang="en-US"/>
          </a:p>
        </p:txBody>
      </p:sp>
    </p:spTree>
    <p:extLst>
      <p:ext uri="{BB962C8B-B14F-4D97-AF65-F5344CB8AC3E}">
        <p14:creationId xmlns:p14="http://schemas.microsoft.com/office/powerpoint/2010/main" val="902742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BCF70-1FC8-4240-B539-01EC36AEA5B7}"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216377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BCF70-1FC8-4240-B539-01EC36AEA5B7}"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325480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6BCF70-1FC8-4240-B539-01EC36AEA5B7}"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247145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6BCF70-1FC8-4240-B539-01EC36AEA5B7}" type="datetimeFigureOut">
              <a:rPr lang="en-US" smtClean="0"/>
              <a:t>10/13/2015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110383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6BCF70-1FC8-4240-B539-01EC36AEA5B7}" type="datetimeFigureOut">
              <a:rPr lang="en-US" smtClean="0"/>
              <a:t>10/13/2015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3448697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BCF70-1FC8-4240-B539-01EC36AEA5B7}" type="datetimeFigureOut">
              <a:rPr lang="en-US" smtClean="0"/>
              <a:t>10/13/2015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285756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BCF70-1FC8-4240-B539-01EC36AEA5B7}"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36996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BCF70-1FC8-4240-B539-01EC36AEA5B7}"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645F9-4EA9-4560-A4A3-39312F6B7D1D}" type="slidenum">
              <a:rPr lang="en-US" smtClean="0"/>
              <a:t>‹#›</a:t>
            </a:fld>
            <a:endParaRPr lang="en-US"/>
          </a:p>
        </p:txBody>
      </p:sp>
    </p:spTree>
    <p:extLst>
      <p:ext uri="{BB962C8B-B14F-4D97-AF65-F5344CB8AC3E}">
        <p14:creationId xmlns:p14="http://schemas.microsoft.com/office/powerpoint/2010/main" val="408605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32000">
              <a:schemeClr val="accent1">
                <a:tint val="44500"/>
                <a:satMod val="160000"/>
                <a:alpha val="14000"/>
                <a:lumMod val="37000"/>
                <a:lumOff val="63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BCF70-1FC8-4240-B539-01EC36AEA5B7}" type="datetimeFigureOut">
              <a:rPr lang="en-US" smtClean="0"/>
              <a:t>10/13/2015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645F9-4EA9-4560-A4A3-39312F6B7D1D}" type="slidenum">
              <a:rPr lang="en-US" smtClean="0"/>
              <a:t>‹#›</a:t>
            </a:fld>
            <a:endParaRPr lang="en-US"/>
          </a:p>
        </p:txBody>
      </p:sp>
    </p:spTree>
    <p:extLst>
      <p:ext uri="{BB962C8B-B14F-4D97-AF65-F5344CB8AC3E}">
        <p14:creationId xmlns:p14="http://schemas.microsoft.com/office/powerpoint/2010/main" val="4075774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file:///I:\2009\Documents%20and%20Settings\Ed%20Diener\Application%20Data\Qualcomm\Eudora\Attachments\earthday.jp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endParaRPr lang="en-US" smtClean="0"/>
          </a:p>
        </p:txBody>
      </p:sp>
      <p:sp>
        <p:nvSpPr>
          <p:cNvPr id="2051" name="Rectangle 3"/>
          <p:cNvSpPr>
            <a:spLocks noGrp="1" noChangeArrowheads="1"/>
          </p:cNvSpPr>
          <p:nvPr>
            <p:ph type="body" idx="1"/>
          </p:nvPr>
        </p:nvSpPr>
        <p:spPr>
          <a:xfrm>
            <a:off x="1752600" y="1600200"/>
            <a:ext cx="6934200" cy="4525963"/>
          </a:xfrm>
        </p:spPr>
        <p:txBody>
          <a:bodyPr/>
          <a:lstStyle/>
          <a:p>
            <a:pPr eaLnBrk="1" hangingPunct="1"/>
            <a:endParaRPr lang="en-US" smtClean="0"/>
          </a:p>
        </p:txBody>
      </p:sp>
      <p:pic>
        <p:nvPicPr>
          <p:cNvPr id="2052" name="Picture 4" descr="j04308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2"/>
            <a:ext cx="12192000" cy="894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300" y="1371600"/>
            <a:ext cx="7543800" cy="4955203"/>
          </a:xfrm>
          <a:prstGeom prst="rect">
            <a:avLst/>
          </a:prstGeom>
        </p:spPr>
        <p:txBody>
          <a:bodyPr wrap="square">
            <a:spAutoFit/>
          </a:bodyPr>
          <a:lstStyle/>
          <a:p>
            <a:pPr algn="ctr"/>
            <a:r>
              <a:rPr lang="en-US" sz="6000" b="1" dirty="0" smtClean="0">
                <a:solidFill>
                  <a:srgbClr val="FF0000"/>
                </a:solidFill>
              </a:rPr>
              <a:t>Advances in the Science of </a:t>
            </a:r>
          </a:p>
          <a:p>
            <a:pPr algn="ctr"/>
            <a:r>
              <a:rPr lang="en-US" sz="6000" b="1" dirty="0" smtClean="0">
                <a:solidFill>
                  <a:srgbClr val="FF0000"/>
                </a:solidFill>
              </a:rPr>
              <a:t>Subjective Well-Being</a:t>
            </a:r>
            <a:endParaRPr lang="en-US" sz="6000" b="1" dirty="0">
              <a:solidFill>
                <a:srgbClr val="FF0000"/>
              </a:solidFill>
            </a:endParaRPr>
          </a:p>
          <a:p>
            <a:pPr algn="ctr"/>
            <a:endParaRPr lang="en-US" sz="5400" b="1" dirty="0">
              <a:solidFill>
                <a:srgbClr val="FF0000"/>
              </a:solidFill>
            </a:endParaRPr>
          </a:p>
          <a:p>
            <a:pPr algn="ctr"/>
            <a:r>
              <a:rPr lang="en-US" sz="5400" b="1" dirty="0" smtClean="0">
                <a:solidFill>
                  <a:srgbClr val="FF0000"/>
                </a:solidFill>
              </a:rPr>
              <a:t>Ed Diener, ISQOLS</a:t>
            </a:r>
          </a:p>
          <a:p>
            <a:pPr algn="ctr"/>
            <a:r>
              <a:rPr lang="en-US" sz="2800" b="1" dirty="0" smtClean="0">
                <a:solidFill>
                  <a:srgbClr val="FF0000"/>
                </a:solidFill>
              </a:rPr>
              <a:t>October, 2015</a:t>
            </a:r>
            <a:endParaRPr lang="en-US" sz="2800" b="1" dirty="0">
              <a:solidFill>
                <a:srgbClr val="FF0000"/>
              </a:solidFill>
            </a:endParaRPr>
          </a:p>
        </p:txBody>
      </p:sp>
    </p:spTree>
    <p:extLst>
      <p:ext uri="{BB962C8B-B14F-4D97-AF65-F5344CB8AC3E}">
        <p14:creationId xmlns:p14="http://schemas.microsoft.com/office/powerpoint/2010/main" val="3991549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1277600" y="609600"/>
            <a:ext cx="45719" cy="1143000"/>
          </a:xfrm>
        </p:spPr>
        <p:txBody>
          <a:bodyPr/>
          <a:lstStyle/>
          <a:p>
            <a:endParaRPr lang="en-US" dirty="0"/>
          </a:p>
        </p:txBody>
      </p:sp>
      <p:sp>
        <p:nvSpPr>
          <p:cNvPr id="3" name="Content Placeholder 2"/>
          <p:cNvSpPr>
            <a:spLocks noGrp="1"/>
          </p:cNvSpPr>
          <p:nvPr>
            <p:ph idx="1"/>
          </p:nvPr>
        </p:nvSpPr>
        <p:spPr>
          <a:xfrm>
            <a:off x="228600" y="304800"/>
            <a:ext cx="8686800" cy="6049963"/>
          </a:xfrm>
        </p:spPr>
        <p:txBody>
          <a:bodyPr>
            <a:normAutofit lnSpcReduction="10000"/>
          </a:bodyPr>
          <a:lstStyle/>
          <a:p>
            <a:pPr marL="0" indent="0" algn="ctr">
              <a:buNone/>
            </a:pPr>
            <a:r>
              <a:rPr lang="en-US" sz="4800" b="1" u="sng" dirty="0" smtClean="0">
                <a:solidFill>
                  <a:srgbClr val="FF0000"/>
                </a:solidFill>
              </a:rPr>
              <a:t>Outcomes Influenced by SWB</a:t>
            </a:r>
          </a:p>
          <a:p>
            <a:pPr marL="0" indent="0">
              <a:buNone/>
            </a:pPr>
            <a:endParaRPr lang="en-US" sz="4800" b="1" u="sng" dirty="0"/>
          </a:p>
          <a:p>
            <a:pPr marL="0" indent="0">
              <a:buNone/>
            </a:pPr>
            <a:r>
              <a:rPr lang="en-US" dirty="0"/>
              <a:t>	</a:t>
            </a:r>
            <a:r>
              <a:rPr lang="en-US" sz="4400" b="1" dirty="0" smtClean="0">
                <a:solidFill>
                  <a:schemeClr val="tx2">
                    <a:lumMod val="75000"/>
                  </a:schemeClr>
                </a:solidFill>
              </a:rPr>
              <a:t>Health </a:t>
            </a:r>
            <a:r>
              <a:rPr lang="en-US" sz="4400" b="1" dirty="0">
                <a:solidFill>
                  <a:schemeClr val="tx2">
                    <a:lumMod val="75000"/>
                  </a:schemeClr>
                </a:solidFill>
              </a:rPr>
              <a:t>and longevity</a:t>
            </a:r>
          </a:p>
          <a:p>
            <a:pPr marL="0" indent="0">
              <a:buNone/>
            </a:pPr>
            <a:r>
              <a:rPr lang="en-US" sz="4400" b="1" dirty="0">
                <a:solidFill>
                  <a:schemeClr val="tx2">
                    <a:lumMod val="75000"/>
                  </a:schemeClr>
                </a:solidFill>
              </a:rPr>
              <a:t>	</a:t>
            </a:r>
            <a:r>
              <a:rPr lang="en-US" sz="4400" b="1" dirty="0" smtClean="0">
                <a:solidFill>
                  <a:schemeClr val="tx2">
                    <a:lumMod val="75000"/>
                  </a:schemeClr>
                </a:solidFill>
              </a:rPr>
              <a:t>Supportive social </a:t>
            </a:r>
            <a:r>
              <a:rPr lang="en-US" sz="4400" b="1" dirty="0">
                <a:solidFill>
                  <a:schemeClr val="tx2">
                    <a:lumMod val="75000"/>
                  </a:schemeClr>
                </a:solidFill>
              </a:rPr>
              <a:t>relationships</a:t>
            </a:r>
          </a:p>
          <a:p>
            <a:pPr marL="0" indent="0">
              <a:buNone/>
            </a:pPr>
            <a:r>
              <a:rPr lang="en-US" sz="4400" b="1" dirty="0">
                <a:solidFill>
                  <a:schemeClr val="tx2">
                    <a:lumMod val="75000"/>
                  </a:schemeClr>
                </a:solidFill>
              </a:rPr>
              <a:t>	</a:t>
            </a:r>
            <a:r>
              <a:rPr lang="en-US" sz="4400" b="1" dirty="0" smtClean="0">
                <a:solidFill>
                  <a:schemeClr val="tx2">
                    <a:lumMod val="75000"/>
                  </a:schemeClr>
                </a:solidFill>
              </a:rPr>
              <a:t>Work </a:t>
            </a:r>
            <a:r>
              <a:rPr lang="en-US" sz="4400" b="1" dirty="0">
                <a:solidFill>
                  <a:schemeClr val="tx2">
                    <a:lumMod val="75000"/>
                  </a:schemeClr>
                </a:solidFill>
              </a:rPr>
              <a:t>performance </a:t>
            </a:r>
            <a:endParaRPr lang="en-US" sz="4400" b="1" dirty="0" smtClean="0">
              <a:solidFill>
                <a:schemeClr val="tx2">
                  <a:lumMod val="75000"/>
                </a:schemeClr>
              </a:solidFill>
            </a:endParaRPr>
          </a:p>
          <a:p>
            <a:pPr marL="0" indent="0">
              <a:buNone/>
            </a:pPr>
            <a:r>
              <a:rPr lang="en-US" sz="4400" b="1" dirty="0">
                <a:solidFill>
                  <a:schemeClr val="tx2">
                    <a:lumMod val="75000"/>
                  </a:schemeClr>
                </a:solidFill>
              </a:rPr>
              <a:t>	</a:t>
            </a:r>
            <a:r>
              <a:rPr lang="en-US" sz="4400" b="1" dirty="0" smtClean="0">
                <a:solidFill>
                  <a:schemeClr val="tx2">
                    <a:lumMod val="75000"/>
                  </a:schemeClr>
                </a:solidFill>
              </a:rPr>
              <a:t>Citizenship</a:t>
            </a:r>
          </a:p>
          <a:p>
            <a:pPr marL="0" indent="0">
              <a:buNone/>
            </a:pPr>
            <a:r>
              <a:rPr lang="en-US" sz="4400" b="1" dirty="0">
                <a:solidFill>
                  <a:schemeClr val="tx2">
                    <a:lumMod val="75000"/>
                  </a:schemeClr>
                </a:solidFill>
              </a:rPr>
              <a:t>	</a:t>
            </a:r>
            <a:r>
              <a:rPr lang="en-US" sz="4400" b="1" dirty="0" smtClean="0">
                <a:solidFill>
                  <a:schemeClr val="tx2">
                    <a:lumMod val="75000"/>
                  </a:schemeClr>
                </a:solidFill>
              </a:rPr>
              <a:t>Resilience</a:t>
            </a:r>
          </a:p>
          <a:p>
            <a:pPr marL="0" indent="0">
              <a:buNone/>
            </a:pPr>
            <a:r>
              <a:rPr lang="en-US" sz="4400" b="1" dirty="0" smtClean="0">
                <a:solidFill>
                  <a:schemeClr val="tx2">
                    <a:lumMod val="75000"/>
                  </a:schemeClr>
                </a:solidFill>
              </a:rPr>
              <a:t>	</a:t>
            </a:r>
            <a:endParaRPr lang="en-US" dirty="0">
              <a:solidFill>
                <a:schemeClr val="tx2">
                  <a:lumMod val="75000"/>
                </a:schemeClr>
              </a:solidFill>
            </a:endParaRPr>
          </a:p>
        </p:txBody>
      </p:sp>
    </p:spTree>
    <p:extLst>
      <p:ext uri="{BB962C8B-B14F-4D97-AF65-F5344CB8AC3E}">
        <p14:creationId xmlns:p14="http://schemas.microsoft.com/office/powerpoint/2010/main" val="3219377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81000"/>
            <a:ext cx="8229600" cy="1143000"/>
          </a:xfrm>
        </p:spPr>
        <p:txBody>
          <a:bodyPr>
            <a:normAutofit fontScale="90000"/>
          </a:bodyPr>
          <a:lstStyle/>
          <a:p>
            <a:pPr eaLnBrk="1" hangingPunct="1"/>
            <a:r>
              <a:rPr lang="en-US" sz="6000" b="1" u="sng" dirty="0" smtClean="0">
                <a:solidFill>
                  <a:srgbClr val="FF0000"/>
                </a:solidFill>
              </a:rPr>
              <a:t>Longevity: </a:t>
            </a:r>
            <a:br>
              <a:rPr lang="en-US" sz="6000" b="1" u="sng" dirty="0" smtClean="0">
                <a:solidFill>
                  <a:srgbClr val="FF0000"/>
                </a:solidFill>
              </a:rPr>
            </a:br>
            <a:r>
              <a:rPr lang="en-US" sz="6000" b="1" u="sng" dirty="0" smtClean="0">
                <a:solidFill>
                  <a:srgbClr val="FF0000"/>
                </a:solidFill>
              </a:rPr>
              <a:t>The Nun Study</a:t>
            </a:r>
          </a:p>
        </p:txBody>
      </p:sp>
      <p:graphicFrame>
        <p:nvGraphicFramePr>
          <p:cNvPr id="55299" name="Object 3"/>
          <p:cNvGraphicFramePr>
            <a:graphicFrameLocks noGrp="1" noChangeAspect="1"/>
          </p:cNvGraphicFramePr>
          <p:nvPr>
            <p:ph idx="1"/>
          </p:nvPr>
        </p:nvGraphicFramePr>
        <p:xfrm>
          <a:off x="2362200" y="1905000"/>
          <a:ext cx="4856163" cy="4953000"/>
        </p:xfrm>
        <a:graphic>
          <a:graphicData uri="http://schemas.openxmlformats.org/presentationml/2006/ole">
            <mc:AlternateContent xmlns:mc="http://schemas.openxmlformats.org/markup-compatibility/2006">
              <mc:Choice xmlns:v="urn:schemas-microsoft-com:vml" Requires="v">
                <p:oleObj spid="_x0000_s9274" name="Image File" r:id="rId3" imgW="5080000" imgH="5181600" progId="DellImageExpertImage">
                  <p:embed/>
                </p:oleObj>
              </mc:Choice>
              <mc:Fallback>
                <p:oleObj name="Image File" r:id="rId3" imgW="5080000" imgH="5181600" progId="DellImageExpert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905000"/>
                        <a:ext cx="485616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8361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r>
              <a:rPr lang="en-US" sz="5400" b="1" u="sng" smtClean="0">
                <a:solidFill>
                  <a:schemeClr val="accent2"/>
                </a:solidFill>
              </a:rPr>
              <a:t>Longevity: Psychologists</a:t>
            </a:r>
          </a:p>
        </p:txBody>
      </p:sp>
      <p:sp>
        <p:nvSpPr>
          <p:cNvPr id="25603" name="Rectangle 3"/>
          <p:cNvSpPr>
            <a:spLocks noGrp="1" noChangeArrowheads="1"/>
          </p:cNvSpPr>
          <p:nvPr>
            <p:ph type="body" sz="half" idx="4294967295"/>
          </p:nvPr>
        </p:nvSpPr>
        <p:spPr>
          <a:xfrm>
            <a:off x="457200" y="1752600"/>
            <a:ext cx="3733800" cy="4191000"/>
          </a:xfrm>
        </p:spPr>
        <p:txBody>
          <a:bodyPr>
            <a:normAutofit fontScale="92500"/>
          </a:bodyPr>
          <a:lstStyle/>
          <a:p>
            <a:pPr eaLnBrk="1" hangingPunct="1">
              <a:buFontTx/>
              <a:buNone/>
            </a:pPr>
            <a:r>
              <a:rPr lang="en-US" sz="3600" b="1" smtClean="0">
                <a:solidFill>
                  <a:srgbClr val="F81631"/>
                </a:solidFill>
              </a:rPr>
              <a:t>Happier lived about 5 years longer– activated positive emotions</a:t>
            </a:r>
          </a:p>
          <a:p>
            <a:pPr eaLnBrk="1" hangingPunct="1">
              <a:buFontTx/>
              <a:buNone/>
            </a:pPr>
            <a:endParaRPr lang="en-US" sz="2800" b="1" smtClean="0">
              <a:solidFill>
                <a:srgbClr val="F81631"/>
              </a:solidFill>
            </a:endParaRPr>
          </a:p>
          <a:p>
            <a:pPr eaLnBrk="1" hangingPunct="1">
              <a:buFontTx/>
              <a:buNone/>
            </a:pPr>
            <a:r>
              <a:rPr lang="en-US" sz="2000" smtClean="0">
                <a:solidFill>
                  <a:srgbClr val="F81631"/>
                </a:solidFill>
              </a:rPr>
              <a:t>(Sarah Pressman,</a:t>
            </a:r>
          </a:p>
          <a:p>
            <a:pPr eaLnBrk="1" hangingPunct="1">
              <a:buFontTx/>
              <a:buNone/>
            </a:pPr>
            <a:r>
              <a:rPr lang="en-US" sz="2000" i="1" smtClean="0">
                <a:solidFill>
                  <a:srgbClr val="F81631"/>
                </a:solidFill>
              </a:rPr>
              <a:t>Health Psychology</a:t>
            </a:r>
            <a:r>
              <a:rPr lang="en-US" sz="2000" smtClean="0">
                <a:solidFill>
                  <a:srgbClr val="F81631"/>
                </a:solidFill>
              </a:rPr>
              <a:t>)</a:t>
            </a:r>
          </a:p>
        </p:txBody>
      </p:sp>
      <p:graphicFrame>
        <p:nvGraphicFramePr>
          <p:cNvPr id="25604" name="Object 4"/>
          <p:cNvGraphicFramePr>
            <a:graphicFrameLocks noGrp="1" noChangeAspect="1"/>
          </p:cNvGraphicFramePr>
          <p:nvPr>
            <p:ph sz="half" idx="4294967295"/>
          </p:nvPr>
        </p:nvGraphicFramePr>
        <p:xfrm>
          <a:off x="4419600" y="1828800"/>
          <a:ext cx="5105400" cy="3962400"/>
        </p:xfrm>
        <a:graphic>
          <a:graphicData uri="http://schemas.openxmlformats.org/presentationml/2006/ole">
            <mc:AlternateContent xmlns:mc="http://schemas.openxmlformats.org/markup-compatibility/2006">
              <mc:Choice xmlns:v="urn:schemas-microsoft-com:vml" Requires="v">
                <p:oleObj spid="_x0000_s7230" name="Photo Editor Photo" r:id="rId3" imgW="4933333" imgH="3753374" progId="">
                  <p:embed/>
                </p:oleObj>
              </mc:Choice>
              <mc:Fallback>
                <p:oleObj name="Photo Editor Photo" r:id="rId3" imgW="4933333" imgH="375337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5105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9875601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1 - v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42" y="715806"/>
            <a:ext cx="6388157" cy="5961390"/>
          </a:xfrm>
          <a:prstGeom prst="rect">
            <a:avLst/>
          </a:prstGeom>
        </p:spPr>
      </p:pic>
      <p:sp>
        <p:nvSpPr>
          <p:cNvPr id="4" name="TextBox 3"/>
          <p:cNvSpPr txBox="1"/>
          <p:nvPr/>
        </p:nvSpPr>
        <p:spPr>
          <a:xfrm>
            <a:off x="679757" y="23310"/>
            <a:ext cx="7178781" cy="769441"/>
          </a:xfrm>
          <a:prstGeom prst="rect">
            <a:avLst/>
          </a:prstGeom>
          <a:noFill/>
        </p:spPr>
        <p:txBody>
          <a:bodyPr wrap="square" rtlCol="0">
            <a:spAutoFit/>
          </a:bodyPr>
          <a:lstStyle/>
          <a:p>
            <a:pPr algn="ctr"/>
            <a:r>
              <a:rPr lang="en-US" sz="2400" b="1" u="sng" dirty="0" smtClean="0">
                <a:solidFill>
                  <a:srgbClr val="FF0000"/>
                </a:solidFill>
              </a:rPr>
              <a:t>Proportion </a:t>
            </a:r>
            <a:r>
              <a:rPr lang="en-US" sz="2400" b="1" u="sng" dirty="0">
                <a:solidFill>
                  <a:srgbClr val="FF0000"/>
                </a:solidFill>
              </a:rPr>
              <a:t>of individuals surviving by level of </a:t>
            </a:r>
            <a:r>
              <a:rPr lang="en-US" sz="2400" b="1" u="sng" dirty="0" smtClean="0">
                <a:solidFill>
                  <a:srgbClr val="FF0000"/>
                </a:solidFill>
              </a:rPr>
              <a:t>positive</a:t>
            </a:r>
          </a:p>
          <a:p>
            <a:pPr algn="ctr"/>
            <a:r>
              <a:rPr lang="en-US" sz="2000" b="1" u="sng" dirty="0" smtClean="0">
                <a:solidFill>
                  <a:srgbClr val="FCB6CA"/>
                </a:solidFill>
              </a:rPr>
              <a:t>(Steptoe and Wardle)</a:t>
            </a:r>
          </a:p>
        </p:txBody>
      </p:sp>
    </p:spTree>
    <p:extLst>
      <p:ext uri="{BB962C8B-B14F-4D97-AF65-F5344CB8AC3E}">
        <p14:creationId xmlns:p14="http://schemas.microsoft.com/office/powerpoint/2010/main" val="2324900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u="sng" dirty="0" smtClean="0">
                <a:solidFill>
                  <a:srgbClr val="FF0000"/>
                </a:solidFill>
              </a:rPr>
              <a:t>Health Outcomes</a:t>
            </a:r>
            <a:endParaRPr lang="en-US" sz="6000" b="1" u="sng" dirty="0">
              <a:solidFill>
                <a:srgbClr val="FF0000"/>
              </a:solidFill>
            </a:endParaRPr>
          </a:p>
        </p:txBody>
      </p:sp>
      <p:sp>
        <p:nvSpPr>
          <p:cNvPr id="3" name="Content Placeholder 2"/>
          <p:cNvSpPr>
            <a:spLocks noGrp="1"/>
          </p:cNvSpPr>
          <p:nvPr>
            <p:ph idx="1"/>
          </p:nvPr>
        </p:nvSpPr>
        <p:spPr>
          <a:xfrm>
            <a:off x="762000" y="1600200"/>
            <a:ext cx="8229600" cy="4525963"/>
          </a:xfrm>
        </p:spPr>
        <p:txBody>
          <a:bodyPr>
            <a:normAutofit/>
          </a:bodyPr>
          <a:lstStyle/>
          <a:p>
            <a:r>
              <a:rPr lang="en-US" sz="4400" b="1" dirty="0" smtClean="0">
                <a:solidFill>
                  <a:schemeClr val="tx2">
                    <a:lumMod val="75000"/>
                  </a:schemeClr>
                </a:solidFill>
              </a:rPr>
              <a:t>Happier people live longer</a:t>
            </a:r>
          </a:p>
          <a:p>
            <a:r>
              <a:rPr lang="en-US" sz="4400" b="1" dirty="0" smtClean="0">
                <a:solidFill>
                  <a:schemeClr val="tx2">
                    <a:lumMod val="75000"/>
                  </a:schemeClr>
                </a:solidFill>
              </a:rPr>
              <a:t>Have stronger immune systems</a:t>
            </a:r>
          </a:p>
          <a:p>
            <a:r>
              <a:rPr lang="en-US" sz="4400" b="1" dirty="0" smtClean="0">
                <a:solidFill>
                  <a:schemeClr val="tx2">
                    <a:lumMod val="75000"/>
                  </a:schemeClr>
                </a:solidFill>
              </a:rPr>
              <a:t>Less inflammation</a:t>
            </a:r>
          </a:p>
          <a:p>
            <a:r>
              <a:rPr lang="en-US" sz="4400" b="1" dirty="0" smtClean="0">
                <a:solidFill>
                  <a:schemeClr val="tx2">
                    <a:lumMod val="75000"/>
                  </a:schemeClr>
                </a:solidFill>
              </a:rPr>
              <a:t>Less cardiovascular disease</a:t>
            </a:r>
          </a:p>
          <a:p>
            <a:r>
              <a:rPr lang="en-US" sz="4400" b="1" dirty="0" smtClean="0">
                <a:solidFill>
                  <a:schemeClr val="tx2">
                    <a:lumMod val="75000"/>
                  </a:schemeClr>
                </a:solidFill>
              </a:rPr>
              <a:t>Better health behaviors</a:t>
            </a:r>
            <a:endParaRPr lang="en-US" sz="4400" b="1" dirty="0">
              <a:solidFill>
                <a:schemeClr val="tx2">
                  <a:lumMod val="75000"/>
                </a:schemeClr>
              </a:solidFill>
            </a:endParaRPr>
          </a:p>
        </p:txBody>
      </p:sp>
    </p:spTree>
    <p:extLst>
      <p:ext uri="{BB962C8B-B14F-4D97-AF65-F5344CB8AC3E}">
        <p14:creationId xmlns:p14="http://schemas.microsoft.com/office/powerpoint/2010/main" val="4278141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Conversely, the depressed and anxious more likely to suffer from:</a:t>
            </a:r>
            <a:endParaRPr lang="en-US" b="1" u="sng" dirty="0">
              <a:solidFill>
                <a:srgbClr val="FF0000"/>
              </a:solidFill>
            </a:endParaRPr>
          </a:p>
        </p:txBody>
      </p:sp>
      <p:sp>
        <p:nvSpPr>
          <p:cNvPr id="3" name="Content Placeholder 2"/>
          <p:cNvSpPr>
            <a:spLocks noGrp="1"/>
          </p:cNvSpPr>
          <p:nvPr>
            <p:ph idx="1"/>
          </p:nvPr>
        </p:nvSpPr>
        <p:spPr>
          <a:xfrm>
            <a:off x="990600" y="1752600"/>
            <a:ext cx="8229600" cy="4525963"/>
          </a:xfrm>
        </p:spPr>
        <p:txBody>
          <a:bodyPr>
            <a:normAutofit/>
          </a:bodyPr>
          <a:lstStyle/>
          <a:p>
            <a:r>
              <a:rPr lang="en-US" sz="4000" b="1" dirty="0" smtClean="0">
                <a:solidFill>
                  <a:schemeClr val="tx2">
                    <a:lumMod val="75000"/>
                  </a:schemeClr>
                </a:solidFill>
              </a:rPr>
              <a:t>Less exercise</a:t>
            </a:r>
          </a:p>
          <a:p>
            <a:r>
              <a:rPr lang="en-US" sz="4000" b="1" dirty="0" smtClean="0">
                <a:solidFill>
                  <a:schemeClr val="tx2">
                    <a:lumMod val="75000"/>
                  </a:schemeClr>
                </a:solidFill>
              </a:rPr>
              <a:t>Smoking</a:t>
            </a:r>
          </a:p>
          <a:p>
            <a:r>
              <a:rPr lang="en-US" sz="4000" b="1" dirty="0" smtClean="0">
                <a:solidFill>
                  <a:schemeClr val="tx2">
                    <a:lumMod val="75000"/>
                  </a:schemeClr>
                </a:solidFill>
              </a:rPr>
              <a:t>Excessive alcohol consumption</a:t>
            </a:r>
          </a:p>
          <a:p>
            <a:r>
              <a:rPr lang="en-US" sz="4000" b="1" dirty="0" smtClean="0">
                <a:solidFill>
                  <a:schemeClr val="tx2">
                    <a:lumMod val="75000"/>
                  </a:schemeClr>
                </a:solidFill>
              </a:rPr>
              <a:t>Unhealthy diet</a:t>
            </a:r>
          </a:p>
          <a:p>
            <a:r>
              <a:rPr lang="en-US" sz="4000" b="1" dirty="0" smtClean="0">
                <a:solidFill>
                  <a:schemeClr val="tx2">
                    <a:lumMod val="75000"/>
                  </a:schemeClr>
                </a:solidFill>
              </a:rPr>
              <a:t>Less seatbelt use</a:t>
            </a:r>
            <a:endParaRPr lang="en-US" sz="4000" b="1" dirty="0">
              <a:solidFill>
                <a:schemeClr val="tx2">
                  <a:lumMod val="75000"/>
                </a:schemeClr>
              </a:solidFill>
            </a:endParaRPr>
          </a:p>
        </p:txBody>
      </p:sp>
    </p:spTree>
    <p:extLst>
      <p:ext uri="{BB962C8B-B14F-4D97-AF65-F5344CB8AC3E}">
        <p14:creationId xmlns:p14="http://schemas.microsoft.com/office/powerpoint/2010/main" val="1440863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smtClean="0">
                <a:solidFill>
                  <a:schemeClr val="tx2">
                    <a:lumMod val="60000"/>
                    <a:lumOff val="40000"/>
                  </a:schemeClr>
                </a:solidFill>
              </a:rPr>
              <a:t>Wound Healing</a:t>
            </a:r>
            <a:endParaRPr lang="en-US" sz="5400" b="1" u="sng" dirty="0">
              <a:solidFill>
                <a:schemeClr val="tx2">
                  <a:lumMod val="60000"/>
                  <a:lumOff val="40000"/>
                </a:schemeClr>
              </a:solidFill>
            </a:endParaRPr>
          </a:p>
        </p:txBody>
      </p:sp>
      <p:sp>
        <p:nvSpPr>
          <p:cNvPr id="3" name="Content Placeholder 2"/>
          <p:cNvSpPr>
            <a:spLocks noGrp="1"/>
          </p:cNvSpPr>
          <p:nvPr>
            <p:ph idx="1"/>
          </p:nvPr>
        </p:nvSpPr>
        <p:spPr/>
        <p:txBody>
          <a:bodyPr/>
          <a:lstStyle/>
          <a:p>
            <a:pPr marL="0" indent="0">
              <a:buNone/>
            </a:pPr>
            <a:r>
              <a:rPr lang="en-US" b="1" dirty="0" smtClean="0">
                <a:solidFill>
                  <a:srgbClr val="FF0000"/>
                </a:solidFill>
              </a:rPr>
              <a:t>Trait PA – quicker wound healing after stress</a:t>
            </a:r>
            <a:r>
              <a:rPr lang="en-US" sz="1800" b="1" dirty="0" smtClean="0">
                <a:solidFill>
                  <a:srgbClr val="FF0000"/>
                </a:solidFill>
              </a:rPr>
              <a:t> </a:t>
            </a:r>
            <a:r>
              <a:rPr lang="en-US" sz="1800" dirty="0" smtClean="0"/>
              <a:t>                                         </a:t>
            </a:r>
          </a:p>
          <a:p>
            <a:pPr marL="0" indent="0">
              <a:buNone/>
            </a:pPr>
            <a:r>
              <a:rPr lang="en-US" sz="1800" dirty="0"/>
              <a:t>	</a:t>
            </a:r>
            <a:r>
              <a:rPr lang="en-US" sz="1800" dirty="0" smtClean="0"/>
              <a:t>				</a:t>
            </a:r>
            <a:r>
              <a:rPr lang="en-US" sz="1400" dirty="0" smtClean="0"/>
              <a:t>(Broadbent &amp; </a:t>
            </a:r>
            <a:r>
              <a:rPr lang="en-US" sz="1400" dirty="0" err="1" smtClean="0"/>
              <a:t>Koschwanez</a:t>
            </a:r>
            <a:r>
              <a:rPr lang="en-US" sz="1400" dirty="0" smtClean="0"/>
              <a:t>, 2012)</a:t>
            </a:r>
            <a:endParaRPr lang="en-US" sz="1400" dirty="0"/>
          </a:p>
          <a:p>
            <a:pPr marL="0" indent="0">
              <a:buNone/>
            </a:pPr>
            <a:endParaRPr lang="en-US" sz="1800" dirty="0" smtClean="0"/>
          </a:p>
          <a:p>
            <a:pPr marL="0" indent="0">
              <a:buNone/>
            </a:pPr>
            <a:r>
              <a:rPr lang="en-US" b="1" dirty="0" smtClean="0">
                <a:solidFill>
                  <a:srgbClr val="FF0000"/>
                </a:solidFill>
              </a:rPr>
              <a:t>Marital conflict experiment – slower wound healing and poorer immune response </a:t>
            </a:r>
          </a:p>
          <a:p>
            <a:pPr marL="0" indent="0">
              <a:buNone/>
            </a:pPr>
            <a:r>
              <a:rPr lang="en-US" sz="1800" dirty="0"/>
              <a:t>	</a:t>
            </a:r>
            <a:r>
              <a:rPr lang="en-US" sz="1800" dirty="0" smtClean="0"/>
              <a:t>			                  </a:t>
            </a:r>
            <a:r>
              <a:rPr lang="en-US" sz="1400" dirty="0" smtClean="0"/>
              <a:t>(Kiecolt-Glaser et al., 2005)</a:t>
            </a:r>
          </a:p>
          <a:p>
            <a:pPr marL="0" indent="0">
              <a:buNone/>
            </a:pPr>
            <a:r>
              <a:rPr lang="en-US" b="1" dirty="0" smtClean="0">
                <a:solidFill>
                  <a:srgbClr val="FF0000"/>
                </a:solidFill>
              </a:rPr>
              <a:t>Effects of psychological treatments on health markers</a:t>
            </a:r>
            <a:endParaRPr lang="en-US" sz="1800" b="1" dirty="0" smtClean="0">
              <a:solidFill>
                <a:srgbClr val="FF0000"/>
              </a:solidFill>
            </a:endParaRPr>
          </a:p>
          <a:p>
            <a:pPr marL="0" indent="0">
              <a:buNone/>
            </a:pPr>
            <a:r>
              <a:rPr lang="en-US" sz="1800" b="1" dirty="0">
                <a:solidFill>
                  <a:srgbClr val="FF0000"/>
                </a:solidFill>
              </a:rPr>
              <a:t>	</a:t>
            </a:r>
            <a:r>
              <a:rPr lang="en-US" sz="1800" b="1" dirty="0" smtClean="0">
                <a:solidFill>
                  <a:srgbClr val="FF0000"/>
                </a:solidFill>
              </a:rPr>
              <a:t>			</a:t>
            </a:r>
            <a:r>
              <a:rPr lang="en-US" sz="1400" dirty="0" smtClean="0"/>
              <a:t>(Linden et al. 2007; Rutledge et al., 2013; </a:t>
            </a:r>
            <a:r>
              <a:rPr lang="en-US" sz="1400" dirty="0" err="1" smtClean="0"/>
              <a:t>Whalley</a:t>
            </a:r>
            <a:r>
              <a:rPr lang="en-US" sz="1400" dirty="0" smtClean="0"/>
              <a:t> et 				         al., 2011; Orth-Gomer et al., 2009)</a:t>
            </a:r>
            <a:endParaRPr lang="en-US" sz="1400" dirty="0"/>
          </a:p>
        </p:txBody>
      </p:sp>
    </p:spTree>
    <p:extLst>
      <p:ext uri="{BB962C8B-B14F-4D97-AF65-F5344CB8AC3E}">
        <p14:creationId xmlns:p14="http://schemas.microsoft.com/office/powerpoint/2010/main" val="400785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143000"/>
          </a:xfrm>
        </p:spPr>
        <p:txBody>
          <a:bodyPr>
            <a:normAutofit fontScale="90000"/>
          </a:bodyPr>
          <a:lstStyle/>
          <a:p>
            <a:r>
              <a:rPr lang="en-US" b="1" u="sng" dirty="0" smtClean="0">
                <a:solidFill>
                  <a:srgbClr val="FF0000"/>
                </a:solidFill>
              </a:rPr>
              <a:t>Hot off the </a:t>
            </a:r>
            <a:r>
              <a:rPr lang="en-US" b="1" u="sng" strike="sngStrike" dirty="0" smtClean="0">
                <a:solidFill>
                  <a:srgbClr val="FF0000"/>
                </a:solidFill>
              </a:rPr>
              <a:t>Press </a:t>
            </a:r>
            <a:r>
              <a:rPr lang="en-US" b="1" u="sng" dirty="0" smtClean="0">
                <a:solidFill>
                  <a:srgbClr val="FF0000"/>
                </a:solidFill>
              </a:rPr>
              <a:t>Computer</a:t>
            </a:r>
            <a:br>
              <a:rPr lang="en-US" b="1" u="sng" dirty="0" smtClean="0">
                <a:solidFill>
                  <a:srgbClr val="FF0000"/>
                </a:solidFill>
              </a:rPr>
            </a:br>
            <a:r>
              <a:rPr lang="en-US" b="1" u="sng" dirty="0" smtClean="0">
                <a:solidFill>
                  <a:srgbClr val="FF0000"/>
                </a:solidFill>
              </a:rPr>
              <a:t>Self-Reported (Gallup)</a:t>
            </a:r>
            <a:endParaRPr lang="en-US" b="1" u="sng" strike="sngStrike" dirty="0">
              <a:solidFill>
                <a:srgbClr val="FF0000"/>
              </a:solidFill>
            </a:endParaRPr>
          </a:p>
        </p:txBody>
      </p:sp>
      <p:sp>
        <p:nvSpPr>
          <p:cNvPr id="3" name="Content Placeholder 2"/>
          <p:cNvSpPr>
            <a:spLocks noGrp="1"/>
          </p:cNvSpPr>
          <p:nvPr>
            <p:ph idx="1"/>
          </p:nvPr>
        </p:nvSpPr>
        <p:spPr>
          <a:xfrm>
            <a:off x="152400" y="1295400"/>
            <a:ext cx="9144000" cy="5257800"/>
          </a:xfrm>
        </p:spPr>
        <p:txBody>
          <a:bodyPr>
            <a:normAutofit lnSpcReduction="10000"/>
          </a:bodyPr>
          <a:lstStyle/>
          <a:p>
            <a:pPr marL="0" indent="0">
              <a:buNone/>
            </a:pPr>
            <a:r>
              <a:rPr lang="en-US" b="1" u="sng" dirty="0" smtClean="0"/>
              <a:t>Predicting Health Outcomes (</a:t>
            </a:r>
            <a:r>
              <a:rPr lang="en-US" b="1" i="1" u="sng" dirty="0" smtClean="0"/>
              <a:t>r</a:t>
            </a:r>
            <a:r>
              <a:rPr lang="en-US" b="1" u="sng" dirty="0" smtClean="0"/>
              <a:t>’s ) – State Level </a:t>
            </a:r>
          </a:p>
          <a:p>
            <a:pPr marL="0" indent="0">
              <a:buNone/>
            </a:pPr>
            <a:endParaRPr lang="en-US" b="1" u="sng" dirty="0"/>
          </a:p>
          <a:p>
            <a:pPr marL="0" indent="0">
              <a:buNone/>
            </a:pPr>
            <a:r>
              <a:rPr lang="en-US" dirty="0"/>
              <a:t>	</a:t>
            </a:r>
            <a:r>
              <a:rPr lang="en-US" dirty="0" smtClean="0"/>
              <a:t>			   </a:t>
            </a:r>
            <a:r>
              <a:rPr lang="en-US" b="1" u="sng" dirty="0" smtClean="0"/>
              <a:t>Depression</a:t>
            </a:r>
            <a:r>
              <a:rPr lang="en-US" b="1" dirty="0" smtClean="0"/>
              <a:t>	</a:t>
            </a:r>
            <a:r>
              <a:rPr lang="en-US" b="1" u="sng" dirty="0" smtClean="0"/>
              <a:t>Happy</a:t>
            </a:r>
          </a:p>
          <a:p>
            <a:pPr marL="0" indent="0">
              <a:buNone/>
            </a:pPr>
            <a:endParaRPr lang="en-US" b="1" dirty="0"/>
          </a:p>
          <a:p>
            <a:pPr marL="0" indent="0">
              <a:buNone/>
            </a:pPr>
            <a:r>
              <a:rPr lang="en-US" b="1" dirty="0" smtClean="0"/>
              <a:t>CHD					 .33		-.22*</a:t>
            </a:r>
          </a:p>
          <a:p>
            <a:pPr marL="0" indent="0">
              <a:buNone/>
            </a:pPr>
            <a:r>
              <a:rPr lang="en-US" b="1" dirty="0" smtClean="0"/>
              <a:t>Heart disease deaths		 .40		-.46</a:t>
            </a:r>
          </a:p>
          <a:p>
            <a:pPr marL="0" indent="0">
              <a:buNone/>
            </a:pPr>
            <a:r>
              <a:rPr lang="en-US" b="1" dirty="0" smtClean="0"/>
              <a:t>Physical activity			-.45		 .43</a:t>
            </a:r>
          </a:p>
          <a:p>
            <a:pPr marL="0" indent="0">
              <a:buNone/>
            </a:pPr>
            <a:endParaRPr lang="en-US" dirty="0"/>
          </a:p>
          <a:p>
            <a:pPr marL="0" indent="0">
              <a:buNone/>
            </a:pPr>
            <a:r>
              <a:rPr lang="en-US" dirty="0" smtClean="0"/>
              <a:t>All </a:t>
            </a:r>
            <a:r>
              <a:rPr lang="en-US" i="1" dirty="0" smtClean="0"/>
              <a:t>p</a:t>
            </a:r>
            <a:r>
              <a:rPr lang="en-US" dirty="0" smtClean="0"/>
              <a:t>’s except * </a:t>
            </a:r>
            <a:r>
              <a:rPr lang="en-US" i="1" dirty="0" smtClean="0"/>
              <a:t>p</a:t>
            </a:r>
            <a:r>
              <a:rPr lang="en-US" dirty="0" smtClean="0"/>
              <a:t> &lt; .05       Ford, Tay, &amp; Diener, 2015</a:t>
            </a:r>
            <a:endParaRPr lang="en-US" dirty="0"/>
          </a:p>
        </p:txBody>
      </p:sp>
    </p:spTree>
    <p:extLst>
      <p:ext uri="{BB962C8B-B14F-4D97-AF65-F5344CB8AC3E}">
        <p14:creationId xmlns:p14="http://schemas.microsoft.com/office/powerpoint/2010/main" val="245000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6000" b="1" u="sng" dirty="0">
                <a:solidFill>
                  <a:srgbClr val="FF0000"/>
                </a:solidFill>
              </a:rPr>
              <a:t>Estimates of Increased </a:t>
            </a:r>
            <a:r>
              <a:rPr lang="en-US" sz="6000" b="1" u="sng" dirty="0" smtClean="0">
                <a:solidFill>
                  <a:srgbClr val="FF0000"/>
                </a:solidFill>
              </a:rPr>
              <a:t>Longevity Due to SWB</a:t>
            </a:r>
            <a:r>
              <a:rPr lang="en-US" sz="6000" dirty="0">
                <a:solidFill>
                  <a:srgbClr val="FF0000"/>
                </a:solidFill>
              </a:rPr>
              <a:t/>
            </a:r>
            <a:br>
              <a:rPr lang="en-US" sz="6000" dirty="0">
                <a:solidFill>
                  <a:srgbClr val="FF0000"/>
                </a:solidFill>
              </a:rPr>
            </a:br>
            <a:endParaRPr lang="en-US" sz="6000" dirty="0">
              <a:solidFill>
                <a:srgbClr val="FF0000"/>
              </a:solidFill>
            </a:endParaRPr>
          </a:p>
        </p:txBody>
      </p:sp>
      <p:sp>
        <p:nvSpPr>
          <p:cNvPr id="3" name="Content Placeholder 2"/>
          <p:cNvSpPr>
            <a:spLocks noGrp="1"/>
          </p:cNvSpPr>
          <p:nvPr>
            <p:ph idx="1"/>
          </p:nvPr>
        </p:nvSpPr>
        <p:spPr>
          <a:xfrm>
            <a:off x="685800" y="2057400"/>
            <a:ext cx="8229600" cy="4525963"/>
          </a:xfrm>
        </p:spPr>
        <p:txBody>
          <a:bodyPr>
            <a:normAutofit lnSpcReduction="10000"/>
          </a:bodyPr>
          <a:lstStyle/>
          <a:p>
            <a:pPr marL="0" indent="0">
              <a:buNone/>
            </a:pPr>
            <a:r>
              <a:rPr lang="en-US" b="1" dirty="0" smtClean="0"/>
              <a:t>Nuns 					10 </a:t>
            </a:r>
            <a:r>
              <a:rPr lang="en-US" b="1" dirty="0"/>
              <a:t>years</a:t>
            </a:r>
            <a:endParaRPr lang="en-US" dirty="0"/>
          </a:p>
          <a:p>
            <a:pPr marL="0" indent="0">
              <a:buNone/>
            </a:pPr>
            <a:r>
              <a:rPr lang="en-US" b="1" dirty="0"/>
              <a:t>Pro Baseball players  </a:t>
            </a:r>
            <a:r>
              <a:rPr lang="en-US" b="1" dirty="0" smtClean="0"/>
              <a:t>			  7 </a:t>
            </a:r>
            <a:r>
              <a:rPr lang="en-US" b="1" dirty="0"/>
              <a:t>years</a:t>
            </a:r>
            <a:endParaRPr lang="en-US" dirty="0"/>
          </a:p>
          <a:p>
            <a:pPr marL="0" indent="0">
              <a:buNone/>
            </a:pPr>
            <a:r>
              <a:rPr lang="en-US" b="1" dirty="0"/>
              <a:t>Psychologists  </a:t>
            </a:r>
            <a:r>
              <a:rPr lang="en-US" b="1" dirty="0" smtClean="0"/>
              <a:t>				  5 </a:t>
            </a:r>
            <a:r>
              <a:rPr lang="en-US" b="1" dirty="0"/>
              <a:t>years</a:t>
            </a:r>
            <a:endParaRPr lang="en-US" dirty="0"/>
          </a:p>
          <a:p>
            <a:pPr marL="0" indent="0">
              <a:buNone/>
            </a:pPr>
            <a:r>
              <a:rPr lang="en-US" b="1" dirty="0"/>
              <a:t>Alameda </a:t>
            </a:r>
            <a:r>
              <a:rPr lang="en-US" b="1" dirty="0" smtClean="0"/>
              <a:t>County Residents		4 </a:t>
            </a:r>
            <a:r>
              <a:rPr lang="en-US" b="1" dirty="0"/>
              <a:t>to 10 years</a:t>
            </a:r>
            <a:endParaRPr lang="en-US" dirty="0"/>
          </a:p>
          <a:p>
            <a:pPr marL="0" indent="0">
              <a:buNone/>
            </a:pPr>
            <a:r>
              <a:rPr lang="en-US" sz="2400" b="1" dirty="0"/>
              <a:t>    (</a:t>
            </a:r>
            <a:r>
              <a:rPr lang="en-US" sz="2400" b="1" dirty="0" err="1"/>
              <a:t>Xu</a:t>
            </a:r>
            <a:r>
              <a:rPr lang="en-US" sz="2400" b="1" dirty="0"/>
              <a:t> and Roberts)</a:t>
            </a:r>
            <a:endParaRPr lang="en-US" sz="2400" dirty="0"/>
          </a:p>
          <a:p>
            <a:pPr marL="0" indent="0">
              <a:buNone/>
            </a:pPr>
            <a:endParaRPr lang="en-US" dirty="0" smtClean="0"/>
          </a:p>
          <a:p>
            <a:pPr marL="0" indent="0">
              <a:buNone/>
            </a:pPr>
            <a:r>
              <a:rPr lang="en-US" b="1" dirty="0" smtClean="0"/>
              <a:t>Depression </a:t>
            </a:r>
            <a:r>
              <a:rPr lang="en-US" sz="1600" b="1" dirty="0" smtClean="0"/>
              <a:t>(</a:t>
            </a:r>
            <a:r>
              <a:rPr lang="en-US" sz="1600" b="1" dirty="0" err="1" smtClean="0"/>
              <a:t>Whooley</a:t>
            </a:r>
            <a:r>
              <a:rPr lang="en-US" sz="1600" b="1" dirty="0" smtClean="0"/>
              <a:t>, JAMA, 2008)</a:t>
            </a:r>
            <a:r>
              <a:rPr lang="en-US" b="1" dirty="0" smtClean="0"/>
              <a:t> 		- 5 years</a:t>
            </a:r>
          </a:p>
          <a:p>
            <a:pPr marL="0" indent="0">
              <a:buNone/>
            </a:pPr>
            <a:r>
              <a:rPr lang="en-US" b="1" dirty="0" smtClean="0"/>
              <a:t>Comorbid mental Illness		-20 years</a:t>
            </a:r>
            <a:endParaRPr lang="en-US" b="1" dirty="0"/>
          </a:p>
        </p:txBody>
      </p:sp>
    </p:spTree>
    <p:extLst>
      <p:ext uri="{BB962C8B-B14F-4D97-AF65-F5344CB8AC3E}">
        <p14:creationId xmlns:p14="http://schemas.microsoft.com/office/powerpoint/2010/main" val="616504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33400"/>
            <a:ext cx="7772400" cy="1470025"/>
          </a:xfrm>
        </p:spPr>
        <p:txBody>
          <a:bodyPr/>
          <a:lstStyle/>
          <a:p>
            <a:r>
              <a:rPr lang="en-US" b="1" u="sng" dirty="0" smtClean="0">
                <a:solidFill>
                  <a:srgbClr val="FF0000"/>
                </a:solidFill>
              </a:rPr>
              <a:t>Social Outcomes of Happiness</a:t>
            </a:r>
            <a:endParaRPr lang="en-US" b="1" u="sng" dirty="0">
              <a:solidFill>
                <a:srgbClr val="FF0000"/>
              </a:solidFill>
            </a:endParaRPr>
          </a:p>
        </p:txBody>
      </p:sp>
      <p:sp>
        <p:nvSpPr>
          <p:cNvPr id="3" name="Subtitle 2"/>
          <p:cNvSpPr>
            <a:spLocks noGrp="1"/>
          </p:cNvSpPr>
          <p:nvPr>
            <p:ph type="subTitle" idx="1"/>
          </p:nvPr>
        </p:nvSpPr>
        <p:spPr>
          <a:xfrm>
            <a:off x="2133600" y="2057400"/>
            <a:ext cx="6400800" cy="3581400"/>
          </a:xfrm>
        </p:spPr>
        <p:txBody>
          <a:bodyPr/>
          <a:lstStyle/>
          <a:p>
            <a:pPr algn="l"/>
            <a:r>
              <a:rPr lang="en-US" sz="4800" b="1" dirty="0">
                <a:solidFill>
                  <a:schemeClr val="tx2">
                    <a:lumMod val="75000"/>
                  </a:schemeClr>
                </a:solidFill>
              </a:rPr>
              <a:t>More friends</a:t>
            </a:r>
          </a:p>
          <a:p>
            <a:pPr algn="l"/>
            <a:r>
              <a:rPr lang="en-US" sz="4800" b="1" dirty="0" smtClean="0">
                <a:solidFill>
                  <a:schemeClr val="tx2">
                    <a:lumMod val="75000"/>
                  </a:schemeClr>
                </a:solidFill>
              </a:rPr>
              <a:t>Better marriages</a:t>
            </a:r>
          </a:p>
          <a:p>
            <a:pPr algn="l"/>
            <a:r>
              <a:rPr lang="en-US" sz="4800" b="1" dirty="0" smtClean="0">
                <a:solidFill>
                  <a:schemeClr val="tx2">
                    <a:lumMod val="75000"/>
                  </a:schemeClr>
                </a:solidFill>
              </a:rPr>
              <a:t>Less divorce</a:t>
            </a:r>
          </a:p>
          <a:p>
            <a:pPr algn="l"/>
            <a:r>
              <a:rPr lang="en-US" sz="4800" b="1" dirty="0" smtClean="0">
                <a:solidFill>
                  <a:schemeClr val="tx2">
                    <a:lumMod val="75000"/>
                  </a:schemeClr>
                </a:solidFill>
              </a:rPr>
              <a:t>More sex</a:t>
            </a:r>
          </a:p>
          <a:p>
            <a:pPr algn="l"/>
            <a:endParaRPr lang="en-US" b="1" dirty="0">
              <a:solidFill>
                <a:schemeClr val="tx2">
                  <a:lumMod val="75000"/>
                </a:schemeClr>
              </a:solidFill>
            </a:endParaRPr>
          </a:p>
        </p:txBody>
      </p:sp>
    </p:spTree>
    <p:extLst>
      <p:ext uri="{BB962C8B-B14F-4D97-AF65-F5344CB8AC3E}">
        <p14:creationId xmlns:p14="http://schemas.microsoft.com/office/powerpoint/2010/main" val="1380084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Three Advances in the </a:t>
            </a:r>
            <a:br>
              <a:rPr lang="en-US" b="1" u="sng" dirty="0" smtClean="0">
                <a:solidFill>
                  <a:srgbClr val="FF0000"/>
                </a:solidFill>
              </a:rPr>
            </a:br>
            <a:r>
              <a:rPr lang="en-US" b="1" u="sng" dirty="0" smtClean="0">
                <a:solidFill>
                  <a:srgbClr val="FF0000"/>
                </a:solidFill>
              </a:rPr>
              <a:t>Science of Well-Being</a:t>
            </a:r>
            <a:endParaRPr lang="en-US" b="1" u="sng"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en-US" b="1" dirty="0" smtClean="0"/>
              <a:t>Societal conditions matter, and beyond income. Happiness is not just personality</a:t>
            </a:r>
          </a:p>
          <a:p>
            <a:pPr marL="514350" indent="-514350">
              <a:buAutoNum type="arabicPeriod"/>
            </a:pPr>
            <a:endParaRPr lang="en-US" b="1" dirty="0" smtClean="0"/>
          </a:p>
          <a:p>
            <a:pPr marL="514350" indent="-514350">
              <a:buAutoNum type="arabicPeriod"/>
            </a:pPr>
            <a:r>
              <a:rPr lang="en-US" b="1" dirty="0" smtClean="0"/>
              <a:t>Subjective well-being has multiple benefits for the person and society</a:t>
            </a:r>
          </a:p>
          <a:p>
            <a:pPr marL="514350" indent="-514350">
              <a:buAutoNum type="arabicPeriod"/>
            </a:pPr>
            <a:endParaRPr lang="en-US" b="1" dirty="0" smtClean="0"/>
          </a:p>
          <a:p>
            <a:pPr marL="514350" indent="-514350">
              <a:buAutoNum type="arabicPeriod"/>
            </a:pPr>
            <a:r>
              <a:rPr lang="en-US" b="1" dirty="0" smtClean="0"/>
              <a:t>National accounts of well-being for policy have moved forward!</a:t>
            </a:r>
            <a:endParaRPr lang="en-US" b="1" dirty="0"/>
          </a:p>
        </p:txBody>
      </p:sp>
    </p:spTree>
    <p:extLst>
      <p:ext uri="{BB962C8B-B14F-4D97-AF65-F5344CB8AC3E}">
        <p14:creationId xmlns:p14="http://schemas.microsoft.com/office/powerpoint/2010/main" val="261413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11757" y="0"/>
            <a:ext cx="8229600" cy="1143000"/>
          </a:xfrm>
        </p:spPr>
        <p:txBody>
          <a:bodyPr>
            <a:normAutofit fontScale="90000"/>
          </a:bodyPr>
          <a:lstStyle/>
          <a:p>
            <a:pPr algn="l" eaLnBrk="1" hangingPunct="1"/>
            <a:r>
              <a:rPr lang="en-US" sz="2800" b="1" dirty="0" smtClean="0">
                <a:solidFill>
                  <a:schemeClr val="tx2">
                    <a:lumMod val="75000"/>
                  </a:schemeClr>
                </a:solidFill>
              </a:rPr>
              <a:t>                        </a:t>
            </a:r>
            <a:r>
              <a:rPr lang="en-US" sz="3600" b="1" u="sng" dirty="0" smtClean="0">
                <a:solidFill>
                  <a:srgbClr val="FF0000"/>
                </a:solidFill>
              </a:rPr>
              <a:t>We Like Happy People More</a:t>
            </a:r>
            <a:br>
              <a:rPr lang="en-US" sz="3600" b="1" u="sng" dirty="0" smtClean="0">
                <a:solidFill>
                  <a:srgbClr val="FF0000"/>
                </a:solidFill>
              </a:rPr>
            </a:br>
            <a:r>
              <a:rPr lang="en-US" sz="3600" b="1" u="sng" dirty="0" smtClean="0">
                <a:solidFill>
                  <a:srgbClr val="FF0000"/>
                </a:solidFill>
              </a:rPr>
              <a:t>           </a:t>
            </a:r>
            <a:r>
              <a:rPr lang="en-US" sz="2800" b="1" u="sng" dirty="0" smtClean="0">
                <a:solidFill>
                  <a:schemeClr val="tx2">
                    <a:lumMod val="75000"/>
                  </a:schemeClr>
                </a:solidFill>
              </a:rPr>
              <a:t>Moaner Lisa</a:t>
            </a:r>
            <a:r>
              <a:rPr lang="en-US" sz="2800" b="1" dirty="0" smtClean="0">
                <a:solidFill>
                  <a:schemeClr val="tx2">
                    <a:lumMod val="75000"/>
                  </a:schemeClr>
                </a:solidFill>
              </a:rPr>
              <a:t>	</a:t>
            </a:r>
            <a:r>
              <a:rPr lang="en-US" sz="2800" dirty="0" smtClean="0"/>
              <a:t>		</a:t>
            </a:r>
            <a:r>
              <a:rPr lang="en-US" sz="2800" b="1" dirty="0" smtClean="0">
                <a:solidFill>
                  <a:schemeClr val="tx2">
                    <a:lumMod val="75000"/>
                  </a:schemeClr>
                </a:solidFill>
              </a:rPr>
              <a:t>        </a:t>
            </a:r>
            <a:r>
              <a:rPr lang="en-US" sz="2800" b="1" u="sng" dirty="0" smtClean="0">
                <a:solidFill>
                  <a:schemeClr val="tx2">
                    <a:lumMod val="75000"/>
                  </a:schemeClr>
                </a:solidFill>
              </a:rPr>
              <a:t>Happy Lisa</a:t>
            </a:r>
          </a:p>
        </p:txBody>
      </p:sp>
      <p:sp>
        <p:nvSpPr>
          <p:cNvPr id="50179" name="Rectangle 3"/>
          <p:cNvSpPr>
            <a:spLocks noGrp="1" noChangeArrowheads="1"/>
          </p:cNvSpPr>
          <p:nvPr>
            <p:ph type="body" idx="1"/>
          </p:nvPr>
        </p:nvSpPr>
        <p:spPr/>
        <p:txBody>
          <a:bodyPr/>
          <a:lstStyle/>
          <a:p>
            <a:pPr eaLnBrk="1" hangingPunct="1"/>
            <a:endParaRPr lang="en-US" dirty="0" smtClean="0"/>
          </a:p>
        </p:txBody>
      </p:sp>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14" y="1371600"/>
            <a:ext cx="3670386" cy="570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585" y="1382744"/>
            <a:ext cx="3663390" cy="569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988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Carol Diener 53 years ago—</a:t>
            </a:r>
            <a:br>
              <a:rPr lang="en-US" b="1" dirty="0" smtClean="0">
                <a:solidFill>
                  <a:srgbClr val="FF0000"/>
                </a:solidFill>
              </a:rPr>
            </a:br>
            <a:r>
              <a:rPr lang="en-US" b="1" dirty="0" smtClean="0">
                <a:solidFill>
                  <a:srgbClr val="FF0000"/>
                </a:solidFill>
              </a:rPr>
              <a:t>When Ed Met Her</a:t>
            </a:r>
            <a:endParaRPr lang="en-US" b="1" dirty="0">
              <a:solidFill>
                <a:srgbClr val="FF0000"/>
              </a:solidFill>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1791" y="1524000"/>
            <a:ext cx="442423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6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u="sng" dirty="0" smtClean="0">
                <a:solidFill>
                  <a:srgbClr val="FF0000"/>
                </a:solidFill>
              </a:rPr>
              <a:t>Life Satisfaction Predicts Social Behavior</a:t>
            </a:r>
            <a:r>
              <a:rPr lang="en-US" sz="5300" b="1" u="sng" dirty="0" smtClean="0">
                <a:solidFill>
                  <a:srgbClr val="FF0000"/>
                </a:solidFill>
              </a:rPr>
              <a:t/>
            </a:r>
            <a:br>
              <a:rPr lang="en-US" sz="5300" b="1" u="sng" dirty="0" smtClean="0">
                <a:solidFill>
                  <a:srgbClr val="FF0000"/>
                </a:solidFill>
              </a:rPr>
            </a:br>
            <a:r>
              <a:rPr lang="en-US" sz="2000" b="1" u="sng" dirty="0" smtClean="0">
                <a:solidFill>
                  <a:srgbClr val="FF0000"/>
                </a:solidFill>
              </a:rPr>
              <a:t>Luhmann, Lucas, Eid, and Diener (2012)</a:t>
            </a:r>
            <a:endParaRPr lang="en-US" sz="2000" b="1" u="sng" dirty="0">
              <a:solidFill>
                <a:srgbClr val="FF0000"/>
              </a:solidFill>
            </a:endParaRPr>
          </a:p>
        </p:txBody>
      </p:sp>
      <p:sp>
        <p:nvSpPr>
          <p:cNvPr id="3" name="Content Placeholder 2"/>
          <p:cNvSpPr>
            <a:spLocks noGrp="1"/>
          </p:cNvSpPr>
          <p:nvPr>
            <p:ph idx="1"/>
          </p:nvPr>
        </p:nvSpPr>
        <p:spPr>
          <a:xfrm>
            <a:off x="457200" y="2057400"/>
            <a:ext cx="8229600" cy="4525963"/>
          </a:xfrm>
        </p:spPr>
        <p:txBody>
          <a:bodyPr>
            <a:normAutofit/>
          </a:bodyPr>
          <a:lstStyle/>
          <a:p>
            <a:pPr marL="0" indent="0">
              <a:buNone/>
            </a:pPr>
            <a:r>
              <a:rPr lang="en-US" b="1" dirty="0" smtClean="0">
                <a:solidFill>
                  <a:schemeClr val="tx2">
                    <a:lumMod val="50000"/>
                  </a:schemeClr>
                </a:solidFill>
              </a:rPr>
              <a:t>People higher in SWB (life satisfaction) are more likely in ensuing years to:</a:t>
            </a:r>
            <a:endParaRPr lang="en-US" dirty="0" smtClean="0"/>
          </a:p>
          <a:p>
            <a:pPr marL="0" indent="0">
              <a:buNone/>
            </a:pPr>
            <a:r>
              <a:rPr lang="en-US" b="1" dirty="0">
                <a:solidFill>
                  <a:srgbClr val="0070C0"/>
                </a:solidFill>
              </a:rPr>
              <a:t>	</a:t>
            </a:r>
            <a:r>
              <a:rPr lang="en-US" b="1" dirty="0" smtClean="0">
                <a:solidFill>
                  <a:srgbClr val="0070C0"/>
                </a:solidFill>
              </a:rPr>
              <a:t>	Marry</a:t>
            </a:r>
          </a:p>
          <a:p>
            <a:pPr marL="0" indent="0">
              <a:buNone/>
            </a:pPr>
            <a:r>
              <a:rPr lang="en-US" b="1" dirty="0">
                <a:solidFill>
                  <a:srgbClr val="0070C0"/>
                </a:solidFill>
              </a:rPr>
              <a:t>	</a:t>
            </a:r>
            <a:r>
              <a:rPr lang="en-US" b="1" dirty="0" smtClean="0">
                <a:solidFill>
                  <a:srgbClr val="0070C0"/>
                </a:solidFill>
              </a:rPr>
              <a:t>	Stay married</a:t>
            </a:r>
          </a:p>
          <a:p>
            <a:pPr marL="0" indent="0">
              <a:buNone/>
            </a:pPr>
            <a:r>
              <a:rPr lang="en-US" b="1" dirty="0">
                <a:solidFill>
                  <a:srgbClr val="0070C0"/>
                </a:solidFill>
              </a:rPr>
              <a:t>	</a:t>
            </a:r>
            <a:r>
              <a:rPr lang="en-US" b="1" dirty="0" smtClean="0">
                <a:solidFill>
                  <a:srgbClr val="0070C0"/>
                </a:solidFill>
              </a:rPr>
              <a:t>	</a:t>
            </a:r>
            <a:r>
              <a:rPr lang="en-US" b="1" dirty="0">
                <a:solidFill>
                  <a:srgbClr val="0070C0"/>
                </a:solidFill>
              </a:rPr>
              <a:t>	</a:t>
            </a:r>
            <a:r>
              <a:rPr lang="en-US" b="1" dirty="0" smtClean="0">
                <a:solidFill>
                  <a:srgbClr val="0070C0"/>
                </a:solidFill>
              </a:rPr>
              <a:t>	</a:t>
            </a:r>
          </a:p>
          <a:p>
            <a:pPr marL="0" indent="0">
              <a:buNone/>
            </a:pPr>
            <a:r>
              <a:rPr lang="en-US" sz="2600" b="1" i="1" dirty="0" smtClean="0"/>
              <a:t>Controlling for personality and SES, replicated in 3 nations</a:t>
            </a:r>
            <a:endParaRPr lang="en-US" sz="2600" b="1" i="1" dirty="0"/>
          </a:p>
        </p:txBody>
      </p:sp>
    </p:spTree>
    <p:extLst>
      <p:ext uri="{BB962C8B-B14F-4D97-AF65-F5344CB8AC3E}">
        <p14:creationId xmlns:p14="http://schemas.microsoft.com/office/powerpoint/2010/main" val="39719957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idx="4294967295"/>
          </p:nvPr>
        </p:nvSpPr>
        <p:spPr/>
        <p:txBody>
          <a:bodyPr>
            <a:noAutofit/>
          </a:bodyPr>
          <a:lstStyle/>
          <a:p>
            <a:r>
              <a:rPr lang="en-US" altLang="en-US" sz="4800" b="1" u="sng" dirty="0" smtClean="0">
                <a:solidFill>
                  <a:srgbClr val="FF0000"/>
                </a:solidFill>
              </a:rPr>
              <a:t>Marriage and SWB: </a:t>
            </a:r>
            <a:br>
              <a:rPr lang="en-US" altLang="en-US" sz="4800" b="1" u="sng" dirty="0" smtClean="0">
                <a:solidFill>
                  <a:srgbClr val="FF0000"/>
                </a:solidFill>
              </a:rPr>
            </a:br>
            <a:r>
              <a:rPr lang="en-US" altLang="en-US" sz="4800" b="1" u="sng" dirty="0" smtClean="0">
                <a:solidFill>
                  <a:srgbClr val="FF0000"/>
                </a:solidFill>
              </a:rPr>
              <a:t>Selection and Social Effects</a:t>
            </a:r>
          </a:p>
        </p:txBody>
      </p:sp>
      <p:graphicFrame>
        <p:nvGraphicFramePr>
          <p:cNvPr id="381955" name="Object 2"/>
          <p:cNvGraphicFramePr>
            <a:graphicFrameLocks noGrp="1" noChangeAspect="1"/>
          </p:cNvGraphicFramePr>
          <p:nvPr>
            <p:ph idx="4294967295"/>
            <p:extLst>
              <p:ext uri="{D42A27DB-BD31-4B8C-83A1-F6EECF244321}">
                <p14:modId xmlns:p14="http://schemas.microsoft.com/office/powerpoint/2010/main" val="1376875761"/>
              </p:ext>
            </p:extLst>
          </p:nvPr>
        </p:nvGraphicFramePr>
        <p:xfrm>
          <a:off x="914400" y="1676400"/>
          <a:ext cx="7767637" cy="4530725"/>
        </p:xfrm>
        <a:graphic>
          <a:graphicData uri="http://schemas.openxmlformats.org/presentationml/2006/ole">
            <mc:AlternateContent xmlns:mc="http://schemas.openxmlformats.org/markup-compatibility/2006">
              <mc:Choice xmlns:v="urn:schemas-microsoft-com:vml" Requires="v">
                <p:oleObj spid="_x0000_s8252" name="Chart" r:id="rId3" imgW="7772408" imgH="4533804" progId="MSGraph.Chart.8">
                  <p:embed followColorScheme="full"/>
                </p:oleObj>
              </mc:Choice>
              <mc:Fallback>
                <p:oleObj name="Chart" r:id="rId3" imgW="7772408" imgH="4533804" progId="MSGraph.Chart.8">
                  <p:embed followColorScheme="full"/>
                  <p:pic>
                    <p:nvPicPr>
                      <p:cNvPr id="0" name=""/>
                      <p:cNvPicPr>
                        <a:picLocks noChangeAspect="1" noChangeArrowheads="1"/>
                      </p:cNvPicPr>
                      <p:nvPr/>
                    </p:nvPicPr>
                    <p:blipFill>
                      <a:blip r:embed="rId4"/>
                      <a:srcRect/>
                      <a:stretch>
                        <a:fillRect/>
                      </a:stretch>
                    </p:blipFill>
                    <p:spPr bwMode="auto">
                      <a:xfrm>
                        <a:off x="914400" y="1676400"/>
                        <a:ext cx="7767637" cy="4530725"/>
                      </a:xfrm>
                      <a:prstGeom prst="rect">
                        <a:avLst/>
                      </a:prstGeom>
                    </p:spPr>
                  </p:pic>
                </p:oleObj>
              </mc:Fallback>
            </mc:AlternateContent>
          </a:graphicData>
        </a:graphic>
      </p:graphicFrame>
    </p:spTree>
    <p:extLst>
      <p:ext uri="{BB962C8B-B14F-4D97-AF65-F5344CB8AC3E}">
        <p14:creationId xmlns:p14="http://schemas.microsoft.com/office/powerpoint/2010/main" val="228358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R - Fig 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39715"/>
            <a:ext cx="8341645" cy="4678017"/>
          </a:xfrm>
          <a:prstGeom prst="rect">
            <a:avLst/>
          </a:prstGeom>
        </p:spPr>
      </p:pic>
      <p:sp>
        <p:nvSpPr>
          <p:cNvPr id="6" name="TextBox 5"/>
          <p:cNvSpPr txBox="1"/>
          <p:nvPr/>
        </p:nvSpPr>
        <p:spPr>
          <a:xfrm>
            <a:off x="679758" y="60204"/>
            <a:ext cx="7377564" cy="2062103"/>
          </a:xfrm>
          <a:prstGeom prst="rect">
            <a:avLst/>
          </a:prstGeom>
          <a:noFill/>
        </p:spPr>
        <p:txBody>
          <a:bodyPr wrap="square" rtlCol="0">
            <a:spAutoFit/>
          </a:bodyPr>
          <a:lstStyle/>
          <a:p>
            <a:pPr algn="ctr"/>
            <a:r>
              <a:rPr lang="en-US" sz="4800" b="1" u="sng" dirty="0" smtClean="0">
                <a:solidFill>
                  <a:srgbClr val="FF0000"/>
                </a:solidFill>
              </a:rPr>
              <a:t>SWB at Work: Income</a:t>
            </a:r>
          </a:p>
          <a:p>
            <a:pPr algn="ctr"/>
            <a:r>
              <a:rPr lang="en-US" sz="2400" b="1" u="sng" dirty="0" smtClean="0">
                <a:solidFill>
                  <a:srgbClr val="FF0000"/>
                </a:solidFill>
              </a:rPr>
              <a:t>(</a:t>
            </a:r>
            <a:r>
              <a:rPr lang="en-US" sz="2400" b="1" u="sng" dirty="0" err="1" smtClean="0">
                <a:solidFill>
                  <a:srgbClr val="FF0000"/>
                </a:solidFill>
              </a:rPr>
              <a:t>DeNeve</a:t>
            </a:r>
            <a:r>
              <a:rPr lang="en-US" sz="2400" b="1" u="sng" dirty="0" smtClean="0">
                <a:solidFill>
                  <a:srgbClr val="FF0000"/>
                </a:solidFill>
              </a:rPr>
              <a:t> &amp; Oswald Replication of Diener et al. study)</a:t>
            </a:r>
          </a:p>
          <a:p>
            <a:endParaRPr lang="en-US" sz="2800" b="1" u="sng" dirty="0" smtClean="0">
              <a:solidFill>
                <a:srgbClr val="FF0000"/>
              </a:solidFill>
            </a:endParaRPr>
          </a:p>
          <a:p>
            <a:r>
              <a:rPr lang="en-US" sz="2800" b="1" u="sng" dirty="0" smtClean="0">
                <a:solidFill>
                  <a:srgbClr val="FF0000"/>
                </a:solidFill>
              </a:rPr>
              <a:t>-- Early </a:t>
            </a:r>
            <a:r>
              <a:rPr lang="en-US" sz="2800" b="1" u="sng" dirty="0" err="1" smtClean="0">
                <a:solidFill>
                  <a:srgbClr val="FF0000"/>
                </a:solidFill>
              </a:rPr>
              <a:t>Subjectve</a:t>
            </a:r>
            <a:r>
              <a:rPr lang="en-US" sz="2800" b="1" u="sng" dirty="0" smtClean="0">
                <a:solidFill>
                  <a:srgbClr val="FF0000"/>
                </a:solidFill>
              </a:rPr>
              <a:t> Well-Being and Later Earnings</a:t>
            </a:r>
            <a:endParaRPr lang="en-US" sz="2800" u="sng" dirty="0">
              <a:solidFill>
                <a:srgbClr val="FF0000"/>
              </a:solidFill>
            </a:endParaRPr>
          </a:p>
        </p:txBody>
      </p:sp>
    </p:spTree>
    <p:extLst>
      <p:ext uri="{BB962C8B-B14F-4D97-AF65-F5344CB8AC3E}">
        <p14:creationId xmlns:p14="http://schemas.microsoft.com/office/powerpoint/2010/main" val="2074004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idx="4294967295"/>
          </p:nvPr>
        </p:nvSpPr>
        <p:spPr>
          <a:xfrm>
            <a:off x="228600" y="457200"/>
            <a:ext cx="8229600" cy="1676400"/>
          </a:xfrm>
        </p:spPr>
        <p:txBody>
          <a:bodyPr>
            <a:normAutofit fontScale="90000"/>
          </a:bodyPr>
          <a:lstStyle/>
          <a:p>
            <a:pPr eaLnBrk="1" hangingPunct="1"/>
            <a:r>
              <a:rPr lang="en-US" altLang="en-US" sz="3600" b="1" u="sng" dirty="0" smtClean="0">
                <a:solidFill>
                  <a:srgbClr val="FF0000"/>
                </a:solidFill>
              </a:rPr>
              <a:t>Work Satisfaction and </a:t>
            </a:r>
            <a:br>
              <a:rPr lang="en-US" altLang="en-US" sz="3600" b="1" u="sng" dirty="0" smtClean="0">
                <a:solidFill>
                  <a:srgbClr val="FF0000"/>
                </a:solidFill>
              </a:rPr>
            </a:br>
            <a:r>
              <a:rPr lang="en-US" altLang="en-US" sz="3600" b="1" u="sng" dirty="0" smtClean="0">
                <a:solidFill>
                  <a:srgbClr val="FF0000"/>
                </a:solidFill>
              </a:rPr>
              <a:t>Successful Organizations:</a:t>
            </a:r>
            <a:br>
              <a:rPr lang="en-US" altLang="en-US" sz="3600" b="1" u="sng" dirty="0" smtClean="0">
                <a:solidFill>
                  <a:srgbClr val="FF0000"/>
                </a:solidFill>
              </a:rPr>
            </a:br>
            <a:r>
              <a:rPr lang="en-US" altLang="en-US" sz="2000" b="1" dirty="0" smtClean="0">
                <a:solidFill>
                  <a:srgbClr val="FF0000"/>
                </a:solidFill>
              </a:rPr>
              <a:t>Gallup Study:</a:t>
            </a:r>
            <a:r>
              <a:rPr lang="en-US" altLang="en-US" sz="2000" b="1" u="sng" dirty="0" smtClean="0">
                <a:solidFill>
                  <a:srgbClr val="FF0000"/>
                </a:solidFill>
              </a:rPr>
              <a:t> </a:t>
            </a:r>
            <a:r>
              <a:rPr lang="en-US" altLang="en-US" sz="2000" b="1" dirty="0" smtClean="0">
                <a:solidFill>
                  <a:srgbClr val="FF0000"/>
                </a:solidFill>
              </a:rPr>
              <a:t>141,900 employees in 2,178 work units of 10 large </a:t>
            </a:r>
            <a:br>
              <a:rPr lang="en-US" altLang="en-US" sz="2000" b="1" dirty="0" smtClean="0">
                <a:solidFill>
                  <a:srgbClr val="FF0000"/>
                </a:solidFill>
              </a:rPr>
            </a:br>
            <a:r>
              <a:rPr lang="en-US" altLang="en-US" sz="2000" b="1" dirty="0" smtClean="0">
                <a:solidFill>
                  <a:srgbClr val="FF0000"/>
                </a:solidFill>
              </a:rPr>
              <a:t>             companies (Manufacturing, retail, etc.)</a:t>
            </a:r>
            <a:r>
              <a:rPr lang="en-US" altLang="en-US" sz="2000" dirty="0" smtClean="0">
                <a:solidFill>
                  <a:schemeClr val="accent2"/>
                </a:solidFill>
              </a:rPr>
              <a:t/>
            </a:r>
            <a:br>
              <a:rPr lang="en-US" altLang="en-US" sz="2000" dirty="0" smtClean="0">
                <a:solidFill>
                  <a:schemeClr val="accent2"/>
                </a:solidFill>
              </a:rPr>
            </a:br>
            <a:r>
              <a:rPr lang="en-US" altLang="en-US" sz="2000" b="1" dirty="0" smtClean="0">
                <a:solidFill>
                  <a:schemeClr val="tx2">
                    <a:lumMod val="50000"/>
                  </a:schemeClr>
                </a:solidFill>
              </a:rPr>
              <a:t>                 </a:t>
            </a:r>
            <a:r>
              <a:rPr lang="en-US" altLang="en-US" sz="3600" b="1" dirty="0" smtClean="0">
                <a:solidFill>
                  <a:schemeClr val="tx2">
                    <a:lumMod val="50000"/>
                  </a:schemeClr>
                </a:solidFill>
              </a:rPr>
              <a:t>Time 1                                                     Time 2</a:t>
            </a:r>
          </a:p>
        </p:txBody>
      </p:sp>
      <p:sp>
        <p:nvSpPr>
          <p:cNvPr id="40964" name="Rectangle 4"/>
          <p:cNvSpPr>
            <a:spLocks noGrp="1" noChangeArrowheads="1"/>
          </p:cNvSpPr>
          <p:nvPr>
            <p:ph idx="4294967295"/>
          </p:nvPr>
        </p:nvSpPr>
        <p:spPr>
          <a:xfrm>
            <a:off x="-12700" y="2385218"/>
            <a:ext cx="9144000" cy="4525963"/>
          </a:xfr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ormAutofit/>
          </a:bodyPr>
          <a:lstStyle/>
          <a:p>
            <a:pPr eaLnBrk="1" fontAlgn="auto" hangingPunct="1">
              <a:spcAft>
                <a:spcPts val="0"/>
              </a:spcAft>
              <a:buFontTx/>
              <a:buNone/>
              <a:defRPr/>
            </a:pPr>
            <a:endParaRPr lang="en-US" kern="1200">
              <a:solidFill>
                <a:srgbClr val="000000"/>
              </a:solidFill>
            </a:endParaRPr>
          </a:p>
        </p:txBody>
      </p:sp>
      <p:sp>
        <p:nvSpPr>
          <p:cNvPr id="9" name="Oval 8"/>
          <p:cNvSpPr/>
          <p:nvPr/>
        </p:nvSpPr>
        <p:spPr>
          <a:xfrm>
            <a:off x="1600200" y="25908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t>Positive Work  Attitudes</a:t>
            </a:r>
          </a:p>
        </p:txBody>
      </p:sp>
      <p:sp>
        <p:nvSpPr>
          <p:cNvPr id="10" name="Oval 9"/>
          <p:cNvSpPr/>
          <p:nvPr/>
        </p:nvSpPr>
        <p:spPr>
          <a:xfrm>
            <a:off x="4038600" y="4953000"/>
            <a:ext cx="1066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t>Customer Loyalty</a:t>
            </a:r>
          </a:p>
        </p:txBody>
      </p:sp>
      <p:sp>
        <p:nvSpPr>
          <p:cNvPr id="11" name="Oval 10"/>
          <p:cNvSpPr/>
          <p:nvPr/>
        </p:nvSpPr>
        <p:spPr>
          <a:xfrm>
            <a:off x="4648200" y="3276600"/>
            <a:ext cx="990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t>Employee Retention</a:t>
            </a:r>
          </a:p>
        </p:txBody>
      </p:sp>
      <p:sp>
        <p:nvSpPr>
          <p:cNvPr id="12" name="Oval 11"/>
          <p:cNvSpPr/>
          <p:nvPr/>
        </p:nvSpPr>
        <p:spPr>
          <a:xfrm>
            <a:off x="7772400" y="29718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t>Financial Performance</a:t>
            </a:r>
          </a:p>
        </p:txBody>
      </p:sp>
      <p:cxnSp>
        <p:nvCxnSpPr>
          <p:cNvPr id="14" name="Straight Arrow Connector 13"/>
          <p:cNvCxnSpPr/>
          <p:nvPr/>
        </p:nvCxnSpPr>
        <p:spPr>
          <a:xfrm>
            <a:off x="2743200" y="3200400"/>
            <a:ext cx="1828800" cy="457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rot="16200000" flipH="1">
            <a:off x="2438400" y="3581400"/>
            <a:ext cx="1524000" cy="1524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5105400" y="3810000"/>
            <a:ext cx="2667000" cy="1447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5715000" y="3581400"/>
            <a:ext cx="198120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2667000" y="2819400"/>
            <a:ext cx="5029200" cy="457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5029200" y="2743200"/>
            <a:ext cx="5334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2">
                    <a:lumMod val="75000"/>
                  </a:schemeClr>
                </a:solidFill>
              </a:rPr>
              <a:t>.11</a:t>
            </a:r>
          </a:p>
        </p:txBody>
      </p:sp>
      <p:sp>
        <p:nvSpPr>
          <p:cNvPr id="34" name="Rectangle 33"/>
          <p:cNvSpPr/>
          <p:nvPr/>
        </p:nvSpPr>
        <p:spPr>
          <a:xfrm>
            <a:off x="3657600" y="3124200"/>
            <a:ext cx="5334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2">
                    <a:lumMod val="75000"/>
                  </a:schemeClr>
                </a:solidFill>
              </a:rPr>
              <a:t>.26</a:t>
            </a:r>
          </a:p>
        </p:txBody>
      </p:sp>
      <p:sp>
        <p:nvSpPr>
          <p:cNvPr id="35" name="Rectangle 34"/>
          <p:cNvSpPr/>
          <p:nvPr/>
        </p:nvSpPr>
        <p:spPr>
          <a:xfrm>
            <a:off x="3505200" y="4343400"/>
            <a:ext cx="6096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2">
                    <a:lumMod val="75000"/>
                  </a:schemeClr>
                </a:solidFill>
              </a:rPr>
              <a:t>.23       </a:t>
            </a:r>
          </a:p>
        </p:txBody>
      </p:sp>
      <p:sp>
        <p:nvSpPr>
          <p:cNvPr id="36" name="Rectangle 35"/>
          <p:cNvSpPr/>
          <p:nvPr/>
        </p:nvSpPr>
        <p:spPr>
          <a:xfrm>
            <a:off x="6248400" y="3657600"/>
            <a:ext cx="6096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2">
                    <a:lumMod val="75000"/>
                  </a:schemeClr>
                </a:solidFill>
              </a:rPr>
              <a:t>.20</a:t>
            </a:r>
          </a:p>
        </p:txBody>
      </p:sp>
      <p:sp>
        <p:nvSpPr>
          <p:cNvPr id="38" name="Rectangle 37"/>
          <p:cNvSpPr/>
          <p:nvPr/>
        </p:nvSpPr>
        <p:spPr>
          <a:xfrm>
            <a:off x="5715000" y="4953000"/>
            <a:ext cx="609600"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2">
                    <a:lumMod val="75000"/>
                  </a:schemeClr>
                </a:solidFill>
              </a:rPr>
              <a:t>.08</a:t>
            </a:r>
          </a:p>
        </p:txBody>
      </p:sp>
    </p:spTree>
    <p:extLst>
      <p:ext uri="{BB962C8B-B14F-4D97-AF65-F5344CB8AC3E}">
        <p14:creationId xmlns:p14="http://schemas.microsoft.com/office/powerpoint/2010/main" val="414485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274638"/>
            <a:ext cx="8229600" cy="1477962"/>
          </a:xfrm>
        </p:spPr>
        <p:txBody>
          <a:bodyPr>
            <a:normAutofit fontScale="90000"/>
          </a:bodyPr>
          <a:lstStyle/>
          <a:p>
            <a:pPr eaLnBrk="1" hangingPunct="1"/>
            <a:r>
              <a:rPr lang="en-US" sz="4000" b="1" u="sng" dirty="0" smtClean="0">
                <a:solidFill>
                  <a:srgbClr val="FF0000"/>
                </a:solidFill>
              </a:rPr>
              <a:t>Longitudinal Research:</a:t>
            </a:r>
            <a:br>
              <a:rPr lang="en-US" sz="4000" b="1" u="sng" dirty="0" smtClean="0">
                <a:solidFill>
                  <a:srgbClr val="FF0000"/>
                </a:solidFill>
              </a:rPr>
            </a:br>
            <a:r>
              <a:rPr lang="en-US" sz="4000" b="1" u="sng" dirty="0" smtClean="0">
                <a:solidFill>
                  <a:srgbClr val="FF0000"/>
                </a:solidFill>
              </a:rPr>
              <a:t>Worker Satisfaction &amp; Firm Value</a:t>
            </a:r>
            <a:br>
              <a:rPr lang="en-US" sz="4000" b="1" u="sng" dirty="0" smtClean="0">
                <a:solidFill>
                  <a:srgbClr val="FF0000"/>
                </a:solidFill>
              </a:rPr>
            </a:br>
            <a:r>
              <a:rPr lang="en-US" sz="2000" b="1" u="sng" dirty="0" smtClean="0">
                <a:solidFill>
                  <a:srgbClr val="FF0000"/>
                </a:solidFill>
              </a:rPr>
              <a:t>Alex Edmans (Wharton)</a:t>
            </a:r>
          </a:p>
        </p:txBody>
      </p:sp>
      <p:sp>
        <p:nvSpPr>
          <p:cNvPr id="29699" name="Content Placeholder 2"/>
          <p:cNvSpPr>
            <a:spLocks noGrp="1"/>
          </p:cNvSpPr>
          <p:nvPr>
            <p:ph idx="1"/>
          </p:nvPr>
        </p:nvSpPr>
        <p:spPr>
          <a:xfrm>
            <a:off x="381000" y="2133600"/>
            <a:ext cx="8229600" cy="4525963"/>
          </a:xfrm>
        </p:spPr>
        <p:txBody>
          <a:bodyPr>
            <a:normAutofit fontScale="85000" lnSpcReduction="10000"/>
          </a:bodyPr>
          <a:lstStyle/>
          <a:p>
            <a:pPr marL="0" indent="0" eaLnBrk="1" hangingPunct="1">
              <a:buFontTx/>
              <a:buNone/>
            </a:pPr>
            <a:r>
              <a:rPr lang="en-US" sz="4400" b="1" i="1" u="sng" dirty="0" smtClean="0">
                <a:solidFill>
                  <a:srgbClr val="262673"/>
                </a:solidFill>
              </a:rPr>
              <a:t>Time 1</a:t>
            </a:r>
            <a:r>
              <a:rPr lang="en-US" sz="4400" b="1" i="1" dirty="0" smtClean="0">
                <a:solidFill>
                  <a:srgbClr val="262673"/>
                </a:solidFill>
              </a:rPr>
              <a:t>						</a:t>
            </a:r>
            <a:r>
              <a:rPr lang="en-US" sz="4400" b="1" i="1" u="sng" dirty="0" smtClean="0">
                <a:solidFill>
                  <a:srgbClr val="262673"/>
                </a:solidFill>
              </a:rPr>
              <a:t>Time 2</a:t>
            </a:r>
          </a:p>
          <a:p>
            <a:pPr marL="0" indent="0" eaLnBrk="1" hangingPunct="1">
              <a:buFontTx/>
              <a:buNone/>
            </a:pPr>
            <a:r>
              <a:rPr lang="en-US" sz="4400" b="1" dirty="0" smtClean="0">
                <a:solidFill>
                  <a:srgbClr val="262673"/>
                </a:solidFill>
              </a:rPr>
              <a:t>								</a:t>
            </a:r>
            <a:r>
              <a:rPr lang="en-US" sz="4400" b="1" dirty="0" smtClean="0">
                <a:solidFill>
                  <a:srgbClr val="FF0000"/>
                </a:solidFill>
              </a:rPr>
              <a:t>							Stock</a:t>
            </a:r>
            <a:endParaRPr lang="en-US" sz="4400" b="1" dirty="0">
              <a:solidFill>
                <a:srgbClr val="FF0000"/>
              </a:solidFill>
            </a:endParaRPr>
          </a:p>
          <a:p>
            <a:pPr marL="0" indent="0" eaLnBrk="1" hangingPunct="1">
              <a:buFontTx/>
              <a:buNone/>
            </a:pPr>
            <a:r>
              <a:rPr lang="en-US" sz="4400" b="1" dirty="0" smtClean="0">
                <a:solidFill>
                  <a:srgbClr val="FF0000"/>
                </a:solidFill>
              </a:rPr>
              <a:t>Satisfied						Share</a:t>
            </a:r>
          </a:p>
          <a:p>
            <a:pPr marL="0" indent="0" eaLnBrk="1" hangingPunct="1">
              <a:buFontTx/>
              <a:buNone/>
            </a:pPr>
            <a:r>
              <a:rPr lang="en-US" sz="4400" b="1" dirty="0" smtClean="0">
                <a:solidFill>
                  <a:srgbClr val="FF0000"/>
                </a:solidFill>
              </a:rPr>
              <a:t>Workers	</a:t>
            </a:r>
            <a:r>
              <a:rPr lang="en-US" sz="4400" b="1" dirty="0" smtClean="0">
                <a:solidFill>
                  <a:schemeClr val="tx2">
                    <a:lumMod val="50000"/>
                  </a:schemeClr>
                </a:solidFill>
              </a:rPr>
              <a:t>				</a:t>
            </a:r>
            <a:r>
              <a:rPr lang="en-US" sz="4400" b="1" dirty="0" smtClean="0">
                <a:solidFill>
                  <a:srgbClr val="FF0000"/>
                </a:solidFill>
              </a:rPr>
              <a:t>	Prices</a:t>
            </a:r>
          </a:p>
          <a:p>
            <a:pPr marL="0" indent="0" eaLnBrk="1" hangingPunct="1">
              <a:buFontTx/>
              <a:buNone/>
            </a:pPr>
            <a:r>
              <a:rPr lang="en-US" sz="4400" b="1" dirty="0">
                <a:solidFill>
                  <a:srgbClr val="FF0000"/>
                </a:solidFill>
              </a:rPr>
              <a:t>	</a:t>
            </a:r>
            <a:r>
              <a:rPr lang="en-US" sz="4400" b="1" dirty="0" smtClean="0">
                <a:solidFill>
                  <a:srgbClr val="FF0000"/>
                </a:solidFill>
              </a:rPr>
              <a:t>						Rise </a:t>
            </a:r>
          </a:p>
          <a:p>
            <a:pPr marL="0" indent="0" eaLnBrk="1" hangingPunct="1">
              <a:buFontTx/>
              <a:buNone/>
            </a:pPr>
            <a:r>
              <a:rPr lang="en-US" sz="4400" b="1" dirty="0">
                <a:solidFill>
                  <a:srgbClr val="FF0000"/>
                </a:solidFill>
              </a:rPr>
              <a:t>	</a:t>
            </a:r>
            <a:r>
              <a:rPr lang="en-US" sz="4400" b="1" dirty="0" smtClean="0">
                <a:solidFill>
                  <a:srgbClr val="FF0000"/>
                </a:solidFill>
              </a:rPr>
              <a:t>						More</a:t>
            </a:r>
          </a:p>
        </p:txBody>
      </p:sp>
      <p:cxnSp>
        <p:nvCxnSpPr>
          <p:cNvPr id="3" name="Straight Arrow Connector 2"/>
          <p:cNvCxnSpPr/>
          <p:nvPr/>
        </p:nvCxnSpPr>
        <p:spPr>
          <a:xfrm>
            <a:off x="3048000" y="4648200"/>
            <a:ext cx="28194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730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8464550" cy="60531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20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u="sng" dirty="0" smtClean="0">
                <a:solidFill>
                  <a:srgbClr val="FF0000"/>
                </a:solidFill>
              </a:rPr>
              <a:t>Tough Old Boss</a:t>
            </a:r>
            <a:endParaRPr lang="en-US" sz="6000" b="1" u="sng"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5400" b="1" dirty="0" smtClean="0"/>
              <a:t>I don’t care if my workers are happy; I just want them to work hard. They can have fun on their own time; they are here to work.</a:t>
            </a:r>
            <a:endParaRPr lang="en-US" sz="5400" b="1" dirty="0"/>
          </a:p>
        </p:txBody>
      </p:sp>
    </p:spTree>
    <p:extLst>
      <p:ext uri="{BB962C8B-B14F-4D97-AF65-F5344CB8AC3E}">
        <p14:creationId xmlns:p14="http://schemas.microsoft.com/office/powerpoint/2010/main" val="35612738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5162"/>
          </a:xfrm>
        </p:spPr>
        <p:txBody>
          <a:bodyPr>
            <a:normAutofit fontScale="90000"/>
          </a:bodyPr>
          <a:lstStyle/>
          <a:p>
            <a:r>
              <a:rPr lang="en-US" b="1" dirty="0" smtClean="0">
                <a:solidFill>
                  <a:srgbClr val="FF0000"/>
                </a:solidFill>
              </a:rPr>
              <a:t>High Subjective Well-Being is Good for the Individual, and Good for Society. It Helps People Function Better!</a:t>
            </a:r>
            <a:endParaRPr lang="en-US" b="1" dirty="0">
              <a:solidFill>
                <a:srgbClr val="FF0000"/>
              </a:solidFill>
            </a:endParaRPr>
          </a:p>
        </p:txBody>
      </p:sp>
      <p:sp>
        <p:nvSpPr>
          <p:cNvPr id="3" name="Content Placeholder 2"/>
          <p:cNvSpPr>
            <a:spLocks noGrp="1"/>
          </p:cNvSpPr>
          <p:nvPr>
            <p:ph idx="1"/>
          </p:nvPr>
        </p:nvSpPr>
        <p:spPr>
          <a:xfrm>
            <a:off x="1905000" y="2590800"/>
            <a:ext cx="8229600" cy="3535363"/>
          </a:xfrm>
        </p:spPr>
        <p:txBody>
          <a:bodyPr>
            <a:noAutofit/>
          </a:bodyPr>
          <a:lstStyle/>
          <a:p>
            <a:r>
              <a:rPr lang="en-US" sz="4000" b="1" dirty="0" smtClean="0"/>
              <a:t>Health and longevity</a:t>
            </a:r>
          </a:p>
          <a:p>
            <a:r>
              <a:rPr lang="en-US" sz="4000" b="1" dirty="0" smtClean="0"/>
              <a:t>Supportive relationships</a:t>
            </a:r>
          </a:p>
          <a:p>
            <a:r>
              <a:rPr lang="en-US" sz="4000" b="1" dirty="0" smtClean="0"/>
              <a:t>Work performance</a:t>
            </a:r>
          </a:p>
          <a:p>
            <a:r>
              <a:rPr lang="en-US" sz="4000" b="1" dirty="0" smtClean="0"/>
              <a:t>Helping others</a:t>
            </a:r>
          </a:p>
          <a:p>
            <a:r>
              <a:rPr lang="en-US" sz="4000" b="1" dirty="0" smtClean="0"/>
              <a:t>Resilience</a:t>
            </a:r>
            <a:endParaRPr lang="en-US" sz="4000" b="1" dirty="0"/>
          </a:p>
        </p:txBody>
      </p:sp>
    </p:spTree>
    <p:extLst>
      <p:ext uri="{BB962C8B-B14F-4D97-AF65-F5344CB8AC3E}">
        <p14:creationId xmlns:p14="http://schemas.microsoft.com/office/powerpoint/2010/main" val="417764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3200"/>
          </a:xfrm>
        </p:spPr>
        <p:txBody>
          <a:bodyPr>
            <a:normAutofit/>
          </a:bodyPr>
          <a:lstStyle/>
          <a:p>
            <a:r>
              <a:rPr lang="en-US" sz="7200" b="1" dirty="0" smtClean="0">
                <a:solidFill>
                  <a:srgbClr val="FF0000"/>
                </a:solidFill>
              </a:rPr>
              <a:t>Societal Circumstances Matter a LOT to SWB!</a:t>
            </a:r>
            <a:r>
              <a:rPr lang="en-US" sz="7200" b="1" dirty="0">
                <a:solidFill>
                  <a:srgbClr val="FF0000"/>
                </a:solidFill>
              </a:rPr>
              <a:t/>
            </a:r>
            <a:br>
              <a:rPr lang="en-US" sz="7200" b="1" dirty="0">
                <a:solidFill>
                  <a:srgbClr val="FF0000"/>
                </a:solidFill>
              </a:rPr>
            </a:br>
            <a:r>
              <a:rPr lang="en-US" sz="7200" b="1" dirty="0" smtClean="0">
                <a:solidFill>
                  <a:srgbClr val="FF0000"/>
                </a:solidFill>
              </a:rPr>
              <a:t/>
            </a:r>
            <a:br>
              <a:rPr lang="en-US" sz="7200" b="1" dirty="0" smtClean="0">
                <a:solidFill>
                  <a:srgbClr val="FF0000"/>
                </a:solidFill>
              </a:rPr>
            </a:br>
            <a:r>
              <a:rPr lang="en-US" sz="6000" b="1" dirty="0" smtClean="0">
                <a:solidFill>
                  <a:schemeClr val="tx2">
                    <a:lumMod val="75000"/>
                  </a:schemeClr>
                </a:solidFill>
              </a:rPr>
              <a:t>-- Not just personality</a:t>
            </a:r>
            <a:br>
              <a:rPr lang="en-US" sz="6000" b="1" dirty="0" smtClean="0">
                <a:solidFill>
                  <a:schemeClr val="tx2">
                    <a:lumMod val="75000"/>
                  </a:schemeClr>
                </a:solidFill>
              </a:rPr>
            </a:br>
            <a:r>
              <a:rPr lang="en-US" sz="6000" b="1" dirty="0" smtClean="0">
                <a:solidFill>
                  <a:schemeClr val="tx2">
                    <a:lumMod val="75000"/>
                  </a:schemeClr>
                </a:solidFill>
              </a:rPr>
              <a:t>-- Not just economic development</a:t>
            </a:r>
            <a:endParaRPr lang="en-US" sz="6000" b="1" dirty="0">
              <a:solidFill>
                <a:schemeClr val="tx2">
                  <a:lumMod val="75000"/>
                </a:schemeClr>
              </a:solidFill>
            </a:endParaRPr>
          </a:p>
        </p:txBody>
      </p:sp>
      <p:sp>
        <p:nvSpPr>
          <p:cNvPr id="3" name="Content Placeholder 2"/>
          <p:cNvSpPr>
            <a:spLocks noGrp="1"/>
          </p:cNvSpPr>
          <p:nvPr>
            <p:ph idx="1"/>
          </p:nvPr>
        </p:nvSpPr>
        <p:spPr>
          <a:xfrm flipH="1">
            <a:off x="8686800" y="6019799"/>
            <a:ext cx="304800" cy="106363"/>
          </a:xfrm>
        </p:spPr>
        <p:txBody>
          <a:bodyPr>
            <a:normAutofit fontScale="25000" lnSpcReduction="20000"/>
          </a:bodyPr>
          <a:lstStyle/>
          <a:p>
            <a:endParaRPr lang="en-US" dirty="0"/>
          </a:p>
        </p:txBody>
      </p:sp>
    </p:spTree>
    <p:extLst>
      <p:ext uri="{BB962C8B-B14F-4D97-AF65-F5344CB8AC3E}">
        <p14:creationId xmlns:p14="http://schemas.microsoft.com/office/powerpoint/2010/main" val="1706821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6000" b="1" u="sng" smtClean="0">
                <a:solidFill>
                  <a:srgbClr val="FF0000"/>
                </a:solidFill>
              </a:rPr>
              <a:t>Optimal Happiness</a:t>
            </a:r>
            <a:endParaRPr lang="en-US" smtClean="0"/>
          </a:p>
        </p:txBody>
      </p:sp>
      <p:graphicFrame>
        <p:nvGraphicFramePr>
          <p:cNvPr id="29699" name="Object 3"/>
          <p:cNvGraphicFramePr>
            <a:graphicFrameLocks noGrp="1" noChangeAspect="1"/>
          </p:cNvGraphicFramePr>
          <p:nvPr>
            <p:ph idx="1"/>
          </p:nvPr>
        </p:nvGraphicFramePr>
        <p:xfrm>
          <a:off x="609600" y="1676400"/>
          <a:ext cx="7964488" cy="4648200"/>
        </p:xfrm>
        <a:graphic>
          <a:graphicData uri="http://schemas.openxmlformats.org/presentationml/2006/ole">
            <mc:AlternateContent xmlns:mc="http://schemas.openxmlformats.org/markup-compatibility/2006">
              <mc:Choice xmlns:v="urn:schemas-microsoft-com:vml" Requires="v">
                <p:oleObj spid="_x0000_s11286" name="Image File" r:id="rId3" imgW="3568700" imgH="2082800" progId="DellImageExpertImage">
                  <p:embed/>
                </p:oleObj>
              </mc:Choice>
              <mc:Fallback>
                <p:oleObj name="Image File" r:id="rId3" imgW="3568700" imgH="2082800" progId="DellImageExpertImag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796448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557623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fontScale="90000"/>
          </a:bodyPr>
          <a:lstStyle/>
          <a:p>
            <a:r>
              <a:rPr lang="en-US" altLang="en-US" sz="4000" b="1" dirty="0" smtClean="0">
                <a:solidFill>
                  <a:srgbClr val="FF0000"/>
                </a:solidFill>
              </a:rPr>
              <a:t>National </a:t>
            </a:r>
            <a:r>
              <a:rPr lang="en-US" altLang="en-US" sz="4000" b="1" dirty="0">
                <a:solidFill>
                  <a:srgbClr val="FF0000"/>
                </a:solidFill>
              </a:rPr>
              <a:t>Accounts of Well-Being</a:t>
            </a:r>
            <a:br>
              <a:rPr lang="en-US" altLang="en-US" sz="4000" b="1" dirty="0">
                <a:solidFill>
                  <a:srgbClr val="FF0000"/>
                </a:solidFill>
              </a:rPr>
            </a:br>
            <a:r>
              <a:rPr lang="en-US" altLang="en-US" sz="4000" b="1" dirty="0">
                <a:solidFill>
                  <a:srgbClr val="FF0000"/>
                </a:solidFill>
              </a:rPr>
              <a:t>Robert Kennedy, 1968</a:t>
            </a:r>
          </a:p>
        </p:txBody>
      </p:sp>
      <p:sp>
        <p:nvSpPr>
          <p:cNvPr id="77827" name="Rectangle 3"/>
          <p:cNvSpPr>
            <a:spLocks noGrp="1" noChangeArrowheads="1"/>
          </p:cNvSpPr>
          <p:nvPr>
            <p:ph type="body" idx="1"/>
          </p:nvPr>
        </p:nvSpPr>
        <p:spPr>
          <a:xfrm>
            <a:off x="685800" y="1676400"/>
            <a:ext cx="7924800" cy="4953000"/>
          </a:xfrm>
        </p:spPr>
        <p:txBody>
          <a:bodyPr/>
          <a:lstStyle/>
          <a:p>
            <a:pPr marL="0" indent="0">
              <a:lnSpc>
                <a:spcPct val="90000"/>
              </a:lnSpc>
              <a:buNone/>
            </a:pPr>
            <a:r>
              <a:rPr lang="en-US" altLang="en-US" sz="2400" b="1" dirty="0"/>
              <a:t>Too much and for too long, we seemed to have surrendered personal excellence and community values in the mere accumulation of material things. Our Gross Nation Product . . . counts air pollution and cigarette advertising, and ambulances to clear our highways of </a:t>
            </a:r>
            <a:r>
              <a:rPr lang="en-US" altLang="en-US" sz="2400" b="1" dirty="0" smtClean="0"/>
              <a:t>carnage.  .  .  . </a:t>
            </a:r>
            <a:r>
              <a:rPr lang="en-US" altLang="en-US" sz="2400" b="1" dirty="0"/>
              <a:t>Yet the gross national product does not allow for the health of our children, the quality of marriages, the intelligence of our public debate or the integrity of our public officials. It measures neither our wit nor our courage, neither our wisdom nor our learning, neither our compassion nor our devotion to our country, it measures everything in short, except that which makes life worthwhile.</a:t>
            </a:r>
          </a:p>
        </p:txBody>
      </p:sp>
    </p:spTree>
    <p:extLst>
      <p:ext uri="{BB962C8B-B14F-4D97-AF65-F5344CB8AC3E}">
        <p14:creationId xmlns:p14="http://schemas.microsoft.com/office/powerpoint/2010/main" val="2913921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rPr>
              <a:t>National Accounts of Well-Being</a:t>
            </a:r>
            <a:endParaRPr lang="en-US" b="1" u="sng" dirty="0">
              <a:solidFill>
                <a:srgbClr val="FF0000"/>
              </a:solidFill>
            </a:endParaRPr>
          </a:p>
        </p:txBody>
      </p:sp>
      <p:sp>
        <p:nvSpPr>
          <p:cNvPr id="3" name="Content Placeholder 2"/>
          <p:cNvSpPr>
            <a:spLocks noGrp="1"/>
          </p:cNvSpPr>
          <p:nvPr>
            <p:ph idx="1"/>
          </p:nvPr>
        </p:nvSpPr>
        <p:spPr>
          <a:xfrm>
            <a:off x="457200" y="1600200"/>
            <a:ext cx="8229600" cy="5105400"/>
          </a:xfrm>
        </p:spPr>
        <p:txBody>
          <a:bodyPr>
            <a:normAutofit fontScale="62500" lnSpcReduction="20000"/>
          </a:bodyPr>
          <a:lstStyle/>
          <a:p>
            <a:pPr marL="0" indent="0">
              <a:buNone/>
            </a:pPr>
            <a:r>
              <a:rPr lang="en-US" sz="7700" b="1" dirty="0" smtClean="0"/>
              <a:t>Tracking well-being in nations (including counties, cities, etc.) for input to policy deliberations</a:t>
            </a:r>
          </a:p>
          <a:p>
            <a:pPr marL="0" indent="0">
              <a:buNone/>
            </a:pPr>
            <a:endParaRPr lang="en-US" sz="5100" b="1" dirty="0"/>
          </a:p>
          <a:p>
            <a:pPr marL="0" indent="0">
              <a:buNone/>
            </a:pPr>
            <a:endParaRPr lang="en-US" sz="5100" b="1" dirty="0" smtClean="0"/>
          </a:p>
          <a:p>
            <a:pPr marL="0" indent="0">
              <a:buNone/>
            </a:pPr>
            <a:endParaRPr lang="en-US" sz="5100" b="1" dirty="0"/>
          </a:p>
          <a:p>
            <a:pPr marL="0" indent="0">
              <a:buNone/>
            </a:pPr>
            <a:endParaRPr lang="en-US" b="1" dirty="0" smtClean="0"/>
          </a:p>
          <a:p>
            <a:pPr marL="0" indent="0">
              <a:buNone/>
            </a:pPr>
            <a:endParaRPr lang="en-US" b="1" dirty="0"/>
          </a:p>
          <a:p>
            <a:pPr marL="0" indent="0">
              <a:buNone/>
            </a:pPr>
            <a:r>
              <a:rPr lang="en-US" sz="2100" dirty="0"/>
              <a:t>Diener, E. (2000). Subjective well-being: The science of happiness, and a proposal for a national index.</a:t>
            </a:r>
          </a:p>
          <a:p>
            <a:pPr marL="0" indent="0">
              <a:buNone/>
            </a:pPr>
            <a:r>
              <a:rPr lang="en-US" sz="2100" i="1" dirty="0"/>
              <a:t>American Psychologist</a:t>
            </a:r>
            <a:r>
              <a:rPr lang="en-US" sz="2100" dirty="0"/>
              <a:t>, </a:t>
            </a:r>
            <a:r>
              <a:rPr lang="en-US" sz="2100" i="1" dirty="0"/>
              <a:t>55</a:t>
            </a:r>
            <a:r>
              <a:rPr lang="en-US" sz="2100" dirty="0"/>
              <a:t>, 34-43.</a:t>
            </a:r>
          </a:p>
          <a:p>
            <a:pPr marL="0" indent="0">
              <a:buNone/>
            </a:pPr>
            <a:endParaRPr lang="en-US" sz="2100" dirty="0"/>
          </a:p>
          <a:p>
            <a:pPr marL="0" indent="0">
              <a:buNone/>
            </a:pPr>
            <a:r>
              <a:rPr lang="en-US" sz="2100" dirty="0"/>
              <a:t>Diener, E., Oishi, S., &amp; Lucas, R. E. (2015). National accounts of subjective well-being. </a:t>
            </a:r>
            <a:r>
              <a:rPr lang="en-US" sz="2100" i="1" dirty="0"/>
              <a:t>American Psychologist,70</a:t>
            </a:r>
            <a:r>
              <a:rPr lang="en-US" sz="2100" dirty="0"/>
              <a:t>, 234-242. </a:t>
            </a:r>
          </a:p>
          <a:p>
            <a:pPr marL="0" indent="0">
              <a:buNone/>
            </a:pPr>
            <a:endParaRPr lang="en-US" sz="2100" dirty="0"/>
          </a:p>
          <a:p>
            <a:pPr marL="0" indent="0">
              <a:buNone/>
            </a:pPr>
            <a:endParaRPr lang="en-US" b="1" dirty="0"/>
          </a:p>
        </p:txBody>
      </p:sp>
    </p:spTree>
    <p:extLst>
      <p:ext uri="{BB962C8B-B14F-4D97-AF65-F5344CB8AC3E}">
        <p14:creationId xmlns:p14="http://schemas.microsoft.com/office/powerpoint/2010/main" val="25894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u="sng" dirty="0" smtClean="0">
                <a:solidFill>
                  <a:srgbClr val="FF0000"/>
                </a:solidFill>
              </a:rPr>
              <a:t>Why Accounts of SWB?</a:t>
            </a:r>
            <a:endParaRPr lang="en-US" b="1" u="sng" dirty="0">
              <a:solidFill>
                <a:srgbClr val="FF0000"/>
              </a:solidFill>
            </a:endParaRPr>
          </a:p>
        </p:txBody>
      </p:sp>
      <p:sp>
        <p:nvSpPr>
          <p:cNvPr id="3" name="Content Placeholder 2"/>
          <p:cNvSpPr>
            <a:spLocks noGrp="1"/>
          </p:cNvSpPr>
          <p:nvPr>
            <p:ph idx="1"/>
          </p:nvPr>
        </p:nvSpPr>
        <p:spPr>
          <a:xfrm>
            <a:off x="457200" y="1371600"/>
            <a:ext cx="8229600" cy="4525963"/>
          </a:xfrm>
        </p:spPr>
        <p:txBody>
          <a:bodyPr/>
          <a:lstStyle/>
          <a:p>
            <a:pPr marL="514350" indent="-514350">
              <a:buAutoNum type="arabicPeriod"/>
            </a:pPr>
            <a:r>
              <a:rPr lang="en-US" b="1" dirty="0">
                <a:solidFill>
                  <a:schemeClr val="tx2">
                    <a:lumMod val="50000"/>
                  </a:schemeClr>
                </a:solidFill>
              </a:rPr>
              <a:t>Subjective well-being appears to have 	desirable and beneficial </a:t>
            </a:r>
            <a:r>
              <a:rPr lang="en-US" b="1" dirty="0" smtClean="0">
                <a:solidFill>
                  <a:schemeClr val="tx2">
                    <a:lumMod val="50000"/>
                  </a:schemeClr>
                </a:solidFill>
              </a:rPr>
              <a:t>consequences</a:t>
            </a:r>
          </a:p>
          <a:p>
            <a:pPr marL="514350" indent="-514350">
              <a:buAutoNum type="arabicPeriod"/>
            </a:pPr>
            <a:endParaRPr lang="en-US" b="1" dirty="0" smtClean="0">
              <a:solidFill>
                <a:schemeClr val="tx2">
                  <a:lumMod val="50000"/>
                </a:schemeClr>
              </a:solidFill>
            </a:endParaRPr>
          </a:p>
          <a:p>
            <a:pPr marL="514350" indent="-514350">
              <a:buAutoNum type="arabicPeriod"/>
            </a:pPr>
            <a:r>
              <a:rPr lang="en-US" b="1" dirty="0" smtClean="0">
                <a:solidFill>
                  <a:schemeClr val="tx2">
                    <a:lumMod val="50000"/>
                  </a:schemeClr>
                </a:solidFill>
              </a:rPr>
              <a:t>Citizens highly value “happiness” </a:t>
            </a:r>
          </a:p>
          <a:p>
            <a:pPr marL="0" indent="0">
              <a:buNone/>
            </a:pPr>
            <a:r>
              <a:rPr lang="en-US" b="1" dirty="0">
                <a:solidFill>
                  <a:schemeClr val="tx2">
                    <a:lumMod val="50000"/>
                  </a:schemeClr>
                </a:solidFill>
              </a:rPr>
              <a:t>	</a:t>
            </a:r>
            <a:r>
              <a:rPr lang="en-US" b="1" dirty="0" smtClean="0">
                <a:solidFill>
                  <a:schemeClr val="tx2">
                    <a:lumMod val="50000"/>
                  </a:schemeClr>
                </a:solidFill>
              </a:rPr>
              <a:t>-- It is democratic</a:t>
            </a:r>
          </a:p>
          <a:p>
            <a:pPr marL="0" indent="0">
              <a:buNone/>
            </a:pPr>
            <a:endParaRPr lang="en-US" b="1" dirty="0" smtClean="0">
              <a:solidFill>
                <a:schemeClr val="tx2">
                  <a:lumMod val="50000"/>
                </a:schemeClr>
              </a:solidFill>
            </a:endParaRPr>
          </a:p>
          <a:p>
            <a:pPr marL="0" indent="0">
              <a:buNone/>
            </a:pPr>
            <a:r>
              <a:rPr lang="en-US" b="1" dirty="0" smtClean="0">
                <a:solidFill>
                  <a:schemeClr val="tx2">
                    <a:lumMod val="50000"/>
                  </a:schemeClr>
                </a:solidFill>
              </a:rPr>
              <a:t>3.   It broadly reflects many aspects of quality 	of life in societies, not just GDP </a:t>
            </a:r>
            <a:endParaRPr lang="en-US" b="1" dirty="0">
              <a:solidFill>
                <a:schemeClr val="tx2">
                  <a:lumMod val="50000"/>
                </a:schemeClr>
              </a:solidFill>
            </a:endParaRPr>
          </a:p>
        </p:txBody>
      </p:sp>
    </p:spTree>
    <p:extLst>
      <p:ext uri="{BB962C8B-B14F-4D97-AF65-F5344CB8AC3E}">
        <p14:creationId xmlns:p14="http://schemas.microsoft.com/office/powerpoint/2010/main" val="1642814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Very Brief History of Ed Diener &amp; </a:t>
            </a:r>
            <a:br>
              <a:rPr lang="en-US" b="1" u="sng" dirty="0" smtClean="0">
                <a:solidFill>
                  <a:srgbClr val="FF0000"/>
                </a:solidFill>
              </a:rPr>
            </a:br>
            <a:r>
              <a:rPr lang="en-US" b="1" u="sng" dirty="0" smtClean="0">
                <a:solidFill>
                  <a:srgbClr val="FF0000"/>
                </a:solidFill>
              </a:rPr>
              <a:t>National Accounts of SWB</a:t>
            </a:r>
            <a:endParaRPr lang="en-US" b="1" u="sng" dirty="0">
              <a:solidFill>
                <a:srgbClr val="FF0000"/>
              </a:solidFill>
            </a:endParaRPr>
          </a:p>
        </p:txBody>
      </p:sp>
      <p:sp>
        <p:nvSpPr>
          <p:cNvPr id="3" name="Content Placeholder 2"/>
          <p:cNvSpPr>
            <a:spLocks noGrp="1"/>
          </p:cNvSpPr>
          <p:nvPr>
            <p:ph idx="1"/>
          </p:nvPr>
        </p:nvSpPr>
        <p:spPr>
          <a:xfrm>
            <a:off x="609600" y="1828800"/>
            <a:ext cx="8229600" cy="4495800"/>
          </a:xfrm>
        </p:spPr>
        <p:txBody>
          <a:bodyPr>
            <a:normAutofit fontScale="47500" lnSpcReduction="20000"/>
          </a:bodyPr>
          <a:lstStyle/>
          <a:p>
            <a:pPr marL="0" indent="0">
              <a:buNone/>
            </a:pPr>
            <a:r>
              <a:rPr lang="en-US" b="1" dirty="0" smtClean="0"/>
              <a:t>Early surveys of societal life satisfaction (largely ignored?)</a:t>
            </a:r>
          </a:p>
          <a:p>
            <a:pPr marL="0" indent="0">
              <a:buNone/>
            </a:pPr>
            <a:endParaRPr lang="en-US" b="1" dirty="0" smtClean="0"/>
          </a:p>
          <a:p>
            <a:pPr marL="0" indent="0">
              <a:buNone/>
            </a:pPr>
            <a:r>
              <a:rPr lang="en-US" b="1" dirty="0" smtClean="0"/>
              <a:t>1990 Economists hate Ed Diener</a:t>
            </a:r>
          </a:p>
          <a:p>
            <a:pPr marL="0" indent="0">
              <a:buNone/>
            </a:pPr>
            <a:r>
              <a:rPr lang="en-US" b="1" dirty="0" smtClean="0"/>
              <a:t>2000 </a:t>
            </a:r>
            <a:r>
              <a:rPr lang="en-US" b="1" i="1" dirty="0" smtClean="0"/>
              <a:t>American Psychologist </a:t>
            </a:r>
            <a:r>
              <a:rPr lang="en-US" b="1" dirty="0" smtClean="0"/>
              <a:t>article</a:t>
            </a:r>
          </a:p>
          <a:p>
            <a:pPr marL="0" indent="0">
              <a:buNone/>
            </a:pPr>
            <a:r>
              <a:rPr lang="en-US" b="1" dirty="0" smtClean="0"/>
              <a:t>2003 Diener talks at the World Bank</a:t>
            </a:r>
          </a:p>
          <a:p>
            <a:pPr marL="0" indent="0">
              <a:buNone/>
            </a:pPr>
            <a:r>
              <a:rPr lang="en-US" b="1" dirty="0" smtClean="0"/>
              <a:t>2005-2007  Diener coordinates U Penn program on indicators</a:t>
            </a:r>
          </a:p>
          <a:p>
            <a:pPr marL="0" indent="0">
              <a:buNone/>
            </a:pPr>
            <a:r>
              <a:rPr lang="en-US" b="1" dirty="0" smtClean="0"/>
              <a:t>2008 Diener talks to UN Development Program</a:t>
            </a:r>
            <a:endParaRPr lang="en-US" b="1" dirty="0"/>
          </a:p>
          <a:p>
            <a:pPr marL="0" indent="0">
              <a:buNone/>
            </a:pPr>
            <a:r>
              <a:rPr lang="en-US" b="1" dirty="0" smtClean="0"/>
              <a:t>                                                         </a:t>
            </a:r>
            <a:r>
              <a:rPr lang="en-US" b="1" dirty="0" smtClean="0">
                <a:solidFill>
                  <a:schemeClr val="tx2">
                    <a:lumMod val="60000"/>
                    <a:lumOff val="40000"/>
                  </a:schemeClr>
                </a:solidFill>
              </a:rPr>
              <a:t>2009 Diener et al. book on SWB and policy</a:t>
            </a:r>
          </a:p>
          <a:p>
            <a:pPr marL="0" indent="0">
              <a:buNone/>
            </a:pPr>
            <a:r>
              <a:rPr lang="en-US" b="1" dirty="0" smtClean="0"/>
              <a:t>2010 David Cameron UK announcement</a:t>
            </a:r>
          </a:p>
          <a:p>
            <a:pPr marL="0" indent="0">
              <a:buNone/>
            </a:pPr>
            <a:r>
              <a:rPr lang="en-US" b="1" dirty="0" smtClean="0"/>
              <a:t>2013 European Union Module on Subjective Well-Being	</a:t>
            </a:r>
          </a:p>
          <a:p>
            <a:pPr marL="0" indent="0">
              <a:buNone/>
            </a:pPr>
            <a:r>
              <a:rPr lang="en-US" b="1" dirty="0" smtClean="0"/>
              <a:t>2014 </a:t>
            </a:r>
            <a:r>
              <a:rPr lang="en-US" b="1" dirty="0"/>
              <a:t>41 nations adopt some measure of SWB</a:t>
            </a:r>
          </a:p>
          <a:p>
            <a:pPr marL="0" indent="0">
              <a:buNone/>
            </a:pPr>
            <a:endParaRPr lang="en-US" b="1" dirty="0" smtClean="0"/>
          </a:p>
          <a:p>
            <a:pPr marL="0" indent="0">
              <a:buNone/>
            </a:pPr>
            <a:r>
              <a:rPr lang="en-US" b="1" i="1" dirty="0" smtClean="0"/>
              <a:t>  </a:t>
            </a:r>
            <a:r>
              <a:rPr lang="en-US" b="1" dirty="0" smtClean="0"/>
              <a:t> 	                                                                                                                               </a:t>
            </a:r>
          </a:p>
          <a:p>
            <a:pPr marL="0" indent="0">
              <a:buNone/>
            </a:pPr>
            <a:r>
              <a:rPr lang="en-US" b="1" dirty="0">
                <a:solidFill>
                  <a:srgbClr val="83C937"/>
                </a:solidFill>
              </a:rPr>
              <a:t> </a:t>
            </a:r>
            <a:r>
              <a:rPr lang="en-US" b="1" dirty="0" smtClean="0">
                <a:solidFill>
                  <a:srgbClr val="83C937"/>
                </a:solidFill>
              </a:rPr>
              <a:t>                                                   </a:t>
            </a:r>
          </a:p>
          <a:p>
            <a:pPr marL="0" indent="0">
              <a:buNone/>
            </a:pPr>
            <a:r>
              <a:rPr lang="en-US" b="1" dirty="0">
                <a:solidFill>
                  <a:srgbClr val="83C937"/>
                </a:solidFill>
              </a:rPr>
              <a:t> </a:t>
            </a:r>
            <a:r>
              <a:rPr lang="en-US" b="1" dirty="0" smtClean="0">
                <a:solidFill>
                  <a:srgbClr val="83C937"/>
                </a:solidFill>
              </a:rPr>
              <a:t>                                                                                          National Academy of Sciences Report </a:t>
            </a:r>
            <a:r>
              <a:rPr lang="en-US" b="1" dirty="0" smtClean="0"/>
              <a:t>              </a:t>
            </a:r>
          </a:p>
          <a:p>
            <a:pPr marL="0" indent="0">
              <a:buNone/>
            </a:pPr>
            <a:r>
              <a:rPr lang="en-US" b="1" dirty="0">
                <a:solidFill>
                  <a:srgbClr val="F78D35"/>
                </a:solidFill>
              </a:rPr>
              <a:t> </a:t>
            </a:r>
            <a:r>
              <a:rPr lang="en-US" b="1" dirty="0" smtClean="0">
                <a:solidFill>
                  <a:srgbClr val="F78D35"/>
                </a:solidFill>
              </a:rPr>
              <a:t>             </a:t>
            </a:r>
          </a:p>
          <a:p>
            <a:pPr marL="0" indent="0">
              <a:buNone/>
            </a:pPr>
            <a:endParaRPr lang="en-US" b="1" dirty="0">
              <a:solidFill>
                <a:srgbClr val="F78D35"/>
              </a:solidFill>
            </a:endParaRPr>
          </a:p>
          <a:p>
            <a:pPr marL="0" indent="0">
              <a:buNone/>
            </a:pPr>
            <a:r>
              <a:rPr lang="en-US" b="1" dirty="0" smtClean="0">
                <a:solidFill>
                  <a:srgbClr val="F78D35"/>
                </a:solidFill>
              </a:rPr>
              <a:t>                   OECD Guidelines for SWB</a:t>
            </a:r>
          </a:p>
          <a:p>
            <a:pPr marL="0" indent="0">
              <a:buNone/>
            </a:pPr>
            <a:r>
              <a:rPr lang="en-US" b="1" dirty="0"/>
              <a:t>	</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5507" y="4883512"/>
            <a:ext cx="957493" cy="136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5196663"/>
            <a:ext cx="838200" cy="1053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policy book cover"/>
          <p:cNvPicPr>
            <a:picLocks noChangeAspect="1" noChangeArrowheads="1"/>
          </p:cNvPicPr>
          <p:nvPr/>
        </p:nvPicPr>
        <p:blipFill>
          <a:blip r:embed="rId4"/>
          <a:srcRect/>
          <a:stretch>
            <a:fillRect/>
          </a:stretch>
        </p:blipFill>
        <p:spPr bwMode="auto">
          <a:xfrm>
            <a:off x="7805506" y="3276600"/>
            <a:ext cx="818863" cy="992172"/>
          </a:xfrm>
          <a:prstGeom prst="rect">
            <a:avLst/>
          </a:prstGeom>
          <a:noFill/>
          <a:ln w="9525">
            <a:noFill/>
            <a:miter lim="800000"/>
            <a:headEnd/>
            <a:tailEnd/>
          </a:ln>
        </p:spPr>
      </p:pic>
    </p:spTree>
    <p:extLst>
      <p:ext uri="{BB962C8B-B14F-4D97-AF65-F5344CB8AC3E}">
        <p14:creationId xmlns:p14="http://schemas.microsoft.com/office/powerpoint/2010/main" val="1694969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143000"/>
          </a:xfrm>
        </p:spPr>
        <p:txBody>
          <a:bodyPr>
            <a:normAutofit fontScale="90000"/>
          </a:bodyPr>
          <a:lstStyle/>
          <a:p>
            <a:r>
              <a:rPr lang="en-US" b="1" i="1" u="sng" dirty="0">
                <a:solidFill>
                  <a:srgbClr val="FF0000"/>
                </a:solidFill>
              </a:rPr>
              <a:t>Nations with Some Government Measurement </a:t>
            </a:r>
            <a:r>
              <a:rPr lang="en-US" b="1" i="1" u="sng" dirty="0" smtClean="0">
                <a:solidFill>
                  <a:srgbClr val="FF0000"/>
                </a:solidFill>
              </a:rPr>
              <a:t>of Subjective Well-Being</a:t>
            </a:r>
            <a:br>
              <a:rPr lang="en-US" b="1" i="1" u="sng" dirty="0" smtClean="0">
                <a:solidFill>
                  <a:srgbClr val="FF0000"/>
                </a:solidFill>
              </a:rPr>
            </a:br>
            <a:endParaRPr lang="en-US" sz="2700" dirty="0">
              <a:solidFill>
                <a:srgbClr val="FF0000"/>
              </a:solidFill>
            </a:endParaRPr>
          </a:p>
        </p:txBody>
      </p:sp>
      <p:sp>
        <p:nvSpPr>
          <p:cNvPr id="3" name="Content Placeholder 2"/>
          <p:cNvSpPr>
            <a:spLocks noGrp="1"/>
          </p:cNvSpPr>
          <p:nvPr>
            <p:ph idx="1"/>
          </p:nvPr>
        </p:nvSpPr>
        <p:spPr>
          <a:xfrm>
            <a:off x="533400" y="2209801"/>
            <a:ext cx="8382000" cy="3581399"/>
          </a:xfrm>
        </p:spPr>
        <p:txBody>
          <a:bodyPr numCol="3">
            <a:noAutofit/>
          </a:bodyPr>
          <a:lstStyle/>
          <a:p>
            <a:pPr marL="0" indent="0">
              <a:spcBef>
                <a:spcPts val="0"/>
              </a:spcBef>
              <a:buNone/>
            </a:pPr>
            <a:r>
              <a:rPr lang="en-US" sz="1600" b="1" dirty="0"/>
              <a:t>Australia</a:t>
            </a:r>
          </a:p>
          <a:p>
            <a:pPr marL="0" indent="0">
              <a:spcBef>
                <a:spcPts val="0"/>
              </a:spcBef>
              <a:buNone/>
            </a:pPr>
            <a:r>
              <a:rPr lang="en-US" sz="1600" b="1" dirty="0"/>
              <a:t>Austria </a:t>
            </a:r>
            <a:br>
              <a:rPr lang="en-US" sz="1600" b="1" dirty="0"/>
            </a:br>
            <a:r>
              <a:rPr lang="en-US" sz="1600" b="1" dirty="0"/>
              <a:t>Belgium </a:t>
            </a:r>
            <a:br>
              <a:rPr lang="en-US" sz="1600" b="1" dirty="0"/>
            </a:br>
            <a:r>
              <a:rPr lang="en-US" sz="1600" b="1" dirty="0"/>
              <a:t>Finland </a:t>
            </a:r>
            <a:br>
              <a:rPr lang="en-US" sz="1600" b="1" dirty="0"/>
            </a:br>
            <a:r>
              <a:rPr lang="en-US" sz="1600" b="1" dirty="0"/>
              <a:t>Iceland</a:t>
            </a:r>
          </a:p>
          <a:p>
            <a:pPr marL="0" indent="0">
              <a:spcBef>
                <a:spcPts val="0"/>
              </a:spcBef>
              <a:buNone/>
            </a:pPr>
            <a:r>
              <a:rPr lang="en-US" sz="1600" b="1" dirty="0"/>
              <a:t>Bhutan</a:t>
            </a:r>
          </a:p>
          <a:p>
            <a:pPr marL="0" indent="0">
              <a:spcBef>
                <a:spcPts val="0"/>
              </a:spcBef>
              <a:buNone/>
            </a:pPr>
            <a:r>
              <a:rPr lang="en-US" sz="1600" b="1" dirty="0"/>
              <a:t>Bulgaria</a:t>
            </a:r>
          </a:p>
          <a:p>
            <a:pPr marL="0" indent="0">
              <a:spcBef>
                <a:spcPts val="0"/>
              </a:spcBef>
              <a:buNone/>
            </a:pPr>
            <a:r>
              <a:rPr lang="en-US" sz="1600" b="1" dirty="0"/>
              <a:t>Canada</a:t>
            </a:r>
          </a:p>
          <a:p>
            <a:pPr marL="0" indent="0">
              <a:spcBef>
                <a:spcPts val="0"/>
              </a:spcBef>
              <a:buNone/>
            </a:pPr>
            <a:r>
              <a:rPr lang="en-US" sz="1600" b="1" dirty="0"/>
              <a:t>Chile</a:t>
            </a:r>
          </a:p>
          <a:p>
            <a:pPr marL="0" indent="0">
              <a:spcBef>
                <a:spcPts val="0"/>
              </a:spcBef>
              <a:buNone/>
            </a:pPr>
            <a:r>
              <a:rPr lang="en-US" sz="1600" b="1" dirty="0"/>
              <a:t>Croatia</a:t>
            </a:r>
          </a:p>
          <a:p>
            <a:pPr marL="0" indent="0">
              <a:spcBef>
                <a:spcPts val="0"/>
              </a:spcBef>
              <a:buNone/>
            </a:pPr>
            <a:r>
              <a:rPr lang="en-US" sz="1600" b="1" dirty="0"/>
              <a:t>Cyprus</a:t>
            </a:r>
          </a:p>
          <a:p>
            <a:pPr marL="0" indent="0">
              <a:spcBef>
                <a:spcPts val="0"/>
              </a:spcBef>
              <a:buNone/>
            </a:pPr>
            <a:r>
              <a:rPr lang="en-US" sz="1600" b="1" dirty="0"/>
              <a:t>Czech Rep.</a:t>
            </a:r>
          </a:p>
          <a:p>
            <a:pPr marL="0" indent="0">
              <a:spcBef>
                <a:spcPts val="0"/>
              </a:spcBef>
              <a:buNone/>
            </a:pPr>
            <a:r>
              <a:rPr lang="en-US" sz="1600" b="1" dirty="0"/>
              <a:t>Denmark</a:t>
            </a:r>
          </a:p>
          <a:p>
            <a:pPr marL="0" indent="0">
              <a:spcBef>
                <a:spcPts val="0"/>
              </a:spcBef>
              <a:buNone/>
            </a:pPr>
            <a:r>
              <a:rPr lang="en-US" sz="1600" b="1" dirty="0"/>
              <a:t>Estonia</a:t>
            </a:r>
          </a:p>
          <a:p>
            <a:pPr marL="0" indent="0">
              <a:spcBef>
                <a:spcPts val="0"/>
              </a:spcBef>
              <a:buNone/>
            </a:pPr>
            <a:endParaRPr lang="en-US" sz="1600" b="1" dirty="0" smtClean="0"/>
          </a:p>
          <a:p>
            <a:pPr marL="0" indent="0">
              <a:spcBef>
                <a:spcPts val="0"/>
              </a:spcBef>
              <a:buNone/>
            </a:pPr>
            <a:endParaRPr lang="en-US" sz="1600" b="1" dirty="0"/>
          </a:p>
          <a:p>
            <a:pPr marL="0" indent="0">
              <a:spcBef>
                <a:spcPts val="0"/>
              </a:spcBef>
              <a:buNone/>
            </a:pPr>
            <a:endParaRPr lang="en-US" sz="1600" b="1" dirty="0" smtClean="0"/>
          </a:p>
          <a:p>
            <a:pPr marL="0" indent="0">
              <a:spcBef>
                <a:spcPts val="0"/>
              </a:spcBef>
              <a:buNone/>
            </a:pPr>
            <a:r>
              <a:rPr lang="en-US" sz="1600" b="1" dirty="0" smtClean="0"/>
              <a:t>France</a:t>
            </a:r>
          </a:p>
          <a:p>
            <a:pPr marL="0" indent="0">
              <a:spcBef>
                <a:spcPts val="0"/>
              </a:spcBef>
              <a:buNone/>
            </a:pPr>
            <a:r>
              <a:rPr lang="en-US" sz="1600" b="1" dirty="0" smtClean="0"/>
              <a:t>Germany</a:t>
            </a:r>
            <a:endParaRPr lang="en-US" sz="1600" b="1" dirty="0"/>
          </a:p>
          <a:p>
            <a:pPr marL="0" indent="0">
              <a:spcBef>
                <a:spcPts val="0"/>
              </a:spcBef>
              <a:buNone/>
            </a:pPr>
            <a:r>
              <a:rPr lang="en-US" sz="1600" b="1" dirty="0"/>
              <a:t>Greece</a:t>
            </a:r>
          </a:p>
          <a:p>
            <a:pPr marL="0" indent="0">
              <a:spcBef>
                <a:spcPts val="0"/>
              </a:spcBef>
              <a:buNone/>
            </a:pPr>
            <a:r>
              <a:rPr lang="en-US" sz="1600" b="1" dirty="0"/>
              <a:t>Hungary</a:t>
            </a:r>
          </a:p>
          <a:p>
            <a:pPr marL="0" indent="0">
              <a:spcBef>
                <a:spcPts val="0"/>
              </a:spcBef>
              <a:buNone/>
            </a:pPr>
            <a:r>
              <a:rPr lang="en-US" sz="1600" b="1" dirty="0"/>
              <a:t>Ireland </a:t>
            </a:r>
            <a:br>
              <a:rPr lang="en-US" sz="1600" b="1" dirty="0"/>
            </a:br>
            <a:r>
              <a:rPr lang="en-US" sz="1600" b="1" dirty="0"/>
              <a:t>Italy </a:t>
            </a:r>
          </a:p>
          <a:p>
            <a:pPr marL="0" indent="0">
              <a:spcBef>
                <a:spcPts val="0"/>
              </a:spcBef>
              <a:buNone/>
            </a:pPr>
            <a:r>
              <a:rPr lang="en-US" sz="1600" b="1" dirty="0"/>
              <a:t>Japan </a:t>
            </a:r>
          </a:p>
          <a:p>
            <a:pPr marL="0" indent="0">
              <a:spcBef>
                <a:spcPts val="0"/>
              </a:spcBef>
              <a:buNone/>
            </a:pPr>
            <a:r>
              <a:rPr lang="en-US" sz="1600" b="1" dirty="0"/>
              <a:t>Latvia</a:t>
            </a:r>
          </a:p>
          <a:p>
            <a:pPr marL="0" indent="0">
              <a:spcBef>
                <a:spcPts val="0"/>
              </a:spcBef>
              <a:buNone/>
            </a:pPr>
            <a:r>
              <a:rPr lang="en-US" sz="1600" b="1" dirty="0"/>
              <a:t>Lichtenstein</a:t>
            </a:r>
            <a:br>
              <a:rPr lang="en-US" sz="1600" b="1" dirty="0"/>
            </a:br>
            <a:r>
              <a:rPr lang="en-US" sz="1600" b="1" dirty="0"/>
              <a:t>Netherlands </a:t>
            </a:r>
            <a:br>
              <a:rPr lang="en-US" sz="1600" b="1" dirty="0"/>
            </a:br>
            <a:r>
              <a:rPr lang="en-US" sz="1600" b="1" dirty="0"/>
              <a:t>Norway</a:t>
            </a:r>
          </a:p>
          <a:p>
            <a:pPr marL="0" indent="0">
              <a:spcBef>
                <a:spcPts val="0"/>
              </a:spcBef>
              <a:buNone/>
            </a:pPr>
            <a:r>
              <a:rPr lang="en-US" sz="1600" b="1" dirty="0"/>
              <a:t>Lithuania</a:t>
            </a:r>
          </a:p>
          <a:p>
            <a:pPr marL="0" indent="0">
              <a:spcBef>
                <a:spcPts val="0"/>
              </a:spcBef>
              <a:buNone/>
            </a:pPr>
            <a:r>
              <a:rPr lang="en-US" sz="1600" b="1" dirty="0"/>
              <a:t>Luxembourg</a:t>
            </a:r>
          </a:p>
          <a:p>
            <a:pPr marL="0" indent="0">
              <a:spcBef>
                <a:spcPts val="0"/>
              </a:spcBef>
              <a:buNone/>
            </a:pPr>
            <a:r>
              <a:rPr lang="en-US" sz="1600" b="1" dirty="0"/>
              <a:t>Malta</a:t>
            </a:r>
          </a:p>
          <a:p>
            <a:pPr marL="0" indent="0">
              <a:spcBef>
                <a:spcPts val="0"/>
              </a:spcBef>
              <a:buNone/>
            </a:pPr>
            <a:endParaRPr lang="en-US" sz="1600" b="1" dirty="0" smtClean="0"/>
          </a:p>
          <a:p>
            <a:pPr marL="0" indent="0">
              <a:spcBef>
                <a:spcPts val="0"/>
              </a:spcBef>
              <a:buNone/>
            </a:pPr>
            <a:endParaRPr lang="en-US" sz="1600" b="1" dirty="0"/>
          </a:p>
          <a:p>
            <a:pPr marL="0" indent="0">
              <a:spcBef>
                <a:spcPts val="0"/>
              </a:spcBef>
              <a:buNone/>
            </a:pPr>
            <a:endParaRPr lang="en-US" sz="1600" b="1" dirty="0" smtClean="0"/>
          </a:p>
          <a:p>
            <a:pPr marL="0" indent="0">
              <a:spcBef>
                <a:spcPts val="0"/>
              </a:spcBef>
              <a:buNone/>
            </a:pPr>
            <a:r>
              <a:rPr lang="en-US" sz="1600" b="1" dirty="0" smtClean="0"/>
              <a:t>Mexico</a:t>
            </a:r>
            <a:endParaRPr lang="en-US" sz="1600" b="1" dirty="0"/>
          </a:p>
          <a:p>
            <a:pPr marL="0" indent="0">
              <a:spcBef>
                <a:spcPts val="0"/>
              </a:spcBef>
              <a:buNone/>
            </a:pPr>
            <a:r>
              <a:rPr lang="en-US" sz="1600" b="1" dirty="0" smtClean="0"/>
              <a:t>New </a:t>
            </a:r>
            <a:r>
              <a:rPr lang="en-US" sz="1600" b="1" dirty="0"/>
              <a:t>Zealand </a:t>
            </a:r>
          </a:p>
          <a:p>
            <a:pPr marL="0" indent="0">
              <a:spcBef>
                <a:spcPts val="0"/>
              </a:spcBef>
              <a:buNone/>
            </a:pPr>
            <a:r>
              <a:rPr lang="en-US" sz="1600" b="1" dirty="0"/>
              <a:t>Poland </a:t>
            </a:r>
            <a:br>
              <a:rPr lang="en-US" sz="1600" b="1" dirty="0"/>
            </a:br>
            <a:r>
              <a:rPr lang="en-US" sz="1600" b="1" dirty="0"/>
              <a:t>Switzerland</a:t>
            </a:r>
          </a:p>
          <a:p>
            <a:pPr marL="0" indent="0">
              <a:spcBef>
                <a:spcPts val="0"/>
              </a:spcBef>
              <a:buNone/>
            </a:pPr>
            <a:r>
              <a:rPr lang="en-US" sz="1600" b="1" dirty="0"/>
              <a:t>Portugal</a:t>
            </a:r>
          </a:p>
          <a:p>
            <a:pPr marL="0" indent="0">
              <a:spcBef>
                <a:spcPts val="0"/>
              </a:spcBef>
              <a:buNone/>
            </a:pPr>
            <a:r>
              <a:rPr lang="en-US" sz="1600" b="1" dirty="0"/>
              <a:t>Romania</a:t>
            </a:r>
          </a:p>
          <a:p>
            <a:pPr marL="0" indent="0">
              <a:spcBef>
                <a:spcPts val="0"/>
              </a:spcBef>
              <a:buNone/>
            </a:pPr>
            <a:r>
              <a:rPr lang="en-US" sz="1600" b="1" dirty="0"/>
              <a:t>S. Korea</a:t>
            </a:r>
          </a:p>
          <a:p>
            <a:pPr marL="0" indent="0">
              <a:spcBef>
                <a:spcPts val="0"/>
              </a:spcBef>
              <a:buNone/>
            </a:pPr>
            <a:r>
              <a:rPr lang="en-US" sz="1600" b="1" dirty="0"/>
              <a:t>Slovakia</a:t>
            </a:r>
          </a:p>
          <a:p>
            <a:pPr marL="0" indent="0">
              <a:spcBef>
                <a:spcPts val="0"/>
              </a:spcBef>
              <a:buNone/>
            </a:pPr>
            <a:r>
              <a:rPr lang="en-US" sz="1600" b="1" dirty="0"/>
              <a:t>Slovenia</a:t>
            </a:r>
          </a:p>
          <a:p>
            <a:pPr marL="0" indent="0">
              <a:spcBef>
                <a:spcPts val="0"/>
              </a:spcBef>
              <a:buNone/>
            </a:pPr>
            <a:r>
              <a:rPr lang="en-US" sz="1600" b="1" dirty="0"/>
              <a:t>Spain</a:t>
            </a:r>
          </a:p>
          <a:p>
            <a:pPr marL="0" indent="0">
              <a:spcBef>
                <a:spcPts val="0"/>
              </a:spcBef>
              <a:buNone/>
            </a:pPr>
            <a:r>
              <a:rPr lang="en-US" sz="1600" b="1" dirty="0"/>
              <a:t>Sweden</a:t>
            </a:r>
          </a:p>
          <a:p>
            <a:pPr marL="0" indent="0">
              <a:spcBef>
                <a:spcPts val="0"/>
              </a:spcBef>
              <a:buNone/>
            </a:pPr>
            <a:r>
              <a:rPr lang="en-US" sz="1600" b="1" dirty="0"/>
              <a:t>United Kingdom</a:t>
            </a:r>
          </a:p>
          <a:p>
            <a:pPr marL="0" indent="0">
              <a:spcBef>
                <a:spcPts val="0"/>
              </a:spcBef>
              <a:buNone/>
            </a:pPr>
            <a:r>
              <a:rPr lang="en-US" sz="1600" b="1" dirty="0"/>
              <a:t>United States</a:t>
            </a:r>
          </a:p>
          <a:p>
            <a:pPr marL="0" indent="0">
              <a:buNone/>
            </a:pPr>
            <a:r>
              <a:rPr lang="en-US" sz="1600" b="1" dirty="0"/>
              <a:t/>
            </a:r>
            <a:br>
              <a:rPr lang="en-US" sz="1600" b="1" dirty="0"/>
            </a:br>
            <a:endParaRPr lang="en-US" sz="1600" b="1" dirty="0"/>
          </a:p>
        </p:txBody>
      </p:sp>
    </p:spTree>
    <p:extLst>
      <p:ext uri="{BB962C8B-B14F-4D97-AF65-F5344CB8AC3E}">
        <p14:creationId xmlns:p14="http://schemas.microsoft.com/office/powerpoint/2010/main" val="45562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74638"/>
            <a:ext cx="9144000" cy="792162"/>
          </a:xfrm>
        </p:spPr>
        <p:txBody>
          <a:bodyPr>
            <a:normAutofit fontScale="90000"/>
          </a:bodyPr>
          <a:lstStyle/>
          <a:p>
            <a:r>
              <a:rPr lang="en-US" sz="2800" b="1" u="sng" dirty="0">
                <a:solidFill>
                  <a:srgbClr val="FF0000"/>
                </a:solidFill>
              </a:rPr>
              <a:t>What Societies are </a:t>
            </a:r>
            <a:r>
              <a:rPr lang="en-US" sz="2800" b="1" u="sng" dirty="0" smtClean="0">
                <a:solidFill>
                  <a:srgbClr val="FF0000"/>
                </a:solidFill>
              </a:rPr>
              <a:t>Happiest?</a:t>
            </a:r>
            <a:r>
              <a:rPr lang="en-US" sz="3200" b="1" u="sng" dirty="0" smtClean="0">
                <a:solidFill>
                  <a:srgbClr val="FF0000"/>
                </a:solidFill>
              </a:rPr>
              <a:t/>
            </a:r>
            <a:br>
              <a:rPr lang="en-US" sz="3200" b="1" u="sng" dirty="0" smtClean="0">
                <a:solidFill>
                  <a:srgbClr val="FF0000"/>
                </a:solidFill>
              </a:rPr>
            </a:br>
            <a:r>
              <a:rPr lang="en-US" sz="3200" b="1" u="sng" dirty="0" smtClean="0">
                <a:solidFill>
                  <a:srgbClr val="FF0000"/>
                </a:solidFill>
              </a:rPr>
              <a:t>International Differences in Positive Affect</a:t>
            </a:r>
          </a:p>
        </p:txBody>
      </p:sp>
      <p:sp>
        <p:nvSpPr>
          <p:cNvPr id="20483" name="Rectangle 3"/>
          <p:cNvSpPr>
            <a:spLocks noGrp="1" noChangeArrowheads="1"/>
          </p:cNvSpPr>
          <p:nvPr>
            <p:ph type="body" idx="1"/>
          </p:nvPr>
        </p:nvSpPr>
        <p:spPr/>
        <p:txBody>
          <a:bodyPr/>
          <a:lstStyle/>
          <a:p>
            <a:pPr eaLnBrk="1" hangingPunct="1"/>
            <a:endParaRPr lang="en-US" smtClean="0"/>
          </a:p>
        </p:txBody>
      </p:sp>
      <p:grpSp>
        <p:nvGrpSpPr>
          <p:cNvPr id="20484" name="Group 4"/>
          <p:cNvGrpSpPr>
            <a:grpSpLocks noChangeAspect="1"/>
          </p:cNvGrpSpPr>
          <p:nvPr/>
        </p:nvGrpSpPr>
        <p:grpSpPr bwMode="auto">
          <a:xfrm>
            <a:off x="152400" y="1066800"/>
            <a:ext cx="8782050" cy="5448300"/>
            <a:chOff x="28" y="45"/>
            <a:chExt cx="3688" cy="2288"/>
          </a:xfrm>
        </p:grpSpPr>
        <p:sp>
          <p:nvSpPr>
            <p:cNvPr id="20485" name="Map Background"/>
            <p:cNvSpPr>
              <a:spLocks noChangeAspect="1" noChangeArrowheads="1"/>
            </p:cNvSpPr>
            <p:nvPr/>
          </p:nvSpPr>
          <p:spPr bwMode="auto">
            <a:xfrm>
              <a:off x="28" y="63"/>
              <a:ext cx="3688" cy="2269"/>
            </a:xfrm>
            <a:prstGeom prst="rect">
              <a:avLst/>
            </a:prstGeom>
            <a:solidFill>
              <a:srgbClr val="FFFFFF"/>
            </a:solidFill>
            <a:ln w="9525">
              <a:solidFill>
                <a:srgbClr val="000000"/>
              </a:solidFill>
              <a:miter lim="800000"/>
              <a:headEnd/>
              <a:tailEnd/>
            </a:ln>
          </p:spPr>
          <p:txBody>
            <a:bodyPr wrap="none" anchor="ctr">
              <a:spAutoFit/>
            </a:bodyPr>
            <a:lstStyle/>
            <a:p>
              <a:endParaRPr lang="en-US"/>
            </a:p>
          </p:txBody>
        </p:sp>
        <p:sp>
          <p:nvSpPr>
            <p:cNvPr id="20486" name="Serbia">
              <a:hlinkClick r:id="" action="ppaction://noaction"/>
            </p:cNvPr>
            <p:cNvSpPr>
              <a:spLocks noChangeAspect="1"/>
            </p:cNvSpPr>
            <p:nvPr/>
          </p:nvSpPr>
          <p:spPr bwMode="auto">
            <a:xfrm>
              <a:off x="2038" y="990"/>
              <a:ext cx="37" cy="50"/>
            </a:xfrm>
            <a:custGeom>
              <a:avLst/>
              <a:gdLst>
                <a:gd name="T0" fmla="*/ 35 w 37"/>
                <a:gd name="T1" fmla="*/ 38 h 50"/>
                <a:gd name="T2" fmla="*/ 34 w 37"/>
                <a:gd name="T3" fmla="*/ 33 h 50"/>
                <a:gd name="T4" fmla="*/ 32 w 37"/>
                <a:gd name="T5" fmla="*/ 28 h 50"/>
                <a:gd name="T6" fmla="*/ 36 w 37"/>
                <a:gd name="T7" fmla="*/ 24 h 50"/>
                <a:gd name="T8" fmla="*/ 33 w 37"/>
                <a:gd name="T9" fmla="*/ 21 h 50"/>
                <a:gd name="T10" fmla="*/ 33 w 37"/>
                <a:gd name="T11" fmla="*/ 18 h 50"/>
                <a:gd name="T12" fmla="*/ 29 w 37"/>
                <a:gd name="T13" fmla="*/ 18 h 50"/>
                <a:gd name="T14" fmla="*/ 24 w 37"/>
                <a:gd name="T15" fmla="*/ 16 h 50"/>
                <a:gd name="T16" fmla="*/ 23 w 37"/>
                <a:gd name="T17" fmla="*/ 12 h 50"/>
                <a:gd name="T18" fmla="*/ 20 w 37"/>
                <a:gd name="T19" fmla="*/ 11 h 50"/>
                <a:gd name="T20" fmla="*/ 18 w 37"/>
                <a:gd name="T21" fmla="*/ 6 h 50"/>
                <a:gd name="T22" fmla="*/ 15 w 37"/>
                <a:gd name="T23" fmla="*/ 3 h 50"/>
                <a:gd name="T24" fmla="*/ 12 w 37"/>
                <a:gd name="T25" fmla="*/ 1 h 50"/>
                <a:gd name="T26" fmla="*/ 9 w 37"/>
                <a:gd name="T27" fmla="*/ 1 h 50"/>
                <a:gd name="T28" fmla="*/ 4 w 37"/>
                <a:gd name="T29" fmla="*/ 2 h 50"/>
                <a:gd name="T30" fmla="*/ 1 w 37"/>
                <a:gd name="T31" fmla="*/ 3 h 50"/>
                <a:gd name="T32" fmla="*/ 1 w 37"/>
                <a:gd name="T33" fmla="*/ 6 h 50"/>
                <a:gd name="T34" fmla="*/ 0 w 37"/>
                <a:gd name="T35" fmla="*/ 8 h 50"/>
                <a:gd name="T36" fmla="*/ 2 w 37"/>
                <a:gd name="T37" fmla="*/ 9 h 50"/>
                <a:gd name="T38" fmla="*/ 1 w 37"/>
                <a:gd name="T39" fmla="*/ 11 h 50"/>
                <a:gd name="T40" fmla="*/ 5 w 37"/>
                <a:gd name="T41" fmla="*/ 12 h 50"/>
                <a:gd name="T42" fmla="*/ 5 w 37"/>
                <a:gd name="T43" fmla="*/ 12 h 50"/>
                <a:gd name="T44" fmla="*/ 4 w 37"/>
                <a:gd name="T45" fmla="*/ 13 h 50"/>
                <a:gd name="T46" fmla="*/ 3 w 37"/>
                <a:gd name="T47" fmla="*/ 13 h 50"/>
                <a:gd name="T48" fmla="*/ 2 w 37"/>
                <a:gd name="T49" fmla="*/ 14 h 50"/>
                <a:gd name="T50" fmla="*/ 4 w 37"/>
                <a:gd name="T51" fmla="*/ 15 h 50"/>
                <a:gd name="T52" fmla="*/ 2 w 37"/>
                <a:gd name="T53" fmla="*/ 18 h 50"/>
                <a:gd name="T54" fmla="*/ 2 w 37"/>
                <a:gd name="T55" fmla="*/ 21 h 50"/>
                <a:gd name="T56" fmla="*/ 4 w 37"/>
                <a:gd name="T57" fmla="*/ 23 h 50"/>
                <a:gd name="T58" fmla="*/ 6 w 37"/>
                <a:gd name="T59" fmla="*/ 25 h 50"/>
                <a:gd name="T60" fmla="*/ 7 w 37"/>
                <a:gd name="T61" fmla="*/ 26 h 50"/>
                <a:gd name="T62" fmla="*/ 5 w 37"/>
                <a:gd name="T63" fmla="*/ 27 h 50"/>
                <a:gd name="T64" fmla="*/ 4 w 37"/>
                <a:gd name="T65" fmla="*/ 26 h 50"/>
                <a:gd name="T66" fmla="*/ 3 w 37"/>
                <a:gd name="T67" fmla="*/ 27 h 50"/>
                <a:gd name="T68" fmla="*/ 4 w 37"/>
                <a:gd name="T69" fmla="*/ 29 h 50"/>
                <a:gd name="T70" fmla="*/ 4 w 37"/>
                <a:gd name="T71" fmla="*/ 31 h 50"/>
                <a:gd name="T72" fmla="*/ 2 w 37"/>
                <a:gd name="T73" fmla="*/ 31 h 50"/>
                <a:gd name="T74" fmla="*/ 4 w 37"/>
                <a:gd name="T75" fmla="*/ 34 h 50"/>
                <a:gd name="T76" fmla="*/ 10 w 37"/>
                <a:gd name="T77" fmla="*/ 39 h 50"/>
                <a:gd name="T78" fmla="*/ 10 w 37"/>
                <a:gd name="T79" fmla="*/ 39 h 50"/>
                <a:gd name="T80" fmla="*/ 11 w 37"/>
                <a:gd name="T81" fmla="*/ 42 h 50"/>
                <a:gd name="T82" fmla="*/ 14 w 37"/>
                <a:gd name="T83" fmla="*/ 45 h 50"/>
                <a:gd name="T84" fmla="*/ 16 w 37"/>
                <a:gd name="T85" fmla="*/ 50 h 50"/>
                <a:gd name="T86" fmla="*/ 19 w 37"/>
                <a:gd name="T87" fmla="*/ 46 h 50"/>
                <a:gd name="T88" fmla="*/ 22 w 37"/>
                <a:gd name="T89" fmla="*/ 46 h 50"/>
                <a:gd name="T90" fmla="*/ 25 w 37"/>
                <a:gd name="T91" fmla="*/ 45 h 50"/>
                <a:gd name="T92" fmla="*/ 28 w 37"/>
                <a:gd name="T93" fmla="*/ 44 h 50"/>
                <a:gd name="T94" fmla="*/ 33 w 37"/>
                <a:gd name="T95" fmla="*/ 45 h 50"/>
                <a:gd name="T96" fmla="*/ 33 w 37"/>
                <a:gd name="T97" fmla="*/ 41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
                <a:gd name="T148" fmla="*/ 0 h 50"/>
                <a:gd name="T149" fmla="*/ 37 w 37"/>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 h="50">
                  <a:moveTo>
                    <a:pt x="33" y="41"/>
                  </a:moveTo>
                  <a:lnTo>
                    <a:pt x="35" y="38"/>
                  </a:lnTo>
                  <a:lnTo>
                    <a:pt x="37" y="36"/>
                  </a:lnTo>
                  <a:lnTo>
                    <a:pt x="34" y="33"/>
                  </a:lnTo>
                  <a:lnTo>
                    <a:pt x="33" y="31"/>
                  </a:lnTo>
                  <a:lnTo>
                    <a:pt x="32" y="28"/>
                  </a:lnTo>
                  <a:lnTo>
                    <a:pt x="33" y="25"/>
                  </a:lnTo>
                  <a:lnTo>
                    <a:pt x="36" y="24"/>
                  </a:lnTo>
                  <a:lnTo>
                    <a:pt x="34" y="23"/>
                  </a:lnTo>
                  <a:lnTo>
                    <a:pt x="33" y="21"/>
                  </a:lnTo>
                  <a:lnTo>
                    <a:pt x="35" y="19"/>
                  </a:lnTo>
                  <a:lnTo>
                    <a:pt x="33" y="18"/>
                  </a:lnTo>
                  <a:lnTo>
                    <a:pt x="31" y="19"/>
                  </a:lnTo>
                  <a:lnTo>
                    <a:pt x="29" y="18"/>
                  </a:lnTo>
                  <a:lnTo>
                    <a:pt x="27" y="18"/>
                  </a:lnTo>
                  <a:lnTo>
                    <a:pt x="24" y="16"/>
                  </a:lnTo>
                  <a:lnTo>
                    <a:pt x="24" y="13"/>
                  </a:lnTo>
                  <a:lnTo>
                    <a:pt x="23" y="12"/>
                  </a:lnTo>
                  <a:lnTo>
                    <a:pt x="22" y="11"/>
                  </a:lnTo>
                  <a:lnTo>
                    <a:pt x="20" y="11"/>
                  </a:lnTo>
                  <a:lnTo>
                    <a:pt x="19" y="9"/>
                  </a:lnTo>
                  <a:lnTo>
                    <a:pt x="18" y="6"/>
                  </a:lnTo>
                  <a:lnTo>
                    <a:pt x="17" y="4"/>
                  </a:lnTo>
                  <a:lnTo>
                    <a:pt x="15" y="3"/>
                  </a:lnTo>
                  <a:lnTo>
                    <a:pt x="13" y="2"/>
                  </a:lnTo>
                  <a:lnTo>
                    <a:pt x="12" y="1"/>
                  </a:lnTo>
                  <a:lnTo>
                    <a:pt x="11" y="0"/>
                  </a:lnTo>
                  <a:lnTo>
                    <a:pt x="9" y="1"/>
                  </a:lnTo>
                  <a:lnTo>
                    <a:pt x="7" y="1"/>
                  </a:lnTo>
                  <a:lnTo>
                    <a:pt x="4" y="2"/>
                  </a:lnTo>
                  <a:lnTo>
                    <a:pt x="2" y="2"/>
                  </a:lnTo>
                  <a:lnTo>
                    <a:pt x="1" y="3"/>
                  </a:lnTo>
                  <a:lnTo>
                    <a:pt x="0" y="3"/>
                  </a:lnTo>
                  <a:lnTo>
                    <a:pt x="1" y="6"/>
                  </a:lnTo>
                  <a:lnTo>
                    <a:pt x="1" y="7"/>
                  </a:lnTo>
                  <a:lnTo>
                    <a:pt x="0" y="8"/>
                  </a:lnTo>
                  <a:lnTo>
                    <a:pt x="1" y="8"/>
                  </a:lnTo>
                  <a:lnTo>
                    <a:pt x="2" y="9"/>
                  </a:lnTo>
                  <a:lnTo>
                    <a:pt x="1" y="9"/>
                  </a:lnTo>
                  <a:lnTo>
                    <a:pt x="1" y="11"/>
                  </a:lnTo>
                  <a:lnTo>
                    <a:pt x="3" y="11"/>
                  </a:lnTo>
                  <a:lnTo>
                    <a:pt x="5" y="12"/>
                  </a:lnTo>
                  <a:lnTo>
                    <a:pt x="6" y="12"/>
                  </a:lnTo>
                  <a:lnTo>
                    <a:pt x="5" y="12"/>
                  </a:lnTo>
                  <a:lnTo>
                    <a:pt x="5" y="13"/>
                  </a:lnTo>
                  <a:lnTo>
                    <a:pt x="4" y="13"/>
                  </a:lnTo>
                  <a:lnTo>
                    <a:pt x="3" y="12"/>
                  </a:lnTo>
                  <a:lnTo>
                    <a:pt x="3" y="13"/>
                  </a:lnTo>
                  <a:lnTo>
                    <a:pt x="2" y="13"/>
                  </a:lnTo>
                  <a:lnTo>
                    <a:pt x="2" y="14"/>
                  </a:lnTo>
                  <a:lnTo>
                    <a:pt x="2" y="15"/>
                  </a:lnTo>
                  <a:lnTo>
                    <a:pt x="4" y="15"/>
                  </a:lnTo>
                  <a:lnTo>
                    <a:pt x="3" y="17"/>
                  </a:lnTo>
                  <a:lnTo>
                    <a:pt x="2" y="18"/>
                  </a:lnTo>
                  <a:lnTo>
                    <a:pt x="2" y="19"/>
                  </a:lnTo>
                  <a:lnTo>
                    <a:pt x="2" y="21"/>
                  </a:lnTo>
                  <a:lnTo>
                    <a:pt x="3" y="22"/>
                  </a:lnTo>
                  <a:lnTo>
                    <a:pt x="4" y="23"/>
                  </a:lnTo>
                  <a:lnTo>
                    <a:pt x="5" y="25"/>
                  </a:lnTo>
                  <a:lnTo>
                    <a:pt x="6" y="25"/>
                  </a:lnTo>
                  <a:lnTo>
                    <a:pt x="7" y="25"/>
                  </a:lnTo>
                  <a:lnTo>
                    <a:pt x="7" y="26"/>
                  </a:lnTo>
                  <a:lnTo>
                    <a:pt x="6" y="26"/>
                  </a:lnTo>
                  <a:lnTo>
                    <a:pt x="5" y="27"/>
                  </a:lnTo>
                  <a:lnTo>
                    <a:pt x="4" y="27"/>
                  </a:lnTo>
                  <a:lnTo>
                    <a:pt x="4" y="26"/>
                  </a:lnTo>
                  <a:lnTo>
                    <a:pt x="3" y="26"/>
                  </a:lnTo>
                  <a:lnTo>
                    <a:pt x="3" y="27"/>
                  </a:lnTo>
                  <a:lnTo>
                    <a:pt x="4" y="28"/>
                  </a:lnTo>
                  <a:lnTo>
                    <a:pt x="4" y="29"/>
                  </a:lnTo>
                  <a:lnTo>
                    <a:pt x="4" y="30"/>
                  </a:lnTo>
                  <a:lnTo>
                    <a:pt x="4" y="31"/>
                  </a:lnTo>
                  <a:lnTo>
                    <a:pt x="3" y="31"/>
                  </a:lnTo>
                  <a:lnTo>
                    <a:pt x="2" y="31"/>
                  </a:lnTo>
                  <a:lnTo>
                    <a:pt x="5" y="33"/>
                  </a:lnTo>
                  <a:lnTo>
                    <a:pt x="4" y="34"/>
                  </a:lnTo>
                  <a:lnTo>
                    <a:pt x="8" y="35"/>
                  </a:lnTo>
                  <a:lnTo>
                    <a:pt x="10" y="39"/>
                  </a:lnTo>
                  <a:lnTo>
                    <a:pt x="10" y="42"/>
                  </a:lnTo>
                  <a:lnTo>
                    <a:pt x="11" y="42"/>
                  </a:lnTo>
                  <a:lnTo>
                    <a:pt x="13" y="44"/>
                  </a:lnTo>
                  <a:lnTo>
                    <a:pt x="14" y="45"/>
                  </a:lnTo>
                  <a:lnTo>
                    <a:pt x="16" y="47"/>
                  </a:lnTo>
                  <a:lnTo>
                    <a:pt x="16" y="50"/>
                  </a:lnTo>
                  <a:lnTo>
                    <a:pt x="17" y="49"/>
                  </a:lnTo>
                  <a:lnTo>
                    <a:pt x="19" y="46"/>
                  </a:lnTo>
                  <a:lnTo>
                    <a:pt x="21" y="46"/>
                  </a:lnTo>
                  <a:lnTo>
                    <a:pt x="22" y="46"/>
                  </a:lnTo>
                  <a:lnTo>
                    <a:pt x="23" y="45"/>
                  </a:lnTo>
                  <a:lnTo>
                    <a:pt x="25" y="45"/>
                  </a:lnTo>
                  <a:lnTo>
                    <a:pt x="27" y="45"/>
                  </a:lnTo>
                  <a:lnTo>
                    <a:pt x="28" y="44"/>
                  </a:lnTo>
                  <a:lnTo>
                    <a:pt x="32" y="44"/>
                  </a:lnTo>
                  <a:lnTo>
                    <a:pt x="33" y="45"/>
                  </a:lnTo>
                  <a:lnTo>
                    <a:pt x="33" y="41"/>
                  </a:lnTo>
                  <a:close/>
                </a:path>
              </a:pathLst>
            </a:custGeom>
            <a:solidFill>
              <a:srgbClr val="FF8080"/>
            </a:solidFill>
            <a:ln w="6350" cap="flat" cmpd="sng">
              <a:solidFill>
                <a:srgbClr val="000000"/>
              </a:solidFill>
              <a:prstDash val="solid"/>
              <a:round/>
              <a:headEnd type="none" w="med" len="med"/>
              <a:tailEnd type="none" w="med" len="med"/>
            </a:ln>
          </p:spPr>
          <p:txBody>
            <a:bodyPr wrap="none" anchor="ctr">
              <a:spAutoFit/>
            </a:bodyPr>
            <a:lstStyle/>
            <a:p>
              <a:endParaRPr lang="en-US"/>
            </a:p>
          </p:txBody>
        </p:sp>
        <p:sp>
          <p:nvSpPr>
            <p:cNvPr id="20487" name="Montenegro">
              <a:hlinkClick r:id="" action="ppaction://noaction"/>
            </p:cNvPr>
            <p:cNvSpPr>
              <a:spLocks noChangeAspect="1"/>
            </p:cNvSpPr>
            <p:nvPr/>
          </p:nvSpPr>
          <p:spPr bwMode="auto">
            <a:xfrm>
              <a:off x="2035" y="1021"/>
              <a:ext cx="13" cy="19"/>
            </a:xfrm>
            <a:custGeom>
              <a:avLst/>
              <a:gdLst>
                <a:gd name="T0" fmla="*/ 5 w 13"/>
                <a:gd name="T1" fmla="*/ 0 h 19"/>
                <a:gd name="T2" fmla="*/ 5 w 13"/>
                <a:gd name="T3" fmla="*/ 0 h 19"/>
                <a:gd name="T4" fmla="*/ 4 w 13"/>
                <a:gd name="T5" fmla="*/ 0 h 19"/>
                <a:gd name="T6" fmla="*/ 4 w 13"/>
                <a:gd name="T7" fmla="*/ 1 h 19"/>
                <a:gd name="T8" fmla="*/ 4 w 13"/>
                <a:gd name="T9" fmla="*/ 2 h 19"/>
                <a:gd name="T10" fmla="*/ 5 w 13"/>
                <a:gd name="T11" fmla="*/ 2 h 19"/>
                <a:gd name="T12" fmla="*/ 5 w 13"/>
                <a:gd name="T13" fmla="*/ 3 h 19"/>
                <a:gd name="T14" fmla="*/ 4 w 13"/>
                <a:gd name="T15" fmla="*/ 3 h 19"/>
                <a:gd name="T16" fmla="*/ 3 w 13"/>
                <a:gd name="T17" fmla="*/ 3 h 19"/>
                <a:gd name="T18" fmla="*/ 2 w 13"/>
                <a:gd name="T19" fmla="*/ 3 h 19"/>
                <a:gd name="T20" fmla="*/ 2 w 13"/>
                <a:gd name="T21" fmla="*/ 4 h 19"/>
                <a:gd name="T22" fmla="*/ 2 w 13"/>
                <a:gd name="T23" fmla="*/ 5 h 19"/>
                <a:gd name="T24" fmla="*/ 2 w 13"/>
                <a:gd name="T25" fmla="*/ 6 h 19"/>
                <a:gd name="T26" fmla="*/ 1 w 13"/>
                <a:gd name="T27" fmla="*/ 6 h 19"/>
                <a:gd name="T28" fmla="*/ 0 w 13"/>
                <a:gd name="T29" fmla="*/ 6 h 19"/>
                <a:gd name="T30" fmla="*/ 0 w 13"/>
                <a:gd name="T31" fmla="*/ 7 h 19"/>
                <a:gd name="T32" fmla="*/ 0 w 13"/>
                <a:gd name="T33" fmla="*/ 8 h 19"/>
                <a:gd name="T34" fmla="*/ 1 w 13"/>
                <a:gd name="T35" fmla="*/ 8 h 19"/>
                <a:gd name="T36" fmla="*/ 1 w 13"/>
                <a:gd name="T37" fmla="*/ 9 h 19"/>
                <a:gd name="T38" fmla="*/ 0 w 13"/>
                <a:gd name="T39" fmla="*/ 11 h 19"/>
                <a:gd name="T40" fmla="*/ 0 w 13"/>
                <a:gd name="T41" fmla="*/ 12 h 19"/>
                <a:gd name="T42" fmla="*/ 1 w 13"/>
                <a:gd name="T43" fmla="*/ 13 h 19"/>
                <a:gd name="T44" fmla="*/ 2 w 13"/>
                <a:gd name="T45" fmla="*/ 13 h 19"/>
                <a:gd name="T46" fmla="*/ 4 w 13"/>
                <a:gd name="T47" fmla="*/ 15 h 19"/>
                <a:gd name="T48" fmla="*/ 5 w 13"/>
                <a:gd name="T49" fmla="*/ 16 h 19"/>
                <a:gd name="T50" fmla="*/ 6 w 13"/>
                <a:gd name="T51" fmla="*/ 18 h 19"/>
                <a:gd name="T52" fmla="*/ 7 w 13"/>
                <a:gd name="T53" fmla="*/ 19 h 19"/>
                <a:gd name="T54" fmla="*/ 8 w 13"/>
                <a:gd name="T55" fmla="*/ 16 h 19"/>
                <a:gd name="T56" fmla="*/ 8 w 13"/>
                <a:gd name="T57" fmla="*/ 15 h 19"/>
                <a:gd name="T58" fmla="*/ 8 w 13"/>
                <a:gd name="T59" fmla="*/ 12 h 19"/>
                <a:gd name="T60" fmla="*/ 10 w 13"/>
                <a:gd name="T61" fmla="*/ 11 h 19"/>
                <a:gd name="T62" fmla="*/ 11 w 13"/>
                <a:gd name="T63" fmla="*/ 10 h 19"/>
                <a:gd name="T64" fmla="*/ 12 w 13"/>
                <a:gd name="T65" fmla="*/ 11 h 19"/>
                <a:gd name="T66" fmla="*/ 13 w 13"/>
                <a:gd name="T67" fmla="*/ 11 h 19"/>
                <a:gd name="T68" fmla="*/ 13 w 13"/>
                <a:gd name="T69" fmla="*/ 8 h 19"/>
                <a:gd name="T70" fmla="*/ 13 w 13"/>
                <a:gd name="T71" fmla="*/ 8 h 19"/>
                <a:gd name="T72" fmla="*/ 13 w 13"/>
                <a:gd name="T73" fmla="*/ 8 h 19"/>
                <a:gd name="T74" fmla="*/ 11 w 13"/>
                <a:gd name="T75" fmla="*/ 4 h 19"/>
                <a:gd name="T76" fmla="*/ 7 w 13"/>
                <a:gd name="T77" fmla="*/ 3 h 19"/>
                <a:gd name="T78" fmla="*/ 8 w 13"/>
                <a:gd name="T79" fmla="*/ 2 h 19"/>
                <a:gd name="T80" fmla="*/ 5 w 13"/>
                <a:gd name="T81" fmla="*/ 0 h 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
                <a:gd name="T124" fmla="*/ 0 h 19"/>
                <a:gd name="T125" fmla="*/ 13 w 13"/>
                <a:gd name="T126" fmla="*/ 19 h 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 h="19">
                  <a:moveTo>
                    <a:pt x="5" y="0"/>
                  </a:moveTo>
                  <a:lnTo>
                    <a:pt x="5" y="0"/>
                  </a:lnTo>
                  <a:lnTo>
                    <a:pt x="4" y="0"/>
                  </a:lnTo>
                  <a:lnTo>
                    <a:pt x="4" y="1"/>
                  </a:lnTo>
                  <a:lnTo>
                    <a:pt x="4" y="2"/>
                  </a:lnTo>
                  <a:lnTo>
                    <a:pt x="5" y="2"/>
                  </a:lnTo>
                  <a:lnTo>
                    <a:pt x="5" y="3"/>
                  </a:lnTo>
                  <a:lnTo>
                    <a:pt x="4" y="3"/>
                  </a:lnTo>
                  <a:lnTo>
                    <a:pt x="3" y="3"/>
                  </a:lnTo>
                  <a:lnTo>
                    <a:pt x="2" y="3"/>
                  </a:lnTo>
                  <a:lnTo>
                    <a:pt x="2" y="4"/>
                  </a:lnTo>
                  <a:lnTo>
                    <a:pt x="2" y="5"/>
                  </a:lnTo>
                  <a:lnTo>
                    <a:pt x="2" y="6"/>
                  </a:lnTo>
                  <a:lnTo>
                    <a:pt x="1" y="6"/>
                  </a:lnTo>
                  <a:lnTo>
                    <a:pt x="0" y="6"/>
                  </a:lnTo>
                  <a:lnTo>
                    <a:pt x="0" y="7"/>
                  </a:lnTo>
                  <a:lnTo>
                    <a:pt x="0" y="8"/>
                  </a:lnTo>
                  <a:lnTo>
                    <a:pt x="1" y="8"/>
                  </a:lnTo>
                  <a:lnTo>
                    <a:pt x="1" y="9"/>
                  </a:lnTo>
                  <a:lnTo>
                    <a:pt x="0" y="11"/>
                  </a:lnTo>
                  <a:lnTo>
                    <a:pt x="0" y="12"/>
                  </a:lnTo>
                  <a:lnTo>
                    <a:pt x="1" y="13"/>
                  </a:lnTo>
                  <a:lnTo>
                    <a:pt x="2" y="13"/>
                  </a:lnTo>
                  <a:lnTo>
                    <a:pt x="4" y="15"/>
                  </a:lnTo>
                  <a:lnTo>
                    <a:pt x="5" y="16"/>
                  </a:lnTo>
                  <a:lnTo>
                    <a:pt x="6" y="18"/>
                  </a:lnTo>
                  <a:lnTo>
                    <a:pt x="7" y="19"/>
                  </a:lnTo>
                  <a:lnTo>
                    <a:pt x="8" y="16"/>
                  </a:lnTo>
                  <a:lnTo>
                    <a:pt x="8" y="15"/>
                  </a:lnTo>
                  <a:lnTo>
                    <a:pt x="8" y="12"/>
                  </a:lnTo>
                  <a:lnTo>
                    <a:pt x="10" y="11"/>
                  </a:lnTo>
                  <a:lnTo>
                    <a:pt x="11" y="10"/>
                  </a:lnTo>
                  <a:lnTo>
                    <a:pt x="12" y="11"/>
                  </a:lnTo>
                  <a:lnTo>
                    <a:pt x="13" y="11"/>
                  </a:lnTo>
                  <a:lnTo>
                    <a:pt x="13" y="8"/>
                  </a:lnTo>
                  <a:lnTo>
                    <a:pt x="11" y="4"/>
                  </a:lnTo>
                  <a:lnTo>
                    <a:pt x="7" y="3"/>
                  </a:lnTo>
                  <a:lnTo>
                    <a:pt x="8" y="2"/>
                  </a:lnTo>
                  <a:lnTo>
                    <a:pt x="5" y="0"/>
                  </a:lnTo>
                  <a:close/>
                </a:path>
              </a:pathLst>
            </a:custGeom>
            <a:solidFill>
              <a:srgbClr val="FF8080"/>
            </a:solidFill>
            <a:ln w="6350" cap="flat" cmpd="sng">
              <a:solidFill>
                <a:srgbClr val="000000"/>
              </a:solidFill>
              <a:prstDash val="solid"/>
              <a:round/>
              <a:headEnd type="none" w="med" len="med"/>
              <a:tailEnd type="none" w="med" len="med"/>
            </a:ln>
          </p:spPr>
          <p:txBody>
            <a:bodyPr wrap="none" anchor="ctr">
              <a:spAutoFit/>
            </a:bodyPr>
            <a:lstStyle/>
            <a:p>
              <a:endParaRPr lang="en-US"/>
            </a:p>
          </p:txBody>
        </p:sp>
        <p:sp>
          <p:nvSpPr>
            <p:cNvPr id="20488" name="South_Africa">
              <a:hlinkClick r:id="" action="ppaction://noaction"/>
            </p:cNvPr>
            <p:cNvSpPr>
              <a:spLocks noChangeAspect="1"/>
            </p:cNvSpPr>
            <p:nvPr/>
          </p:nvSpPr>
          <p:spPr bwMode="auto">
            <a:xfrm>
              <a:off x="2015" y="1659"/>
              <a:ext cx="152" cy="128"/>
            </a:xfrm>
            <a:custGeom>
              <a:avLst/>
              <a:gdLst>
                <a:gd name="T0" fmla="*/ 32 w 152"/>
                <a:gd name="T1" fmla="*/ 37 h 128"/>
                <a:gd name="T2" fmla="*/ 32 w 152"/>
                <a:gd name="T3" fmla="*/ 56 h 128"/>
                <a:gd name="T4" fmla="*/ 31 w 152"/>
                <a:gd name="T5" fmla="*/ 64 h 128"/>
                <a:gd name="T6" fmla="*/ 22 w 152"/>
                <a:gd name="T7" fmla="*/ 69 h 128"/>
                <a:gd name="T8" fmla="*/ 10 w 152"/>
                <a:gd name="T9" fmla="*/ 67 h 128"/>
                <a:gd name="T10" fmla="*/ 4 w 152"/>
                <a:gd name="T11" fmla="*/ 62 h 128"/>
                <a:gd name="T12" fmla="*/ 1 w 152"/>
                <a:gd name="T13" fmla="*/ 66 h 128"/>
                <a:gd name="T14" fmla="*/ 4 w 152"/>
                <a:gd name="T15" fmla="*/ 73 h 128"/>
                <a:gd name="T16" fmla="*/ 8 w 152"/>
                <a:gd name="T17" fmla="*/ 84 h 128"/>
                <a:gd name="T18" fmla="*/ 13 w 152"/>
                <a:gd name="T19" fmla="*/ 93 h 128"/>
                <a:gd name="T20" fmla="*/ 17 w 152"/>
                <a:gd name="T21" fmla="*/ 105 h 128"/>
                <a:gd name="T22" fmla="*/ 13 w 152"/>
                <a:gd name="T23" fmla="*/ 110 h 128"/>
                <a:gd name="T24" fmla="*/ 16 w 152"/>
                <a:gd name="T25" fmla="*/ 114 h 128"/>
                <a:gd name="T26" fmla="*/ 18 w 152"/>
                <a:gd name="T27" fmla="*/ 120 h 128"/>
                <a:gd name="T28" fmla="*/ 19 w 152"/>
                <a:gd name="T29" fmla="*/ 122 h 128"/>
                <a:gd name="T30" fmla="*/ 22 w 152"/>
                <a:gd name="T31" fmla="*/ 124 h 128"/>
                <a:gd name="T32" fmla="*/ 27 w 152"/>
                <a:gd name="T33" fmla="*/ 126 h 128"/>
                <a:gd name="T34" fmla="*/ 31 w 152"/>
                <a:gd name="T35" fmla="*/ 128 h 128"/>
                <a:gd name="T36" fmla="*/ 37 w 152"/>
                <a:gd name="T37" fmla="*/ 125 h 128"/>
                <a:gd name="T38" fmla="*/ 43 w 152"/>
                <a:gd name="T39" fmla="*/ 125 h 128"/>
                <a:gd name="T40" fmla="*/ 50 w 152"/>
                <a:gd name="T41" fmla="*/ 124 h 128"/>
                <a:gd name="T42" fmla="*/ 55 w 152"/>
                <a:gd name="T43" fmla="*/ 121 h 128"/>
                <a:gd name="T44" fmla="*/ 63 w 152"/>
                <a:gd name="T45" fmla="*/ 122 h 128"/>
                <a:gd name="T46" fmla="*/ 74 w 152"/>
                <a:gd name="T47" fmla="*/ 122 h 128"/>
                <a:gd name="T48" fmla="*/ 83 w 152"/>
                <a:gd name="T49" fmla="*/ 121 h 128"/>
                <a:gd name="T50" fmla="*/ 87 w 152"/>
                <a:gd name="T51" fmla="*/ 118 h 128"/>
                <a:gd name="T52" fmla="*/ 96 w 152"/>
                <a:gd name="T53" fmla="*/ 117 h 128"/>
                <a:gd name="T54" fmla="*/ 104 w 152"/>
                <a:gd name="T55" fmla="*/ 112 h 128"/>
                <a:gd name="T56" fmla="*/ 112 w 152"/>
                <a:gd name="T57" fmla="*/ 106 h 128"/>
                <a:gd name="T58" fmla="*/ 121 w 152"/>
                <a:gd name="T59" fmla="*/ 96 h 128"/>
                <a:gd name="T60" fmla="*/ 130 w 152"/>
                <a:gd name="T61" fmla="*/ 87 h 128"/>
                <a:gd name="T62" fmla="*/ 135 w 152"/>
                <a:gd name="T63" fmla="*/ 77 h 128"/>
                <a:gd name="T64" fmla="*/ 139 w 152"/>
                <a:gd name="T65" fmla="*/ 71 h 128"/>
                <a:gd name="T66" fmla="*/ 147 w 152"/>
                <a:gd name="T67" fmla="*/ 65 h 128"/>
                <a:gd name="T68" fmla="*/ 150 w 152"/>
                <a:gd name="T69" fmla="*/ 54 h 128"/>
                <a:gd name="T70" fmla="*/ 151 w 152"/>
                <a:gd name="T71" fmla="*/ 46 h 128"/>
                <a:gd name="T72" fmla="*/ 143 w 152"/>
                <a:gd name="T73" fmla="*/ 49 h 128"/>
                <a:gd name="T74" fmla="*/ 135 w 152"/>
                <a:gd name="T75" fmla="*/ 48 h 128"/>
                <a:gd name="T76" fmla="*/ 137 w 152"/>
                <a:gd name="T77" fmla="*/ 37 h 128"/>
                <a:gd name="T78" fmla="*/ 144 w 152"/>
                <a:gd name="T79" fmla="*/ 36 h 128"/>
                <a:gd name="T80" fmla="*/ 144 w 152"/>
                <a:gd name="T81" fmla="*/ 26 h 128"/>
                <a:gd name="T82" fmla="*/ 142 w 152"/>
                <a:gd name="T83" fmla="*/ 14 h 128"/>
                <a:gd name="T84" fmla="*/ 140 w 152"/>
                <a:gd name="T85" fmla="*/ 5 h 128"/>
                <a:gd name="T86" fmla="*/ 133 w 152"/>
                <a:gd name="T87" fmla="*/ 2 h 128"/>
                <a:gd name="T88" fmla="*/ 123 w 152"/>
                <a:gd name="T89" fmla="*/ 0 h 128"/>
                <a:gd name="T90" fmla="*/ 117 w 152"/>
                <a:gd name="T91" fmla="*/ 2 h 128"/>
                <a:gd name="T92" fmla="*/ 103 w 152"/>
                <a:gd name="T93" fmla="*/ 11 h 128"/>
                <a:gd name="T94" fmla="*/ 90 w 152"/>
                <a:gd name="T95" fmla="*/ 24 h 128"/>
                <a:gd name="T96" fmla="*/ 83 w 152"/>
                <a:gd name="T97" fmla="*/ 35 h 128"/>
                <a:gd name="T98" fmla="*/ 72 w 152"/>
                <a:gd name="T99" fmla="*/ 35 h 128"/>
                <a:gd name="T100" fmla="*/ 63 w 152"/>
                <a:gd name="T101" fmla="*/ 35 h 128"/>
                <a:gd name="T102" fmla="*/ 56 w 152"/>
                <a:gd name="T103" fmla="*/ 42 h 128"/>
                <a:gd name="T104" fmla="*/ 44 w 152"/>
                <a:gd name="T105" fmla="*/ 47 h 128"/>
                <a:gd name="T106" fmla="*/ 41 w 152"/>
                <a:gd name="T107" fmla="*/ 41 h 128"/>
                <a:gd name="T108" fmla="*/ 37 w 152"/>
                <a:gd name="T109" fmla="*/ 31 h 128"/>
                <a:gd name="T110" fmla="*/ 32 w 152"/>
                <a:gd name="T111" fmla="*/ 26 h 1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2"/>
                <a:gd name="T169" fmla="*/ 0 h 128"/>
                <a:gd name="T170" fmla="*/ 152 w 152"/>
                <a:gd name="T171" fmla="*/ 128 h 1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2" h="128">
                  <a:moveTo>
                    <a:pt x="32" y="27"/>
                  </a:moveTo>
                  <a:lnTo>
                    <a:pt x="32" y="29"/>
                  </a:lnTo>
                  <a:lnTo>
                    <a:pt x="32" y="30"/>
                  </a:lnTo>
                  <a:lnTo>
                    <a:pt x="32" y="33"/>
                  </a:lnTo>
                  <a:lnTo>
                    <a:pt x="32" y="37"/>
                  </a:lnTo>
                  <a:lnTo>
                    <a:pt x="32" y="40"/>
                  </a:lnTo>
                  <a:lnTo>
                    <a:pt x="32" y="45"/>
                  </a:lnTo>
                  <a:lnTo>
                    <a:pt x="32" y="49"/>
                  </a:lnTo>
                  <a:lnTo>
                    <a:pt x="32" y="53"/>
                  </a:lnTo>
                  <a:lnTo>
                    <a:pt x="32" y="56"/>
                  </a:lnTo>
                  <a:lnTo>
                    <a:pt x="32" y="59"/>
                  </a:lnTo>
                  <a:lnTo>
                    <a:pt x="32" y="61"/>
                  </a:lnTo>
                  <a:lnTo>
                    <a:pt x="32" y="63"/>
                  </a:lnTo>
                  <a:lnTo>
                    <a:pt x="32" y="64"/>
                  </a:lnTo>
                  <a:lnTo>
                    <a:pt x="31" y="64"/>
                  </a:lnTo>
                  <a:lnTo>
                    <a:pt x="29" y="65"/>
                  </a:lnTo>
                  <a:lnTo>
                    <a:pt x="27" y="66"/>
                  </a:lnTo>
                  <a:lnTo>
                    <a:pt x="26" y="68"/>
                  </a:lnTo>
                  <a:lnTo>
                    <a:pt x="24" y="69"/>
                  </a:lnTo>
                  <a:lnTo>
                    <a:pt x="22" y="69"/>
                  </a:lnTo>
                  <a:lnTo>
                    <a:pt x="21" y="68"/>
                  </a:lnTo>
                  <a:lnTo>
                    <a:pt x="18" y="68"/>
                  </a:lnTo>
                  <a:lnTo>
                    <a:pt x="15" y="69"/>
                  </a:lnTo>
                  <a:lnTo>
                    <a:pt x="12" y="69"/>
                  </a:lnTo>
                  <a:lnTo>
                    <a:pt x="10" y="67"/>
                  </a:lnTo>
                  <a:lnTo>
                    <a:pt x="10" y="65"/>
                  </a:lnTo>
                  <a:lnTo>
                    <a:pt x="10" y="64"/>
                  </a:lnTo>
                  <a:lnTo>
                    <a:pt x="8" y="63"/>
                  </a:lnTo>
                  <a:lnTo>
                    <a:pt x="6" y="62"/>
                  </a:lnTo>
                  <a:lnTo>
                    <a:pt x="4" y="62"/>
                  </a:lnTo>
                  <a:lnTo>
                    <a:pt x="3" y="64"/>
                  </a:lnTo>
                  <a:lnTo>
                    <a:pt x="2" y="65"/>
                  </a:lnTo>
                  <a:lnTo>
                    <a:pt x="1" y="65"/>
                  </a:lnTo>
                  <a:lnTo>
                    <a:pt x="0" y="65"/>
                  </a:lnTo>
                  <a:lnTo>
                    <a:pt x="1" y="66"/>
                  </a:lnTo>
                  <a:lnTo>
                    <a:pt x="1" y="67"/>
                  </a:lnTo>
                  <a:lnTo>
                    <a:pt x="1" y="68"/>
                  </a:lnTo>
                  <a:lnTo>
                    <a:pt x="3" y="70"/>
                  </a:lnTo>
                  <a:lnTo>
                    <a:pt x="4" y="72"/>
                  </a:lnTo>
                  <a:lnTo>
                    <a:pt x="4" y="73"/>
                  </a:lnTo>
                  <a:lnTo>
                    <a:pt x="5" y="76"/>
                  </a:lnTo>
                  <a:lnTo>
                    <a:pt x="6" y="78"/>
                  </a:lnTo>
                  <a:lnTo>
                    <a:pt x="7" y="80"/>
                  </a:lnTo>
                  <a:lnTo>
                    <a:pt x="7" y="82"/>
                  </a:lnTo>
                  <a:lnTo>
                    <a:pt x="8" y="84"/>
                  </a:lnTo>
                  <a:lnTo>
                    <a:pt x="9" y="86"/>
                  </a:lnTo>
                  <a:lnTo>
                    <a:pt x="10" y="87"/>
                  </a:lnTo>
                  <a:lnTo>
                    <a:pt x="11" y="90"/>
                  </a:lnTo>
                  <a:lnTo>
                    <a:pt x="12" y="91"/>
                  </a:lnTo>
                  <a:lnTo>
                    <a:pt x="13" y="93"/>
                  </a:lnTo>
                  <a:lnTo>
                    <a:pt x="14" y="95"/>
                  </a:lnTo>
                  <a:lnTo>
                    <a:pt x="16" y="97"/>
                  </a:lnTo>
                  <a:lnTo>
                    <a:pt x="17" y="99"/>
                  </a:lnTo>
                  <a:lnTo>
                    <a:pt x="17" y="102"/>
                  </a:lnTo>
                  <a:lnTo>
                    <a:pt x="17" y="105"/>
                  </a:lnTo>
                  <a:lnTo>
                    <a:pt x="17" y="107"/>
                  </a:lnTo>
                  <a:lnTo>
                    <a:pt x="16" y="108"/>
                  </a:lnTo>
                  <a:lnTo>
                    <a:pt x="14" y="107"/>
                  </a:lnTo>
                  <a:lnTo>
                    <a:pt x="13" y="108"/>
                  </a:lnTo>
                  <a:lnTo>
                    <a:pt x="13" y="110"/>
                  </a:lnTo>
                  <a:lnTo>
                    <a:pt x="14" y="110"/>
                  </a:lnTo>
                  <a:lnTo>
                    <a:pt x="15" y="111"/>
                  </a:lnTo>
                  <a:lnTo>
                    <a:pt x="15" y="112"/>
                  </a:lnTo>
                  <a:lnTo>
                    <a:pt x="14" y="112"/>
                  </a:lnTo>
                  <a:lnTo>
                    <a:pt x="16" y="114"/>
                  </a:lnTo>
                  <a:lnTo>
                    <a:pt x="17" y="116"/>
                  </a:lnTo>
                  <a:lnTo>
                    <a:pt x="19" y="117"/>
                  </a:lnTo>
                  <a:lnTo>
                    <a:pt x="19" y="119"/>
                  </a:lnTo>
                  <a:lnTo>
                    <a:pt x="18" y="119"/>
                  </a:lnTo>
                  <a:lnTo>
                    <a:pt x="18" y="120"/>
                  </a:lnTo>
                  <a:lnTo>
                    <a:pt x="18" y="121"/>
                  </a:lnTo>
                  <a:lnTo>
                    <a:pt x="18" y="123"/>
                  </a:lnTo>
                  <a:lnTo>
                    <a:pt x="19" y="124"/>
                  </a:lnTo>
                  <a:lnTo>
                    <a:pt x="19" y="123"/>
                  </a:lnTo>
                  <a:lnTo>
                    <a:pt x="19" y="122"/>
                  </a:lnTo>
                  <a:lnTo>
                    <a:pt x="19" y="121"/>
                  </a:lnTo>
                  <a:lnTo>
                    <a:pt x="21" y="121"/>
                  </a:lnTo>
                  <a:lnTo>
                    <a:pt x="22" y="121"/>
                  </a:lnTo>
                  <a:lnTo>
                    <a:pt x="22" y="123"/>
                  </a:lnTo>
                  <a:lnTo>
                    <a:pt x="22" y="124"/>
                  </a:lnTo>
                  <a:lnTo>
                    <a:pt x="23" y="125"/>
                  </a:lnTo>
                  <a:lnTo>
                    <a:pt x="24" y="124"/>
                  </a:lnTo>
                  <a:lnTo>
                    <a:pt x="26" y="124"/>
                  </a:lnTo>
                  <a:lnTo>
                    <a:pt x="27" y="125"/>
                  </a:lnTo>
                  <a:lnTo>
                    <a:pt x="27" y="126"/>
                  </a:lnTo>
                  <a:lnTo>
                    <a:pt x="27" y="127"/>
                  </a:lnTo>
                  <a:lnTo>
                    <a:pt x="28" y="127"/>
                  </a:lnTo>
                  <a:lnTo>
                    <a:pt x="29" y="127"/>
                  </a:lnTo>
                  <a:lnTo>
                    <a:pt x="30" y="127"/>
                  </a:lnTo>
                  <a:lnTo>
                    <a:pt x="31" y="128"/>
                  </a:lnTo>
                  <a:lnTo>
                    <a:pt x="32" y="128"/>
                  </a:lnTo>
                  <a:lnTo>
                    <a:pt x="33" y="128"/>
                  </a:lnTo>
                  <a:lnTo>
                    <a:pt x="35" y="127"/>
                  </a:lnTo>
                  <a:lnTo>
                    <a:pt x="36" y="126"/>
                  </a:lnTo>
                  <a:lnTo>
                    <a:pt x="37" y="125"/>
                  </a:lnTo>
                  <a:lnTo>
                    <a:pt x="38" y="125"/>
                  </a:lnTo>
                  <a:lnTo>
                    <a:pt x="39" y="125"/>
                  </a:lnTo>
                  <a:lnTo>
                    <a:pt x="40" y="125"/>
                  </a:lnTo>
                  <a:lnTo>
                    <a:pt x="42" y="124"/>
                  </a:lnTo>
                  <a:lnTo>
                    <a:pt x="43" y="125"/>
                  </a:lnTo>
                  <a:lnTo>
                    <a:pt x="45" y="125"/>
                  </a:lnTo>
                  <a:lnTo>
                    <a:pt x="46" y="124"/>
                  </a:lnTo>
                  <a:lnTo>
                    <a:pt x="48" y="124"/>
                  </a:lnTo>
                  <a:lnTo>
                    <a:pt x="49" y="125"/>
                  </a:lnTo>
                  <a:lnTo>
                    <a:pt x="50" y="124"/>
                  </a:lnTo>
                  <a:lnTo>
                    <a:pt x="50" y="123"/>
                  </a:lnTo>
                  <a:lnTo>
                    <a:pt x="52" y="122"/>
                  </a:lnTo>
                  <a:lnTo>
                    <a:pt x="53" y="122"/>
                  </a:lnTo>
                  <a:lnTo>
                    <a:pt x="54" y="121"/>
                  </a:lnTo>
                  <a:lnTo>
                    <a:pt x="55" y="121"/>
                  </a:lnTo>
                  <a:lnTo>
                    <a:pt x="57" y="121"/>
                  </a:lnTo>
                  <a:lnTo>
                    <a:pt x="58" y="121"/>
                  </a:lnTo>
                  <a:lnTo>
                    <a:pt x="60" y="121"/>
                  </a:lnTo>
                  <a:lnTo>
                    <a:pt x="62" y="122"/>
                  </a:lnTo>
                  <a:lnTo>
                    <a:pt x="63" y="122"/>
                  </a:lnTo>
                  <a:lnTo>
                    <a:pt x="65" y="121"/>
                  </a:lnTo>
                  <a:lnTo>
                    <a:pt x="67" y="120"/>
                  </a:lnTo>
                  <a:lnTo>
                    <a:pt x="69" y="121"/>
                  </a:lnTo>
                  <a:lnTo>
                    <a:pt x="71" y="121"/>
                  </a:lnTo>
                  <a:lnTo>
                    <a:pt x="74" y="122"/>
                  </a:lnTo>
                  <a:lnTo>
                    <a:pt x="76" y="122"/>
                  </a:lnTo>
                  <a:lnTo>
                    <a:pt x="78" y="122"/>
                  </a:lnTo>
                  <a:lnTo>
                    <a:pt x="79" y="120"/>
                  </a:lnTo>
                  <a:lnTo>
                    <a:pt x="81" y="120"/>
                  </a:lnTo>
                  <a:lnTo>
                    <a:pt x="83" y="121"/>
                  </a:lnTo>
                  <a:lnTo>
                    <a:pt x="86" y="121"/>
                  </a:lnTo>
                  <a:lnTo>
                    <a:pt x="86" y="120"/>
                  </a:lnTo>
                  <a:lnTo>
                    <a:pt x="86" y="119"/>
                  </a:lnTo>
                  <a:lnTo>
                    <a:pt x="86" y="118"/>
                  </a:lnTo>
                  <a:lnTo>
                    <a:pt x="87" y="118"/>
                  </a:lnTo>
                  <a:lnTo>
                    <a:pt x="88" y="118"/>
                  </a:lnTo>
                  <a:lnTo>
                    <a:pt x="90" y="117"/>
                  </a:lnTo>
                  <a:lnTo>
                    <a:pt x="92" y="118"/>
                  </a:lnTo>
                  <a:lnTo>
                    <a:pt x="94" y="118"/>
                  </a:lnTo>
                  <a:lnTo>
                    <a:pt x="96" y="117"/>
                  </a:lnTo>
                  <a:lnTo>
                    <a:pt x="98" y="117"/>
                  </a:lnTo>
                  <a:lnTo>
                    <a:pt x="100" y="116"/>
                  </a:lnTo>
                  <a:lnTo>
                    <a:pt x="101" y="115"/>
                  </a:lnTo>
                  <a:lnTo>
                    <a:pt x="103" y="113"/>
                  </a:lnTo>
                  <a:lnTo>
                    <a:pt x="104" y="112"/>
                  </a:lnTo>
                  <a:lnTo>
                    <a:pt x="106" y="112"/>
                  </a:lnTo>
                  <a:lnTo>
                    <a:pt x="107" y="110"/>
                  </a:lnTo>
                  <a:lnTo>
                    <a:pt x="109" y="108"/>
                  </a:lnTo>
                  <a:lnTo>
                    <a:pt x="110" y="107"/>
                  </a:lnTo>
                  <a:lnTo>
                    <a:pt x="112" y="106"/>
                  </a:lnTo>
                  <a:lnTo>
                    <a:pt x="115" y="103"/>
                  </a:lnTo>
                  <a:lnTo>
                    <a:pt x="117" y="101"/>
                  </a:lnTo>
                  <a:lnTo>
                    <a:pt x="119" y="99"/>
                  </a:lnTo>
                  <a:lnTo>
                    <a:pt x="120" y="97"/>
                  </a:lnTo>
                  <a:lnTo>
                    <a:pt x="121" y="96"/>
                  </a:lnTo>
                  <a:lnTo>
                    <a:pt x="123" y="95"/>
                  </a:lnTo>
                  <a:lnTo>
                    <a:pt x="125" y="93"/>
                  </a:lnTo>
                  <a:lnTo>
                    <a:pt x="127" y="91"/>
                  </a:lnTo>
                  <a:lnTo>
                    <a:pt x="129" y="89"/>
                  </a:lnTo>
                  <a:lnTo>
                    <a:pt x="130" y="87"/>
                  </a:lnTo>
                  <a:lnTo>
                    <a:pt x="131" y="85"/>
                  </a:lnTo>
                  <a:lnTo>
                    <a:pt x="132" y="83"/>
                  </a:lnTo>
                  <a:lnTo>
                    <a:pt x="133" y="81"/>
                  </a:lnTo>
                  <a:lnTo>
                    <a:pt x="135" y="78"/>
                  </a:lnTo>
                  <a:lnTo>
                    <a:pt x="135" y="77"/>
                  </a:lnTo>
                  <a:lnTo>
                    <a:pt x="136" y="76"/>
                  </a:lnTo>
                  <a:lnTo>
                    <a:pt x="137" y="74"/>
                  </a:lnTo>
                  <a:lnTo>
                    <a:pt x="137" y="73"/>
                  </a:lnTo>
                  <a:lnTo>
                    <a:pt x="138" y="73"/>
                  </a:lnTo>
                  <a:lnTo>
                    <a:pt x="139" y="71"/>
                  </a:lnTo>
                  <a:lnTo>
                    <a:pt x="140" y="70"/>
                  </a:lnTo>
                  <a:lnTo>
                    <a:pt x="142" y="69"/>
                  </a:lnTo>
                  <a:lnTo>
                    <a:pt x="143" y="68"/>
                  </a:lnTo>
                  <a:lnTo>
                    <a:pt x="145" y="67"/>
                  </a:lnTo>
                  <a:lnTo>
                    <a:pt x="147" y="65"/>
                  </a:lnTo>
                  <a:lnTo>
                    <a:pt x="148" y="63"/>
                  </a:lnTo>
                  <a:lnTo>
                    <a:pt x="149" y="61"/>
                  </a:lnTo>
                  <a:lnTo>
                    <a:pt x="149" y="58"/>
                  </a:lnTo>
                  <a:lnTo>
                    <a:pt x="150" y="56"/>
                  </a:lnTo>
                  <a:lnTo>
                    <a:pt x="150" y="54"/>
                  </a:lnTo>
                  <a:lnTo>
                    <a:pt x="151" y="52"/>
                  </a:lnTo>
                  <a:lnTo>
                    <a:pt x="152" y="50"/>
                  </a:lnTo>
                  <a:lnTo>
                    <a:pt x="152" y="48"/>
                  </a:lnTo>
                  <a:lnTo>
                    <a:pt x="152" y="46"/>
                  </a:lnTo>
                  <a:lnTo>
                    <a:pt x="151" y="46"/>
                  </a:lnTo>
                  <a:lnTo>
                    <a:pt x="148" y="46"/>
                  </a:lnTo>
                  <a:lnTo>
                    <a:pt x="146" y="46"/>
                  </a:lnTo>
                  <a:lnTo>
                    <a:pt x="145" y="46"/>
                  </a:lnTo>
                  <a:lnTo>
                    <a:pt x="144" y="47"/>
                  </a:lnTo>
                  <a:lnTo>
                    <a:pt x="143" y="49"/>
                  </a:lnTo>
                  <a:lnTo>
                    <a:pt x="142" y="51"/>
                  </a:lnTo>
                  <a:lnTo>
                    <a:pt x="140" y="50"/>
                  </a:lnTo>
                  <a:lnTo>
                    <a:pt x="138" y="50"/>
                  </a:lnTo>
                  <a:lnTo>
                    <a:pt x="136" y="50"/>
                  </a:lnTo>
                  <a:lnTo>
                    <a:pt x="135" y="48"/>
                  </a:lnTo>
                  <a:lnTo>
                    <a:pt x="134" y="47"/>
                  </a:lnTo>
                  <a:lnTo>
                    <a:pt x="134" y="45"/>
                  </a:lnTo>
                  <a:lnTo>
                    <a:pt x="135" y="42"/>
                  </a:lnTo>
                  <a:lnTo>
                    <a:pt x="136" y="39"/>
                  </a:lnTo>
                  <a:lnTo>
                    <a:pt x="137" y="37"/>
                  </a:lnTo>
                  <a:lnTo>
                    <a:pt x="139" y="36"/>
                  </a:lnTo>
                  <a:lnTo>
                    <a:pt x="142" y="37"/>
                  </a:lnTo>
                  <a:lnTo>
                    <a:pt x="143" y="38"/>
                  </a:lnTo>
                  <a:lnTo>
                    <a:pt x="144" y="37"/>
                  </a:lnTo>
                  <a:lnTo>
                    <a:pt x="144" y="36"/>
                  </a:lnTo>
                  <a:lnTo>
                    <a:pt x="144" y="35"/>
                  </a:lnTo>
                  <a:lnTo>
                    <a:pt x="144" y="33"/>
                  </a:lnTo>
                  <a:lnTo>
                    <a:pt x="144" y="31"/>
                  </a:lnTo>
                  <a:lnTo>
                    <a:pt x="144" y="28"/>
                  </a:lnTo>
                  <a:lnTo>
                    <a:pt x="144" y="26"/>
                  </a:lnTo>
                  <a:lnTo>
                    <a:pt x="144" y="22"/>
                  </a:lnTo>
                  <a:lnTo>
                    <a:pt x="143" y="20"/>
                  </a:lnTo>
                  <a:lnTo>
                    <a:pt x="143" y="19"/>
                  </a:lnTo>
                  <a:lnTo>
                    <a:pt x="142" y="16"/>
                  </a:lnTo>
                  <a:lnTo>
                    <a:pt x="142" y="14"/>
                  </a:lnTo>
                  <a:lnTo>
                    <a:pt x="141" y="12"/>
                  </a:lnTo>
                  <a:lnTo>
                    <a:pt x="141" y="9"/>
                  </a:lnTo>
                  <a:lnTo>
                    <a:pt x="140" y="7"/>
                  </a:lnTo>
                  <a:lnTo>
                    <a:pt x="140" y="6"/>
                  </a:lnTo>
                  <a:lnTo>
                    <a:pt x="140" y="5"/>
                  </a:lnTo>
                  <a:lnTo>
                    <a:pt x="139" y="5"/>
                  </a:lnTo>
                  <a:lnTo>
                    <a:pt x="138" y="4"/>
                  </a:lnTo>
                  <a:lnTo>
                    <a:pt x="137" y="3"/>
                  </a:lnTo>
                  <a:lnTo>
                    <a:pt x="135" y="2"/>
                  </a:lnTo>
                  <a:lnTo>
                    <a:pt x="133" y="2"/>
                  </a:lnTo>
                  <a:lnTo>
                    <a:pt x="131" y="2"/>
                  </a:lnTo>
                  <a:lnTo>
                    <a:pt x="129" y="2"/>
                  </a:lnTo>
                  <a:lnTo>
                    <a:pt x="127" y="2"/>
                  </a:lnTo>
                  <a:lnTo>
                    <a:pt x="125" y="1"/>
                  </a:lnTo>
                  <a:lnTo>
                    <a:pt x="123" y="0"/>
                  </a:lnTo>
                  <a:lnTo>
                    <a:pt x="122" y="0"/>
                  </a:lnTo>
                  <a:lnTo>
                    <a:pt x="121" y="0"/>
                  </a:lnTo>
                  <a:lnTo>
                    <a:pt x="120" y="1"/>
                  </a:lnTo>
                  <a:lnTo>
                    <a:pt x="119" y="1"/>
                  </a:lnTo>
                  <a:lnTo>
                    <a:pt x="117" y="2"/>
                  </a:lnTo>
                  <a:lnTo>
                    <a:pt x="115" y="4"/>
                  </a:lnTo>
                  <a:lnTo>
                    <a:pt x="112" y="5"/>
                  </a:lnTo>
                  <a:lnTo>
                    <a:pt x="109" y="7"/>
                  </a:lnTo>
                  <a:lnTo>
                    <a:pt x="106" y="9"/>
                  </a:lnTo>
                  <a:lnTo>
                    <a:pt x="103" y="11"/>
                  </a:lnTo>
                  <a:lnTo>
                    <a:pt x="100" y="14"/>
                  </a:lnTo>
                  <a:lnTo>
                    <a:pt x="97" y="18"/>
                  </a:lnTo>
                  <a:lnTo>
                    <a:pt x="95" y="21"/>
                  </a:lnTo>
                  <a:lnTo>
                    <a:pt x="92" y="23"/>
                  </a:lnTo>
                  <a:lnTo>
                    <a:pt x="90" y="24"/>
                  </a:lnTo>
                  <a:lnTo>
                    <a:pt x="87" y="27"/>
                  </a:lnTo>
                  <a:lnTo>
                    <a:pt x="86" y="30"/>
                  </a:lnTo>
                  <a:lnTo>
                    <a:pt x="85" y="33"/>
                  </a:lnTo>
                  <a:lnTo>
                    <a:pt x="84" y="34"/>
                  </a:lnTo>
                  <a:lnTo>
                    <a:pt x="83" y="35"/>
                  </a:lnTo>
                  <a:lnTo>
                    <a:pt x="81" y="35"/>
                  </a:lnTo>
                  <a:lnTo>
                    <a:pt x="79" y="35"/>
                  </a:lnTo>
                  <a:lnTo>
                    <a:pt x="77" y="36"/>
                  </a:lnTo>
                  <a:lnTo>
                    <a:pt x="74" y="36"/>
                  </a:lnTo>
                  <a:lnTo>
                    <a:pt x="72" y="35"/>
                  </a:lnTo>
                  <a:lnTo>
                    <a:pt x="70" y="33"/>
                  </a:lnTo>
                  <a:lnTo>
                    <a:pt x="68" y="33"/>
                  </a:lnTo>
                  <a:lnTo>
                    <a:pt x="66" y="32"/>
                  </a:lnTo>
                  <a:lnTo>
                    <a:pt x="64" y="33"/>
                  </a:lnTo>
                  <a:lnTo>
                    <a:pt x="63" y="35"/>
                  </a:lnTo>
                  <a:lnTo>
                    <a:pt x="61" y="36"/>
                  </a:lnTo>
                  <a:lnTo>
                    <a:pt x="60" y="38"/>
                  </a:lnTo>
                  <a:lnTo>
                    <a:pt x="59" y="39"/>
                  </a:lnTo>
                  <a:lnTo>
                    <a:pt x="58" y="41"/>
                  </a:lnTo>
                  <a:lnTo>
                    <a:pt x="56" y="42"/>
                  </a:lnTo>
                  <a:lnTo>
                    <a:pt x="55" y="43"/>
                  </a:lnTo>
                  <a:lnTo>
                    <a:pt x="53" y="45"/>
                  </a:lnTo>
                  <a:lnTo>
                    <a:pt x="50" y="46"/>
                  </a:lnTo>
                  <a:lnTo>
                    <a:pt x="47" y="47"/>
                  </a:lnTo>
                  <a:lnTo>
                    <a:pt x="44" y="47"/>
                  </a:lnTo>
                  <a:lnTo>
                    <a:pt x="42" y="46"/>
                  </a:lnTo>
                  <a:lnTo>
                    <a:pt x="40" y="46"/>
                  </a:lnTo>
                  <a:lnTo>
                    <a:pt x="39" y="44"/>
                  </a:lnTo>
                  <a:lnTo>
                    <a:pt x="40" y="43"/>
                  </a:lnTo>
                  <a:lnTo>
                    <a:pt x="41" y="41"/>
                  </a:lnTo>
                  <a:lnTo>
                    <a:pt x="41" y="39"/>
                  </a:lnTo>
                  <a:lnTo>
                    <a:pt x="41" y="38"/>
                  </a:lnTo>
                  <a:lnTo>
                    <a:pt x="41" y="35"/>
                  </a:lnTo>
                  <a:lnTo>
                    <a:pt x="39" y="33"/>
                  </a:lnTo>
                  <a:lnTo>
                    <a:pt x="37" y="31"/>
                  </a:lnTo>
                  <a:lnTo>
                    <a:pt x="36" y="30"/>
                  </a:lnTo>
                  <a:lnTo>
                    <a:pt x="34" y="28"/>
                  </a:lnTo>
                  <a:lnTo>
                    <a:pt x="34" y="27"/>
                  </a:lnTo>
                  <a:lnTo>
                    <a:pt x="33" y="26"/>
                  </a:lnTo>
                  <a:lnTo>
                    <a:pt x="32" y="26"/>
                  </a:lnTo>
                  <a:lnTo>
                    <a:pt x="32" y="2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489" name="Jordan">
              <a:hlinkClick r:id="" action="ppaction://noaction"/>
            </p:cNvPr>
            <p:cNvSpPr>
              <a:spLocks noChangeAspect="1"/>
            </p:cNvSpPr>
            <p:nvPr/>
          </p:nvSpPr>
          <p:spPr bwMode="auto">
            <a:xfrm>
              <a:off x="2186" y="1131"/>
              <a:ext cx="40" cy="43"/>
            </a:xfrm>
            <a:custGeom>
              <a:avLst/>
              <a:gdLst>
                <a:gd name="T0" fmla="*/ 36 w 40"/>
                <a:gd name="T1" fmla="*/ 2 h 43"/>
                <a:gd name="T2" fmla="*/ 37 w 40"/>
                <a:gd name="T3" fmla="*/ 5 h 43"/>
                <a:gd name="T4" fmla="*/ 38 w 40"/>
                <a:gd name="T5" fmla="*/ 8 h 43"/>
                <a:gd name="T6" fmla="*/ 39 w 40"/>
                <a:gd name="T7" fmla="*/ 11 h 43"/>
                <a:gd name="T8" fmla="*/ 39 w 40"/>
                <a:gd name="T9" fmla="*/ 13 h 43"/>
                <a:gd name="T10" fmla="*/ 37 w 40"/>
                <a:gd name="T11" fmla="*/ 14 h 43"/>
                <a:gd name="T12" fmla="*/ 34 w 40"/>
                <a:gd name="T13" fmla="*/ 15 h 43"/>
                <a:gd name="T14" fmla="*/ 30 w 40"/>
                <a:gd name="T15" fmla="*/ 16 h 43"/>
                <a:gd name="T16" fmla="*/ 27 w 40"/>
                <a:gd name="T17" fmla="*/ 17 h 43"/>
                <a:gd name="T18" fmla="*/ 24 w 40"/>
                <a:gd name="T19" fmla="*/ 17 h 43"/>
                <a:gd name="T20" fmla="*/ 21 w 40"/>
                <a:gd name="T21" fmla="*/ 18 h 43"/>
                <a:gd name="T22" fmla="*/ 19 w 40"/>
                <a:gd name="T23" fmla="*/ 19 h 43"/>
                <a:gd name="T24" fmla="*/ 21 w 40"/>
                <a:gd name="T25" fmla="*/ 20 h 43"/>
                <a:gd name="T26" fmla="*/ 22 w 40"/>
                <a:gd name="T27" fmla="*/ 22 h 43"/>
                <a:gd name="T28" fmla="*/ 24 w 40"/>
                <a:gd name="T29" fmla="*/ 23 h 43"/>
                <a:gd name="T30" fmla="*/ 26 w 40"/>
                <a:gd name="T31" fmla="*/ 25 h 43"/>
                <a:gd name="T32" fmla="*/ 27 w 40"/>
                <a:gd name="T33" fmla="*/ 27 h 43"/>
                <a:gd name="T34" fmla="*/ 28 w 40"/>
                <a:gd name="T35" fmla="*/ 29 h 43"/>
                <a:gd name="T36" fmla="*/ 25 w 40"/>
                <a:gd name="T37" fmla="*/ 30 h 43"/>
                <a:gd name="T38" fmla="*/ 24 w 40"/>
                <a:gd name="T39" fmla="*/ 32 h 43"/>
                <a:gd name="T40" fmla="*/ 23 w 40"/>
                <a:gd name="T41" fmla="*/ 35 h 43"/>
                <a:gd name="T42" fmla="*/ 20 w 40"/>
                <a:gd name="T43" fmla="*/ 35 h 43"/>
                <a:gd name="T44" fmla="*/ 17 w 40"/>
                <a:gd name="T45" fmla="*/ 35 h 43"/>
                <a:gd name="T46" fmla="*/ 16 w 40"/>
                <a:gd name="T47" fmla="*/ 37 h 43"/>
                <a:gd name="T48" fmla="*/ 14 w 40"/>
                <a:gd name="T49" fmla="*/ 39 h 43"/>
                <a:gd name="T50" fmla="*/ 12 w 40"/>
                <a:gd name="T51" fmla="*/ 42 h 43"/>
                <a:gd name="T52" fmla="*/ 9 w 40"/>
                <a:gd name="T53" fmla="*/ 43 h 43"/>
                <a:gd name="T54" fmla="*/ 7 w 40"/>
                <a:gd name="T55" fmla="*/ 42 h 43"/>
                <a:gd name="T56" fmla="*/ 4 w 40"/>
                <a:gd name="T57" fmla="*/ 42 h 43"/>
                <a:gd name="T58" fmla="*/ 1 w 40"/>
                <a:gd name="T59" fmla="*/ 42 h 43"/>
                <a:gd name="T60" fmla="*/ 1 w 40"/>
                <a:gd name="T61" fmla="*/ 38 h 43"/>
                <a:gd name="T62" fmla="*/ 1 w 40"/>
                <a:gd name="T63" fmla="*/ 35 h 43"/>
                <a:gd name="T64" fmla="*/ 2 w 40"/>
                <a:gd name="T65" fmla="*/ 33 h 43"/>
                <a:gd name="T66" fmla="*/ 2 w 40"/>
                <a:gd name="T67" fmla="*/ 30 h 43"/>
                <a:gd name="T68" fmla="*/ 3 w 40"/>
                <a:gd name="T69" fmla="*/ 27 h 43"/>
                <a:gd name="T70" fmla="*/ 4 w 40"/>
                <a:gd name="T71" fmla="*/ 24 h 43"/>
                <a:gd name="T72" fmla="*/ 4 w 40"/>
                <a:gd name="T73" fmla="*/ 22 h 43"/>
                <a:gd name="T74" fmla="*/ 5 w 40"/>
                <a:gd name="T75" fmla="*/ 19 h 43"/>
                <a:gd name="T76" fmla="*/ 6 w 40"/>
                <a:gd name="T77" fmla="*/ 10 h 43"/>
                <a:gd name="T78" fmla="*/ 6 w 40"/>
                <a:gd name="T79" fmla="*/ 7 h 43"/>
                <a:gd name="T80" fmla="*/ 9 w 40"/>
                <a:gd name="T81" fmla="*/ 7 h 43"/>
                <a:gd name="T82" fmla="*/ 11 w 40"/>
                <a:gd name="T83" fmla="*/ 9 h 43"/>
                <a:gd name="T84" fmla="*/ 13 w 40"/>
                <a:gd name="T85" fmla="*/ 11 h 43"/>
                <a:gd name="T86" fmla="*/ 17 w 40"/>
                <a:gd name="T87" fmla="*/ 10 h 43"/>
                <a:gd name="T88" fmla="*/ 21 w 40"/>
                <a:gd name="T89" fmla="*/ 8 h 43"/>
                <a:gd name="T90" fmla="*/ 25 w 40"/>
                <a:gd name="T91" fmla="*/ 6 h 43"/>
                <a:gd name="T92" fmla="*/ 32 w 40"/>
                <a:gd name="T93" fmla="*/ 2 h 43"/>
                <a:gd name="T94" fmla="*/ 35 w 40"/>
                <a:gd name="T95" fmla="*/ 0 h 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
                <a:gd name="T145" fmla="*/ 0 h 43"/>
                <a:gd name="T146" fmla="*/ 40 w 40"/>
                <a:gd name="T147" fmla="*/ 43 h 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 h="43">
                  <a:moveTo>
                    <a:pt x="36" y="0"/>
                  </a:moveTo>
                  <a:lnTo>
                    <a:pt x="36" y="1"/>
                  </a:lnTo>
                  <a:lnTo>
                    <a:pt x="36" y="2"/>
                  </a:lnTo>
                  <a:lnTo>
                    <a:pt x="37" y="3"/>
                  </a:lnTo>
                  <a:lnTo>
                    <a:pt x="37" y="4"/>
                  </a:lnTo>
                  <a:lnTo>
                    <a:pt x="37" y="5"/>
                  </a:lnTo>
                  <a:lnTo>
                    <a:pt x="38" y="6"/>
                  </a:lnTo>
                  <a:lnTo>
                    <a:pt x="38" y="7"/>
                  </a:lnTo>
                  <a:lnTo>
                    <a:pt x="38" y="8"/>
                  </a:lnTo>
                  <a:lnTo>
                    <a:pt x="39" y="9"/>
                  </a:lnTo>
                  <a:lnTo>
                    <a:pt x="39" y="10"/>
                  </a:lnTo>
                  <a:lnTo>
                    <a:pt x="39" y="11"/>
                  </a:lnTo>
                  <a:lnTo>
                    <a:pt x="40" y="12"/>
                  </a:lnTo>
                  <a:lnTo>
                    <a:pt x="39" y="12"/>
                  </a:lnTo>
                  <a:lnTo>
                    <a:pt x="39" y="13"/>
                  </a:lnTo>
                  <a:lnTo>
                    <a:pt x="38" y="13"/>
                  </a:lnTo>
                  <a:lnTo>
                    <a:pt x="38" y="14"/>
                  </a:lnTo>
                  <a:lnTo>
                    <a:pt x="37" y="14"/>
                  </a:lnTo>
                  <a:lnTo>
                    <a:pt x="37" y="15"/>
                  </a:lnTo>
                  <a:lnTo>
                    <a:pt x="36" y="15"/>
                  </a:lnTo>
                  <a:lnTo>
                    <a:pt x="34" y="15"/>
                  </a:lnTo>
                  <a:lnTo>
                    <a:pt x="33" y="16"/>
                  </a:lnTo>
                  <a:lnTo>
                    <a:pt x="31" y="16"/>
                  </a:lnTo>
                  <a:lnTo>
                    <a:pt x="30" y="16"/>
                  </a:lnTo>
                  <a:lnTo>
                    <a:pt x="29" y="16"/>
                  </a:lnTo>
                  <a:lnTo>
                    <a:pt x="28" y="17"/>
                  </a:lnTo>
                  <a:lnTo>
                    <a:pt x="27" y="17"/>
                  </a:lnTo>
                  <a:lnTo>
                    <a:pt x="26" y="17"/>
                  </a:lnTo>
                  <a:lnTo>
                    <a:pt x="25" y="17"/>
                  </a:lnTo>
                  <a:lnTo>
                    <a:pt x="24" y="17"/>
                  </a:lnTo>
                  <a:lnTo>
                    <a:pt x="23" y="18"/>
                  </a:lnTo>
                  <a:lnTo>
                    <a:pt x="22" y="18"/>
                  </a:lnTo>
                  <a:lnTo>
                    <a:pt x="21" y="18"/>
                  </a:lnTo>
                  <a:lnTo>
                    <a:pt x="20" y="18"/>
                  </a:lnTo>
                  <a:lnTo>
                    <a:pt x="19" y="18"/>
                  </a:lnTo>
                  <a:lnTo>
                    <a:pt x="19" y="19"/>
                  </a:lnTo>
                  <a:lnTo>
                    <a:pt x="20" y="19"/>
                  </a:lnTo>
                  <a:lnTo>
                    <a:pt x="20" y="20"/>
                  </a:lnTo>
                  <a:lnTo>
                    <a:pt x="21" y="20"/>
                  </a:lnTo>
                  <a:lnTo>
                    <a:pt x="21" y="21"/>
                  </a:lnTo>
                  <a:lnTo>
                    <a:pt x="22" y="21"/>
                  </a:lnTo>
                  <a:lnTo>
                    <a:pt x="22" y="22"/>
                  </a:lnTo>
                  <a:lnTo>
                    <a:pt x="23" y="22"/>
                  </a:lnTo>
                  <a:lnTo>
                    <a:pt x="23" y="23"/>
                  </a:lnTo>
                  <a:lnTo>
                    <a:pt x="24" y="23"/>
                  </a:lnTo>
                  <a:lnTo>
                    <a:pt x="25" y="24"/>
                  </a:lnTo>
                  <a:lnTo>
                    <a:pt x="25" y="25"/>
                  </a:lnTo>
                  <a:lnTo>
                    <a:pt x="26" y="25"/>
                  </a:lnTo>
                  <a:lnTo>
                    <a:pt x="26" y="26"/>
                  </a:lnTo>
                  <a:lnTo>
                    <a:pt x="27" y="26"/>
                  </a:lnTo>
                  <a:lnTo>
                    <a:pt x="27" y="27"/>
                  </a:lnTo>
                  <a:lnTo>
                    <a:pt x="28" y="27"/>
                  </a:lnTo>
                  <a:lnTo>
                    <a:pt x="29" y="28"/>
                  </a:lnTo>
                  <a:lnTo>
                    <a:pt x="28" y="29"/>
                  </a:lnTo>
                  <a:lnTo>
                    <a:pt x="27" y="29"/>
                  </a:lnTo>
                  <a:lnTo>
                    <a:pt x="26" y="30"/>
                  </a:lnTo>
                  <a:lnTo>
                    <a:pt x="25" y="30"/>
                  </a:lnTo>
                  <a:lnTo>
                    <a:pt x="25" y="31"/>
                  </a:lnTo>
                  <a:lnTo>
                    <a:pt x="25" y="32"/>
                  </a:lnTo>
                  <a:lnTo>
                    <a:pt x="24" y="32"/>
                  </a:lnTo>
                  <a:lnTo>
                    <a:pt x="24" y="33"/>
                  </a:lnTo>
                  <a:lnTo>
                    <a:pt x="24" y="34"/>
                  </a:lnTo>
                  <a:lnTo>
                    <a:pt x="23" y="35"/>
                  </a:lnTo>
                  <a:lnTo>
                    <a:pt x="22" y="35"/>
                  </a:lnTo>
                  <a:lnTo>
                    <a:pt x="21" y="35"/>
                  </a:lnTo>
                  <a:lnTo>
                    <a:pt x="20" y="35"/>
                  </a:lnTo>
                  <a:lnTo>
                    <a:pt x="19" y="35"/>
                  </a:lnTo>
                  <a:lnTo>
                    <a:pt x="18" y="35"/>
                  </a:lnTo>
                  <a:lnTo>
                    <a:pt x="17" y="35"/>
                  </a:lnTo>
                  <a:lnTo>
                    <a:pt x="17" y="36"/>
                  </a:lnTo>
                  <a:lnTo>
                    <a:pt x="16" y="36"/>
                  </a:lnTo>
                  <a:lnTo>
                    <a:pt x="16" y="37"/>
                  </a:lnTo>
                  <a:lnTo>
                    <a:pt x="15" y="38"/>
                  </a:lnTo>
                  <a:lnTo>
                    <a:pt x="15" y="39"/>
                  </a:lnTo>
                  <a:lnTo>
                    <a:pt x="14" y="39"/>
                  </a:lnTo>
                  <a:lnTo>
                    <a:pt x="14" y="40"/>
                  </a:lnTo>
                  <a:lnTo>
                    <a:pt x="13" y="41"/>
                  </a:lnTo>
                  <a:lnTo>
                    <a:pt x="12" y="42"/>
                  </a:lnTo>
                  <a:lnTo>
                    <a:pt x="11" y="43"/>
                  </a:lnTo>
                  <a:lnTo>
                    <a:pt x="10" y="43"/>
                  </a:lnTo>
                  <a:lnTo>
                    <a:pt x="9" y="43"/>
                  </a:lnTo>
                  <a:lnTo>
                    <a:pt x="9" y="42"/>
                  </a:lnTo>
                  <a:lnTo>
                    <a:pt x="8" y="42"/>
                  </a:lnTo>
                  <a:lnTo>
                    <a:pt x="7" y="42"/>
                  </a:lnTo>
                  <a:lnTo>
                    <a:pt x="6" y="42"/>
                  </a:lnTo>
                  <a:lnTo>
                    <a:pt x="5" y="42"/>
                  </a:lnTo>
                  <a:lnTo>
                    <a:pt x="4" y="42"/>
                  </a:lnTo>
                  <a:lnTo>
                    <a:pt x="3" y="42"/>
                  </a:lnTo>
                  <a:lnTo>
                    <a:pt x="2" y="42"/>
                  </a:lnTo>
                  <a:lnTo>
                    <a:pt x="1" y="42"/>
                  </a:lnTo>
                  <a:lnTo>
                    <a:pt x="0" y="40"/>
                  </a:lnTo>
                  <a:lnTo>
                    <a:pt x="1" y="39"/>
                  </a:lnTo>
                  <a:lnTo>
                    <a:pt x="1" y="38"/>
                  </a:lnTo>
                  <a:lnTo>
                    <a:pt x="1" y="37"/>
                  </a:lnTo>
                  <a:lnTo>
                    <a:pt x="1" y="36"/>
                  </a:lnTo>
                  <a:lnTo>
                    <a:pt x="1" y="35"/>
                  </a:lnTo>
                  <a:lnTo>
                    <a:pt x="2" y="35"/>
                  </a:lnTo>
                  <a:lnTo>
                    <a:pt x="2" y="34"/>
                  </a:lnTo>
                  <a:lnTo>
                    <a:pt x="2" y="33"/>
                  </a:lnTo>
                  <a:lnTo>
                    <a:pt x="2" y="32"/>
                  </a:lnTo>
                  <a:lnTo>
                    <a:pt x="2" y="31"/>
                  </a:lnTo>
                  <a:lnTo>
                    <a:pt x="2" y="30"/>
                  </a:lnTo>
                  <a:lnTo>
                    <a:pt x="2" y="29"/>
                  </a:lnTo>
                  <a:lnTo>
                    <a:pt x="3" y="28"/>
                  </a:lnTo>
                  <a:lnTo>
                    <a:pt x="3" y="27"/>
                  </a:lnTo>
                  <a:lnTo>
                    <a:pt x="3" y="26"/>
                  </a:lnTo>
                  <a:lnTo>
                    <a:pt x="4" y="25"/>
                  </a:lnTo>
                  <a:lnTo>
                    <a:pt x="4" y="24"/>
                  </a:lnTo>
                  <a:lnTo>
                    <a:pt x="5" y="23"/>
                  </a:lnTo>
                  <a:lnTo>
                    <a:pt x="5" y="22"/>
                  </a:lnTo>
                  <a:lnTo>
                    <a:pt x="4" y="22"/>
                  </a:lnTo>
                  <a:lnTo>
                    <a:pt x="5" y="21"/>
                  </a:lnTo>
                  <a:lnTo>
                    <a:pt x="5" y="20"/>
                  </a:lnTo>
                  <a:lnTo>
                    <a:pt x="5" y="19"/>
                  </a:lnTo>
                  <a:lnTo>
                    <a:pt x="4" y="19"/>
                  </a:lnTo>
                  <a:lnTo>
                    <a:pt x="6" y="10"/>
                  </a:lnTo>
                  <a:lnTo>
                    <a:pt x="6" y="9"/>
                  </a:lnTo>
                  <a:lnTo>
                    <a:pt x="6" y="8"/>
                  </a:lnTo>
                  <a:lnTo>
                    <a:pt x="6" y="7"/>
                  </a:lnTo>
                  <a:lnTo>
                    <a:pt x="7" y="6"/>
                  </a:lnTo>
                  <a:lnTo>
                    <a:pt x="8" y="6"/>
                  </a:lnTo>
                  <a:lnTo>
                    <a:pt x="9" y="7"/>
                  </a:lnTo>
                  <a:lnTo>
                    <a:pt x="9" y="8"/>
                  </a:lnTo>
                  <a:lnTo>
                    <a:pt x="10" y="8"/>
                  </a:lnTo>
                  <a:lnTo>
                    <a:pt x="11" y="9"/>
                  </a:lnTo>
                  <a:lnTo>
                    <a:pt x="12" y="9"/>
                  </a:lnTo>
                  <a:lnTo>
                    <a:pt x="12" y="10"/>
                  </a:lnTo>
                  <a:lnTo>
                    <a:pt x="13" y="11"/>
                  </a:lnTo>
                  <a:lnTo>
                    <a:pt x="14" y="11"/>
                  </a:lnTo>
                  <a:lnTo>
                    <a:pt x="15" y="11"/>
                  </a:lnTo>
                  <a:lnTo>
                    <a:pt x="17" y="10"/>
                  </a:lnTo>
                  <a:lnTo>
                    <a:pt x="19" y="9"/>
                  </a:lnTo>
                  <a:lnTo>
                    <a:pt x="20" y="9"/>
                  </a:lnTo>
                  <a:lnTo>
                    <a:pt x="21" y="8"/>
                  </a:lnTo>
                  <a:lnTo>
                    <a:pt x="23" y="7"/>
                  </a:lnTo>
                  <a:lnTo>
                    <a:pt x="24" y="6"/>
                  </a:lnTo>
                  <a:lnTo>
                    <a:pt x="25" y="6"/>
                  </a:lnTo>
                  <a:lnTo>
                    <a:pt x="25" y="5"/>
                  </a:lnTo>
                  <a:lnTo>
                    <a:pt x="29" y="4"/>
                  </a:lnTo>
                  <a:lnTo>
                    <a:pt x="32" y="2"/>
                  </a:lnTo>
                  <a:lnTo>
                    <a:pt x="34" y="1"/>
                  </a:lnTo>
                  <a:lnTo>
                    <a:pt x="35" y="1"/>
                  </a:lnTo>
                  <a:lnTo>
                    <a:pt x="35" y="0"/>
                  </a:lnTo>
                  <a:lnTo>
                    <a:pt x="36"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490" name="Ethiopia">
              <a:hlinkClick r:id="" action="ppaction://noaction"/>
            </p:cNvPr>
            <p:cNvSpPr>
              <a:spLocks noChangeAspect="1"/>
            </p:cNvSpPr>
            <p:nvPr/>
          </p:nvSpPr>
          <p:spPr bwMode="auto">
            <a:xfrm>
              <a:off x="2169" y="1316"/>
              <a:ext cx="139" cy="103"/>
            </a:xfrm>
            <a:custGeom>
              <a:avLst/>
              <a:gdLst>
                <a:gd name="T0" fmla="*/ 86 w 139"/>
                <a:gd name="T1" fmla="*/ 21 h 103"/>
                <a:gd name="T2" fmla="*/ 85 w 139"/>
                <a:gd name="T3" fmla="*/ 25 h 103"/>
                <a:gd name="T4" fmla="*/ 84 w 139"/>
                <a:gd name="T5" fmla="*/ 29 h 103"/>
                <a:gd name="T6" fmla="*/ 82 w 139"/>
                <a:gd name="T7" fmla="*/ 32 h 103"/>
                <a:gd name="T8" fmla="*/ 85 w 139"/>
                <a:gd name="T9" fmla="*/ 34 h 103"/>
                <a:gd name="T10" fmla="*/ 89 w 139"/>
                <a:gd name="T11" fmla="*/ 33 h 103"/>
                <a:gd name="T12" fmla="*/ 92 w 139"/>
                <a:gd name="T13" fmla="*/ 35 h 103"/>
                <a:gd name="T14" fmla="*/ 91 w 139"/>
                <a:gd name="T15" fmla="*/ 39 h 103"/>
                <a:gd name="T16" fmla="*/ 94 w 139"/>
                <a:gd name="T17" fmla="*/ 42 h 103"/>
                <a:gd name="T18" fmla="*/ 96 w 139"/>
                <a:gd name="T19" fmla="*/ 45 h 103"/>
                <a:gd name="T20" fmla="*/ 98 w 139"/>
                <a:gd name="T21" fmla="*/ 48 h 103"/>
                <a:gd name="T22" fmla="*/ 101 w 139"/>
                <a:gd name="T23" fmla="*/ 50 h 103"/>
                <a:gd name="T24" fmla="*/ 104 w 139"/>
                <a:gd name="T25" fmla="*/ 52 h 103"/>
                <a:gd name="T26" fmla="*/ 108 w 139"/>
                <a:gd name="T27" fmla="*/ 53 h 103"/>
                <a:gd name="T28" fmla="*/ 112 w 139"/>
                <a:gd name="T29" fmla="*/ 54 h 103"/>
                <a:gd name="T30" fmla="*/ 116 w 139"/>
                <a:gd name="T31" fmla="*/ 56 h 103"/>
                <a:gd name="T32" fmla="*/ 120 w 139"/>
                <a:gd name="T33" fmla="*/ 57 h 103"/>
                <a:gd name="T34" fmla="*/ 123 w 139"/>
                <a:gd name="T35" fmla="*/ 59 h 103"/>
                <a:gd name="T36" fmla="*/ 128 w 139"/>
                <a:gd name="T37" fmla="*/ 60 h 103"/>
                <a:gd name="T38" fmla="*/ 132 w 139"/>
                <a:gd name="T39" fmla="*/ 61 h 103"/>
                <a:gd name="T40" fmla="*/ 137 w 139"/>
                <a:gd name="T41" fmla="*/ 61 h 103"/>
                <a:gd name="T42" fmla="*/ 138 w 139"/>
                <a:gd name="T43" fmla="*/ 63 h 103"/>
                <a:gd name="T44" fmla="*/ 135 w 139"/>
                <a:gd name="T45" fmla="*/ 66 h 103"/>
                <a:gd name="T46" fmla="*/ 132 w 139"/>
                <a:gd name="T47" fmla="*/ 68 h 103"/>
                <a:gd name="T48" fmla="*/ 130 w 139"/>
                <a:gd name="T49" fmla="*/ 71 h 103"/>
                <a:gd name="T50" fmla="*/ 127 w 139"/>
                <a:gd name="T51" fmla="*/ 73 h 103"/>
                <a:gd name="T52" fmla="*/ 125 w 139"/>
                <a:gd name="T53" fmla="*/ 76 h 103"/>
                <a:gd name="T54" fmla="*/ 122 w 139"/>
                <a:gd name="T55" fmla="*/ 78 h 103"/>
                <a:gd name="T56" fmla="*/ 120 w 139"/>
                <a:gd name="T57" fmla="*/ 81 h 103"/>
                <a:gd name="T58" fmla="*/ 117 w 139"/>
                <a:gd name="T59" fmla="*/ 83 h 103"/>
                <a:gd name="T60" fmla="*/ 115 w 139"/>
                <a:gd name="T61" fmla="*/ 86 h 103"/>
                <a:gd name="T62" fmla="*/ 112 w 139"/>
                <a:gd name="T63" fmla="*/ 88 h 103"/>
                <a:gd name="T64" fmla="*/ 108 w 139"/>
                <a:gd name="T65" fmla="*/ 89 h 103"/>
                <a:gd name="T66" fmla="*/ 103 w 139"/>
                <a:gd name="T67" fmla="*/ 89 h 103"/>
                <a:gd name="T68" fmla="*/ 99 w 139"/>
                <a:gd name="T69" fmla="*/ 90 h 103"/>
                <a:gd name="T70" fmla="*/ 96 w 139"/>
                <a:gd name="T71" fmla="*/ 92 h 103"/>
                <a:gd name="T72" fmla="*/ 93 w 139"/>
                <a:gd name="T73" fmla="*/ 94 h 103"/>
                <a:gd name="T74" fmla="*/ 90 w 139"/>
                <a:gd name="T75" fmla="*/ 96 h 103"/>
                <a:gd name="T76" fmla="*/ 85 w 139"/>
                <a:gd name="T77" fmla="*/ 97 h 103"/>
                <a:gd name="T78" fmla="*/ 82 w 139"/>
                <a:gd name="T79" fmla="*/ 99 h 103"/>
                <a:gd name="T80" fmla="*/ 69 w 139"/>
                <a:gd name="T81" fmla="*/ 97 h 103"/>
                <a:gd name="T82" fmla="*/ 51 w 139"/>
                <a:gd name="T83" fmla="*/ 102 h 103"/>
                <a:gd name="T84" fmla="*/ 37 w 139"/>
                <a:gd name="T85" fmla="*/ 95 h 103"/>
                <a:gd name="T86" fmla="*/ 26 w 139"/>
                <a:gd name="T87" fmla="*/ 93 h 103"/>
                <a:gd name="T88" fmla="*/ 24 w 139"/>
                <a:gd name="T89" fmla="*/ 85 h 103"/>
                <a:gd name="T90" fmla="*/ 17 w 139"/>
                <a:gd name="T91" fmla="*/ 78 h 103"/>
                <a:gd name="T92" fmla="*/ 11 w 139"/>
                <a:gd name="T93" fmla="*/ 70 h 103"/>
                <a:gd name="T94" fmla="*/ 5 w 139"/>
                <a:gd name="T95" fmla="*/ 64 h 103"/>
                <a:gd name="T96" fmla="*/ 1 w 139"/>
                <a:gd name="T97" fmla="*/ 61 h 103"/>
                <a:gd name="T98" fmla="*/ 6 w 139"/>
                <a:gd name="T99" fmla="*/ 57 h 103"/>
                <a:gd name="T100" fmla="*/ 11 w 139"/>
                <a:gd name="T101" fmla="*/ 51 h 103"/>
                <a:gd name="T102" fmla="*/ 11 w 139"/>
                <a:gd name="T103" fmla="*/ 40 h 103"/>
                <a:gd name="T104" fmla="*/ 15 w 139"/>
                <a:gd name="T105" fmla="*/ 34 h 103"/>
                <a:gd name="T106" fmla="*/ 19 w 139"/>
                <a:gd name="T107" fmla="*/ 27 h 103"/>
                <a:gd name="T108" fmla="*/ 28 w 139"/>
                <a:gd name="T109" fmla="*/ 16 h 103"/>
                <a:gd name="T110" fmla="*/ 32 w 139"/>
                <a:gd name="T111" fmla="*/ 5 h 103"/>
                <a:gd name="T112" fmla="*/ 44 w 139"/>
                <a:gd name="T113" fmla="*/ 3 h 103"/>
                <a:gd name="T114" fmla="*/ 66 w 139"/>
                <a:gd name="T115" fmla="*/ 3 h 1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9"/>
                <a:gd name="T175" fmla="*/ 0 h 103"/>
                <a:gd name="T176" fmla="*/ 139 w 139"/>
                <a:gd name="T177" fmla="*/ 103 h 1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9" h="103">
                  <a:moveTo>
                    <a:pt x="88" y="20"/>
                  </a:moveTo>
                  <a:lnTo>
                    <a:pt x="88" y="20"/>
                  </a:lnTo>
                  <a:lnTo>
                    <a:pt x="87" y="20"/>
                  </a:lnTo>
                  <a:lnTo>
                    <a:pt x="87" y="21"/>
                  </a:lnTo>
                  <a:lnTo>
                    <a:pt x="86" y="21"/>
                  </a:lnTo>
                  <a:lnTo>
                    <a:pt x="85" y="21"/>
                  </a:lnTo>
                  <a:lnTo>
                    <a:pt x="85" y="22"/>
                  </a:lnTo>
                  <a:lnTo>
                    <a:pt x="85" y="23"/>
                  </a:lnTo>
                  <a:lnTo>
                    <a:pt x="85" y="24"/>
                  </a:lnTo>
                  <a:lnTo>
                    <a:pt x="85" y="25"/>
                  </a:lnTo>
                  <a:lnTo>
                    <a:pt x="85" y="26"/>
                  </a:lnTo>
                  <a:lnTo>
                    <a:pt x="84" y="26"/>
                  </a:lnTo>
                  <a:lnTo>
                    <a:pt x="84" y="27"/>
                  </a:lnTo>
                  <a:lnTo>
                    <a:pt x="84" y="28"/>
                  </a:lnTo>
                  <a:lnTo>
                    <a:pt x="84" y="29"/>
                  </a:lnTo>
                  <a:lnTo>
                    <a:pt x="83" y="29"/>
                  </a:lnTo>
                  <a:lnTo>
                    <a:pt x="83" y="30"/>
                  </a:lnTo>
                  <a:lnTo>
                    <a:pt x="82" y="30"/>
                  </a:lnTo>
                  <a:lnTo>
                    <a:pt x="82" y="31"/>
                  </a:lnTo>
                  <a:lnTo>
                    <a:pt x="82" y="32"/>
                  </a:lnTo>
                  <a:lnTo>
                    <a:pt x="82" y="33"/>
                  </a:lnTo>
                  <a:lnTo>
                    <a:pt x="82" y="34"/>
                  </a:lnTo>
                  <a:lnTo>
                    <a:pt x="83" y="34"/>
                  </a:lnTo>
                  <a:lnTo>
                    <a:pt x="84" y="34"/>
                  </a:lnTo>
                  <a:lnTo>
                    <a:pt x="85" y="34"/>
                  </a:lnTo>
                  <a:lnTo>
                    <a:pt x="86" y="34"/>
                  </a:lnTo>
                  <a:lnTo>
                    <a:pt x="87" y="34"/>
                  </a:lnTo>
                  <a:lnTo>
                    <a:pt x="87" y="33"/>
                  </a:lnTo>
                  <a:lnTo>
                    <a:pt x="88" y="33"/>
                  </a:lnTo>
                  <a:lnTo>
                    <a:pt x="89" y="33"/>
                  </a:lnTo>
                  <a:lnTo>
                    <a:pt x="90" y="33"/>
                  </a:lnTo>
                  <a:lnTo>
                    <a:pt x="91" y="33"/>
                  </a:lnTo>
                  <a:lnTo>
                    <a:pt x="91" y="34"/>
                  </a:lnTo>
                  <a:lnTo>
                    <a:pt x="92" y="34"/>
                  </a:lnTo>
                  <a:lnTo>
                    <a:pt x="92" y="35"/>
                  </a:lnTo>
                  <a:lnTo>
                    <a:pt x="91" y="35"/>
                  </a:lnTo>
                  <a:lnTo>
                    <a:pt x="91" y="36"/>
                  </a:lnTo>
                  <a:lnTo>
                    <a:pt x="91" y="37"/>
                  </a:lnTo>
                  <a:lnTo>
                    <a:pt x="91" y="38"/>
                  </a:lnTo>
                  <a:lnTo>
                    <a:pt x="91" y="39"/>
                  </a:lnTo>
                  <a:lnTo>
                    <a:pt x="92" y="40"/>
                  </a:lnTo>
                  <a:lnTo>
                    <a:pt x="92" y="41"/>
                  </a:lnTo>
                  <a:lnTo>
                    <a:pt x="93" y="41"/>
                  </a:lnTo>
                  <a:lnTo>
                    <a:pt x="93" y="42"/>
                  </a:lnTo>
                  <a:lnTo>
                    <a:pt x="94" y="42"/>
                  </a:lnTo>
                  <a:lnTo>
                    <a:pt x="94" y="43"/>
                  </a:lnTo>
                  <a:lnTo>
                    <a:pt x="95" y="43"/>
                  </a:lnTo>
                  <a:lnTo>
                    <a:pt x="95" y="44"/>
                  </a:lnTo>
                  <a:lnTo>
                    <a:pt x="95" y="45"/>
                  </a:lnTo>
                  <a:lnTo>
                    <a:pt x="96" y="45"/>
                  </a:lnTo>
                  <a:lnTo>
                    <a:pt x="96" y="46"/>
                  </a:lnTo>
                  <a:lnTo>
                    <a:pt x="97" y="46"/>
                  </a:lnTo>
                  <a:lnTo>
                    <a:pt x="97" y="47"/>
                  </a:lnTo>
                  <a:lnTo>
                    <a:pt x="98" y="47"/>
                  </a:lnTo>
                  <a:lnTo>
                    <a:pt x="98" y="48"/>
                  </a:lnTo>
                  <a:lnTo>
                    <a:pt x="99" y="48"/>
                  </a:lnTo>
                  <a:lnTo>
                    <a:pt x="99" y="49"/>
                  </a:lnTo>
                  <a:lnTo>
                    <a:pt x="100" y="49"/>
                  </a:lnTo>
                  <a:lnTo>
                    <a:pt x="101" y="49"/>
                  </a:lnTo>
                  <a:lnTo>
                    <a:pt x="101" y="50"/>
                  </a:lnTo>
                  <a:lnTo>
                    <a:pt x="102" y="50"/>
                  </a:lnTo>
                  <a:lnTo>
                    <a:pt x="102" y="51"/>
                  </a:lnTo>
                  <a:lnTo>
                    <a:pt x="103" y="51"/>
                  </a:lnTo>
                  <a:lnTo>
                    <a:pt x="103" y="52"/>
                  </a:lnTo>
                  <a:lnTo>
                    <a:pt x="104" y="52"/>
                  </a:lnTo>
                  <a:lnTo>
                    <a:pt x="105" y="52"/>
                  </a:lnTo>
                  <a:lnTo>
                    <a:pt x="106" y="52"/>
                  </a:lnTo>
                  <a:lnTo>
                    <a:pt x="106" y="53"/>
                  </a:lnTo>
                  <a:lnTo>
                    <a:pt x="107" y="53"/>
                  </a:lnTo>
                  <a:lnTo>
                    <a:pt x="108" y="53"/>
                  </a:lnTo>
                  <a:lnTo>
                    <a:pt x="109" y="53"/>
                  </a:lnTo>
                  <a:lnTo>
                    <a:pt x="109" y="54"/>
                  </a:lnTo>
                  <a:lnTo>
                    <a:pt x="110" y="54"/>
                  </a:lnTo>
                  <a:lnTo>
                    <a:pt x="111" y="54"/>
                  </a:lnTo>
                  <a:lnTo>
                    <a:pt x="112" y="54"/>
                  </a:lnTo>
                  <a:lnTo>
                    <a:pt x="112" y="55"/>
                  </a:lnTo>
                  <a:lnTo>
                    <a:pt x="113" y="55"/>
                  </a:lnTo>
                  <a:lnTo>
                    <a:pt x="114" y="55"/>
                  </a:lnTo>
                  <a:lnTo>
                    <a:pt x="115" y="56"/>
                  </a:lnTo>
                  <a:lnTo>
                    <a:pt x="116" y="56"/>
                  </a:lnTo>
                  <a:lnTo>
                    <a:pt x="117" y="56"/>
                  </a:lnTo>
                  <a:lnTo>
                    <a:pt x="117" y="57"/>
                  </a:lnTo>
                  <a:lnTo>
                    <a:pt x="118" y="57"/>
                  </a:lnTo>
                  <a:lnTo>
                    <a:pt x="119" y="57"/>
                  </a:lnTo>
                  <a:lnTo>
                    <a:pt x="120" y="57"/>
                  </a:lnTo>
                  <a:lnTo>
                    <a:pt x="120" y="58"/>
                  </a:lnTo>
                  <a:lnTo>
                    <a:pt x="121" y="58"/>
                  </a:lnTo>
                  <a:lnTo>
                    <a:pt x="122" y="58"/>
                  </a:lnTo>
                  <a:lnTo>
                    <a:pt x="123" y="58"/>
                  </a:lnTo>
                  <a:lnTo>
                    <a:pt x="123" y="59"/>
                  </a:lnTo>
                  <a:lnTo>
                    <a:pt x="124" y="59"/>
                  </a:lnTo>
                  <a:lnTo>
                    <a:pt x="125" y="59"/>
                  </a:lnTo>
                  <a:lnTo>
                    <a:pt x="126" y="60"/>
                  </a:lnTo>
                  <a:lnTo>
                    <a:pt x="127" y="60"/>
                  </a:lnTo>
                  <a:lnTo>
                    <a:pt x="128" y="60"/>
                  </a:lnTo>
                  <a:lnTo>
                    <a:pt x="128" y="61"/>
                  </a:lnTo>
                  <a:lnTo>
                    <a:pt x="129" y="61"/>
                  </a:lnTo>
                  <a:lnTo>
                    <a:pt x="130" y="61"/>
                  </a:lnTo>
                  <a:lnTo>
                    <a:pt x="131" y="61"/>
                  </a:lnTo>
                  <a:lnTo>
                    <a:pt x="132" y="61"/>
                  </a:lnTo>
                  <a:lnTo>
                    <a:pt x="133" y="61"/>
                  </a:lnTo>
                  <a:lnTo>
                    <a:pt x="134" y="61"/>
                  </a:lnTo>
                  <a:lnTo>
                    <a:pt x="135" y="61"/>
                  </a:lnTo>
                  <a:lnTo>
                    <a:pt x="136" y="61"/>
                  </a:lnTo>
                  <a:lnTo>
                    <a:pt x="137" y="61"/>
                  </a:lnTo>
                  <a:lnTo>
                    <a:pt x="138" y="61"/>
                  </a:lnTo>
                  <a:lnTo>
                    <a:pt x="139" y="61"/>
                  </a:lnTo>
                  <a:lnTo>
                    <a:pt x="139" y="62"/>
                  </a:lnTo>
                  <a:lnTo>
                    <a:pt x="138" y="62"/>
                  </a:lnTo>
                  <a:lnTo>
                    <a:pt x="138" y="63"/>
                  </a:lnTo>
                  <a:lnTo>
                    <a:pt x="137" y="63"/>
                  </a:lnTo>
                  <a:lnTo>
                    <a:pt x="137" y="64"/>
                  </a:lnTo>
                  <a:lnTo>
                    <a:pt x="136" y="65"/>
                  </a:lnTo>
                  <a:lnTo>
                    <a:pt x="135" y="65"/>
                  </a:lnTo>
                  <a:lnTo>
                    <a:pt x="135" y="66"/>
                  </a:lnTo>
                  <a:lnTo>
                    <a:pt x="134" y="66"/>
                  </a:lnTo>
                  <a:lnTo>
                    <a:pt x="134" y="67"/>
                  </a:lnTo>
                  <a:lnTo>
                    <a:pt x="133" y="67"/>
                  </a:lnTo>
                  <a:lnTo>
                    <a:pt x="133" y="68"/>
                  </a:lnTo>
                  <a:lnTo>
                    <a:pt x="132" y="68"/>
                  </a:lnTo>
                  <a:lnTo>
                    <a:pt x="132" y="69"/>
                  </a:lnTo>
                  <a:lnTo>
                    <a:pt x="131" y="69"/>
                  </a:lnTo>
                  <a:lnTo>
                    <a:pt x="131" y="70"/>
                  </a:lnTo>
                  <a:lnTo>
                    <a:pt x="130" y="70"/>
                  </a:lnTo>
                  <a:lnTo>
                    <a:pt x="130" y="71"/>
                  </a:lnTo>
                  <a:lnTo>
                    <a:pt x="129" y="71"/>
                  </a:lnTo>
                  <a:lnTo>
                    <a:pt x="129" y="72"/>
                  </a:lnTo>
                  <a:lnTo>
                    <a:pt x="128" y="72"/>
                  </a:lnTo>
                  <a:lnTo>
                    <a:pt x="128" y="73"/>
                  </a:lnTo>
                  <a:lnTo>
                    <a:pt x="127" y="73"/>
                  </a:lnTo>
                  <a:lnTo>
                    <a:pt x="127" y="74"/>
                  </a:lnTo>
                  <a:lnTo>
                    <a:pt x="126" y="74"/>
                  </a:lnTo>
                  <a:lnTo>
                    <a:pt x="126" y="75"/>
                  </a:lnTo>
                  <a:lnTo>
                    <a:pt x="125" y="75"/>
                  </a:lnTo>
                  <a:lnTo>
                    <a:pt x="125" y="76"/>
                  </a:lnTo>
                  <a:lnTo>
                    <a:pt x="124" y="76"/>
                  </a:lnTo>
                  <a:lnTo>
                    <a:pt x="124" y="77"/>
                  </a:lnTo>
                  <a:lnTo>
                    <a:pt x="123" y="77"/>
                  </a:lnTo>
                  <a:lnTo>
                    <a:pt x="123" y="78"/>
                  </a:lnTo>
                  <a:lnTo>
                    <a:pt x="122" y="78"/>
                  </a:lnTo>
                  <a:lnTo>
                    <a:pt x="122" y="79"/>
                  </a:lnTo>
                  <a:lnTo>
                    <a:pt x="121" y="79"/>
                  </a:lnTo>
                  <a:lnTo>
                    <a:pt x="121" y="80"/>
                  </a:lnTo>
                  <a:lnTo>
                    <a:pt x="120" y="80"/>
                  </a:lnTo>
                  <a:lnTo>
                    <a:pt x="120" y="81"/>
                  </a:lnTo>
                  <a:lnTo>
                    <a:pt x="119" y="81"/>
                  </a:lnTo>
                  <a:lnTo>
                    <a:pt x="119" y="82"/>
                  </a:lnTo>
                  <a:lnTo>
                    <a:pt x="118" y="82"/>
                  </a:lnTo>
                  <a:lnTo>
                    <a:pt x="118" y="83"/>
                  </a:lnTo>
                  <a:lnTo>
                    <a:pt x="117" y="83"/>
                  </a:lnTo>
                  <a:lnTo>
                    <a:pt x="117" y="84"/>
                  </a:lnTo>
                  <a:lnTo>
                    <a:pt x="116" y="84"/>
                  </a:lnTo>
                  <a:lnTo>
                    <a:pt x="116" y="85"/>
                  </a:lnTo>
                  <a:lnTo>
                    <a:pt x="115" y="85"/>
                  </a:lnTo>
                  <a:lnTo>
                    <a:pt x="115" y="86"/>
                  </a:lnTo>
                  <a:lnTo>
                    <a:pt x="114" y="86"/>
                  </a:lnTo>
                  <a:lnTo>
                    <a:pt x="114" y="87"/>
                  </a:lnTo>
                  <a:lnTo>
                    <a:pt x="113" y="87"/>
                  </a:lnTo>
                  <a:lnTo>
                    <a:pt x="113" y="88"/>
                  </a:lnTo>
                  <a:lnTo>
                    <a:pt x="112" y="88"/>
                  </a:lnTo>
                  <a:lnTo>
                    <a:pt x="112" y="89"/>
                  </a:lnTo>
                  <a:lnTo>
                    <a:pt x="111" y="89"/>
                  </a:lnTo>
                  <a:lnTo>
                    <a:pt x="110" y="89"/>
                  </a:lnTo>
                  <a:lnTo>
                    <a:pt x="109" y="89"/>
                  </a:lnTo>
                  <a:lnTo>
                    <a:pt x="108" y="89"/>
                  </a:lnTo>
                  <a:lnTo>
                    <a:pt x="107" y="89"/>
                  </a:lnTo>
                  <a:lnTo>
                    <a:pt x="106" y="89"/>
                  </a:lnTo>
                  <a:lnTo>
                    <a:pt x="105" y="89"/>
                  </a:lnTo>
                  <a:lnTo>
                    <a:pt x="104" y="89"/>
                  </a:lnTo>
                  <a:lnTo>
                    <a:pt x="103" y="89"/>
                  </a:lnTo>
                  <a:lnTo>
                    <a:pt x="102" y="89"/>
                  </a:lnTo>
                  <a:lnTo>
                    <a:pt x="101" y="89"/>
                  </a:lnTo>
                  <a:lnTo>
                    <a:pt x="101" y="90"/>
                  </a:lnTo>
                  <a:lnTo>
                    <a:pt x="100" y="90"/>
                  </a:lnTo>
                  <a:lnTo>
                    <a:pt x="99" y="90"/>
                  </a:lnTo>
                  <a:lnTo>
                    <a:pt x="99" y="91"/>
                  </a:lnTo>
                  <a:lnTo>
                    <a:pt x="98" y="91"/>
                  </a:lnTo>
                  <a:lnTo>
                    <a:pt x="97" y="91"/>
                  </a:lnTo>
                  <a:lnTo>
                    <a:pt x="96" y="91"/>
                  </a:lnTo>
                  <a:lnTo>
                    <a:pt x="96" y="92"/>
                  </a:lnTo>
                  <a:lnTo>
                    <a:pt x="95" y="92"/>
                  </a:lnTo>
                  <a:lnTo>
                    <a:pt x="95" y="93"/>
                  </a:lnTo>
                  <a:lnTo>
                    <a:pt x="94" y="93"/>
                  </a:lnTo>
                  <a:lnTo>
                    <a:pt x="93" y="93"/>
                  </a:lnTo>
                  <a:lnTo>
                    <a:pt x="93" y="94"/>
                  </a:lnTo>
                  <a:lnTo>
                    <a:pt x="92" y="94"/>
                  </a:lnTo>
                  <a:lnTo>
                    <a:pt x="92" y="95"/>
                  </a:lnTo>
                  <a:lnTo>
                    <a:pt x="91" y="95"/>
                  </a:lnTo>
                  <a:lnTo>
                    <a:pt x="91" y="96"/>
                  </a:lnTo>
                  <a:lnTo>
                    <a:pt x="90" y="96"/>
                  </a:lnTo>
                  <a:lnTo>
                    <a:pt x="89" y="96"/>
                  </a:lnTo>
                  <a:lnTo>
                    <a:pt x="88" y="96"/>
                  </a:lnTo>
                  <a:lnTo>
                    <a:pt x="87" y="97"/>
                  </a:lnTo>
                  <a:lnTo>
                    <a:pt x="86" y="97"/>
                  </a:lnTo>
                  <a:lnTo>
                    <a:pt x="85" y="97"/>
                  </a:lnTo>
                  <a:lnTo>
                    <a:pt x="85" y="98"/>
                  </a:lnTo>
                  <a:lnTo>
                    <a:pt x="84" y="98"/>
                  </a:lnTo>
                  <a:lnTo>
                    <a:pt x="83" y="98"/>
                  </a:lnTo>
                  <a:lnTo>
                    <a:pt x="83" y="99"/>
                  </a:lnTo>
                  <a:lnTo>
                    <a:pt x="82" y="99"/>
                  </a:lnTo>
                  <a:lnTo>
                    <a:pt x="80" y="99"/>
                  </a:lnTo>
                  <a:lnTo>
                    <a:pt x="78" y="99"/>
                  </a:lnTo>
                  <a:lnTo>
                    <a:pt x="75" y="98"/>
                  </a:lnTo>
                  <a:lnTo>
                    <a:pt x="72" y="97"/>
                  </a:lnTo>
                  <a:lnTo>
                    <a:pt x="69" y="97"/>
                  </a:lnTo>
                  <a:lnTo>
                    <a:pt x="66" y="98"/>
                  </a:lnTo>
                  <a:lnTo>
                    <a:pt x="63" y="101"/>
                  </a:lnTo>
                  <a:lnTo>
                    <a:pt x="59" y="103"/>
                  </a:lnTo>
                  <a:lnTo>
                    <a:pt x="55" y="103"/>
                  </a:lnTo>
                  <a:lnTo>
                    <a:pt x="51" y="102"/>
                  </a:lnTo>
                  <a:lnTo>
                    <a:pt x="48" y="102"/>
                  </a:lnTo>
                  <a:lnTo>
                    <a:pt x="45" y="101"/>
                  </a:lnTo>
                  <a:lnTo>
                    <a:pt x="43" y="99"/>
                  </a:lnTo>
                  <a:lnTo>
                    <a:pt x="40" y="97"/>
                  </a:lnTo>
                  <a:lnTo>
                    <a:pt x="37" y="95"/>
                  </a:lnTo>
                  <a:lnTo>
                    <a:pt x="34" y="94"/>
                  </a:lnTo>
                  <a:lnTo>
                    <a:pt x="31" y="93"/>
                  </a:lnTo>
                  <a:lnTo>
                    <a:pt x="30" y="94"/>
                  </a:lnTo>
                  <a:lnTo>
                    <a:pt x="29" y="94"/>
                  </a:lnTo>
                  <a:lnTo>
                    <a:pt x="26" y="93"/>
                  </a:lnTo>
                  <a:lnTo>
                    <a:pt x="26" y="89"/>
                  </a:lnTo>
                  <a:lnTo>
                    <a:pt x="27" y="88"/>
                  </a:lnTo>
                  <a:lnTo>
                    <a:pt x="27" y="86"/>
                  </a:lnTo>
                  <a:lnTo>
                    <a:pt x="25" y="85"/>
                  </a:lnTo>
                  <a:lnTo>
                    <a:pt x="24" y="85"/>
                  </a:lnTo>
                  <a:lnTo>
                    <a:pt x="21" y="85"/>
                  </a:lnTo>
                  <a:lnTo>
                    <a:pt x="20" y="84"/>
                  </a:lnTo>
                  <a:lnTo>
                    <a:pt x="19" y="82"/>
                  </a:lnTo>
                  <a:lnTo>
                    <a:pt x="18" y="80"/>
                  </a:lnTo>
                  <a:lnTo>
                    <a:pt x="17" y="78"/>
                  </a:lnTo>
                  <a:lnTo>
                    <a:pt x="17" y="75"/>
                  </a:lnTo>
                  <a:lnTo>
                    <a:pt x="16" y="74"/>
                  </a:lnTo>
                  <a:lnTo>
                    <a:pt x="14" y="73"/>
                  </a:lnTo>
                  <a:lnTo>
                    <a:pt x="12" y="71"/>
                  </a:lnTo>
                  <a:lnTo>
                    <a:pt x="11" y="70"/>
                  </a:lnTo>
                  <a:lnTo>
                    <a:pt x="10" y="69"/>
                  </a:lnTo>
                  <a:lnTo>
                    <a:pt x="10" y="67"/>
                  </a:lnTo>
                  <a:lnTo>
                    <a:pt x="8" y="65"/>
                  </a:lnTo>
                  <a:lnTo>
                    <a:pt x="7" y="64"/>
                  </a:lnTo>
                  <a:lnTo>
                    <a:pt x="5" y="64"/>
                  </a:lnTo>
                  <a:lnTo>
                    <a:pt x="3" y="64"/>
                  </a:lnTo>
                  <a:lnTo>
                    <a:pt x="2" y="63"/>
                  </a:lnTo>
                  <a:lnTo>
                    <a:pt x="1" y="63"/>
                  </a:lnTo>
                  <a:lnTo>
                    <a:pt x="0" y="62"/>
                  </a:lnTo>
                  <a:lnTo>
                    <a:pt x="1" y="61"/>
                  </a:lnTo>
                  <a:lnTo>
                    <a:pt x="2" y="60"/>
                  </a:lnTo>
                  <a:lnTo>
                    <a:pt x="2" y="59"/>
                  </a:lnTo>
                  <a:lnTo>
                    <a:pt x="2" y="58"/>
                  </a:lnTo>
                  <a:lnTo>
                    <a:pt x="4" y="57"/>
                  </a:lnTo>
                  <a:lnTo>
                    <a:pt x="6" y="57"/>
                  </a:lnTo>
                  <a:lnTo>
                    <a:pt x="7" y="58"/>
                  </a:lnTo>
                  <a:lnTo>
                    <a:pt x="9" y="57"/>
                  </a:lnTo>
                  <a:lnTo>
                    <a:pt x="10" y="56"/>
                  </a:lnTo>
                  <a:lnTo>
                    <a:pt x="11" y="53"/>
                  </a:lnTo>
                  <a:lnTo>
                    <a:pt x="11" y="51"/>
                  </a:lnTo>
                  <a:lnTo>
                    <a:pt x="11" y="48"/>
                  </a:lnTo>
                  <a:lnTo>
                    <a:pt x="11" y="45"/>
                  </a:lnTo>
                  <a:lnTo>
                    <a:pt x="11" y="43"/>
                  </a:lnTo>
                  <a:lnTo>
                    <a:pt x="12" y="41"/>
                  </a:lnTo>
                  <a:lnTo>
                    <a:pt x="11" y="40"/>
                  </a:lnTo>
                  <a:lnTo>
                    <a:pt x="11" y="38"/>
                  </a:lnTo>
                  <a:lnTo>
                    <a:pt x="12" y="38"/>
                  </a:lnTo>
                  <a:lnTo>
                    <a:pt x="12" y="37"/>
                  </a:lnTo>
                  <a:lnTo>
                    <a:pt x="14" y="35"/>
                  </a:lnTo>
                  <a:lnTo>
                    <a:pt x="15" y="34"/>
                  </a:lnTo>
                  <a:lnTo>
                    <a:pt x="17" y="34"/>
                  </a:lnTo>
                  <a:lnTo>
                    <a:pt x="18" y="33"/>
                  </a:lnTo>
                  <a:lnTo>
                    <a:pt x="18" y="31"/>
                  </a:lnTo>
                  <a:lnTo>
                    <a:pt x="19" y="29"/>
                  </a:lnTo>
                  <a:lnTo>
                    <a:pt x="19" y="27"/>
                  </a:lnTo>
                  <a:lnTo>
                    <a:pt x="21" y="24"/>
                  </a:lnTo>
                  <a:lnTo>
                    <a:pt x="23" y="21"/>
                  </a:lnTo>
                  <a:lnTo>
                    <a:pt x="25" y="18"/>
                  </a:lnTo>
                  <a:lnTo>
                    <a:pt x="27" y="17"/>
                  </a:lnTo>
                  <a:lnTo>
                    <a:pt x="28" y="16"/>
                  </a:lnTo>
                  <a:lnTo>
                    <a:pt x="29" y="15"/>
                  </a:lnTo>
                  <a:lnTo>
                    <a:pt x="30" y="13"/>
                  </a:lnTo>
                  <a:lnTo>
                    <a:pt x="31" y="10"/>
                  </a:lnTo>
                  <a:lnTo>
                    <a:pt x="32" y="7"/>
                  </a:lnTo>
                  <a:lnTo>
                    <a:pt x="32" y="5"/>
                  </a:lnTo>
                  <a:lnTo>
                    <a:pt x="32" y="3"/>
                  </a:lnTo>
                  <a:lnTo>
                    <a:pt x="32" y="2"/>
                  </a:lnTo>
                  <a:lnTo>
                    <a:pt x="39" y="0"/>
                  </a:lnTo>
                  <a:lnTo>
                    <a:pt x="40" y="0"/>
                  </a:lnTo>
                  <a:lnTo>
                    <a:pt x="44" y="3"/>
                  </a:lnTo>
                  <a:lnTo>
                    <a:pt x="51" y="1"/>
                  </a:lnTo>
                  <a:lnTo>
                    <a:pt x="52" y="0"/>
                  </a:lnTo>
                  <a:lnTo>
                    <a:pt x="60" y="1"/>
                  </a:lnTo>
                  <a:lnTo>
                    <a:pt x="62" y="2"/>
                  </a:lnTo>
                  <a:lnTo>
                    <a:pt x="66" y="3"/>
                  </a:lnTo>
                  <a:lnTo>
                    <a:pt x="67" y="2"/>
                  </a:lnTo>
                  <a:lnTo>
                    <a:pt x="88" y="2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491" name="Czech_Republic">
              <a:hlinkClick r:id="" action="ppaction://noaction"/>
            </p:cNvPr>
            <p:cNvSpPr>
              <a:spLocks noChangeAspect="1"/>
            </p:cNvSpPr>
            <p:nvPr/>
          </p:nvSpPr>
          <p:spPr bwMode="auto">
            <a:xfrm>
              <a:off x="1974" y="932"/>
              <a:ext cx="60" cy="30"/>
            </a:xfrm>
            <a:custGeom>
              <a:avLst/>
              <a:gdLst>
                <a:gd name="T0" fmla="*/ 2 w 60"/>
                <a:gd name="T1" fmla="*/ 12 h 30"/>
                <a:gd name="T2" fmla="*/ 3 w 60"/>
                <a:gd name="T3" fmla="*/ 10 h 30"/>
                <a:gd name="T4" fmla="*/ 4 w 60"/>
                <a:gd name="T5" fmla="*/ 9 h 30"/>
                <a:gd name="T6" fmla="*/ 6 w 60"/>
                <a:gd name="T7" fmla="*/ 9 h 30"/>
                <a:gd name="T8" fmla="*/ 9 w 60"/>
                <a:gd name="T9" fmla="*/ 8 h 30"/>
                <a:gd name="T10" fmla="*/ 12 w 60"/>
                <a:gd name="T11" fmla="*/ 7 h 30"/>
                <a:gd name="T12" fmla="*/ 15 w 60"/>
                <a:gd name="T13" fmla="*/ 4 h 30"/>
                <a:gd name="T14" fmla="*/ 20 w 60"/>
                <a:gd name="T15" fmla="*/ 3 h 30"/>
                <a:gd name="T16" fmla="*/ 20 w 60"/>
                <a:gd name="T17" fmla="*/ 0 h 30"/>
                <a:gd name="T18" fmla="*/ 23 w 60"/>
                <a:gd name="T19" fmla="*/ 2 h 30"/>
                <a:gd name="T20" fmla="*/ 25 w 60"/>
                <a:gd name="T21" fmla="*/ 3 h 30"/>
                <a:gd name="T22" fmla="*/ 28 w 60"/>
                <a:gd name="T23" fmla="*/ 2 h 30"/>
                <a:gd name="T24" fmla="*/ 31 w 60"/>
                <a:gd name="T25" fmla="*/ 2 h 30"/>
                <a:gd name="T26" fmla="*/ 33 w 60"/>
                <a:gd name="T27" fmla="*/ 4 h 30"/>
                <a:gd name="T28" fmla="*/ 37 w 60"/>
                <a:gd name="T29" fmla="*/ 4 h 30"/>
                <a:gd name="T30" fmla="*/ 40 w 60"/>
                <a:gd name="T31" fmla="*/ 6 h 30"/>
                <a:gd name="T32" fmla="*/ 40 w 60"/>
                <a:gd name="T33" fmla="*/ 8 h 30"/>
                <a:gd name="T34" fmla="*/ 41 w 60"/>
                <a:gd name="T35" fmla="*/ 10 h 30"/>
                <a:gd name="T36" fmla="*/ 44 w 60"/>
                <a:gd name="T37" fmla="*/ 11 h 30"/>
                <a:gd name="T38" fmla="*/ 46 w 60"/>
                <a:gd name="T39" fmla="*/ 10 h 30"/>
                <a:gd name="T40" fmla="*/ 46 w 60"/>
                <a:gd name="T41" fmla="*/ 9 h 30"/>
                <a:gd name="T42" fmla="*/ 48 w 60"/>
                <a:gd name="T43" fmla="*/ 9 h 30"/>
                <a:gd name="T44" fmla="*/ 52 w 60"/>
                <a:gd name="T45" fmla="*/ 10 h 30"/>
                <a:gd name="T46" fmla="*/ 53 w 60"/>
                <a:gd name="T47" fmla="*/ 11 h 30"/>
                <a:gd name="T48" fmla="*/ 55 w 60"/>
                <a:gd name="T49" fmla="*/ 13 h 30"/>
                <a:gd name="T50" fmla="*/ 58 w 60"/>
                <a:gd name="T51" fmla="*/ 16 h 30"/>
                <a:gd name="T52" fmla="*/ 60 w 60"/>
                <a:gd name="T53" fmla="*/ 18 h 30"/>
                <a:gd name="T54" fmla="*/ 59 w 60"/>
                <a:gd name="T55" fmla="*/ 21 h 30"/>
                <a:gd name="T56" fmla="*/ 54 w 60"/>
                <a:gd name="T57" fmla="*/ 24 h 30"/>
                <a:gd name="T58" fmla="*/ 47 w 60"/>
                <a:gd name="T59" fmla="*/ 26 h 30"/>
                <a:gd name="T60" fmla="*/ 45 w 60"/>
                <a:gd name="T61" fmla="*/ 30 h 30"/>
                <a:gd name="T62" fmla="*/ 44 w 60"/>
                <a:gd name="T63" fmla="*/ 28 h 30"/>
                <a:gd name="T64" fmla="*/ 38 w 60"/>
                <a:gd name="T65" fmla="*/ 28 h 30"/>
                <a:gd name="T66" fmla="*/ 34 w 60"/>
                <a:gd name="T67" fmla="*/ 26 h 30"/>
                <a:gd name="T68" fmla="*/ 31 w 60"/>
                <a:gd name="T69" fmla="*/ 26 h 30"/>
                <a:gd name="T70" fmla="*/ 29 w 60"/>
                <a:gd name="T71" fmla="*/ 26 h 30"/>
                <a:gd name="T72" fmla="*/ 27 w 60"/>
                <a:gd name="T73" fmla="*/ 28 h 30"/>
                <a:gd name="T74" fmla="*/ 24 w 60"/>
                <a:gd name="T75" fmla="*/ 30 h 30"/>
                <a:gd name="T76" fmla="*/ 20 w 60"/>
                <a:gd name="T77" fmla="*/ 30 h 30"/>
                <a:gd name="T78" fmla="*/ 17 w 60"/>
                <a:gd name="T79" fmla="*/ 29 h 30"/>
                <a:gd name="T80" fmla="*/ 13 w 60"/>
                <a:gd name="T81" fmla="*/ 26 h 30"/>
                <a:gd name="T82" fmla="*/ 10 w 60"/>
                <a:gd name="T83" fmla="*/ 23 h 30"/>
                <a:gd name="T84" fmla="*/ 5 w 60"/>
                <a:gd name="T85" fmla="*/ 20 h 30"/>
                <a:gd name="T86" fmla="*/ 4 w 60"/>
                <a:gd name="T87" fmla="*/ 15 h 30"/>
                <a:gd name="T88" fmla="*/ 1 w 60"/>
                <a:gd name="T89" fmla="*/ 13 h 30"/>
                <a:gd name="T90" fmla="*/ 0 w 60"/>
                <a:gd name="T91" fmla="*/ 10 h 30"/>
                <a:gd name="T92" fmla="*/ 2 w 60"/>
                <a:gd name="T93" fmla="*/ 11 h 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0"/>
                <a:gd name="T142" fmla="*/ 0 h 30"/>
                <a:gd name="T143" fmla="*/ 60 w 60"/>
                <a:gd name="T144" fmla="*/ 30 h 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0" h="30">
                  <a:moveTo>
                    <a:pt x="2" y="11"/>
                  </a:moveTo>
                  <a:lnTo>
                    <a:pt x="2" y="12"/>
                  </a:lnTo>
                  <a:lnTo>
                    <a:pt x="3" y="11"/>
                  </a:lnTo>
                  <a:lnTo>
                    <a:pt x="3" y="10"/>
                  </a:lnTo>
                  <a:lnTo>
                    <a:pt x="4" y="10"/>
                  </a:lnTo>
                  <a:lnTo>
                    <a:pt x="4" y="9"/>
                  </a:lnTo>
                  <a:lnTo>
                    <a:pt x="5" y="9"/>
                  </a:lnTo>
                  <a:lnTo>
                    <a:pt x="6" y="9"/>
                  </a:lnTo>
                  <a:lnTo>
                    <a:pt x="8" y="8"/>
                  </a:lnTo>
                  <a:lnTo>
                    <a:pt x="9" y="8"/>
                  </a:lnTo>
                  <a:lnTo>
                    <a:pt x="11" y="7"/>
                  </a:lnTo>
                  <a:lnTo>
                    <a:pt x="12" y="7"/>
                  </a:lnTo>
                  <a:lnTo>
                    <a:pt x="13" y="5"/>
                  </a:lnTo>
                  <a:lnTo>
                    <a:pt x="15" y="4"/>
                  </a:lnTo>
                  <a:lnTo>
                    <a:pt x="18" y="4"/>
                  </a:lnTo>
                  <a:lnTo>
                    <a:pt x="20" y="3"/>
                  </a:lnTo>
                  <a:lnTo>
                    <a:pt x="20" y="1"/>
                  </a:lnTo>
                  <a:lnTo>
                    <a:pt x="20" y="0"/>
                  </a:lnTo>
                  <a:lnTo>
                    <a:pt x="22" y="0"/>
                  </a:lnTo>
                  <a:lnTo>
                    <a:pt x="23" y="2"/>
                  </a:lnTo>
                  <a:lnTo>
                    <a:pt x="24" y="3"/>
                  </a:lnTo>
                  <a:lnTo>
                    <a:pt x="25" y="3"/>
                  </a:lnTo>
                  <a:lnTo>
                    <a:pt x="27" y="4"/>
                  </a:lnTo>
                  <a:lnTo>
                    <a:pt x="28" y="2"/>
                  </a:lnTo>
                  <a:lnTo>
                    <a:pt x="29" y="2"/>
                  </a:lnTo>
                  <a:lnTo>
                    <a:pt x="31" y="2"/>
                  </a:lnTo>
                  <a:lnTo>
                    <a:pt x="32" y="4"/>
                  </a:lnTo>
                  <a:lnTo>
                    <a:pt x="33" y="4"/>
                  </a:lnTo>
                  <a:lnTo>
                    <a:pt x="35" y="4"/>
                  </a:lnTo>
                  <a:lnTo>
                    <a:pt x="37" y="4"/>
                  </a:lnTo>
                  <a:lnTo>
                    <a:pt x="38" y="6"/>
                  </a:lnTo>
                  <a:lnTo>
                    <a:pt x="40" y="6"/>
                  </a:lnTo>
                  <a:lnTo>
                    <a:pt x="40" y="7"/>
                  </a:lnTo>
                  <a:lnTo>
                    <a:pt x="40" y="8"/>
                  </a:lnTo>
                  <a:lnTo>
                    <a:pt x="39" y="8"/>
                  </a:lnTo>
                  <a:lnTo>
                    <a:pt x="41" y="10"/>
                  </a:lnTo>
                  <a:lnTo>
                    <a:pt x="43" y="11"/>
                  </a:lnTo>
                  <a:lnTo>
                    <a:pt x="44" y="11"/>
                  </a:lnTo>
                  <a:lnTo>
                    <a:pt x="45" y="11"/>
                  </a:lnTo>
                  <a:lnTo>
                    <a:pt x="46" y="10"/>
                  </a:lnTo>
                  <a:lnTo>
                    <a:pt x="45" y="9"/>
                  </a:lnTo>
                  <a:lnTo>
                    <a:pt x="46" y="9"/>
                  </a:lnTo>
                  <a:lnTo>
                    <a:pt x="47" y="9"/>
                  </a:lnTo>
                  <a:lnTo>
                    <a:pt x="48" y="9"/>
                  </a:lnTo>
                  <a:lnTo>
                    <a:pt x="50" y="10"/>
                  </a:lnTo>
                  <a:lnTo>
                    <a:pt x="52" y="10"/>
                  </a:lnTo>
                  <a:lnTo>
                    <a:pt x="53" y="10"/>
                  </a:lnTo>
                  <a:lnTo>
                    <a:pt x="53" y="11"/>
                  </a:lnTo>
                  <a:lnTo>
                    <a:pt x="53" y="12"/>
                  </a:lnTo>
                  <a:lnTo>
                    <a:pt x="55" y="13"/>
                  </a:lnTo>
                  <a:lnTo>
                    <a:pt x="57" y="14"/>
                  </a:lnTo>
                  <a:lnTo>
                    <a:pt x="58" y="16"/>
                  </a:lnTo>
                  <a:lnTo>
                    <a:pt x="60" y="18"/>
                  </a:lnTo>
                  <a:lnTo>
                    <a:pt x="59" y="20"/>
                  </a:lnTo>
                  <a:lnTo>
                    <a:pt x="59" y="21"/>
                  </a:lnTo>
                  <a:lnTo>
                    <a:pt x="54" y="23"/>
                  </a:lnTo>
                  <a:lnTo>
                    <a:pt x="54" y="24"/>
                  </a:lnTo>
                  <a:lnTo>
                    <a:pt x="50" y="24"/>
                  </a:lnTo>
                  <a:lnTo>
                    <a:pt x="47" y="26"/>
                  </a:lnTo>
                  <a:lnTo>
                    <a:pt x="48" y="25"/>
                  </a:lnTo>
                  <a:lnTo>
                    <a:pt x="45" y="30"/>
                  </a:lnTo>
                  <a:lnTo>
                    <a:pt x="45" y="29"/>
                  </a:lnTo>
                  <a:lnTo>
                    <a:pt x="44" y="28"/>
                  </a:lnTo>
                  <a:lnTo>
                    <a:pt x="41" y="28"/>
                  </a:lnTo>
                  <a:lnTo>
                    <a:pt x="38" y="28"/>
                  </a:lnTo>
                  <a:lnTo>
                    <a:pt x="36" y="27"/>
                  </a:lnTo>
                  <a:lnTo>
                    <a:pt x="34" y="26"/>
                  </a:lnTo>
                  <a:lnTo>
                    <a:pt x="33" y="26"/>
                  </a:lnTo>
                  <a:lnTo>
                    <a:pt x="31" y="26"/>
                  </a:lnTo>
                  <a:lnTo>
                    <a:pt x="30" y="26"/>
                  </a:lnTo>
                  <a:lnTo>
                    <a:pt x="29" y="26"/>
                  </a:lnTo>
                  <a:lnTo>
                    <a:pt x="28" y="27"/>
                  </a:lnTo>
                  <a:lnTo>
                    <a:pt x="27" y="28"/>
                  </a:lnTo>
                  <a:lnTo>
                    <a:pt x="25" y="30"/>
                  </a:lnTo>
                  <a:lnTo>
                    <a:pt x="24" y="30"/>
                  </a:lnTo>
                  <a:lnTo>
                    <a:pt x="22" y="30"/>
                  </a:lnTo>
                  <a:lnTo>
                    <a:pt x="20" y="30"/>
                  </a:lnTo>
                  <a:lnTo>
                    <a:pt x="19" y="29"/>
                  </a:lnTo>
                  <a:lnTo>
                    <a:pt x="17" y="29"/>
                  </a:lnTo>
                  <a:lnTo>
                    <a:pt x="16" y="28"/>
                  </a:lnTo>
                  <a:lnTo>
                    <a:pt x="13" y="26"/>
                  </a:lnTo>
                  <a:lnTo>
                    <a:pt x="12" y="25"/>
                  </a:lnTo>
                  <a:lnTo>
                    <a:pt x="10" y="23"/>
                  </a:lnTo>
                  <a:lnTo>
                    <a:pt x="7" y="21"/>
                  </a:lnTo>
                  <a:lnTo>
                    <a:pt x="5" y="20"/>
                  </a:lnTo>
                  <a:lnTo>
                    <a:pt x="4" y="18"/>
                  </a:lnTo>
                  <a:lnTo>
                    <a:pt x="4" y="15"/>
                  </a:lnTo>
                  <a:lnTo>
                    <a:pt x="3" y="14"/>
                  </a:lnTo>
                  <a:lnTo>
                    <a:pt x="1" y="13"/>
                  </a:lnTo>
                  <a:lnTo>
                    <a:pt x="0" y="11"/>
                  </a:lnTo>
                  <a:lnTo>
                    <a:pt x="0" y="10"/>
                  </a:lnTo>
                  <a:lnTo>
                    <a:pt x="0" y="9"/>
                  </a:lnTo>
                  <a:lnTo>
                    <a:pt x="2" y="1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492" name="Slovakia">
              <a:hlinkClick r:id="" action="ppaction://noaction"/>
            </p:cNvPr>
            <p:cNvSpPr>
              <a:spLocks noChangeAspect="1"/>
            </p:cNvSpPr>
            <p:nvPr/>
          </p:nvSpPr>
          <p:spPr bwMode="auto">
            <a:xfrm>
              <a:off x="2019" y="950"/>
              <a:ext cx="52" cy="22"/>
            </a:xfrm>
            <a:custGeom>
              <a:avLst/>
              <a:gdLst>
                <a:gd name="T0" fmla="*/ 15 w 52"/>
                <a:gd name="T1" fmla="*/ 0 h 22"/>
                <a:gd name="T2" fmla="*/ 20 w 52"/>
                <a:gd name="T3" fmla="*/ 2 h 22"/>
                <a:gd name="T4" fmla="*/ 24 w 52"/>
                <a:gd name="T5" fmla="*/ 1 h 22"/>
                <a:gd name="T6" fmla="*/ 27 w 52"/>
                <a:gd name="T7" fmla="*/ 3 h 22"/>
                <a:gd name="T8" fmla="*/ 29 w 52"/>
                <a:gd name="T9" fmla="*/ 5 h 22"/>
                <a:gd name="T10" fmla="*/ 33 w 52"/>
                <a:gd name="T11" fmla="*/ 3 h 22"/>
                <a:gd name="T12" fmla="*/ 38 w 52"/>
                <a:gd name="T13" fmla="*/ 4 h 22"/>
                <a:gd name="T14" fmla="*/ 41 w 52"/>
                <a:gd name="T15" fmla="*/ 2 h 22"/>
                <a:gd name="T16" fmla="*/ 45 w 52"/>
                <a:gd name="T17" fmla="*/ 2 h 22"/>
                <a:gd name="T18" fmla="*/ 48 w 52"/>
                <a:gd name="T19" fmla="*/ 4 h 22"/>
                <a:gd name="T20" fmla="*/ 52 w 52"/>
                <a:gd name="T21" fmla="*/ 6 h 22"/>
                <a:gd name="T22" fmla="*/ 51 w 52"/>
                <a:gd name="T23" fmla="*/ 8 h 22"/>
                <a:gd name="T24" fmla="*/ 50 w 52"/>
                <a:gd name="T25" fmla="*/ 11 h 22"/>
                <a:gd name="T26" fmla="*/ 49 w 52"/>
                <a:gd name="T27" fmla="*/ 14 h 22"/>
                <a:gd name="T28" fmla="*/ 46 w 52"/>
                <a:gd name="T29" fmla="*/ 15 h 22"/>
                <a:gd name="T30" fmla="*/ 41 w 52"/>
                <a:gd name="T31" fmla="*/ 13 h 22"/>
                <a:gd name="T32" fmla="*/ 36 w 52"/>
                <a:gd name="T33" fmla="*/ 13 h 22"/>
                <a:gd name="T34" fmla="*/ 33 w 52"/>
                <a:gd name="T35" fmla="*/ 16 h 22"/>
                <a:gd name="T36" fmla="*/ 29 w 52"/>
                <a:gd name="T37" fmla="*/ 17 h 22"/>
                <a:gd name="T38" fmla="*/ 23 w 52"/>
                <a:gd name="T39" fmla="*/ 18 h 22"/>
                <a:gd name="T40" fmla="*/ 18 w 52"/>
                <a:gd name="T41" fmla="*/ 19 h 22"/>
                <a:gd name="T42" fmla="*/ 16 w 52"/>
                <a:gd name="T43" fmla="*/ 21 h 22"/>
                <a:gd name="T44" fmla="*/ 15 w 52"/>
                <a:gd name="T45" fmla="*/ 22 h 22"/>
                <a:gd name="T46" fmla="*/ 12 w 52"/>
                <a:gd name="T47" fmla="*/ 22 h 22"/>
                <a:gd name="T48" fmla="*/ 9 w 52"/>
                <a:gd name="T49" fmla="*/ 22 h 22"/>
                <a:gd name="T50" fmla="*/ 6 w 52"/>
                <a:gd name="T51" fmla="*/ 21 h 22"/>
                <a:gd name="T52" fmla="*/ 4 w 52"/>
                <a:gd name="T53" fmla="*/ 19 h 22"/>
                <a:gd name="T54" fmla="*/ 3 w 52"/>
                <a:gd name="T55" fmla="*/ 18 h 22"/>
                <a:gd name="T56" fmla="*/ 0 w 52"/>
                <a:gd name="T57" fmla="*/ 13 h 22"/>
                <a:gd name="T58" fmla="*/ 3 w 52"/>
                <a:gd name="T59" fmla="*/ 7 h 22"/>
                <a:gd name="T60" fmla="*/ 5 w 52"/>
                <a:gd name="T61" fmla="*/ 6 h 22"/>
                <a:gd name="T62" fmla="*/ 9 w 52"/>
                <a:gd name="T63" fmla="*/ 5 h 22"/>
                <a:gd name="T64" fmla="*/ 14 w 52"/>
                <a:gd name="T65" fmla="*/ 2 h 22"/>
                <a:gd name="T66" fmla="*/ 15 w 52"/>
                <a:gd name="T67" fmla="*/ 0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
                <a:gd name="T103" fmla="*/ 0 h 22"/>
                <a:gd name="T104" fmla="*/ 52 w 5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 h="22">
                  <a:moveTo>
                    <a:pt x="15" y="0"/>
                  </a:moveTo>
                  <a:lnTo>
                    <a:pt x="15" y="0"/>
                  </a:lnTo>
                  <a:lnTo>
                    <a:pt x="18" y="1"/>
                  </a:lnTo>
                  <a:lnTo>
                    <a:pt x="20" y="2"/>
                  </a:lnTo>
                  <a:lnTo>
                    <a:pt x="22" y="2"/>
                  </a:lnTo>
                  <a:lnTo>
                    <a:pt x="24" y="1"/>
                  </a:lnTo>
                  <a:lnTo>
                    <a:pt x="25" y="2"/>
                  </a:lnTo>
                  <a:lnTo>
                    <a:pt x="27" y="3"/>
                  </a:lnTo>
                  <a:lnTo>
                    <a:pt x="28" y="4"/>
                  </a:lnTo>
                  <a:lnTo>
                    <a:pt x="29" y="5"/>
                  </a:lnTo>
                  <a:lnTo>
                    <a:pt x="31" y="4"/>
                  </a:lnTo>
                  <a:lnTo>
                    <a:pt x="33" y="3"/>
                  </a:lnTo>
                  <a:lnTo>
                    <a:pt x="36" y="3"/>
                  </a:lnTo>
                  <a:lnTo>
                    <a:pt x="38" y="4"/>
                  </a:lnTo>
                  <a:lnTo>
                    <a:pt x="39" y="3"/>
                  </a:lnTo>
                  <a:lnTo>
                    <a:pt x="41" y="2"/>
                  </a:lnTo>
                  <a:lnTo>
                    <a:pt x="43" y="2"/>
                  </a:lnTo>
                  <a:lnTo>
                    <a:pt x="45" y="2"/>
                  </a:lnTo>
                  <a:lnTo>
                    <a:pt x="47" y="3"/>
                  </a:lnTo>
                  <a:lnTo>
                    <a:pt x="48" y="4"/>
                  </a:lnTo>
                  <a:lnTo>
                    <a:pt x="50" y="6"/>
                  </a:lnTo>
                  <a:lnTo>
                    <a:pt x="52" y="6"/>
                  </a:lnTo>
                  <a:lnTo>
                    <a:pt x="52" y="7"/>
                  </a:lnTo>
                  <a:lnTo>
                    <a:pt x="51" y="8"/>
                  </a:lnTo>
                  <a:lnTo>
                    <a:pt x="50" y="10"/>
                  </a:lnTo>
                  <a:lnTo>
                    <a:pt x="50" y="11"/>
                  </a:lnTo>
                  <a:lnTo>
                    <a:pt x="49" y="13"/>
                  </a:lnTo>
                  <a:lnTo>
                    <a:pt x="49" y="14"/>
                  </a:lnTo>
                  <a:lnTo>
                    <a:pt x="49" y="15"/>
                  </a:lnTo>
                  <a:lnTo>
                    <a:pt x="46" y="15"/>
                  </a:lnTo>
                  <a:lnTo>
                    <a:pt x="44" y="13"/>
                  </a:lnTo>
                  <a:lnTo>
                    <a:pt x="41" y="13"/>
                  </a:lnTo>
                  <a:lnTo>
                    <a:pt x="39" y="13"/>
                  </a:lnTo>
                  <a:lnTo>
                    <a:pt x="36" y="13"/>
                  </a:lnTo>
                  <a:lnTo>
                    <a:pt x="33" y="14"/>
                  </a:lnTo>
                  <a:lnTo>
                    <a:pt x="33" y="16"/>
                  </a:lnTo>
                  <a:lnTo>
                    <a:pt x="31" y="16"/>
                  </a:lnTo>
                  <a:lnTo>
                    <a:pt x="29" y="17"/>
                  </a:lnTo>
                  <a:lnTo>
                    <a:pt x="26" y="17"/>
                  </a:lnTo>
                  <a:lnTo>
                    <a:pt x="23" y="18"/>
                  </a:lnTo>
                  <a:lnTo>
                    <a:pt x="20" y="19"/>
                  </a:lnTo>
                  <a:lnTo>
                    <a:pt x="18" y="19"/>
                  </a:lnTo>
                  <a:lnTo>
                    <a:pt x="17" y="21"/>
                  </a:lnTo>
                  <a:lnTo>
                    <a:pt x="16" y="21"/>
                  </a:lnTo>
                  <a:lnTo>
                    <a:pt x="16" y="22"/>
                  </a:lnTo>
                  <a:lnTo>
                    <a:pt x="15" y="22"/>
                  </a:lnTo>
                  <a:lnTo>
                    <a:pt x="14" y="22"/>
                  </a:lnTo>
                  <a:lnTo>
                    <a:pt x="12" y="22"/>
                  </a:lnTo>
                  <a:lnTo>
                    <a:pt x="11" y="22"/>
                  </a:lnTo>
                  <a:lnTo>
                    <a:pt x="9" y="22"/>
                  </a:lnTo>
                  <a:lnTo>
                    <a:pt x="8" y="22"/>
                  </a:lnTo>
                  <a:lnTo>
                    <a:pt x="6" y="21"/>
                  </a:lnTo>
                  <a:lnTo>
                    <a:pt x="5" y="20"/>
                  </a:lnTo>
                  <a:lnTo>
                    <a:pt x="4" y="19"/>
                  </a:lnTo>
                  <a:lnTo>
                    <a:pt x="3" y="19"/>
                  </a:lnTo>
                  <a:lnTo>
                    <a:pt x="3" y="18"/>
                  </a:lnTo>
                  <a:lnTo>
                    <a:pt x="1" y="17"/>
                  </a:lnTo>
                  <a:lnTo>
                    <a:pt x="0" y="13"/>
                  </a:lnTo>
                  <a:lnTo>
                    <a:pt x="0" y="12"/>
                  </a:lnTo>
                  <a:lnTo>
                    <a:pt x="3" y="7"/>
                  </a:lnTo>
                  <a:lnTo>
                    <a:pt x="2" y="8"/>
                  </a:lnTo>
                  <a:lnTo>
                    <a:pt x="5" y="6"/>
                  </a:lnTo>
                  <a:lnTo>
                    <a:pt x="9" y="5"/>
                  </a:lnTo>
                  <a:lnTo>
                    <a:pt x="14" y="3"/>
                  </a:lnTo>
                  <a:lnTo>
                    <a:pt x="14" y="2"/>
                  </a:lnTo>
                  <a:lnTo>
                    <a:pt x="15"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493" name="Austria">
              <a:hlinkClick r:id="" action="ppaction://noaction"/>
            </p:cNvPr>
            <p:cNvSpPr>
              <a:spLocks noChangeAspect="1"/>
            </p:cNvSpPr>
            <p:nvPr/>
          </p:nvSpPr>
          <p:spPr bwMode="auto">
            <a:xfrm>
              <a:off x="1951" y="958"/>
              <a:ext cx="71" cy="29"/>
            </a:xfrm>
            <a:custGeom>
              <a:avLst/>
              <a:gdLst>
                <a:gd name="T0" fmla="*/ 7 w 71"/>
                <a:gd name="T1" fmla="*/ 24 h 29"/>
                <a:gd name="T2" fmla="*/ 6 w 71"/>
                <a:gd name="T3" fmla="*/ 25 h 29"/>
                <a:gd name="T4" fmla="*/ 3 w 71"/>
                <a:gd name="T5" fmla="*/ 22 h 29"/>
                <a:gd name="T6" fmla="*/ 2 w 71"/>
                <a:gd name="T7" fmla="*/ 17 h 29"/>
                <a:gd name="T8" fmla="*/ 5 w 71"/>
                <a:gd name="T9" fmla="*/ 17 h 29"/>
                <a:gd name="T10" fmla="*/ 7 w 71"/>
                <a:gd name="T11" fmla="*/ 19 h 29"/>
                <a:gd name="T12" fmla="*/ 9 w 71"/>
                <a:gd name="T13" fmla="*/ 18 h 29"/>
                <a:gd name="T14" fmla="*/ 12 w 71"/>
                <a:gd name="T15" fmla="*/ 17 h 29"/>
                <a:gd name="T16" fmla="*/ 16 w 71"/>
                <a:gd name="T17" fmla="*/ 18 h 29"/>
                <a:gd name="T18" fmla="*/ 19 w 71"/>
                <a:gd name="T19" fmla="*/ 16 h 29"/>
                <a:gd name="T20" fmla="*/ 23 w 71"/>
                <a:gd name="T21" fmla="*/ 16 h 29"/>
                <a:gd name="T22" fmla="*/ 26 w 71"/>
                <a:gd name="T23" fmla="*/ 15 h 29"/>
                <a:gd name="T24" fmla="*/ 29 w 71"/>
                <a:gd name="T25" fmla="*/ 15 h 29"/>
                <a:gd name="T26" fmla="*/ 31 w 71"/>
                <a:gd name="T27" fmla="*/ 17 h 29"/>
                <a:gd name="T28" fmla="*/ 32 w 71"/>
                <a:gd name="T29" fmla="*/ 15 h 29"/>
                <a:gd name="T30" fmla="*/ 31 w 71"/>
                <a:gd name="T31" fmla="*/ 10 h 29"/>
                <a:gd name="T32" fmla="*/ 34 w 71"/>
                <a:gd name="T33" fmla="*/ 8 h 29"/>
                <a:gd name="T34" fmla="*/ 36 w 71"/>
                <a:gd name="T35" fmla="*/ 6 h 29"/>
                <a:gd name="T36" fmla="*/ 38 w 71"/>
                <a:gd name="T37" fmla="*/ 4 h 29"/>
                <a:gd name="T38" fmla="*/ 40 w 71"/>
                <a:gd name="T39" fmla="*/ 3 h 29"/>
                <a:gd name="T40" fmla="*/ 43 w 71"/>
                <a:gd name="T41" fmla="*/ 4 h 29"/>
                <a:gd name="T42" fmla="*/ 47 w 71"/>
                <a:gd name="T43" fmla="*/ 4 h 29"/>
                <a:gd name="T44" fmla="*/ 50 w 71"/>
                <a:gd name="T45" fmla="*/ 2 h 29"/>
                <a:gd name="T46" fmla="*/ 52 w 71"/>
                <a:gd name="T47" fmla="*/ 0 h 29"/>
                <a:gd name="T48" fmla="*/ 54 w 71"/>
                <a:gd name="T49" fmla="*/ 0 h 29"/>
                <a:gd name="T50" fmla="*/ 57 w 71"/>
                <a:gd name="T51" fmla="*/ 0 h 29"/>
                <a:gd name="T52" fmla="*/ 61 w 71"/>
                <a:gd name="T53" fmla="*/ 2 h 29"/>
                <a:gd name="T54" fmla="*/ 67 w 71"/>
                <a:gd name="T55" fmla="*/ 2 h 29"/>
                <a:gd name="T56" fmla="*/ 68 w 71"/>
                <a:gd name="T57" fmla="*/ 5 h 29"/>
                <a:gd name="T58" fmla="*/ 71 w 71"/>
                <a:gd name="T59" fmla="*/ 10 h 29"/>
                <a:gd name="T60" fmla="*/ 71 w 71"/>
                <a:gd name="T61" fmla="*/ 12 h 29"/>
                <a:gd name="T62" fmla="*/ 70 w 71"/>
                <a:gd name="T63" fmla="*/ 15 h 29"/>
                <a:gd name="T64" fmla="*/ 65 w 71"/>
                <a:gd name="T65" fmla="*/ 15 h 29"/>
                <a:gd name="T66" fmla="*/ 66 w 71"/>
                <a:gd name="T67" fmla="*/ 17 h 29"/>
                <a:gd name="T68" fmla="*/ 64 w 71"/>
                <a:gd name="T69" fmla="*/ 20 h 29"/>
                <a:gd name="T70" fmla="*/ 64 w 71"/>
                <a:gd name="T71" fmla="*/ 23 h 29"/>
                <a:gd name="T72" fmla="*/ 61 w 71"/>
                <a:gd name="T73" fmla="*/ 24 h 29"/>
                <a:gd name="T74" fmla="*/ 59 w 71"/>
                <a:gd name="T75" fmla="*/ 25 h 29"/>
                <a:gd name="T76" fmla="*/ 58 w 71"/>
                <a:gd name="T77" fmla="*/ 26 h 29"/>
                <a:gd name="T78" fmla="*/ 56 w 71"/>
                <a:gd name="T79" fmla="*/ 26 h 29"/>
                <a:gd name="T80" fmla="*/ 54 w 71"/>
                <a:gd name="T81" fmla="*/ 27 h 29"/>
                <a:gd name="T82" fmla="*/ 51 w 71"/>
                <a:gd name="T83" fmla="*/ 27 h 29"/>
                <a:gd name="T84" fmla="*/ 48 w 71"/>
                <a:gd name="T85" fmla="*/ 28 h 29"/>
                <a:gd name="T86" fmla="*/ 47 w 71"/>
                <a:gd name="T87" fmla="*/ 29 h 29"/>
                <a:gd name="T88" fmla="*/ 45 w 71"/>
                <a:gd name="T89" fmla="*/ 29 h 29"/>
                <a:gd name="T90" fmla="*/ 43 w 71"/>
                <a:gd name="T91" fmla="*/ 29 h 29"/>
                <a:gd name="T92" fmla="*/ 40 w 71"/>
                <a:gd name="T93" fmla="*/ 29 h 29"/>
                <a:gd name="T94" fmla="*/ 37 w 71"/>
                <a:gd name="T95" fmla="*/ 29 h 29"/>
                <a:gd name="T96" fmla="*/ 35 w 71"/>
                <a:gd name="T97" fmla="*/ 28 h 29"/>
                <a:gd name="T98" fmla="*/ 31 w 71"/>
                <a:gd name="T99" fmla="*/ 28 h 29"/>
                <a:gd name="T100" fmla="*/ 28 w 71"/>
                <a:gd name="T101" fmla="*/ 27 h 29"/>
                <a:gd name="T102" fmla="*/ 26 w 71"/>
                <a:gd name="T103" fmla="*/ 26 h 29"/>
                <a:gd name="T104" fmla="*/ 25 w 71"/>
                <a:gd name="T105" fmla="*/ 24 h 29"/>
                <a:gd name="T106" fmla="*/ 24 w 71"/>
                <a:gd name="T107" fmla="*/ 22 h 29"/>
                <a:gd name="T108" fmla="*/ 22 w 71"/>
                <a:gd name="T109" fmla="*/ 23 h 29"/>
                <a:gd name="T110" fmla="*/ 19 w 71"/>
                <a:gd name="T111" fmla="*/ 23 h 29"/>
                <a:gd name="T112" fmla="*/ 16 w 71"/>
                <a:gd name="T113" fmla="*/ 24 h 29"/>
                <a:gd name="T114" fmla="*/ 14 w 71"/>
                <a:gd name="T115" fmla="*/ 25 h 29"/>
                <a:gd name="T116" fmla="*/ 11 w 71"/>
                <a:gd name="T117" fmla="*/ 25 h 29"/>
                <a:gd name="T118" fmla="*/ 9 w 71"/>
                <a:gd name="T119" fmla="*/ 25 h 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
                <a:gd name="T181" fmla="*/ 0 h 29"/>
                <a:gd name="T182" fmla="*/ 71 w 71"/>
                <a:gd name="T183" fmla="*/ 29 h 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 h="29">
                  <a:moveTo>
                    <a:pt x="8" y="24"/>
                  </a:moveTo>
                  <a:lnTo>
                    <a:pt x="7" y="24"/>
                  </a:lnTo>
                  <a:lnTo>
                    <a:pt x="6" y="25"/>
                  </a:lnTo>
                  <a:lnTo>
                    <a:pt x="5" y="23"/>
                  </a:lnTo>
                  <a:lnTo>
                    <a:pt x="3" y="22"/>
                  </a:lnTo>
                  <a:lnTo>
                    <a:pt x="0" y="18"/>
                  </a:lnTo>
                  <a:lnTo>
                    <a:pt x="2" y="17"/>
                  </a:lnTo>
                  <a:lnTo>
                    <a:pt x="3" y="17"/>
                  </a:lnTo>
                  <a:lnTo>
                    <a:pt x="5" y="17"/>
                  </a:lnTo>
                  <a:lnTo>
                    <a:pt x="5" y="18"/>
                  </a:lnTo>
                  <a:lnTo>
                    <a:pt x="7" y="19"/>
                  </a:lnTo>
                  <a:lnTo>
                    <a:pt x="8" y="19"/>
                  </a:lnTo>
                  <a:lnTo>
                    <a:pt x="9" y="18"/>
                  </a:lnTo>
                  <a:lnTo>
                    <a:pt x="10" y="17"/>
                  </a:lnTo>
                  <a:lnTo>
                    <a:pt x="12" y="17"/>
                  </a:lnTo>
                  <a:lnTo>
                    <a:pt x="14" y="18"/>
                  </a:lnTo>
                  <a:lnTo>
                    <a:pt x="16" y="18"/>
                  </a:lnTo>
                  <a:lnTo>
                    <a:pt x="18" y="17"/>
                  </a:lnTo>
                  <a:lnTo>
                    <a:pt x="19" y="16"/>
                  </a:lnTo>
                  <a:lnTo>
                    <a:pt x="21" y="16"/>
                  </a:lnTo>
                  <a:lnTo>
                    <a:pt x="23" y="16"/>
                  </a:lnTo>
                  <a:lnTo>
                    <a:pt x="25" y="16"/>
                  </a:lnTo>
                  <a:lnTo>
                    <a:pt x="26" y="15"/>
                  </a:lnTo>
                  <a:lnTo>
                    <a:pt x="28" y="15"/>
                  </a:lnTo>
                  <a:lnTo>
                    <a:pt x="29" y="15"/>
                  </a:lnTo>
                  <a:lnTo>
                    <a:pt x="30" y="15"/>
                  </a:lnTo>
                  <a:lnTo>
                    <a:pt x="31" y="17"/>
                  </a:lnTo>
                  <a:lnTo>
                    <a:pt x="32" y="16"/>
                  </a:lnTo>
                  <a:lnTo>
                    <a:pt x="32" y="15"/>
                  </a:lnTo>
                  <a:lnTo>
                    <a:pt x="31" y="13"/>
                  </a:lnTo>
                  <a:lnTo>
                    <a:pt x="31" y="10"/>
                  </a:lnTo>
                  <a:lnTo>
                    <a:pt x="32" y="9"/>
                  </a:lnTo>
                  <a:lnTo>
                    <a:pt x="34" y="8"/>
                  </a:lnTo>
                  <a:lnTo>
                    <a:pt x="35" y="7"/>
                  </a:lnTo>
                  <a:lnTo>
                    <a:pt x="36" y="6"/>
                  </a:lnTo>
                  <a:lnTo>
                    <a:pt x="37" y="5"/>
                  </a:lnTo>
                  <a:lnTo>
                    <a:pt x="38" y="4"/>
                  </a:lnTo>
                  <a:lnTo>
                    <a:pt x="39" y="4"/>
                  </a:lnTo>
                  <a:lnTo>
                    <a:pt x="40" y="3"/>
                  </a:lnTo>
                  <a:lnTo>
                    <a:pt x="42" y="3"/>
                  </a:lnTo>
                  <a:lnTo>
                    <a:pt x="43" y="4"/>
                  </a:lnTo>
                  <a:lnTo>
                    <a:pt x="45" y="4"/>
                  </a:lnTo>
                  <a:lnTo>
                    <a:pt x="47" y="4"/>
                  </a:lnTo>
                  <a:lnTo>
                    <a:pt x="48" y="4"/>
                  </a:lnTo>
                  <a:lnTo>
                    <a:pt x="50" y="2"/>
                  </a:lnTo>
                  <a:lnTo>
                    <a:pt x="51" y="1"/>
                  </a:lnTo>
                  <a:lnTo>
                    <a:pt x="52" y="0"/>
                  </a:lnTo>
                  <a:lnTo>
                    <a:pt x="53" y="0"/>
                  </a:lnTo>
                  <a:lnTo>
                    <a:pt x="54" y="0"/>
                  </a:lnTo>
                  <a:lnTo>
                    <a:pt x="56" y="0"/>
                  </a:lnTo>
                  <a:lnTo>
                    <a:pt x="57" y="0"/>
                  </a:lnTo>
                  <a:lnTo>
                    <a:pt x="59" y="1"/>
                  </a:lnTo>
                  <a:lnTo>
                    <a:pt x="61" y="2"/>
                  </a:lnTo>
                  <a:lnTo>
                    <a:pt x="64" y="2"/>
                  </a:lnTo>
                  <a:lnTo>
                    <a:pt x="67" y="2"/>
                  </a:lnTo>
                  <a:lnTo>
                    <a:pt x="68" y="3"/>
                  </a:lnTo>
                  <a:lnTo>
                    <a:pt x="68" y="5"/>
                  </a:lnTo>
                  <a:lnTo>
                    <a:pt x="69" y="9"/>
                  </a:lnTo>
                  <a:lnTo>
                    <a:pt x="71" y="10"/>
                  </a:lnTo>
                  <a:lnTo>
                    <a:pt x="71" y="11"/>
                  </a:lnTo>
                  <a:lnTo>
                    <a:pt x="71" y="12"/>
                  </a:lnTo>
                  <a:lnTo>
                    <a:pt x="71" y="13"/>
                  </a:lnTo>
                  <a:lnTo>
                    <a:pt x="70" y="15"/>
                  </a:lnTo>
                  <a:lnTo>
                    <a:pt x="67" y="15"/>
                  </a:lnTo>
                  <a:lnTo>
                    <a:pt x="65" y="15"/>
                  </a:lnTo>
                  <a:lnTo>
                    <a:pt x="65" y="16"/>
                  </a:lnTo>
                  <a:lnTo>
                    <a:pt x="66" y="17"/>
                  </a:lnTo>
                  <a:lnTo>
                    <a:pt x="65" y="19"/>
                  </a:lnTo>
                  <a:lnTo>
                    <a:pt x="64" y="20"/>
                  </a:lnTo>
                  <a:lnTo>
                    <a:pt x="64" y="21"/>
                  </a:lnTo>
                  <a:lnTo>
                    <a:pt x="64" y="23"/>
                  </a:lnTo>
                  <a:lnTo>
                    <a:pt x="63" y="23"/>
                  </a:lnTo>
                  <a:lnTo>
                    <a:pt x="61" y="24"/>
                  </a:lnTo>
                  <a:lnTo>
                    <a:pt x="61" y="25"/>
                  </a:lnTo>
                  <a:lnTo>
                    <a:pt x="59" y="25"/>
                  </a:lnTo>
                  <a:lnTo>
                    <a:pt x="59" y="26"/>
                  </a:lnTo>
                  <a:lnTo>
                    <a:pt x="58" y="26"/>
                  </a:lnTo>
                  <a:lnTo>
                    <a:pt x="57" y="26"/>
                  </a:lnTo>
                  <a:lnTo>
                    <a:pt x="56" y="26"/>
                  </a:lnTo>
                  <a:lnTo>
                    <a:pt x="55" y="27"/>
                  </a:lnTo>
                  <a:lnTo>
                    <a:pt x="54" y="27"/>
                  </a:lnTo>
                  <a:lnTo>
                    <a:pt x="53" y="27"/>
                  </a:lnTo>
                  <a:lnTo>
                    <a:pt x="51" y="27"/>
                  </a:lnTo>
                  <a:lnTo>
                    <a:pt x="49" y="27"/>
                  </a:lnTo>
                  <a:lnTo>
                    <a:pt x="48" y="28"/>
                  </a:lnTo>
                  <a:lnTo>
                    <a:pt x="48" y="29"/>
                  </a:lnTo>
                  <a:lnTo>
                    <a:pt x="47" y="29"/>
                  </a:lnTo>
                  <a:lnTo>
                    <a:pt x="46" y="29"/>
                  </a:lnTo>
                  <a:lnTo>
                    <a:pt x="45" y="29"/>
                  </a:lnTo>
                  <a:lnTo>
                    <a:pt x="44" y="29"/>
                  </a:lnTo>
                  <a:lnTo>
                    <a:pt x="43" y="29"/>
                  </a:lnTo>
                  <a:lnTo>
                    <a:pt x="41" y="29"/>
                  </a:lnTo>
                  <a:lnTo>
                    <a:pt x="40" y="29"/>
                  </a:lnTo>
                  <a:lnTo>
                    <a:pt x="39" y="29"/>
                  </a:lnTo>
                  <a:lnTo>
                    <a:pt x="37" y="29"/>
                  </a:lnTo>
                  <a:lnTo>
                    <a:pt x="36" y="29"/>
                  </a:lnTo>
                  <a:lnTo>
                    <a:pt x="35" y="28"/>
                  </a:lnTo>
                  <a:lnTo>
                    <a:pt x="33" y="28"/>
                  </a:lnTo>
                  <a:lnTo>
                    <a:pt x="31" y="28"/>
                  </a:lnTo>
                  <a:lnTo>
                    <a:pt x="30" y="28"/>
                  </a:lnTo>
                  <a:lnTo>
                    <a:pt x="28" y="27"/>
                  </a:lnTo>
                  <a:lnTo>
                    <a:pt x="27" y="27"/>
                  </a:lnTo>
                  <a:lnTo>
                    <a:pt x="26" y="26"/>
                  </a:lnTo>
                  <a:lnTo>
                    <a:pt x="25" y="26"/>
                  </a:lnTo>
                  <a:lnTo>
                    <a:pt x="25" y="24"/>
                  </a:lnTo>
                  <a:lnTo>
                    <a:pt x="24" y="23"/>
                  </a:lnTo>
                  <a:lnTo>
                    <a:pt x="24" y="22"/>
                  </a:lnTo>
                  <a:lnTo>
                    <a:pt x="23" y="22"/>
                  </a:lnTo>
                  <a:lnTo>
                    <a:pt x="22" y="23"/>
                  </a:lnTo>
                  <a:lnTo>
                    <a:pt x="21" y="23"/>
                  </a:lnTo>
                  <a:lnTo>
                    <a:pt x="19" y="23"/>
                  </a:lnTo>
                  <a:lnTo>
                    <a:pt x="17" y="23"/>
                  </a:lnTo>
                  <a:lnTo>
                    <a:pt x="16" y="24"/>
                  </a:lnTo>
                  <a:lnTo>
                    <a:pt x="15" y="24"/>
                  </a:lnTo>
                  <a:lnTo>
                    <a:pt x="14" y="25"/>
                  </a:lnTo>
                  <a:lnTo>
                    <a:pt x="13" y="25"/>
                  </a:lnTo>
                  <a:lnTo>
                    <a:pt x="11" y="25"/>
                  </a:lnTo>
                  <a:lnTo>
                    <a:pt x="10" y="25"/>
                  </a:lnTo>
                  <a:lnTo>
                    <a:pt x="9" y="25"/>
                  </a:lnTo>
                  <a:lnTo>
                    <a:pt x="8" y="2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494" name="Liechtenstein"/>
            <p:cNvSpPr>
              <a:spLocks noChangeAspect="1"/>
            </p:cNvSpPr>
            <p:nvPr/>
          </p:nvSpPr>
          <p:spPr bwMode="auto">
            <a:xfrm>
              <a:off x="1951" y="976"/>
              <a:ext cx="6" cy="7"/>
            </a:xfrm>
            <a:custGeom>
              <a:avLst/>
              <a:gdLst>
                <a:gd name="T0" fmla="*/ 6 w 6"/>
                <a:gd name="T1" fmla="*/ 7 h 7"/>
                <a:gd name="T2" fmla="*/ 4 w 6"/>
                <a:gd name="T3" fmla="*/ 6 h 7"/>
                <a:gd name="T4" fmla="*/ 3 w 6"/>
                <a:gd name="T5" fmla="*/ 6 h 7"/>
                <a:gd name="T6" fmla="*/ 2 w 6"/>
                <a:gd name="T7" fmla="*/ 5 h 7"/>
                <a:gd name="T8" fmla="*/ 1 w 6"/>
                <a:gd name="T9" fmla="*/ 4 h 7"/>
                <a:gd name="T10" fmla="*/ 0 w 6"/>
                <a:gd name="T11" fmla="*/ 3 h 7"/>
                <a:gd name="T12" fmla="*/ 1 w 6"/>
                <a:gd name="T13" fmla="*/ 2 h 7"/>
                <a:gd name="T14" fmla="*/ 1 w 6"/>
                <a:gd name="T15" fmla="*/ 1 h 7"/>
                <a:gd name="T16" fmla="*/ 0 w 6"/>
                <a:gd name="T17" fmla="*/ 0 h 7"/>
                <a:gd name="T18" fmla="*/ 0 w 6"/>
                <a:gd name="T19" fmla="*/ 0 h 7"/>
                <a:gd name="T20" fmla="*/ 3 w 6"/>
                <a:gd name="T21" fmla="*/ 4 h 7"/>
                <a:gd name="T22" fmla="*/ 5 w 6"/>
                <a:gd name="T23" fmla="*/ 5 h 7"/>
                <a:gd name="T24" fmla="*/ 6 w 6"/>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7"/>
                <a:gd name="T41" fmla="*/ 6 w 6"/>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7">
                  <a:moveTo>
                    <a:pt x="6" y="7"/>
                  </a:moveTo>
                  <a:lnTo>
                    <a:pt x="4" y="6"/>
                  </a:lnTo>
                  <a:lnTo>
                    <a:pt x="3" y="6"/>
                  </a:lnTo>
                  <a:lnTo>
                    <a:pt x="2" y="5"/>
                  </a:lnTo>
                  <a:lnTo>
                    <a:pt x="1" y="4"/>
                  </a:lnTo>
                  <a:lnTo>
                    <a:pt x="0" y="3"/>
                  </a:lnTo>
                  <a:lnTo>
                    <a:pt x="1" y="2"/>
                  </a:lnTo>
                  <a:lnTo>
                    <a:pt x="1" y="1"/>
                  </a:lnTo>
                  <a:lnTo>
                    <a:pt x="0" y="0"/>
                  </a:lnTo>
                  <a:lnTo>
                    <a:pt x="3" y="4"/>
                  </a:lnTo>
                  <a:lnTo>
                    <a:pt x="5" y="5"/>
                  </a:lnTo>
                  <a:lnTo>
                    <a:pt x="6"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495" name="Albania">
              <a:hlinkClick r:id="" action="ppaction://noaction"/>
            </p:cNvPr>
            <p:cNvSpPr>
              <a:spLocks noChangeAspect="1"/>
            </p:cNvSpPr>
            <p:nvPr/>
          </p:nvSpPr>
          <p:spPr bwMode="auto">
            <a:xfrm>
              <a:off x="2042" y="1032"/>
              <a:ext cx="16" cy="33"/>
            </a:xfrm>
            <a:custGeom>
              <a:avLst/>
              <a:gdLst>
                <a:gd name="T0" fmla="*/ 16 w 16"/>
                <a:gd name="T1" fmla="*/ 20 h 33"/>
                <a:gd name="T2" fmla="*/ 15 w 16"/>
                <a:gd name="T3" fmla="*/ 19 h 33"/>
                <a:gd name="T4" fmla="*/ 13 w 16"/>
                <a:gd name="T5" fmla="*/ 17 h 33"/>
                <a:gd name="T6" fmla="*/ 11 w 16"/>
                <a:gd name="T7" fmla="*/ 14 h 33"/>
                <a:gd name="T8" fmla="*/ 11 w 16"/>
                <a:gd name="T9" fmla="*/ 12 h 33"/>
                <a:gd name="T10" fmla="*/ 12 w 16"/>
                <a:gd name="T11" fmla="*/ 9 h 33"/>
                <a:gd name="T12" fmla="*/ 12 w 16"/>
                <a:gd name="T13" fmla="*/ 6 h 33"/>
                <a:gd name="T14" fmla="*/ 10 w 16"/>
                <a:gd name="T15" fmla="*/ 4 h 33"/>
                <a:gd name="T16" fmla="*/ 9 w 16"/>
                <a:gd name="T17" fmla="*/ 3 h 33"/>
                <a:gd name="T18" fmla="*/ 8 w 16"/>
                <a:gd name="T19" fmla="*/ 1 h 33"/>
                <a:gd name="T20" fmla="*/ 7 w 16"/>
                <a:gd name="T21" fmla="*/ 0 h 33"/>
                <a:gd name="T22" fmla="*/ 4 w 16"/>
                <a:gd name="T23" fmla="*/ 0 h 33"/>
                <a:gd name="T24" fmla="*/ 2 w 16"/>
                <a:gd name="T25" fmla="*/ 1 h 33"/>
                <a:gd name="T26" fmla="*/ 1 w 16"/>
                <a:gd name="T27" fmla="*/ 3 h 33"/>
                <a:gd name="T28" fmla="*/ 1 w 16"/>
                <a:gd name="T29" fmla="*/ 5 h 33"/>
                <a:gd name="T30" fmla="*/ 1 w 16"/>
                <a:gd name="T31" fmla="*/ 6 h 33"/>
                <a:gd name="T32" fmla="*/ 0 w 16"/>
                <a:gd name="T33" fmla="*/ 9 h 33"/>
                <a:gd name="T34" fmla="*/ 2 w 16"/>
                <a:gd name="T35" fmla="*/ 9 h 33"/>
                <a:gd name="T36" fmla="*/ 2 w 16"/>
                <a:gd name="T37" fmla="*/ 10 h 33"/>
                <a:gd name="T38" fmla="*/ 2 w 16"/>
                <a:gd name="T39" fmla="*/ 12 h 33"/>
                <a:gd name="T40" fmla="*/ 1 w 16"/>
                <a:gd name="T41" fmla="*/ 13 h 33"/>
                <a:gd name="T42" fmla="*/ 1 w 16"/>
                <a:gd name="T43" fmla="*/ 14 h 33"/>
                <a:gd name="T44" fmla="*/ 1 w 16"/>
                <a:gd name="T45" fmla="*/ 15 h 33"/>
                <a:gd name="T46" fmla="*/ 2 w 16"/>
                <a:gd name="T47" fmla="*/ 16 h 33"/>
                <a:gd name="T48" fmla="*/ 1 w 16"/>
                <a:gd name="T49" fmla="*/ 18 h 33"/>
                <a:gd name="T50" fmla="*/ 1 w 16"/>
                <a:gd name="T51" fmla="*/ 19 h 33"/>
                <a:gd name="T52" fmla="*/ 0 w 16"/>
                <a:gd name="T53" fmla="*/ 21 h 33"/>
                <a:gd name="T54" fmla="*/ 1 w 16"/>
                <a:gd name="T55" fmla="*/ 23 h 33"/>
                <a:gd name="T56" fmla="*/ 1 w 16"/>
                <a:gd name="T57" fmla="*/ 25 h 33"/>
                <a:gd name="T58" fmla="*/ 0 w 16"/>
                <a:gd name="T59" fmla="*/ 25 h 33"/>
                <a:gd name="T60" fmla="*/ 1 w 16"/>
                <a:gd name="T61" fmla="*/ 26 h 33"/>
                <a:gd name="T62" fmla="*/ 2 w 16"/>
                <a:gd name="T63" fmla="*/ 28 h 33"/>
                <a:gd name="T64" fmla="*/ 5 w 16"/>
                <a:gd name="T65" fmla="*/ 29 h 33"/>
                <a:gd name="T66" fmla="*/ 6 w 16"/>
                <a:gd name="T67" fmla="*/ 31 h 33"/>
                <a:gd name="T68" fmla="*/ 6 w 16"/>
                <a:gd name="T69" fmla="*/ 32 h 33"/>
                <a:gd name="T70" fmla="*/ 8 w 16"/>
                <a:gd name="T71" fmla="*/ 33 h 33"/>
                <a:gd name="T72" fmla="*/ 10 w 16"/>
                <a:gd name="T73" fmla="*/ 32 h 33"/>
                <a:gd name="T74" fmla="*/ 10 w 16"/>
                <a:gd name="T75" fmla="*/ 31 h 33"/>
                <a:gd name="T76" fmla="*/ 11 w 16"/>
                <a:gd name="T77" fmla="*/ 29 h 33"/>
                <a:gd name="T78" fmla="*/ 12 w 16"/>
                <a:gd name="T79" fmla="*/ 28 h 33"/>
                <a:gd name="T80" fmla="*/ 14 w 16"/>
                <a:gd name="T81" fmla="*/ 26 h 33"/>
                <a:gd name="T82" fmla="*/ 16 w 16"/>
                <a:gd name="T83" fmla="*/ 24 h 33"/>
                <a:gd name="T84" fmla="*/ 16 w 16"/>
                <a:gd name="T85" fmla="*/ 22 h 33"/>
                <a:gd name="T86" fmla="*/ 16 w 16"/>
                <a:gd name="T87" fmla="*/ 20 h 33"/>
                <a:gd name="T88" fmla="*/ 16 w 16"/>
                <a:gd name="T89" fmla="*/ 20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
                <a:gd name="T136" fmla="*/ 0 h 33"/>
                <a:gd name="T137" fmla="*/ 16 w 16"/>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 h="33">
                  <a:moveTo>
                    <a:pt x="16" y="20"/>
                  </a:moveTo>
                  <a:lnTo>
                    <a:pt x="15" y="19"/>
                  </a:lnTo>
                  <a:lnTo>
                    <a:pt x="13" y="17"/>
                  </a:lnTo>
                  <a:lnTo>
                    <a:pt x="11" y="14"/>
                  </a:lnTo>
                  <a:lnTo>
                    <a:pt x="11" y="12"/>
                  </a:lnTo>
                  <a:lnTo>
                    <a:pt x="12" y="9"/>
                  </a:lnTo>
                  <a:lnTo>
                    <a:pt x="12" y="6"/>
                  </a:lnTo>
                  <a:lnTo>
                    <a:pt x="10" y="4"/>
                  </a:lnTo>
                  <a:lnTo>
                    <a:pt x="9" y="3"/>
                  </a:lnTo>
                  <a:lnTo>
                    <a:pt x="8" y="1"/>
                  </a:lnTo>
                  <a:lnTo>
                    <a:pt x="7" y="0"/>
                  </a:lnTo>
                  <a:lnTo>
                    <a:pt x="4" y="0"/>
                  </a:lnTo>
                  <a:lnTo>
                    <a:pt x="2" y="1"/>
                  </a:lnTo>
                  <a:lnTo>
                    <a:pt x="1" y="3"/>
                  </a:lnTo>
                  <a:lnTo>
                    <a:pt x="1" y="5"/>
                  </a:lnTo>
                  <a:lnTo>
                    <a:pt x="1" y="6"/>
                  </a:lnTo>
                  <a:lnTo>
                    <a:pt x="0" y="9"/>
                  </a:lnTo>
                  <a:lnTo>
                    <a:pt x="2" y="9"/>
                  </a:lnTo>
                  <a:lnTo>
                    <a:pt x="2" y="10"/>
                  </a:lnTo>
                  <a:lnTo>
                    <a:pt x="2" y="12"/>
                  </a:lnTo>
                  <a:lnTo>
                    <a:pt x="1" y="13"/>
                  </a:lnTo>
                  <a:lnTo>
                    <a:pt x="1" y="14"/>
                  </a:lnTo>
                  <a:lnTo>
                    <a:pt x="1" y="15"/>
                  </a:lnTo>
                  <a:lnTo>
                    <a:pt x="2" y="16"/>
                  </a:lnTo>
                  <a:lnTo>
                    <a:pt x="1" y="18"/>
                  </a:lnTo>
                  <a:lnTo>
                    <a:pt x="1" y="19"/>
                  </a:lnTo>
                  <a:lnTo>
                    <a:pt x="0" y="21"/>
                  </a:lnTo>
                  <a:lnTo>
                    <a:pt x="1" y="23"/>
                  </a:lnTo>
                  <a:lnTo>
                    <a:pt x="1" y="25"/>
                  </a:lnTo>
                  <a:lnTo>
                    <a:pt x="0" y="25"/>
                  </a:lnTo>
                  <a:lnTo>
                    <a:pt x="1" y="26"/>
                  </a:lnTo>
                  <a:lnTo>
                    <a:pt x="2" y="28"/>
                  </a:lnTo>
                  <a:lnTo>
                    <a:pt x="5" y="29"/>
                  </a:lnTo>
                  <a:lnTo>
                    <a:pt x="6" y="31"/>
                  </a:lnTo>
                  <a:lnTo>
                    <a:pt x="6" y="32"/>
                  </a:lnTo>
                  <a:lnTo>
                    <a:pt x="8" y="33"/>
                  </a:lnTo>
                  <a:lnTo>
                    <a:pt x="10" y="32"/>
                  </a:lnTo>
                  <a:lnTo>
                    <a:pt x="10" y="31"/>
                  </a:lnTo>
                  <a:lnTo>
                    <a:pt x="11" y="29"/>
                  </a:lnTo>
                  <a:lnTo>
                    <a:pt x="12" y="28"/>
                  </a:lnTo>
                  <a:lnTo>
                    <a:pt x="14" y="26"/>
                  </a:lnTo>
                  <a:lnTo>
                    <a:pt x="16" y="24"/>
                  </a:lnTo>
                  <a:lnTo>
                    <a:pt x="16" y="22"/>
                  </a:lnTo>
                  <a:lnTo>
                    <a:pt x="16" y="2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496" name="Algeria">
              <a:hlinkClick r:id="" action="ppaction://noaction"/>
            </p:cNvPr>
            <p:cNvSpPr>
              <a:spLocks noChangeAspect="1"/>
            </p:cNvSpPr>
            <p:nvPr/>
          </p:nvSpPr>
          <p:spPr bwMode="auto">
            <a:xfrm>
              <a:off x="1784" y="1091"/>
              <a:ext cx="188" cy="183"/>
            </a:xfrm>
            <a:custGeom>
              <a:avLst/>
              <a:gdLst>
                <a:gd name="T0" fmla="*/ 63 w 188"/>
                <a:gd name="T1" fmla="*/ 25 h 183"/>
                <a:gd name="T2" fmla="*/ 64 w 188"/>
                <a:gd name="T3" fmla="*/ 32 h 183"/>
                <a:gd name="T4" fmla="*/ 64 w 188"/>
                <a:gd name="T5" fmla="*/ 40 h 183"/>
                <a:gd name="T6" fmla="*/ 67 w 188"/>
                <a:gd name="T7" fmla="*/ 46 h 183"/>
                <a:gd name="T8" fmla="*/ 69 w 188"/>
                <a:gd name="T9" fmla="*/ 52 h 183"/>
                <a:gd name="T10" fmla="*/ 60 w 188"/>
                <a:gd name="T11" fmla="*/ 52 h 183"/>
                <a:gd name="T12" fmla="*/ 53 w 188"/>
                <a:gd name="T13" fmla="*/ 54 h 183"/>
                <a:gd name="T14" fmla="*/ 45 w 188"/>
                <a:gd name="T15" fmla="*/ 56 h 183"/>
                <a:gd name="T16" fmla="*/ 45 w 188"/>
                <a:gd name="T17" fmla="*/ 62 h 183"/>
                <a:gd name="T18" fmla="*/ 41 w 188"/>
                <a:gd name="T19" fmla="*/ 65 h 183"/>
                <a:gd name="T20" fmla="*/ 33 w 188"/>
                <a:gd name="T21" fmla="*/ 69 h 183"/>
                <a:gd name="T22" fmla="*/ 27 w 188"/>
                <a:gd name="T23" fmla="*/ 75 h 183"/>
                <a:gd name="T24" fmla="*/ 19 w 188"/>
                <a:gd name="T25" fmla="*/ 76 h 183"/>
                <a:gd name="T26" fmla="*/ 14 w 188"/>
                <a:gd name="T27" fmla="*/ 77 h 183"/>
                <a:gd name="T28" fmla="*/ 5 w 188"/>
                <a:gd name="T29" fmla="*/ 82 h 183"/>
                <a:gd name="T30" fmla="*/ 0 w 188"/>
                <a:gd name="T31" fmla="*/ 90 h 183"/>
                <a:gd name="T32" fmla="*/ 0 w 188"/>
                <a:gd name="T33" fmla="*/ 100 h 183"/>
                <a:gd name="T34" fmla="*/ 6 w 188"/>
                <a:gd name="T35" fmla="*/ 106 h 183"/>
                <a:gd name="T36" fmla="*/ 13 w 188"/>
                <a:gd name="T37" fmla="*/ 111 h 183"/>
                <a:gd name="T38" fmla="*/ 21 w 188"/>
                <a:gd name="T39" fmla="*/ 115 h 183"/>
                <a:gd name="T40" fmla="*/ 28 w 188"/>
                <a:gd name="T41" fmla="*/ 120 h 183"/>
                <a:gd name="T42" fmla="*/ 35 w 188"/>
                <a:gd name="T43" fmla="*/ 124 h 183"/>
                <a:gd name="T44" fmla="*/ 42 w 188"/>
                <a:gd name="T45" fmla="*/ 129 h 183"/>
                <a:gd name="T46" fmla="*/ 50 w 188"/>
                <a:gd name="T47" fmla="*/ 134 h 183"/>
                <a:gd name="T48" fmla="*/ 57 w 188"/>
                <a:gd name="T49" fmla="*/ 139 h 183"/>
                <a:gd name="T50" fmla="*/ 63 w 188"/>
                <a:gd name="T51" fmla="*/ 143 h 183"/>
                <a:gd name="T52" fmla="*/ 69 w 188"/>
                <a:gd name="T53" fmla="*/ 148 h 183"/>
                <a:gd name="T54" fmla="*/ 77 w 188"/>
                <a:gd name="T55" fmla="*/ 153 h 183"/>
                <a:gd name="T56" fmla="*/ 84 w 188"/>
                <a:gd name="T57" fmla="*/ 158 h 183"/>
                <a:gd name="T58" fmla="*/ 90 w 188"/>
                <a:gd name="T59" fmla="*/ 163 h 183"/>
                <a:gd name="T60" fmla="*/ 95 w 188"/>
                <a:gd name="T61" fmla="*/ 168 h 183"/>
                <a:gd name="T62" fmla="*/ 102 w 188"/>
                <a:gd name="T63" fmla="*/ 172 h 183"/>
                <a:gd name="T64" fmla="*/ 109 w 188"/>
                <a:gd name="T65" fmla="*/ 176 h 183"/>
                <a:gd name="T66" fmla="*/ 111 w 188"/>
                <a:gd name="T67" fmla="*/ 183 h 183"/>
                <a:gd name="T68" fmla="*/ 119 w 188"/>
                <a:gd name="T69" fmla="*/ 181 h 183"/>
                <a:gd name="T70" fmla="*/ 127 w 188"/>
                <a:gd name="T71" fmla="*/ 179 h 183"/>
                <a:gd name="T72" fmla="*/ 135 w 188"/>
                <a:gd name="T73" fmla="*/ 175 h 183"/>
                <a:gd name="T74" fmla="*/ 142 w 188"/>
                <a:gd name="T75" fmla="*/ 170 h 183"/>
                <a:gd name="T76" fmla="*/ 149 w 188"/>
                <a:gd name="T77" fmla="*/ 165 h 183"/>
                <a:gd name="T78" fmla="*/ 156 w 188"/>
                <a:gd name="T79" fmla="*/ 160 h 183"/>
                <a:gd name="T80" fmla="*/ 163 w 188"/>
                <a:gd name="T81" fmla="*/ 155 h 183"/>
                <a:gd name="T82" fmla="*/ 169 w 188"/>
                <a:gd name="T83" fmla="*/ 151 h 183"/>
                <a:gd name="T84" fmla="*/ 176 w 188"/>
                <a:gd name="T85" fmla="*/ 147 h 183"/>
                <a:gd name="T86" fmla="*/ 183 w 188"/>
                <a:gd name="T87" fmla="*/ 142 h 183"/>
                <a:gd name="T88" fmla="*/ 185 w 188"/>
                <a:gd name="T89" fmla="*/ 133 h 183"/>
                <a:gd name="T90" fmla="*/ 167 w 188"/>
                <a:gd name="T91" fmla="*/ 116 h 183"/>
                <a:gd name="T92" fmla="*/ 169 w 188"/>
                <a:gd name="T93" fmla="*/ 95 h 183"/>
                <a:gd name="T94" fmla="*/ 166 w 188"/>
                <a:gd name="T95" fmla="*/ 71 h 183"/>
                <a:gd name="T96" fmla="*/ 156 w 188"/>
                <a:gd name="T97" fmla="*/ 50 h 183"/>
                <a:gd name="T98" fmla="*/ 148 w 188"/>
                <a:gd name="T99" fmla="*/ 35 h 183"/>
                <a:gd name="T100" fmla="*/ 156 w 188"/>
                <a:gd name="T101" fmla="*/ 25 h 183"/>
                <a:gd name="T102" fmla="*/ 157 w 188"/>
                <a:gd name="T103" fmla="*/ 10 h 183"/>
                <a:gd name="T104" fmla="*/ 157 w 188"/>
                <a:gd name="T105" fmla="*/ 2 h 183"/>
                <a:gd name="T106" fmla="*/ 142 w 188"/>
                <a:gd name="T107" fmla="*/ 2 h 183"/>
                <a:gd name="T108" fmla="*/ 125 w 188"/>
                <a:gd name="T109" fmla="*/ 3 h 183"/>
                <a:gd name="T110" fmla="*/ 112 w 188"/>
                <a:gd name="T111" fmla="*/ 4 h 183"/>
                <a:gd name="T112" fmla="*/ 94 w 188"/>
                <a:gd name="T113" fmla="*/ 6 h 183"/>
                <a:gd name="T114" fmla="*/ 79 w 188"/>
                <a:gd name="T115" fmla="*/ 14 h 183"/>
                <a:gd name="T116" fmla="*/ 63 w 188"/>
                <a:gd name="T117" fmla="*/ 22 h 18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8"/>
                <a:gd name="T178" fmla="*/ 0 h 183"/>
                <a:gd name="T179" fmla="*/ 188 w 188"/>
                <a:gd name="T180" fmla="*/ 183 h 18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8" h="183">
                  <a:moveTo>
                    <a:pt x="59" y="20"/>
                  </a:moveTo>
                  <a:lnTo>
                    <a:pt x="59" y="21"/>
                  </a:lnTo>
                  <a:lnTo>
                    <a:pt x="59" y="22"/>
                  </a:lnTo>
                  <a:lnTo>
                    <a:pt x="60" y="22"/>
                  </a:lnTo>
                  <a:lnTo>
                    <a:pt x="60" y="23"/>
                  </a:lnTo>
                  <a:lnTo>
                    <a:pt x="61" y="23"/>
                  </a:lnTo>
                  <a:lnTo>
                    <a:pt x="61" y="24"/>
                  </a:lnTo>
                  <a:lnTo>
                    <a:pt x="62" y="24"/>
                  </a:lnTo>
                  <a:lnTo>
                    <a:pt x="63" y="24"/>
                  </a:lnTo>
                  <a:lnTo>
                    <a:pt x="63" y="25"/>
                  </a:lnTo>
                  <a:lnTo>
                    <a:pt x="63" y="26"/>
                  </a:lnTo>
                  <a:lnTo>
                    <a:pt x="63" y="27"/>
                  </a:lnTo>
                  <a:lnTo>
                    <a:pt x="64" y="27"/>
                  </a:lnTo>
                  <a:lnTo>
                    <a:pt x="64" y="28"/>
                  </a:lnTo>
                  <a:lnTo>
                    <a:pt x="63" y="28"/>
                  </a:lnTo>
                  <a:lnTo>
                    <a:pt x="63" y="29"/>
                  </a:lnTo>
                  <a:lnTo>
                    <a:pt x="64" y="29"/>
                  </a:lnTo>
                  <a:lnTo>
                    <a:pt x="64" y="30"/>
                  </a:lnTo>
                  <a:lnTo>
                    <a:pt x="64" y="31"/>
                  </a:lnTo>
                  <a:lnTo>
                    <a:pt x="64" y="32"/>
                  </a:lnTo>
                  <a:lnTo>
                    <a:pt x="64" y="33"/>
                  </a:lnTo>
                  <a:lnTo>
                    <a:pt x="64" y="34"/>
                  </a:lnTo>
                  <a:lnTo>
                    <a:pt x="64" y="35"/>
                  </a:lnTo>
                  <a:lnTo>
                    <a:pt x="64" y="36"/>
                  </a:lnTo>
                  <a:lnTo>
                    <a:pt x="65" y="36"/>
                  </a:lnTo>
                  <a:lnTo>
                    <a:pt x="65" y="37"/>
                  </a:lnTo>
                  <a:lnTo>
                    <a:pt x="65" y="38"/>
                  </a:lnTo>
                  <a:lnTo>
                    <a:pt x="65" y="39"/>
                  </a:lnTo>
                  <a:lnTo>
                    <a:pt x="64" y="39"/>
                  </a:lnTo>
                  <a:lnTo>
                    <a:pt x="64" y="40"/>
                  </a:lnTo>
                  <a:lnTo>
                    <a:pt x="65" y="40"/>
                  </a:lnTo>
                  <a:lnTo>
                    <a:pt x="65" y="41"/>
                  </a:lnTo>
                  <a:lnTo>
                    <a:pt x="65" y="42"/>
                  </a:lnTo>
                  <a:lnTo>
                    <a:pt x="66" y="42"/>
                  </a:lnTo>
                  <a:lnTo>
                    <a:pt x="66" y="43"/>
                  </a:lnTo>
                  <a:lnTo>
                    <a:pt x="65" y="43"/>
                  </a:lnTo>
                  <a:lnTo>
                    <a:pt x="66" y="44"/>
                  </a:lnTo>
                  <a:lnTo>
                    <a:pt x="66" y="45"/>
                  </a:lnTo>
                  <a:lnTo>
                    <a:pt x="67" y="45"/>
                  </a:lnTo>
                  <a:lnTo>
                    <a:pt x="67" y="46"/>
                  </a:lnTo>
                  <a:lnTo>
                    <a:pt x="68" y="46"/>
                  </a:lnTo>
                  <a:lnTo>
                    <a:pt x="68" y="47"/>
                  </a:lnTo>
                  <a:lnTo>
                    <a:pt x="69" y="47"/>
                  </a:lnTo>
                  <a:lnTo>
                    <a:pt x="70" y="48"/>
                  </a:lnTo>
                  <a:lnTo>
                    <a:pt x="69" y="48"/>
                  </a:lnTo>
                  <a:lnTo>
                    <a:pt x="69" y="49"/>
                  </a:lnTo>
                  <a:lnTo>
                    <a:pt x="68" y="50"/>
                  </a:lnTo>
                  <a:lnTo>
                    <a:pt x="68" y="51"/>
                  </a:lnTo>
                  <a:lnTo>
                    <a:pt x="69" y="51"/>
                  </a:lnTo>
                  <a:lnTo>
                    <a:pt x="69" y="52"/>
                  </a:lnTo>
                  <a:lnTo>
                    <a:pt x="68" y="52"/>
                  </a:lnTo>
                  <a:lnTo>
                    <a:pt x="67" y="52"/>
                  </a:lnTo>
                  <a:lnTo>
                    <a:pt x="66" y="52"/>
                  </a:lnTo>
                  <a:lnTo>
                    <a:pt x="65" y="52"/>
                  </a:lnTo>
                  <a:lnTo>
                    <a:pt x="64" y="52"/>
                  </a:lnTo>
                  <a:lnTo>
                    <a:pt x="63" y="52"/>
                  </a:lnTo>
                  <a:lnTo>
                    <a:pt x="62" y="52"/>
                  </a:lnTo>
                  <a:lnTo>
                    <a:pt x="62" y="51"/>
                  </a:lnTo>
                  <a:lnTo>
                    <a:pt x="61" y="52"/>
                  </a:lnTo>
                  <a:lnTo>
                    <a:pt x="60" y="52"/>
                  </a:lnTo>
                  <a:lnTo>
                    <a:pt x="60" y="51"/>
                  </a:lnTo>
                  <a:lnTo>
                    <a:pt x="59" y="51"/>
                  </a:lnTo>
                  <a:lnTo>
                    <a:pt x="58" y="51"/>
                  </a:lnTo>
                  <a:lnTo>
                    <a:pt x="57" y="52"/>
                  </a:lnTo>
                  <a:lnTo>
                    <a:pt x="56" y="52"/>
                  </a:lnTo>
                  <a:lnTo>
                    <a:pt x="55" y="52"/>
                  </a:lnTo>
                  <a:lnTo>
                    <a:pt x="54" y="52"/>
                  </a:lnTo>
                  <a:lnTo>
                    <a:pt x="53" y="52"/>
                  </a:lnTo>
                  <a:lnTo>
                    <a:pt x="52" y="53"/>
                  </a:lnTo>
                  <a:lnTo>
                    <a:pt x="53" y="54"/>
                  </a:lnTo>
                  <a:lnTo>
                    <a:pt x="52" y="55"/>
                  </a:lnTo>
                  <a:lnTo>
                    <a:pt x="51" y="56"/>
                  </a:lnTo>
                  <a:lnTo>
                    <a:pt x="50" y="56"/>
                  </a:lnTo>
                  <a:lnTo>
                    <a:pt x="49" y="56"/>
                  </a:lnTo>
                  <a:lnTo>
                    <a:pt x="48" y="56"/>
                  </a:lnTo>
                  <a:lnTo>
                    <a:pt x="48" y="57"/>
                  </a:lnTo>
                  <a:lnTo>
                    <a:pt x="47" y="57"/>
                  </a:lnTo>
                  <a:lnTo>
                    <a:pt x="47" y="56"/>
                  </a:lnTo>
                  <a:lnTo>
                    <a:pt x="46" y="56"/>
                  </a:lnTo>
                  <a:lnTo>
                    <a:pt x="45" y="56"/>
                  </a:lnTo>
                  <a:lnTo>
                    <a:pt x="45" y="57"/>
                  </a:lnTo>
                  <a:lnTo>
                    <a:pt x="44" y="57"/>
                  </a:lnTo>
                  <a:lnTo>
                    <a:pt x="44" y="58"/>
                  </a:lnTo>
                  <a:lnTo>
                    <a:pt x="44" y="59"/>
                  </a:lnTo>
                  <a:lnTo>
                    <a:pt x="45" y="59"/>
                  </a:lnTo>
                  <a:lnTo>
                    <a:pt x="45" y="60"/>
                  </a:lnTo>
                  <a:lnTo>
                    <a:pt x="45" y="61"/>
                  </a:lnTo>
                  <a:lnTo>
                    <a:pt x="44" y="61"/>
                  </a:lnTo>
                  <a:lnTo>
                    <a:pt x="44" y="62"/>
                  </a:lnTo>
                  <a:lnTo>
                    <a:pt x="45" y="62"/>
                  </a:lnTo>
                  <a:lnTo>
                    <a:pt x="46" y="62"/>
                  </a:lnTo>
                  <a:lnTo>
                    <a:pt x="46" y="63"/>
                  </a:lnTo>
                  <a:lnTo>
                    <a:pt x="47" y="63"/>
                  </a:lnTo>
                  <a:lnTo>
                    <a:pt x="46" y="64"/>
                  </a:lnTo>
                  <a:lnTo>
                    <a:pt x="45" y="64"/>
                  </a:lnTo>
                  <a:lnTo>
                    <a:pt x="44" y="64"/>
                  </a:lnTo>
                  <a:lnTo>
                    <a:pt x="43" y="64"/>
                  </a:lnTo>
                  <a:lnTo>
                    <a:pt x="43" y="65"/>
                  </a:lnTo>
                  <a:lnTo>
                    <a:pt x="42" y="65"/>
                  </a:lnTo>
                  <a:lnTo>
                    <a:pt x="41" y="65"/>
                  </a:lnTo>
                  <a:lnTo>
                    <a:pt x="41" y="66"/>
                  </a:lnTo>
                  <a:lnTo>
                    <a:pt x="40" y="66"/>
                  </a:lnTo>
                  <a:lnTo>
                    <a:pt x="39" y="67"/>
                  </a:lnTo>
                  <a:lnTo>
                    <a:pt x="38" y="67"/>
                  </a:lnTo>
                  <a:lnTo>
                    <a:pt x="37" y="67"/>
                  </a:lnTo>
                  <a:lnTo>
                    <a:pt x="37" y="68"/>
                  </a:lnTo>
                  <a:lnTo>
                    <a:pt x="36" y="68"/>
                  </a:lnTo>
                  <a:lnTo>
                    <a:pt x="35" y="68"/>
                  </a:lnTo>
                  <a:lnTo>
                    <a:pt x="34" y="69"/>
                  </a:lnTo>
                  <a:lnTo>
                    <a:pt x="33" y="69"/>
                  </a:lnTo>
                  <a:lnTo>
                    <a:pt x="33" y="70"/>
                  </a:lnTo>
                  <a:lnTo>
                    <a:pt x="33" y="71"/>
                  </a:lnTo>
                  <a:lnTo>
                    <a:pt x="32" y="71"/>
                  </a:lnTo>
                  <a:lnTo>
                    <a:pt x="32" y="72"/>
                  </a:lnTo>
                  <a:lnTo>
                    <a:pt x="31" y="73"/>
                  </a:lnTo>
                  <a:lnTo>
                    <a:pt x="30" y="74"/>
                  </a:lnTo>
                  <a:lnTo>
                    <a:pt x="29" y="74"/>
                  </a:lnTo>
                  <a:lnTo>
                    <a:pt x="28" y="74"/>
                  </a:lnTo>
                  <a:lnTo>
                    <a:pt x="28" y="75"/>
                  </a:lnTo>
                  <a:lnTo>
                    <a:pt x="27" y="75"/>
                  </a:lnTo>
                  <a:lnTo>
                    <a:pt x="26" y="75"/>
                  </a:lnTo>
                  <a:lnTo>
                    <a:pt x="25" y="75"/>
                  </a:lnTo>
                  <a:lnTo>
                    <a:pt x="24" y="75"/>
                  </a:lnTo>
                  <a:lnTo>
                    <a:pt x="23" y="75"/>
                  </a:lnTo>
                  <a:lnTo>
                    <a:pt x="22" y="76"/>
                  </a:lnTo>
                  <a:lnTo>
                    <a:pt x="21" y="76"/>
                  </a:lnTo>
                  <a:lnTo>
                    <a:pt x="20" y="76"/>
                  </a:lnTo>
                  <a:lnTo>
                    <a:pt x="20" y="75"/>
                  </a:lnTo>
                  <a:lnTo>
                    <a:pt x="19" y="75"/>
                  </a:lnTo>
                  <a:lnTo>
                    <a:pt x="19" y="76"/>
                  </a:lnTo>
                  <a:lnTo>
                    <a:pt x="19" y="77"/>
                  </a:lnTo>
                  <a:lnTo>
                    <a:pt x="19" y="78"/>
                  </a:lnTo>
                  <a:lnTo>
                    <a:pt x="18" y="78"/>
                  </a:lnTo>
                  <a:lnTo>
                    <a:pt x="17" y="78"/>
                  </a:lnTo>
                  <a:lnTo>
                    <a:pt x="17" y="77"/>
                  </a:lnTo>
                  <a:lnTo>
                    <a:pt x="16" y="77"/>
                  </a:lnTo>
                  <a:lnTo>
                    <a:pt x="15" y="77"/>
                  </a:lnTo>
                  <a:lnTo>
                    <a:pt x="15" y="78"/>
                  </a:lnTo>
                  <a:lnTo>
                    <a:pt x="15" y="77"/>
                  </a:lnTo>
                  <a:lnTo>
                    <a:pt x="14" y="77"/>
                  </a:lnTo>
                  <a:lnTo>
                    <a:pt x="13" y="78"/>
                  </a:lnTo>
                  <a:lnTo>
                    <a:pt x="12" y="79"/>
                  </a:lnTo>
                  <a:lnTo>
                    <a:pt x="11" y="79"/>
                  </a:lnTo>
                  <a:lnTo>
                    <a:pt x="11" y="80"/>
                  </a:lnTo>
                  <a:lnTo>
                    <a:pt x="10" y="80"/>
                  </a:lnTo>
                  <a:lnTo>
                    <a:pt x="8" y="80"/>
                  </a:lnTo>
                  <a:lnTo>
                    <a:pt x="7" y="81"/>
                  </a:lnTo>
                  <a:lnTo>
                    <a:pt x="6" y="81"/>
                  </a:lnTo>
                  <a:lnTo>
                    <a:pt x="6" y="82"/>
                  </a:lnTo>
                  <a:lnTo>
                    <a:pt x="5" y="82"/>
                  </a:lnTo>
                  <a:lnTo>
                    <a:pt x="4" y="83"/>
                  </a:lnTo>
                  <a:lnTo>
                    <a:pt x="3" y="84"/>
                  </a:lnTo>
                  <a:lnTo>
                    <a:pt x="2" y="84"/>
                  </a:lnTo>
                  <a:lnTo>
                    <a:pt x="2" y="85"/>
                  </a:lnTo>
                  <a:lnTo>
                    <a:pt x="1" y="85"/>
                  </a:lnTo>
                  <a:lnTo>
                    <a:pt x="0" y="86"/>
                  </a:lnTo>
                  <a:lnTo>
                    <a:pt x="0" y="87"/>
                  </a:lnTo>
                  <a:lnTo>
                    <a:pt x="0" y="88"/>
                  </a:lnTo>
                  <a:lnTo>
                    <a:pt x="0" y="89"/>
                  </a:lnTo>
                  <a:lnTo>
                    <a:pt x="0" y="90"/>
                  </a:lnTo>
                  <a:lnTo>
                    <a:pt x="0" y="91"/>
                  </a:lnTo>
                  <a:lnTo>
                    <a:pt x="0" y="92"/>
                  </a:lnTo>
                  <a:lnTo>
                    <a:pt x="0" y="93"/>
                  </a:lnTo>
                  <a:lnTo>
                    <a:pt x="0" y="94"/>
                  </a:lnTo>
                  <a:lnTo>
                    <a:pt x="0" y="95"/>
                  </a:lnTo>
                  <a:lnTo>
                    <a:pt x="0" y="96"/>
                  </a:lnTo>
                  <a:lnTo>
                    <a:pt x="0" y="97"/>
                  </a:lnTo>
                  <a:lnTo>
                    <a:pt x="0" y="98"/>
                  </a:lnTo>
                  <a:lnTo>
                    <a:pt x="0" y="99"/>
                  </a:lnTo>
                  <a:lnTo>
                    <a:pt x="0" y="100"/>
                  </a:lnTo>
                  <a:lnTo>
                    <a:pt x="0" y="101"/>
                  </a:lnTo>
                  <a:lnTo>
                    <a:pt x="0" y="102"/>
                  </a:lnTo>
                  <a:lnTo>
                    <a:pt x="1" y="103"/>
                  </a:lnTo>
                  <a:lnTo>
                    <a:pt x="2" y="103"/>
                  </a:lnTo>
                  <a:lnTo>
                    <a:pt x="2" y="104"/>
                  </a:lnTo>
                  <a:lnTo>
                    <a:pt x="3" y="104"/>
                  </a:lnTo>
                  <a:lnTo>
                    <a:pt x="4" y="105"/>
                  </a:lnTo>
                  <a:lnTo>
                    <a:pt x="5" y="105"/>
                  </a:lnTo>
                  <a:lnTo>
                    <a:pt x="5" y="106"/>
                  </a:lnTo>
                  <a:lnTo>
                    <a:pt x="6" y="106"/>
                  </a:lnTo>
                  <a:lnTo>
                    <a:pt x="7" y="106"/>
                  </a:lnTo>
                  <a:lnTo>
                    <a:pt x="7" y="107"/>
                  </a:lnTo>
                  <a:lnTo>
                    <a:pt x="8" y="107"/>
                  </a:lnTo>
                  <a:lnTo>
                    <a:pt x="9" y="108"/>
                  </a:lnTo>
                  <a:lnTo>
                    <a:pt x="10" y="108"/>
                  </a:lnTo>
                  <a:lnTo>
                    <a:pt x="10" y="109"/>
                  </a:lnTo>
                  <a:lnTo>
                    <a:pt x="11" y="109"/>
                  </a:lnTo>
                  <a:lnTo>
                    <a:pt x="12" y="110"/>
                  </a:lnTo>
                  <a:lnTo>
                    <a:pt x="13" y="110"/>
                  </a:lnTo>
                  <a:lnTo>
                    <a:pt x="13" y="111"/>
                  </a:lnTo>
                  <a:lnTo>
                    <a:pt x="14" y="111"/>
                  </a:lnTo>
                  <a:lnTo>
                    <a:pt x="15" y="111"/>
                  </a:lnTo>
                  <a:lnTo>
                    <a:pt x="15" y="112"/>
                  </a:lnTo>
                  <a:lnTo>
                    <a:pt x="16" y="112"/>
                  </a:lnTo>
                  <a:lnTo>
                    <a:pt x="17" y="113"/>
                  </a:lnTo>
                  <a:lnTo>
                    <a:pt x="18" y="113"/>
                  </a:lnTo>
                  <a:lnTo>
                    <a:pt x="18" y="114"/>
                  </a:lnTo>
                  <a:lnTo>
                    <a:pt x="19" y="114"/>
                  </a:lnTo>
                  <a:lnTo>
                    <a:pt x="20" y="115"/>
                  </a:lnTo>
                  <a:lnTo>
                    <a:pt x="21" y="115"/>
                  </a:lnTo>
                  <a:lnTo>
                    <a:pt x="21" y="116"/>
                  </a:lnTo>
                  <a:lnTo>
                    <a:pt x="22" y="116"/>
                  </a:lnTo>
                  <a:lnTo>
                    <a:pt x="23" y="117"/>
                  </a:lnTo>
                  <a:lnTo>
                    <a:pt x="24" y="117"/>
                  </a:lnTo>
                  <a:lnTo>
                    <a:pt x="24" y="118"/>
                  </a:lnTo>
                  <a:lnTo>
                    <a:pt x="25" y="118"/>
                  </a:lnTo>
                  <a:lnTo>
                    <a:pt x="26" y="118"/>
                  </a:lnTo>
                  <a:lnTo>
                    <a:pt x="26" y="119"/>
                  </a:lnTo>
                  <a:lnTo>
                    <a:pt x="27" y="119"/>
                  </a:lnTo>
                  <a:lnTo>
                    <a:pt x="28" y="120"/>
                  </a:lnTo>
                  <a:lnTo>
                    <a:pt x="29" y="120"/>
                  </a:lnTo>
                  <a:lnTo>
                    <a:pt x="29" y="121"/>
                  </a:lnTo>
                  <a:lnTo>
                    <a:pt x="30" y="121"/>
                  </a:lnTo>
                  <a:lnTo>
                    <a:pt x="31" y="122"/>
                  </a:lnTo>
                  <a:lnTo>
                    <a:pt x="32" y="122"/>
                  </a:lnTo>
                  <a:lnTo>
                    <a:pt x="32" y="123"/>
                  </a:lnTo>
                  <a:lnTo>
                    <a:pt x="33" y="123"/>
                  </a:lnTo>
                  <a:lnTo>
                    <a:pt x="34" y="123"/>
                  </a:lnTo>
                  <a:lnTo>
                    <a:pt x="34" y="124"/>
                  </a:lnTo>
                  <a:lnTo>
                    <a:pt x="35" y="124"/>
                  </a:lnTo>
                  <a:lnTo>
                    <a:pt x="35" y="125"/>
                  </a:lnTo>
                  <a:lnTo>
                    <a:pt x="36" y="125"/>
                  </a:lnTo>
                  <a:lnTo>
                    <a:pt x="37" y="126"/>
                  </a:lnTo>
                  <a:lnTo>
                    <a:pt x="38" y="126"/>
                  </a:lnTo>
                  <a:lnTo>
                    <a:pt x="38" y="127"/>
                  </a:lnTo>
                  <a:lnTo>
                    <a:pt x="39" y="127"/>
                  </a:lnTo>
                  <a:lnTo>
                    <a:pt x="40" y="128"/>
                  </a:lnTo>
                  <a:lnTo>
                    <a:pt x="41" y="128"/>
                  </a:lnTo>
                  <a:lnTo>
                    <a:pt x="41" y="129"/>
                  </a:lnTo>
                  <a:lnTo>
                    <a:pt x="42" y="129"/>
                  </a:lnTo>
                  <a:lnTo>
                    <a:pt x="43" y="130"/>
                  </a:lnTo>
                  <a:lnTo>
                    <a:pt x="44" y="130"/>
                  </a:lnTo>
                  <a:lnTo>
                    <a:pt x="44" y="131"/>
                  </a:lnTo>
                  <a:lnTo>
                    <a:pt x="45" y="131"/>
                  </a:lnTo>
                  <a:lnTo>
                    <a:pt x="46" y="132"/>
                  </a:lnTo>
                  <a:lnTo>
                    <a:pt x="47" y="132"/>
                  </a:lnTo>
                  <a:lnTo>
                    <a:pt x="47" y="133"/>
                  </a:lnTo>
                  <a:lnTo>
                    <a:pt x="48" y="133"/>
                  </a:lnTo>
                  <a:lnTo>
                    <a:pt x="49" y="134"/>
                  </a:lnTo>
                  <a:lnTo>
                    <a:pt x="50" y="134"/>
                  </a:lnTo>
                  <a:lnTo>
                    <a:pt x="50" y="135"/>
                  </a:lnTo>
                  <a:lnTo>
                    <a:pt x="51" y="135"/>
                  </a:lnTo>
                  <a:lnTo>
                    <a:pt x="52" y="136"/>
                  </a:lnTo>
                  <a:lnTo>
                    <a:pt x="53" y="136"/>
                  </a:lnTo>
                  <a:lnTo>
                    <a:pt x="53" y="137"/>
                  </a:lnTo>
                  <a:lnTo>
                    <a:pt x="54" y="137"/>
                  </a:lnTo>
                  <a:lnTo>
                    <a:pt x="55" y="138"/>
                  </a:lnTo>
                  <a:lnTo>
                    <a:pt x="56" y="138"/>
                  </a:lnTo>
                  <a:lnTo>
                    <a:pt x="56" y="139"/>
                  </a:lnTo>
                  <a:lnTo>
                    <a:pt x="57" y="139"/>
                  </a:lnTo>
                  <a:lnTo>
                    <a:pt x="57" y="140"/>
                  </a:lnTo>
                  <a:lnTo>
                    <a:pt x="58" y="140"/>
                  </a:lnTo>
                  <a:lnTo>
                    <a:pt x="59" y="140"/>
                  </a:lnTo>
                  <a:lnTo>
                    <a:pt x="59" y="141"/>
                  </a:lnTo>
                  <a:lnTo>
                    <a:pt x="60" y="141"/>
                  </a:lnTo>
                  <a:lnTo>
                    <a:pt x="60" y="142"/>
                  </a:lnTo>
                  <a:lnTo>
                    <a:pt x="61" y="142"/>
                  </a:lnTo>
                  <a:lnTo>
                    <a:pt x="62" y="142"/>
                  </a:lnTo>
                  <a:lnTo>
                    <a:pt x="62" y="143"/>
                  </a:lnTo>
                  <a:lnTo>
                    <a:pt x="63" y="143"/>
                  </a:lnTo>
                  <a:lnTo>
                    <a:pt x="63" y="144"/>
                  </a:lnTo>
                  <a:lnTo>
                    <a:pt x="64" y="144"/>
                  </a:lnTo>
                  <a:lnTo>
                    <a:pt x="65" y="144"/>
                  </a:lnTo>
                  <a:lnTo>
                    <a:pt x="65" y="145"/>
                  </a:lnTo>
                  <a:lnTo>
                    <a:pt x="66" y="145"/>
                  </a:lnTo>
                  <a:lnTo>
                    <a:pt x="66" y="146"/>
                  </a:lnTo>
                  <a:lnTo>
                    <a:pt x="67" y="146"/>
                  </a:lnTo>
                  <a:lnTo>
                    <a:pt x="68" y="147"/>
                  </a:lnTo>
                  <a:lnTo>
                    <a:pt x="69" y="147"/>
                  </a:lnTo>
                  <a:lnTo>
                    <a:pt x="69" y="148"/>
                  </a:lnTo>
                  <a:lnTo>
                    <a:pt x="70" y="148"/>
                  </a:lnTo>
                  <a:lnTo>
                    <a:pt x="71" y="149"/>
                  </a:lnTo>
                  <a:lnTo>
                    <a:pt x="72" y="149"/>
                  </a:lnTo>
                  <a:lnTo>
                    <a:pt x="72" y="150"/>
                  </a:lnTo>
                  <a:lnTo>
                    <a:pt x="73" y="150"/>
                  </a:lnTo>
                  <a:lnTo>
                    <a:pt x="74" y="151"/>
                  </a:lnTo>
                  <a:lnTo>
                    <a:pt x="75" y="151"/>
                  </a:lnTo>
                  <a:lnTo>
                    <a:pt x="75" y="152"/>
                  </a:lnTo>
                  <a:lnTo>
                    <a:pt x="76" y="152"/>
                  </a:lnTo>
                  <a:lnTo>
                    <a:pt x="77" y="153"/>
                  </a:lnTo>
                  <a:lnTo>
                    <a:pt x="78" y="153"/>
                  </a:lnTo>
                  <a:lnTo>
                    <a:pt x="78" y="154"/>
                  </a:lnTo>
                  <a:lnTo>
                    <a:pt x="79" y="154"/>
                  </a:lnTo>
                  <a:lnTo>
                    <a:pt x="80" y="155"/>
                  </a:lnTo>
                  <a:lnTo>
                    <a:pt x="81" y="155"/>
                  </a:lnTo>
                  <a:lnTo>
                    <a:pt x="81" y="156"/>
                  </a:lnTo>
                  <a:lnTo>
                    <a:pt x="82" y="156"/>
                  </a:lnTo>
                  <a:lnTo>
                    <a:pt x="83" y="157"/>
                  </a:lnTo>
                  <a:lnTo>
                    <a:pt x="84" y="157"/>
                  </a:lnTo>
                  <a:lnTo>
                    <a:pt x="84" y="158"/>
                  </a:lnTo>
                  <a:lnTo>
                    <a:pt x="85" y="158"/>
                  </a:lnTo>
                  <a:lnTo>
                    <a:pt x="86" y="159"/>
                  </a:lnTo>
                  <a:lnTo>
                    <a:pt x="87" y="159"/>
                  </a:lnTo>
                  <a:lnTo>
                    <a:pt x="87" y="160"/>
                  </a:lnTo>
                  <a:lnTo>
                    <a:pt x="88" y="160"/>
                  </a:lnTo>
                  <a:lnTo>
                    <a:pt x="88" y="161"/>
                  </a:lnTo>
                  <a:lnTo>
                    <a:pt x="89" y="161"/>
                  </a:lnTo>
                  <a:lnTo>
                    <a:pt x="89" y="162"/>
                  </a:lnTo>
                  <a:lnTo>
                    <a:pt x="90" y="162"/>
                  </a:lnTo>
                  <a:lnTo>
                    <a:pt x="90" y="163"/>
                  </a:lnTo>
                  <a:lnTo>
                    <a:pt x="90" y="164"/>
                  </a:lnTo>
                  <a:lnTo>
                    <a:pt x="90" y="165"/>
                  </a:lnTo>
                  <a:lnTo>
                    <a:pt x="91" y="165"/>
                  </a:lnTo>
                  <a:lnTo>
                    <a:pt x="92" y="165"/>
                  </a:lnTo>
                  <a:lnTo>
                    <a:pt x="92" y="166"/>
                  </a:lnTo>
                  <a:lnTo>
                    <a:pt x="93" y="166"/>
                  </a:lnTo>
                  <a:lnTo>
                    <a:pt x="94" y="166"/>
                  </a:lnTo>
                  <a:lnTo>
                    <a:pt x="94" y="167"/>
                  </a:lnTo>
                  <a:lnTo>
                    <a:pt x="95" y="167"/>
                  </a:lnTo>
                  <a:lnTo>
                    <a:pt x="95" y="168"/>
                  </a:lnTo>
                  <a:lnTo>
                    <a:pt x="95" y="169"/>
                  </a:lnTo>
                  <a:lnTo>
                    <a:pt x="96" y="169"/>
                  </a:lnTo>
                  <a:lnTo>
                    <a:pt x="97" y="170"/>
                  </a:lnTo>
                  <a:lnTo>
                    <a:pt x="98" y="170"/>
                  </a:lnTo>
                  <a:lnTo>
                    <a:pt x="99" y="170"/>
                  </a:lnTo>
                  <a:lnTo>
                    <a:pt x="100" y="170"/>
                  </a:lnTo>
                  <a:lnTo>
                    <a:pt x="101" y="170"/>
                  </a:lnTo>
                  <a:lnTo>
                    <a:pt x="101" y="171"/>
                  </a:lnTo>
                  <a:lnTo>
                    <a:pt x="101" y="172"/>
                  </a:lnTo>
                  <a:lnTo>
                    <a:pt x="102" y="172"/>
                  </a:lnTo>
                  <a:lnTo>
                    <a:pt x="103" y="172"/>
                  </a:lnTo>
                  <a:lnTo>
                    <a:pt x="104" y="172"/>
                  </a:lnTo>
                  <a:lnTo>
                    <a:pt x="105" y="172"/>
                  </a:lnTo>
                  <a:lnTo>
                    <a:pt x="105" y="173"/>
                  </a:lnTo>
                  <a:lnTo>
                    <a:pt x="106" y="173"/>
                  </a:lnTo>
                  <a:lnTo>
                    <a:pt x="107" y="173"/>
                  </a:lnTo>
                  <a:lnTo>
                    <a:pt x="108" y="174"/>
                  </a:lnTo>
                  <a:lnTo>
                    <a:pt x="109" y="174"/>
                  </a:lnTo>
                  <a:lnTo>
                    <a:pt x="109" y="175"/>
                  </a:lnTo>
                  <a:lnTo>
                    <a:pt x="109" y="176"/>
                  </a:lnTo>
                  <a:lnTo>
                    <a:pt x="109" y="177"/>
                  </a:lnTo>
                  <a:lnTo>
                    <a:pt x="109" y="178"/>
                  </a:lnTo>
                  <a:lnTo>
                    <a:pt x="109" y="179"/>
                  </a:lnTo>
                  <a:lnTo>
                    <a:pt x="109" y="180"/>
                  </a:lnTo>
                  <a:lnTo>
                    <a:pt x="108" y="180"/>
                  </a:lnTo>
                  <a:lnTo>
                    <a:pt x="108" y="181"/>
                  </a:lnTo>
                  <a:lnTo>
                    <a:pt x="109" y="181"/>
                  </a:lnTo>
                  <a:lnTo>
                    <a:pt x="109" y="182"/>
                  </a:lnTo>
                  <a:lnTo>
                    <a:pt x="110" y="183"/>
                  </a:lnTo>
                  <a:lnTo>
                    <a:pt x="111" y="183"/>
                  </a:lnTo>
                  <a:lnTo>
                    <a:pt x="112" y="183"/>
                  </a:lnTo>
                  <a:lnTo>
                    <a:pt x="112" y="182"/>
                  </a:lnTo>
                  <a:lnTo>
                    <a:pt x="113" y="182"/>
                  </a:lnTo>
                  <a:lnTo>
                    <a:pt x="114" y="182"/>
                  </a:lnTo>
                  <a:lnTo>
                    <a:pt x="115" y="182"/>
                  </a:lnTo>
                  <a:lnTo>
                    <a:pt x="116" y="182"/>
                  </a:lnTo>
                  <a:lnTo>
                    <a:pt x="116" y="181"/>
                  </a:lnTo>
                  <a:lnTo>
                    <a:pt x="117" y="181"/>
                  </a:lnTo>
                  <a:lnTo>
                    <a:pt x="118" y="181"/>
                  </a:lnTo>
                  <a:lnTo>
                    <a:pt x="119" y="181"/>
                  </a:lnTo>
                  <a:lnTo>
                    <a:pt x="119" y="180"/>
                  </a:lnTo>
                  <a:lnTo>
                    <a:pt x="120" y="180"/>
                  </a:lnTo>
                  <a:lnTo>
                    <a:pt x="121" y="180"/>
                  </a:lnTo>
                  <a:lnTo>
                    <a:pt x="122" y="180"/>
                  </a:lnTo>
                  <a:lnTo>
                    <a:pt x="123" y="180"/>
                  </a:lnTo>
                  <a:lnTo>
                    <a:pt x="124" y="180"/>
                  </a:lnTo>
                  <a:lnTo>
                    <a:pt x="124" y="179"/>
                  </a:lnTo>
                  <a:lnTo>
                    <a:pt x="125" y="179"/>
                  </a:lnTo>
                  <a:lnTo>
                    <a:pt x="126" y="179"/>
                  </a:lnTo>
                  <a:lnTo>
                    <a:pt x="127" y="179"/>
                  </a:lnTo>
                  <a:lnTo>
                    <a:pt x="128" y="178"/>
                  </a:lnTo>
                  <a:lnTo>
                    <a:pt x="129" y="178"/>
                  </a:lnTo>
                  <a:lnTo>
                    <a:pt x="130" y="178"/>
                  </a:lnTo>
                  <a:lnTo>
                    <a:pt x="131" y="178"/>
                  </a:lnTo>
                  <a:lnTo>
                    <a:pt x="132" y="177"/>
                  </a:lnTo>
                  <a:lnTo>
                    <a:pt x="133" y="177"/>
                  </a:lnTo>
                  <a:lnTo>
                    <a:pt x="133" y="176"/>
                  </a:lnTo>
                  <a:lnTo>
                    <a:pt x="134" y="176"/>
                  </a:lnTo>
                  <a:lnTo>
                    <a:pt x="134" y="175"/>
                  </a:lnTo>
                  <a:lnTo>
                    <a:pt x="135" y="175"/>
                  </a:lnTo>
                  <a:lnTo>
                    <a:pt x="136" y="174"/>
                  </a:lnTo>
                  <a:lnTo>
                    <a:pt x="137" y="174"/>
                  </a:lnTo>
                  <a:lnTo>
                    <a:pt x="137" y="173"/>
                  </a:lnTo>
                  <a:lnTo>
                    <a:pt x="138" y="173"/>
                  </a:lnTo>
                  <a:lnTo>
                    <a:pt x="138" y="172"/>
                  </a:lnTo>
                  <a:lnTo>
                    <a:pt x="139" y="172"/>
                  </a:lnTo>
                  <a:lnTo>
                    <a:pt x="140" y="171"/>
                  </a:lnTo>
                  <a:lnTo>
                    <a:pt x="141" y="171"/>
                  </a:lnTo>
                  <a:lnTo>
                    <a:pt x="141" y="170"/>
                  </a:lnTo>
                  <a:lnTo>
                    <a:pt x="142" y="170"/>
                  </a:lnTo>
                  <a:lnTo>
                    <a:pt x="142" y="169"/>
                  </a:lnTo>
                  <a:lnTo>
                    <a:pt x="143" y="169"/>
                  </a:lnTo>
                  <a:lnTo>
                    <a:pt x="144" y="168"/>
                  </a:lnTo>
                  <a:lnTo>
                    <a:pt x="145" y="168"/>
                  </a:lnTo>
                  <a:lnTo>
                    <a:pt x="145" y="167"/>
                  </a:lnTo>
                  <a:lnTo>
                    <a:pt x="146" y="167"/>
                  </a:lnTo>
                  <a:lnTo>
                    <a:pt x="146" y="166"/>
                  </a:lnTo>
                  <a:lnTo>
                    <a:pt x="147" y="166"/>
                  </a:lnTo>
                  <a:lnTo>
                    <a:pt x="148" y="165"/>
                  </a:lnTo>
                  <a:lnTo>
                    <a:pt x="149" y="165"/>
                  </a:lnTo>
                  <a:lnTo>
                    <a:pt x="149" y="164"/>
                  </a:lnTo>
                  <a:lnTo>
                    <a:pt x="150" y="164"/>
                  </a:lnTo>
                  <a:lnTo>
                    <a:pt x="150" y="163"/>
                  </a:lnTo>
                  <a:lnTo>
                    <a:pt x="151" y="163"/>
                  </a:lnTo>
                  <a:lnTo>
                    <a:pt x="152" y="162"/>
                  </a:lnTo>
                  <a:lnTo>
                    <a:pt x="153" y="162"/>
                  </a:lnTo>
                  <a:lnTo>
                    <a:pt x="153" y="161"/>
                  </a:lnTo>
                  <a:lnTo>
                    <a:pt x="154" y="161"/>
                  </a:lnTo>
                  <a:lnTo>
                    <a:pt x="155" y="160"/>
                  </a:lnTo>
                  <a:lnTo>
                    <a:pt x="156" y="160"/>
                  </a:lnTo>
                  <a:lnTo>
                    <a:pt x="156" y="159"/>
                  </a:lnTo>
                  <a:lnTo>
                    <a:pt x="157" y="159"/>
                  </a:lnTo>
                  <a:lnTo>
                    <a:pt x="158" y="158"/>
                  </a:lnTo>
                  <a:lnTo>
                    <a:pt x="159" y="158"/>
                  </a:lnTo>
                  <a:lnTo>
                    <a:pt x="159" y="157"/>
                  </a:lnTo>
                  <a:lnTo>
                    <a:pt x="160" y="157"/>
                  </a:lnTo>
                  <a:lnTo>
                    <a:pt x="161" y="156"/>
                  </a:lnTo>
                  <a:lnTo>
                    <a:pt x="162" y="156"/>
                  </a:lnTo>
                  <a:lnTo>
                    <a:pt x="162" y="155"/>
                  </a:lnTo>
                  <a:lnTo>
                    <a:pt x="163" y="155"/>
                  </a:lnTo>
                  <a:lnTo>
                    <a:pt x="164" y="155"/>
                  </a:lnTo>
                  <a:lnTo>
                    <a:pt x="164" y="154"/>
                  </a:lnTo>
                  <a:lnTo>
                    <a:pt x="165" y="154"/>
                  </a:lnTo>
                  <a:lnTo>
                    <a:pt x="165" y="153"/>
                  </a:lnTo>
                  <a:lnTo>
                    <a:pt x="166" y="153"/>
                  </a:lnTo>
                  <a:lnTo>
                    <a:pt x="167" y="153"/>
                  </a:lnTo>
                  <a:lnTo>
                    <a:pt x="167" y="152"/>
                  </a:lnTo>
                  <a:lnTo>
                    <a:pt x="168" y="152"/>
                  </a:lnTo>
                  <a:lnTo>
                    <a:pt x="168" y="151"/>
                  </a:lnTo>
                  <a:lnTo>
                    <a:pt x="169" y="151"/>
                  </a:lnTo>
                  <a:lnTo>
                    <a:pt x="170" y="151"/>
                  </a:lnTo>
                  <a:lnTo>
                    <a:pt x="170" y="150"/>
                  </a:lnTo>
                  <a:lnTo>
                    <a:pt x="171" y="150"/>
                  </a:lnTo>
                  <a:lnTo>
                    <a:pt x="171" y="149"/>
                  </a:lnTo>
                  <a:lnTo>
                    <a:pt x="172" y="149"/>
                  </a:lnTo>
                  <a:lnTo>
                    <a:pt x="173" y="149"/>
                  </a:lnTo>
                  <a:lnTo>
                    <a:pt x="173" y="148"/>
                  </a:lnTo>
                  <a:lnTo>
                    <a:pt x="174" y="148"/>
                  </a:lnTo>
                  <a:lnTo>
                    <a:pt x="175" y="147"/>
                  </a:lnTo>
                  <a:lnTo>
                    <a:pt x="176" y="147"/>
                  </a:lnTo>
                  <a:lnTo>
                    <a:pt x="176" y="146"/>
                  </a:lnTo>
                  <a:lnTo>
                    <a:pt x="177" y="146"/>
                  </a:lnTo>
                  <a:lnTo>
                    <a:pt x="178" y="145"/>
                  </a:lnTo>
                  <a:lnTo>
                    <a:pt x="179" y="145"/>
                  </a:lnTo>
                  <a:lnTo>
                    <a:pt x="179" y="144"/>
                  </a:lnTo>
                  <a:lnTo>
                    <a:pt x="180" y="144"/>
                  </a:lnTo>
                  <a:lnTo>
                    <a:pt x="181" y="143"/>
                  </a:lnTo>
                  <a:lnTo>
                    <a:pt x="182" y="143"/>
                  </a:lnTo>
                  <a:lnTo>
                    <a:pt x="182" y="142"/>
                  </a:lnTo>
                  <a:lnTo>
                    <a:pt x="183" y="142"/>
                  </a:lnTo>
                  <a:lnTo>
                    <a:pt x="184" y="141"/>
                  </a:lnTo>
                  <a:lnTo>
                    <a:pt x="185" y="141"/>
                  </a:lnTo>
                  <a:lnTo>
                    <a:pt x="185" y="140"/>
                  </a:lnTo>
                  <a:lnTo>
                    <a:pt x="186" y="140"/>
                  </a:lnTo>
                  <a:lnTo>
                    <a:pt x="187" y="140"/>
                  </a:lnTo>
                  <a:lnTo>
                    <a:pt x="187" y="139"/>
                  </a:lnTo>
                  <a:lnTo>
                    <a:pt x="188" y="139"/>
                  </a:lnTo>
                  <a:lnTo>
                    <a:pt x="188" y="138"/>
                  </a:lnTo>
                  <a:lnTo>
                    <a:pt x="187" y="136"/>
                  </a:lnTo>
                  <a:lnTo>
                    <a:pt x="185" y="133"/>
                  </a:lnTo>
                  <a:lnTo>
                    <a:pt x="184" y="131"/>
                  </a:lnTo>
                  <a:lnTo>
                    <a:pt x="181" y="130"/>
                  </a:lnTo>
                  <a:lnTo>
                    <a:pt x="179" y="129"/>
                  </a:lnTo>
                  <a:lnTo>
                    <a:pt x="177" y="129"/>
                  </a:lnTo>
                  <a:lnTo>
                    <a:pt x="174" y="128"/>
                  </a:lnTo>
                  <a:lnTo>
                    <a:pt x="171" y="126"/>
                  </a:lnTo>
                  <a:lnTo>
                    <a:pt x="171" y="124"/>
                  </a:lnTo>
                  <a:lnTo>
                    <a:pt x="171" y="121"/>
                  </a:lnTo>
                  <a:lnTo>
                    <a:pt x="169" y="118"/>
                  </a:lnTo>
                  <a:lnTo>
                    <a:pt x="167" y="116"/>
                  </a:lnTo>
                  <a:lnTo>
                    <a:pt x="166" y="115"/>
                  </a:lnTo>
                  <a:lnTo>
                    <a:pt x="165" y="112"/>
                  </a:lnTo>
                  <a:lnTo>
                    <a:pt x="165" y="111"/>
                  </a:lnTo>
                  <a:lnTo>
                    <a:pt x="167" y="110"/>
                  </a:lnTo>
                  <a:lnTo>
                    <a:pt x="169" y="110"/>
                  </a:lnTo>
                  <a:lnTo>
                    <a:pt x="169" y="108"/>
                  </a:lnTo>
                  <a:lnTo>
                    <a:pt x="169" y="104"/>
                  </a:lnTo>
                  <a:lnTo>
                    <a:pt x="169" y="100"/>
                  </a:lnTo>
                  <a:lnTo>
                    <a:pt x="169" y="97"/>
                  </a:lnTo>
                  <a:lnTo>
                    <a:pt x="169" y="95"/>
                  </a:lnTo>
                  <a:lnTo>
                    <a:pt x="169" y="93"/>
                  </a:lnTo>
                  <a:lnTo>
                    <a:pt x="169" y="91"/>
                  </a:lnTo>
                  <a:lnTo>
                    <a:pt x="169" y="88"/>
                  </a:lnTo>
                  <a:lnTo>
                    <a:pt x="169" y="85"/>
                  </a:lnTo>
                  <a:lnTo>
                    <a:pt x="168" y="81"/>
                  </a:lnTo>
                  <a:lnTo>
                    <a:pt x="166" y="78"/>
                  </a:lnTo>
                  <a:lnTo>
                    <a:pt x="164" y="75"/>
                  </a:lnTo>
                  <a:lnTo>
                    <a:pt x="164" y="73"/>
                  </a:lnTo>
                  <a:lnTo>
                    <a:pt x="166" y="72"/>
                  </a:lnTo>
                  <a:lnTo>
                    <a:pt x="166" y="71"/>
                  </a:lnTo>
                  <a:lnTo>
                    <a:pt x="166" y="70"/>
                  </a:lnTo>
                  <a:lnTo>
                    <a:pt x="166" y="69"/>
                  </a:lnTo>
                  <a:lnTo>
                    <a:pt x="165" y="65"/>
                  </a:lnTo>
                  <a:lnTo>
                    <a:pt x="164" y="59"/>
                  </a:lnTo>
                  <a:lnTo>
                    <a:pt x="163" y="55"/>
                  </a:lnTo>
                  <a:lnTo>
                    <a:pt x="163" y="53"/>
                  </a:lnTo>
                  <a:lnTo>
                    <a:pt x="162" y="53"/>
                  </a:lnTo>
                  <a:lnTo>
                    <a:pt x="160" y="52"/>
                  </a:lnTo>
                  <a:lnTo>
                    <a:pt x="158" y="51"/>
                  </a:lnTo>
                  <a:lnTo>
                    <a:pt x="156" y="50"/>
                  </a:lnTo>
                  <a:lnTo>
                    <a:pt x="155" y="49"/>
                  </a:lnTo>
                  <a:lnTo>
                    <a:pt x="155" y="46"/>
                  </a:lnTo>
                  <a:lnTo>
                    <a:pt x="155" y="45"/>
                  </a:lnTo>
                  <a:lnTo>
                    <a:pt x="154" y="43"/>
                  </a:lnTo>
                  <a:lnTo>
                    <a:pt x="153" y="42"/>
                  </a:lnTo>
                  <a:lnTo>
                    <a:pt x="152" y="41"/>
                  </a:lnTo>
                  <a:lnTo>
                    <a:pt x="150" y="41"/>
                  </a:lnTo>
                  <a:lnTo>
                    <a:pt x="149" y="39"/>
                  </a:lnTo>
                  <a:lnTo>
                    <a:pt x="149" y="37"/>
                  </a:lnTo>
                  <a:lnTo>
                    <a:pt x="148" y="35"/>
                  </a:lnTo>
                  <a:lnTo>
                    <a:pt x="147" y="34"/>
                  </a:lnTo>
                  <a:lnTo>
                    <a:pt x="148" y="34"/>
                  </a:lnTo>
                  <a:lnTo>
                    <a:pt x="150" y="33"/>
                  </a:lnTo>
                  <a:lnTo>
                    <a:pt x="150" y="32"/>
                  </a:lnTo>
                  <a:lnTo>
                    <a:pt x="151" y="31"/>
                  </a:lnTo>
                  <a:lnTo>
                    <a:pt x="152" y="31"/>
                  </a:lnTo>
                  <a:lnTo>
                    <a:pt x="152" y="29"/>
                  </a:lnTo>
                  <a:lnTo>
                    <a:pt x="154" y="28"/>
                  </a:lnTo>
                  <a:lnTo>
                    <a:pt x="156" y="27"/>
                  </a:lnTo>
                  <a:lnTo>
                    <a:pt x="156" y="25"/>
                  </a:lnTo>
                  <a:lnTo>
                    <a:pt x="157" y="22"/>
                  </a:lnTo>
                  <a:lnTo>
                    <a:pt x="157" y="21"/>
                  </a:lnTo>
                  <a:lnTo>
                    <a:pt x="157" y="20"/>
                  </a:lnTo>
                  <a:lnTo>
                    <a:pt x="157" y="19"/>
                  </a:lnTo>
                  <a:lnTo>
                    <a:pt x="157" y="18"/>
                  </a:lnTo>
                  <a:lnTo>
                    <a:pt x="157" y="17"/>
                  </a:lnTo>
                  <a:lnTo>
                    <a:pt x="157" y="15"/>
                  </a:lnTo>
                  <a:lnTo>
                    <a:pt x="156" y="14"/>
                  </a:lnTo>
                  <a:lnTo>
                    <a:pt x="156" y="12"/>
                  </a:lnTo>
                  <a:lnTo>
                    <a:pt x="157" y="10"/>
                  </a:lnTo>
                  <a:lnTo>
                    <a:pt x="157" y="8"/>
                  </a:lnTo>
                  <a:lnTo>
                    <a:pt x="157" y="7"/>
                  </a:lnTo>
                  <a:lnTo>
                    <a:pt x="156" y="6"/>
                  </a:lnTo>
                  <a:lnTo>
                    <a:pt x="158" y="4"/>
                  </a:lnTo>
                  <a:lnTo>
                    <a:pt x="159" y="3"/>
                  </a:lnTo>
                  <a:lnTo>
                    <a:pt x="160" y="3"/>
                  </a:lnTo>
                  <a:lnTo>
                    <a:pt x="160" y="2"/>
                  </a:lnTo>
                  <a:lnTo>
                    <a:pt x="159" y="2"/>
                  </a:lnTo>
                  <a:lnTo>
                    <a:pt x="158" y="2"/>
                  </a:lnTo>
                  <a:lnTo>
                    <a:pt x="157" y="2"/>
                  </a:lnTo>
                  <a:lnTo>
                    <a:pt x="155" y="2"/>
                  </a:lnTo>
                  <a:lnTo>
                    <a:pt x="154" y="3"/>
                  </a:lnTo>
                  <a:lnTo>
                    <a:pt x="152" y="3"/>
                  </a:lnTo>
                  <a:lnTo>
                    <a:pt x="151" y="2"/>
                  </a:lnTo>
                  <a:lnTo>
                    <a:pt x="149" y="1"/>
                  </a:lnTo>
                  <a:lnTo>
                    <a:pt x="147" y="1"/>
                  </a:lnTo>
                  <a:lnTo>
                    <a:pt x="146" y="2"/>
                  </a:lnTo>
                  <a:lnTo>
                    <a:pt x="144" y="2"/>
                  </a:lnTo>
                  <a:lnTo>
                    <a:pt x="143" y="2"/>
                  </a:lnTo>
                  <a:lnTo>
                    <a:pt x="142" y="2"/>
                  </a:lnTo>
                  <a:lnTo>
                    <a:pt x="140" y="1"/>
                  </a:lnTo>
                  <a:lnTo>
                    <a:pt x="138" y="0"/>
                  </a:lnTo>
                  <a:lnTo>
                    <a:pt x="137" y="2"/>
                  </a:lnTo>
                  <a:lnTo>
                    <a:pt x="135" y="3"/>
                  </a:lnTo>
                  <a:lnTo>
                    <a:pt x="132" y="3"/>
                  </a:lnTo>
                  <a:lnTo>
                    <a:pt x="131" y="4"/>
                  </a:lnTo>
                  <a:lnTo>
                    <a:pt x="129" y="5"/>
                  </a:lnTo>
                  <a:lnTo>
                    <a:pt x="127" y="4"/>
                  </a:lnTo>
                  <a:lnTo>
                    <a:pt x="126" y="3"/>
                  </a:lnTo>
                  <a:lnTo>
                    <a:pt x="125" y="3"/>
                  </a:lnTo>
                  <a:lnTo>
                    <a:pt x="124" y="3"/>
                  </a:lnTo>
                  <a:lnTo>
                    <a:pt x="123" y="3"/>
                  </a:lnTo>
                  <a:lnTo>
                    <a:pt x="121" y="2"/>
                  </a:lnTo>
                  <a:lnTo>
                    <a:pt x="120" y="2"/>
                  </a:lnTo>
                  <a:lnTo>
                    <a:pt x="119" y="3"/>
                  </a:lnTo>
                  <a:lnTo>
                    <a:pt x="118" y="3"/>
                  </a:lnTo>
                  <a:lnTo>
                    <a:pt x="116" y="2"/>
                  </a:lnTo>
                  <a:lnTo>
                    <a:pt x="115" y="3"/>
                  </a:lnTo>
                  <a:lnTo>
                    <a:pt x="114" y="4"/>
                  </a:lnTo>
                  <a:lnTo>
                    <a:pt x="112" y="4"/>
                  </a:lnTo>
                  <a:lnTo>
                    <a:pt x="111" y="4"/>
                  </a:lnTo>
                  <a:lnTo>
                    <a:pt x="110" y="4"/>
                  </a:lnTo>
                  <a:lnTo>
                    <a:pt x="109" y="4"/>
                  </a:lnTo>
                  <a:lnTo>
                    <a:pt x="108" y="4"/>
                  </a:lnTo>
                  <a:lnTo>
                    <a:pt x="106" y="5"/>
                  </a:lnTo>
                  <a:lnTo>
                    <a:pt x="105" y="6"/>
                  </a:lnTo>
                  <a:lnTo>
                    <a:pt x="103" y="5"/>
                  </a:lnTo>
                  <a:lnTo>
                    <a:pt x="100" y="6"/>
                  </a:lnTo>
                  <a:lnTo>
                    <a:pt x="96" y="6"/>
                  </a:lnTo>
                  <a:lnTo>
                    <a:pt x="94" y="6"/>
                  </a:lnTo>
                  <a:lnTo>
                    <a:pt x="92" y="7"/>
                  </a:lnTo>
                  <a:lnTo>
                    <a:pt x="89" y="8"/>
                  </a:lnTo>
                  <a:lnTo>
                    <a:pt x="87" y="8"/>
                  </a:lnTo>
                  <a:lnTo>
                    <a:pt x="87" y="9"/>
                  </a:lnTo>
                  <a:lnTo>
                    <a:pt x="85" y="10"/>
                  </a:lnTo>
                  <a:lnTo>
                    <a:pt x="84" y="10"/>
                  </a:lnTo>
                  <a:lnTo>
                    <a:pt x="83" y="10"/>
                  </a:lnTo>
                  <a:lnTo>
                    <a:pt x="82" y="12"/>
                  </a:lnTo>
                  <a:lnTo>
                    <a:pt x="81" y="13"/>
                  </a:lnTo>
                  <a:lnTo>
                    <a:pt x="79" y="14"/>
                  </a:lnTo>
                  <a:lnTo>
                    <a:pt x="77" y="13"/>
                  </a:lnTo>
                  <a:lnTo>
                    <a:pt x="76" y="14"/>
                  </a:lnTo>
                  <a:lnTo>
                    <a:pt x="75" y="15"/>
                  </a:lnTo>
                  <a:lnTo>
                    <a:pt x="74" y="15"/>
                  </a:lnTo>
                  <a:lnTo>
                    <a:pt x="72" y="15"/>
                  </a:lnTo>
                  <a:lnTo>
                    <a:pt x="70" y="16"/>
                  </a:lnTo>
                  <a:lnTo>
                    <a:pt x="69" y="18"/>
                  </a:lnTo>
                  <a:lnTo>
                    <a:pt x="67" y="20"/>
                  </a:lnTo>
                  <a:lnTo>
                    <a:pt x="65" y="21"/>
                  </a:lnTo>
                  <a:lnTo>
                    <a:pt x="63" y="22"/>
                  </a:lnTo>
                  <a:lnTo>
                    <a:pt x="61" y="22"/>
                  </a:lnTo>
                  <a:lnTo>
                    <a:pt x="59" y="2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497" name="Andorra"/>
            <p:cNvSpPr>
              <a:spLocks noChangeAspect="1"/>
            </p:cNvSpPr>
            <p:nvPr/>
          </p:nvSpPr>
          <p:spPr bwMode="auto">
            <a:xfrm>
              <a:off x="1876" y="1032"/>
              <a:ext cx="4" cy="2"/>
            </a:xfrm>
            <a:custGeom>
              <a:avLst/>
              <a:gdLst>
                <a:gd name="T0" fmla="*/ 2 w 4"/>
                <a:gd name="T1" fmla="*/ 1 h 2"/>
                <a:gd name="T2" fmla="*/ 2 w 4"/>
                <a:gd name="T3" fmla="*/ 2 h 2"/>
                <a:gd name="T4" fmla="*/ 3 w 4"/>
                <a:gd name="T5" fmla="*/ 2 h 2"/>
                <a:gd name="T6" fmla="*/ 4 w 4"/>
                <a:gd name="T7" fmla="*/ 1 h 2"/>
                <a:gd name="T8" fmla="*/ 3 w 4"/>
                <a:gd name="T9" fmla="*/ 0 h 2"/>
                <a:gd name="T10" fmla="*/ 1 w 4"/>
                <a:gd name="T11" fmla="*/ 0 h 2"/>
                <a:gd name="T12" fmla="*/ 0 w 4"/>
                <a:gd name="T13" fmla="*/ 0 h 2"/>
                <a:gd name="T14" fmla="*/ 2 w 4"/>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2" y="1"/>
                  </a:moveTo>
                  <a:lnTo>
                    <a:pt x="2" y="2"/>
                  </a:lnTo>
                  <a:lnTo>
                    <a:pt x="3" y="2"/>
                  </a:lnTo>
                  <a:lnTo>
                    <a:pt x="4" y="1"/>
                  </a:lnTo>
                  <a:lnTo>
                    <a:pt x="3" y="0"/>
                  </a:lnTo>
                  <a:lnTo>
                    <a:pt x="1" y="0"/>
                  </a:lnTo>
                  <a:lnTo>
                    <a:pt x="0" y="0"/>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498" name="Angola"/>
            <p:cNvGrpSpPr>
              <a:grpSpLocks noChangeAspect="1"/>
            </p:cNvGrpSpPr>
            <p:nvPr/>
          </p:nvGrpSpPr>
          <p:grpSpPr bwMode="auto">
            <a:xfrm>
              <a:off x="1970" y="1493"/>
              <a:ext cx="117" cy="127"/>
              <a:chOff x="1970" y="1493"/>
              <a:chExt cx="117" cy="127"/>
            </a:xfrm>
          </p:grpSpPr>
          <p:sp>
            <p:nvSpPr>
              <p:cNvPr id="21617" name="D40"/>
              <p:cNvSpPr>
                <a:spLocks noChangeAspect="1"/>
              </p:cNvSpPr>
              <p:nvPr/>
            </p:nvSpPr>
            <p:spPr bwMode="auto">
              <a:xfrm>
                <a:off x="1970" y="1505"/>
                <a:ext cx="117" cy="115"/>
              </a:xfrm>
              <a:custGeom>
                <a:avLst/>
                <a:gdLst>
                  <a:gd name="T0" fmla="*/ 111 w 117"/>
                  <a:gd name="T1" fmla="*/ 48 h 115"/>
                  <a:gd name="T2" fmla="*/ 104 w 117"/>
                  <a:gd name="T3" fmla="*/ 49 h 115"/>
                  <a:gd name="T4" fmla="*/ 99 w 117"/>
                  <a:gd name="T5" fmla="*/ 52 h 115"/>
                  <a:gd name="T6" fmla="*/ 97 w 117"/>
                  <a:gd name="T7" fmla="*/ 48 h 115"/>
                  <a:gd name="T8" fmla="*/ 98 w 117"/>
                  <a:gd name="T9" fmla="*/ 42 h 115"/>
                  <a:gd name="T10" fmla="*/ 95 w 117"/>
                  <a:gd name="T11" fmla="*/ 34 h 115"/>
                  <a:gd name="T12" fmla="*/ 96 w 117"/>
                  <a:gd name="T13" fmla="*/ 27 h 115"/>
                  <a:gd name="T14" fmla="*/ 95 w 117"/>
                  <a:gd name="T15" fmla="*/ 21 h 115"/>
                  <a:gd name="T16" fmla="*/ 94 w 117"/>
                  <a:gd name="T17" fmla="*/ 14 h 115"/>
                  <a:gd name="T18" fmla="*/ 86 w 117"/>
                  <a:gd name="T19" fmla="*/ 14 h 115"/>
                  <a:gd name="T20" fmla="*/ 84 w 117"/>
                  <a:gd name="T21" fmla="*/ 10 h 115"/>
                  <a:gd name="T22" fmla="*/ 78 w 117"/>
                  <a:gd name="T23" fmla="*/ 11 h 115"/>
                  <a:gd name="T24" fmla="*/ 74 w 117"/>
                  <a:gd name="T25" fmla="*/ 14 h 115"/>
                  <a:gd name="T26" fmla="*/ 72 w 117"/>
                  <a:gd name="T27" fmla="*/ 20 h 115"/>
                  <a:gd name="T28" fmla="*/ 66 w 117"/>
                  <a:gd name="T29" fmla="*/ 20 h 115"/>
                  <a:gd name="T30" fmla="*/ 60 w 117"/>
                  <a:gd name="T31" fmla="*/ 22 h 115"/>
                  <a:gd name="T32" fmla="*/ 54 w 117"/>
                  <a:gd name="T33" fmla="*/ 20 h 115"/>
                  <a:gd name="T34" fmla="*/ 50 w 117"/>
                  <a:gd name="T35" fmla="*/ 15 h 115"/>
                  <a:gd name="T36" fmla="*/ 48 w 117"/>
                  <a:gd name="T37" fmla="*/ 10 h 115"/>
                  <a:gd name="T38" fmla="*/ 47 w 117"/>
                  <a:gd name="T39" fmla="*/ 3 h 115"/>
                  <a:gd name="T40" fmla="*/ 41 w 117"/>
                  <a:gd name="T41" fmla="*/ 0 h 115"/>
                  <a:gd name="T42" fmla="*/ 34 w 117"/>
                  <a:gd name="T43" fmla="*/ 1 h 115"/>
                  <a:gd name="T44" fmla="*/ 27 w 117"/>
                  <a:gd name="T45" fmla="*/ 1 h 115"/>
                  <a:gd name="T46" fmla="*/ 20 w 117"/>
                  <a:gd name="T47" fmla="*/ 1 h 115"/>
                  <a:gd name="T48" fmla="*/ 14 w 117"/>
                  <a:gd name="T49" fmla="*/ 2 h 115"/>
                  <a:gd name="T50" fmla="*/ 9 w 117"/>
                  <a:gd name="T51" fmla="*/ 4 h 115"/>
                  <a:gd name="T52" fmla="*/ 11 w 117"/>
                  <a:gd name="T53" fmla="*/ 11 h 115"/>
                  <a:gd name="T54" fmla="*/ 15 w 117"/>
                  <a:gd name="T55" fmla="*/ 23 h 115"/>
                  <a:gd name="T56" fmla="*/ 14 w 117"/>
                  <a:gd name="T57" fmla="*/ 32 h 115"/>
                  <a:gd name="T58" fmla="*/ 21 w 117"/>
                  <a:gd name="T59" fmla="*/ 47 h 115"/>
                  <a:gd name="T60" fmla="*/ 20 w 117"/>
                  <a:gd name="T61" fmla="*/ 54 h 115"/>
                  <a:gd name="T62" fmla="*/ 17 w 117"/>
                  <a:gd name="T63" fmla="*/ 63 h 115"/>
                  <a:gd name="T64" fmla="*/ 9 w 117"/>
                  <a:gd name="T65" fmla="*/ 71 h 115"/>
                  <a:gd name="T66" fmla="*/ 6 w 117"/>
                  <a:gd name="T67" fmla="*/ 79 h 115"/>
                  <a:gd name="T68" fmla="*/ 3 w 117"/>
                  <a:gd name="T69" fmla="*/ 92 h 115"/>
                  <a:gd name="T70" fmla="*/ 1 w 117"/>
                  <a:gd name="T71" fmla="*/ 104 h 115"/>
                  <a:gd name="T72" fmla="*/ 1 w 117"/>
                  <a:gd name="T73" fmla="*/ 108 h 115"/>
                  <a:gd name="T74" fmla="*/ 15 w 117"/>
                  <a:gd name="T75" fmla="*/ 104 h 115"/>
                  <a:gd name="T76" fmla="*/ 24 w 117"/>
                  <a:gd name="T77" fmla="*/ 109 h 115"/>
                  <a:gd name="T78" fmla="*/ 62 w 117"/>
                  <a:gd name="T79" fmla="*/ 108 h 115"/>
                  <a:gd name="T80" fmla="*/ 71 w 117"/>
                  <a:gd name="T81" fmla="*/ 113 h 115"/>
                  <a:gd name="T82" fmla="*/ 89 w 117"/>
                  <a:gd name="T83" fmla="*/ 115 h 115"/>
                  <a:gd name="T84" fmla="*/ 108 w 117"/>
                  <a:gd name="T85" fmla="*/ 111 h 115"/>
                  <a:gd name="T86" fmla="*/ 104 w 117"/>
                  <a:gd name="T87" fmla="*/ 107 h 115"/>
                  <a:gd name="T88" fmla="*/ 98 w 117"/>
                  <a:gd name="T89" fmla="*/ 102 h 115"/>
                  <a:gd name="T90" fmla="*/ 97 w 117"/>
                  <a:gd name="T91" fmla="*/ 95 h 115"/>
                  <a:gd name="T92" fmla="*/ 97 w 117"/>
                  <a:gd name="T93" fmla="*/ 88 h 115"/>
                  <a:gd name="T94" fmla="*/ 97 w 117"/>
                  <a:gd name="T95" fmla="*/ 80 h 115"/>
                  <a:gd name="T96" fmla="*/ 97 w 117"/>
                  <a:gd name="T97" fmla="*/ 71 h 115"/>
                  <a:gd name="T98" fmla="*/ 101 w 117"/>
                  <a:gd name="T99" fmla="*/ 67 h 115"/>
                  <a:gd name="T100" fmla="*/ 109 w 117"/>
                  <a:gd name="T101" fmla="*/ 67 h 115"/>
                  <a:gd name="T102" fmla="*/ 117 w 117"/>
                  <a:gd name="T103" fmla="*/ 67 h 115"/>
                  <a:gd name="T104" fmla="*/ 115 w 117"/>
                  <a:gd name="T105" fmla="*/ 61 h 115"/>
                  <a:gd name="T106" fmla="*/ 116 w 117"/>
                  <a:gd name="T107" fmla="*/ 55 h 115"/>
                  <a:gd name="T108" fmla="*/ 116 w 117"/>
                  <a:gd name="T109" fmla="*/ 48 h 1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7"/>
                  <a:gd name="T166" fmla="*/ 0 h 115"/>
                  <a:gd name="T167" fmla="*/ 117 w 117"/>
                  <a:gd name="T168" fmla="*/ 115 h 1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7" h="115">
                    <a:moveTo>
                      <a:pt x="116" y="47"/>
                    </a:moveTo>
                    <a:lnTo>
                      <a:pt x="115" y="47"/>
                    </a:lnTo>
                    <a:lnTo>
                      <a:pt x="115" y="48"/>
                    </a:lnTo>
                    <a:lnTo>
                      <a:pt x="114" y="48"/>
                    </a:lnTo>
                    <a:lnTo>
                      <a:pt x="113" y="48"/>
                    </a:lnTo>
                    <a:lnTo>
                      <a:pt x="112" y="48"/>
                    </a:lnTo>
                    <a:lnTo>
                      <a:pt x="111" y="48"/>
                    </a:lnTo>
                    <a:lnTo>
                      <a:pt x="111" y="49"/>
                    </a:lnTo>
                    <a:lnTo>
                      <a:pt x="110" y="49"/>
                    </a:lnTo>
                    <a:lnTo>
                      <a:pt x="109" y="49"/>
                    </a:lnTo>
                    <a:lnTo>
                      <a:pt x="108" y="49"/>
                    </a:lnTo>
                    <a:lnTo>
                      <a:pt x="107" y="49"/>
                    </a:lnTo>
                    <a:lnTo>
                      <a:pt x="105" y="49"/>
                    </a:lnTo>
                    <a:lnTo>
                      <a:pt x="104" y="49"/>
                    </a:lnTo>
                    <a:lnTo>
                      <a:pt x="103" y="49"/>
                    </a:lnTo>
                    <a:lnTo>
                      <a:pt x="102" y="49"/>
                    </a:lnTo>
                    <a:lnTo>
                      <a:pt x="101" y="49"/>
                    </a:lnTo>
                    <a:lnTo>
                      <a:pt x="101" y="50"/>
                    </a:lnTo>
                    <a:lnTo>
                      <a:pt x="100" y="51"/>
                    </a:lnTo>
                    <a:lnTo>
                      <a:pt x="100" y="52"/>
                    </a:lnTo>
                    <a:lnTo>
                      <a:pt x="99" y="52"/>
                    </a:lnTo>
                    <a:lnTo>
                      <a:pt x="99" y="51"/>
                    </a:lnTo>
                    <a:lnTo>
                      <a:pt x="98" y="51"/>
                    </a:lnTo>
                    <a:lnTo>
                      <a:pt x="98" y="50"/>
                    </a:lnTo>
                    <a:lnTo>
                      <a:pt x="97" y="50"/>
                    </a:lnTo>
                    <a:lnTo>
                      <a:pt x="96" y="49"/>
                    </a:lnTo>
                    <a:lnTo>
                      <a:pt x="97" y="49"/>
                    </a:lnTo>
                    <a:lnTo>
                      <a:pt x="97" y="48"/>
                    </a:lnTo>
                    <a:lnTo>
                      <a:pt x="98" y="48"/>
                    </a:lnTo>
                    <a:lnTo>
                      <a:pt x="98" y="47"/>
                    </a:lnTo>
                    <a:lnTo>
                      <a:pt x="99" y="46"/>
                    </a:lnTo>
                    <a:lnTo>
                      <a:pt x="99" y="45"/>
                    </a:lnTo>
                    <a:lnTo>
                      <a:pt x="99" y="44"/>
                    </a:lnTo>
                    <a:lnTo>
                      <a:pt x="99" y="43"/>
                    </a:lnTo>
                    <a:lnTo>
                      <a:pt x="98" y="42"/>
                    </a:lnTo>
                    <a:lnTo>
                      <a:pt x="98" y="41"/>
                    </a:lnTo>
                    <a:lnTo>
                      <a:pt x="98" y="40"/>
                    </a:lnTo>
                    <a:lnTo>
                      <a:pt x="97" y="38"/>
                    </a:lnTo>
                    <a:lnTo>
                      <a:pt x="96" y="37"/>
                    </a:lnTo>
                    <a:lnTo>
                      <a:pt x="96" y="36"/>
                    </a:lnTo>
                    <a:lnTo>
                      <a:pt x="95" y="35"/>
                    </a:lnTo>
                    <a:lnTo>
                      <a:pt x="95" y="34"/>
                    </a:lnTo>
                    <a:lnTo>
                      <a:pt x="95" y="32"/>
                    </a:lnTo>
                    <a:lnTo>
                      <a:pt x="95" y="31"/>
                    </a:lnTo>
                    <a:lnTo>
                      <a:pt x="96" y="31"/>
                    </a:lnTo>
                    <a:lnTo>
                      <a:pt x="96" y="30"/>
                    </a:lnTo>
                    <a:lnTo>
                      <a:pt x="96" y="29"/>
                    </a:lnTo>
                    <a:lnTo>
                      <a:pt x="96" y="28"/>
                    </a:lnTo>
                    <a:lnTo>
                      <a:pt x="96" y="27"/>
                    </a:lnTo>
                    <a:lnTo>
                      <a:pt x="95" y="26"/>
                    </a:lnTo>
                    <a:lnTo>
                      <a:pt x="96" y="26"/>
                    </a:lnTo>
                    <a:lnTo>
                      <a:pt x="96" y="25"/>
                    </a:lnTo>
                    <a:lnTo>
                      <a:pt x="95" y="24"/>
                    </a:lnTo>
                    <a:lnTo>
                      <a:pt x="95" y="23"/>
                    </a:lnTo>
                    <a:lnTo>
                      <a:pt x="95" y="22"/>
                    </a:lnTo>
                    <a:lnTo>
                      <a:pt x="95" y="21"/>
                    </a:lnTo>
                    <a:lnTo>
                      <a:pt x="95" y="20"/>
                    </a:lnTo>
                    <a:lnTo>
                      <a:pt x="95" y="19"/>
                    </a:lnTo>
                    <a:lnTo>
                      <a:pt x="95" y="18"/>
                    </a:lnTo>
                    <a:lnTo>
                      <a:pt x="95" y="17"/>
                    </a:lnTo>
                    <a:lnTo>
                      <a:pt x="95" y="16"/>
                    </a:lnTo>
                    <a:lnTo>
                      <a:pt x="94" y="15"/>
                    </a:lnTo>
                    <a:lnTo>
                      <a:pt x="94" y="14"/>
                    </a:lnTo>
                    <a:lnTo>
                      <a:pt x="93" y="14"/>
                    </a:lnTo>
                    <a:lnTo>
                      <a:pt x="92" y="14"/>
                    </a:lnTo>
                    <a:lnTo>
                      <a:pt x="91" y="14"/>
                    </a:lnTo>
                    <a:lnTo>
                      <a:pt x="89" y="14"/>
                    </a:lnTo>
                    <a:lnTo>
                      <a:pt x="88" y="14"/>
                    </a:lnTo>
                    <a:lnTo>
                      <a:pt x="87" y="14"/>
                    </a:lnTo>
                    <a:lnTo>
                      <a:pt x="86" y="14"/>
                    </a:lnTo>
                    <a:lnTo>
                      <a:pt x="85" y="14"/>
                    </a:lnTo>
                    <a:lnTo>
                      <a:pt x="85" y="13"/>
                    </a:lnTo>
                    <a:lnTo>
                      <a:pt x="86" y="12"/>
                    </a:lnTo>
                    <a:lnTo>
                      <a:pt x="86" y="11"/>
                    </a:lnTo>
                    <a:lnTo>
                      <a:pt x="86" y="10"/>
                    </a:lnTo>
                    <a:lnTo>
                      <a:pt x="85" y="10"/>
                    </a:lnTo>
                    <a:lnTo>
                      <a:pt x="84" y="10"/>
                    </a:lnTo>
                    <a:lnTo>
                      <a:pt x="83" y="10"/>
                    </a:lnTo>
                    <a:lnTo>
                      <a:pt x="82" y="10"/>
                    </a:lnTo>
                    <a:lnTo>
                      <a:pt x="82" y="11"/>
                    </a:lnTo>
                    <a:lnTo>
                      <a:pt x="81" y="11"/>
                    </a:lnTo>
                    <a:lnTo>
                      <a:pt x="80" y="11"/>
                    </a:lnTo>
                    <a:lnTo>
                      <a:pt x="79" y="11"/>
                    </a:lnTo>
                    <a:lnTo>
                      <a:pt x="78" y="11"/>
                    </a:lnTo>
                    <a:lnTo>
                      <a:pt x="77" y="11"/>
                    </a:lnTo>
                    <a:lnTo>
                      <a:pt x="76" y="11"/>
                    </a:lnTo>
                    <a:lnTo>
                      <a:pt x="75" y="11"/>
                    </a:lnTo>
                    <a:lnTo>
                      <a:pt x="74" y="11"/>
                    </a:lnTo>
                    <a:lnTo>
                      <a:pt x="74" y="12"/>
                    </a:lnTo>
                    <a:lnTo>
                      <a:pt x="74" y="13"/>
                    </a:lnTo>
                    <a:lnTo>
                      <a:pt x="74" y="14"/>
                    </a:lnTo>
                    <a:lnTo>
                      <a:pt x="74" y="15"/>
                    </a:lnTo>
                    <a:lnTo>
                      <a:pt x="73" y="16"/>
                    </a:lnTo>
                    <a:lnTo>
                      <a:pt x="73" y="17"/>
                    </a:lnTo>
                    <a:lnTo>
                      <a:pt x="73" y="18"/>
                    </a:lnTo>
                    <a:lnTo>
                      <a:pt x="72" y="18"/>
                    </a:lnTo>
                    <a:lnTo>
                      <a:pt x="72" y="19"/>
                    </a:lnTo>
                    <a:lnTo>
                      <a:pt x="72" y="20"/>
                    </a:lnTo>
                    <a:lnTo>
                      <a:pt x="72" y="21"/>
                    </a:lnTo>
                    <a:lnTo>
                      <a:pt x="71" y="21"/>
                    </a:lnTo>
                    <a:lnTo>
                      <a:pt x="70" y="21"/>
                    </a:lnTo>
                    <a:lnTo>
                      <a:pt x="69" y="21"/>
                    </a:lnTo>
                    <a:lnTo>
                      <a:pt x="68" y="21"/>
                    </a:lnTo>
                    <a:lnTo>
                      <a:pt x="67" y="20"/>
                    </a:lnTo>
                    <a:lnTo>
                      <a:pt x="66" y="20"/>
                    </a:lnTo>
                    <a:lnTo>
                      <a:pt x="65" y="20"/>
                    </a:lnTo>
                    <a:lnTo>
                      <a:pt x="65" y="21"/>
                    </a:lnTo>
                    <a:lnTo>
                      <a:pt x="64" y="21"/>
                    </a:lnTo>
                    <a:lnTo>
                      <a:pt x="63" y="21"/>
                    </a:lnTo>
                    <a:lnTo>
                      <a:pt x="62" y="21"/>
                    </a:lnTo>
                    <a:lnTo>
                      <a:pt x="61" y="22"/>
                    </a:lnTo>
                    <a:lnTo>
                      <a:pt x="60" y="22"/>
                    </a:lnTo>
                    <a:lnTo>
                      <a:pt x="59" y="22"/>
                    </a:lnTo>
                    <a:lnTo>
                      <a:pt x="58" y="22"/>
                    </a:lnTo>
                    <a:lnTo>
                      <a:pt x="57" y="22"/>
                    </a:lnTo>
                    <a:lnTo>
                      <a:pt x="56" y="21"/>
                    </a:lnTo>
                    <a:lnTo>
                      <a:pt x="55" y="21"/>
                    </a:lnTo>
                    <a:lnTo>
                      <a:pt x="55" y="20"/>
                    </a:lnTo>
                    <a:lnTo>
                      <a:pt x="54" y="20"/>
                    </a:lnTo>
                    <a:lnTo>
                      <a:pt x="54" y="19"/>
                    </a:lnTo>
                    <a:lnTo>
                      <a:pt x="53" y="18"/>
                    </a:lnTo>
                    <a:lnTo>
                      <a:pt x="52" y="17"/>
                    </a:lnTo>
                    <a:lnTo>
                      <a:pt x="52" y="16"/>
                    </a:lnTo>
                    <a:lnTo>
                      <a:pt x="51" y="16"/>
                    </a:lnTo>
                    <a:lnTo>
                      <a:pt x="51" y="15"/>
                    </a:lnTo>
                    <a:lnTo>
                      <a:pt x="50" y="15"/>
                    </a:lnTo>
                    <a:lnTo>
                      <a:pt x="50" y="14"/>
                    </a:lnTo>
                    <a:lnTo>
                      <a:pt x="50" y="13"/>
                    </a:lnTo>
                    <a:lnTo>
                      <a:pt x="50" y="12"/>
                    </a:lnTo>
                    <a:lnTo>
                      <a:pt x="49" y="12"/>
                    </a:lnTo>
                    <a:lnTo>
                      <a:pt x="49" y="11"/>
                    </a:lnTo>
                    <a:lnTo>
                      <a:pt x="49" y="10"/>
                    </a:lnTo>
                    <a:lnTo>
                      <a:pt x="48" y="10"/>
                    </a:lnTo>
                    <a:lnTo>
                      <a:pt x="48" y="9"/>
                    </a:lnTo>
                    <a:lnTo>
                      <a:pt x="48" y="8"/>
                    </a:lnTo>
                    <a:lnTo>
                      <a:pt x="48" y="7"/>
                    </a:lnTo>
                    <a:lnTo>
                      <a:pt x="48" y="6"/>
                    </a:lnTo>
                    <a:lnTo>
                      <a:pt x="47" y="5"/>
                    </a:lnTo>
                    <a:lnTo>
                      <a:pt x="47" y="4"/>
                    </a:lnTo>
                    <a:lnTo>
                      <a:pt x="47" y="3"/>
                    </a:lnTo>
                    <a:lnTo>
                      <a:pt x="46" y="2"/>
                    </a:lnTo>
                    <a:lnTo>
                      <a:pt x="45" y="2"/>
                    </a:lnTo>
                    <a:lnTo>
                      <a:pt x="44" y="1"/>
                    </a:lnTo>
                    <a:lnTo>
                      <a:pt x="44" y="0"/>
                    </a:lnTo>
                    <a:lnTo>
                      <a:pt x="43" y="0"/>
                    </a:lnTo>
                    <a:lnTo>
                      <a:pt x="42" y="0"/>
                    </a:lnTo>
                    <a:lnTo>
                      <a:pt x="41" y="0"/>
                    </a:lnTo>
                    <a:lnTo>
                      <a:pt x="40" y="0"/>
                    </a:lnTo>
                    <a:lnTo>
                      <a:pt x="38" y="0"/>
                    </a:lnTo>
                    <a:lnTo>
                      <a:pt x="37" y="0"/>
                    </a:lnTo>
                    <a:lnTo>
                      <a:pt x="36" y="0"/>
                    </a:lnTo>
                    <a:lnTo>
                      <a:pt x="36" y="1"/>
                    </a:lnTo>
                    <a:lnTo>
                      <a:pt x="35" y="1"/>
                    </a:lnTo>
                    <a:lnTo>
                      <a:pt x="34" y="1"/>
                    </a:lnTo>
                    <a:lnTo>
                      <a:pt x="33" y="1"/>
                    </a:lnTo>
                    <a:lnTo>
                      <a:pt x="32" y="1"/>
                    </a:lnTo>
                    <a:lnTo>
                      <a:pt x="31" y="1"/>
                    </a:lnTo>
                    <a:lnTo>
                      <a:pt x="30" y="1"/>
                    </a:lnTo>
                    <a:lnTo>
                      <a:pt x="29" y="1"/>
                    </a:lnTo>
                    <a:lnTo>
                      <a:pt x="28" y="1"/>
                    </a:lnTo>
                    <a:lnTo>
                      <a:pt x="27" y="1"/>
                    </a:lnTo>
                    <a:lnTo>
                      <a:pt x="26" y="0"/>
                    </a:lnTo>
                    <a:lnTo>
                      <a:pt x="25" y="1"/>
                    </a:lnTo>
                    <a:lnTo>
                      <a:pt x="24" y="1"/>
                    </a:lnTo>
                    <a:lnTo>
                      <a:pt x="23" y="1"/>
                    </a:lnTo>
                    <a:lnTo>
                      <a:pt x="22" y="1"/>
                    </a:lnTo>
                    <a:lnTo>
                      <a:pt x="21" y="1"/>
                    </a:lnTo>
                    <a:lnTo>
                      <a:pt x="20" y="1"/>
                    </a:lnTo>
                    <a:lnTo>
                      <a:pt x="19" y="1"/>
                    </a:lnTo>
                    <a:lnTo>
                      <a:pt x="18" y="1"/>
                    </a:lnTo>
                    <a:lnTo>
                      <a:pt x="17" y="1"/>
                    </a:lnTo>
                    <a:lnTo>
                      <a:pt x="16" y="1"/>
                    </a:lnTo>
                    <a:lnTo>
                      <a:pt x="15" y="1"/>
                    </a:lnTo>
                    <a:lnTo>
                      <a:pt x="14" y="1"/>
                    </a:lnTo>
                    <a:lnTo>
                      <a:pt x="14" y="2"/>
                    </a:lnTo>
                    <a:lnTo>
                      <a:pt x="13" y="2"/>
                    </a:lnTo>
                    <a:lnTo>
                      <a:pt x="12" y="2"/>
                    </a:lnTo>
                    <a:lnTo>
                      <a:pt x="12" y="3"/>
                    </a:lnTo>
                    <a:lnTo>
                      <a:pt x="11" y="3"/>
                    </a:lnTo>
                    <a:lnTo>
                      <a:pt x="10" y="3"/>
                    </a:lnTo>
                    <a:lnTo>
                      <a:pt x="9" y="3"/>
                    </a:lnTo>
                    <a:lnTo>
                      <a:pt x="9" y="4"/>
                    </a:lnTo>
                    <a:lnTo>
                      <a:pt x="8" y="4"/>
                    </a:lnTo>
                    <a:lnTo>
                      <a:pt x="7" y="4"/>
                    </a:lnTo>
                    <a:lnTo>
                      <a:pt x="7" y="5"/>
                    </a:lnTo>
                    <a:lnTo>
                      <a:pt x="8" y="6"/>
                    </a:lnTo>
                    <a:lnTo>
                      <a:pt x="9" y="8"/>
                    </a:lnTo>
                    <a:lnTo>
                      <a:pt x="9" y="9"/>
                    </a:lnTo>
                    <a:lnTo>
                      <a:pt x="11" y="11"/>
                    </a:lnTo>
                    <a:lnTo>
                      <a:pt x="12" y="12"/>
                    </a:lnTo>
                    <a:lnTo>
                      <a:pt x="12" y="13"/>
                    </a:lnTo>
                    <a:lnTo>
                      <a:pt x="13" y="15"/>
                    </a:lnTo>
                    <a:lnTo>
                      <a:pt x="13" y="17"/>
                    </a:lnTo>
                    <a:lnTo>
                      <a:pt x="14" y="20"/>
                    </a:lnTo>
                    <a:lnTo>
                      <a:pt x="15" y="22"/>
                    </a:lnTo>
                    <a:lnTo>
                      <a:pt x="15" y="23"/>
                    </a:lnTo>
                    <a:lnTo>
                      <a:pt x="16" y="23"/>
                    </a:lnTo>
                    <a:lnTo>
                      <a:pt x="16" y="26"/>
                    </a:lnTo>
                    <a:lnTo>
                      <a:pt x="16" y="27"/>
                    </a:lnTo>
                    <a:lnTo>
                      <a:pt x="16" y="29"/>
                    </a:lnTo>
                    <a:lnTo>
                      <a:pt x="15" y="30"/>
                    </a:lnTo>
                    <a:lnTo>
                      <a:pt x="14" y="31"/>
                    </a:lnTo>
                    <a:lnTo>
                      <a:pt x="14" y="32"/>
                    </a:lnTo>
                    <a:lnTo>
                      <a:pt x="15" y="34"/>
                    </a:lnTo>
                    <a:lnTo>
                      <a:pt x="15" y="37"/>
                    </a:lnTo>
                    <a:lnTo>
                      <a:pt x="16" y="40"/>
                    </a:lnTo>
                    <a:lnTo>
                      <a:pt x="17" y="41"/>
                    </a:lnTo>
                    <a:lnTo>
                      <a:pt x="18" y="43"/>
                    </a:lnTo>
                    <a:lnTo>
                      <a:pt x="20" y="45"/>
                    </a:lnTo>
                    <a:lnTo>
                      <a:pt x="21" y="47"/>
                    </a:lnTo>
                    <a:lnTo>
                      <a:pt x="21" y="48"/>
                    </a:lnTo>
                    <a:lnTo>
                      <a:pt x="20" y="49"/>
                    </a:lnTo>
                    <a:lnTo>
                      <a:pt x="20" y="50"/>
                    </a:lnTo>
                    <a:lnTo>
                      <a:pt x="20" y="51"/>
                    </a:lnTo>
                    <a:lnTo>
                      <a:pt x="20" y="52"/>
                    </a:lnTo>
                    <a:lnTo>
                      <a:pt x="20" y="53"/>
                    </a:lnTo>
                    <a:lnTo>
                      <a:pt x="20" y="54"/>
                    </a:lnTo>
                    <a:lnTo>
                      <a:pt x="20" y="55"/>
                    </a:lnTo>
                    <a:lnTo>
                      <a:pt x="20" y="56"/>
                    </a:lnTo>
                    <a:lnTo>
                      <a:pt x="20" y="57"/>
                    </a:lnTo>
                    <a:lnTo>
                      <a:pt x="19" y="59"/>
                    </a:lnTo>
                    <a:lnTo>
                      <a:pt x="19" y="61"/>
                    </a:lnTo>
                    <a:lnTo>
                      <a:pt x="18" y="62"/>
                    </a:lnTo>
                    <a:lnTo>
                      <a:pt x="17" y="63"/>
                    </a:lnTo>
                    <a:lnTo>
                      <a:pt x="16" y="65"/>
                    </a:lnTo>
                    <a:lnTo>
                      <a:pt x="14" y="65"/>
                    </a:lnTo>
                    <a:lnTo>
                      <a:pt x="12" y="66"/>
                    </a:lnTo>
                    <a:lnTo>
                      <a:pt x="12" y="67"/>
                    </a:lnTo>
                    <a:lnTo>
                      <a:pt x="12" y="68"/>
                    </a:lnTo>
                    <a:lnTo>
                      <a:pt x="11" y="69"/>
                    </a:lnTo>
                    <a:lnTo>
                      <a:pt x="9" y="71"/>
                    </a:lnTo>
                    <a:lnTo>
                      <a:pt x="9" y="72"/>
                    </a:lnTo>
                    <a:lnTo>
                      <a:pt x="8" y="73"/>
                    </a:lnTo>
                    <a:lnTo>
                      <a:pt x="8" y="74"/>
                    </a:lnTo>
                    <a:lnTo>
                      <a:pt x="8" y="75"/>
                    </a:lnTo>
                    <a:lnTo>
                      <a:pt x="8" y="76"/>
                    </a:lnTo>
                    <a:lnTo>
                      <a:pt x="7" y="78"/>
                    </a:lnTo>
                    <a:lnTo>
                      <a:pt x="6" y="79"/>
                    </a:lnTo>
                    <a:lnTo>
                      <a:pt x="6" y="81"/>
                    </a:lnTo>
                    <a:lnTo>
                      <a:pt x="6" y="82"/>
                    </a:lnTo>
                    <a:lnTo>
                      <a:pt x="5" y="84"/>
                    </a:lnTo>
                    <a:lnTo>
                      <a:pt x="5" y="86"/>
                    </a:lnTo>
                    <a:lnTo>
                      <a:pt x="5" y="88"/>
                    </a:lnTo>
                    <a:lnTo>
                      <a:pt x="4" y="90"/>
                    </a:lnTo>
                    <a:lnTo>
                      <a:pt x="3" y="92"/>
                    </a:lnTo>
                    <a:lnTo>
                      <a:pt x="3" y="94"/>
                    </a:lnTo>
                    <a:lnTo>
                      <a:pt x="1" y="95"/>
                    </a:lnTo>
                    <a:lnTo>
                      <a:pt x="1" y="97"/>
                    </a:lnTo>
                    <a:lnTo>
                      <a:pt x="1" y="99"/>
                    </a:lnTo>
                    <a:lnTo>
                      <a:pt x="1" y="101"/>
                    </a:lnTo>
                    <a:lnTo>
                      <a:pt x="1" y="103"/>
                    </a:lnTo>
                    <a:lnTo>
                      <a:pt x="1" y="104"/>
                    </a:lnTo>
                    <a:lnTo>
                      <a:pt x="1" y="103"/>
                    </a:lnTo>
                    <a:lnTo>
                      <a:pt x="0" y="102"/>
                    </a:lnTo>
                    <a:lnTo>
                      <a:pt x="0" y="104"/>
                    </a:lnTo>
                    <a:lnTo>
                      <a:pt x="1" y="106"/>
                    </a:lnTo>
                    <a:lnTo>
                      <a:pt x="1" y="108"/>
                    </a:lnTo>
                    <a:lnTo>
                      <a:pt x="1" y="109"/>
                    </a:lnTo>
                    <a:lnTo>
                      <a:pt x="1" y="108"/>
                    </a:lnTo>
                    <a:lnTo>
                      <a:pt x="3" y="108"/>
                    </a:lnTo>
                    <a:lnTo>
                      <a:pt x="5" y="106"/>
                    </a:lnTo>
                    <a:lnTo>
                      <a:pt x="6" y="107"/>
                    </a:lnTo>
                    <a:lnTo>
                      <a:pt x="7" y="107"/>
                    </a:lnTo>
                    <a:lnTo>
                      <a:pt x="9" y="105"/>
                    </a:lnTo>
                    <a:lnTo>
                      <a:pt x="11" y="104"/>
                    </a:lnTo>
                    <a:lnTo>
                      <a:pt x="15" y="104"/>
                    </a:lnTo>
                    <a:lnTo>
                      <a:pt x="16" y="105"/>
                    </a:lnTo>
                    <a:lnTo>
                      <a:pt x="17" y="106"/>
                    </a:lnTo>
                    <a:lnTo>
                      <a:pt x="19" y="107"/>
                    </a:lnTo>
                    <a:lnTo>
                      <a:pt x="21" y="108"/>
                    </a:lnTo>
                    <a:lnTo>
                      <a:pt x="22" y="109"/>
                    </a:lnTo>
                    <a:lnTo>
                      <a:pt x="23" y="109"/>
                    </a:lnTo>
                    <a:lnTo>
                      <a:pt x="24" y="109"/>
                    </a:lnTo>
                    <a:lnTo>
                      <a:pt x="26" y="109"/>
                    </a:lnTo>
                    <a:lnTo>
                      <a:pt x="29" y="109"/>
                    </a:lnTo>
                    <a:lnTo>
                      <a:pt x="32" y="109"/>
                    </a:lnTo>
                    <a:lnTo>
                      <a:pt x="33" y="109"/>
                    </a:lnTo>
                    <a:lnTo>
                      <a:pt x="44" y="109"/>
                    </a:lnTo>
                    <a:lnTo>
                      <a:pt x="55" y="108"/>
                    </a:lnTo>
                    <a:lnTo>
                      <a:pt x="62" y="108"/>
                    </a:lnTo>
                    <a:lnTo>
                      <a:pt x="63" y="108"/>
                    </a:lnTo>
                    <a:lnTo>
                      <a:pt x="63" y="109"/>
                    </a:lnTo>
                    <a:lnTo>
                      <a:pt x="64" y="109"/>
                    </a:lnTo>
                    <a:lnTo>
                      <a:pt x="65" y="111"/>
                    </a:lnTo>
                    <a:lnTo>
                      <a:pt x="66" y="112"/>
                    </a:lnTo>
                    <a:lnTo>
                      <a:pt x="69" y="113"/>
                    </a:lnTo>
                    <a:lnTo>
                      <a:pt x="71" y="113"/>
                    </a:lnTo>
                    <a:lnTo>
                      <a:pt x="74" y="113"/>
                    </a:lnTo>
                    <a:lnTo>
                      <a:pt x="77" y="113"/>
                    </a:lnTo>
                    <a:lnTo>
                      <a:pt x="79" y="113"/>
                    </a:lnTo>
                    <a:lnTo>
                      <a:pt x="82" y="113"/>
                    </a:lnTo>
                    <a:lnTo>
                      <a:pt x="84" y="114"/>
                    </a:lnTo>
                    <a:lnTo>
                      <a:pt x="87" y="114"/>
                    </a:lnTo>
                    <a:lnTo>
                      <a:pt x="89" y="115"/>
                    </a:lnTo>
                    <a:lnTo>
                      <a:pt x="91" y="115"/>
                    </a:lnTo>
                    <a:lnTo>
                      <a:pt x="92" y="115"/>
                    </a:lnTo>
                    <a:lnTo>
                      <a:pt x="93" y="115"/>
                    </a:lnTo>
                    <a:lnTo>
                      <a:pt x="97" y="114"/>
                    </a:lnTo>
                    <a:lnTo>
                      <a:pt x="102" y="113"/>
                    </a:lnTo>
                    <a:lnTo>
                      <a:pt x="106" y="112"/>
                    </a:lnTo>
                    <a:lnTo>
                      <a:pt x="108" y="111"/>
                    </a:lnTo>
                    <a:lnTo>
                      <a:pt x="107" y="111"/>
                    </a:lnTo>
                    <a:lnTo>
                      <a:pt x="107" y="110"/>
                    </a:lnTo>
                    <a:lnTo>
                      <a:pt x="106" y="110"/>
                    </a:lnTo>
                    <a:lnTo>
                      <a:pt x="106" y="109"/>
                    </a:lnTo>
                    <a:lnTo>
                      <a:pt x="105" y="109"/>
                    </a:lnTo>
                    <a:lnTo>
                      <a:pt x="104" y="108"/>
                    </a:lnTo>
                    <a:lnTo>
                      <a:pt x="104" y="107"/>
                    </a:lnTo>
                    <a:lnTo>
                      <a:pt x="103" y="107"/>
                    </a:lnTo>
                    <a:lnTo>
                      <a:pt x="102" y="106"/>
                    </a:lnTo>
                    <a:lnTo>
                      <a:pt x="101" y="105"/>
                    </a:lnTo>
                    <a:lnTo>
                      <a:pt x="100" y="104"/>
                    </a:lnTo>
                    <a:lnTo>
                      <a:pt x="99" y="104"/>
                    </a:lnTo>
                    <a:lnTo>
                      <a:pt x="99" y="103"/>
                    </a:lnTo>
                    <a:lnTo>
                      <a:pt x="98" y="102"/>
                    </a:lnTo>
                    <a:lnTo>
                      <a:pt x="97" y="101"/>
                    </a:lnTo>
                    <a:lnTo>
                      <a:pt x="97" y="100"/>
                    </a:lnTo>
                    <a:lnTo>
                      <a:pt x="97" y="99"/>
                    </a:lnTo>
                    <a:lnTo>
                      <a:pt x="97" y="98"/>
                    </a:lnTo>
                    <a:lnTo>
                      <a:pt x="97" y="97"/>
                    </a:lnTo>
                    <a:lnTo>
                      <a:pt x="97" y="96"/>
                    </a:lnTo>
                    <a:lnTo>
                      <a:pt x="97" y="95"/>
                    </a:lnTo>
                    <a:lnTo>
                      <a:pt x="97" y="94"/>
                    </a:lnTo>
                    <a:lnTo>
                      <a:pt x="97" y="93"/>
                    </a:lnTo>
                    <a:lnTo>
                      <a:pt x="97" y="92"/>
                    </a:lnTo>
                    <a:lnTo>
                      <a:pt x="97" y="91"/>
                    </a:lnTo>
                    <a:lnTo>
                      <a:pt x="97" y="90"/>
                    </a:lnTo>
                    <a:lnTo>
                      <a:pt x="97" y="89"/>
                    </a:lnTo>
                    <a:lnTo>
                      <a:pt x="97" y="88"/>
                    </a:lnTo>
                    <a:lnTo>
                      <a:pt x="97" y="87"/>
                    </a:lnTo>
                    <a:lnTo>
                      <a:pt x="97" y="86"/>
                    </a:lnTo>
                    <a:lnTo>
                      <a:pt x="97" y="85"/>
                    </a:lnTo>
                    <a:lnTo>
                      <a:pt x="97" y="83"/>
                    </a:lnTo>
                    <a:lnTo>
                      <a:pt x="97" y="82"/>
                    </a:lnTo>
                    <a:lnTo>
                      <a:pt x="97" y="81"/>
                    </a:lnTo>
                    <a:lnTo>
                      <a:pt x="97" y="80"/>
                    </a:lnTo>
                    <a:lnTo>
                      <a:pt x="97" y="79"/>
                    </a:lnTo>
                    <a:lnTo>
                      <a:pt x="97" y="77"/>
                    </a:lnTo>
                    <a:lnTo>
                      <a:pt x="97" y="76"/>
                    </a:lnTo>
                    <a:lnTo>
                      <a:pt x="97" y="75"/>
                    </a:lnTo>
                    <a:lnTo>
                      <a:pt x="97" y="73"/>
                    </a:lnTo>
                    <a:lnTo>
                      <a:pt x="97" y="72"/>
                    </a:lnTo>
                    <a:lnTo>
                      <a:pt x="97" y="71"/>
                    </a:lnTo>
                    <a:lnTo>
                      <a:pt x="97" y="69"/>
                    </a:lnTo>
                    <a:lnTo>
                      <a:pt x="97" y="68"/>
                    </a:lnTo>
                    <a:lnTo>
                      <a:pt x="97" y="67"/>
                    </a:lnTo>
                    <a:lnTo>
                      <a:pt x="98" y="67"/>
                    </a:lnTo>
                    <a:lnTo>
                      <a:pt x="99" y="67"/>
                    </a:lnTo>
                    <a:lnTo>
                      <a:pt x="100" y="67"/>
                    </a:lnTo>
                    <a:lnTo>
                      <a:pt x="101" y="67"/>
                    </a:lnTo>
                    <a:lnTo>
                      <a:pt x="102" y="67"/>
                    </a:lnTo>
                    <a:lnTo>
                      <a:pt x="103" y="67"/>
                    </a:lnTo>
                    <a:lnTo>
                      <a:pt x="104" y="67"/>
                    </a:lnTo>
                    <a:lnTo>
                      <a:pt x="105" y="67"/>
                    </a:lnTo>
                    <a:lnTo>
                      <a:pt x="107" y="67"/>
                    </a:lnTo>
                    <a:lnTo>
                      <a:pt x="108" y="67"/>
                    </a:lnTo>
                    <a:lnTo>
                      <a:pt x="109" y="67"/>
                    </a:lnTo>
                    <a:lnTo>
                      <a:pt x="111" y="67"/>
                    </a:lnTo>
                    <a:lnTo>
                      <a:pt x="112" y="67"/>
                    </a:lnTo>
                    <a:lnTo>
                      <a:pt x="113" y="67"/>
                    </a:lnTo>
                    <a:lnTo>
                      <a:pt x="114" y="67"/>
                    </a:lnTo>
                    <a:lnTo>
                      <a:pt x="115" y="67"/>
                    </a:lnTo>
                    <a:lnTo>
                      <a:pt x="116" y="67"/>
                    </a:lnTo>
                    <a:lnTo>
                      <a:pt x="117" y="67"/>
                    </a:lnTo>
                    <a:lnTo>
                      <a:pt x="116" y="67"/>
                    </a:lnTo>
                    <a:lnTo>
                      <a:pt x="115" y="66"/>
                    </a:lnTo>
                    <a:lnTo>
                      <a:pt x="115" y="65"/>
                    </a:lnTo>
                    <a:lnTo>
                      <a:pt x="115" y="64"/>
                    </a:lnTo>
                    <a:lnTo>
                      <a:pt x="115" y="63"/>
                    </a:lnTo>
                    <a:lnTo>
                      <a:pt x="115" y="62"/>
                    </a:lnTo>
                    <a:lnTo>
                      <a:pt x="115" y="61"/>
                    </a:lnTo>
                    <a:lnTo>
                      <a:pt x="115" y="60"/>
                    </a:lnTo>
                    <a:lnTo>
                      <a:pt x="116" y="59"/>
                    </a:lnTo>
                    <a:lnTo>
                      <a:pt x="115" y="59"/>
                    </a:lnTo>
                    <a:lnTo>
                      <a:pt x="115" y="58"/>
                    </a:lnTo>
                    <a:lnTo>
                      <a:pt x="115" y="57"/>
                    </a:lnTo>
                    <a:lnTo>
                      <a:pt x="115" y="56"/>
                    </a:lnTo>
                    <a:lnTo>
                      <a:pt x="116" y="55"/>
                    </a:lnTo>
                    <a:lnTo>
                      <a:pt x="116" y="54"/>
                    </a:lnTo>
                    <a:lnTo>
                      <a:pt x="116" y="53"/>
                    </a:lnTo>
                    <a:lnTo>
                      <a:pt x="116" y="52"/>
                    </a:lnTo>
                    <a:lnTo>
                      <a:pt x="116" y="51"/>
                    </a:lnTo>
                    <a:lnTo>
                      <a:pt x="116" y="50"/>
                    </a:lnTo>
                    <a:lnTo>
                      <a:pt x="116" y="49"/>
                    </a:lnTo>
                    <a:lnTo>
                      <a:pt x="116" y="48"/>
                    </a:lnTo>
                    <a:lnTo>
                      <a:pt x="116" y="4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618" name="D41"/>
              <p:cNvSpPr>
                <a:spLocks noChangeAspect="1"/>
              </p:cNvSpPr>
              <p:nvPr/>
            </p:nvSpPr>
            <p:spPr bwMode="auto">
              <a:xfrm>
                <a:off x="1974" y="1493"/>
                <a:ext cx="9" cy="13"/>
              </a:xfrm>
              <a:custGeom>
                <a:avLst/>
                <a:gdLst>
                  <a:gd name="T0" fmla="*/ 2 w 9"/>
                  <a:gd name="T1" fmla="*/ 12 h 13"/>
                  <a:gd name="T2" fmla="*/ 1 w 9"/>
                  <a:gd name="T3" fmla="*/ 11 h 13"/>
                  <a:gd name="T4" fmla="*/ 1 w 9"/>
                  <a:gd name="T5" fmla="*/ 9 h 13"/>
                  <a:gd name="T6" fmla="*/ 1 w 9"/>
                  <a:gd name="T7" fmla="*/ 7 h 13"/>
                  <a:gd name="T8" fmla="*/ 0 w 9"/>
                  <a:gd name="T9" fmla="*/ 6 h 13"/>
                  <a:gd name="T10" fmla="*/ 2 w 9"/>
                  <a:gd name="T11" fmla="*/ 4 h 13"/>
                  <a:gd name="T12" fmla="*/ 4 w 9"/>
                  <a:gd name="T13" fmla="*/ 3 h 13"/>
                  <a:gd name="T14" fmla="*/ 5 w 9"/>
                  <a:gd name="T15" fmla="*/ 0 h 13"/>
                  <a:gd name="T16" fmla="*/ 7 w 9"/>
                  <a:gd name="T17" fmla="*/ 0 h 13"/>
                  <a:gd name="T18" fmla="*/ 9 w 9"/>
                  <a:gd name="T19" fmla="*/ 0 h 13"/>
                  <a:gd name="T20" fmla="*/ 9 w 9"/>
                  <a:gd name="T21" fmla="*/ 2 h 13"/>
                  <a:gd name="T22" fmla="*/ 7 w 9"/>
                  <a:gd name="T23" fmla="*/ 3 h 13"/>
                  <a:gd name="T24" fmla="*/ 6 w 9"/>
                  <a:gd name="T25" fmla="*/ 5 h 13"/>
                  <a:gd name="T26" fmla="*/ 5 w 9"/>
                  <a:gd name="T27" fmla="*/ 7 h 13"/>
                  <a:gd name="T28" fmla="*/ 5 w 9"/>
                  <a:gd name="T29" fmla="*/ 10 h 13"/>
                  <a:gd name="T30" fmla="*/ 5 w 9"/>
                  <a:gd name="T31" fmla="*/ 12 h 13"/>
                  <a:gd name="T32" fmla="*/ 3 w 9"/>
                  <a:gd name="T33" fmla="*/ 13 h 13"/>
                  <a:gd name="T34" fmla="*/ 2 w 9"/>
                  <a:gd name="T35" fmla="*/ 1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3"/>
                  <a:gd name="T56" fmla="*/ 9 w 9"/>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3">
                    <a:moveTo>
                      <a:pt x="2" y="12"/>
                    </a:moveTo>
                    <a:lnTo>
                      <a:pt x="1" y="11"/>
                    </a:lnTo>
                    <a:lnTo>
                      <a:pt x="1" y="9"/>
                    </a:lnTo>
                    <a:lnTo>
                      <a:pt x="1" y="7"/>
                    </a:lnTo>
                    <a:lnTo>
                      <a:pt x="0" y="6"/>
                    </a:lnTo>
                    <a:lnTo>
                      <a:pt x="2" y="4"/>
                    </a:lnTo>
                    <a:lnTo>
                      <a:pt x="4" y="3"/>
                    </a:lnTo>
                    <a:lnTo>
                      <a:pt x="5" y="0"/>
                    </a:lnTo>
                    <a:lnTo>
                      <a:pt x="7" y="0"/>
                    </a:lnTo>
                    <a:lnTo>
                      <a:pt x="9" y="0"/>
                    </a:lnTo>
                    <a:lnTo>
                      <a:pt x="9" y="2"/>
                    </a:lnTo>
                    <a:lnTo>
                      <a:pt x="7" y="3"/>
                    </a:lnTo>
                    <a:lnTo>
                      <a:pt x="6" y="5"/>
                    </a:lnTo>
                    <a:lnTo>
                      <a:pt x="5" y="7"/>
                    </a:lnTo>
                    <a:lnTo>
                      <a:pt x="5" y="10"/>
                    </a:lnTo>
                    <a:lnTo>
                      <a:pt x="5" y="12"/>
                    </a:lnTo>
                    <a:lnTo>
                      <a:pt x="3" y="13"/>
                    </a:lnTo>
                    <a:lnTo>
                      <a:pt x="2" y="1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499" name="Antarctic_Island"/>
            <p:cNvSpPr>
              <a:spLocks noChangeAspect="1"/>
            </p:cNvSpPr>
            <p:nvPr/>
          </p:nvSpPr>
          <p:spPr bwMode="auto">
            <a:xfrm>
              <a:off x="2500" y="1939"/>
              <a:ext cx="16" cy="13"/>
            </a:xfrm>
            <a:custGeom>
              <a:avLst/>
              <a:gdLst>
                <a:gd name="T0" fmla="*/ 13 w 16"/>
                <a:gd name="T1" fmla="*/ 6 h 13"/>
                <a:gd name="T2" fmla="*/ 16 w 16"/>
                <a:gd name="T3" fmla="*/ 5 h 13"/>
                <a:gd name="T4" fmla="*/ 16 w 16"/>
                <a:gd name="T5" fmla="*/ 7 h 13"/>
                <a:gd name="T6" fmla="*/ 14 w 16"/>
                <a:gd name="T7" fmla="*/ 10 h 13"/>
                <a:gd name="T8" fmla="*/ 10 w 16"/>
                <a:gd name="T9" fmla="*/ 9 h 13"/>
                <a:gd name="T10" fmla="*/ 12 w 16"/>
                <a:gd name="T11" fmla="*/ 12 h 13"/>
                <a:gd name="T12" fmla="*/ 13 w 16"/>
                <a:gd name="T13" fmla="*/ 11 h 13"/>
                <a:gd name="T14" fmla="*/ 13 w 16"/>
                <a:gd name="T15" fmla="*/ 12 h 13"/>
                <a:gd name="T16" fmla="*/ 12 w 16"/>
                <a:gd name="T17" fmla="*/ 13 h 13"/>
                <a:gd name="T18" fmla="*/ 10 w 16"/>
                <a:gd name="T19" fmla="*/ 11 h 13"/>
                <a:gd name="T20" fmla="*/ 8 w 16"/>
                <a:gd name="T21" fmla="*/ 11 h 13"/>
                <a:gd name="T22" fmla="*/ 7 w 16"/>
                <a:gd name="T23" fmla="*/ 12 h 13"/>
                <a:gd name="T24" fmla="*/ 5 w 16"/>
                <a:gd name="T25" fmla="*/ 11 h 13"/>
                <a:gd name="T26" fmla="*/ 3 w 16"/>
                <a:gd name="T27" fmla="*/ 12 h 13"/>
                <a:gd name="T28" fmla="*/ 3 w 16"/>
                <a:gd name="T29" fmla="*/ 13 h 13"/>
                <a:gd name="T30" fmla="*/ 2 w 16"/>
                <a:gd name="T31" fmla="*/ 10 h 13"/>
                <a:gd name="T32" fmla="*/ 3 w 16"/>
                <a:gd name="T33" fmla="*/ 7 h 13"/>
                <a:gd name="T34" fmla="*/ 2 w 16"/>
                <a:gd name="T35" fmla="*/ 8 h 13"/>
                <a:gd name="T36" fmla="*/ 1 w 16"/>
                <a:gd name="T37" fmla="*/ 6 h 13"/>
                <a:gd name="T38" fmla="*/ 1 w 16"/>
                <a:gd name="T39" fmla="*/ 4 h 13"/>
                <a:gd name="T40" fmla="*/ 0 w 16"/>
                <a:gd name="T41" fmla="*/ 2 h 13"/>
                <a:gd name="T42" fmla="*/ 1 w 16"/>
                <a:gd name="T43" fmla="*/ 1 h 13"/>
                <a:gd name="T44" fmla="*/ 2 w 16"/>
                <a:gd name="T45" fmla="*/ 0 h 13"/>
                <a:gd name="T46" fmla="*/ 2 w 16"/>
                <a:gd name="T47" fmla="*/ 2 h 13"/>
                <a:gd name="T48" fmla="*/ 4 w 16"/>
                <a:gd name="T49" fmla="*/ 3 h 13"/>
                <a:gd name="T50" fmla="*/ 3 w 16"/>
                <a:gd name="T51" fmla="*/ 4 h 13"/>
                <a:gd name="T52" fmla="*/ 3 w 16"/>
                <a:gd name="T53" fmla="*/ 5 h 13"/>
                <a:gd name="T54" fmla="*/ 7 w 16"/>
                <a:gd name="T55" fmla="*/ 5 h 13"/>
                <a:gd name="T56" fmla="*/ 8 w 16"/>
                <a:gd name="T57" fmla="*/ 4 h 13"/>
                <a:gd name="T58" fmla="*/ 9 w 16"/>
                <a:gd name="T59" fmla="*/ 5 h 13"/>
                <a:gd name="T60" fmla="*/ 6 w 16"/>
                <a:gd name="T61" fmla="*/ 6 h 13"/>
                <a:gd name="T62" fmla="*/ 7 w 16"/>
                <a:gd name="T63" fmla="*/ 8 h 13"/>
                <a:gd name="T64" fmla="*/ 9 w 16"/>
                <a:gd name="T65" fmla="*/ 8 h 13"/>
                <a:gd name="T66" fmla="*/ 10 w 16"/>
                <a:gd name="T67" fmla="*/ 7 h 13"/>
                <a:gd name="T68" fmla="*/ 12 w 16"/>
                <a:gd name="T69" fmla="*/ 6 h 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3"/>
                <a:gd name="T107" fmla="*/ 16 w 16"/>
                <a:gd name="T108" fmla="*/ 13 h 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3">
                  <a:moveTo>
                    <a:pt x="12" y="6"/>
                  </a:moveTo>
                  <a:lnTo>
                    <a:pt x="13" y="6"/>
                  </a:lnTo>
                  <a:lnTo>
                    <a:pt x="14" y="5"/>
                  </a:lnTo>
                  <a:lnTo>
                    <a:pt x="16" y="5"/>
                  </a:lnTo>
                  <a:lnTo>
                    <a:pt x="16" y="6"/>
                  </a:lnTo>
                  <a:lnTo>
                    <a:pt x="16" y="7"/>
                  </a:lnTo>
                  <a:lnTo>
                    <a:pt x="15" y="9"/>
                  </a:lnTo>
                  <a:lnTo>
                    <a:pt x="14" y="10"/>
                  </a:lnTo>
                  <a:lnTo>
                    <a:pt x="13" y="9"/>
                  </a:lnTo>
                  <a:lnTo>
                    <a:pt x="10" y="9"/>
                  </a:lnTo>
                  <a:lnTo>
                    <a:pt x="10" y="11"/>
                  </a:lnTo>
                  <a:lnTo>
                    <a:pt x="12" y="12"/>
                  </a:lnTo>
                  <a:lnTo>
                    <a:pt x="12" y="11"/>
                  </a:lnTo>
                  <a:lnTo>
                    <a:pt x="13" y="11"/>
                  </a:lnTo>
                  <a:lnTo>
                    <a:pt x="14" y="11"/>
                  </a:lnTo>
                  <a:lnTo>
                    <a:pt x="13" y="12"/>
                  </a:lnTo>
                  <a:lnTo>
                    <a:pt x="14" y="12"/>
                  </a:lnTo>
                  <a:lnTo>
                    <a:pt x="12" y="13"/>
                  </a:lnTo>
                  <a:lnTo>
                    <a:pt x="10" y="12"/>
                  </a:lnTo>
                  <a:lnTo>
                    <a:pt x="10" y="11"/>
                  </a:lnTo>
                  <a:lnTo>
                    <a:pt x="9" y="11"/>
                  </a:lnTo>
                  <a:lnTo>
                    <a:pt x="8" y="11"/>
                  </a:lnTo>
                  <a:lnTo>
                    <a:pt x="8" y="12"/>
                  </a:lnTo>
                  <a:lnTo>
                    <a:pt x="7" y="12"/>
                  </a:lnTo>
                  <a:lnTo>
                    <a:pt x="7" y="11"/>
                  </a:lnTo>
                  <a:lnTo>
                    <a:pt x="5" y="11"/>
                  </a:lnTo>
                  <a:lnTo>
                    <a:pt x="4" y="12"/>
                  </a:lnTo>
                  <a:lnTo>
                    <a:pt x="3" y="12"/>
                  </a:lnTo>
                  <a:lnTo>
                    <a:pt x="2" y="12"/>
                  </a:lnTo>
                  <a:lnTo>
                    <a:pt x="3" y="13"/>
                  </a:lnTo>
                  <a:lnTo>
                    <a:pt x="1" y="11"/>
                  </a:lnTo>
                  <a:lnTo>
                    <a:pt x="2" y="10"/>
                  </a:lnTo>
                  <a:lnTo>
                    <a:pt x="3" y="9"/>
                  </a:lnTo>
                  <a:lnTo>
                    <a:pt x="3" y="7"/>
                  </a:lnTo>
                  <a:lnTo>
                    <a:pt x="3" y="8"/>
                  </a:lnTo>
                  <a:lnTo>
                    <a:pt x="2" y="8"/>
                  </a:lnTo>
                  <a:lnTo>
                    <a:pt x="10" y="6"/>
                  </a:lnTo>
                  <a:lnTo>
                    <a:pt x="1" y="6"/>
                  </a:lnTo>
                  <a:lnTo>
                    <a:pt x="0" y="5"/>
                  </a:lnTo>
                  <a:lnTo>
                    <a:pt x="1" y="4"/>
                  </a:lnTo>
                  <a:lnTo>
                    <a:pt x="0" y="3"/>
                  </a:lnTo>
                  <a:lnTo>
                    <a:pt x="0" y="2"/>
                  </a:lnTo>
                  <a:lnTo>
                    <a:pt x="0" y="1"/>
                  </a:lnTo>
                  <a:lnTo>
                    <a:pt x="1" y="1"/>
                  </a:lnTo>
                  <a:lnTo>
                    <a:pt x="1" y="0"/>
                  </a:lnTo>
                  <a:lnTo>
                    <a:pt x="2" y="0"/>
                  </a:lnTo>
                  <a:lnTo>
                    <a:pt x="3" y="1"/>
                  </a:lnTo>
                  <a:lnTo>
                    <a:pt x="2" y="2"/>
                  </a:lnTo>
                  <a:lnTo>
                    <a:pt x="4" y="1"/>
                  </a:lnTo>
                  <a:lnTo>
                    <a:pt x="4" y="3"/>
                  </a:lnTo>
                  <a:lnTo>
                    <a:pt x="2" y="3"/>
                  </a:lnTo>
                  <a:lnTo>
                    <a:pt x="3" y="4"/>
                  </a:lnTo>
                  <a:lnTo>
                    <a:pt x="2" y="5"/>
                  </a:lnTo>
                  <a:lnTo>
                    <a:pt x="3" y="5"/>
                  </a:lnTo>
                  <a:lnTo>
                    <a:pt x="5" y="5"/>
                  </a:lnTo>
                  <a:lnTo>
                    <a:pt x="7" y="5"/>
                  </a:lnTo>
                  <a:lnTo>
                    <a:pt x="7" y="4"/>
                  </a:lnTo>
                  <a:lnTo>
                    <a:pt x="8" y="4"/>
                  </a:lnTo>
                  <a:lnTo>
                    <a:pt x="8" y="5"/>
                  </a:lnTo>
                  <a:lnTo>
                    <a:pt x="9" y="5"/>
                  </a:lnTo>
                  <a:lnTo>
                    <a:pt x="8" y="6"/>
                  </a:lnTo>
                  <a:lnTo>
                    <a:pt x="6" y="6"/>
                  </a:lnTo>
                  <a:lnTo>
                    <a:pt x="7" y="7"/>
                  </a:lnTo>
                  <a:lnTo>
                    <a:pt x="7" y="8"/>
                  </a:lnTo>
                  <a:lnTo>
                    <a:pt x="8" y="8"/>
                  </a:lnTo>
                  <a:lnTo>
                    <a:pt x="9" y="8"/>
                  </a:lnTo>
                  <a:lnTo>
                    <a:pt x="10" y="8"/>
                  </a:lnTo>
                  <a:lnTo>
                    <a:pt x="10" y="7"/>
                  </a:lnTo>
                  <a:lnTo>
                    <a:pt x="11" y="7"/>
                  </a:lnTo>
                  <a:lnTo>
                    <a:pt x="12" y="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500" name="Antarctica"/>
            <p:cNvGrpSpPr>
              <a:grpSpLocks noChangeAspect="1"/>
            </p:cNvGrpSpPr>
            <p:nvPr/>
          </p:nvGrpSpPr>
          <p:grpSpPr bwMode="auto">
            <a:xfrm>
              <a:off x="220" y="2078"/>
              <a:ext cx="3323" cy="255"/>
              <a:chOff x="216" y="2065"/>
              <a:chExt cx="3323" cy="255"/>
            </a:xfrm>
          </p:grpSpPr>
          <p:sp>
            <p:nvSpPr>
              <p:cNvPr id="21606" name="D45"/>
              <p:cNvSpPr>
                <a:spLocks noChangeAspect="1"/>
              </p:cNvSpPr>
              <p:nvPr/>
            </p:nvSpPr>
            <p:spPr bwMode="auto">
              <a:xfrm>
                <a:off x="216" y="2065"/>
                <a:ext cx="3323" cy="255"/>
              </a:xfrm>
              <a:custGeom>
                <a:avLst/>
                <a:gdLst>
                  <a:gd name="T0" fmla="*/ 1197 w 3323"/>
                  <a:gd name="T1" fmla="*/ 243 h 255"/>
                  <a:gd name="T2" fmla="*/ 1088 w 3323"/>
                  <a:gd name="T3" fmla="*/ 186 h 255"/>
                  <a:gd name="T4" fmla="*/ 1097 w 3323"/>
                  <a:gd name="T5" fmla="*/ 135 h 255"/>
                  <a:gd name="T6" fmla="*/ 1095 w 3323"/>
                  <a:gd name="T7" fmla="*/ 55 h 255"/>
                  <a:gd name="T8" fmla="*/ 1125 w 3323"/>
                  <a:gd name="T9" fmla="*/ 3 h 255"/>
                  <a:gd name="T10" fmla="*/ 1093 w 3323"/>
                  <a:gd name="T11" fmla="*/ 13 h 255"/>
                  <a:gd name="T12" fmla="*/ 1064 w 3323"/>
                  <a:gd name="T13" fmla="*/ 31 h 255"/>
                  <a:gd name="T14" fmla="*/ 1053 w 3323"/>
                  <a:gd name="T15" fmla="*/ 43 h 255"/>
                  <a:gd name="T16" fmla="*/ 1033 w 3323"/>
                  <a:gd name="T17" fmla="*/ 58 h 255"/>
                  <a:gd name="T18" fmla="*/ 1037 w 3323"/>
                  <a:gd name="T19" fmla="*/ 76 h 255"/>
                  <a:gd name="T20" fmla="*/ 1014 w 3323"/>
                  <a:gd name="T21" fmla="*/ 97 h 255"/>
                  <a:gd name="T22" fmla="*/ 986 w 3323"/>
                  <a:gd name="T23" fmla="*/ 94 h 255"/>
                  <a:gd name="T24" fmla="*/ 959 w 3323"/>
                  <a:gd name="T25" fmla="*/ 118 h 255"/>
                  <a:gd name="T26" fmla="*/ 984 w 3323"/>
                  <a:gd name="T27" fmla="*/ 140 h 255"/>
                  <a:gd name="T28" fmla="*/ 966 w 3323"/>
                  <a:gd name="T29" fmla="*/ 153 h 255"/>
                  <a:gd name="T30" fmla="*/ 933 w 3323"/>
                  <a:gd name="T31" fmla="*/ 158 h 255"/>
                  <a:gd name="T32" fmla="*/ 829 w 3323"/>
                  <a:gd name="T33" fmla="*/ 146 h 255"/>
                  <a:gd name="T34" fmla="*/ 767 w 3323"/>
                  <a:gd name="T35" fmla="*/ 144 h 255"/>
                  <a:gd name="T36" fmla="*/ 746 w 3323"/>
                  <a:gd name="T37" fmla="*/ 143 h 255"/>
                  <a:gd name="T38" fmla="*/ 705 w 3323"/>
                  <a:gd name="T39" fmla="*/ 152 h 255"/>
                  <a:gd name="T40" fmla="*/ 713 w 3323"/>
                  <a:gd name="T41" fmla="*/ 172 h 255"/>
                  <a:gd name="T42" fmla="*/ 661 w 3323"/>
                  <a:gd name="T43" fmla="*/ 180 h 255"/>
                  <a:gd name="T44" fmla="*/ 589 w 3323"/>
                  <a:gd name="T45" fmla="*/ 176 h 255"/>
                  <a:gd name="T46" fmla="*/ 432 w 3323"/>
                  <a:gd name="T47" fmla="*/ 183 h 255"/>
                  <a:gd name="T48" fmla="*/ 255 w 3323"/>
                  <a:gd name="T49" fmla="*/ 231 h 255"/>
                  <a:gd name="T50" fmla="*/ 107 w 3323"/>
                  <a:gd name="T51" fmla="*/ 251 h 255"/>
                  <a:gd name="T52" fmla="*/ 3224 w 3323"/>
                  <a:gd name="T53" fmla="*/ 238 h 255"/>
                  <a:gd name="T54" fmla="*/ 3169 w 3323"/>
                  <a:gd name="T55" fmla="*/ 236 h 255"/>
                  <a:gd name="T56" fmla="*/ 3171 w 3323"/>
                  <a:gd name="T57" fmla="*/ 196 h 255"/>
                  <a:gd name="T58" fmla="*/ 3231 w 3323"/>
                  <a:gd name="T59" fmla="*/ 145 h 255"/>
                  <a:gd name="T60" fmla="*/ 3196 w 3323"/>
                  <a:gd name="T61" fmla="*/ 116 h 255"/>
                  <a:gd name="T62" fmla="*/ 3131 w 3323"/>
                  <a:gd name="T63" fmla="*/ 95 h 255"/>
                  <a:gd name="T64" fmla="*/ 3056 w 3323"/>
                  <a:gd name="T65" fmla="*/ 78 h 255"/>
                  <a:gd name="T66" fmla="*/ 3012 w 3323"/>
                  <a:gd name="T67" fmla="*/ 68 h 255"/>
                  <a:gd name="T68" fmla="*/ 2944 w 3323"/>
                  <a:gd name="T69" fmla="*/ 50 h 255"/>
                  <a:gd name="T70" fmla="*/ 2894 w 3323"/>
                  <a:gd name="T71" fmla="*/ 42 h 255"/>
                  <a:gd name="T72" fmla="*/ 2833 w 3323"/>
                  <a:gd name="T73" fmla="*/ 49 h 255"/>
                  <a:gd name="T74" fmla="*/ 2783 w 3323"/>
                  <a:gd name="T75" fmla="*/ 40 h 255"/>
                  <a:gd name="T76" fmla="*/ 2725 w 3323"/>
                  <a:gd name="T77" fmla="*/ 46 h 255"/>
                  <a:gd name="T78" fmla="*/ 2675 w 3323"/>
                  <a:gd name="T79" fmla="*/ 50 h 255"/>
                  <a:gd name="T80" fmla="*/ 2630 w 3323"/>
                  <a:gd name="T81" fmla="*/ 38 h 255"/>
                  <a:gd name="T82" fmla="*/ 2569 w 3323"/>
                  <a:gd name="T83" fmla="*/ 37 h 255"/>
                  <a:gd name="T84" fmla="*/ 2475 w 3323"/>
                  <a:gd name="T85" fmla="*/ 43 h 255"/>
                  <a:gd name="T86" fmla="*/ 2418 w 3323"/>
                  <a:gd name="T87" fmla="*/ 59 h 255"/>
                  <a:gd name="T88" fmla="*/ 2352 w 3323"/>
                  <a:gd name="T89" fmla="*/ 97 h 255"/>
                  <a:gd name="T90" fmla="*/ 2310 w 3323"/>
                  <a:gd name="T91" fmla="*/ 80 h 255"/>
                  <a:gd name="T92" fmla="*/ 2224 w 3323"/>
                  <a:gd name="T93" fmla="*/ 64 h 255"/>
                  <a:gd name="T94" fmla="*/ 2183 w 3323"/>
                  <a:gd name="T95" fmla="*/ 58 h 255"/>
                  <a:gd name="T96" fmla="*/ 2140 w 3323"/>
                  <a:gd name="T97" fmla="*/ 41 h 255"/>
                  <a:gd name="T98" fmla="*/ 2103 w 3323"/>
                  <a:gd name="T99" fmla="*/ 59 h 255"/>
                  <a:gd name="T100" fmla="*/ 2075 w 3323"/>
                  <a:gd name="T101" fmla="*/ 67 h 255"/>
                  <a:gd name="T102" fmla="*/ 2021 w 3323"/>
                  <a:gd name="T103" fmla="*/ 96 h 255"/>
                  <a:gd name="T104" fmla="*/ 1961 w 3323"/>
                  <a:gd name="T105" fmla="*/ 88 h 255"/>
                  <a:gd name="T106" fmla="*/ 1912 w 3323"/>
                  <a:gd name="T107" fmla="*/ 104 h 255"/>
                  <a:gd name="T108" fmla="*/ 1853 w 3323"/>
                  <a:gd name="T109" fmla="*/ 105 h 255"/>
                  <a:gd name="T110" fmla="*/ 1782 w 3323"/>
                  <a:gd name="T111" fmla="*/ 96 h 255"/>
                  <a:gd name="T112" fmla="*/ 1731 w 3323"/>
                  <a:gd name="T113" fmla="*/ 103 h 255"/>
                  <a:gd name="T114" fmla="*/ 1678 w 3323"/>
                  <a:gd name="T115" fmla="*/ 104 h 255"/>
                  <a:gd name="T116" fmla="*/ 1647 w 3323"/>
                  <a:gd name="T117" fmla="*/ 99 h 255"/>
                  <a:gd name="T118" fmla="*/ 1587 w 3323"/>
                  <a:gd name="T119" fmla="*/ 114 h 255"/>
                  <a:gd name="T120" fmla="*/ 1537 w 3323"/>
                  <a:gd name="T121" fmla="*/ 137 h 255"/>
                  <a:gd name="T122" fmla="*/ 1477 w 3323"/>
                  <a:gd name="T123" fmla="*/ 156 h 255"/>
                  <a:gd name="T124" fmla="*/ 1416 w 3323"/>
                  <a:gd name="T125" fmla="*/ 199 h 2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323"/>
                  <a:gd name="T190" fmla="*/ 0 h 255"/>
                  <a:gd name="T191" fmla="*/ 3323 w 3323"/>
                  <a:gd name="T192" fmla="*/ 255 h 2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323" h="255">
                    <a:moveTo>
                      <a:pt x="1353" y="233"/>
                    </a:moveTo>
                    <a:lnTo>
                      <a:pt x="1343" y="237"/>
                    </a:lnTo>
                    <a:lnTo>
                      <a:pt x="1334" y="241"/>
                    </a:lnTo>
                    <a:lnTo>
                      <a:pt x="1329" y="246"/>
                    </a:lnTo>
                    <a:lnTo>
                      <a:pt x="1331" y="247"/>
                    </a:lnTo>
                    <a:lnTo>
                      <a:pt x="1322" y="248"/>
                    </a:lnTo>
                    <a:lnTo>
                      <a:pt x="1310" y="248"/>
                    </a:lnTo>
                    <a:lnTo>
                      <a:pt x="1299" y="248"/>
                    </a:lnTo>
                    <a:lnTo>
                      <a:pt x="1292" y="249"/>
                    </a:lnTo>
                    <a:lnTo>
                      <a:pt x="1280" y="245"/>
                    </a:lnTo>
                    <a:lnTo>
                      <a:pt x="1269" y="242"/>
                    </a:lnTo>
                    <a:lnTo>
                      <a:pt x="1265" y="245"/>
                    </a:lnTo>
                    <a:lnTo>
                      <a:pt x="1260" y="248"/>
                    </a:lnTo>
                    <a:lnTo>
                      <a:pt x="1254" y="252"/>
                    </a:lnTo>
                    <a:lnTo>
                      <a:pt x="1246" y="254"/>
                    </a:lnTo>
                    <a:lnTo>
                      <a:pt x="1241" y="251"/>
                    </a:lnTo>
                    <a:lnTo>
                      <a:pt x="1242" y="251"/>
                    </a:lnTo>
                    <a:lnTo>
                      <a:pt x="1232" y="250"/>
                    </a:lnTo>
                    <a:lnTo>
                      <a:pt x="1224" y="247"/>
                    </a:lnTo>
                    <a:lnTo>
                      <a:pt x="1216" y="244"/>
                    </a:lnTo>
                    <a:lnTo>
                      <a:pt x="1213" y="243"/>
                    </a:lnTo>
                    <a:lnTo>
                      <a:pt x="1203" y="243"/>
                    </a:lnTo>
                    <a:lnTo>
                      <a:pt x="1197" y="243"/>
                    </a:lnTo>
                    <a:lnTo>
                      <a:pt x="1191" y="242"/>
                    </a:lnTo>
                    <a:lnTo>
                      <a:pt x="1187" y="238"/>
                    </a:lnTo>
                    <a:lnTo>
                      <a:pt x="1187" y="235"/>
                    </a:lnTo>
                    <a:lnTo>
                      <a:pt x="1191" y="234"/>
                    </a:lnTo>
                    <a:lnTo>
                      <a:pt x="1194" y="234"/>
                    </a:lnTo>
                    <a:lnTo>
                      <a:pt x="1193" y="232"/>
                    </a:lnTo>
                    <a:lnTo>
                      <a:pt x="1187" y="230"/>
                    </a:lnTo>
                    <a:lnTo>
                      <a:pt x="1182" y="230"/>
                    </a:lnTo>
                    <a:lnTo>
                      <a:pt x="1172" y="227"/>
                    </a:lnTo>
                    <a:lnTo>
                      <a:pt x="1167" y="226"/>
                    </a:lnTo>
                    <a:lnTo>
                      <a:pt x="1161" y="225"/>
                    </a:lnTo>
                    <a:lnTo>
                      <a:pt x="1156" y="223"/>
                    </a:lnTo>
                    <a:lnTo>
                      <a:pt x="1149" y="218"/>
                    </a:lnTo>
                    <a:lnTo>
                      <a:pt x="1144" y="218"/>
                    </a:lnTo>
                    <a:lnTo>
                      <a:pt x="1137" y="214"/>
                    </a:lnTo>
                    <a:lnTo>
                      <a:pt x="1128" y="210"/>
                    </a:lnTo>
                    <a:lnTo>
                      <a:pt x="1119" y="205"/>
                    </a:lnTo>
                    <a:lnTo>
                      <a:pt x="1113" y="202"/>
                    </a:lnTo>
                    <a:lnTo>
                      <a:pt x="1105" y="199"/>
                    </a:lnTo>
                    <a:lnTo>
                      <a:pt x="1096" y="196"/>
                    </a:lnTo>
                    <a:lnTo>
                      <a:pt x="1089" y="193"/>
                    </a:lnTo>
                    <a:lnTo>
                      <a:pt x="1085" y="189"/>
                    </a:lnTo>
                    <a:lnTo>
                      <a:pt x="1088" y="186"/>
                    </a:lnTo>
                    <a:lnTo>
                      <a:pt x="1093" y="182"/>
                    </a:lnTo>
                    <a:lnTo>
                      <a:pt x="1096" y="180"/>
                    </a:lnTo>
                    <a:lnTo>
                      <a:pt x="1095" y="178"/>
                    </a:lnTo>
                    <a:lnTo>
                      <a:pt x="1093" y="176"/>
                    </a:lnTo>
                    <a:lnTo>
                      <a:pt x="1092" y="175"/>
                    </a:lnTo>
                    <a:lnTo>
                      <a:pt x="1096" y="175"/>
                    </a:lnTo>
                    <a:lnTo>
                      <a:pt x="1094" y="172"/>
                    </a:lnTo>
                    <a:lnTo>
                      <a:pt x="1094" y="169"/>
                    </a:lnTo>
                    <a:lnTo>
                      <a:pt x="1095" y="166"/>
                    </a:lnTo>
                    <a:lnTo>
                      <a:pt x="1097" y="163"/>
                    </a:lnTo>
                    <a:lnTo>
                      <a:pt x="1101" y="162"/>
                    </a:lnTo>
                    <a:lnTo>
                      <a:pt x="1105" y="162"/>
                    </a:lnTo>
                    <a:lnTo>
                      <a:pt x="1108" y="161"/>
                    </a:lnTo>
                    <a:lnTo>
                      <a:pt x="1105" y="155"/>
                    </a:lnTo>
                    <a:lnTo>
                      <a:pt x="1100" y="153"/>
                    </a:lnTo>
                    <a:lnTo>
                      <a:pt x="1098" y="149"/>
                    </a:lnTo>
                    <a:lnTo>
                      <a:pt x="1100" y="146"/>
                    </a:lnTo>
                    <a:lnTo>
                      <a:pt x="1102" y="143"/>
                    </a:lnTo>
                    <a:lnTo>
                      <a:pt x="1100" y="140"/>
                    </a:lnTo>
                    <a:lnTo>
                      <a:pt x="1097" y="138"/>
                    </a:lnTo>
                    <a:lnTo>
                      <a:pt x="1100" y="137"/>
                    </a:lnTo>
                    <a:lnTo>
                      <a:pt x="1100" y="134"/>
                    </a:lnTo>
                    <a:lnTo>
                      <a:pt x="1097" y="135"/>
                    </a:lnTo>
                    <a:lnTo>
                      <a:pt x="1097" y="134"/>
                    </a:lnTo>
                    <a:lnTo>
                      <a:pt x="1099" y="131"/>
                    </a:lnTo>
                    <a:lnTo>
                      <a:pt x="1099" y="126"/>
                    </a:lnTo>
                    <a:lnTo>
                      <a:pt x="1098" y="121"/>
                    </a:lnTo>
                    <a:lnTo>
                      <a:pt x="1096" y="119"/>
                    </a:lnTo>
                    <a:lnTo>
                      <a:pt x="1096" y="115"/>
                    </a:lnTo>
                    <a:lnTo>
                      <a:pt x="1095" y="113"/>
                    </a:lnTo>
                    <a:lnTo>
                      <a:pt x="1094" y="110"/>
                    </a:lnTo>
                    <a:lnTo>
                      <a:pt x="1094" y="105"/>
                    </a:lnTo>
                    <a:lnTo>
                      <a:pt x="1096" y="101"/>
                    </a:lnTo>
                    <a:lnTo>
                      <a:pt x="1098" y="96"/>
                    </a:lnTo>
                    <a:lnTo>
                      <a:pt x="1099" y="93"/>
                    </a:lnTo>
                    <a:lnTo>
                      <a:pt x="1098" y="90"/>
                    </a:lnTo>
                    <a:lnTo>
                      <a:pt x="1097" y="87"/>
                    </a:lnTo>
                    <a:lnTo>
                      <a:pt x="1096" y="84"/>
                    </a:lnTo>
                    <a:lnTo>
                      <a:pt x="1094" y="79"/>
                    </a:lnTo>
                    <a:lnTo>
                      <a:pt x="1094" y="75"/>
                    </a:lnTo>
                    <a:lnTo>
                      <a:pt x="1094" y="70"/>
                    </a:lnTo>
                    <a:lnTo>
                      <a:pt x="1094" y="65"/>
                    </a:lnTo>
                    <a:lnTo>
                      <a:pt x="1095" y="61"/>
                    </a:lnTo>
                    <a:lnTo>
                      <a:pt x="1095" y="57"/>
                    </a:lnTo>
                    <a:lnTo>
                      <a:pt x="1095" y="56"/>
                    </a:lnTo>
                    <a:lnTo>
                      <a:pt x="1095" y="55"/>
                    </a:lnTo>
                    <a:lnTo>
                      <a:pt x="1095" y="52"/>
                    </a:lnTo>
                    <a:lnTo>
                      <a:pt x="1096" y="49"/>
                    </a:lnTo>
                    <a:lnTo>
                      <a:pt x="1098" y="45"/>
                    </a:lnTo>
                    <a:lnTo>
                      <a:pt x="1100" y="42"/>
                    </a:lnTo>
                    <a:lnTo>
                      <a:pt x="1103" y="39"/>
                    </a:lnTo>
                    <a:lnTo>
                      <a:pt x="1106" y="35"/>
                    </a:lnTo>
                    <a:lnTo>
                      <a:pt x="1106" y="33"/>
                    </a:lnTo>
                    <a:lnTo>
                      <a:pt x="1107" y="32"/>
                    </a:lnTo>
                    <a:lnTo>
                      <a:pt x="1109" y="30"/>
                    </a:lnTo>
                    <a:lnTo>
                      <a:pt x="1110" y="27"/>
                    </a:lnTo>
                    <a:lnTo>
                      <a:pt x="1111" y="24"/>
                    </a:lnTo>
                    <a:lnTo>
                      <a:pt x="1112" y="21"/>
                    </a:lnTo>
                    <a:lnTo>
                      <a:pt x="1113" y="19"/>
                    </a:lnTo>
                    <a:lnTo>
                      <a:pt x="1112" y="16"/>
                    </a:lnTo>
                    <a:lnTo>
                      <a:pt x="1113" y="13"/>
                    </a:lnTo>
                    <a:lnTo>
                      <a:pt x="1114" y="11"/>
                    </a:lnTo>
                    <a:lnTo>
                      <a:pt x="1115" y="10"/>
                    </a:lnTo>
                    <a:lnTo>
                      <a:pt x="1117" y="8"/>
                    </a:lnTo>
                    <a:lnTo>
                      <a:pt x="1119" y="7"/>
                    </a:lnTo>
                    <a:lnTo>
                      <a:pt x="1121" y="6"/>
                    </a:lnTo>
                    <a:lnTo>
                      <a:pt x="1123" y="5"/>
                    </a:lnTo>
                    <a:lnTo>
                      <a:pt x="1123" y="4"/>
                    </a:lnTo>
                    <a:lnTo>
                      <a:pt x="1125" y="3"/>
                    </a:lnTo>
                    <a:lnTo>
                      <a:pt x="1127" y="3"/>
                    </a:lnTo>
                    <a:lnTo>
                      <a:pt x="1128" y="4"/>
                    </a:lnTo>
                    <a:lnTo>
                      <a:pt x="1128" y="5"/>
                    </a:lnTo>
                    <a:lnTo>
                      <a:pt x="1129" y="5"/>
                    </a:lnTo>
                    <a:lnTo>
                      <a:pt x="1130" y="2"/>
                    </a:lnTo>
                    <a:lnTo>
                      <a:pt x="1129" y="1"/>
                    </a:lnTo>
                    <a:lnTo>
                      <a:pt x="1128" y="0"/>
                    </a:lnTo>
                    <a:lnTo>
                      <a:pt x="1126" y="0"/>
                    </a:lnTo>
                    <a:lnTo>
                      <a:pt x="1123" y="1"/>
                    </a:lnTo>
                    <a:lnTo>
                      <a:pt x="1121" y="2"/>
                    </a:lnTo>
                    <a:lnTo>
                      <a:pt x="1119" y="3"/>
                    </a:lnTo>
                    <a:lnTo>
                      <a:pt x="1117" y="3"/>
                    </a:lnTo>
                    <a:lnTo>
                      <a:pt x="1112" y="4"/>
                    </a:lnTo>
                    <a:lnTo>
                      <a:pt x="1111" y="6"/>
                    </a:lnTo>
                    <a:lnTo>
                      <a:pt x="1109" y="6"/>
                    </a:lnTo>
                    <a:lnTo>
                      <a:pt x="1108" y="7"/>
                    </a:lnTo>
                    <a:lnTo>
                      <a:pt x="1106" y="8"/>
                    </a:lnTo>
                    <a:lnTo>
                      <a:pt x="1106" y="9"/>
                    </a:lnTo>
                    <a:lnTo>
                      <a:pt x="1104" y="8"/>
                    </a:lnTo>
                    <a:lnTo>
                      <a:pt x="1101" y="9"/>
                    </a:lnTo>
                    <a:lnTo>
                      <a:pt x="1098" y="10"/>
                    </a:lnTo>
                    <a:lnTo>
                      <a:pt x="1094" y="12"/>
                    </a:lnTo>
                    <a:lnTo>
                      <a:pt x="1093" y="13"/>
                    </a:lnTo>
                    <a:lnTo>
                      <a:pt x="1092" y="16"/>
                    </a:lnTo>
                    <a:lnTo>
                      <a:pt x="1090" y="16"/>
                    </a:lnTo>
                    <a:lnTo>
                      <a:pt x="1088" y="17"/>
                    </a:lnTo>
                    <a:lnTo>
                      <a:pt x="1088" y="18"/>
                    </a:lnTo>
                    <a:lnTo>
                      <a:pt x="1086" y="19"/>
                    </a:lnTo>
                    <a:lnTo>
                      <a:pt x="1084" y="20"/>
                    </a:lnTo>
                    <a:lnTo>
                      <a:pt x="1083" y="20"/>
                    </a:lnTo>
                    <a:lnTo>
                      <a:pt x="1081" y="21"/>
                    </a:lnTo>
                    <a:lnTo>
                      <a:pt x="1080" y="21"/>
                    </a:lnTo>
                    <a:lnTo>
                      <a:pt x="1080" y="19"/>
                    </a:lnTo>
                    <a:lnTo>
                      <a:pt x="1079" y="20"/>
                    </a:lnTo>
                    <a:lnTo>
                      <a:pt x="1078" y="23"/>
                    </a:lnTo>
                    <a:lnTo>
                      <a:pt x="1080" y="23"/>
                    </a:lnTo>
                    <a:lnTo>
                      <a:pt x="1076" y="23"/>
                    </a:lnTo>
                    <a:lnTo>
                      <a:pt x="1073" y="25"/>
                    </a:lnTo>
                    <a:lnTo>
                      <a:pt x="1073" y="26"/>
                    </a:lnTo>
                    <a:lnTo>
                      <a:pt x="1075" y="27"/>
                    </a:lnTo>
                    <a:lnTo>
                      <a:pt x="1073" y="28"/>
                    </a:lnTo>
                    <a:lnTo>
                      <a:pt x="1071" y="27"/>
                    </a:lnTo>
                    <a:lnTo>
                      <a:pt x="1067" y="27"/>
                    </a:lnTo>
                    <a:lnTo>
                      <a:pt x="1064" y="28"/>
                    </a:lnTo>
                    <a:lnTo>
                      <a:pt x="1064" y="29"/>
                    </a:lnTo>
                    <a:lnTo>
                      <a:pt x="1064" y="31"/>
                    </a:lnTo>
                    <a:lnTo>
                      <a:pt x="1065" y="33"/>
                    </a:lnTo>
                    <a:lnTo>
                      <a:pt x="1067" y="33"/>
                    </a:lnTo>
                    <a:lnTo>
                      <a:pt x="1068" y="34"/>
                    </a:lnTo>
                    <a:lnTo>
                      <a:pt x="1066" y="34"/>
                    </a:lnTo>
                    <a:lnTo>
                      <a:pt x="1064" y="34"/>
                    </a:lnTo>
                    <a:lnTo>
                      <a:pt x="1063" y="35"/>
                    </a:lnTo>
                    <a:lnTo>
                      <a:pt x="1064" y="36"/>
                    </a:lnTo>
                    <a:lnTo>
                      <a:pt x="1062" y="36"/>
                    </a:lnTo>
                    <a:lnTo>
                      <a:pt x="1060" y="35"/>
                    </a:lnTo>
                    <a:lnTo>
                      <a:pt x="1060" y="36"/>
                    </a:lnTo>
                    <a:lnTo>
                      <a:pt x="1062" y="37"/>
                    </a:lnTo>
                    <a:lnTo>
                      <a:pt x="1061" y="38"/>
                    </a:lnTo>
                    <a:lnTo>
                      <a:pt x="1059" y="38"/>
                    </a:lnTo>
                    <a:lnTo>
                      <a:pt x="1059" y="39"/>
                    </a:lnTo>
                    <a:lnTo>
                      <a:pt x="1061" y="40"/>
                    </a:lnTo>
                    <a:lnTo>
                      <a:pt x="1061" y="41"/>
                    </a:lnTo>
                    <a:lnTo>
                      <a:pt x="1059" y="41"/>
                    </a:lnTo>
                    <a:lnTo>
                      <a:pt x="1057" y="41"/>
                    </a:lnTo>
                    <a:lnTo>
                      <a:pt x="1056" y="40"/>
                    </a:lnTo>
                    <a:lnTo>
                      <a:pt x="1055" y="40"/>
                    </a:lnTo>
                    <a:lnTo>
                      <a:pt x="1055" y="41"/>
                    </a:lnTo>
                    <a:lnTo>
                      <a:pt x="1053" y="42"/>
                    </a:lnTo>
                    <a:lnTo>
                      <a:pt x="1053" y="43"/>
                    </a:lnTo>
                    <a:lnTo>
                      <a:pt x="1052" y="43"/>
                    </a:lnTo>
                    <a:lnTo>
                      <a:pt x="1051" y="43"/>
                    </a:lnTo>
                    <a:lnTo>
                      <a:pt x="1050" y="44"/>
                    </a:lnTo>
                    <a:lnTo>
                      <a:pt x="1049" y="45"/>
                    </a:lnTo>
                    <a:lnTo>
                      <a:pt x="1048" y="47"/>
                    </a:lnTo>
                    <a:lnTo>
                      <a:pt x="1050" y="48"/>
                    </a:lnTo>
                    <a:lnTo>
                      <a:pt x="1052" y="50"/>
                    </a:lnTo>
                    <a:lnTo>
                      <a:pt x="1050" y="52"/>
                    </a:lnTo>
                    <a:lnTo>
                      <a:pt x="1046" y="53"/>
                    </a:lnTo>
                    <a:lnTo>
                      <a:pt x="1043" y="53"/>
                    </a:lnTo>
                    <a:lnTo>
                      <a:pt x="1043" y="54"/>
                    </a:lnTo>
                    <a:lnTo>
                      <a:pt x="1043" y="57"/>
                    </a:lnTo>
                    <a:lnTo>
                      <a:pt x="1043" y="61"/>
                    </a:lnTo>
                    <a:lnTo>
                      <a:pt x="1042" y="61"/>
                    </a:lnTo>
                    <a:lnTo>
                      <a:pt x="1040" y="61"/>
                    </a:lnTo>
                    <a:lnTo>
                      <a:pt x="1039" y="61"/>
                    </a:lnTo>
                    <a:lnTo>
                      <a:pt x="1038" y="60"/>
                    </a:lnTo>
                    <a:lnTo>
                      <a:pt x="1038" y="58"/>
                    </a:lnTo>
                    <a:lnTo>
                      <a:pt x="1038" y="56"/>
                    </a:lnTo>
                    <a:lnTo>
                      <a:pt x="1037" y="56"/>
                    </a:lnTo>
                    <a:lnTo>
                      <a:pt x="1036" y="56"/>
                    </a:lnTo>
                    <a:lnTo>
                      <a:pt x="1035" y="57"/>
                    </a:lnTo>
                    <a:lnTo>
                      <a:pt x="1033" y="58"/>
                    </a:lnTo>
                    <a:lnTo>
                      <a:pt x="1032" y="60"/>
                    </a:lnTo>
                    <a:lnTo>
                      <a:pt x="1032" y="61"/>
                    </a:lnTo>
                    <a:lnTo>
                      <a:pt x="1031" y="62"/>
                    </a:lnTo>
                    <a:lnTo>
                      <a:pt x="1031" y="63"/>
                    </a:lnTo>
                    <a:lnTo>
                      <a:pt x="1032" y="64"/>
                    </a:lnTo>
                    <a:lnTo>
                      <a:pt x="1032" y="65"/>
                    </a:lnTo>
                    <a:lnTo>
                      <a:pt x="1034" y="65"/>
                    </a:lnTo>
                    <a:lnTo>
                      <a:pt x="1036" y="66"/>
                    </a:lnTo>
                    <a:lnTo>
                      <a:pt x="1037" y="66"/>
                    </a:lnTo>
                    <a:lnTo>
                      <a:pt x="1040" y="65"/>
                    </a:lnTo>
                    <a:lnTo>
                      <a:pt x="1041" y="65"/>
                    </a:lnTo>
                    <a:lnTo>
                      <a:pt x="1041" y="66"/>
                    </a:lnTo>
                    <a:lnTo>
                      <a:pt x="1040" y="67"/>
                    </a:lnTo>
                    <a:lnTo>
                      <a:pt x="1039" y="68"/>
                    </a:lnTo>
                    <a:lnTo>
                      <a:pt x="1038" y="68"/>
                    </a:lnTo>
                    <a:lnTo>
                      <a:pt x="1038" y="69"/>
                    </a:lnTo>
                    <a:lnTo>
                      <a:pt x="1040" y="69"/>
                    </a:lnTo>
                    <a:lnTo>
                      <a:pt x="1038" y="71"/>
                    </a:lnTo>
                    <a:lnTo>
                      <a:pt x="1037" y="73"/>
                    </a:lnTo>
                    <a:lnTo>
                      <a:pt x="1036" y="73"/>
                    </a:lnTo>
                    <a:lnTo>
                      <a:pt x="1036" y="75"/>
                    </a:lnTo>
                    <a:lnTo>
                      <a:pt x="1040" y="76"/>
                    </a:lnTo>
                    <a:lnTo>
                      <a:pt x="1037" y="76"/>
                    </a:lnTo>
                    <a:lnTo>
                      <a:pt x="1036" y="77"/>
                    </a:lnTo>
                    <a:lnTo>
                      <a:pt x="1038" y="79"/>
                    </a:lnTo>
                    <a:lnTo>
                      <a:pt x="1036" y="80"/>
                    </a:lnTo>
                    <a:lnTo>
                      <a:pt x="1036" y="81"/>
                    </a:lnTo>
                    <a:lnTo>
                      <a:pt x="1036" y="84"/>
                    </a:lnTo>
                    <a:lnTo>
                      <a:pt x="1034" y="86"/>
                    </a:lnTo>
                    <a:lnTo>
                      <a:pt x="1032" y="87"/>
                    </a:lnTo>
                    <a:lnTo>
                      <a:pt x="1032" y="89"/>
                    </a:lnTo>
                    <a:lnTo>
                      <a:pt x="1031" y="91"/>
                    </a:lnTo>
                    <a:lnTo>
                      <a:pt x="1026" y="90"/>
                    </a:lnTo>
                    <a:lnTo>
                      <a:pt x="1024" y="91"/>
                    </a:lnTo>
                    <a:lnTo>
                      <a:pt x="1025" y="93"/>
                    </a:lnTo>
                    <a:lnTo>
                      <a:pt x="1024" y="95"/>
                    </a:lnTo>
                    <a:lnTo>
                      <a:pt x="1021" y="95"/>
                    </a:lnTo>
                    <a:lnTo>
                      <a:pt x="1022" y="97"/>
                    </a:lnTo>
                    <a:lnTo>
                      <a:pt x="1023" y="100"/>
                    </a:lnTo>
                    <a:lnTo>
                      <a:pt x="1021" y="102"/>
                    </a:lnTo>
                    <a:lnTo>
                      <a:pt x="1020" y="104"/>
                    </a:lnTo>
                    <a:lnTo>
                      <a:pt x="1018" y="104"/>
                    </a:lnTo>
                    <a:lnTo>
                      <a:pt x="1017" y="104"/>
                    </a:lnTo>
                    <a:lnTo>
                      <a:pt x="1015" y="101"/>
                    </a:lnTo>
                    <a:lnTo>
                      <a:pt x="1015" y="97"/>
                    </a:lnTo>
                    <a:lnTo>
                      <a:pt x="1014" y="97"/>
                    </a:lnTo>
                    <a:lnTo>
                      <a:pt x="1013" y="96"/>
                    </a:lnTo>
                    <a:lnTo>
                      <a:pt x="1013" y="94"/>
                    </a:lnTo>
                    <a:lnTo>
                      <a:pt x="1012" y="93"/>
                    </a:lnTo>
                    <a:lnTo>
                      <a:pt x="1010" y="93"/>
                    </a:lnTo>
                    <a:lnTo>
                      <a:pt x="1009" y="92"/>
                    </a:lnTo>
                    <a:lnTo>
                      <a:pt x="1008" y="90"/>
                    </a:lnTo>
                    <a:lnTo>
                      <a:pt x="1009" y="89"/>
                    </a:lnTo>
                    <a:lnTo>
                      <a:pt x="1008" y="88"/>
                    </a:lnTo>
                    <a:lnTo>
                      <a:pt x="1007" y="87"/>
                    </a:lnTo>
                    <a:lnTo>
                      <a:pt x="1006" y="86"/>
                    </a:lnTo>
                    <a:lnTo>
                      <a:pt x="1004" y="86"/>
                    </a:lnTo>
                    <a:lnTo>
                      <a:pt x="999" y="86"/>
                    </a:lnTo>
                    <a:lnTo>
                      <a:pt x="997" y="87"/>
                    </a:lnTo>
                    <a:lnTo>
                      <a:pt x="995" y="88"/>
                    </a:lnTo>
                    <a:lnTo>
                      <a:pt x="993" y="90"/>
                    </a:lnTo>
                    <a:lnTo>
                      <a:pt x="990" y="91"/>
                    </a:lnTo>
                    <a:lnTo>
                      <a:pt x="992" y="91"/>
                    </a:lnTo>
                    <a:lnTo>
                      <a:pt x="994" y="93"/>
                    </a:lnTo>
                    <a:lnTo>
                      <a:pt x="994" y="96"/>
                    </a:lnTo>
                    <a:lnTo>
                      <a:pt x="993" y="96"/>
                    </a:lnTo>
                    <a:lnTo>
                      <a:pt x="991" y="96"/>
                    </a:lnTo>
                    <a:lnTo>
                      <a:pt x="988" y="95"/>
                    </a:lnTo>
                    <a:lnTo>
                      <a:pt x="986" y="94"/>
                    </a:lnTo>
                    <a:lnTo>
                      <a:pt x="985" y="95"/>
                    </a:lnTo>
                    <a:lnTo>
                      <a:pt x="983" y="97"/>
                    </a:lnTo>
                    <a:lnTo>
                      <a:pt x="985" y="98"/>
                    </a:lnTo>
                    <a:lnTo>
                      <a:pt x="985" y="99"/>
                    </a:lnTo>
                    <a:lnTo>
                      <a:pt x="984" y="99"/>
                    </a:lnTo>
                    <a:lnTo>
                      <a:pt x="981" y="100"/>
                    </a:lnTo>
                    <a:lnTo>
                      <a:pt x="979" y="100"/>
                    </a:lnTo>
                    <a:lnTo>
                      <a:pt x="977" y="100"/>
                    </a:lnTo>
                    <a:lnTo>
                      <a:pt x="974" y="100"/>
                    </a:lnTo>
                    <a:lnTo>
                      <a:pt x="971" y="101"/>
                    </a:lnTo>
                    <a:lnTo>
                      <a:pt x="969" y="101"/>
                    </a:lnTo>
                    <a:lnTo>
                      <a:pt x="969" y="102"/>
                    </a:lnTo>
                    <a:lnTo>
                      <a:pt x="967" y="104"/>
                    </a:lnTo>
                    <a:lnTo>
                      <a:pt x="966" y="105"/>
                    </a:lnTo>
                    <a:lnTo>
                      <a:pt x="967" y="107"/>
                    </a:lnTo>
                    <a:lnTo>
                      <a:pt x="969" y="110"/>
                    </a:lnTo>
                    <a:lnTo>
                      <a:pt x="970" y="113"/>
                    </a:lnTo>
                    <a:lnTo>
                      <a:pt x="969" y="116"/>
                    </a:lnTo>
                    <a:lnTo>
                      <a:pt x="967" y="116"/>
                    </a:lnTo>
                    <a:lnTo>
                      <a:pt x="966" y="116"/>
                    </a:lnTo>
                    <a:lnTo>
                      <a:pt x="962" y="115"/>
                    </a:lnTo>
                    <a:lnTo>
                      <a:pt x="961" y="117"/>
                    </a:lnTo>
                    <a:lnTo>
                      <a:pt x="959" y="118"/>
                    </a:lnTo>
                    <a:lnTo>
                      <a:pt x="960" y="119"/>
                    </a:lnTo>
                    <a:lnTo>
                      <a:pt x="965" y="119"/>
                    </a:lnTo>
                    <a:lnTo>
                      <a:pt x="970" y="118"/>
                    </a:lnTo>
                    <a:lnTo>
                      <a:pt x="974" y="119"/>
                    </a:lnTo>
                    <a:lnTo>
                      <a:pt x="975" y="120"/>
                    </a:lnTo>
                    <a:lnTo>
                      <a:pt x="979" y="122"/>
                    </a:lnTo>
                    <a:lnTo>
                      <a:pt x="978" y="123"/>
                    </a:lnTo>
                    <a:lnTo>
                      <a:pt x="975" y="125"/>
                    </a:lnTo>
                    <a:lnTo>
                      <a:pt x="972" y="126"/>
                    </a:lnTo>
                    <a:lnTo>
                      <a:pt x="969" y="127"/>
                    </a:lnTo>
                    <a:lnTo>
                      <a:pt x="964" y="127"/>
                    </a:lnTo>
                    <a:lnTo>
                      <a:pt x="964" y="128"/>
                    </a:lnTo>
                    <a:lnTo>
                      <a:pt x="961" y="129"/>
                    </a:lnTo>
                    <a:lnTo>
                      <a:pt x="958" y="129"/>
                    </a:lnTo>
                    <a:lnTo>
                      <a:pt x="958" y="132"/>
                    </a:lnTo>
                    <a:lnTo>
                      <a:pt x="960" y="135"/>
                    </a:lnTo>
                    <a:lnTo>
                      <a:pt x="964" y="137"/>
                    </a:lnTo>
                    <a:lnTo>
                      <a:pt x="967" y="139"/>
                    </a:lnTo>
                    <a:lnTo>
                      <a:pt x="973" y="140"/>
                    </a:lnTo>
                    <a:lnTo>
                      <a:pt x="976" y="141"/>
                    </a:lnTo>
                    <a:lnTo>
                      <a:pt x="979" y="140"/>
                    </a:lnTo>
                    <a:lnTo>
                      <a:pt x="980" y="139"/>
                    </a:lnTo>
                    <a:lnTo>
                      <a:pt x="984" y="140"/>
                    </a:lnTo>
                    <a:lnTo>
                      <a:pt x="987" y="143"/>
                    </a:lnTo>
                    <a:lnTo>
                      <a:pt x="987" y="145"/>
                    </a:lnTo>
                    <a:lnTo>
                      <a:pt x="986" y="146"/>
                    </a:lnTo>
                    <a:lnTo>
                      <a:pt x="988" y="148"/>
                    </a:lnTo>
                    <a:lnTo>
                      <a:pt x="989" y="149"/>
                    </a:lnTo>
                    <a:lnTo>
                      <a:pt x="989" y="153"/>
                    </a:lnTo>
                    <a:lnTo>
                      <a:pt x="986" y="154"/>
                    </a:lnTo>
                    <a:lnTo>
                      <a:pt x="985" y="155"/>
                    </a:lnTo>
                    <a:lnTo>
                      <a:pt x="987" y="156"/>
                    </a:lnTo>
                    <a:lnTo>
                      <a:pt x="993" y="159"/>
                    </a:lnTo>
                    <a:lnTo>
                      <a:pt x="991" y="161"/>
                    </a:lnTo>
                    <a:lnTo>
                      <a:pt x="988" y="161"/>
                    </a:lnTo>
                    <a:lnTo>
                      <a:pt x="984" y="161"/>
                    </a:lnTo>
                    <a:lnTo>
                      <a:pt x="985" y="163"/>
                    </a:lnTo>
                    <a:lnTo>
                      <a:pt x="982" y="164"/>
                    </a:lnTo>
                    <a:lnTo>
                      <a:pt x="980" y="160"/>
                    </a:lnTo>
                    <a:lnTo>
                      <a:pt x="977" y="160"/>
                    </a:lnTo>
                    <a:lnTo>
                      <a:pt x="974" y="160"/>
                    </a:lnTo>
                    <a:lnTo>
                      <a:pt x="974" y="158"/>
                    </a:lnTo>
                    <a:lnTo>
                      <a:pt x="975" y="156"/>
                    </a:lnTo>
                    <a:lnTo>
                      <a:pt x="973" y="155"/>
                    </a:lnTo>
                    <a:lnTo>
                      <a:pt x="969" y="154"/>
                    </a:lnTo>
                    <a:lnTo>
                      <a:pt x="966" y="153"/>
                    </a:lnTo>
                    <a:lnTo>
                      <a:pt x="962" y="153"/>
                    </a:lnTo>
                    <a:lnTo>
                      <a:pt x="959" y="153"/>
                    </a:lnTo>
                    <a:lnTo>
                      <a:pt x="956" y="154"/>
                    </a:lnTo>
                    <a:lnTo>
                      <a:pt x="955" y="156"/>
                    </a:lnTo>
                    <a:lnTo>
                      <a:pt x="955" y="155"/>
                    </a:lnTo>
                    <a:lnTo>
                      <a:pt x="952" y="152"/>
                    </a:lnTo>
                    <a:lnTo>
                      <a:pt x="953" y="149"/>
                    </a:lnTo>
                    <a:lnTo>
                      <a:pt x="950" y="149"/>
                    </a:lnTo>
                    <a:lnTo>
                      <a:pt x="949" y="150"/>
                    </a:lnTo>
                    <a:lnTo>
                      <a:pt x="948" y="149"/>
                    </a:lnTo>
                    <a:lnTo>
                      <a:pt x="948" y="147"/>
                    </a:lnTo>
                    <a:lnTo>
                      <a:pt x="946" y="147"/>
                    </a:lnTo>
                    <a:lnTo>
                      <a:pt x="946" y="148"/>
                    </a:lnTo>
                    <a:lnTo>
                      <a:pt x="943" y="147"/>
                    </a:lnTo>
                    <a:lnTo>
                      <a:pt x="938" y="147"/>
                    </a:lnTo>
                    <a:lnTo>
                      <a:pt x="935" y="148"/>
                    </a:lnTo>
                    <a:lnTo>
                      <a:pt x="935" y="149"/>
                    </a:lnTo>
                    <a:lnTo>
                      <a:pt x="939" y="151"/>
                    </a:lnTo>
                    <a:lnTo>
                      <a:pt x="937" y="152"/>
                    </a:lnTo>
                    <a:lnTo>
                      <a:pt x="933" y="152"/>
                    </a:lnTo>
                    <a:lnTo>
                      <a:pt x="929" y="153"/>
                    </a:lnTo>
                    <a:lnTo>
                      <a:pt x="929" y="156"/>
                    </a:lnTo>
                    <a:lnTo>
                      <a:pt x="933" y="158"/>
                    </a:lnTo>
                    <a:lnTo>
                      <a:pt x="935" y="161"/>
                    </a:lnTo>
                    <a:lnTo>
                      <a:pt x="935" y="163"/>
                    </a:lnTo>
                    <a:lnTo>
                      <a:pt x="932" y="163"/>
                    </a:lnTo>
                    <a:lnTo>
                      <a:pt x="929" y="159"/>
                    </a:lnTo>
                    <a:lnTo>
                      <a:pt x="926" y="156"/>
                    </a:lnTo>
                    <a:lnTo>
                      <a:pt x="921" y="155"/>
                    </a:lnTo>
                    <a:lnTo>
                      <a:pt x="916" y="156"/>
                    </a:lnTo>
                    <a:lnTo>
                      <a:pt x="912" y="156"/>
                    </a:lnTo>
                    <a:lnTo>
                      <a:pt x="905" y="155"/>
                    </a:lnTo>
                    <a:lnTo>
                      <a:pt x="901" y="155"/>
                    </a:lnTo>
                    <a:lnTo>
                      <a:pt x="896" y="155"/>
                    </a:lnTo>
                    <a:lnTo>
                      <a:pt x="889" y="154"/>
                    </a:lnTo>
                    <a:lnTo>
                      <a:pt x="881" y="153"/>
                    </a:lnTo>
                    <a:lnTo>
                      <a:pt x="875" y="152"/>
                    </a:lnTo>
                    <a:lnTo>
                      <a:pt x="868" y="153"/>
                    </a:lnTo>
                    <a:lnTo>
                      <a:pt x="863" y="153"/>
                    </a:lnTo>
                    <a:lnTo>
                      <a:pt x="859" y="151"/>
                    </a:lnTo>
                    <a:lnTo>
                      <a:pt x="856" y="148"/>
                    </a:lnTo>
                    <a:lnTo>
                      <a:pt x="849" y="147"/>
                    </a:lnTo>
                    <a:lnTo>
                      <a:pt x="845" y="147"/>
                    </a:lnTo>
                    <a:lnTo>
                      <a:pt x="841" y="147"/>
                    </a:lnTo>
                    <a:lnTo>
                      <a:pt x="835" y="146"/>
                    </a:lnTo>
                    <a:lnTo>
                      <a:pt x="829" y="146"/>
                    </a:lnTo>
                    <a:lnTo>
                      <a:pt x="824" y="146"/>
                    </a:lnTo>
                    <a:lnTo>
                      <a:pt x="821" y="146"/>
                    </a:lnTo>
                    <a:lnTo>
                      <a:pt x="816" y="147"/>
                    </a:lnTo>
                    <a:lnTo>
                      <a:pt x="810" y="148"/>
                    </a:lnTo>
                    <a:lnTo>
                      <a:pt x="806" y="149"/>
                    </a:lnTo>
                    <a:lnTo>
                      <a:pt x="802" y="150"/>
                    </a:lnTo>
                    <a:lnTo>
                      <a:pt x="797" y="150"/>
                    </a:lnTo>
                    <a:lnTo>
                      <a:pt x="794" y="150"/>
                    </a:lnTo>
                    <a:lnTo>
                      <a:pt x="790" y="150"/>
                    </a:lnTo>
                    <a:lnTo>
                      <a:pt x="786" y="149"/>
                    </a:lnTo>
                    <a:lnTo>
                      <a:pt x="782" y="150"/>
                    </a:lnTo>
                    <a:lnTo>
                      <a:pt x="779" y="150"/>
                    </a:lnTo>
                    <a:lnTo>
                      <a:pt x="778" y="150"/>
                    </a:lnTo>
                    <a:lnTo>
                      <a:pt x="777" y="150"/>
                    </a:lnTo>
                    <a:lnTo>
                      <a:pt x="776" y="150"/>
                    </a:lnTo>
                    <a:lnTo>
                      <a:pt x="775" y="151"/>
                    </a:lnTo>
                    <a:lnTo>
                      <a:pt x="773" y="150"/>
                    </a:lnTo>
                    <a:lnTo>
                      <a:pt x="769" y="148"/>
                    </a:lnTo>
                    <a:lnTo>
                      <a:pt x="767" y="147"/>
                    </a:lnTo>
                    <a:lnTo>
                      <a:pt x="771" y="146"/>
                    </a:lnTo>
                    <a:lnTo>
                      <a:pt x="771" y="144"/>
                    </a:lnTo>
                    <a:lnTo>
                      <a:pt x="767" y="145"/>
                    </a:lnTo>
                    <a:lnTo>
                      <a:pt x="767" y="144"/>
                    </a:lnTo>
                    <a:lnTo>
                      <a:pt x="769" y="142"/>
                    </a:lnTo>
                    <a:lnTo>
                      <a:pt x="769" y="141"/>
                    </a:lnTo>
                    <a:lnTo>
                      <a:pt x="765" y="141"/>
                    </a:lnTo>
                    <a:lnTo>
                      <a:pt x="763" y="142"/>
                    </a:lnTo>
                    <a:lnTo>
                      <a:pt x="763" y="139"/>
                    </a:lnTo>
                    <a:lnTo>
                      <a:pt x="763" y="137"/>
                    </a:lnTo>
                    <a:lnTo>
                      <a:pt x="761" y="138"/>
                    </a:lnTo>
                    <a:lnTo>
                      <a:pt x="760" y="139"/>
                    </a:lnTo>
                    <a:lnTo>
                      <a:pt x="758" y="141"/>
                    </a:lnTo>
                    <a:lnTo>
                      <a:pt x="756" y="140"/>
                    </a:lnTo>
                    <a:lnTo>
                      <a:pt x="756" y="139"/>
                    </a:lnTo>
                    <a:lnTo>
                      <a:pt x="754" y="139"/>
                    </a:lnTo>
                    <a:lnTo>
                      <a:pt x="754" y="142"/>
                    </a:lnTo>
                    <a:lnTo>
                      <a:pt x="752" y="142"/>
                    </a:lnTo>
                    <a:lnTo>
                      <a:pt x="750" y="141"/>
                    </a:lnTo>
                    <a:lnTo>
                      <a:pt x="750" y="139"/>
                    </a:lnTo>
                    <a:lnTo>
                      <a:pt x="749" y="138"/>
                    </a:lnTo>
                    <a:lnTo>
                      <a:pt x="746" y="138"/>
                    </a:lnTo>
                    <a:lnTo>
                      <a:pt x="746" y="140"/>
                    </a:lnTo>
                    <a:lnTo>
                      <a:pt x="748" y="140"/>
                    </a:lnTo>
                    <a:lnTo>
                      <a:pt x="748" y="141"/>
                    </a:lnTo>
                    <a:lnTo>
                      <a:pt x="747" y="143"/>
                    </a:lnTo>
                    <a:lnTo>
                      <a:pt x="746" y="143"/>
                    </a:lnTo>
                    <a:lnTo>
                      <a:pt x="744" y="142"/>
                    </a:lnTo>
                    <a:lnTo>
                      <a:pt x="741" y="141"/>
                    </a:lnTo>
                    <a:lnTo>
                      <a:pt x="740" y="142"/>
                    </a:lnTo>
                    <a:lnTo>
                      <a:pt x="738" y="140"/>
                    </a:lnTo>
                    <a:lnTo>
                      <a:pt x="736" y="141"/>
                    </a:lnTo>
                    <a:lnTo>
                      <a:pt x="736" y="140"/>
                    </a:lnTo>
                    <a:lnTo>
                      <a:pt x="734" y="140"/>
                    </a:lnTo>
                    <a:lnTo>
                      <a:pt x="731" y="139"/>
                    </a:lnTo>
                    <a:lnTo>
                      <a:pt x="733" y="138"/>
                    </a:lnTo>
                    <a:lnTo>
                      <a:pt x="731" y="138"/>
                    </a:lnTo>
                    <a:lnTo>
                      <a:pt x="725" y="138"/>
                    </a:lnTo>
                    <a:lnTo>
                      <a:pt x="720" y="138"/>
                    </a:lnTo>
                    <a:lnTo>
                      <a:pt x="715" y="140"/>
                    </a:lnTo>
                    <a:lnTo>
                      <a:pt x="711" y="141"/>
                    </a:lnTo>
                    <a:lnTo>
                      <a:pt x="710" y="143"/>
                    </a:lnTo>
                    <a:lnTo>
                      <a:pt x="707" y="144"/>
                    </a:lnTo>
                    <a:lnTo>
                      <a:pt x="702" y="144"/>
                    </a:lnTo>
                    <a:lnTo>
                      <a:pt x="698" y="145"/>
                    </a:lnTo>
                    <a:lnTo>
                      <a:pt x="698" y="146"/>
                    </a:lnTo>
                    <a:lnTo>
                      <a:pt x="701" y="147"/>
                    </a:lnTo>
                    <a:lnTo>
                      <a:pt x="704" y="149"/>
                    </a:lnTo>
                    <a:lnTo>
                      <a:pt x="705" y="151"/>
                    </a:lnTo>
                    <a:lnTo>
                      <a:pt x="705" y="152"/>
                    </a:lnTo>
                    <a:lnTo>
                      <a:pt x="705" y="153"/>
                    </a:lnTo>
                    <a:lnTo>
                      <a:pt x="705" y="154"/>
                    </a:lnTo>
                    <a:lnTo>
                      <a:pt x="703" y="154"/>
                    </a:lnTo>
                    <a:lnTo>
                      <a:pt x="702" y="155"/>
                    </a:lnTo>
                    <a:lnTo>
                      <a:pt x="699" y="156"/>
                    </a:lnTo>
                    <a:lnTo>
                      <a:pt x="699" y="157"/>
                    </a:lnTo>
                    <a:lnTo>
                      <a:pt x="700" y="159"/>
                    </a:lnTo>
                    <a:lnTo>
                      <a:pt x="701" y="160"/>
                    </a:lnTo>
                    <a:lnTo>
                      <a:pt x="702" y="161"/>
                    </a:lnTo>
                    <a:lnTo>
                      <a:pt x="704" y="162"/>
                    </a:lnTo>
                    <a:lnTo>
                      <a:pt x="707" y="164"/>
                    </a:lnTo>
                    <a:lnTo>
                      <a:pt x="710" y="164"/>
                    </a:lnTo>
                    <a:lnTo>
                      <a:pt x="713" y="164"/>
                    </a:lnTo>
                    <a:lnTo>
                      <a:pt x="717" y="163"/>
                    </a:lnTo>
                    <a:lnTo>
                      <a:pt x="719" y="164"/>
                    </a:lnTo>
                    <a:lnTo>
                      <a:pt x="722" y="165"/>
                    </a:lnTo>
                    <a:lnTo>
                      <a:pt x="723" y="167"/>
                    </a:lnTo>
                    <a:lnTo>
                      <a:pt x="721" y="168"/>
                    </a:lnTo>
                    <a:lnTo>
                      <a:pt x="717" y="168"/>
                    </a:lnTo>
                    <a:lnTo>
                      <a:pt x="713" y="168"/>
                    </a:lnTo>
                    <a:lnTo>
                      <a:pt x="710" y="168"/>
                    </a:lnTo>
                    <a:lnTo>
                      <a:pt x="712" y="170"/>
                    </a:lnTo>
                    <a:lnTo>
                      <a:pt x="713" y="172"/>
                    </a:lnTo>
                    <a:lnTo>
                      <a:pt x="714" y="175"/>
                    </a:lnTo>
                    <a:lnTo>
                      <a:pt x="713" y="177"/>
                    </a:lnTo>
                    <a:lnTo>
                      <a:pt x="714" y="178"/>
                    </a:lnTo>
                    <a:lnTo>
                      <a:pt x="715" y="182"/>
                    </a:lnTo>
                    <a:lnTo>
                      <a:pt x="714" y="185"/>
                    </a:lnTo>
                    <a:lnTo>
                      <a:pt x="716" y="186"/>
                    </a:lnTo>
                    <a:lnTo>
                      <a:pt x="719" y="188"/>
                    </a:lnTo>
                    <a:lnTo>
                      <a:pt x="720" y="191"/>
                    </a:lnTo>
                    <a:lnTo>
                      <a:pt x="717" y="193"/>
                    </a:lnTo>
                    <a:lnTo>
                      <a:pt x="712" y="194"/>
                    </a:lnTo>
                    <a:lnTo>
                      <a:pt x="705" y="191"/>
                    </a:lnTo>
                    <a:lnTo>
                      <a:pt x="697" y="189"/>
                    </a:lnTo>
                    <a:lnTo>
                      <a:pt x="689" y="187"/>
                    </a:lnTo>
                    <a:lnTo>
                      <a:pt x="686" y="187"/>
                    </a:lnTo>
                    <a:lnTo>
                      <a:pt x="683" y="189"/>
                    </a:lnTo>
                    <a:lnTo>
                      <a:pt x="681" y="188"/>
                    </a:lnTo>
                    <a:lnTo>
                      <a:pt x="683" y="185"/>
                    </a:lnTo>
                    <a:lnTo>
                      <a:pt x="686" y="181"/>
                    </a:lnTo>
                    <a:lnTo>
                      <a:pt x="687" y="179"/>
                    </a:lnTo>
                    <a:lnTo>
                      <a:pt x="679" y="178"/>
                    </a:lnTo>
                    <a:lnTo>
                      <a:pt x="670" y="177"/>
                    </a:lnTo>
                    <a:lnTo>
                      <a:pt x="665" y="178"/>
                    </a:lnTo>
                    <a:lnTo>
                      <a:pt x="661" y="180"/>
                    </a:lnTo>
                    <a:lnTo>
                      <a:pt x="662" y="184"/>
                    </a:lnTo>
                    <a:lnTo>
                      <a:pt x="665" y="189"/>
                    </a:lnTo>
                    <a:lnTo>
                      <a:pt x="667" y="192"/>
                    </a:lnTo>
                    <a:lnTo>
                      <a:pt x="661" y="192"/>
                    </a:lnTo>
                    <a:lnTo>
                      <a:pt x="654" y="189"/>
                    </a:lnTo>
                    <a:lnTo>
                      <a:pt x="646" y="186"/>
                    </a:lnTo>
                    <a:lnTo>
                      <a:pt x="642" y="183"/>
                    </a:lnTo>
                    <a:lnTo>
                      <a:pt x="642" y="181"/>
                    </a:lnTo>
                    <a:lnTo>
                      <a:pt x="639" y="179"/>
                    </a:lnTo>
                    <a:lnTo>
                      <a:pt x="633" y="179"/>
                    </a:lnTo>
                    <a:lnTo>
                      <a:pt x="629" y="178"/>
                    </a:lnTo>
                    <a:lnTo>
                      <a:pt x="625" y="177"/>
                    </a:lnTo>
                    <a:lnTo>
                      <a:pt x="623" y="179"/>
                    </a:lnTo>
                    <a:lnTo>
                      <a:pt x="620" y="179"/>
                    </a:lnTo>
                    <a:lnTo>
                      <a:pt x="615" y="179"/>
                    </a:lnTo>
                    <a:lnTo>
                      <a:pt x="609" y="178"/>
                    </a:lnTo>
                    <a:lnTo>
                      <a:pt x="607" y="176"/>
                    </a:lnTo>
                    <a:lnTo>
                      <a:pt x="604" y="175"/>
                    </a:lnTo>
                    <a:lnTo>
                      <a:pt x="600" y="176"/>
                    </a:lnTo>
                    <a:lnTo>
                      <a:pt x="602" y="174"/>
                    </a:lnTo>
                    <a:lnTo>
                      <a:pt x="600" y="173"/>
                    </a:lnTo>
                    <a:lnTo>
                      <a:pt x="595" y="175"/>
                    </a:lnTo>
                    <a:lnTo>
                      <a:pt x="589" y="176"/>
                    </a:lnTo>
                    <a:lnTo>
                      <a:pt x="583" y="175"/>
                    </a:lnTo>
                    <a:lnTo>
                      <a:pt x="578" y="175"/>
                    </a:lnTo>
                    <a:lnTo>
                      <a:pt x="572" y="176"/>
                    </a:lnTo>
                    <a:lnTo>
                      <a:pt x="569" y="175"/>
                    </a:lnTo>
                    <a:lnTo>
                      <a:pt x="562" y="174"/>
                    </a:lnTo>
                    <a:lnTo>
                      <a:pt x="556" y="173"/>
                    </a:lnTo>
                    <a:lnTo>
                      <a:pt x="551" y="172"/>
                    </a:lnTo>
                    <a:lnTo>
                      <a:pt x="548" y="172"/>
                    </a:lnTo>
                    <a:lnTo>
                      <a:pt x="545" y="171"/>
                    </a:lnTo>
                    <a:lnTo>
                      <a:pt x="544" y="171"/>
                    </a:lnTo>
                    <a:lnTo>
                      <a:pt x="543" y="171"/>
                    </a:lnTo>
                    <a:lnTo>
                      <a:pt x="535" y="169"/>
                    </a:lnTo>
                    <a:lnTo>
                      <a:pt x="523" y="168"/>
                    </a:lnTo>
                    <a:lnTo>
                      <a:pt x="514" y="166"/>
                    </a:lnTo>
                    <a:lnTo>
                      <a:pt x="509" y="163"/>
                    </a:lnTo>
                    <a:lnTo>
                      <a:pt x="495" y="161"/>
                    </a:lnTo>
                    <a:lnTo>
                      <a:pt x="491" y="168"/>
                    </a:lnTo>
                    <a:lnTo>
                      <a:pt x="481" y="171"/>
                    </a:lnTo>
                    <a:lnTo>
                      <a:pt x="468" y="174"/>
                    </a:lnTo>
                    <a:lnTo>
                      <a:pt x="456" y="176"/>
                    </a:lnTo>
                    <a:lnTo>
                      <a:pt x="448" y="176"/>
                    </a:lnTo>
                    <a:lnTo>
                      <a:pt x="440" y="178"/>
                    </a:lnTo>
                    <a:lnTo>
                      <a:pt x="432" y="183"/>
                    </a:lnTo>
                    <a:lnTo>
                      <a:pt x="428" y="184"/>
                    </a:lnTo>
                    <a:lnTo>
                      <a:pt x="421" y="186"/>
                    </a:lnTo>
                    <a:lnTo>
                      <a:pt x="418" y="186"/>
                    </a:lnTo>
                    <a:lnTo>
                      <a:pt x="412" y="187"/>
                    </a:lnTo>
                    <a:lnTo>
                      <a:pt x="404" y="186"/>
                    </a:lnTo>
                    <a:lnTo>
                      <a:pt x="384" y="186"/>
                    </a:lnTo>
                    <a:lnTo>
                      <a:pt x="357" y="193"/>
                    </a:lnTo>
                    <a:lnTo>
                      <a:pt x="345" y="194"/>
                    </a:lnTo>
                    <a:lnTo>
                      <a:pt x="334" y="197"/>
                    </a:lnTo>
                    <a:lnTo>
                      <a:pt x="314" y="203"/>
                    </a:lnTo>
                    <a:lnTo>
                      <a:pt x="300" y="209"/>
                    </a:lnTo>
                    <a:lnTo>
                      <a:pt x="305" y="215"/>
                    </a:lnTo>
                    <a:lnTo>
                      <a:pt x="307" y="220"/>
                    </a:lnTo>
                    <a:lnTo>
                      <a:pt x="294" y="218"/>
                    </a:lnTo>
                    <a:lnTo>
                      <a:pt x="286" y="215"/>
                    </a:lnTo>
                    <a:lnTo>
                      <a:pt x="280" y="216"/>
                    </a:lnTo>
                    <a:lnTo>
                      <a:pt x="273" y="219"/>
                    </a:lnTo>
                    <a:lnTo>
                      <a:pt x="267" y="222"/>
                    </a:lnTo>
                    <a:lnTo>
                      <a:pt x="267" y="223"/>
                    </a:lnTo>
                    <a:lnTo>
                      <a:pt x="267" y="224"/>
                    </a:lnTo>
                    <a:lnTo>
                      <a:pt x="263" y="225"/>
                    </a:lnTo>
                    <a:lnTo>
                      <a:pt x="260" y="227"/>
                    </a:lnTo>
                    <a:lnTo>
                      <a:pt x="255" y="231"/>
                    </a:lnTo>
                    <a:lnTo>
                      <a:pt x="251" y="234"/>
                    </a:lnTo>
                    <a:lnTo>
                      <a:pt x="243" y="234"/>
                    </a:lnTo>
                    <a:lnTo>
                      <a:pt x="238" y="234"/>
                    </a:lnTo>
                    <a:lnTo>
                      <a:pt x="233" y="232"/>
                    </a:lnTo>
                    <a:lnTo>
                      <a:pt x="228" y="232"/>
                    </a:lnTo>
                    <a:lnTo>
                      <a:pt x="223" y="231"/>
                    </a:lnTo>
                    <a:lnTo>
                      <a:pt x="211" y="232"/>
                    </a:lnTo>
                    <a:lnTo>
                      <a:pt x="200" y="232"/>
                    </a:lnTo>
                    <a:lnTo>
                      <a:pt x="190" y="233"/>
                    </a:lnTo>
                    <a:lnTo>
                      <a:pt x="188" y="235"/>
                    </a:lnTo>
                    <a:lnTo>
                      <a:pt x="189" y="239"/>
                    </a:lnTo>
                    <a:lnTo>
                      <a:pt x="189" y="242"/>
                    </a:lnTo>
                    <a:lnTo>
                      <a:pt x="188" y="245"/>
                    </a:lnTo>
                    <a:lnTo>
                      <a:pt x="179" y="247"/>
                    </a:lnTo>
                    <a:lnTo>
                      <a:pt x="172" y="248"/>
                    </a:lnTo>
                    <a:lnTo>
                      <a:pt x="161" y="249"/>
                    </a:lnTo>
                    <a:lnTo>
                      <a:pt x="154" y="252"/>
                    </a:lnTo>
                    <a:lnTo>
                      <a:pt x="144" y="253"/>
                    </a:lnTo>
                    <a:lnTo>
                      <a:pt x="138" y="254"/>
                    </a:lnTo>
                    <a:lnTo>
                      <a:pt x="135" y="253"/>
                    </a:lnTo>
                    <a:lnTo>
                      <a:pt x="128" y="251"/>
                    </a:lnTo>
                    <a:lnTo>
                      <a:pt x="119" y="251"/>
                    </a:lnTo>
                    <a:lnTo>
                      <a:pt x="107" y="251"/>
                    </a:lnTo>
                    <a:lnTo>
                      <a:pt x="97" y="251"/>
                    </a:lnTo>
                    <a:lnTo>
                      <a:pt x="89" y="252"/>
                    </a:lnTo>
                    <a:lnTo>
                      <a:pt x="79" y="251"/>
                    </a:lnTo>
                    <a:lnTo>
                      <a:pt x="65" y="251"/>
                    </a:lnTo>
                    <a:lnTo>
                      <a:pt x="52" y="252"/>
                    </a:lnTo>
                    <a:lnTo>
                      <a:pt x="46" y="252"/>
                    </a:lnTo>
                    <a:lnTo>
                      <a:pt x="35" y="252"/>
                    </a:lnTo>
                    <a:lnTo>
                      <a:pt x="23" y="252"/>
                    </a:lnTo>
                    <a:lnTo>
                      <a:pt x="13" y="253"/>
                    </a:lnTo>
                    <a:lnTo>
                      <a:pt x="0" y="255"/>
                    </a:lnTo>
                    <a:lnTo>
                      <a:pt x="3323" y="255"/>
                    </a:lnTo>
                    <a:lnTo>
                      <a:pt x="3310" y="252"/>
                    </a:lnTo>
                    <a:lnTo>
                      <a:pt x="3300" y="250"/>
                    </a:lnTo>
                    <a:lnTo>
                      <a:pt x="3291" y="248"/>
                    </a:lnTo>
                    <a:lnTo>
                      <a:pt x="3281" y="246"/>
                    </a:lnTo>
                    <a:lnTo>
                      <a:pt x="3272" y="245"/>
                    </a:lnTo>
                    <a:lnTo>
                      <a:pt x="3264" y="244"/>
                    </a:lnTo>
                    <a:lnTo>
                      <a:pt x="3252" y="242"/>
                    </a:lnTo>
                    <a:lnTo>
                      <a:pt x="3238" y="240"/>
                    </a:lnTo>
                    <a:lnTo>
                      <a:pt x="3232" y="239"/>
                    </a:lnTo>
                    <a:lnTo>
                      <a:pt x="3231" y="239"/>
                    </a:lnTo>
                    <a:lnTo>
                      <a:pt x="3228" y="241"/>
                    </a:lnTo>
                    <a:lnTo>
                      <a:pt x="3224" y="238"/>
                    </a:lnTo>
                    <a:lnTo>
                      <a:pt x="3219" y="238"/>
                    </a:lnTo>
                    <a:lnTo>
                      <a:pt x="3214" y="237"/>
                    </a:lnTo>
                    <a:lnTo>
                      <a:pt x="3208" y="236"/>
                    </a:lnTo>
                    <a:lnTo>
                      <a:pt x="3206" y="235"/>
                    </a:lnTo>
                    <a:lnTo>
                      <a:pt x="3203" y="234"/>
                    </a:lnTo>
                    <a:lnTo>
                      <a:pt x="3203" y="233"/>
                    </a:lnTo>
                    <a:lnTo>
                      <a:pt x="3200" y="232"/>
                    </a:lnTo>
                    <a:lnTo>
                      <a:pt x="3198" y="232"/>
                    </a:lnTo>
                    <a:lnTo>
                      <a:pt x="3196" y="233"/>
                    </a:lnTo>
                    <a:lnTo>
                      <a:pt x="3196" y="235"/>
                    </a:lnTo>
                    <a:lnTo>
                      <a:pt x="3193" y="238"/>
                    </a:lnTo>
                    <a:lnTo>
                      <a:pt x="3190" y="241"/>
                    </a:lnTo>
                    <a:lnTo>
                      <a:pt x="3195" y="243"/>
                    </a:lnTo>
                    <a:lnTo>
                      <a:pt x="3197" y="244"/>
                    </a:lnTo>
                    <a:lnTo>
                      <a:pt x="3194" y="246"/>
                    </a:lnTo>
                    <a:lnTo>
                      <a:pt x="3187" y="246"/>
                    </a:lnTo>
                    <a:lnTo>
                      <a:pt x="3185" y="246"/>
                    </a:lnTo>
                    <a:lnTo>
                      <a:pt x="3181" y="248"/>
                    </a:lnTo>
                    <a:lnTo>
                      <a:pt x="3180" y="245"/>
                    </a:lnTo>
                    <a:lnTo>
                      <a:pt x="3175" y="243"/>
                    </a:lnTo>
                    <a:lnTo>
                      <a:pt x="3171" y="241"/>
                    </a:lnTo>
                    <a:lnTo>
                      <a:pt x="3171" y="238"/>
                    </a:lnTo>
                    <a:lnTo>
                      <a:pt x="3169" y="236"/>
                    </a:lnTo>
                    <a:lnTo>
                      <a:pt x="3167" y="234"/>
                    </a:lnTo>
                    <a:lnTo>
                      <a:pt x="3168" y="231"/>
                    </a:lnTo>
                    <a:lnTo>
                      <a:pt x="3162" y="229"/>
                    </a:lnTo>
                    <a:lnTo>
                      <a:pt x="3160" y="228"/>
                    </a:lnTo>
                    <a:lnTo>
                      <a:pt x="3162" y="228"/>
                    </a:lnTo>
                    <a:lnTo>
                      <a:pt x="3165" y="227"/>
                    </a:lnTo>
                    <a:lnTo>
                      <a:pt x="3163" y="223"/>
                    </a:lnTo>
                    <a:lnTo>
                      <a:pt x="3164" y="221"/>
                    </a:lnTo>
                    <a:lnTo>
                      <a:pt x="3165" y="217"/>
                    </a:lnTo>
                    <a:lnTo>
                      <a:pt x="3163" y="216"/>
                    </a:lnTo>
                    <a:lnTo>
                      <a:pt x="3168" y="215"/>
                    </a:lnTo>
                    <a:lnTo>
                      <a:pt x="3171" y="213"/>
                    </a:lnTo>
                    <a:lnTo>
                      <a:pt x="3165" y="212"/>
                    </a:lnTo>
                    <a:lnTo>
                      <a:pt x="3163" y="209"/>
                    </a:lnTo>
                    <a:lnTo>
                      <a:pt x="3162" y="207"/>
                    </a:lnTo>
                    <a:lnTo>
                      <a:pt x="3166" y="203"/>
                    </a:lnTo>
                    <a:lnTo>
                      <a:pt x="3164" y="202"/>
                    </a:lnTo>
                    <a:lnTo>
                      <a:pt x="3164" y="201"/>
                    </a:lnTo>
                    <a:lnTo>
                      <a:pt x="3171" y="202"/>
                    </a:lnTo>
                    <a:lnTo>
                      <a:pt x="3178" y="203"/>
                    </a:lnTo>
                    <a:lnTo>
                      <a:pt x="3179" y="201"/>
                    </a:lnTo>
                    <a:lnTo>
                      <a:pt x="3175" y="200"/>
                    </a:lnTo>
                    <a:lnTo>
                      <a:pt x="3171" y="196"/>
                    </a:lnTo>
                    <a:lnTo>
                      <a:pt x="3171" y="193"/>
                    </a:lnTo>
                    <a:lnTo>
                      <a:pt x="3174" y="189"/>
                    </a:lnTo>
                    <a:lnTo>
                      <a:pt x="3177" y="186"/>
                    </a:lnTo>
                    <a:lnTo>
                      <a:pt x="3183" y="185"/>
                    </a:lnTo>
                    <a:lnTo>
                      <a:pt x="3189" y="185"/>
                    </a:lnTo>
                    <a:lnTo>
                      <a:pt x="3188" y="183"/>
                    </a:lnTo>
                    <a:lnTo>
                      <a:pt x="3186" y="180"/>
                    </a:lnTo>
                    <a:lnTo>
                      <a:pt x="3184" y="178"/>
                    </a:lnTo>
                    <a:lnTo>
                      <a:pt x="3185" y="178"/>
                    </a:lnTo>
                    <a:lnTo>
                      <a:pt x="3190" y="178"/>
                    </a:lnTo>
                    <a:lnTo>
                      <a:pt x="3197" y="178"/>
                    </a:lnTo>
                    <a:lnTo>
                      <a:pt x="3200" y="175"/>
                    </a:lnTo>
                    <a:lnTo>
                      <a:pt x="3203" y="171"/>
                    </a:lnTo>
                    <a:lnTo>
                      <a:pt x="3204" y="168"/>
                    </a:lnTo>
                    <a:lnTo>
                      <a:pt x="3209" y="164"/>
                    </a:lnTo>
                    <a:lnTo>
                      <a:pt x="3213" y="163"/>
                    </a:lnTo>
                    <a:lnTo>
                      <a:pt x="3217" y="161"/>
                    </a:lnTo>
                    <a:lnTo>
                      <a:pt x="3220" y="159"/>
                    </a:lnTo>
                    <a:lnTo>
                      <a:pt x="3223" y="157"/>
                    </a:lnTo>
                    <a:lnTo>
                      <a:pt x="3225" y="155"/>
                    </a:lnTo>
                    <a:lnTo>
                      <a:pt x="3227" y="152"/>
                    </a:lnTo>
                    <a:lnTo>
                      <a:pt x="3230" y="149"/>
                    </a:lnTo>
                    <a:lnTo>
                      <a:pt x="3231" y="145"/>
                    </a:lnTo>
                    <a:lnTo>
                      <a:pt x="3231" y="143"/>
                    </a:lnTo>
                    <a:lnTo>
                      <a:pt x="3228" y="140"/>
                    </a:lnTo>
                    <a:lnTo>
                      <a:pt x="3231" y="139"/>
                    </a:lnTo>
                    <a:lnTo>
                      <a:pt x="3234" y="138"/>
                    </a:lnTo>
                    <a:lnTo>
                      <a:pt x="3236" y="136"/>
                    </a:lnTo>
                    <a:lnTo>
                      <a:pt x="3235" y="133"/>
                    </a:lnTo>
                    <a:lnTo>
                      <a:pt x="3233" y="130"/>
                    </a:lnTo>
                    <a:lnTo>
                      <a:pt x="3231" y="127"/>
                    </a:lnTo>
                    <a:lnTo>
                      <a:pt x="3229" y="128"/>
                    </a:lnTo>
                    <a:lnTo>
                      <a:pt x="3230" y="130"/>
                    </a:lnTo>
                    <a:lnTo>
                      <a:pt x="3229" y="132"/>
                    </a:lnTo>
                    <a:lnTo>
                      <a:pt x="3228" y="132"/>
                    </a:lnTo>
                    <a:lnTo>
                      <a:pt x="3225" y="131"/>
                    </a:lnTo>
                    <a:lnTo>
                      <a:pt x="3222" y="129"/>
                    </a:lnTo>
                    <a:lnTo>
                      <a:pt x="3218" y="126"/>
                    </a:lnTo>
                    <a:lnTo>
                      <a:pt x="3214" y="123"/>
                    </a:lnTo>
                    <a:lnTo>
                      <a:pt x="3209" y="121"/>
                    </a:lnTo>
                    <a:lnTo>
                      <a:pt x="3208" y="120"/>
                    </a:lnTo>
                    <a:lnTo>
                      <a:pt x="3204" y="121"/>
                    </a:lnTo>
                    <a:lnTo>
                      <a:pt x="3203" y="118"/>
                    </a:lnTo>
                    <a:lnTo>
                      <a:pt x="3200" y="116"/>
                    </a:lnTo>
                    <a:lnTo>
                      <a:pt x="3197" y="116"/>
                    </a:lnTo>
                    <a:lnTo>
                      <a:pt x="3196" y="116"/>
                    </a:lnTo>
                    <a:lnTo>
                      <a:pt x="3197" y="115"/>
                    </a:lnTo>
                    <a:lnTo>
                      <a:pt x="3193" y="114"/>
                    </a:lnTo>
                    <a:lnTo>
                      <a:pt x="3188" y="116"/>
                    </a:lnTo>
                    <a:lnTo>
                      <a:pt x="3181" y="116"/>
                    </a:lnTo>
                    <a:lnTo>
                      <a:pt x="3178" y="116"/>
                    </a:lnTo>
                    <a:lnTo>
                      <a:pt x="3177" y="116"/>
                    </a:lnTo>
                    <a:lnTo>
                      <a:pt x="3172" y="117"/>
                    </a:lnTo>
                    <a:lnTo>
                      <a:pt x="3166" y="116"/>
                    </a:lnTo>
                    <a:lnTo>
                      <a:pt x="3165" y="117"/>
                    </a:lnTo>
                    <a:lnTo>
                      <a:pt x="3164" y="118"/>
                    </a:lnTo>
                    <a:lnTo>
                      <a:pt x="3160" y="116"/>
                    </a:lnTo>
                    <a:lnTo>
                      <a:pt x="3158" y="113"/>
                    </a:lnTo>
                    <a:lnTo>
                      <a:pt x="3156" y="111"/>
                    </a:lnTo>
                    <a:lnTo>
                      <a:pt x="3152" y="110"/>
                    </a:lnTo>
                    <a:lnTo>
                      <a:pt x="3150" y="109"/>
                    </a:lnTo>
                    <a:lnTo>
                      <a:pt x="3148" y="110"/>
                    </a:lnTo>
                    <a:lnTo>
                      <a:pt x="3145" y="109"/>
                    </a:lnTo>
                    <a:lnTo>
                      <a:pt x="3141" y="106"/>
                    </a:lnTo>
                    <a:lnTo>
                      <a:pt x="3142" y="104"/>
                    </a:lnTo>
                    <a:lnTo>
                      <a:pt x="3141" y="103"/>
                    </a:lnTo>
                    <a:lnTo>
                      <a:pt x="3139" y="101"/>
                    </a:lnTo>
                    <a:lnTo>
                      <a:pt x="3137" y="98"/>
                    </a:lnTo>
                    <a:lnTo>
                      <a:pt x="3131" y="95"/>
                    </a:lnTo>
                    <a:lnTo>
                      <a:pt x="3127" y="93"/>
                    </a:lnTo>
                    <a:lnTo>
                      <a:pt x="3123" y="92"/>
                    </a:lnTo>
                    <a:lnTo>
                      <a:pt x="3122" y="92"/>
                    </a:lnTo>
                    <a:lnTo>
                      <a:pt x="3118" y="91"/>
                    </a:lnTo>
                    <a:lnTo>
                      <a:pt x="3114" y="91"/>
                    </a:lnTo>
                    <a:lnTo>
                      <a:pt x="3112" y="89"/>
                    </a:lnTo>
                    <a:lnTo>
                      <a:pt x="3109" y="86"/>
                    </a:lnTo>
                    <a:lnTo>
                      <a:pt x="3110" y="88"/>
                    </a:lnTo>
                    <a:lnTo>
                      <a:pt x="3110" y="90"/>
                    </a:lnTo>
                    <a:lnTo>
                      <a:pt x="3105" y="89"/>
                    </a:lnTo>
                    <a:lnTo>
                      <a:pt x="3096" y="88"/>
                    </a:lnTo>
                    <a:lnTo>
                      <a:pt x="3092" y="87"/>
                    </a:lnTo>
                    <a:lnTo>
                      <a:pt x="3090" y="88"/>
                    </a:lnTo>
                    <a:lnTo>
                      <a:pt x="3087" y="86"/>
                    </a:lnTo>
                    <a:lnTo>
                      <a:pt x="3087" y="83"/>
                    </a:lnTo>
                    <a:lnTo>
                      <a:pt x="3087" y="82"/>
                    </a:lnTo>
                    <a:lnTo>
                      <a:pt x="3088" y="82"/>
                    </a:lnTo>
                    <a:lnTo>
                      <a:pt x="3085" y="80"/>
                    </a:lnTo>
                    <a:lnTo>
                      <a:pt x="3078" y="78"/>
                    </a:lnTo>
                    <a:lnTo>
                      <a:pt x="3074" y="79"/>
                    </a:lnTo>
                    <a:lnTo>
                      <a:pt x="3067" y="79"/>
                    </a:lnTo>
                    <a:lnTo>
                      <a:pt x="3060" y="79"/>
                    </a:lnTo>
                    <a:lnTo>
                      <a:pt x="3056" y="78"/>
                    </a:lnTo>
                    <a:lnTo>
                      <a:pt x="3052" y="77"/>
                    </a:lnTo>
                    <a:lnTo>
                      <a:pt x="3047" y="78"/>
                    </a:lnTo>
                    <a:lnTo>
                      <a:pt x="3045" y="79"/>
                    </a:lnTo>
                    <a:lnTo>
                      <a:pt x="3044" y="79"/>
                    </a:lnTo>
                    <a:lnTo>
                      <a:pt x="3043" y="79"/>
                    </a:lnTo>
                    <a:lnTo>
                      <a:pt x="3042" y="80"/>
                    </a:lnTo>
                    <a:lnTo>
                      <a:pt x="3041" y="78"/>
                    </a:lnTo>
                    <a:lnTo>
                      <a:pt x="3040" y="79"/>
                    </a:lnTo>
                    <a:lnTo>
                      <a:pt x="3038" y="78"/>
                    </a:lnTo>
                    <a:lnTo>
                      <a:pt x="3037" y="77"/>
                    </a:lnTo>
                    <a:lnTo>
                      <a:pt x="3036" y="77"/>
                    </a:lnTo>
                    <a:lnTo>
                      <a:pt x="3034" y="78"/>
                    </a:lnTo>
                    <a:lnTo>
                      <a:pt x="3030" y="78"/>
                    </a:lnTo>
                    <a:lnTo>
                      <a:pt x="3026" y="78"/>
                    </a:lnTo>
                    <a:lnTo>
                      <a:pt x="3025" y="77"/>
                    </a:lnTo>
                    <a:lnTo>
                      <a:pt x="3028" y="76"/>
                    </a:lnTo>
                    <a:lnTo>
                      <a:pt x="3029" y="75"/>
                    </a:lnTo>
                    <a:lnTo>
                      <a:pt x="3028" y="73"/>
                    </a:lnTo>
                    <a:lnTo>
                      <a:pt x="3023" y="72"/>
                    </a:lnTo>
                    <a:lnTo>
                      <a:pt x="3019" y="71"/>
                    </a:lnTo>
                    <a:lnTo>
                      <a:pt x="3015" y="70"/>
                    </a:lnTo>
                    <a:lnTo>
                      <a:pt x="3013" y="69"/>
                    </a:lnTo>
                    <a:lnTo>
                      <a:pt x="3012" y="68"/>
                    </a:lnTo>
                    <a:lnTo>
                      <a:pt x="3009" y="67"/>
                    </a:lnTo>
                    <a:lnTo>
                      <a:pt x="3005" y="65"/>
                    </a:lnTo>
                    <a:lnTo>
                      <a:pt x="3003" y="66"/>
                    </a:lnTo>
                    <a:lnTo>
                      <a:pt x="3001" y="64"/>
                    </a:lnTo>
                    <a:lnTo>
                      <a:pt x="3005" y="61"/>
                    </a:lnTo>
                    <a:lnTo>
                      <a:pt x="3008" y="59"/>
                    </a:lnTo>
                    <a:lnTo>
                      <a:pt x="3005" y="56"/>
                    </a:lnTo>
                    <a:lnTo>
                      <a:pt x="3000" y="55"/>
                    </a:lnTo>
                    <a:lnTo>
                      <a:pt x="2995" y="58"/>
                    </a:lnTo>
                    <a:lnTo>
                      <a:pt x="2992" y="57"/>
                    </a:lnTo>
                    <a:lnTo>
                      <a:pt x="2989" y="57"/>
                    </a:lnTo>
                    <a:lnTo>
                      <a:pt x="2986" y="56"/>
                    </a:lnTo>
                    <a:lnTo>
                      <a:pt x="2983" y="54"/>
                    </a:lnTo>
                    <a:lnTo>
                      <a:pt x="2979" y="55"/>
                    </a:lnTo>
                    <a:lnTo>
                      <a:pt x="2976" y="56"/>
                    </a:lnTo>
                    <a:lnTo>
                      <a:pt x="2973" y="56"/>
                    </a:lnTo>
                    <a:lnTo>
                      <a:pt x="2971" y="54"/>
                    </a:lnTo>
                    <a:lnTo>
                      <a:pt x="2969" y="52"/>
                    </a:lnTo>
                    <a:lnTo>
                      <a:pt x="2966" y="52"/>
                    </a:lnTo>
                    <a:lnTo>
                      <a:pt x="2960" y="52"/>
                    </a:lnTo>
                    <a:lnTo>
                      <a:pt x="2953" y="50"/>
                    </a:lnTo>
                    <a:lnTo>
                      <a:pt x="2948" y="50"/>
                    </a:lnTo>
                    <a:lnTo>
                      <a:pt x="2944" y="50"/>
                    </a:lnTo>
                    <a:lnTo>
                      <a:pt x="2943" y="50"/>
                    </a:lnTo>
                    <a:lnTo>
                      <a:pt x="2932" y="47"/>
                    </a:lnTo>
                    <a:lnTo>
                      <a:pt x="2928" y="45"/>
                    </a:lnTo>
                    <a:lnTo>
                      <a:pt x="2922" y="45"/>
                    </a:lnTo>
                    <a:lnTo>
                      <a:pt x="2917" y="44"/>
                    </a:lnTo>
                    <a:lnTo>
                      <a:pt x="2916" y="43"/>
                    </a:lnTo>
                    <a:lnTo>
                      <a:pt x="2914" y="42"/>
                    </a:lnTo>
                    <a:lnTo>
                      <a:pt x="2910" y="41"/>
                    </a:lnTo>
                    <a:lnTo>
                      <a:pt x="2908" y="41"/>
                    </a:lnTo>
                    <a:lnTo>
                      <a:pt x="2905" y="41"/>
                    </a:lnTo>
                    <a:lnTo>
                      <a:pt x="2909" y="40"/>
                    </a:lnTo>
                    <a:lnTo>
                      <a:pt x="2912" y="36"/>
                    </a:lnTo>
                    <a:lnTo>
                      <a:pt x="2913" y="32"/>
                    </a:lnTo>
                    <a:lnTo>
                      <a:pt x="2913" y="28"/>
                    </a:lnTo>
                    <a:lnTo>
                      <a:pt x="2911" y="26"/>
                    </a:lnTo>
                    <a:lnTo>
                      <a:pt x="2909" y="26"/>
                    </a:lnTo>
                    <a:lnTo>
                      <a:pt x="2907" y="29"/>
                    </a:lnTo>
                    <a:lnTo>
                      <a:pt x="2905" y="32"/>
                    </a:lnTo>
                    <a:lnTo>
                      <a:pt x="2903" y="35"/>
                    </a:lnTo>
                    <a:lnTo>
                      <a:pt x="2903" y="38"/>
                    </a:lnTo>
                    <a:lnTo>
                      <a:pt x="2902" y="41"/>
                    </a:lnTo>
                    <a:lnTo>
                      <a:pt x="2898" y="43"/>
                    </a:lnTo>
                    <a:lnTo>
                      <a:pt x="2894" y="42"/>
                    </a:lnTo>
                    <a:lnTo>
                      <a:pt x="2887" y="42"/>
                    </a:lnTo>
                    <a:lnTo>
                      <a:pt x="2884" y="43"/>
                    </a:lnTo>
                    <a:lnTo>
                      <a:pt x="2881" y="43"/>
                    </a:lnTo>
                    <a:lnTo>
                      <a:pt x="2878" y="43"/>
                    </a:lnTo>
                    <a:lnTo>
                      <a:pt x="2873" y="43"/>
                    </a:lnTo>
                    <a:lnTo>
                      <a:pt x="2870" y="43"/>
                    </a:lnTo>
                    <a:lnTo>
                      <a:pt x="2865" y="41"/>
                    </a:lnTo>
                    <a:lnTo>
                      <a:pt x="2863" y="39"/>
                    </a:lnTo>
                    <a:lnTo>
                      <a:pt x="2860" y="40"/>
                    </a:lnTo>
                    <a:lnTo>
                      <a:pt x="2859" y="43"/>
                    </a:lnTo>
                    <a:lnTo>
                      <a:pt x="2858" y="45"/>
                    </a:lnTo>
                    <a:lnTo>
                      <a:pt x="2859" y="47"/>
                    </a:lnTo>
                    <a:lnTo>
                      <a:pt x="2857" y="49"/>
                    </a:lnTo>
                    <a:lnTo>
                      <a:pt x="2857" y="51"/>
                    </a:lnTo>
                    <a:lnTo>
                      <a:pt x="2856" y="55"/>
                    </a:lnTo>
                    <a:lnTo>
                      <a:pt x="2853" y="56"/>
                    </a:lnTo>
                    <a:lnTo>
                      <a:pt x="2849" y="55"/>
                    </a:lnTo>
                    <a:lnTo>
                      <a:pt x="2844" y="56"/>
                    </a:lnTo>
                    <a:lnTo>
                      <a:pt x="2841" y="56"/>
                    </a:lnTo>
                    <a:lnTo>
                      <a:pt x="2838" y="53"/>
                    </a:lnTo>
                    <a:lnTo>
                      <a:pt x="2837" y="50"/>
                    </a:lnTo>
                    <a:lnTo>
                      <a:pt x="2834" y="48"/>
                    </a:lnTo>
                    <a:lnTo>
                      <a:pt x="2833" y="49"/>
                    </a:lnTo>
                    <a:lnTo>
                      <a:pt x="2832" y="49"/>
                    </a:lnTo>
                    <a:lnTo>
                      <a:pt x="2828" y="47"/>
                    </a:lnTo>
                    <a:lnTo>
                      <a:pt x="2826" y="45"/>
                    </a:lnTo>
                    <a:lnTo>
                      <a:pt x="2823" y="45"/>
                    </a:lnTo>
                    <a:lnTo>
                      <a:pt x="2818" y="44"/>
                    </a:lnTo>
                    <a:lnTo>
                      <a:pt x="2814" y="44"/>
                    </a:lnTo>
                    <a:lnTo>
                      <a:pt x="2808" y="43"/>
                    </a:lnTo>
                    <a:lnTo>
                      <a:pt x="2804" y="44"/>
                    </a:lnTo>
                    <a:lnTo>
                      <a:pt x="2800" y="45"/>
                    </a:lnTo>
                    <a:lnTo>
                      <a:pt x="2799" y="47"/>
                    </a:lnTo>
                    <a:lnTo>
                      <a:pt x="2800" y="48"/>
                    </a:lnTo>
                    <a:lnTo>
                      <a:pt x="2801" y="49"/>
                    </a:lnTo>
                    <a:lnTo>
                      <a:pt x="2803" y="49"/>
                    </a:lnTo>
                    <a:lnTo>
                      <a:pt x="2804" y="49"/>
                    </a:lnTo>
                    <a:lnTo>
                      <a:pt x="2802" y="50"/>
                    </a:lnTo>
                    <a:lnTo>
                      <a:pt x="2799" y="52"/>
                    </a:lnTo>
                    <a:lnTo>
                      <a:pt x="2796" y="52"/>
                    </a:lnTo>
                    <a:lnTo>
                      <a:pt x="2795" y="51"/>
                    </a:lnTo>
                    <a:lnTo>
                      <a:pt x="2792" y="49"/>
                    </a:lnTo>
                    <a:lnTo>
                      <a:pt x="2791" y="47"/>
                    </a:lnTo>
                    <a:lnTo>
                      <a:pt x="2789" y="46"/>
                    </a:lnTo>
                    <a:lnTo>
                      <a:pt x="2785" y="44"/>
                    </a:lnTo>
                    <a:lnTo>
                      <a:pt x="2783" y="40"/>
                    </a:lnTo>
                    <a:lnTo>
                      <a:pt x="2781" y="36"/>
                    </a:lnTo>
                    <a:lnTo>
                      <a:pt x="2779" y="36"/>
                    </a:lnTo>
                    <a:lnTo>
                      <a:pt x="2776" y="37"/>
                    </a:lnTo>
                    <a:lnTo>
                      <a:pt x="2776" y="42"/>
                    </a:lnTo>
                    <a:lnTo>
                      <a:pt x="2778" y="46"/>
                    </a:lnTo>
                    <a:lnTo>
                      <a:pt x="2784" y="47"/>
                    </a:lnTo>
                    <a:lnTo>
                      <a:pt x="2780" y="50"/>
                    </a:lnTo>
                    <a:lnTo>
                      <a:pt x="2777" y="52"/>
                    </a:lnTo>
                    <a:lnTo>
                      <a:pt x="2773" y="52"/>
                    </a:lnTo>
                    <a:lnTo>
                      <a:pt x="2769" y="53"/>
                    </a:lnTo>
                    <a:lnTo>
                      <a:pt x="2765" y="55"/>
                    </a:lnTo>
                    <a:lnTo>
                      <a:pt x="2759" y="54"/>
                    </a:lnTo>
                    <a:lnTo>
                      <a:pt x="2755" y="54"/>
                    </a:lnTo>
                    <a:lnTo>
                      <a:pt x="2751" y="55"/>
                    </a:lnTo>
                    <a:lnTo>
                      <a:pt x="2748" y="55"/>
                    </a:lnTo>
                    <a:lnTo>
                      <a:pt x="2747" y="55"/>
                    </a:lnTo>
                    <a:lnTo>
                      <a:pt x="2744" y="54"/>
                    </a:lnTo>
                    <a:lnTo>
                      <a:pt x="2740" y="54"/>
                    </a:lnTo>
                    <a:lnTo>
                      <a:pt x="2738" y="51"/>
                    </a:lnTo>
                    <a:lnTo>
                      <a:pt x="2738" y="49"/>
                    </a:lnTo>
                    <a:lnTo>
                      <a:pt x="2735" y="48"/>
                    </a:lnTo>
                    <a:lnTo>
                      <a:pt x="2731" y="46"/>
                    </a:lnTo>
                    <a:lnTo>
                      <a:pt x="2725" y="46"/>
                    </a:lnTo>
                    <a:lnTo>
                      <a:pt x="2724" y="47"/>
                    </a:lnTo>
                    <a:lnTo>
                      <a:pt x="2723" y="47"/>
                    </a:lnTo>
                    <a:lnTo>
                      <a:pt x="2721" y="48"/>
                    </a:lnTo>
                    <a:lnTo>
                      <a:pt x="2719" y="48"/>
                    </a:lnTo>
                    <a:lnTo>
                      <a:pt x="2718" y="47"/>
                    </a:lnTo>
                    <a:lnTo>
                      <a:pt x="2718" y="45"/>
                    </a:lnTo>
                    <a:lnTo>
                      <a:pt x="2715" y="42"/>
                    </a:lnTo>
                    <a:lnTo>
                      <a:pt x="2712" y="41"/>
                    </a:lnTo>
                    <a:lnTo>
                      <a:pt x="2709" y="39"/>
                    </a:lnTo>
                    <a:lnTo>
                      <a:pt x="2706" y="36"/>
                    </a:lnTo>
                    <a:lnTo>
                      <a:pt x="2702" y="37"/>
                    </a:lnTo>
                    <a:lnTo>
                      <a:pt x="2698" y="37"/>
                    </a:lnTo>
                    <a:lnTo>
                      <a:pt x="2695" y="38"/>
                    </a:lnTo>
                    <a:lnTo>
                      <a:pt x="2693" y="39"/>
                    </a:lnTo>
                    <a:lnTo>
                      <a:pt x="2689" y="40"/>
                    </a:lnTo>
                    <a:lnTo>
                      <a:pt x="2684" y="42"/>
                    </a:lnTo>
                    <a:lnTo>
                      <a:pt x="2681" y="44"/>
                    </a:lnTo>
                    <a:lnTo>
                      <a:pt x="2681" y="46"/>
                    </a:lnTo>
                    <a:lnTo>
                      <a:pt x="2682" y="47"/>
                    </a:lnTo>
                    <a:lnTo>
                      <a:pt x="2680" y="48"/>
                    </a:lnTo>
                    <a:lnTo>
                      <a:pt x="2679" y="49"/>
                    </a:lnTo>
                    <a:lnTo>
                      <a:pt x="2678" y="50"/>
                    </a:lnTo>
                    <a:lnTo>
                      <a:pt x="2675" y="50"/>
                    </a:lnTo>
                    <a:lnTo>
                      <a:pt x="2673" y="50"/>
                    </a:lnTo>
                    <a:lnTo>
                      <a:pt x="2669" y="51"/>
                    </a:lnTo>
                    <a:lnTo>
                      <a:pt x="2668" y="53"/>
                    </a:lnTo>
                    <a:lnTo>
                      <a:pt x="2667" y="54"/>
                    </a:lnTo>
                    <a:lnTo>
                      <a:pt x="2664" y="55"/>
                    </a:lnTo>
                    <a:lnTo>
                      <a:pt x="2662" y="53"/>
                    </a:lnTo>
                    <a:lnTo>
                      <a:pt x="2659" y="50"/>
                    </a:lnTo>
                    <a:lnTo>
                      <a:pt x="2658" y="49"/>
                    </a:lnTo>
                    <a:lnTo>
                      <a:pt x="2656" y="49"/>
                    </a:lnTo>
                    <a:lnTo>
                      <a:pt x="2653" y="49"/>
                    </a:lnTo>
                    <a:lnTo>
                      <a:pt x="2648" y="48"/>
                    </a:lnTo>
                    <a:lnTo>
                      <a:pt x="2644" y="47"/>
                    </a:lnTo>
                    <a:lnTo>
                      <a:pt x="2637" y="45"/>
                    </a:lnTo>
                    <a:lnTo>
                      <a:pt x="2633" y="43"/>
                    </a:lnTo>
                    <a:lnTo>
                      <a:pt x="2628" y="42"/>
                    </a:lnTo>
                    <a:lnTo>
                      <a:pt x="2624" y="41"/>
                    </a:lnTo>
                    <a:lnTo>
                      <a:pt x="2621" y="40"/>
                    </a:lnTo>
                    <a:lnTo>
                      <a:pt x="2622" y="39"/>
                    </a:lnTo>
                    <a:lnTo>
                      <a:pt x="2622" y="38"/>
                    </a:lnTo>
                    <a:lnTo>
                      <a:pt x="2624" y="39"/>
                    </a:lnTo>
                    <a:lnTo>
                      <a:pt x="2630" y="41"/>
                    </a:lnTo>
                    <a:lnTo>
                      <a:pt x="2632" y="41"/>
                    </a:lnTo>
                    <a:lnTo>
                      <a:pt x="2630" y="38"/>
                    </a:lnTo>
                    <a:lnTo>
                      <a:pt x="2628" y="34"/>
                    </a:lnTo>
                    <a:lnTo>
                      <a:pt x="2625" y="32"/>
                    </a:lnTo>
                    <a:lnTo>
                      <a:pt x="2621" y="31"/>
                    </a:lnTo>
                    <a:lnTo>
                      <a:pt x="2617" y="31"/>
                    </a:lnTo>
                    <a:lnTo>
                      <a:pt x="2614" y="29"/>
                    </a:lnTo>
                    <a:lnTo>
                      <a:pt x="2612" y="27"/>
                    </a:lnTo>
                    <a:lnTo>
                      <a:pt x="2610" y="28"/>
                    </a:lnTo>
                    <a:lnTo>
                      <a:pt x="2610" y="30"/>
                    </a:lnTo>
                    <a:lnTo>
                      <a:pt x="2608" y="33"/>
                    </a:lnTo>
                    <a:lnTo>
                      <a:pt x="2607" y="36"/>
                    </a:lnTo>
                    <a:lnTo>
                      <a:pt x="2604" y="36"/>
                    </a:lnTo>
                    <a:lnTo>
                      <a:pt x="2602" y="36"/>
                    </a:lnTo>
                    <a:lnTo>
                      <a:pt x="2598" y="35"/>
                    </a:lnTo>
                    <a:lnTo>
                      <a:pt x="2595" y="33"/>
                    </a:lnTo>
                    <a:lnTo>
                      <a:pt x="2593" y="32"/>
                    </a:lnTo>
                    <a:lnTo>
                      <a:pt x="2590" y="32"/>
                    </a:lnTo>
                    <a:lnTo>
                      <a:pt x="2587" y="33"/>
                    </a:lnTo>
                    <a:lnTo>
                      <a:pt x="2585" y="35"/>
                    </a:lnTo>
                    <a:lnTo>
                      <a:pt x="2582" y="37"/>
                    </a:lnTo>
                    <a:lnTo>
                      <a:pt x="2579" y="39"/>
                    </a:lnTo>
                    <a:lnTo>
                      <a:pt x="2577" y="39"/>
                    </a:lnTo>
                    <a:lnTo>
                      <a:pt x="2573" y="38"/>
                    </a:lnTo>
                    <a:lnTo>
                      <a:pt x="2569" y="37"/>
                    </a:lnTo>
                    <a:lnTo>
                      <a:pt x="2566" y="36"/>
                    </a:lnTo>
                    <a:lnTo>
                      <a:pt x="2558" y="31"/>
                    </a:lnTo>
                    <a:lnTo>
                      <a:pt x="2551" y="28"/>
                    </a:lnTo>
                    <a:lnTo>
                      <a:pt x="2544" y="28"/>
                    </a:lnTo>
                    <a:lnTo>
                      <a:pt x="2542" y="34"/>
                    </a:lnTo>
                    <a:lnTo>
                      <a:pt x="2543" y="41"/>
                    </a:lnTo>
                    <a:lnTo>
                      <a:pt x="2540" y="45"/>
                    </a:lnTo>
                    <a:lnTo>
                      <a:pt x="2539" y="47"/>
                    </a:lnTo>
                    <a:lnTo>
                      <a:pt x="2537" y="46"/>
                    </a:lnTo>
                    <a:lnTo>
                      <a:pt x="2535" y="48"/>
                    </a:lnTo>
                    <a:lnTo>
                      <a:pt x="2531" y="50"/>
                    </a:lnTo>
                    <a:lnTo>
                      <a:pt x="2528" y="49"/>
                    </a:lnTo>
                    <a:lnTo>
                      <a:pt x="2524" y="50"/>
                    </a:lnTo>
                    <a:lnTo>
                      <a:pt x="2519" y="50"/>
                    </a:lnTo>
                    <a:lnTo>
                      <a:pt x="2515" y="50"/>
                    </a:lnTo>
                    <a:lnTo>
                      <a:pt x="2511" y="49"/>
                    </a:lnTo>
                    <a:lnTo>
                      <a:pt x="2508" y="49"/>
                    </a:lnTo>
                    <a:lnTo>
                      <a:pt x="2499" y="51"/>
                    </a:lnTo>
                    <a:lnTo>
                      <a:pt x="2493" y="53"/>
                    </a:lnTo>
                    <a:lnTo>
                      <a:pt x="2486" y="54"/>
                    </a:lnTo>
                    <a:lnTo>
                      <a:pt x="2481" y="51"/>
                    </a:lnTo>
                    <a:lnTo>
                      <a:pt x="2477" y="45"/>
                    </a:lnTo>
                    <a:lnTo>
                      <a:pt x="2475" y="43"/>
                    </a:lnTo>
                    <a:lnTo>
                      <a:pt x="2469" y="42"/>
                    </a:lnTo>
                    <a:lnTo>
                      <a:pt x="2462" y="42"/>
                    </a:lnTo>
                    <a:lnTo>
                      <a:pt x="2456" y="45"/>
                    </a:lnTo>
                    <a:lnTo>
                      <a:pt x="2455" y="45"/>
                    </a:lnTo>
                    <a:lnTo>
                      <a:pt x="2451" y="46"/>
                    </a:lnTo>
                    <a:lnTo>
                      <a:pt x="2447" y="48"/>
                    </a:lnTo>
                    <a:lnTo>
                      <a:pt x="2444" y="50"/>
                    </a:lnTo>
                    <a:lnTo>
                      <a:pt x="2442" y="48"/>
                    </a:lnTo>
                    <a:lnTo>
                      <a:pt x="2439" y="47"/>
                    </a:lnTo>
                    <a:lnTo>
                      <a:pt x="2434" y="48"/>
                    </a:lnTo>
                    <a:lnTo>
                      <a:pt x="2431" y="49"/>
                    </a:lnTo>
                    <a:lnTo>
                      <a:pt x="2428" y="48"/>
                    </a:lnTo>
                    <a:lnTo>
                      <a:pt x="2424" y="45"/>
                    </a:lnTo>
                    <a:lnTo>
                      <a:pt x="2421" y="42"/>
                    </a:lnTo>
                    <a:lnTo>
                      <a:pt x="2418" y="40"/>
                    </a:lnTo>
                    <a:lnTo>
                      <a:pt x="2417" y="37"/>
                    </a:lnTo>
                    <a:lnTo>
                      <a:pt x="2414" y="38"/>
                    </a:lnTo>
                    <a:lnTo>
                      <a:pt x="2410" y="41"/>
                    </a:lnTo>
                    <a:lnTo>
                      <a:pt x="2411" y="46"/>
                    </a:lnTo>
                    <a:lnTo>
                      <a:pt x="2415" y="51"/>
                    </a:lnTo>
                    <a:lnTo>
                      <a:pt x="2420" y="55"/>
                    </a:lnTo>
                    <a:lnTo>
                      <a:pt x="2419" y="57"/>
                    </a:lnTo>
                    <a:lnTo>
                      <a:pt x="2418" y="59"/>
                    </a:lnTo>
                    <a:lnTo>
                      <a:pt x="2415" y="62"/>
                    </a:lnTo>
                    <a:lnTo>
                      <a:pt x="2411" y="63"/>
                    </a:lnTo>
                    <a:lnTo>
                      <a:pt x="2412" y="66"/>
                    </a:lnTo>
                    <a:lnTo>
                      <a:pt x="2410" y="69"/>
                    </a:lnTo>
                    <a:lnTo>
                      <a:pt x="2408" y="70"/>
                    </a:lnTo>
                    <a:lnTo>
                      <a:pt x="2401" y="71"/>
                    </a:lnTo>
                    <a:lnTo>
                      <a:pt x="2396" y="72"/>
                    </a:lnTo>
                    <a:lnTo>
                      <a:pt x="2389" y="74"/>
                    </a:lnTo>
                    <a:lnTo>
                      <a:pt x="2386" y="76"/>
                    </a:lnTo>
                    <a:lnTo>
                      <a:pt x="2382" y="79"/>
                    </a:lnTo>
                    <a:lnTo>
                      <a:pt x="2378" y="81"/>
                    </a:lnTo>
                    <a:lnTo>
                      <a:pt x="2377" y="84"/>
                    </a:lnTo>
                    <a:lnTo>
                      <a:pt x="2379" y="88"/>
                    </a:lnTo>
                    <a:lnTo>
                      <a:pt x="2376" y="91"/>
                    </a:lnTo>
                    <a:lnTo>
                      <a:pt x="2372" y="92"/>
                    </a:lnTo>
                    <a:lnTo>
                      <a:pt x="2366" y="95"/>
                    </a:lnTo>
                    <a:lnTo>
                      <a:pt x="2361" y="96"/>
                    </a:lnTo>
                    <a:lnTo>
                      <a:pt x="2360" y="97"/>
                    </a:lnTo>
                    <a:lnTo>
                      <a:pt x="2357" y="97"/>
                    </a:lnTo>
                    <a:lnTo>
                      <a:pt x="2356" y="96"/>
                    </a:lnTo>
                    <a:lnTo>
                      <a:pt x="2358" y="93"/>
                    </a:lnTo>
                    <a:lnTo>
                      <a:pt x="2355" y="92"/>
                    </a:lnTo>
                    <a:lnTo>
                      <a:pt x="2352" y="97"/>
                    </a:lnTo>
                    <a:lnTo>
                      <a:pt x="2347" y="99"/>
                    </a:lnTo>
                    <a:lnTo>
                      <a:pt x="2344" y="101"/>
                    </a:lnTo>
                    <a:lnTo>
                      <a:pt x="2341" y="100"/>
                    </a:lnTo>
                    <a:lnTo>
                      <a:pt x="2342" y="98"/>
                    </a:lnTo>
                    <a:lnTo>
                      <a:pt x="2345" y="97"/>
                    </a:lnTo>
                    <a:lnTo>
                      <a:pt x="2350" y="94"/>
                    </a:lnTo>
                    <a:lnTo>
                      <a:pt x="2348" y="91"/>
                    </a:lnTo>
                    <a:lnTo>
                      <a:pt x="2346" y="88"/>
                    </a:lnTo>
                    <a:lnTo>
                      <a:pt x="2348" y="87"/>
                    </a:lnTo>
                    <a:lnTo>
                      <a:pt x="2341" y="84"/>
                    </a:lnTo>
                    <a:lnTo>
                      <a:pt x="2337" y="86"/>
                    </a:lnTo>
                    <a:lnTo>
                      <a:pt x="2336" y="86"/>
                    </a:lnTo>
                    <a:lnTo>
                      <a:pt x="2337" y="82"/>
                    </a:lnTo>
                    <a:lnTo>
                      <a:pt x="2338" y="81"/>
                    </a:lnTo>
                    <a:lnTo>
                      <a:pt x="2336" y="80"/>
                    </a:lnTo>
                    <a:lnTo>
                      <a:pt x="2328" y="77"/>
                    </a:lnTo>
                    <a:lnTo>
                      <a:pt x="2325" y="78"/>
                    </a:lnTo>
                    <a:lnTo>
                      <a:pt x="2324" y="80"/>
                    </a:lnTo>
                    <a:lnTo>
                      <a:pt x="2320" y="83"/>
                    </a:lnTo>
                    <a:lnTo>
                      <a:pt x="2318" y="83"/>
                    </a:lnTo>
                    <a:lnTo>
                      <a:pt x="2313" y="82"/>
                    </a:lnTo>
                    <a:lnTo>
                      <a:pt x="2311" y="81"/>
                    </a:lnTo>
                    <a:lnTo>
                      <a:pt x="2310" y="80"/>
                    </a:lnTo>
                    <a:lnTo>
                      <a:pt x="2308" y="78"/>
                    </a:lnTo>
                    <a:lnTo>
                      <a:pt x="2306" y="76"/>
                    </a:lnTo>
                    <a:lnTo>
                      <a:pt x="2303" y="72"/>
                    </a:lnTo>
                    <a:lnTo>
                      <a:pt x="2302" y="69"/>
                    </a:lnTo>
                    <a:lnTo>
                      <a:pt x="2298" y="69"/>
                    </a:lnTo>
                    <a:lnTo>
                      <a:pt x="2292" y="71"/>
                    </a:lnTo>
                    <a:lnTo>
                      <a:pt x="2286" y="70"/>
                    </a:lnTo>
                    <a:lnTo>
                      <a:pt x="2279" y="70"/>
                    </a:lnTo>
                    <a:lnTo>
                      <a:pt x="2272" y="69"/>
                    </a:lnTo>
                    <a:lnTo>
                      <a:pt x="2265" y="69"/>
                    </a:lnTo>
                    <a:lnTo>
                      <a:pt x="2262" y="68"/>
                    </a:lnTo>
                    <a:lnTo>
                      <a:pt x="2258" y="68"/>
                    </a:lnTo>
                    <a:lnTo>
                      <a:pt x="2252" y="66"/>
                    </a:lnTo>
                    <a:lnTo>
                      <a:pt x="2247" y="65"/>
                    </a:lnTo>
                    <a:lnTo>
                      <a:pt x="2243" y="66"/>
                    </a:lnTo>
                    <a:lnTo>
                      <a:pt x="2240" y="67"/>
                    </a:lnTo>
                    <a:lnTo>
                      <a:pt x="2237" y="67"/>
                    </a:lnTo>
                    <a:lnTo>
                      <a:pt x="2234" y="66"/>
                    </a:lnTo>
                    <a:lnTo>
                      <a:pt x="2231" y="66"/>
                    </a:lnTo>
                    <a:lnTo>
                      <a:pt x="2227" y="66"/>
                    </a:lnTo>
                    <a:lnTo>
                      <a:pt x="2225" y="66"/>
                    </a:lnTo>
                    <a:lnTo>
                      <a:pt x="2225" y="65"/>
                    </a:lnTo>
                    <a:lnTo>
                      <a:pt x="2224" y="64"/>
                    </a:lnTo>
                    <a:lnTo>
                      <a:pt x="2221" y="64"/>
                    </a:lnTo>
                    <a:lnTo>
                      <a:pt x="2214" y="64"/>
                    </a:lnTo>
                    <a:lnTo>
                      <a:pt x="2210" y="64"/>
                    </a:lnTo>
                    <a:lnTo>
                      <a:pt x="2208" y="64"/>
                    </a:lnTo>
                    <a:lnTo>
                      <a:pt x="2208" y="63"/>
                    </a:lnTo>
                    <a:lnTo>
                      <a:pt x="2207" y="62"/>
                    </a:lnTo>
                    <a:lnTo>
                      <a:pt x="2206" y="62"/>
                    </a:lnTo>
                    <a:lnTo>
                      <a:pt x="2205" y="63"/>
                    </a:lnTo>
                    <a:lnTo>
                      <a:pt x="2203" y="64"/>
                    </a:lnTo>
                    <a:lnTo>
                      <a:pt x="2200" y="63"/>
                    </a:lnTo>
                    <a:lnTo>
                      <a:pt x="2199" y="62"/>
                    </a:lnTo>
                    <a:lnTo>
                      <a:pt x="2201" y="62"/>
                    </a:lnTo>
                    <a:lnTo>
                      <a:pt x="2202" y="62"/>
                    </a:lnTo>
                    <a:lnTo>
                      <a:pt x="2200" y="61"/>
                    </a:lnTo>
                    <a:lnTo>
                      <a:pt x="2197" y="60"/>
                    </a:lnTo>
                    <a:lnTo>
                      <a:pt x="2196" y="59"/>
                    </a:lnTo>
                    <a:lnTo>
                      <a:pt x="2195" y="59"/>
                    </a:lnTo>
                    <a:lnTo>
                      <a:pt x="2193" y="58"/>
                    </a:lnTo>
                    <a:lnTo>
                      <a:pt x="2191" y="58"/>
                    </a:lnTo>
                    <a:lnTo>
                      <a:pt x="2189" y="58"/>
                    </a:lnTo>
                    <a:lnTo>
                      <a:pt x="2187" y="58"/>
                    </a:lnTo>
                    <a:lnTo>
                      <a:pt x="2185" y="59"/>
                    </a:lnTo>
                    <a:lnTo>
                      <a:pt x="2183" y="58"/>
                    </a:lnTo>
                    <a:lnTo>
                      <a:pt x="2182" y="59"/>
                    </a:lnTo>
                    <a:lnTo>
                      <a:pt x="2181" y="57"/>
                    </a:lnTo>
                    <a:lnTo>
                      <a:pt x="2180" y="55"/>
                    </a:lnTo>
                    <a:lnTo>
                      <a:pt x="2180" y="54"/>
                    </a:lnTo>
                    <a:lnTo>
                      <a:pt x="2183" y="53"/>
                    </a:lnTo>
                    <a:lnTo>
                      <a:pt x="2186" y="54"/>
                    </a:lnTo>
                    <a:lnTo>
                      <a:pt x="2187" y="53"/>
                    </a:lnTo>
                    <a:lnTo>
                      <a:pt x="2187" y="51"/>
                    </a:lnTo>
                    <a:lnTo>
                      <a:pt x="2183" y="50"/>
                    </a:lnTo>
                    <a:lnTo>
                      <a:pt x="2180" y="49"/>
                    </a:lnTo>
                    <a:lnTo>
                      <a:pt x="2178" y="48"/>
                    </a:lnTo>
                    <a:lnTo>
                      <a:pt x="2177" y="47"/>
                    </a:lnTo>
                    <a:lnTo>
                      <a:pt x="2175" y="46"/>
                    </a:lnTo>
                    <a:lnTo>
                      <a:pt x="2172" y="44"/>
                    </a:lnTo>
                    <a:lnTo>
                      <a:pt x="2169" y="42"/>
                    </a:lnTo>
                    <a:lnTo>
                      <a:pt x="2167" y="41"/>
                    </a:lnTo>
                    <a:lnTo>
                      <a:pt x="2163" y="41"/>
                    </a:lnTo>
                    <a:lnTo>
                      <a:pt x="2160" y="41"/>
                    </a:lnTo>
                    <a:lnTo>
                      <a:pt x="2156" y="40"/>
                    </a:lnTo>
                    <a:lnTo>
                      <a:pt x="2152" y="40"/>
                    </a:lnTo>
                    <a:lnTo>
                      <a:pt x="2146" y="40"/>
                    </a:lnTo>
                    <a:lnTo>
                      <a:pt x="2144" y="41"/>
                    </a:lnTo>
                    <a:lnTo>
                      <a:pt x="2140" y="41"/>
                    </a:lnTo>
                    <a:lnTo>
                      <a:pt x="2135" y="43"/>
                    </a:lnTo>
                    <a:lnTo>
                      <a:pt x="2131" y="45"/>
                    </a:lnTo>
                    <a:lnTo>
                      <a:pt x="2128" y="46"/>
                    </a:lnTo>
                    <a:lnTo>
                      <a:pt x="2125" y="46"/>
                    </a:lnTo>
                    <a:lnTo>
                      <a:pt x="2121" y="49"/>
                    </a:lnTo>
                    <a:lnTo>
                      <a:pt x="2119" y="50"/>
                    </a:lnTo>
                    <a:lnTo>
                      <a:pt x="2121" y="54"/>
                    </a:lnTo>
                    <a:lnTo>
                      <a:pt x="2124" y="54"/>
                    </a:lnTo>
                    <a:lnTo>
                      <a:pt x="2124" y="56"/>
                    </a:lnTo>
                    <a:lnTo>
                      <a:pt x="2121" y="57"/>
                    </a:lnTo>
                    <a:lnTo>
                      <a:pt x="2123" y="58"/>
                    </a:lnTo>
                    <a:lnTo>
                      <a:pt x="2125" y="60"/>
                    </a:lnTo>
                    <a:lnTo>
                      <a:pt x="2123" y="60"/>
                    </a:lnTo>
                    <a:lnTo>
                      <a:pt x="2120" y="61"/>
                    </a:lnTo>
                    <a:lnTo>
                      <a:pt x="2117" y="61"/>
                    </a:lnTo>
                    <a:lnTo>
                      <a:pt x="2118" y="60"/>
                    </a:lnTo>
                    <a:lnTo>
                      <a:pt x="2116" y="59"/>
                    </a:lnTo>
                    <a:lnTo>
                      <a:pt x="2113" y="57"/>
                    </a:lnTo>
                    <a:lnTo>
                      <a:pt x="2111" y="56"/>
                    </a:lnTo>
                    <a:lnTo>
                      <a:pt x="2108" y="57"/>
                    </a:lnTo>
                    <a:lnTo>
                      <a:pt x="2106" y="57"/>
                    </a:lnTo>
                    <a:lnTo>
                      <a:pt x="2104" y="57"/>
                    </a:lnTo>
                    <a:lnTo>
                      <a:pt x="2103" y="59"/>
                    </a:lnTo>
                    <a:lnTo>
                      <a:pt x="2105" y="61"/>
                    </a:lnTo>
                    <a:lnTo>
                      <a:pt x="2107" y="63"/>
                    </a:lnTo>
                    <a:lnTo>
                      <a:pt x="2109" y="62"/>
                    </a:lnTo>
                    <a:lnTo>
                      <a:pt x="2111" y="62"/>
                    </a:lnTo>
                    <a:lnTo>
                      <a:pt x="2111" y="63"/>
                    </a:lnTo>
                    <a:lnTo>
                      <a:pt x="2108" y="64"/>
                    </a:lnTo>
                    <a:lnTo>
                      <a:pt x="2103" y="62"/>
                    </a:lnTo>
                    <a:lnTo>
                      <a:pt x="2105" y="65"/>
                    </a:lnTo>
                    <a:lnTo>
                      <a:pt x="2102" y="67"/>
                    </a:lnTo>
                    <a:lnTo>
                      <a:pt x="2100" y="68"/>
                    </a:lnTo>
                    <a:lnTo>
                      <a:pt x="2097" y="69"/>
                    </a:lnTo>
                    <a:lnTo>
                      <a:pt x="2096" y="69"/>
                    </a:lnTo>
                    <a:lnTo>
                      <a:pt x="2094" y="68"/>
                    </a:lnTo>
                    <a:lnTo>
                      <a:pt x="2093" y="67"/>
                    </a:lnTo>
                    <a:lnTo>
                      <a:pt x="2092" y="65"/>
                    </a:lnTo>
                    <a:lnTo>
                      <a:pt x="2093" y="65"/>
                    </a:lnTo>
                    <a:lnTo>
                      <a:pt x="2094" y="64"/>
                    </a:lnTo>
                    <a:lnTo>
                      <a:pt x="2092" y="63"/>
                    </a:lnTo>
                    <a:lnTo>
                      <a:pt x="2090" y="62"/>
                    </a:lnTo>
                    <a:lnTo>
                      <a:pt x="2086" y="61"/>
                    </a:lnTo>
                    <a:lnTo>
                      <a:pt x="2081" y="63"/>
                    </a:lnTo>
                    <a:lnTo>
                      <a:pt x="2080" y="66"/>
                    </a:lnTo>
                    <a:lnTo>
                      <a:pt x="2075" y="67"/>
                    </a:lnTo>
                    <a:lnTo>
                      <a:pt x="2074" y="66"/>
                    </a:lnTo>
                    <a:lnTo>
                      <a:pt x="2072" y="66"/>
                    </a:lnTo>
                    <a:lnTo>
                      <a:pt x="2067" y="67"/>
                    </a:lnTo>
                    <a:lnTo>
                      <a:pt x="2064" y="69"/>
                    </a:lnTo>
                    <a:lnTo>
                      <a:pt x="2058" y="71"/>
                    </a:lnTo>
                    <a:lnTo>
                      <a:pt x="2054" y="73"/>
                    </a:lnTo>
                    <a:lnTo>
                      <a:pt x="2052" y="74"/>
                    </a:lnTo>
                    <a:lnTo>
                      <a:pt x="2050" y="76"/>
                    </a:lnTo>
                    <a:lnTo>
                      <a:pt x="2048" y="78"/>
                    </a:lnTo>
                    <a:lnTo>
                      <a:pt x="2045" y="79"/>
                    </a:lnTo>
                    <a:lnTo>
                      <a:pt x="2041" y="80"/>
                    </a:lnTo>
                    <a:lnTo>
                      <a:pt x="2037" y="82"/>
                    </a:lnTo>
                    <a:lnTo>
                      <a:pt x="2033" y="83"/>
                    </a:lnTo>
                    <a:lnTo>
                      <a:pt x="2030" y="84"/>
                    </a:lnTo>
                    <a:lnTo>
                      <a:pt x="2027" y="87"/>
                    </a:lnTo>
                    <a:lnTo>
                      <a:pt x="2025" y="87"/>
                    </a:lnTo>
                    <a:lnTo>
                      <a:pt x="2023" y="87"/>
                    </a:lnTo>
                    <a:lnTo>
                      <a:pt x="2022" y="89"/>
                    </a:lnTo>
                    <a:lnTo>
                      <a:pt x="2022" y="91"/>
                    </a:lnTo>
                    <a:lnTo>
                      <a:pt x="2021" y="92"/>
                    </a:lnTo>
                    <a:lnTo>
                      <a:pt x="2022" y="94"/>
                    </a:lnTo>
                    <a:lnTo>
                      <a:pt x="2022" y="96"/>
                    </a:lnTo>
                    <a:lnTo>
                      <a:pt x="2021" y="96"/>
                    </a:lnTo>
                    <a:lnTo>
                      <a:pt x="2022" y="97"/>
                    </a:lnTo>
                    <a:lnTo>
                      <a:pt x="2023" y="98"/>
                    </a:lnTo>
                    <a:lnTo>
                      <a:pt x="2017" y="99"/>
                    </a:lnTo>
                    <a:lnTo>
                      <a:pt x="2015" y="101"/>
                    </a:lnTo>
                    <a:lnTo>
                      <a:pt x="2014" y="103"/>
                    </a:lnTo>
                    <a:lnTo>
                      <a:pt x="2011" y="106"/>
                    </a:lnTo>
                    <a:lnTo>
                      <a:pt x="2009" y="104"/>
                    </a:lnTo>
                    <a:lnTo>
                      <a:pt x="2005" y="100"/>
                    </a:lnTo>
                    <a:lnTo>
                      <a:pt x="2002" y="98"/>
                    </a:lnTo>
                    <a:lnTo>
                      <a:pt x="1998" y="99"/>
                    </a:lnTo>
                    <a:lnTo>
                      <a:pt x="1996" y="100"/>
                    </a:lnTo>
                    <a:lnTo>
                      <a:pt x="1996" y="99"/>
                    </a:lnTo>
                    <a:lnTo>
                      <a:pt x="1994" y="98"/>
                    </a:lnTo>
                    <a:lnTo>
                      <a:pt x="1989" y="97"/>
                    </a:lnTo>
                    <a:lnTo>
                      <a:pt x="1987" y="95"/>
                    </a:lnTo>
                    <a:lnTo>
                      <a:pt x="1986" y="94"/>
                    </a:lnTo>
                    <a:lnTo>
                      <a:pt x="1982" y="91"/>
                    </a:lnTo>
                    <a:lnTo>
                      <a:pt x="1977" y="88"/>
                    </a:lnTo>
                    <a:lnTo>
                      <a:pt x="1975" y="86"/>
                    </a:lnTo>
                    <a:lnTo>
                      <a:pt x="1972" y="83"/>
                    </a:lnTo>
                    <a:lnTo>
                      <a:pt x="1969" y="83"/>
                    </a:lnTo>
                    <a:lnTo>
                      <a:pt x="1965" y="83"/>
                    </a:lnTo>
                    <a:lnTo>
                      <a:pt x="1961" y="88"/>
                    </a:lnTo>
                    <a:lnTo>
                      <a:pt x="1963" y="90"/>
                    </a:lnTo>
                    <a:lnTo>
                      <a:pt x="1965" y="92"/>
                    </a:lnTo>
                    <a:lnTo>
                      <a:pt x="1963" y="93"/>
                    </a:lnTo>
                    <a:lnTo>
                      <a:pt x="1963" y="96"/>
                    </a:lnTo>
                    <a:lnTo>
                      <a:pt x="1962" y="97"/>
                    </a:lnTo>
                    <a:lnTo>
                      <a:pt x="1957" y="96"/>
                    </a:lnTo>
                    <a:lnTo>
                      <a:pt x="1955" y="94"/>
                    </a:lnTo>
                    <a:lnTo>
                      <a:pt x="1953" y="93"/>
                    </a:lnTo>
                    <a:lnTo>
                      <a:pt x="1950" y="90"/>
                    </a:lnTo>
                    <a:lnTo>
                      <a:pt x="1946" y="91"/>
                    </a:lnTo>
                    <a:lnTo>
                      <a:pt x="1944" y="90"/>
                    </a:lnTo>
                    <a:lnTo>
                      <a:pt x="1941" y="89"/>
                    </a:lnTo>
                    <a:lnTo>
                      <a:pt x="1939" y="91"/>
                    </a:lnTo>
                    <a:lnTo>
                      <a:pt x="1938" y="93"/>
                    </a:lnTo>
                    <a:lnTo>
                      <a:pt x="1934" y="93"/>
                    </a:lnTo>
                    <a:lnTo>
                      <a:pt x="1930" y="95"/>
                    </a:lnTo>
                    <a:lnTo>
                      <a:pt x="1927" y="97"/>
                    </a:lnTo>
                    <a:lnTo>
                      <a:pt x="1926" y="100"/>
                    </a:lnTo>
                    <a:lnTo>
                      <a:pt x="1925" y="100"/>
                    </a:lnTo>
                    <a:lnTo>
                      <a:pt x="1922" y="101"/>
                    </a:lnTo>
                    <a:lnTo>
                      <a:pt x="1916" y="102"/>
                    </a:lnTo>
                    <a:lnTo>
                      <a:pt x="1913" y="103"/>
                    </a:lnTo>
                    <a:lnTo>
                      <a:pt x="1912" y="104"/>
                    </a:lnTo>
                    <a:lnTo>
                      <a:pt x="1908" y="104"/>
                    </a:lnTo>
                    <a:lnTo>
                      <a:pt x="1904" y="104"/>
                    </a:lnTo>
                    <a:lnTo>
                      <a:pt x="1899" y="104"/>
                    </a:lnTo>
                    <a:lnTo>
                      <a:pt x="1901" y="105"/>
                    </a:lnTo>
                    <a:lnTo>
                      <a:pt x="1899" y="106"/>
                    </a:lnTo>
                    <a:lnTo>
                      <a:pt x="1896" y="107"/>
                    </a:lnTo>
                    <a:lnTo>
                      <a:pt x="1894" y="108"/>
                    </a:lnTo>
                    <a:lnTo>
                      <a:pt x="1891" y="107"/>
                    </a:lnTo>
                    <a:lnTo>
                      <a:pt x="1888" y="108"/>
                    </a:lnTo>
                    <a:lnTo>
                      <a:pt x="1887" y="107"/>
                    </a:lnTo>
                    <a:lnTo>
                      <a:pt x="1885" y="107"/>
                    </a:lnTo>
                    <a:lnTo>
                      <a:pt x="1884" y="108"/>
                    </a:lnTo>
                    <a:lnTo>
                      <a:pt x="1883" y="109"/>
                    </a:lnTo>
                    <a:lnTo>
                      <a:pt x="1879" y="111"/>
                    </a:lnTo>
                    <a:lnTo>
                      <a:pt x="1873" y="110"/>
                    </a:lnTo>
                    <a:lnTo>
                      <a:pt x="1870" y="107"/>
                    </a:lnTo>
                    <a:lnTo>
                      <a:pt x="1865" y="107"/>
                    </a:lnTo>
                    <a:lnTo>
                      <a:pt x="1859" y="107"/>
                    </a:lnTo>
                    <a:lnTo>
                      <a:pt x="1852" y="107"/>
                    </a:lnTo>
                    <a:lnTo>
                      <a:pt x="1851" y="106"/>
                    </a:lnTo>
                    <a:lnTo>
                      <a:pt x="1855" y="106"/>
                    </a:lnTo>
                    <a:lnTo>
                      <a:pt x="1856" y="106"/>
                    </a:lnTo>
                    <a:lnTo>
                      <a:pt x="1853" y="105"/>
                    </a:lnTo>
                    <a:lnTo>
                      <a:pt x="1848" y="104"/>
                    </a:lnTo>
                    <a:lnTo>
                      <a:pt x="1843" y="103"/>
                    </a:lnTo>
                    <a:lnTo>
                      <a:pt x="1838" y="103"/>
                    </a:lnTo>
                    <a:lnTo>
                      <a:pt x="1835" y="104"/>
                    </a:lnTo>
                    <a:lnTo>
                      <a:pt x="1831" y="104"/>
                    </a:lnTo>
                    <a:lnTo>
                      <a:pt x="1827" y="103"/>
                    </a:lnTo>
                    <a:lnTo>
                      <a:pt x="1824" y="102"/>
                    </a:lnTo>
                    <a:lnTo>
                      <a:pt x="1822" y="101"/>
                    </a:lnTo>
                    <a:lnTo>
                      <a:pt x="1820" y="100"/>
                    </a:lnTo>
                    <a:lnTo>
                      <a:pt x="1815" y="100"/>
                    </a:lnTo>
                    <a:lnTo>
                      <a:pt x="1809" y="100"/>
                    </a:lnTo>
                    <a:lnTo>
                      <a:pt x="1802" y="101"/>
                    </a:lnTo>
                    <a:lnTo>
                      <a:pt x="1799" y="101"/>
                    </a:lnTo>
                    <a:lnTo>
                      <a:pt x="1799" y="99"/>
                    </a:lnTo>
                    <a:lnTo>
                      <a:pt x="1799" y="98"/>
                    </a:lnTo>
                    <a:lnTo>
                      <a:pt x="1797" y="95"/>
                    </a:lnTo>
                    <a:lnTo>
                      <a:pt x="1795" y="93"/>
                    </a:lnTo>
                    <a:lnTo>
                      <a:pt x="1794" y="94"/>
                    </a:lnTo>
                    <a:lnTo>
                      <a:pt x="1794" y="93"/>
                    </a:lnTo>
                    <a:lnTo>
                      <a:pt x="1792" y="93"/>
                    </a:lnTo>
                    <a:lnTo>
                      <a:pt x="1790" y="94"/>
                    </a:lnTo>
                    <a:lnTo>
                      <a:pt x="1787" y="95"/>
                    </a:lnTo>
                    <a:lnTo>
                      <a:pt x="1782" y="96"/>
                    </a:lnTo>
                    <a:lnTo>
                      <a:pt x="1782" y="98"/>
                    </a:lnTo>
                    <a:lnTo>
                      <a:pt x="1781" y="100"/>
                    </a:lnTo>
                    <a:lnTo>
                      <a:pt x="1777" y="101"/>
                    </a:lnTo>
                    <a:lnTo>
                      <a:pt x="1775" y="102"/>
                    </a:lnTo>
                    <a:lnTo>
                      <a:pt x="1776" y="103"/>
                    </a:lnTo>
                    <a:lnTo>
                      <a:pt x="1774" y="105"/>
                    </a:lnTo>
                    <a:lnTo>
                      <a:pt x="1771" y="105"/>
                    </a:lnTo>
                    <a:lnTo>
                      <a:pt x="1768" y="104"/>
                    </a:lnTo>
                    <a:lnTo>
                      <a:pt x="1763" y="105"/>
                    </a:lnTo>
                    <a:lnTo>
                      <a:pt x="1759" y="104"/>
                    </a:lnTo>
                    <a:lnTo>
                      <a:pt x="1757" y="104"/>
                    </a:lnTo>
                    <a:lnTo>
                      <a:pt x="1755" y="104"/>
                    </a:lnTo>
                    <a:lnTo>
                      <a:pt x="1751" y="104"/>
                    </a:lnTo>
                    <a:lnTo>
                      <a:pt x="1750" y="103"/>
                    </a:lnTo>
                    <a:lnTo>
                      <a:pt x="1749" y="103"/>
                    </a:lnTo>
                    <a:lnTo>
                      <a:pt x="1743" y="103"/>
                    </a:lnTo>
                    <a:lnTo>
                      <a:pt x="1742" y="103"/>
                    </a:lnTo>
                    <a:lnTo>
                      <a:pt x="1743" y="104"/>
                    </a:lnTo>
                    <a:lnTo>
                      <a:pt x="1742" y="105"/>
                    </a:lnTo>
                    <a:lnTo>
                      <a:pt x="1740" y="105"/>
                    </a:lnTo>
                    <a:lnTo>
                      <a:pt x="1739" y="104"/>
                    </a:lnTo>
                    <a:lnTo>
                      <a:pt x="1734" y="103"/>
                    </a:lnTo>
                    <a:lnTo>
                      <a:pt x="1731" y="103"/>
                    </a:lnTo>
                    <a:lnTo>
                      <a:pt x="1727" y="104"/>
                    </a:lnTo>
                    <a:lnTo>
                      <a:pt x="1724" y="103"/>
                    </a:lnTo>
                    <a:lnTo>
                      <a:pt x="1721" y="104"/>
                    </a:lnTo>
                    <a:lnTo>
                      <a:pt x="1717" y="104"/>
                    </a:lnTo>
                    <a:lnTo>
                      <a:pt x="1715" y="106"/>
                    </a:lnTo>
                    <a:lnTo>
                      <a:pt x="1717" y="107"/>
                    </a:lnTo>
                    <a:lnTo>
                      <a:pt x="1715" y="108"/>
                    </a:lnTo>
                    <a:lnTo>
                      <a:pt x="1713" y="107"/>
                    </a:lnTo>
                    <a:lnTo>
                      <a:pt x="1713" y="106"/>
                    </a:lnTo>
                    <a:lnTo>
                      <a:pt x="1712" y="107"/>
                    </a:lnTo>
                    <a:lnTo>
                      <a:pt x="1711" y="108"/>
                    </a:lnTo>
                    <a:lnTo>
                      <a:pt x="1709" y="108"/>
                    </a:lnTo>
                    <a:lnTo>
                      <a:pt x="1709" y="107"/>
                    </a:lnTo>
                    <a:lnTo>
                      <a:pt x="1708" y="106"/>
                    </a:lnTo>
                    <a:lnTo>
                      <a:pt x="1705" y="106"/>
                    </a:lnTo>
                    <a:lnTo>
                      <a:pt x="1704" y="104"/>
                    </a:lnTo>
                    <a:lnTo>
                      <a:pt x="1701" y="104"/>
                    </a:lnTo>
                    <a:lnTo>
                      <a:pt x="1695" y="105"/>
                    </a:lnTo>
                    <a:lnTo>
                      <a:pt x="1691" y="105"/>
                    </a:lnTo>
                    <a:lnTo>
                      <a:pt x="1687" y="105"/>
                    </a:lnTo>
                    <a:lnTo>
                      <a:pt x="1683" y="105"/>
                    </a:lnTo>
                    <a:lnTo>
                      <a:pt x="1680" y="105"/>
                    </a:lnTo>
                    <a:lnTo>
                      <a:pt x="1678" y="104"/>
                    </a:lnTo>
                    <a:lnTo>
                      <a:pt x="1674" y="102"/>
                    </a:lnTo>
                    <a:lnTo>
                      <a:pt x="1670" y="105"/>
                    </a:lnTo>
                    <a:lnTo>
                      <a:pt x="1667" y="103"/>
                    </a:lnTo>
                    <a:lnTo>
                      <a:pt x="1664" y="101"/>
                    </a:lnTo>
                    <a:lnTo>
                      <a:pt x="1661" y="98"/>
                    </a:lnTo>
                    <a:lnTo>
                      <a:pt x="1659" y="96"/>
                    </a:lnTo>
                    <a:lnTo>
                      <a:pt x="1658" y="93"/>
                    </a:lnTo>
                    <a:lnTo>
                      <a:pt x="1657" y="90"/>
                    </a:lnTo>
                    <a:lnTo>
                      <a:pt x="1658" y="89"/>
                    </a:lnTo>
                    <a:lnTo>
                      <a:pt x="1656" y="89"/>
                    </a:lnTo>
                    <a:lnTo>
                      <a:pt x="1655" y="89"/>
                    </a:lnTo>
                    <a:lnTo>
                      <a:pt x="1654" y="88"/>
                    </a:lnTo>
                    <a:lnTo>
                      <a:pt x="1653" y="88"/>
                    </a:lnTo>
                    <a:lnTo>
                      <a:pt x="1650" y="89"/>
                    </a:lnTo>
                    <a:lnTo>
                      <a:pt x="1648" y="89"/>
                    </a:lnTo>
                    <a:lnTo>
                      <a:pt x="1646" y="90"/>
                    </a:lnTo>
                    <a:lnTo>
                      <a:pt x="1647" y="92"/>
                    </a:lnTo>
                    <a:lnTo>
                      <a:pt x="1648" y="93"/>
                    </a:lnTo>
                    <a:lnTo>
                      <a:pt x="1648" y="95"/>
                    </a:lnTo>
                    <a:lnTo>
                      <a:pt x="1648" y="98"/>
                    </a:lnTo>
                    <a:lnTo>
                      <a:pt x="1649" y="98"/>
                    </a:lnTo>
                    <a:lnTo>
                      <a:pt x="1649" y="99"/>
                    </a:lnTo>
                    <a:lnTo>
                      <a:pt x="1647" y="99"/>
                    </a:lnTo>
                    <a:lnTo>
                      <a:pt x="1644" y="101"/>
                    </a:lnTo>
                    <a:lnTo>
                      <a:pt x="1644" y="103"/>
                    </a:lnTo>
                    <a:lnTo>
                      <a:pt x="1643" y="104"/>
                    </a:lnTo>
                    <a:lnTo>
                      <a:pt x="1640" y="106"/>
                    </a:lnTo>
                    <a:lnTo>
                      <a:pt x="1637" y="106"/>
                    </a:lnTo>
                    <a:lnTo>
                      <a:pt x="1633" y="108"/>
                    </a:lnTo>
                    <a:lnTo>
                      <a:pt x="1631" y="109"/>
                    </a:lnTo>
                    <a:lnTo>
                      <a:pt x="1629" y="109"/>
                    </a:lnTo>
                    <a:lnTo>
                      <a:pt x="1626" y="110"/>
                    </a:lnTo>
                    <a:lnTo>
                      <a:pt x="1623" y="109"/>
                    </a:lnTo>
                    <a:lnTo>
                      <a:pt x="1621" y="109"/>
                    </a:lnTo>
                    <a:lnTo>
                      <a:pt x="1617" y="110"/>
                    </a:lnTo>
                    <a:lnTo>
                      <a:pt x="1615" y="111"/>
                    </a:lnTo>
                    <a:lnTo>
                      <a:pt x="1612" y="111"/>
                    </a:lnTo>
                    <a:lnTo>
                      <a:pt x="1609" y="111"/>
                    </a:lnTo>
                    <a:lnTo>
                      <a:pt x="1606" y="111"/>
                    </a:lnTo>
                    <a:lnTo>
                      <a:pt x="1602" y="112"/>
                    </a:lnTo>
                    <a:lnTo>
                      <a:pt x="1599" y="112"/>
                    </a:lnTo>
                    <a:lnTo>
                      <a:pt x="1597" y="112"/>
                    </a:lnTo>
                    <a:lnTo>
                      <a:pt x="1595" y="112"/>
                    </a:lnTo>
                    <a:lnTo>
                      <a:pt x="1592" y="112"/>
                    </a:lnTo>
                    <a:lnTo>
                      <a:pt x="1589" y="112"/>
                    </a:lnTo>
                    <a:lnTo>
                      <a:pt x="1587" y="114"/>
                    </a:lnTo>
                    <a:lnTo>
                      <a:pt x="1585" y="116"/>
                    </a:lnTo>
                    <a:lnTo>
                      <a:pt x="1581" y="115"/>
                    </a:lnTo>
                    <a:lnTo>
                      <a:pt x="1580" y="114"/>
                    </a:lnTo>
                    <a:lnTo>
                      <a:pt x="1577" y="113"/>
                    </a:lnTo>
                    <a:lnTo>
                      <a:pt x="1574" y="113"/>
                    </a:lnTo>
                    <a:lnTo>
                      <a:pt x="1571" y="113"/>
                    </a:lnTo>
                    <a:lnTo>
                      <a:pt x="1569" y="114"/>
                    </a:lnTo>
                    <a:lnTo>
                      <a:pt x="1568" y="115"/>
                    </a:lnTo>
                    <a:lnTo>
                      <a:pt x="1566" y="117"/>
                    </a:lnTo>
                    <a:lnTo>
                      <a:pt x="1563" y="119"/>
                    </a:lnTo>
                    <a:lnTo>
                      <a:pt x="1561" y="120"/>
                    </a:lnTo>
                    <a:lnTo>
                      <a:pt x="1559" y="121"/>
                    </a:lnTo>
                    <a:lnTo>
                      <a:pt x="1555" y="121"/>
                    </a:lnTo>
                    <a:lnTo>
                      <a:pt x="1552" y="123"/>
                    </a:lnTo>
                    <a:lnTo>
                      <a:pt x="1550" y="124"/>
                    </a:lnTo>
                    <a:lnTo>
                      <a:pt x="1548" y="126"/>
                    </a:lnTo>
                    <a:lnTo>
                      <a:pt x="1545" y="127"/>
                    </a:lnTo>
                    <a:lnTo>
                      <a:pt x="1543" y="129"/>
                    </a:lnTo>
                    <a:lnTo>
                      <a:pt x="1543" y="131"/>
                    </a:lnTo>
                    <a:lnTo>
                      <a:pt x="1542" y="133"/>
                    </a:lnTo>
                    <a:lnTo>
                      <a:pt x="1539" y="134"/>
                    </a:lnTo>
                    <a:lnTo>
                      <a:pt x="1537" y="136"/>
                    </a:lnTo>
                    <a:lnTo>
                      <a:pt x="1537" y="137"/>
                    </a:lnTo>
                    <a:lnTo>
                      <a:pt x="1538" y="138"/>
                    </a:lnTo>
                    <a:lnTo>
                      <a:pt x="1537" y="139"/>
                    </a:lnTo>
                    <a:lnTo>
                      <a:pt x="1534" y="139"/>
                    </a:lnTo>
                    <a:lnTo>
                      <a:pt x="1532" y="138"/>
                    </a:lnTo>
                    <a:lnTo>
                      <a:pt x="1530" y="138"/>
                    </a:lnTo>
                    <a:lnTo>
                      <a:pt x="1526" y="138"/>
                    </a:lnTo>
                    <a:lnTo>
                      <a:pt x="1522" y="138"/>
                    </a:lnTo>
                    <a:lnTo>
                      <a:pt x="1517" y="140"/>
                    </a:lnTo>
                    <a:lnTo>
                      <a:pt x="1514" y="141"/>
                    </a:lnTo>
                    <a:lnTo>
                      <a:pt x="1510" y="142"/>
                    </a:lnTo>
                    <a:lnTo>
                      <a:pt x="1507" y="145"/>
                    </a:lnTo>
                    <a:lnTo>
                      <a:pt x="1505" y="146"/>
                    </a:lnTo>
                    <a:lnTo>
                      <a:pt x="1504" y="147"/>
                    </a:lnTo>
                    <a:lnTo>
                      <a:pt x="1501" y="147"/>
                    </a:lnTo>
                    <a:lnTo>
                      <a:pt x="1499" y="148"/>
                    </a:lnTo>
                    <a:lnTo>
                      <a:pt x="1495" y="149"/>
                    </a:lnTo>
                    <a:lnTo>
                      <a:pt x="1491" y="149"/>
                    </a:lnTo>
                    <a:lnTo>
                      <a:pt x="1486" y="148"/>
                    </a:lnTo>
                    <a:lnTo>
                      <a:pt x="1484" y="148"/>
                    </a:lnTo>
                    <a:lnTo>
                      <a:pt x="1482" y="151"/>
                    </a:lnTo>
                    <a:lnTo>
                      <a:pt x="1482" y="153"/>
                    </a:lnTo>
                    <a:lnTo>
                      <a:pt x="1479" y="155"/>
                    </a:lnTo>
                    <a:lnTo>
                      <a:pt x="1477" y="156"/>
                    </a:lnTo>
                    <a:lnTo>
                      <a:pt x="1476" y="158"/>
                    </a:lnTo>
                    <a:lnTo>
                      <a:pt x="1474" y="160"/>
                    </a:lnTo>
                    <a:lnTo>
                      <a:pt x="1471" y="163"/>
                    </a:lnTo>
                    <a:lnTo>
                      <a:pt x="1470" y="165"/>
                    </a:lnTo>
                    <a:lnTo>
                      <a:pt x="1468" y="168"/>
                    </a:lnTo>
                    <a:lnTo>
                      <a:pt x="1465" y="171"/>
                    </a:lnTo>
                    <a:lnTo>
                      <a:pt x="1462" y="173"/>
                    </a:lnTo>
                    <a:lnTo>
                      <a:pt x="1461" y="175"/>
                    </a:lnTo>
                    <a:lnTo>
                      <a:pt x="1458" y="177"/>
                    </a:lnTo>
                    <a:lnTo>
                      <a:pt x="1454" y="177"/>
                    </a:lnTo>
                    <a:lnTo>
                      <a:pt x="1451" y="176"/>
                    </a:lnTo>
                    <a:lnTo>
                      <a:pt x="1450" y="177"/>
                    </a:lnTo>
                    <a:lnTo>
                      <a:pt x="1448" y="177"/>
                    </a:lnTo>
                    <a:lnTo>
                      <a:pt x="1444" y="179"/>
                    </a:lnTo>
                    <a:lnTo>
                      <a:pt x="1438" y="182"/>
                    </a:lnTo>
                    <a:lnTo>
                      <a:pt x="1435" y="186"/>
                    </a:lnTo>
                    <a:lnTo>
                      <a:pt x="1435" y="188"/>
                    </a:lnTo>
                    <a:lnTo>
                      <a:pt x="1431" y="193"/>
                    </a:lnTo>
                    <a:lnTo>
                      <a:pt x="1427" y="196"/>
                    </a:lnTo>
                    <a:lnTo>
                      <a:pt x="1428" y="196"/>
                    </a:lnTo>
                    <a:lnTo>
                      <a:pt x="1426" y="196"/>
                    </a:lnTo>
                    <a:lnTo>
                      <a:pt x="1422" y="198"/>
                    </a:lnTo>
                    <a:lnTo>
                      <a:pt x="1416" y="199"/>
                    </a:lnTo>
                    <a:lnTo>
                      <a:pt x="1410" y="202"/>
                    </a:lnTo>
                    <a:lnTo>
                      <a:pt x="1409" y="204"/>
                    </a:lnTo>
                    <a:lnTo>
                      <a:pt x="1412" y="206"/>
                    </a:lnTo>
                    <a:lnTo>
                      <a:pt x="1411" y="208"/>
                    </a:lnTo>
                    <a:lnTo>
                      <a:pt x="1409" y="210"/>
                    </a:lnTo>
                    <a:lnTo>
                      <a:pt x="1407" y="212"/>
                    </a:lnTo>
                    <a:lnTo>
                      <a:pt x="1403" y="213"/>
                    </a:lnTo>
                    <a:lnTo>
                      <a:pt x="1398" y="214"/>
                    </a:lnTo>
                    <a:lnTo>
                      <a:pt x="1394" y="216"/>
                    </a:lnTo>
                    <a:lnTo>
                      <a:pt x="1391" y="217"/>
                    </a:lnTo>
                    <a:lnTo>
                      <a:pt x="1386" y="219"/>
                    </a:lnTo>
                    <a:lnTo>
                      <a:pt x="1381" y="221"/>
                    </a:lnTo>
                    <a:lnTo>
                      <a:pt x="1377" y="223"/>
                    </a:lnTo>
                    <a:lnTo>
                      <a:pt x="1373" y="226"/>
                    </a:lnTo>
                    <a:lnTo>
                      <a:pt x="1370" y="227"/>
                    </a:lnTo>
                    <a:lnTo>
                      <a:pt x="1368" y="228"/>
                    </a:lnTo>
                    <a:lnTo>
                      <a:pt x="1361" y="231"/>
                    </a:lnTo>
                    <a:lnTo>
                      <a:pt x="1353" y="23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07" name="D46"/>
              <p:cNvSpPr>
                <a:spLocks noChangeAspect="1"/>
              </p:cNvSpPr>
              <p:nvPr/>
            </p:nvSpPr>
            <p:spPr bwMode="auto">
              <a:xfrm>
                <a:off x="3393" y="2127"/>
                <a:ext cx="4" cy="4"/>
              </a:xfrm>
              <a:custGeom>
                <a:avLst/>
                <a:gdLst>
                  <a:gd name="T0" fmla="*/ 0 w 4"/>
                  <a:gd name="T1" fmla="*/ 2 h 4"/>
                  <a:gd name="T2" fmla="*/ 0 w 4"/>
                  <a:gd name="T3" fmla="*/ 3 h 4"/>
                  <a:gd name="T4" fmla="*/ 2 w 4"/>
                  <a:gd name="T5" fmla="*/ 4 h 4"/>
                  <a:gd name="T6" fmla="*/ 3 w 4"/>
                  <a:gd name="T7" fmla="*/ 3 h 4"/>
                  <a:gd name="T8" fmla="*/ 4 w 4"/>
                  <a:gd name="T9" fmla="*/ 3 h 4"/>
                  <a:gd name="T10" fmla="*/ 3 w 4"/>
                  <a:gd name="T11" fmla="*/ 1 h 4"/>
                  <a:gd name="T12" fmla="*/ 1 w 4"/>
                  <a:gd name="T13" fmla="*/ 0 h 4"/>
                  <a:gd name="T14" fmla="*/ 0 w 4"/>
                  <a:gd name="T15" fmla="*/ 1 h 4"/>
                  <a:gd name="T16" fmla="*/ 0 w 4"/>
                  <a:gd name="T17" fmla="*/ 2 h 4"/>
                  <a:gd name="T18" fmla="*/ 0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0" y="2"/>
                    </a:moveTo>
                    <a:lnTo>
                      <a:pt x="0" y="3"/>
                    </a:lnTo>
                    <a:lnTo>
                      <a:pt x="2" y="4"/>
                    </a:lnTo>
                    <a:lnTo>
                      <a:pt x="3" y="3"/>
                    </a:lnTo>
                    <a:lnTo>
                      <a:pt x="4" y="3"/>
                    </a:lnTo>
                    <a:lnTo>
                      <a:pt x="3" y="1"/>
                    </a:lnTo>
                    <a:lnTo>
                      <a:pt x="1" y="0"/>
                    </a:lnTo>
                    <a:lnTo>
                      <a:pt x="0" y="1"/>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08" name="D47"/>
              <p:cNvSpPr>
                <a:spLocks noChangeAspect="1"/>
              </p:cNvSpPr>
              <p:nvPr/>
            </p:nvSpPr>
            <p:spPr bwMode="auto">
              <a:xfrm>
                <a:off x="3442" y="2225"/>
                <a:ext cx="2" cy="1"/>
              </a:xfrm>
              <a:custGeom>
                <a:avLst/>
                <a:gdLst>
                  <a:gd name="T0" fmla="*/ 1 w 2"/>
                  <a:gd name="T1" fmla="*/ 1 h 1"/>
                  <a:gd name="T2" fmla="*/ 0 w 2"/>
                  <a:gd name="T3" fmla="*/ 0 h 1"/>
                  <a:gd name="T4" fmla="*/ 2 w 2"/>
                  <a:gd name="T5" fmla="*/ 1 h 1"/>
                  <a:gd name="T6" fmla="*/ 1 w 2"/>
                  <a:gd name="T7" fmla="*/ 1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1" y="1"/>
                    </a:moveTo>
                    <a:lnTo>
                      <a:pt x="0" y="0"/>
                    </a:lnTo>
                    <a:lnTo>
                      <a:pt x="2"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09" name="D48"/>
              <p:cNvSpPr>
                <a:spLocks noChangeAspect="1"/>
              </p:cNvSpPr>
              <p:nvPr/>
            </p:nvSpPr>
            <p:spPr bwMode="auto">
              <a:xfrm>
                <a:off x="3441" y="2225"/>
                <a:ext cx="3" cy="2"/>
              </a:xfrm>
              <a:custGeom>
                <a:avLst/>
                <a:gdLst>
                  <a:gd name="T0" fmla="*/ 2 w 3"/>
                  <a:gd name="T1" fmla="*/ 0 h 2"/>
                  <a:gd name="T2" fmla="*/ 1 w 3"/>
                  <a:gd name="T3" fmla="*/ 0 h 2"/>
                  <a:gd name="T4" fmla="*/ 0 w 3"/>
                  <a:gd name="T5" fmla="*/ 2 h 2"/>
                  <a:gd name="T6" fmla="*/ 3 w 3"/>
                  <a:gd name="T7" fmla="*/ 1 h 2"/>
                  <a:gd name="T8" fmla="*/ 2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2" y="0"/>
                    </a:moveTo>
                    <a:lnTo>
                      <a:pt x="1" y="0"/>
                    </a:lnTo>
                    <a:lnTo>
                      <a:pt x="0" y="2"/>
                    </a:lnTo>
                    <a:lnTo>
                      <a:pt x="3" y="1"/>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0" name="D49"/>
              <p:cNvSpPr>
                <a:spLocks noChangeAspect="1"/>
              </p:cNvSpPr>
              <p:nvPr/>
            </p:nvSpPr>
            <p:spPr bwMode="auto">
              <a:xfrm>
                <a:off x="510" y="2262"/>
                <a:ext cx="14" cy="7"/>
              </a:xfrm>
              <a:custGeom>
                <a:avLst/>
                <a:gdLst>
                  <a:gd name="T0" fmla="*/ 12 w 14"/>
                  <a:gd name="T1" fmla="*/ 1 h 7"/>
                  <a:gd name="T2" fmla="*/ 9 w 14"/>
                  <a:gd name="T3" fmla="*/ 2 h 7"/>
                  <a:gd name="T4" fmla="*/ 5 w 14"/>
                  <a:gd name="T5" fmla="*/ 3 h 7"/>
                  <a:gd name="T6" fmla="*/ 2 w 14"/>
                  <a:gd name="T7" fmla="*/ 4 h 7"/>
                  <a:gd name="T8" fmla="*/ 0 w 14"/>
                  <a:gd name="T9" fmla="*/ 5 h 7"/>
                  <a:gd name="T10" fmla="*/ 3 w 14"/>
                  <a:gd name="T11" fmla="*/ 7 h 7"/>
                  <a:gd name="T12" fmla="*/ 6 w 14"/>
                  <a:gd name="T13" fmla="*/ 6 h 7"/>
                  <a:gd name="T14" fmla="*/ 10 w 14"/>
                  <a:gd name="T15" fmla="*/ 5 h 7"/>
                  <a:gd name="T16" fmla="*/ 14 w 14"/>
                  <a:gd name="T17" fmla="*/ 3 h 7"/>
                  <a:gd name="T18" fmla="*/ 13 w 14"/>
                  <a:gd name="T19" fmla="*/ 0 h 7"/>
                  <a:gd name="T20" fmla="*/ 12 w 14"/>
                  <a:gd name="T21" fmla="*/ 1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12" y="1"/>
                    </a:moveTo>
                    <a:lnTo>
                      <a:pt x="9" y="2"/>
                    </a:lnTo>
                    <a:lnTo>
                      <a:pt x="5" y="3"/>
                    </a:lnTo>
                    <a:lnTo>
                      <a:pt x="2" y="4"/>
                    </a:lnTo>
                    <a:lnTo>
                      <a:pt x="0" y="5"/>
                    </a:lnTo>
                    <a:lnTo>
                      <a:pt x="3" y="7"/>
                    </a:lnTo>
                    <a:lnTo>
                      <a:pt x="6" y="6"/>
                    </a:lnTo>
                    <a:lnTo>
                      <a:pt x="10" y="5"/>
                    </a:lnTo>
                    <a:lnTo>
                      <a:pt x="14" y="3"/>
                    </a:lnTo>
                    <a:lnTo>
                      <a:pt x="13" y="0"/>
                    </a:lnTo>
                    <a:lnTo>
                      <a:pt x="1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1" name="D50"/>
              <p:cNvSpPr>
                <a:spLocks noChangeAspect="1"/>
              </p:cNvSpPr>
              <p:nvPr/>
            </p:nvSpPr>
            <p:spPr bwMode="auto">
              <a:xfrm>
                <a:off x="1426" y="2303"/>
                <a:ext cx="23" cy="5"/>
              </a:xfrm>
              <a:custGeom>
                <a:avLst/>
                <a:gdLst>
                  <a:gd name="T0" fmla="*/ 23 w 23"/>
                  <a:gd name="T1" fmla="*/ 5 h 5"/>
                  <a:gd name="T2" fmla="*/ 19 w 23"/>
                  <a:gd name="T3" fmla="*/ 3 h 5"/>
                  <a:gd name="T4" fmla="*/ 13 w 23"/>
                  <a:gd name="T5" fmla="*/ 1 h 5"/>
                  <a:gd name="T6" fmla="*/ 6 w 23"/>
                  <a:gd name="T7" fmla="*/ 0 h 5"/>
                  <a:gd name="T8" fmla="*/ 0 w 23"/>
                  <a:gd name="T9" fmla="*/ 2 h 5"/>
                  <a:gd name="T10" fmla="*/ 0 w 23"/>
                  <a:gd name="T11" fmla="*/ 4 h 5"/>
                  <a:gd name="T12" fmla="*/ 8 w 23"/>
                  <a:gd name="T13" fmla="*/ 5 h 5"/>
                  <a:gd name="T14" fmla="*/ 17 w 23"/>
                  <a:gd name="T15" fmla="*/ 5 h 5"/>
                  <a:gd name="T16" fmla="*/ 20 w 23"/>
                  <a:gd name="T17" fmla="*/ 5 h 5"/>
                  <a:gd name="T18" fmla="*/ 21 w 23"/>
                  <a:gd name="T19" fmla="*/ 4 h 5"/>
                  <a:gd name="T20" fmla="*/ 23 w 2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5"/>
                  <a:gd name="T35" fmla="*/ 23 w 23"/>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5">
                    <a:moveTo>
                      <a:pt x="23" y="5"/>
                    </a:moveTo>
                    <a:lnTo>
                      <a:pt x="19" y="3"/>
                    </a:lnTo>
                    <a:lnTo>
                      <a:pt x="13" y="1"/>
                    </a:lnTo>
                    <a:lnTo>
                      <a:pt x="6" y="0"/>
                    </a:lnTo>
                    <a:lnTo>
                      <a:pt x="0" y="2"/>
                    </a:lnTo>
                    <a:lnTo>
                      <a:pt x="0" y="4"/>
                    </a:lnTo>
                    <a:lnTo>
                      <a:pt x="8" y="5"/>
                    </a:lnTo>
                    <a:lnTo>
                      <a:pt x="17" y="5"/>
                    </a:lnTo>
                    <a:lnTo>
                      <a:pt x="20" y="5"/>
                    </a:lnTo>
                    <a:lnTo>
                      <a:pt x="21" y="4"/>
                    </a:lnTo>
                    <a:lnTo>
                      <a:pt x="23" y="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2" name="D54"/>
              <p:cNvSpPr>
                <a:spLocks noChangeAspect="1"/>
              </p:cNvSpPr>
              <p:nvPr/>
            </p:nvSpPr>
            <p:spPr bwMode="auto">
              <a:xfrm>
                <a:off x="1259" y="2099"/>
                <a:ext cx="7" cy="5"/>
              </a:xfrm>
              <a:custGeom>
                <a:avLst/>
                <a:gdLst>
                  <a:gd name="T0" fmla="*/ 1 w 7"/>
                  <a:gd name="T1" fmla="*/ 5 h 5"/>
                  <a:gd name="T2" fmla="*/ 2 w 7"/>
                  <a:gd name="T3" fmla="*/ 5 h 5"/>
                  <a:gd name="T4" fmla="*/ 4 w 7"/>
                  <a:gd name="T5" fmla="*/ 4 h 5"/>
                  <a:gd name="T6" fmla="*/ 4 w 7"/>
                  <a:gd name="T7" fmla="*/ 3 h 5"/>
                  <a:gd name="T8" fmla="*/ 6 w 7"/>
                  <a:gd name="T9" fmla="*/ 2 h 5"/>
                  <a:gd name="T10" fmla="*/ 7 w 7"/>
                  <a:gd name="T11" fmla="*/ 2 h 5"/>
                  <a:gd name="T12" fmla="*/ 7 w 7"/>
                  <a:gd name="T13" fmla="*/ 0 h 5"/>
                  <a:gd name="T14" fmla="*/ 6 w 7"/>
                  <a:gd name="T15" fmla="*/ 0 h 5"/>
                  <a:gd name="T16" fmla="*/ 4 w 7"/>
                  <a:gd name="T17" fmla="*/ 0 h 5"/>
                  <a:gd name="T18" fmla="*/ 3 w 7"/>
                  <a:gd name="T19" fmla="*/ 1 h 5"/>
                  <a:gd name="T20" fmla="*/ 2 w 7"/>
                  <a:gd name="T21" fmla="*/ 2 h 5"/>
                  <a:gd name="T22" fmla="*/ 2 w 7"/>
                  <a:gd name="T23" fmla="*/ 3 h 5"/>
                  <a:gd name="T24" fmla="*/ 1 w 7"/>
                  <a:gd name="T25" fmla="*/ 4 h 5"/>
                  <a:gd name="T26" fmla="*/ 0 w 7"/>
                  <a:gd name="T27" fmla="*/ 4 h 5"/>
                  <a:gd name="T28" fmla="*/ 1 w 7"/>
                  <a:gd name="T29" fmla="*/ 5 h 5"/>
                  <a:gd name="T30" fmla="*/ 1 w 7"/>
                  <a:gd name="T31" fmla="*/ 5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5"/>
                  <a:gd name="T50" fmla="*/ 7 w 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5">
                    <a:moveTo>
                      <a:pt x="1" y="5"/>
                    </a:moveTo>
                    <a:lnTo>
                      <a:pt x="2" y="5"/>
                    </a:lnTo>
                    <a:lnTo>
                      <a:pt x="4" y="4"/>
                    </a:lnTo>
                    <a:lnTo>
                      <a:pt x="4" y="3"/>
                    </a:lnTo>
                    <a:lnTo>
                      <a:pt x="6" y="2"/>
                    </a:lnTo>
                    <a:lnTo>
                      <a:pt x="7" y="2"/>
                    </a:lnTo>
                    <a:lnTo>
                      <a:pt x="7" y="0"/>
                    </a:lnTo>
                    <a:lnTo>
                      <a:pt x="6" y="0"/>
                    </a:lnTo>
                    <a:lnTo>
                      <a:pt x="4" y="0"/>
                    </a:lnTo>
                    <a:lnTo>
                      <a:pt x="3" y="1"/>
                    </a:lnTo>
                    <a:lnTo>
                      <a:pt x="2" y="2"/>
                    </a:lnTo>
                    <a:lnTo>
                      <a:pt x="2" y="3"/>
                    </a:lnTo>
                    <a:lnTo>
                      <a:pt x="1" y="4"/>
                    </a:lnTo>
                    <a:lnTo>
                      <a:pt x="0" y="4"/>
                    </a:lnTo>
                    <a:lnTo>
                      <a:pt x="1" y="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3" name="D55"/>
              <p:cNvSpPr>
                <a:spLocks noChangeAspect="1"/>
              </p:cNvSpPr>
              <p:nvPr/>
            </p:nvSpPr>
            <p:spPr bwMode="auto">
              <a:xfrm>
                <a:off x="1231" y="2117"/>
                <a:ext cx="14" cy="16"/>
              </a:xfrm>
              <a:custGeom>
                <a:avLst/>
                <a:gdLst>
                  <a:gd name="T0" fmla="*/ 4 w 14"/>
                  <a:gd name="T1" fmla="*/ 16 h 16"/>
                  <a:gd name="T2" fmla="*/ 5 w 14"/>
                  <a:gd name="T3" fmla="*/ 16 h 16"/>
                  <a:gd name="T4" fmla="*/ 7 w 14"/>
                  <a:gd name="T5" fmla="*/ 15 h 16"/>
                  <a:gd name="T6" fmla="*/ 8 w 14"/>
                  <a:gd name="T7" fmla="*/ 14 h 16"/>
                  <a:gd name="T8" fmla="*/ 9 w 14"/>
                  <a:gd name="T9" fmla="*/ 14 h 16"/>
                  <a:gd name="T10" fmla="*/ 11 w 14"/>
                  <a:gd name="T11" fmla="*/ 14 h 16"/>
                  <a:gd name="T12" fmla="*/ 11 w 14"/>
                  <a:gd name="T13" fmla="*/ 13 h 16"/>
                  <a:gd name="T14" fmla="*/ 12 w 14"/>
                  <a:gd name="T15" fmla="*/ 11 h 16"/>
                  <a:gd name="T16" fmla="*/ 11 w 14"/>
                  <a:gd name="T17" fmla="*/ 11 h 16"/>
                  <a:gd name="T18" fmla="*/ 10 w 14"/>
                  <a:gd name="T19" fmla="*/ 10 h 16"/>
                  <a:gd name="T20" fmla="*/ 12 w 14"/>
                  <a:gd name="T21" fmla="*/ 9 h 16"/>
                  <a:gd name="T22" fmla="*/ 13 w 14"/>
                  <a:gd name="T23" fmla="*/ 8 h 16"/>
                  <a:gd name="T24" fmla="*/ 13 w 14"/>
                  <a:gd name="T25" fmla="*/ 7 h 16"/>
                  <a:gd name="T26" fmla="*/ 12 w 14"/>
                  <a:gd name="T27" fmla="*/ 5 h 16"/>
                  <a:gd name="T28" fmla="*/ 13 w 14"/>
                  <a:gd name="T29" fmla="*/ 4 h 16"/>
                  <a:gd name="T30" fmla="*/ 14 w 14"/>
                  <a:gd name="T31" fmla="*/ 2 h 16"/>
                  <a:gd name="T32" fmla="*/ 14 w 14"/>
                  <a:gd name="T33" fmla="*/ 0 h 16"/>
                  <a:gd name="T34" fmla="*/ 13 w 14"/>
                  <a:gd name="T35" fmla="*/ 1 h 16"/>
                  <a:gd name="T36" fmla="*/ 11 w 14"/>
                  <a:gd name="T37" fmla="*/ 1 h 16"/>
                  <a:gd name="T38" fmla="*/ 9 w 14"/>
                  <a:gd name="T39" fmla="*/ 2 h 16"/>
                  <a:gd name="T40" fmla="*/ 8 w 14"/>
                  <a:gd name="T41" fmla="*/ 3 h 16"/>
                  <a:gd name="T42" fmla="*/ 7 w 14"/>
                  <a:gd name="T43" fmla="*/ 3 h 16"/>
                  <a:gd name="T44" fmla="*/ 6 w 14"/>
                  <a:gd name="T45" fmla="*/ 6 h 16"/>
                  <a:gd name="T46" fmla="*/ 5 w 14"/>
                  <a:gd name="T47" fmla="*/ 7 h 16"/>
                  <a:gd name="T48" fmla="*/ 3 w 14"/>
                  <a:gd name="T49" fmla="*/ 9 h 16"/>
                  <a:gd name="T50" fmla="*/ 1 w 14"/>
                  <a:gd name="T51" fmla="*/ 10 h 16"/>
                  <a:gd name="T52" fmla="*/ 1 w 14"/>
                  <a:gd name="T53" fmla="*/ 12 h 16"/>
                  <a:gd name="T54" fmla="*/ 0 w 14"/>
                  <a:gd name="T55" fmla="*/ 13 h 16"/>
                  <a:gd name="T56" fmla="*/ 1 w 14"/>
                  <a:gd name="T57" fmla="*/ 14 h 16"/>
                  <a:gd name="T58" fmla="*/ 2 w 14"/>
                  <a:gd name="T59" fmla="*/ 15 h 16"/>
                  <a:gd name="T60" fmla="*/ 3 w 14"/>
                  <a:gd name="T61" fmla="*/ 16 h 16"/>
                  <a:gd name="T62" fmla="*/ 4 w 14"/>
                  <a:gd name="T63" fmla="*/ 16 h 16"/>
                  <a:gd name="T64" fmla="*/ 3 w 14"/>
                  <a:gd name="T65" fmla="*/ 16 h 16"/>
                  <a:gd name="T66" fmla="*/ 4 w 14"/>
                  <a:gd name="T67" fmla="*/ 16 h 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
                  <a:gd name="T103" fmla="*/ 0 h 16"/>
                  <a:gd name="T104" fmla="*/ 14 w 14"/>
                  <a:gd name="T105" fmla="*/ 16 h 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 h="16">
                    <a:moveTo>
                      <a:pt x="4" y="16"/>
                    </a:moveTo>
                    <a:lnTo>
                      <a:pt x="5" y="16"/>
                    </a:lnTo>
                    <a:lnTo>
                      <a:pt x="7" y="15"/>
                    </a:lnTo>
                    <a:lnTo>
                      <a:pt x="8" y="14"/>
                    </a:lnTo>
                    <a:lnTo>
                      <a:pt x="9" y="14"/>
                    </a:lnTo>
                    <a:lnTo>
                      <a:pt x="11" y="14"/>
                    </a:lnTo>
                    <a:lnTo>
                      <a:pt x="11" y="13"/>
                    </a:lnTo>
                    <a:lnTo>
                      <a:pt x="12" y="11"/>
                    </a:lnTo>
                    <a:lnTo>
                      <a:pt x="11" y="11"/>
                    </a:lnTo>
                    <a:lnTo>
                      <a:pt x="10" y="10"/>
                    </a:lnTo>
                    <a:lnTo>
                      <a:pt x="12" y="9"/>
                    </a:lnTo>
                    <a:lnTo>
                      <a:pt x="13" y="8"/>
                    </a:lnTo>
                    <a:lnTo>
                      <a:pt x="13" y="7"/>
                    </a:lnTo>
                    <a:lnTo>
                      <a:pt x="12" y="5"/>
                    </a:lnTo>
                    <a:lnTo>
                      <a:pt x="13" y="4"/>
                    </a:lnTo>
                    <a:lnTo>
                      <a:pt x="14" y="2"/>
                    </a:lnTo>
                    <a:lnTo>
                      <a:pt x="14" y="0"/>
                    </a:lnTo>
                    <a:lnTo>
                      <a:pt x="13" y="1"/>
                    </a:lnTo>
                    <a:lnTo>
                      <a:pt x="11" y="1"/>
                    </a:lnTo>
                    <a:lnTo>
                      <a:pt x="9" y="2"/>
                    </a:lnTo>
                    <a:lnTo>
                      <a:pt x="8" y="3"/>
                    </a:lnTo>
                    <a:lnTo>
                      <a:pt x="7" y="3"/>
                    </a:lnTo>
                    <a:lnTo>
                      <a:pt x="6" y="6"/>
                    </a:lnTo>
                    <a:lnTo>
                      <a:pt x="5" y="7"/>
                    </a:lnTo>
                    <a:lnTo>
                      <a:pt x="3" y="9"/>
                    </a:lnTo>
                    <a:lnTo>
                      <a:pt x="1" y="10"/>
                    </a:lnTo>
                    <a:lnTo>
                      <a:pt x="1" y="12"/>
                    </a:lnTo>
                    <a:lnTo>
                      <a:pt x="0" y="13"/>
                    </a:lnTo>
                    <a:lnTo>
                      <a:pt x="1" y="14"/>
                    </a:lnTo>
                    <a:lnTo>
                      <a:pt x="2" y="15"/>
                    </a:lnTo>
                    <a:lnTo>
                      <a:pt x="3" y="16"/>
                    </a:lnTo>
                    <a:lnTo>
                      <a:pt x="4" y="16"/>
                    </a:lnTo>
                    <a:lnTo>
                      <a:pt x="3" y="16"/>
                    </a:lnTo>
                    <a:lnTo>
                      <a:pt x="4" y="1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4" name="D56"/>
              <p:cNvSpPr>
                <a:spLocks noChangeAspect="1"/>
              </p:cNvSpPr>
              <p:nvPr/>
            </p:nvSpPr>
            <p:spPr bwMode="auto">
              <a:xfrm>
                <a:off x="1169" y="2162"/>
                <a:ext cx="15" cy="8"/>
              </a:xfrm>
              <a:custGeom>
                <a:avLst/>
                <a:gdLst>
                  <a:gd name="T0" fmla="*/ 12 w 15"/>
                  <a:gd name="T1" fmla="*/ 8 h 8"/>
                  <a:gd name="T2" fmla="*/ 13 w 15"/>
                  <a:gd name="T3" fmla="*/ 7 h 8"/>
                  <a:gd name="T4" fmla="*/ 13 w 15"/>
                  <a:gd name="T5" fmla="*/ 6 h 8"/>
                  <a:gd name="T6" fmla="*/ 14 w 15"/>
                  <a:gd name="T7" fmla="*/ 5 h 8"/>
                  <a:gd name="T8" fmla="*/ 15 w 15"/>
                  <a:gd name="T9" fmla="*/ 4 h 8"/>
                  <a:gd name="T10" fmla="*/ 15 w 15"/>
                  <a:gd name="T11" fmla="*/ 3 h 8"/>
                  <a:gd name="T12" fmla="*/ 14 w 15"/>
                  <a:gd name="T13" fmla="*/ 3 h 8"/>
                  <a:gd name="T14" fmla="*/ 12 w 15"/>
                  <a:gd name="T15" fmla="*/ 2 h 8"/>
                  <a:gd name="T16" fmla="*/ 12 w 15"/>
                  <a:gd name="T17" fmla="*/ 0 h 8"/>
                  <a:gd name="T18" fmla="*/ 8 w 15"/>
                  <a:gd name="T19" fmla="*/ 0 h 8"/>
                  <a:gd name="T20" fmla="*/ 7 w 15"/>
                  <a:gd name="T21" fmla="*/ 0 h 8"/>
                  <a:gd name="T22" fmla="*/ 6 w 15"/>
                  <a:gd name="T23" fmla="*/ 2 h 8"/>
                  <a:gd name="T24" fmla="*/ 3 w 15"/>
                  <a:gd name="T25" fmla="*/ 2 h 8"/>
                  <a:gd name="T26" fmla="*/ 0 w 15"/>
                  <a:gd name="T27" fmla="*/ 3 h 8"/>
                  <a:gd name="T28" fmla="*/ 0 w 15"/>
                  <a:gd name="T29" fmla="*/ 4 h 8"/>
                  <a:gd name="T30" fmla="*/ 2 w 15"/>
                  <a:gd name="T31" fmla="*/ 5 h 8"/>
                  <a:gd name="T32" fmla="*/ 2 w 15"/>
                  <a:gd name="T33" fmla="*/ 6 h 8"/>
                  <a:gd name="T34" fmla="*/ 1 w 15"/>
                  <a:gd name="T35" fmla="*/ 7 h 8"/>
                  <a:gd name="T36" fmla="*/ 3 w 15"/>
                  <a:gd name="T37" fmla="*/ 7 h 8"/>
                  <a:gd name="T38" fmla="*/ 6 w 15"/>
                  <a:gd name="T39" fmla="*/ 7 h 8"/>
                  <a:gd name="T40" fmla="*/ 8 w 15"/>
                  <a:gd name="T41" fmla="*/ 7 h 8"/>
                  <a:gd name="T42" fmla="*/ 10 w 15"/>
                  <a:gd name="T43" fmla="*/ 7 h 8"/>
                  <a:gd name="T44" fmla="*/ 12 w 15"/>
                  <a:gd name="T45" fmla="*/ 8 h 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8"/>
                  <a:gd name="T71" fmla="*/ 15 w 15"/>
                  <a:gd name="T72" fmla="*/ 8 h 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8">
                    <a:moveTo>
                      <a:pt x="12" y="8"/>
                    </a:moveTo>
                    <a:lnTo>
                      <a:pt x="13" y="7"/>
                    </a:lnTo>
                    <a:lnTo>
                      <a:pt x="13" y="6"/>
                    </a:lnTo>
                    <a:lnTo>
                      <a:pt x="14" y="5"/>
                    </a:lnTo>
                    <a:lnTo>
                      <a:pt x="15" y="4"/>
                    </a:lnTo>
                    <a:lnTo>
                      <a:pt x="15" y="3"/>
                    </a:lnTo>
                    <a:lnTo>
                      <a:pt x="14" y="3"/>
                    </a:lnTo>
                    <a:lnTo>
                      <a:pt x="12" y="2"/>
                    </a:lnTo>
                    <a:lnTo>
                      <a:pt x="12" y="0"/>
                    </a:lnTo>
                    <a:lnTo>
                      <a:pt x="8" y="0"/>
                    </a:lnTo>
                    <a:lnTo>
                      <a:pt x="7" y="0"/>
                    </a:lnTo>
                    <a:lnTo>
                      <a:pt x="6" y="2"/>
                    </a:lnTo>
                    <a:lnTo>
                      <a:pt x="3" y="2"/>
                    </a:lnTo>
                    <a:lnTo>
                      <a:pt x="0" y="3"/>
                    </a:lnTo>
                    <a:lnTo>
                      <a:pt x="0" y="4"/>
                    </a:lnTo>
                    <a:lnTo>
                      <a:pt x="2" y="5"/>
                    </a:lnTo>
                    <a:lnTo>
                      <a:pt x="2" y="6"/>
                    </a:lnTo>
                    <a:lnTo>
                      <a:pt x="1" y="7"/>
                    </a:lnTo>
                    <a:lnTo>
                      <a:pt x="3" y="7"/>
                    </a:lnTo>
                    <a:lnTo>
                      <a:pt x="6" y="7"/>
                    </a:lnTo>
                    <a:lnTo>
                      <a:pt x="8" y="7"/>
                    </a:lnTo>
                    <a:lnTo>
                      <a:pt x="10" y="7"/>
                    </a:lnTo>
                    <a:lnTo>
                      <a:pt x="12" y="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5" name="D57"/>
              <p:cNvSpPr>
                <a:spLocks noChangeAspect="1"/>
              </p:cNvSpPr>
              <p:nvPr/>
            </p:nvSpPr>
            <p:spPr bwMode="auto">
              <a:xfrm>
                <a:off x="902" y="2224"/>
                <a:ext cx="7" cy="5"/>
              </a:xfrm>
              <a:custGeom>
                <a:avLst/>
                <a:gdLst>
                  <a:gd name="T0" fmla="*/ 0 w 7"/>
                  <a:gd name="T1" fmla="*/ 2 h 5"/>
                  <a:gd name="T2" fmla="*/ 1 w 7"/>
                  <a:gd name="T3" fmla="*/ 3 h 5"/>
                  <a:gd name="T4" fmla="*/ 3 w 7"/>
                  <a:gd name="T5" fmla="*/ 4 h 5"/>
                  <a:gd name="T6" fmla="*/ 5 w 7"/>
                  <a:gd name="T7" fmla="*/ 5 h 5"/>
                  <a:gd name="T8" fmla="*/ 7 w 7"/>
                  <a:gd name="T9" fmla="*/ 4 h 5"/>
                  <a:gd name="T10" fmla="*/ 7 w 7"/>
                  <a:gd name="T11" fmla="*/ 3 h 5"/>
                  <a:gd name="T12" fmla="*/ 6 w 7"/>
                  <a:gd name="T13" fmla="*/ 2 h 5"/>
                  <a:gd name="T14" fmla="*/ 4 w 7"/>
                  <a:gd name="T15" fmla="*/ 1 h 5"/>
                  <a:gd name="T16" fmla="*/ 2 w 7"/>
                  <a:gd name="T17" fmla="*/ 0 h 5"/>
                  <a:gd name="T18" fmla="*/ 0 w 7"/>
                  <a:gd name="T19" fmla="*/ 0 h 5"/>
                  <a:gd name="T20" fmla="*/ 0 w 7"/>
                  <a:gd name="T21" fmla="*/ 1 h 5"/>
                  <a:gd name="T22" fmla="*/ 0 w 7"/>
                  <a:gd name="T23" fmla="*/ 2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0" y="2"/>
                    </a:moveTo>
                    <a:lnTo>
                      <a:pt x="1" y="3"/>
                    </a:lnTo>
                    <a:lnTo>
                      <a:pt x="3" y="4"/>
                    </a:lnTo>
                    <a:lnTo>
                      <a:pt x="5" y="5"/>
                    </a:lnTo>
                    <a:lnTo>
                      <a:pt x="7" y="4"/>
                    </a:lnTo>
                    <a:lnTo>
                      <a:pt x="7" y="3"/>
                    </a:lnTo>
                    <a:lnTo>
                      <a:pt x="6" y="2"/>
                    </a:lnTo>
                    <a:lnTo>
                      <a:pt x="4" y="1"/>
                    </a:lnTo>
                    <a:lnTo>
                      <a:pt x="2" y="0"/>
                    </a:lnTo>
                    <a:lnTo>
                      <a:pt x="0" y="0"/>
                    </a:lnTo>
                    <a:lnTo>
                      <a:pt x="0" y="1"/>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616" name="D58"/>
              <p:cNvSpPr>
                <a:spLocks noChangeAspect="1"/>
              </p:cNvSpPr>
              <p:nvPr/>
            </p:nvSpPr>
            <p:spPr bwMode="auto">
              <a:xfrm>
                <a:off x="1031" y="2149"/>
                <a:ext cx="6" cy="4"/>
              </a:xfrm>
              <a:custGeom>
                <a:avLst/>
                <a:gdLst>
                  <a:gd name="T0" fmla="*/ 3 w 6"/>
                  <a:gd name="T1" fmla="*/ 0 h 4"/>
                  <a:gd name="T2" fmla="*/ 2 w 6"/>
                  <a:gd name="T3" fmla="*/ 0 h 4"/>
                  <a:gd name="T4" fmla="*/ 1 w 6"/>
                  <a:gd name="T5" fmla="*/ 1 h 4"/>
                  <a:gd name="T6" fmla="*/ 0 w 6"/>
                  <a:gd name="T7" fmla="*/ 2 h 4"/>
                  <a:gd name="T8" fmla="*/ 1 w 6"/>
                  <a:gd name="T9" fmla="*/ 4 h 4"/>
                  <a:gd name="T10" fmla="*/ 3 w 6"/>
                  <a:gd name="T11" fmla="*/ 4 h 4"/>
                  <a:gd name="T12" fmla="*/ 5 w 6"/>
                  <a:gd name="T13" fmla="*/ 4 h 4"/>
                  <a:gd name="T14" fmla="*/ 6 w 6"/>
                  <a:gd name="T15" fmla="*/ 2 h 4"/>
                  <a:gd name="T16" fmla="*/ 5 w 6"/>
                  <a:gd name="T17" fmla="*/ 1 h 4"/>
                  <a:gd name="T18" fmla="*/ 5 w 6"/>
                  <a:gd name="T19" fmla="*/ 0 h 4"/>
                  <a:gd name="T20" fmla="*/ 3 w 6"/>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3" y="0"/>
                    </a:moveTo>
                    <a:lnTo>
                      <a:pt x="2" y="0"/>
                    </a:lnTo>
                    <a:lnTo>
                      <a:pt x="1" y="1"/>
                    </a:lnTo>
                    <a:lnTo>
                      <a:pt x="0" y="2"/>
                    </a:lnTo>
                    <a:lnTo>
                      <a:pt x="1" y="4"/>
                    </a:lnTo>
                    <a:lnTo>
                      <a:pt x="3" y="4"/>
                    </a:lnTo>
                    <a:lnTo>
                      <a:pt x="5" y="4"/>
                    </a:lnTo>
                    <a:lnTo>
                      <a:pt x="6" y="2"/>
                    </a:lnTo>
                    <a:lnTo>
                      <a:pt x="5" y="1"/>
                    </a:lnTo>
                    <a:lnTo>
                      <a:pt x="5" y="0"/>
                    </a:lnTo>
                    <a:lnTo>
                      <a:pt x="3"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501" name="Antigua_and_Barbuda"/>
            <p:cNvSpPr>
              <a:spLocks noChangeAspect="1"/>
            </p:cNvSpPr>
            <p:nvPr/>
          </p:nvSpPr>
          <p:spPr bwMode="auto">
            <a:xfrm>
              <a:off x="1290" y="1291"/>
              <a:ext cx="2" cy="2"/>
            </a:xfrm>
            <a:custGeom>
              <a:avLst/>
              <a:gdLst>
                <a:gd name="T0" fmla="*/ 1 w 2"/>
                <a:gd name="T1" fmla="*/ 1 h 2"/>
                <a:gd name="T2" fmla="*/ 2 w 2"/>
                <a:gd name="T3" fmla="*/ 1 h 2"/>
                <a:gd name="T4" fmla="*/ 1 w 2"/>
                <a:gd name="T5" fmla="*/ 2 h 2"/>
                <a:gd name="T6" fmla="*/ 0 w 2"/>
                <a:gd name="T7" fmla="*/ 2 h 2"/>
                <a:gd name="T8" fmla="*/ 0 w 2"/>
                <a:gd name="T9" fmla="*/ 1 h 2"/>
                <a:gd name="T10" fmla="*/ 1 w 2"/>
                <a:gd name="T11" fmla="*/ 0 h 2"/>
                <a:gd name="T12" fmla="*/ 1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1" y="1"/>
                  </a:moveTo>
                  <a:lnTo>
                    <a:pt x="2" y="1"/>
                  </a:lnTo>
                  <a:lnTo>
                    <a:pt x="1" y="2"/>
                  </a:lnTo>
                  <a:lnTo>
                    <a:pt x="0" y="2"/>
                  </a:lnTo>
                  <a:lnTo>
                    <a:pt x="0"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02" name="Armenia">
              <a:hlinkClick r:id="" action="ppaction://noaction"/>
            </p:cNvPr>
            <p:cNvSpPr>
              <a:spLocks noChangeAspect="1"/>
            </p:cNvSpPr>
            <p:nvPr/>
          </p:nvSpPr>
          <p:spPr bwMode="auto">
            <a:xfrm>
              <a:off x="2261" y="1041"/>
              <a:ext cx="35" cy="31"/>
            </a:xfrm>
            <a:custGeom>
              <a:avLst/>
              <a:gdLst>
                <a:gd name="T0" fmla="*/ 1 w 35"/>
                <a:gd name="T1" fmla="*/ 4 h 31"/>
                <a:gd name="T2" fmla="*/ 3 w 35"/>
                <a:gd name="T3" fmla="*/ 6 h 31"/>
                <a:gd name="T4" fmla="*/ 5 w 35"/>
                <a:gd name="T5" fmla="*/ 7 h 31"/>
                <a:gd name="T6" fmla="*/ 7 w 35"/>
                <a:gd name="T7" fmla="*/ 9 h 31"/>
                <a:gd name="T8" fmla="*/ 7 w 35"/>
                <a:gd name="T9" fmla="*/ 12 h 31"/>
                <a:gd name="T10" fmla="*/ 7 w 35"/>
                <a:gd name="T11" fmla="*/ 14 h 31"/>
                <a:gd name="T12" fmla="*/ 8 w 35"/>
                <a:gd name="T13" fmla="*/ 15 h 31"/>
                <a:gd name="T14" fmla="*/ 10 w 35"/>
                <a:gd name="T15" fmla="*/ 17 h 31"/>
                <a:gd name="T16" fmla="*/ 12 w 35"/>
                <a:gd name="T17" fmla="*/ 18 h 31"/>
                <a:gd name="T18" fmla="*/ 14 w 35"/>
                <a:gd name="T19" fmla="*/ 20 h 31"/>
                <a:gd name="T20" fmla="*/ 18 w 35"/>
                <a:gd name="T21" fmla="*/ 23 h 31"/>
                <a:gd name="T22" fmla="*/ 21 w 35"/>
                <a:gd name="T23" fmla="*/ 27 h 31"/>
                <a:gd name="T24" fmla="*/ 22 w 35"/>
                <a:gd name="T25" fmla="*/ 29 h 31"/>
                <a:gd name="T26" fmla="*/ 23 w 35"/>
                <a:gd name="T27" fmla="*/ 30 h 31"/>
                <a:gd name="T28" fmla="*/ 25 w 35"/>
                <a:gd name="T29" fmla="*/ 30 h 31"/>
                <a:gd name="T30" fmla="*/ 26 w 35"/>
                <a:gd name="T31" fmla="*/ 31 h 31"/>
                <a:gd name="T32" fmla="*/ 33 w 35"/>
                <a:gd name="T33" fmla="*/ 31 h 31"/>
                <a:gd name="T34" fmla="*/ 35 w 35"/>
                <a:gd name="T35" fmla="*/ 31 h 31"/>
                <a:gd name="T36" fmla="*/ 30 w 35"/>
                <a:gd name="T37" fmla="*/ 26 h 31"/>
                <a:gd name="T38" fmla="*/ 29 w 35"/>
                <a:gd name="T39" fmla="*/ 25 h 31"/>
                <a:gd name="T40" fmla="*/ 29 w 35"/>
                <a:gd name="T41" fmla="*/ 23 h 31"/>
                <a:gd name="T42" fmla="*/ 28 w 35"/>
                <a:gd name="T43" fmla="*/ 22 h 31"/>
                <a:gd name="T44" fmla="*/ 28 w 35"/>
                <a:gd name="T45" fmla="*/ 20 h 31"/>
                <a:gd name="T46" fmla="*/ 27 w 35"/>
                <a:gd name="T47" fmla="*/ 19 h 31"/>
                <a:gd name="T48" fmla="*/ 26 w 35"/>
                <a:gd name="T49" fmla="*/ 18 h 31"/>
                <a:gd name="T50" fmla="*/ 25 w 35"/>
                <a:gd name="T51" fmla="*/ 17 h 31"/>
                <a:gd name="T52" fmla="*/ 23 w 35"/>
                <a:gd name="T53" fmla="*/ 16 h 31"/>
                <a:gd name="T54" fmla="*/ 22 w 35"/>
                <a:gd name="T55" fmla="*/ 15 h 31"/>
                <a:gd name="T56" fmla="*/ 22 w 35"/>
                <a:gd name="T57" fmla="*/ 14 h 31"/>
                <a:gd name="T58" fmla="*/ 22 w 35"/>
                <a:gd name="T59" fmla="*/ 12 h 31"/>
                <a:gd name="T60" fmla="*/ 21 w 35"/>
                <a:gd name="T61" fmla="*/ 11 h 31"/>
                <a:gd name="T62" fmla="*/ 18 w 35"/>
                <a:gd name="T63" fmla="*/ 8 h 31"/>
                <a:gd name="T64" fmla="*/ 16 w 35"/>
                <a:gd name="T65" fmla="*/ 5 h 31"/>
                <a:gd name="T66" fmla="*/ 11 w 35"/>
                <a:gd name="T67" fmla="*/ 0 h 31"/>
                <a:gd name="T68" fmla="*/ 6 w 35"/>
                <a:gd name="T69" fmla="*/ 2 h 31"/>
                <a:gd name="T70" fmla="*/ 3 w 35"/>
                <a:gd name="T71" fmla="*/ 2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
                <a:gd name="T109" fmla="*/ 0 h 31"/>
                <a:gd name="T110" fmla="*/ 35 w 35"/>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 h="31">
                  <a:moveTo>
                    <a:pt x="0" y="2"/>
                  </a:moveTo>
                  <a:lnTo>
                    <a:pt x="1" y="4"/>
                  </a:lnTo>
                  <a:lnTo>
                    <a:pt x="2" y="4"/>
                  </a:lnTo>
                  <a:lnTo>
                    <a:pt x="3" y="6"/>
                  </a:lnTo>
                  <a:lnTo>
                    <a:pt x="4" y="7"/>
                  </a:lnTo>
                  <a:lnTo>
                    <a:pt x="5" y="7"/>
                  </a:lnTo>
                  <a:lnTo>
                    <a:pt x="7" y="9"/>
                  </a:lnTo>
                  <a:lnTo>
                    <a:pt x="7" y="11"/>
                  </a:lnTo>
                  <a:lnTo>
                    <a:pt x="7" y="12"/>
                  </a:lnTo>
                  <a:lnTo>
                    <a:pt x="7" y="13"/>
                  </a:lnTo>
                  <a:lnTo>
                    <a:pt x="7" y="14"/>
                  </a:lnTo>
                  <a:lnTo>
                    <a:pt x="7" y="15"/>
                  </a:lnTo>
                  <a:lnTo>
                    <a:pt x="8" y="15"/>
                  </a:lnTo>
                  <a:lnTo>
                    <a:pt x="9" y="16"/>
                  </a:lnTo>
                  <a:lnTo>
                    <a:pt x="10" y="17"/>
                  </a:lnTo>
                  <a:lnTo>
                    <a:pt x="11" y="17"/>
                  </a:lnTo>
                  <a:lnTo>
                    <a:pt x="12" y="18"/>
                  </a:lnTo>
                  <a:lnTo>
                    <a:pt x="13" y="19"/>
                  </a:lnTo>
                  <a:lnTo>
                    <a:pt x="14" y="20"/>
                  </a:lnTo>
                  <a:lnTo>
                    <a:pt x="16" y="21"/>
                  </a:lnTo>
                  <a:lnTo>
                    <a:pt x="18" y="23"/>
                  </a:lnTo>
                  <a:lnTo>
                    <a:pt x="20" y="25"/>
                  </a:lnTo>
                  <a:lnTo>
                    <a:pt x="21" y="27"/>
                  </a:lnTo>
                  <a:lnTo>
                    <a:pt x="22" y="28"/>
                  </a:lnTo>
                  <a:lnTo>
                    <a:pt x="22" y="29"/>
                  </a:lnTo>
                  <a:lnTo>
                    <a:pt x="23" y="29"/>
                  </a:lnTo>
                  <a:lnTo>
                    <a:pt x="23" y="30"/>
                  </a:lnTo>
                  <a:lnTo>
                    <a:pt x="24" y="30"/>
                  </a:lnTo>
                  <a:lnTo>
                    <a:pt x="25" y="30"/>
                  </a:lnTo>
                  <a:lnTo>
                    <a:pt x="25" y="31"/>
                  </a:lnTo>
                  <a:lnTo>
                    <a:pt x="26" y="31"/>
                  </a:lnTo>
                  <a:lnTo>
                    <a:pt x="29" y="31"/>
                  </a:lnTo>
                  <a:lnTo>
                    <a:pt x="33" y="31"/>
                  </a:lnTo>
                  <a:lnTo>
                    <a:pt x="34" y="29"/>
                  </a:lnTo>
                  <a:lnTo>
                    <a:pt x="35" y="31"/>
                  </a:lnTo>
                  <a:lnTo>
                    <a:pt x="32" y="27"/>
                  </a:lnTo>
                  <a:lnTo>
                    <a:pt x="30" y="26"/>
                  </a:lnTo>
                  <a:lnTo>
                    <a:pt x="30" y="25"/>
                  </a:lnTo>
                  <a:lnTo>
                    <a:pt x="29" y="25"/>
                  </a:lnTo>
                  <a:lnTo>
                    <a:pt x="29" y="24"/>
                  </a:lnTo>
                  <a:lnTo>
                    <a:pt x="29" y="23"/>
                  </a:lnTo>
                  <a:lnTo>
                    <a:pt x="29" y="22"/>
                  </a:lnTo>
                  <a:lnTo>
                    <a:pt x="28" y="22"/>
                  </a:lnTo>
                  <a:lnTo>
                    <a:pt x="28" y="21"/>
                  </a:lnTo>
                  <a:lnTo>
                    <a:pt x="28" y="20"/>
                  </a:lnTo>
                  <a:lnTo>
                    <a:pt x="28" y="19"/>
                  </a:lnTo>
                  <a:lnTo>
                    <a:pt x="27" y="19"/>
                  </a:lnTo>
                  <a:lnTo>
                    <a:pt x="27" y="18"/>
                  </a:lnTo>
                  <a:lnTo>
                    <a:pt x="26" y="18"/>
                  </a:lnTo>
                  <a:lnTo>
                    <a:pt x="26" y="17"/>
                  </a:lnTo>
                  <a:lnTo>
                    <a:pt x="25" y="17"/>
                  </a:lnTo>
                  <a:lnTo>
                    <a:pt x="24" y="16"/>
                  </a:lnTo>
                  <a:lnTo>
                    <a:pt x="23" y="16"/>
                  </a:lnTo>
                  <a:lnTo>
                    <a:pt x="22" y="16"/>
                  </a:lnTo>
                  <a:lnTo>
                    <a:pt x="22" y="15"/>
                  </a:lnTo>
                  <a:lnTo>
                    <a:pt x="22" y="14"/>
                  </a:lnTo>
                  <a:lnTo>
                    <a:pt x="23" y="12"/>
                  </a:lnTo>
                  <a:lnTo>
                    <a:pt x="22" y="12"/>
                  </a:lnTo>
                  <a:lnTo>
                    <a:pt x="22" y="11"/>
                  </a:lnTo>
                  <a:lnTo>
                    <a:pt x="21" y="11"/>
                  </a:lnTo>
                  <a:lnTo>
                    <a:pt x="20" y="9"/>
                  </a:lnTo>
                  <a:lnTo>
                    <a:pt x="18" y="8"/>
                  </a:lnTo>
                  <a:lnTo>
                    <a:pt x="17" y="6"/>
                  </a:lnTo>
                  <a:lnTo>
                    <a:pt x="16" y="5"/>
                  </a:lnTo>
                  <a:lnTo>
                    <a:pt x="14" y="3"/>
                  </a:lnTo>
                  <a:lnTo>
                    <a:pt x="11" y="0"/>
                  </a:lnTo>
                  <a:lnTo>
                    <a:pt x="8" y="1"/>
                  </a:lnTo>
                  <a:lnTo>
                    <a:pt x="6" y="2"/>
                  </a:lnTo>
                  <a:lnTo>
                    <a:pt x="5" y="2"/>
                  </a:lnTo>
                  <a:lnTo>
                    <a:pt x="3" y="2"/>
                  </a:lnTo>
                  <a:lnTo>
                    <a:pt x="0"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03" name="Turks_and_Caicos_Islands"/>
            <p:cNvSpPr>
              <a:spLocks noChangeAspect="1"/>
            </p:cNvSpPr>
            <p:nvPr/>
          </p:nvSpPr>
          <p:spPr bwMode="auto">
            <a:xfrm>
              <a:off x="1191" y="1249"/>
              <a:ext cx="8" cy="3"/>
            </a:xfrm>
            <a:custGeom>
              <a:avLst/>
              <a:gdLst>
                <a:gd name="T0" fmla="*/ 1 w 8"/>
                <a:gd name="T1" fmla="*/ 2 h 3"/>
                <a:gd name="T2" fmla="*/ 0 w 8"/>
                <a:gd name="T3" fmla="*/ 3 h 3"/>
                <a:gd name="T4" fmla="*/ 1 w 8"/>
                <a:gd name="T5" fmla="*/ 2 h 3"/>
                <a:gd name="T6" fmla="*/ 3 w 8"/>
                <a:gd name="T7" fmla="*/ 1 h 3"/>
                <a:gd name="T8" fmla="*/ 5 w 8"/>
                <a:gd name="T9" fmla="*/ 2 h 3"/>
                <a:gd name="T10" fmla="*/ 6 w 8"/>
                <a:gd name="T11" fmla="*/ 3 h 3"/>
                <a:gd name="T12" fmla="*/ 8 w 8"/>
                <a:gd name="T13" fmla="*/ 3 h 3"/>
                <a:gd name="T14" fmla="*/ 7 w 8"/>
                <a:gd name="T15" fmla="*/ 3 h 3"/>
                <a:gd name="T16" fmla="*/ 6 w 8"/>
                <a:gd name="T17" fmla="*/ 2 h 3"/>
                <a:gd name="T18" fmla="*/ 5 w 8"/>
                <a:gd name="T19" fmla="*/ 2 h 3"/>
                <a:gd name="T20" fmla="*/ 4 w 8"/>
                <a:gd name="T21" fmla="*/ 1 h 3"/>
                <a:gd name="T22" fmla="*/ 3 w 8"/>
                <a:gd name="T23" fmla="*/ 0 h 3"/>
                <a:gd name="T24" fmla="*/ 2 w 8"/>
                <a:gd name="T25" fmla="*/ 1 h 3"/>
                <a:gd name="T26" fmla="*/ 1 w 8"/>
                <a:gd name="T27" fmla="*/ 2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3"/>
                <a:gd name="T44" fmla="*/ 8 w 8"/>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3">
                  <a:moveTo>
                    <a:pt x="1" y="2"/>
                  </a:moveTo>
                  <a:lnTo>
                    <a:pt x="0" y="3"/>
                  </a:lnTo>
                  <a:lnTo>
                    <a:pt x="1" y="2"/>
                  </a:lnTo>
                  <a:lnTo>
                    <a:pt x="3" y="1"/>
                  </a:lnTo>
                  <a:lnTo>
                    <a:pt x="5" y="2"/>
                  </a:lnTo>
                  <a:lnTo>
                    <a:pt x="6" y="3"/>
                  </a:lnTo>
                  <a:lnTo>
                    <a:pt x="8" y="3"/>
                  </a:lnTo>
                  <a:lnTo>
                    <a:pt x="7" y="3"/>
                  </a:lnTo>
                  <a:lnTo>
                    <a:pt x="6" y="2"/>
                  </a:lnTo>
                  <a:lnTo>
                    <a:pt x="5" y="2"/>
                  </a:lnTo>
                  <a:lnTo>
                    <a:pt x="4" y="1"/>
                  </a:lnTo>
                  <a:lnTo>
                    <a:pt x="3" y="0"/>
                  </a:lnTo>
                  <a:lnTo>
                    <a:pt x="2" y="1"/>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04" name="Bahrain"/>
            <p:cNvSpPr>
              <a:spLocks noChangeAspect="1"/>
            </p:cNvSpPr>
            <p:nvPr/>
          </p:nvSpPr>
          <p:spPr bwMode="auto">
            <a:xfrm>
              <a:off x="2330" y="1203"/>
              <a:ext cx="1" cy="3"/>
            </a:xfrm>
            <a:custGeom>
              <a:avLst/>
              <a:gdLst>
                <a:gd name="T0" fmla="*/ 1 w 1"/>
                <a:gd name="T1" fmla="*/ 2 h 3"/>
                <a:gd name="T2" fmla="*/ 1 w 1"/>
                <a:gd name="T3" fmla="*/ 3 h 3"/>
                <a:gd name="T4" fmla="*/ 0 w 1"/>
                <a:gd name="T5" fmla="*/ 1 h 3"/>
                <a:gd name="T6" fmla="*/ 0 w 1"/>
                <a:gd name="T7" fmla="*/ 0 h 3"/>
                <a:gd name="T8" fmla="*/ 1 w 1"/>
                <a:gd name="T9" fmla="*/ 0 h 3"/>
                <a:gd name="T10" fmla="*/ 1 w 1"/>
                <a:gd name="T11" fmla="*/ 2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1" y="2"/>
                  </a:moveTo>
                  <a:lnTo>
                    <a:pt x="1" y="3"/>
                  </a:lnTo>
                  <a:lnTo>
                    <a:pt x="0" y="1"/>
                  </a:lnTo>
                  <a:lnTo>
                    <a:pt x="0" y="0"/>
                  </a:lnTo>
                  <a:lnTo>
                    <a:pt x="1" y="0"/>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505" name="Bangladesh"/>
            <p:cNvGrpSpPr>
              <a:grpSpLocks noChangeAspect="1"/>
            </p:cNvGrpSpPr>
            <p:nvPr/>
          </p:nvGrpSpPr>
          <p:grpSpPr bwMode="auto">
            <a:xfrm>
              <a:off x="2677" y="1200"/>
              <a:ext cx="44" cy="56"/>
              <a:chOff x="2677" y="1200"/>
              <a:chExt cx="44" cy="56"/>
            </a:xfrm>
          </p:grpSpPr>
          <p:sp>
            <p:nvSpPr>
              <p:cNvPr id="21604" name="D110"/>
              <p:cNvSpPr>
                <a:spLocks noChangeAspect="1"/>
              </p:cNvSpPr>
              <p:nvPr/>
            </p:nvSpPr>
            <p:spPr bwMode="auto">
              <a:xfrm>
                <a:off x="2677" y="1200"/>
                <a:ext cx="44" cy="56"/>
              </a:xfrm>
              <a:custGeom>
                <a:avLst/>
                <a:gdLst>
                  <a:gd name="T0" fmla="*/ 12 w 44"/>
                  <a:gd name="T1" fmla="*/ 47 h 56"/>
                  <a:gd name="T2" fmla="*/ 14 w 44"/>
                  <a:gd name="T3" fmla="*/ 47 h 56"/>
                  <a:gd name="T4" fmla="*/ 16 w 44"/>
                  <a:gd name="T5" fmla="*/ 47 h 56"/>
                  <a:gd name="T6" fmla="*/ 18 w 44"/>
                  <a:gd name="T7" fmla="*/ 45 h 56"/>
                  <a:gd name="T8" fmla="*/ 21 w 44"/>
                  <a:gd name="T9" fmla="*/ 47 h 56"/>
                  <a:gd name="T10" fmla="*/ 25 w 44"/>
                  <a:gd name="T11" fmla="*/ 42 h 56"/>
                  <a:gd name="T12" fmla="*/ 25 w 44"/>
                  <a:gd name="T13" fmla="*/ 38 h 56"/>
                  <a:gd name="T14" fmla="*/ 28 w 44"/>
                  <a:gd name="T15" fmla="*/ 37 h 56"/>
                  <a:gd name="T16" fmla="*/ 33 w 44"/>
                  <a:gd name="T17" fmla="*/ 37 h 56"/>
                  <a:gd name="T18" fmla="*/ 37 w 44"/>
                  <a:gd name="T19" fmla="*/ 42 h 56"/>
                  <a:gd name="T20" fmla="*/ 38 w 44"/>
                  <a:gd name="T21" fmla="*/ 51 h 56"/>
                  <a:gd name="T22" fmla="*/ 41 w 44"/>
                  <a:gd name="T23" fmla="*/ 55 h 56"/>
                  <a:gd name="T24" fmla="*/ 41 w 44"/>
                  <a:gd name="T25" fmla="*/ 51 h 56"/>
                  <a:gd name="T26" fmla="*/ 44 w 44"/>
                  <a:gd name="T27" fmla="*/ 51 h 56"/>
                  <a:gd name="T28" fmla="*/ 44 w 44"/>
                  <a:gd name="T29" fmla="*/ 46 h 56"/>
                  <a:gd name="T30" fmla="*/ 42 w 44"/>
                  <a:gd name="T31" fmla="*/ 35 h 56"/>
                  <a:gd name="T32" fmla="*/ 40 w 44"/>
                  <a:gd name="T33" fmla="*/ 30 h 56"/>
                  <a:gd name="T34" fmla="*/ 36 w 44"/>
                  <a:gd name="T35" fmla="*/ 30 h 56"/>
                  <a:gd name="T36" fmla="*/ 33 w 44"/>
                  <a:gd name="T37" fmla="*/ 34 h 56"/>
                  <a:gd name="T38" fmla="*/ 30 w 44"/>
                  <a:gd name="T39" fmla="*/ 29 h 56"/>
                  <a:gd name="T40" fmla="*/ 32 w 44"/>
                  <a:gd name="T41" fmla="*/ 23 h 56"/>
                  <a:gd name="T42" fmla="*/ 37 w 44"/>
                  <a:gd name="T43" fmla="*/ 19 h 56"/>
                  <a:gd name="T44" fmla="*/ 39 w 44"/>
                  <a:gd name="T45" fmla="*/ 16 h 56"/>
                  <a:gd name="T46" fmla="*/ 38 w 44"/>
                  <a:gd name="T47" fmla="*/ 13 h 56"/>
                  <a:gd name="T48" fmla="*/ 28 w 44"/>
                  <a:gd name="T49" fmla="*/ 13 h 56"/>
                  <a:gd name="T50" fmla="*/ 20 w 44"/>
                  <a:gd name="T51" fmla="*/ 13 h 56"/>
                  <a:gd name="T52" fmla="*/ 16 w 44"/>
                  <a:gd name="T53" fmla="*/ 7 h 56"/>
                  <a:gd name="T54" fmla="*/ 15 w 44"/>
                  <a:gd name="T55" fmla="*/ 3 h 56"/>
                  <a:gd name="T56" fmla="*/ 14 w 44"/>
                  <a:gd name="T57" fmla="*/ 6 h 56"/>
                  <a:gd name="T58" fmla="*/ 10 w 44"/>
                  <a:gd name="T59" fmla="*/ 4 h 56"/>
                  <a:gd name="T60" fmla="*/ 8 w 44"/>
                  <a:gd name="T61" fmla="*/ 3 h 56"/>
                  <a:gd name="T62" fmla="*/ 6 w 44"/>
                  <a:gd name="T63" fmla="*/ 1 h 56"/>
                  <a:gd name="T64" fmla="*/ 4 w 44"/>
                  <a:gd name="T65" fmla="*/ 3 h 56"/>
                  <a:gd name="T66" fmla="*/ 2 w 44"/>
                  <a:gd name="T67" fmla="*/ 7 h 56"/>
                  <a:gd name="T68" fmla="*/ 6 w 44"/>
                  <a:gd name="T69" fmla="*/ 10 h 56"/>
                  <a:gd name="T70" fmla="*/ 7 w 44"/>
                  <a:gd name="T71" fmla="*/ 13 h 56"/>
                  <a:gd name="T72" fmla="*/ 3 w 44"/>
                  <a:gd name="T73" fmla="*/ 14 h 56"/>
                  <a:gd name="T74" fmla="*/ 0 w 44"/>
                  <a:gd name="T75" fmla="*/ 16 h 56"/>
                  <a:gd name="T76" fmla="*/ 1 w 44"/>
                  <a:gd name="T77" fmla="*/ 19 h 56"/>
                  <a:gd name="T78" fmla="*/ 5 w 44"/>
                  <a:gd name="T79" fmla="*/ 21 h 56"/>
                  <a:gd name="T80" fmla="*/ 5 w 44"/>
                  <a:gd name="T81" fmla="*/ 25 h 56"/>
                  <a:gd name="T82" fmla="*/ 6 w 44"/>
                  <a:gd name="T83" fmla="*/ 30 h 56"/>
                  <a:gd name="T84" fmla="*/ 7 w 44"/>
                  <a:gd name="T85" fmla="*/ 33 h 56"/>
                  <a:gd name="T86" fmla="*/ 6 w 44"/>
                  <a:gd name="T87" fmla="*/ 38 h 56"/>
                  <a:gd name="T88" fmla="*/ 8 w 44"/>
                  <a:gd name="T89" fmla="*/ 41 h 56"/>
                  <a:gd name="T90" fmla="*/ 9 w 44"/>
                  <a:gd name="T91" fmla="*/ 45 h 56"/>
                  <a:gd name="T92" fmla="*/ 11 w 44"/>
                  <a:gd name="T93" fmla="*/ 49 h 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4"/>
                  <a:gd name="T142" fmla="*/ 0 h 56"/>
                  <a:gd name="T143" fmla="*/ 44 w 44"/>
                  <a:gd name="T144" fmla="*/ 56 h 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4" h="56">
                    <a:moveTo>
                      <a:pt x="11" y="49"/>
                    </a:moveTo>
                    <a:lnTo>
                      <a:pt x="11" y="48"/>
                    </a:lnTo>
                    <a:lnTo>
                      <a:pt x="12" y="47"/>
                    </a:lnTo>
                    <a:lnTo>
                      <a:pt x="13" y="48"/>
                    </a:lnTo>
                    <a:lnTo>
                      <a:pt x="13" y="47"/>
                    </a:lnTo>
                    <a:lnTo>
                      <a:pt x="14" y="47"/>
                    </a:lnTo>
                    <a:lnTo>
                      <a:pt x="15" y="47"/>
                    </a:lnTo>
                    <a:lnTo>
                      <a:pt x="16" y="46"/>
                    </a:lnTo>
                    <a:lnTo>
                      <a:pt x="16" y="47"/>
                    </a:lnTo>
                    <a:lnTo>
                      <a:pt x="17" y="47"/>
                    </a:lnTo>
                    <a:lnTo>
                      <a:pt x="18" y="46"/>
                    </a:lnTo>
                    <a:lnTo>
                      <a:pt x="18" y="45"/>
                    </a:lnTo>
                    <a:lnTo>
                      <a:pt x="19" y="44"/>
                    </a:lnTo>
                    <a:lnTo>
                      <a:pt x="21" y="46"/>
                    </a:lnTo>
                    <a:lnTo>
                      <a:pt x="21" y="47"/>
                    </a:lnTo>
                    <a:lnTo>
                      <a:pt x="22" y="45"/>
                    </a:lnTo>
                    <a:lnTo>
                      <a:pt x="24" y="44"/>
                    </a:lnTo>
                    <a:lnTo>
                      <a:pt x="25" y="42"/>
                    </a:lnTo>
                    <a:lnTo>
                      <a:pt x="25" y="41"/>
                    </a:lnTo>
                    <a:lnTo>
                      <a:pt x="24" y="39"/>
                    </a:lnTo>
                    <a:lnTo>
                      <a:pt x="25" y="38"/>
                    </a:lnTo>
                    <a:lnTo>
                      <a:pt x="26" y="36"/>
                    </a:lnTo>
                    <a:lnTo>
                      <a:pt x="27" y="36"/>
                    </a:lnTo>
                    <a:lnTo>
                      <a:pt x="28" y="37"/>
                    </a:lnTo>
                    <a:lnTo>
                      <a:pt x="29" y="38"/>
                    </a:lnTo>
                    <a:lnTo>
                      <a:pt x="31" y="38"/>
                    </a:lnTo>
                    <a:lnTo>
                      <a:pt x="33" y="37"/>
                    </a:lnTo>
                    <a:lnTo>
                      <a:pt x="34" y="38"/>
                    </a:lnTo>
                    <a:lnTo>
                      <a:pt x="36" y="40"/>
                    </a:lnTo>
                    <a:lnTo>
                      <a:pt x="37" y="42"/>
                    </a:lnTo>
                    <a:lnTo>
                      <a:pt x="38" y="46"/>
                    </a:lnTo>
                    <a:lnTo>
                      <a:pt x="38" y="48"/>
                    </a:lnTo>
                    <a:lnTo>
                      <a:pt x="38" y="51"/>
                    </a:lnTo>
                    <a:lnTo>
                      <a:pt x="39" y="53"/>
                    </a:lnTo>
                    <a:lnTo>
                      <a:pt x="40" y="56"/>
                    </a:lnTo>
                    <a:lnTo>
                      <a:pt x="41" y="55"/>
                    </a:lnTo>
                    <a:lnTo>
                      <a:pt x="41" y="54"/>
                    </a:lnTo>
                    <a:lnTo>
                      <a:pt x="41" y="52"/>
                    </a:lnTo>
                    <a:lnTo>
                      <a:pt x="41" y="51"/>
                    </a:lnTo>
                    <a:lnTo>
                      <a:pt x="42" y="50"/>
                    </a:lnTo>
                    <a:lnTo>
                      <a:pt x="43" y="51"/>
                    </a:lnTo>
                    <a:lnTo>
                      <a:pt x="44" y="51"/>
                    </a:lnTo>
                    <a:lnTo>
                      <a:pt x="44" y="50"/>
                    </a:lnTo>
                    <a:lnTo>
                      <a:pt x="44" y="48"/>
                    </a:lnTo>
                    <a:lnTo>
                      <a:pt x="44" y="46"/>
                    </a:lnTo>
                    <a:lnTo>
                      <a:pt x="44" y="44"/>
                    </a:lnTo>
                    <a:lnTo>
                      <a:pt x="43" y="40"/>
                    </a:lnTo>
                    <a:lnTo>
                      <a:pt x="42" y="35"/>
                    </a:lnTo>
                    <a:lnTo>
                      <a:pt x="42" y="34"/>
                    </a:lnTo>
                    <a:lnTo>
                      <a:pt x="41" y="33"/>
                    </a:lnTo>
                    <a:lnTo>
                      <a:pt x="40" y="30"/>
                    </a:lnTo>
                    <a:lnTo>
                      <a:pt x="39" y="28"/>
                    </a:lnTo>
                    <a:lnTo>
                      <a:pt x="38" y="27"/>
                    </a:lnTo>
                    <a:lnTo>
                      <a:pt x="36" y="30"/>
                    </a:lnTo>
                    <a:lnTo>
                      <a:pt x="35" y="33"/>
                    </a:lnTo>
                    <a:lnTo>
                      <a:pt x="35" y="35"/>
                    </a:lnTo>
                    <a:lnTo>
                      <a:pt x="33" y="34"/>
                    </a:lnTo>
                    <a:lnTo>
                      <a:pt x="32" y="32"/>
                    </a:lnTo>
                    <a:lnTo>
                      <a:pt x="31" y="32"/>
                    </a:lnTo>
                    <a:lnTo>
                      <a:pt x="30" y="29"/>
                    </a:lnTo>
                    <a:lnTo>
                      <a:pt x="29" y="26"/>
                    </a:lnTo>
                    <a:lnTo>
                      <a:pt x="30" y="25"/>
                    </a:lnTo>
                    <a:lnTo>
                      <a:pt x="32" y="23"/>
                    </a:lnTo>
                    <a:lnTo>
                      <a:pt x="34" y="22"/>
                    </a:lnTo>
                    <a:lnTo>
                      <a:pt x="36" y="21"/>
                    </a:lnTo>
                    <a:lnTo>
                      <a:pt x="37" y="19"/>
                    </a:lnTo>
                    <a:lnTo>
                      <a:pt x="38" y="18"/>
                    </a:lnTo>
                    <a:lnTo>
                      <a:pt x="38" y="17"/>
                    </a:lnTo>
                    <a:lnTo>
                      <a:pt x="39" y="16"/>
                    </a:lnTo>
                    <a:lnTo>
                      <a:pt x="40" y="15"/>
                    </a:lnTo>
                    <a:lnTo>
                      <a:pt x="40" y="14"/>
                    </a:lnTo>
                    <a:lnTo>
                      <a:pt x="38" y="13"/>
                    </a:lnTo>
                    <a:lnTo>
                      <a:pt x="34" y="13"/>
                    </a:lnTo>
                    <a:lnTo>
                      <a:pt x="30" y="12"/>
                    </a:lnTo>
                    <a:lnTo>
                      <a:pt x="28" y="13"/>
                    </a:lnTo>
                    <a:lnTo>
                      <a:pt x="27" y="13"/>
                    </a:lnTo>
                    <a:lnTo>
                      <a:pt x="23" y="13"/>
                    </a:lnTo>
                    <a:lnTo>
                      <a:pt x="20" y="13"/>
                    </a:lnTo>
                    <a:lnTo>
                      <a:pt x="18" y="12"/>
                    </a:lnTo>
                    <a:lnTo>
                      <a:pt x="17" y="10"/>
                    </a:lnTo>
                    <a:lnTo>
                      <a:pt x="16" y="7"/>
                    </a:lnTo>
                    <a:lnTo>
                      <a:pt x="16" y="6"/>
                    </a:lnTo>
                    <a:lnTo>
                      <a:pt x="15" y="4"/>
                    </a:lnTo>
                    <a:lnTo>
                      <a:pt x="15" y="3"/>
                    </a:lnTo>
                    <a:lnTo>
                      <a:pt x="15" y="4"/>
                    </a:lnTo>
                    <a:lnTo>
                      <a:pt x="14" y="4"/>
                    </a:lnTo>
                    <a:lnTo>
                      <a:pt x="14" y="6"/>
                    </a:lnTo>
                    <a:lnTo>
                      <a:pt x="12" y="5"/>
                    </a:lnTo>
                    <a:lnTo>
                      <a:pt x="11" y="5"/>
                    </a:lnTo>
                    <a:lnTo>
                      <a:pt x="10" y="4"/>
                    </a:lnTo>
                    <a:lnTo>
                      <a:pt x="9" y="1"/>
                    </a:lnTo>
                    <a:lnTo>
                      <a:pt x="8" y="1"/>
                    </a:lnTo>
                    <a:lnTo>
                      <a:pt x="8" y="3"/>
                    </a:lnTo>
                    <a:lnTo>
                      <a:pt x="8" y="4"/>
                    </a:lnTo>
                    <a:lnTo>
                      <a:pt x="7" y="3"/>
                    </a:lnTo>
                    <a:lnTo>
                      <a:pt x="6" y="1"/>
                    </a:lnTo>
                    <a:lnTo>
                      <a:pt x="5" y="0"/>
                    </a:lnTo>
                    <a:lnTo>
                      <a:pt x="4" y="1"/>
                    </a:lnTo>
                    <a:lnTo>
                      <a:pt x="4" y="3"/>
                    </a:lnTo>
                    <a:lnTo>
                      <a:pt x="3" y="5"/>
                    </a:lnTo>
                    <a:lnTo>
                      <a:pt x="1" y="7"/>
                    </a:lnTo>
                    <a:lnTo>
                      <a:pt x="2" y="7"/>
                    </a:lnTo>
                    <a:lnTo>
                      <a:pt x="3" y="9"/>
                    </a:lnTo>
                    <a:lnTo>
                      <a:pt x="4" y="10"/>
                    </a:lnTo>
                    <a:lnTo>
                      <a:pt x="6" y="10"/>
                    </a:lnTo>
                    <a:lnTo>
                      <a:pt x="6" y="11"/>
                    </a:lnTo>
                    <a:lnTo>
                      <a:pt x="7" y="11"/>
                    </a:lnTo>
                    <a:lnTo>
                      <a:pt x="7" y="13"/>
                    </a:lnTo>
                    <a:lnTo>
                      <a:pt x="5" y="13"/>
                    </a:lnTo>
                    <a:lnTo>
                      <a:pt x="3" y="13"/>
                    </a:lnTo>
                    <a:lnTo>
                      <a:pt x="3" y="14"/>
                    </a:lnTo>
                    <a:lnTo>
                      <a:pt x="2" y="15"/>
                    </a:lnTo>
                    <a:lnTo>
                      <a:pt x="1" y="15"/>
                    </a:lnTo>
                    <a:lnTo>
                      <a:pt x="0" y="16"/>
                    </a:lnTo>
                    <a:lnTo>
                      <a:pt x="0" y="17"/>
                    </a:lnTo>
                    <a:lnTo>
                      <a:pt x="0" y="18"/>
                    </a:lnTo>
                    <a:lnTo>
                      <a:pt x="1" y="19"/>
                    </a:lnTo>
                    <a:lnTo>
                      <a:pt x="3" y="20"/>
                    </a:lnTo>
                    <a:lnTo>
                      <a:pt x="4" y="20"/>
                    </a:lnTo>
                    <a:lnTo>
                      <a:pt x="5" y="21"/>
                    </a:lnTo>
                    <a:lnTo>
                      <a:pt x="6" y="22"/>
                    </a:lnTo>
                    <a:lnTo>
                      <a:pt x="6" y="23"/>
                    </a:lnTo>
                    <a:lnTo>
                      <a:pt x="5" y="25"/>
                    </a:lnTo>
                    <a:lnTo>
                      <a:pt x="5" y="27"/>
                    </a:lnTo>
                    <a:lnTo>
                      <a:pt x="5" y="29"/>
                    </a:lnTo>
                    <a:lnTo>
                      <a:pt x="6" y="30"/>
                    </a:lnTo>
                    <a:lnTo>
                      <a:pt x="6" y="32"/>
                    </a:lnTo>
                    <a:lnTo>
                      <a:pt x="7" y="32"/>
                    </a:lnTo>
                    <a:lnTo>
                      <a:pt x="7" y="33"/>
                    </a:lnTo>
                    <a:lnTo>
                      <a:pt x="7" y="36"/>
                    </a:lnTo>
                    <a:lnTo>
                      <a:pt x="6" y="36"/>
                    </a:lnTo>
                    <a:lnTo>
                      <a:pt x="6" y="38"/>
                    </a:lnTo>
                    <a:lnTo>
                      <a:pt x="7" y="39"/>
                    </a:lnTo>
                    <a:lnTo>
                      <a:pt x="8" y="40"/>
                    </a:lnTo>
                    <a:lnTo>
                      <a:pt x="8" y="41"/>
                    </a:lnTo>
                    <a:lnTo>
                      <a:pt x="8" y="43"/>
                    </a:lnTo>
                    <a:lnTo>
                      <a:pt x="8" y="44"/>
                    </a:lnTo>
                    <a:lnTo>
                      <a:pt x="9" y="45"/>
                    </a:lnTo>
                    <a:lnTo>
                      <a:pt x="8" y="46"/>
                    </a:lnTo>
                    <a:lnTo>
                      <a:pt x="9" y="48"/>
                    </a:lnTo>
                    <a:lnTo>
                      <a:pt x="11" y="49"/>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605" name="D111"/>
              <p:cNvSpPr>
                <a:spLocks noChangeAspect="1"/>
              </p:cNvSpPr>
              <p:nvPr/>
            </p:nvSpPr>
            <p:spPr bwMode="auto">
              <a:xfrm>
                <a:off x="2702" y="1237"/>
                <a:ext cx="3" cy="5"/>
              </a:xfrm>
              <a:custGeom>
                <a:avLst/>
                <a:gdLst>
                  <a:gd name="T0" fmla="*/ 1 w 3"/>
                  <a:gd name="T1" fmla="*/ 0 h 5"/>
                  <a:gd name="T2" fmla="*/ 2 w 3"/>
                  <a:gd name="T3" fmla="*/ 1 h 5"/>
                  <a:gd name="T4" fmla="*/ 3 w 3"/>
                  <a:gd name="T5" fmla="*/ 2 h 5"/>
                  <a:gd name="T6" fmla="*/ 3 w 3"/>
                  <a:gd name="T7" fmla="*/ 4 h 5"/>
                  <a:gd name="T8" fmla="*/ 2 w 3"/>
                  <a:gd name="T9" fmla="*/ 5 h 5"/>
                  <a:gd name="T10" fmla="*/ 0 w 3"/>
                  <a:gd name="T11" fmla="*/ 5 h 5"/>
                  <a:gd name="T12" fmla="*/ 0 w 3"/>
                  <a:gd name="T13" fmla="*/ 3 h 5"/>
                  <a:gd name="T14" fmla="*/ 0 w 3"/>
                  <a:gd name="T15" fmla="*/ 2 h 5"/>
                  <a:gd name="T16" fmla="*/ 0 w 3"/>
                  <a:gd name="T17" fmla="*/ 1 h 5"/>
                  <a:gd name="T18" fmla="*/ 1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1" y="0"/>
                    </a:moveTo>
                    <a:lnTo>
                      <a:pt x="2" y="1"/>
                    </a:lnTo>
                    <a:lnTo>
                      <a:pt x="3" y="2"/>
                    </a:lnTo>
                    <a:lnTo>
                      <a:pt x="3" y="4"/>
                    </a:lnTo>
                    <a:lnTo>
                      <a:pt x="2" y="5"/>
                    </a:lnTo>
                    <a:lnTo>
                      <a:pt x="0" y="5"/>
                    </a:lnTo>
                    <a:lnTo>
                      <a:pt x="0" y="3"/>
                    </a:lnTo>
                    <a:lnTo>
                      <a:pt x="0" y="2"/>
                    </a:lnTo>
                    <a:lnTo>
                      <a:pt x="0" y="1"/>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506" name="Belgium">
              <a:hlinkClick r:id="" action="ppaction://noaction"/>
            </p:cNvPr>
            <p:cNvSpPr>
              <a:spLocks noChangeAspect="1"/>
            </p:cNvSpPr>
            <p:nvPr/>
          </p:nvSpPr>
          <p:spPr bwMode="auto">
            <a:xfrm>
              <a:off x="1889" y="928"/>
              <a:ext cx="32" cy="23"/>
            </a:xfrm>
            <a:custGeom>
              <a:avLst/>
              <a:gdLst>
                <a:gd name="T0" fmla="*/ 31 w 32"/>
                <a:gd name="T1" fmla="*/ 9 h 23"/>
                <a:gd name="T2" fmla="*/ 31 w 32"/>
                <a:gd name="T3" fmla="*/ 10 h 23"/>
                <a:gd name="T4" fmla="*/ 31 w 32"/>
                <a:gd name="T5" fmla="*/ 11 h 23"/>
                <a:gd name="T6" fmla="*/ 32 w 32"/>
                <a:gd name="T7" fmla="*/ 12 h 23"/>
                <a:gd name="T8" fmla="*/ 32 w 32"/>
                <a:gd name="T9" fmla="*/ 13 h 23"/>
                <a:gd name="T10" fmla="*/ 30 w 32"/>
                <a:gd name="T11" fmla="*/ 16 h 23"/>
                <a:gd name="T12" fmla="*/ 29 w 32"/>
                <a:gd name="T13" fmla="*/ 16 h 23"/>
                <a:gd name="T14" fmla="*/ 27 w 32"/>
                <a:gd name="T15" fmla="*/ 17 h 23"/>
                <a:gd name="T16" fmla="*/ 26 w 32"/>
                <a:gd name="T17" fmla="*/ 19 h 23"/>
                <a:gd name="T18" fmla="*/ 27 w 32"/>
                <a:gd name="T19" fmla="*/ 20 h 23"/>
                <a:gd name="T20" fmla="*/ 27 w 32"/>
                <a:gd name="T21" fmla="*/ 22 h 23"/>
                <a:gd name="T22" fmla="*/ 26 w 32"/>
                <a:gd name="T23" fmla="*/ 23 h 23"/>
                <a:gd name="T24" fmla="*/ 24 w 32"/>
                <a:gd name="T25" fmla="*/ 22 h 23"/>
                <a:gd name="T26" fmla="*/ 23 w 32"/>
                <a:gd name="T27" fmla="*/ 21 h 23"/>
                <a:gd name="T28" fmla="*/ 21 w 32"/>
                <a:gd name="T29" fmla="*/ 21 h 23"/>
                <a:gd name="T30" fmla="*/ 21 w 32"/>
                <a:gd name="T31" fmla="*/ 20 h 23"/>
                <a:gd name="T32" fmla="*/ 20 w 32"/>
                <a:gd name="T33" fmla="*/ 19 h 23"/>
                <a:gd name="T34" fmla="*/ 20 w 32"/>
                <a:gd name="T35" fmla="*/ 17 h 23"/>
                <a:gd name="T36" fmla="*/ 20 w 32"/>
                <a:gd name="T37" fmla="*/ 16 h 23"/>
                <a:gd name="T38" fmla="*/ 19 w 32"/>
                <a:gd name="T39" fmla="*/ 16 h 23"/>
                <a:gd name="T40" fmla="*/ 18 w 32"/>
                <a:gd name="T41" fmla="*/ 17 h 23"/>
                <a:gd name="T42" fmla="*/ 17 w 32"/>
                <a:gd name="T43" fmla="*/ 18 h 23"/>
                <a:gd name="T44" fmla="*/ 16 w 32"/>
                <a:gd name="T45" fmla="*/ 18 h 23"/>
                <a:gd name="T46" fmla="*/ 14 w 32"/>
                <a:gd name="T47" fmla="*/ 18 h 23"/>
                <a:gd name="T48" fmla="*/ 14 w 32"/>
                <a:gd name="T49" fmla="*/ 15 h 23"/>
                <a:gd name="T50" fmla="*/ 13 w 32"/>
                <a:gd name="T51" fmla="*/ 14 h 23"/>
                <a:gd name="T52" fmla="*/ 12 w 32"/>
                <a:gd name="T53" fmla="*/ 13 h 23"/>
                <a:gd name="T54" fmla="*/ 10 w 32"/>
                <a:gd name="T55" fmla="*/ 13 h 23"/>
                <a:gd name="T56" fmla="*/ 9 w 32"/>
                <a:gd name="T57" fmla="*/ 12 h 23"/>
                <a:gd name="T58" fmla="*/ 8 w 32"/>
                <a:gd name="T59" fmla="*/ 12 h 23"/>
                <a:gd name="T60" fmla="*/ 6 w 32"/>
                <a:gd name="T61" fmla="*/ 11 h 23"/>
                <a:gd name="T62" fmla="*/ 5 w 32"/>
                <a:gd name="T63" fmla="*/ 10 h 23"/>
                <a:gd name="T64" fmla="*/ 5 w 32"/>
                <a:gd name="T65" fmla="*/ 9 h 23"/>
                <a:gd name="T66" fmla="*/ 3 w 32"/>
                <a:gd name="T67" fmla="*/ 9 h 23"/>
                <a:gd name="T68" fmla="*/ 1 w 32"/>
                <a:gd name="T69" fmla="*/ 8 h 23"/>
                <a:gd name="T70" fmla="*/ 0 w 32"/>
                <a:gd name="T71" fmla="*/ 7 h 23"/>
                <a:gd name="T72" fmla="*/ 0 w 32"/>
                <a:gd name="T73" fmla="*/ 5 h 23"/>
                <a:gd name="T74" fmla="*/ 0 w 32"/>
                <a:gd name="T75" fmla="*/ 4 h 23"/>
                <a:gd name="T76" fmla="*/ 2 w 32"/>
                <a:gd name="T77" fmla="*/ 3 h 23"/>
                <a:gd name="T78" fmla="*/ 4 w 32"/>
                <a:gd name="T79" fmla="*/ 2 h 23"/>
                <a:gd name="T80" fmla="*/ 6 w 32"/>
                <a:gd name="T81" fmla="*/ 1 h 23"/>
                <a:gd name="T82" fmla="*/ 7 w 32"/>
                <a:gd name="T83" fmla="*/ 1 h 23"/>
                <a:gd name="T84" fmla="*/ 8 w 32"/>
                <a:gd name="T85" fmla="*/ 2 h 23"/>
                <a:gd name="T86" fmla="*/ 10 w 32"/>
                <a:gd name="T87" fmla="*/ 3 h 23"/>
                <a:gd name="T88" fmla="*/ 11 w 32"/>
                <a:gd name="T89" fmla="*/ 3 h 23"/>
                <a:gd name="T90" fmla="*/ 13 w 32"/>
                <a:gd name="T91" fmla="*/ 2 h 23"/>
                <a:gd name="T92" fmla="*/ 16 w 32"/>
                <a:gd name="T93" fmla="*/ 1 h 23"/>
                <a:gd name="T94" fmla="*/ 18 w 32"/>
                <a:gd name="T95" fmla="*/ 0 h 23"/>
                <a:gd name="T96" fmla="*/ 20 w 32"/>
                <a:gd name="T97" fmla="*/ 0 h 23"/>
                <a:gd name="T98" fmla="*/ 21 w 32"/>
                <a:gd name="T99" fmla="*/ 1 h 23"/>
                <a:gd name="T100" fmla="*/ 22 w 32"/>
                <a:gd name="T101" fmla="*/ 1 h 23"/>
                <a:gd name="T102" fmla="*/ 22 w 32"/>
                <a:gd name="T103" fmla="*/ 2 h 23"/>
                <a:gd name="T104" fmla="*/ 23 w 32"/>
                <a:gd name="T105" fmla="*/ 2 h 23"/>
                <a:gd name="T106" fmla="*/ 25 w 32"/>
                <a:gd name="T107" fmla="*/ 3 h 23"/>
                <a:gd name="T108" fmla="*/ 26 w 32"/>
                <a:gd name="T109" fmla="*/ 3 h 23"/>
                <a:gd name="T110" fmla="*/ 27 w 32"/>
                <a:gd name="T111" fmla="*/ 5 h 23"/>
                <a:gd name="T112" fmla="*/ 26 w 32"/>
                <a:gd name="T113" fmla="*/ 6 h 23"/>
                <a:gd name="T114" fmla="*/ 27 w 32"/>
                <a:gd name="T115" fmla="*/ 8 h 23"/>
                <a:gd name="T116" fmla="*/ 28 w 32"/>
                <a:gd name="T117" fmla="*/ 9 h 23"/>
                <a:gd name="T118" fmla="*/ 30 w 32"/>
                <a:gd name="T119" fmla="*/ 9 h 23"/>
                <a:gd name="T120" fmla="*/ 31 w 32"/>
                <a:gd name="T121" fmla="*/ 9 h 2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
                <a:gd name="T184" fmla="*/ 0 h 23"/>
                <a:gd name="T185" fmla="*/ 32 w 32"/>
                <a:gd name="T186" fmla="*/ 23 h 2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 h="23">
                  <a:moveTo>
                    <a:pt x="31" y="9"/>
                  </a:moveTo>
                  <a:lnTo>
                    <a:pt x="31" y="10"/>
                  </a:lnTo>
                  <a:lnTo>
                    <a:pt x="31" y="11"/>
                  </a:lnTo>
                  <a:lnTo>
                    <a:pt x="32" y="12"/>
                  </a:lnTo>
                  <a:lnTo>
                    <a:pt x="32" y="13"/>
                  </a:lnTo>
                  <a:lnTo>
                    <a:pt x="30" y="16"/>
                  </a:lnTo>
                  <a:lnTo>
                    <a:pt x="29" y="16"/>
                  </a:lnTo>
                  <a:lnTo>
                    <a:pt x="27" y="17"/>
                  </a:lnTo>
                  <a:lnTo>
                    <a:pt x="26" y="19"/>
                  </a:lnTo>
                  <a:lnTo>
                    <a:pt x="27" y="20"/>
                  </a:lnTo>
                  <a:lnTo>
                    <a:pt x="27" y="22"/>
                  </a:lnTo>
                  <a:lnTo>
                    <a:pt x="26" y="23"/>
                  </a:lnTo>
                  <a:lnTo>
                    <a:pt x="24" y="22"/>
                  </a:lnTo>
                  <a:lnTo>
                    <a:pt x="23" y="21"/>
                  </a:lnTo>
                  <a:lnTo>
                    <a:pt x="21" y="21"/>
                  </a:lnTo>
                  <a:lnTo>
                    <a:pt x="21" y="20"/>
                  </a:lnTo>
                  <a:lnTo>
                    <a:pt x="20" y="19"/>
                  </a:lnTo>
                  <a:lnTo>
                    <a:pt x="20" y="17"/>
                  </a:lnTo>
                  <a:lnTo>
                    <a:pt x="20" y="16"/>
                  </a:lnTo>
                  <a:lnTo>
                    <a:pt x="19" y="16"/>
                  </a:lnTo>
                  <a:lnTo>
                    <a:pt x="18" y="17"/>
                  </a:lnTo>
                  <a:lnTo>
                    <a:pt x="17" y="18"/>
                  </a:lnTo>
                  <a:lnTo>
                    <a:pt x="16" y="18"/>
                  </a:lnTo>
                  <a:lnTo>
                    <a:pt x="14" y="18"/>
                  </a:lnTo>
                  <a:lnTo>
                    <a:pt x="14" y="15"/>
                  </a:lnTo>
                  <a:lnTo>
                    <a:pt x="13" y="14"/>
                  </a:lnTo>
                  <a:lnTo>
                    <a:pt x="12" y="13"/>
                  </a:lnTo>
                  <a:lnTo>
                    <a:pt x="10" y="13"/>
                  </a:lnTo>
                  <a:lnTo>
                    <a:pt x="9" y="12"/>
                  </a:lnTo>
                  <a:lnTo>
                    <a:pt x="8" y="12"/>
                  </a:lnTo>
                  <a:lnTo>
                    <a:pt x="6" y="11"/>
                  </a:lnTo>
                  <a:lnTo>
                    <a:pt x="5" y="10"/>
                  </a:lnTo>
                  <a:lnTo>
                    <a:pt x="5" y="9"/>
                  </a:lnTo>
                  <a:lnTo>
                    <a:pt x="3" y="9"/>
                  </a:lnTo>
                  <a:lnTo>
                    <a:pt x="1" y="8"/>
                  </a:lnTo>
                  <a:lnTo>
                    <a:pt x="0" y="7"/>
                  </a:lnTo>
                  <a:lnTo>
                    <a:pt x="0" y="5"/>
                  </a:lnTo>
                  <a:lnTo>
                    <a:pt x="0" y="4"/>
                  </a:lnTo>
                  <a:lnTo>
                    <a:pt x="2" y="3"/>
                  </a:lnTo>
                  <a:lnTo>
                    <a:pt x="4" y="2"/>
                  </a:lnTo>
                  <a:lnTo>
                    <a:pt x="6" y="1"/>
                  </a:lnTo>
                  <a:lnTo>
                    <a:pt x="7" y="1"/>
                  </a:lnTo>
                  <a:lnTo>
                    <a:pt x="8" y="2"/>
                  </a:lnTo>
                  <a:lnTo>
                    <a:pt x="10" y="3"/>
                  </a:lnTo>
                  <a:lnTo>
                    <a:pt x="11" y="3"/>
                  </a:lnTo>
                  <a:lnTo>
                    <a:pt x="13" y="2"/>
                  </a:lnTo>
                  <a:lnTo>
                    <a:pt x="16" y="1"/>
                  </a:lnTo>
                  <a:lnTo>
                    <a:pt x="18" y="0"/>
                  </a:lnTo>
                  <a:lnTo>
                    <a:pt x="20" y="0"/>
                  </a:lnTo>
                  <a:lnTo>
                    <a:pt x="21" y="1"/>
                  </a:lnTo>
                  <a:lnTo>
                    <a:pt x="22" y="1"/>
                  </a:lnTo>
                  <a:lnTo>
                    <a:pt x="22" y="2"/>
                  </a:lnTo>
                  <a:lnTo>
                    <a:pt x="23" y="2"/>
                  </a:lnTo>
                  <a:lnTo>
                    <a:pt x="25" y="3"/>
                  </a:lnTo>
                  <a:lnTo>
                    <a:pt x="26" y="3"/>
                  </a:lnTo>
                  <a:lnTo>
                    <a:pt x="27" y="5"/>
                  </a:lnTo>
                  <a:lnTo>
                    <a:pt x="26" y="6"/>
                  </a:lnTo>
                  <a:lnTo>
                    <a:pt x="27" y="8"/>
                  </a:lnTo>
                  <a:lnTo>
                    <a:pt x="28" y="9"/>
                  </a:lnTo>
                  <a:lnTo>
                    <a:pt x="30" y="9"/>
                  </a:lnTo>
                  <a:lnTo>
                    <a:pt x="31"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07" name="Belize">
              <a:hlinkClick r:id="" action="ppaction://noaction"/>
            </p:cNvPr>
            <p:cNvSpPr>
              <a:spLocks noChangeAspect="1"/>
            </p:cNvSpPr>
            <p:nvPr/>
          </p:nvSpPr>
          <p:spPr bwMode="auto">
            <a:xfrm>
              <a:off x="1037" y="1279"/>
              <a:ext cx="10" cy="24"/>
            </a:xfrm>
            <a:custGeom>
              <a:avLst/>
              <a:gdLst>
                <a:gd name="T0" fmla="*/ 1 w 10"/>
                <a:gd name="T1" fmla="*/ 5 h 24"/>
                <a:gd name="T2" fmla="*/ 2 w 10"/>
                <a:gd name="T3" fmla="*/ 5 h 24"/>
                <a:gd name="T4" fmla="*/ 3 w 10"/>
                <a:gd name="T5" fmla="*/ 5 h 24"/>
                <a:gd name="T6" fmla="*/ 4 w 10"/>
                <a:gd name="T7" fmla="*/ 5 h 24"/>
                <a:gd name="T8" fmla="*/ 4 w 10"/>
                <a:gd name="T9" fmla="*/ 4 h 24"/>
                <a:gd name="T10" fmla="*/ 4 w 10"/>
                <a:gd name="T11" fmla="*/ 3 h 24"/>
                <a:gd name="T12" fmla="*/ 5 w 10"/>
                <a:gd name="T13" fmla="*/ 3 h 24"/>
                <a:gd name="T14" fmla="*/ 5 w 10"/>
                <a:gd name="T15" fmla="*/ 2 h 24"/>
                <a:gd name="T16" fmla="*/ 5 w 10"/>
                <a:gd name="T17" fmla="*/ 1 h 24"/>
                <a:gd name="T18" fmla="*/ 6 w 10"/>
                <a:gd name="T19" fmla="*/ 0 h 24"/>
                <a:gd name="T20" fmla="*/ 7 w 10"/>
                <a:gd name="T21" fmla="*/ 0 h 24"/>
                <a:gd name="T22" fmla="*/ 8 w 10"/>
                <a:gd name="T23" fmla="*/ 0 h 24"/>
                <a:gd name="T24" fmla="*/ 9 w 10"/>
                <a:gd name="T25" fmla="*/ 0 h 24"/>
                <a:gd name="T26" fmla="*/ 9 w 10"/>
                <a:gd name="T27" fmla="*/ 1 h 24"/>
                <a:gd name="T28" fmla="*/ 10 w 10"/>
                <a:gd name="T29" fmla="*/ 1 h 24"/>
                <a:gd name="T30" fmla="*/ 10 w 10"/>
                <a:gd name="T31" fmla="*/ 2 h 24"/>
                <a:gd name="T32" fmla="*/ 10 w 10"/>
                <a:gd name="T33" fmla="*/ 3 h 24"/>
                <a:gd name="T34" fmla="*/ 10 w 10"/>
                <a:gd name="T35" fmla="*/ 4 h 24"/>
                <a:gd name="T36" fmla="*/ 9 w 10"/>
                <a:gd name="T37" fmla="*/ 4 h 24"/>
                <a:gd name="T38" fmla="*/ 9 w 10"/>
                <a:gd name="T39" fmla="*/ 5 h 24"/>
                <a:gd name="T40" fmla="*/ 9 w 10"/>
                <a:gd name="T41" fmla="*/ 6 h 24"/>
                <a:gd name="T42" fmla="*/ 9 w 10"/>
                <a:gd name="T43" fmla="*/ 7 h 24"/>
                <a:gd name="T44" fmla="*/ 9 w 10"/>
                <a:gd name="T45" fmla="*/ 9 h 24"/>
                <a:gd name="T46" fmla="*/ 9 w 10"/>
                <a:gd name="T47" fmla="*/ 10 h 24"/>
                <a:gd name="T48" fmla="*/ 9 w 10"/>
                <a:gd name="T49" fmla="*/ 11 h 24"/>
                <a:gd name="T50" fmla="*/ 9 w 10"/>
                <a:gd name="T51" fmla="*/ 12 h 24"/>
                <a:gd name="T52" fmla="*/ 9 w 10"/>
                <a:gd name="T53" fmla="*/ 13 h 24"/>
                <a:gd name="T54" fmla="*/ 9 w 10"/>
                <a:gd name="T55" fmla="*/ 14 h 24"/>
                <a:gd name="T56" fmla="*/ 8 w 10"/>
                <a:gd name="T57" fmla="*/ 16 h 24"/>
                <a:gd name="T58" fmla="*/ 8 w 10"/>
                <a:gd name="T59" fmla="*/ 17 h 24"/>
                <a:gd name="T60" fmla="*/ 8 w 10"/>
                <a:gd name="T61" fmla="*/ 18 h 24"/>
                <a:gd name="T62" fmla="*/ 7 w 10"/>
                <a:gd name="T63" fmla="*/ 18 h 24"/>
                <a:gd name="T64" fmla="*/ 6 w 10"/>
                <a:gd name="T65" fmla="*/ 19 h 24"/>
                <a:gd name="T66" fmla="*/ 6 w 10"/>
                <a:gd name="T67" fmla="*/ 20 h 24"/>
                <a:gd name="T68" fmla="*/ 5 w 10"/>
                <a:gd name="T69" fmla="*/ 20 h 24"/>
                <a:gd name="T70" fmla="*/ 4 w 10"/>
                <a:gd name="T71" fmla="*/ 21 h 24"/>
                <a:gd name="T72" fmla="*/ 3 w 10"/>
                <a:gd name="T73" fmla="*/ 22 h 24"/>
                <a:gd name="T74" fmla="*/ 3 w 10"/>
                <a:gd name="T75" fmla="*/ 23 h 24"/>
                <a:gd name="T76" fmla="*/ 3 w 10"/>
                <a:gd name="T77" fmla="*/ 24 h 24"/>
                <a:gd name="T78" fmla="*/ 2 w 10"/>
                <a:gd name="T79" fmla="*/ 24 h 24"/>
                <a:gd name="T80" fmla="*/ 1 w 10"/>
                <a:gd name="T81" fmla="*/ 24 h 24"/>
                <a:gd name="T82" fmla="*/ 0 w 10"/>
                <a:gd name="T83" fmla="*/ 23 h 24"/>
                <a:gd name="T84" fmla="*/ 0 w 10"/>
                <a:gd name="T85" fmla="*/ 22 h 24"/>
                <a:gd name="T86" fmla="*/ 0 w 10"/>
                <a:gd name="T87" fmla="*/ 21 h 24"/>
                <a:gd name="T88" fmla="*/ 0 w 10"/>
                <a:gd name="T89" fmla="*/ 20 h 24"/>
                <a:gd name="T90" fmla="*/ 0 w 10"/>
                <a:gd name="T91" fmla="*/ 18 h 24"/>
                <a:gd name="T92" fmla="*/ 0 w 10"/>
                <a:gd name="T93" fmla="*/ 17 h 24"/>
                <a:gd name="T94" fmla="*/ 0 w 10"/>
                <a:gd name="T95" fmla="*/ 16 h 24"/>
                <a:gd name="T96" fmla="*/ 0 w 10"/>
                <a:gd name="T97" fmla="*/ 15 h 24"/>
                <a:gd name="T98" fmla="*/ 0 w 10"/>
                <a:gd name="T99" fmla="*/ 13 h 24"/>
                <a:gd name="T100" fmla="*/ 0 w 10"/>
                <a:gd name="T101" fmla="*/ 12 h 24"/>
                <a:gd name="T102" fmla="*/ 0 w 10"/>
                <a:gd name="T103" fmla="*/ 11 h 24"/>
                <a:gd name="T104" fmla="*/ 0 w 10"/>
                <a:gd name="T105" fmla="*/ 10 h 24"/>
                <a:gd name="T106" fmla="*/ 0 w 10"/>
                <a:gd name="T107" fmla="*/ 9 h 24"/>
                <a:gd name="T108" fmla="*/ 0 w 10"/>
                <a:gd name="T109" fmla="*/ 7 h 24"/>
                <a:gd name="T110" fmla="*/ 0 w 10"/>
                <a:gd name="T111" fmla="*/ 6 h 24"/>
                <a:gd name="T112" fmla="*/ 0 w 10"/>
                <a:gd name="T113" fmla="*/ 5 h 24"/>
                <a:gd name="T114" fmla="*/ 1 w 10"/>
                <a:gd name="T115" fmla="*/ 5 h 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
                <a:gd name="T175" fmla="*/ 0 h 24"/>
                <a:gd name="T176" fmla="*/ 10 w 10"/>
                <a:gd name="T177" fmla="*/ 24 h 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 h="24">
                  <a:moveTo>
                    <a:pt x="1" y="5"/>
                  </a:moveTo>
                  <a:lnTo>
                    <a:pt x="2" y="5"/>
                  </a:lnTo>
                  <a:lnTo>
                    <a:pt x="3" y="5"/>
                  </a:lnTo>
                  <a:lnTo>
                    <a:pt x="4" y="5"/>
                  </a:lnTo>
                  <a:lnTo>
                    <a:pt x="4" y="4"/>
                  </a:lnTo>
                  <a:lnTo>
                    <a:pt x="4" y="3"/>
                  </a:lnTo>
                  <a:lnTo>
                    <a:pt x="5" y="3"/>
                  </a:lnTo>
                  <a:lnTo>
                    <a:pt x="5" y="2"/>
                  </a:lnTo>
                  <a:lnTo>
                    <a:pt x="5" y="1"/>
                  </a:lnTo>
                  <a:lnTo>
                    <a:pt x="6" y="0"/>
                  </a:lnTo>
                  <a:lnTo>
                    <a:pt x="7" y="0"/>
                  </a:lnTo>
                  <a:lnTo>
                    <a:pt x="8" y="0"/>
                  </a:lnTo>
                  <a:lnTo>
                    <a:pt x="9" y="0"/>
                  </a:lnTo>
                  <a:lnTo>
                    <a:pt x="9" y="1"/>
                  </a:lnTo>
                  <a:lnTo>
                    <a:pt x="10" y="1"/>
                  </a:lnTo>
                  <a:lnTo>
                    <a:pt x="10" y="2"/>
                  </a:lnTo>
                  <a:lnTo>
                    <a:pt x="10" y="3"/>
                  </a:lnTo>
                  <a:lnTo>
                    <a:pt x="10" y="4"/>
                  </a:lnTo>
                  <a:lnTo>
                    <a:pt x="9" y="4"/>
                  </a:lnTo>
                  <a:lnTo>
                    <a:pt x="9" y="5"/>
                  </a:lnTo>
                  <a:lnTo>
                    <a:pt x="9" y="6"/>
                  </a:lnTo>
                  <a:lnTo>
                    <a:pt x="9" y="7"/>
                  </a:lnTo>
                  <a:lnTo>
                    <a:pt x="9" y="9"/>
                  </a:lnTo>
                  <a:lnTo>
                    <a:pt x="9" y="10"/>
                  </a:lnTo>
                  <a:lnTo>
                    <a:pt x="9" y="11"/>
                  </a:lnTo>
                  <a:lnTo>
                    <a:pt x="9" y="12"/>
                  </a:lnTo>
                  <a:lnTo>
                    <a:pt x="9" y="13"/>
                  </a:lnTo>
                  <a:lnTo>
                    <a:pt x="9" y="14"/>
                  </a:lnTo>
                  <a:lnTo>
                    <a:pt x="8" y="16"/>
                  </a:lnTo>
                  <a:lnTo>
                    <a:pt x="8" y="17"/>
                  </a:lnTo>
                  <a:lnTo>
                    <a:pt x="8" y="18"/>
                  </a:lnTo>
                  <a:lnTo>
                    <a:pt x="7" y="18"/>
                  </a:lnTo>
                  <a:lnTo>
                    <a:pt x="6" y="19"/>
                  </a:lnTo>
                  <a:lnTo>
                    <a:pt x="6" y="20"/>
                  </a:lnTo>
                  <a:lnTo>
                    <a:pt x="5" y="20"/>
                  </a:lnTo>
                  <a:lnTo>
                    <a:pt x="4" y="21"/>
                  </a:lnTo>
                  <a:lnTo>
                    <a:pt x="3" y="22"/>
                  </a:lnTo>
                  <a:lnTo>
                    <a:pt x="3" y="23"/>
                  </a:lnTo>
                  <a:lnTo>
                    <a:pt x="3" y="24"/>
                  </a:lnTo>
                  <a:lnTo>
                    <a:pt x="2" y="24"/>
                  </a:lnTo>
                  <a:lnTo>
                    <a:pt x="1" y="24"/>
                  </a:lnTo>
                  <a:lnTo>
                    <a:pt x="0" y="23"/>
                  </a:lnTo>
                  <a:lnTo>
                    <a:pt x="0" y="22"/>
                  </a:lnTo>
                  <a:lnTo>
                    <a:pt x="0" y="21"/>
                  </a:lnTo>
                  <a:lnTo>
                    <a:pt x="0" y="20"/>
                  </a:lnTo>
                  <a:lnTo>
                    <a:pt x="0" y="18"/>
                  </a:lnTo>
                  <a:lnTo>
                    <a:pt x="0" y="17"/>
                  </a:lnTo>
                  <a:lnTo>
                    <a:pt x="0" y="16"/>
                  </a:lnTo>
                  <a:lnTo>
                    <a:pt x="0" y="15"/>
                  </a:lnTo>
                  <a:lnTo>
                    <a:pt x="0" y="13"/>
                  </a:lnTo>
                  <a:lnTo>
                    <a:pt x="0" y="12"/>
                  </a:lnTo>
                  <a:lnTo>
                    <a:pt x="0" y="11"/>
                  </a:lnTo>
                  <a:lnTo>
                    <a:pt x="0" y="10"/>
                  </a:lnTo>
                  <a:lnTo>
                    <a:pt x="0" y="9"/>
                  </a:lnTo>
                  <a:lnTo>
                    <a:pt x="0" y="7"/>
                  </a:lnTo>
                  <a:lnTo>
                    <a:pt x="0" y="6"/>
                  </a:lnTo>
                  <a:lnTo>
                    <a:pt x="0" y="5"/>
                  </a:lnTo>
                  <a:lnTo>
                    <a:pt x="1" y="5"/>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08" name="Benin">
              <a:hlinkClick r:id="" action="ppaction://noaction"/>
            </p:cNvPr>
            <p:cNvSpPr>
              <a:spLocks noChangeAspect="1"/>
            </p:cNvSpPr>
            <p:nvPr/>
          </p:nvSpPr>
          <p:spPr bwMode="auto">
            <a:xfrm>
              <a:off x="1870" y="1336"/>
              <a:ext cx="28" cy="58"/>
            </a:xfrm>
            <a:custGeom>
              <a:avLst/>
              <a:gdLst>
                <a:gd name="T0" fmla="*/ 19 w 28"/>
                <a:gd name="T1" fmla="*/ 55 h 58"/>
                <a:gd name="T2" fmla="*/ 18 w 28"/>
                <a:gd name="T3" fmla="*/ 53 h 58"/>
                <a:gd name="T4" fmla="*/ 18 w 28"/>
                <a:gd name="T5" fmla="*/ 50 h 58"/>
                <a:gd name="T6" fmla="*/ 19 w 28"/>
                <a:gd name="T7" fmla="*/ 48 h 58"/>
                <a:gd name="T8" fmla="*/ 19 w 28"/>
                <a:gd name="T9" fmla="*/ 45 h 58"/>
                <a:gd name="T10" fmla="*/ 19 w 28"/>
                <a:gd name="T11" fmla="*/ 42 h 58"/>
                <a:gd name="T12" fmla="*/ 19 w 28"/>
                <a:gd name="T13" fmla="*/ 39 h 58"/>
                <a:gd name="T14" fmla="*/ 20 w 28"/>
                <a:gd name="T15" fmla="*/ 34 h 58"/>
                <a:gd name="T16" fmla="*/ 22 w 28"/>
                <a:gd name="T17" fmla="*/ 31 h 58"/>
                <a:gd name="T18" fmla="*/ 22 w 28"/>
                <a:gd name="T19" fmla="*/ 28 h 58"/>
                <a:gd name="T20" fmla="*/ 24 w 28"/>
                <a:gd name="T21" fmla="*/ 26 h 58"/>
                <a:gd name="T22" fmla="*/ 25 w 28"/>
                <a:gd name="T23" fmla="*/ 24 h 58"/>
                <a:gd name="T24" fmla="*/ 27 w 28"/>
                <a:gd name="T25" fmla="*/ 23 h 58"/>
                <a:gd name="T26" fmla="*/ 26 w 28"/>
                <a:gd name="T27" fmla="*/ 20 h 58"/>
                <a:gd name="T28" fmla="*/ 28 w 28"/>
                <a:gd name="T29" fmla="*/ 18 h 58"/>
                <a:gd name="T30" fmla="*/ 28 w 28"/>
                <a:gd name="T31" fmla="*/ 15 h 58"/>
                <a:gd name="T32" fmla="*/ 28 w 28"/>
                <a:gd name="T33" fmla="*/ 12 h 58"/>
                <a:gd name="T34" fmla="*/ 26 w 28"/>
                <a:gd name="T35" fmla="*/ 11 h 58"/>
                <a:gd name="T36" fmla="*/ 26 w 28"/>
                <a:gd name="T37" fmla="*/ 8 h 58"/>
                <a:gd name="T38" fmla="*/ 27 w 28"/>
                <a:gd name="T39" fmla="*/ 6 h 58"/>
                <a:gd name="T40" fmla="*/ 25 w 28"/>
                <a:gd name="T41" fmla="*/ 5 h 58"/>
                <a:gd name="T42" fmla="*/ 23 w 28"/>
                <a:gd name="T43" fmla="*/ 4 h 58"/>
                <a:gd name="T44" fmla="*/ 22 w 28"/>
                <a:gd name="T45" fmla="*/ 2 h 58"/>
                <a:gd name="T46" fmla="*/ 20 w 28"/>
                <a:gd name="T47" fmla="*/ 1 h 58"/>
                <a:gd name="T48" fmla="*/ 19 w 28"/>
                <a:gd name="T49" fmla="*/ 1 h 58"/>
                <a:gd name="T50" fmla="*/ 16 w 28"/>
                <a:gd name="T51" fmla="*/ 1 h 58"/>
                <a:gd name="T52" fmla="*/ 16 w 28"/>
                <a:gd name="T53" fmla="*/ 2 h 58"/>
                <a:gd name="T54" fmla="*/ 17 w 28"/>
                <a:gd name="T55" fmla="*/ 4 h 58"/>
                <a:gd name="T56" fmla="*/ 15 w 28"/>
                <a:gd name="T57" fmla="*/ 5 h 58"/>
                <a:gd name="T58" fmla="*/ 13 w 28"/>
                <a:gd name="T59" fmla="*/ 8 h 58"/>
                <a:gd name="T60" fmla="*/ 11 w 28"/>
                <a:gd name="T61" fmla="*/ 9 h 58"/>
                <a:gd name="T62" fmla="*/ 8 w 28"/>
                <a:gd name="T63" fmla="*/ 9 h 58"/>
                <a:gd name="T64" fmla="*/ 6 w 28"/>
                <a:gd name="T65" fmla="*/ 9 h 58"/>
                <a:gd name="T66" fmla="*/ 5 w 28"/>
                <a:gd name="T67" fmla="*/ 11 h 58"/>
                <a:gd name="T68" fmla="*/ 3 w 28"/>
                <a:gd name="T69" fmla="*/ 12 h 58"/>
                <a:gd name="T70" fmla="*/ 1 w 28"/>
                <a:gd name="T71" fmla="*/ 13 h 58"/>
                <a:gd name="T72" fmla="*/ 1 w 28"/>
                <a:gd name="T73" fmla="*/ 16 h 58"/>
                <a:gd name="T74" fmla="*/ 0 w 28"/>
                <a:gd name="T75" fmla="*/ 18 h 58"/>
                <a:gd name="T76" fmla="*/ 2 w 28"/>
                <a:gd name="T77" fmla="*/ 20 h 58"/>
                <a:gd name="T78" fmla="*/ 4 w 28"/>
                <a:gd name="T79" fmla="*/ 21 h 58"/>
                <a:gd name="T80" fmla="*/ 5 w 28"/>
                <a:gd name="T81" fmla="*/ 23 h 58"/>
                <a:gd name="T82" fmla="*/ 6 w 28"/>
                <a:gd name="T83" fmla="*/ 25 h 58"/>
                <a:gd name="T84" fmla="*/ 7 w 28"/>
                <a:gd name="T85" fmla="*/ 27 h 58"/>
                <a:gd name="T86" fmla="*/ 8 w 28"/>
                <a:gd name="T87" fmla="*/ 30 h 58"/>
                <a:gd name="T88" fmla="*/ 9 w 28"/>
                <a:gd name="T89" fmla="*/ 32 h 58"/>
                <a:gd name="T90" fmla="*/ 9 w 28"/>
                <a:gd name="T91" fmla="*/ 35 h 58"/>
                <a:gd name="T92" fmla="*/ 10 w 28"/>
                <a:gd name="T93" fmla="*/ 38 h 58"/>
                <a:gd name="T94" fmla="*/ 10 w 28"/>
                <a:gd name="T95" fmla="*/ 41 h 58"/>
                <a:gd name="T96" fmla="*/ 10 w 28"/>
                <a:gd name="T97" fmla="*/ 44 h 58"/>
                <a:gd name="T98" fmla="*/ 10 w 28"/>
                <a:gd name="T99" fmla="*/ 47 h 58"/>
                <a:gd name="T100" fmla="*/ 10 w 28"/>
                <a:gd name="T101" fmla="*/ 50 h 58"/>
                <a:gd name="T102" fmla="*/ 9 w 28"/>
                <a:gd name="T103" fmla="*/ 52 h 58"/>
                <a:gd name="T104" fmla="*/ 10 w 28"/>
                <a:gd name="T105" fmla="*/ 55 h 58"/>
                <a:gd name="T106" fmla="*/ 11 w 28"/>
                <a:gd name="T107" fmla="*/ 57 h 58"/>
                <a:gd name="T108" fmla="*/ 13 w 28"/>
                <a:gd name="T109" fmla="*/ 58 h 58"/>
                <a:gd name="T110" fmla="*/ 19 w 28"/>
                <a:gd name="T111" fmla="*/ 57 h 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
                <a:gd name="T169" fmla="*/ 0 h 58"/>
                <a:gd name="T170" fmla="*/ 28 w 28"/>
                <a:gd name="T171" fmla="*/ 58 h 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 h="58">
                  <a:moveTo>
                    <a:pt x="19" y="57"/>
                  </a:moveTo>
                  <a:lnTo>
                    <a:pt x="19" y="56"/>
                  </a:lnTo>
                  <a:lnTo>
                    <a:pt x="19" y="55"/>
                  </a:lnTo>
                  <a:lnTo>
                    <a:pt x="19" y="54"/>
                  </a:lnTo>
                  <a:lnTo>
                    <a:pt x="19" y="53"/>
                  </a:lnTo>
                  <a:lnTo>
                    <a:pt x="18" y="53"/>
                  </a:lnTo>
                  <a:lnTo>
                    <a:pt x="18" y="52"/>
                  </a:lnTo>
                  <a:lnTo>
                    <a:pt x="18" y="51"/>
                  </a:lnTo>
                  <a:lnTo>
                    <a:pt x="18" y="50"/>
                  </a:lnTo>
                  <a:lnTo>
                    <a:pt x="18" y="49"/>
                  </a:lnTo>
                  <a:lnTo>
                    <a:pt x="19" y="49"/>
                  </a:lnTo>
                  <a:lnTo>
                    <a:pt x="19" y="48"/>
                  </a:lnTo>
                  <a:lnTo>
                    <a:pt x="19" y="47"/>
                  </a:lnTo>
                  <a:lnTo>
                    <a:pt x="19" y="46"/>
                  </a:lnTo>
                  <a:lnTo>
                    <a:pt x="19" y="45"/>
                  </a:lnTo>
                  <a:lnTo>
                    <a:pt x="19" y="44"/>
                  </a:lnTo>
                  <a:lnTo>
                    <a:pt x="19" y="43"/>
                  </a:lnTo>
                  <a:lnTo>
                    <a:pt x="19" y="42"/>
                  </a:lnTo>
                  <a:lnTo>
                    <a:pt x="19" y="41"/>
                  </a:lnTo>
                  <a:lnTo>
                    <a:pt x="19" y="40"/>
                  </a:lnTo>
                  <a:lnTo>
                    <a:pt x="19" y="39"/>
                  </a:lnTo>
                  <a:lnTo>
                    <a:pt x="19" y="37"/>
                  </a:lnTo>
                  <a:lnTo>
                    <a:pt x="20" y="35"/>
                  </a:lnTo>
                  <a:lnTo>
                    <a:pt x="20" y="34"/>
                  </a:lnTo>
                  <a:lnTo>
                    <a:pt x="21" y="33"/>
                  </a:lnTo>
                  <a:lnTo>
                    <a:pt x="21" y="32"/>
                  </a:lnTo>
                  <a:lnTo>
                    <a:pt x="22" y="31"/>
                  </a:lnTo>
                  <a:lnTo>
                    <a:pt x="22" y="30"/>
                  </a:lnTo>
                  <a:lnTo>
                    <a:pt x="22" y="29"/>
                  </a:lnTo>
                  <a:lnTo>
                    <a:pt x="22" y="28"/>
                  </a:lnTo>
                  <a:lnTo>
                    <a:pt x="22" y="27"/>
                  </a:lnTo>
                  <a:lnTo>
                    <a:pt x="23" y="27"/>
                  </a:lnTo>
                  <a:lnTo>
                    <a:pt x="24" y="26"/>
                  </a:lnTo>
                  <a:lnTo>
                    <a:pt x="24" y="25"/>
                  </a:lnTo>
                  <a:lnTo>
                    <a:pt x="25" y="25"/>
                  </a:lnTo>
                  <a:lnTo>
                    <a:pt x="25" y="24"/>
                  </a:lnTo>
                  <a:lnTo>
                    <a:pt x="26" y="24"/>
                  </a:lnTo>
                  <a:lnTo>
                    <a:pt x="26" y="23"/>
                  </a:lnTo>
                  <a:lnTo>
                    <a:pt x="27" y="23"/>
                  </a:lnTo>
                  <a:lnTo>
                    <a:pt x="27" y="22"/>
                  </a:lnTo>
                  <a:lnTo>
                    <a:pt x="27" y="21"/>
                  </a:lnTo>
                  <a:lnTo>
                    <a:pt x="26" y="20"/>
                  </a:lnTo>
                  <a:lnTo>
                    <a:pt x="27" y="19"/>
                  </a:lnTo>
                  <a:lnTo>
                    <a:pt x="28" y="19"/>
                  </a:lnTo>
                  <a:lnTo>
                    <a:pt x="28" y="18"/>
                  </a:lnTo>
                  <a:lnTo>
                    <a:pt x="28" y="17"/>
                  </a:lnTo>
                  <a:lnTo>
                    <a:pt x="28" y="16"/>
                  </a:lnTo>
                  <a:lnTo>
                    <a:pt x="28" y="15"/>
                  </a:lnTo>
                  <a:lnTo>
                    <a:pt x="28" y="14"/>
                  </a:lnTo>
                  <a:lnTo>
                    <a:pt x="28" y="13"/>
                  </a:lnTo>
                  <a:lnTo>
                    <a:pt x="28" y="12"/>
                  </a:lnTo>
                  <a:lnTo>
                    <a:pt x="27" y="12"/>
                  </a:lnTo>
                  <a:lnTo>
                    <a:pt x="27" y="11"/>
                  </a:lnTo>
                  <a:lnTo>
                    <a:pt x="26" y="11"/>
                  </a:lnTo>
                  <a:lnTo>
                    <a:pt x="26" y="10"/>
                  </a:lnTo>
                  <a:lnTo>
                    <a:pt x="26" y="9"/>
                  </a:lnTo>
                  <a:lnTo>
                    <a:pt x="26" y="8"/>
                  </a:lnTo>
                  <a:lnTo>
                    <a:pt x="26" y="7"/>
                  </a:lnTo>
                  <a:lnTo>
                    <a:pt x="26" y="6"/>
                  </a:lnTo>
                  <a:lnTo>
                    <a:pt x="27" y="6"/>
                  </a:lnTo>
                  <a:lnTo>
                    <a:pt x="26" y="6"/>
                  </a:lnTo>
                  <a:lnTo>
                    <a:pt x="26" y="5"/>
                  </a:lnTo>
                  <a:lnTo>
                    <a:pt x="25" y="5"/>
                  </a:lnTo>
                  <a:lnTo>
                    <a:pt x="24" y="5"/>
                  </a:lnTo>
                  <a:lnTo>
                    <a:pt x="24" y="4"/>
                  </a:lnTo>
                  <a:lnTo>
                    <a:pt x="23" y="4"/>
                  </a:lnTo>
                  <a:lnTo>
                    <a:pt x="23" y="3"/>
                  </a:lnTo>
                  <a:lnTo>
                    <a:pt x="22" y="3"/>
                  </a:lnTo>
                  <a:lnTo>
                    <a:pt x="22" y="2"/>
                  </a:lnTo>
                  <a:lnTo>
                    <a:pt x="21" y="2"/>
                  </a:lnTo>
                  <a:lnTo>
                    <a:pt x="21" y="1"/>
                  </a:lnTo>
                  <a:lnTo>
                    <a:pt x="20" y="1"/>
                  </a:lnTo>
                  <a:lnTo>
                    <a:pt x="20" y="0"/>
                  </a:lnTo>
                  <a:lnTo>
                    <a:pt x="19" y="0"/>
                  </a:lnTo>
                  <a:lnTo>
                    <a:pt x="19" y="1"/>
                  </a:lnTo>
                  <a:lnTo>
                    <a:pt x="18" y="1"/>
                  </a:lnTo>
                  <a:lnTo>
                    <a:pt x="17" y="1"/>
                  </a:lnTo>
                  <a:lnTo>
                    <a:pt x="16" y="1"/>
                  </a:lnTo>
                  <a:lnTo>
                    <a:pt x="15" y="1"/>
                  </a:lnTo>
                  <a:lnTo>
                    <a:pt x="15" y="2"/>
                  </a:lnTo>
                  <a:lnTo>
                    <a:pt x="16" y="2"/>
                  </a:lnTo>
                  <a:lnTo>
                    <a:pt x="16" y="3"/>
                  </a:lnTo>
                  <a:lnTo>
                    <a:pt x="17" y="3"/>
                  </a:lnTo>
                  <a:lnTo>
                    <a:pt x="17" y="4"/>
                  </a:lnTo>
                  <a:lnTo>
                    <a:pt x="16" y="4"/>
                  </a:lnTo>
                  <a:lnTo>
                    <a:pt x="15" y="4"/>
                  </a:lnTo>
                  <a:lnTo>
                    <a:pt x="15" y="5"/>
                  </a:lnTo>
                  <a:lnTo>
                    <a:pt x="15" y="6"/>
                  </a:lnTo>
                  <a:lnTo>
                    <a:pt x="14" y="7"/>
                  </a:lnTo>
                  <a:lnTo>
                    <a:pt x="13" y="8"/>
                  </a:lnTo>
                  <a:lnTo>
                    <a:pt x="12" y="8"/>
                  </a:lnTo>
                  <a:lnTo>
                    <a:pt x="12" y="9"/>
                  </a:lnTo>
                  <a:lnTo>
                    <a:pt x="11" y="9"/>
                  </a:lnTo>
                  <a:lnTo>
                    <a:pt x="10" y="9"/>
                  </a:lnTo>
                  <a:lnTo>
                    <a:pt x="9" y="9"/>
                  </a:lnTo>
                  <a:lnTo>
                    <a:pt x="8" y="9"/>
                  </a:lnTo>
                  <a:lnTo>
                    <a:pt x="7" y="8"/>
                  </a:lnTo>
                  <a:lnTo>
                    <a:pt x="7" y="9"/>
                  </a:lnTo>
                  <a:lnTo>
                    <a:pt x="6" y="9"/>
                  </a:lnTo>
                  <a:lnTo>
                    <a:pt x="6" y="10"/>
                  </a:lnTo>
                  <a:lnTo>
                    <a:pt x="5" y="10"/>
                  </a:lnTo>
                  <a:lnTo>
                    <a:pt x="5" y="11"/>
                  </a:lnTo>
                  <a:lnTo>
                    <a:pt x="4" y="11"/>
                  </a:lnTo>
                  <a:lnTo>
                    <a:pt x="3" y="11"/>
                  </a:lnTo>
                  <a:lnTo>
                    <a:pt x="3" y="12"/>
                  </a:lnTo>
                  <a:lnTo>
                    <a:pt x="3" y="13"/>
                  </a:lnTo>
                  <a:lnTo>
                    <a:pt x="2" y="13"/>
                  </a:lnTo>
                  <a:lnTo>
                    <a:pt x="1" y="13"/>
                  </a:lnTo>
                  <a:lnTo>
                    <a:pt x="1" y="14"/>
                  </a:lnTo>
                  <a:lnTo>
                    <a:pt x="1" y="15"/>
                  </a:lnTo>
                  <a:lnTo>
                    <a:pt x="1" y="16"/>
                  </a:lnTo>
                  <a:lnTo>
                    <a:pt x="0" y="16"/>
                  </a:lnTo>
                  <a:lnTo>
                    <a:pt x="0" y="17"/>
                  </a:lnTo>
                  <a:lnTo>
                    <a:pt x="0" y="18"/>
                  </a:lnTo>
                  <a:lnTo>
                    <a:pt x="0" y="19"/>
                  </a:lnTo>
                  <a:lnTo>
                    <a:pt x="1" y="20"/>
                  </a:lnTo>
                  <a:lnTo>
                    <a:pt x="2" y="20"/>
                  </a:lnTo>
                  <a:lnTo>
                    <a:pt x="2" y="21"/>
                  </a:lnTo>
                  <a:lnTo>
                    <a:pt x="3" y="21"/>
                  </a:lnTo>
                  <a:lnTo>
                    <a:pt x="4" y="21"/>
                  </a:lnTo>
                  <a:lnTo>
                    <a:pt x="4" y="22"/>
                  </a:lnTo>
                  <a:lnTo>
                    <a:pt x="5" y="22"/>
                  </a:lnTo>
                  <a:lnTo>
                    <a:pt x="5" y="23"/>
                  </a:lnTo>
                  <a:lnTo>
                    <a:pt x="6" y="23"/>
                  </a:lnTo>
                  <a:lnTo>
                    <a:pt x="6" y="24"/>
                  </a:lnTo>
                  <a:lnTo>
                    <a:pt x="6" y="25"/>
                  </a:lnTo>
                  <a:lnTo>
                    <a:pt x="6" y="26"/>
                  </a:lnTo>
                  <a:lnTo>
                    <a:pt x="7" y="26"/>
                  </a:lnTo>
                  <a:lnTo>
                    <a:pt x="7" y="27"/>
                  </a:lnTo>
                  <a:lnTo>
                    <a:pt x="7" y="28"/>
                  </a:lnTo>
                  <a:lnTo>
                    <a:pt x="8" y="29"/>
                  </a:lnTo>
                  <a:lnTo>
                    <a:pt x="8" y="30"/>
                  </a:lnTo>
                  <a:lnTo>
                    <a:pt x="8" y="31"/>
                  </a:lnTo>
                  <a:lnTo>
                    <a:pt x="8" y="32"/>
                  </a:lnTo>
                  <a:lnTo>
                    <a:pt x="9" y="32"/>
                  </a:lnTo>
                  <a:lnTo>
                    <a:pt x="9" y="33"/>
                  </a:lnTo>
                  <a:lnTo>
                    <a:pt x="9" y="34"/>
                  </a:lnTo>
                  <a:lnTo>
                    <a:pt x="9" y="35"/>
                  </a:lnTo>
                  <a:lnTo>
                    <a:pt x="10" y="36"/>
                  </a:lnTo>
                  <a:lnTo>
                    <a:pt x="10" y="37"/>
                  </a:lnTo>
                  <a:lnTo>
                    <a:pt x="10" y="38"/>
                  </a:lnTo>
                  <a:lnTo>
                    <a:pt x="10" y="39"/>
                  </a:lnTo>
                  <a:lnTo>
                    <a:pt x="10" y="40"/>
                  </a:lnTo>
                  <a:lnTo>
                    <a:pt x="10" y="41"/>
                  </a:lnTo>
                  <a:lnTo>
                    <a:pt x="10" y="42"/>
                  </a:lnTo>
                  <a:lnTo>
                    <a:pt x="10" y="43"/>
                  </a:lnTo>
                  <a:lnTo>
                    <a:pt x="10" y="44"/>
                  </a:lnTo>
                  <a:lnTo>
                    <a:pt x="10" y="45"/>
                  </a:lnTo>
                  <a:lnTo>
                    <a:pt x="10" y="46"/>
                  </a:lnTo>
                  <a:lnTo>
                    <a:pt x="10" y="47"/>
                  </a:lnTo>
                  <a:lnTo>
                    <a:pt x="10" y="48"/>
                  </a:lnTo>
                  <a:lnTo>
                    <a:pt x="10" y="49"/>
                  </a:lnTo>
                  <a:lnTo>
                    <a:pt x="10" y="50"/>
                  </a:lnTo>
                  <a:lnTo>
                    <a:pt x="10" y="51"/>
                  </a:lnTo>
                  <a:lnTo>
                    <a:pt x="10" y="52"/>
                  </a:lnTo>
                  <a:lnTo>
                    <a:pt x="9" y="52"/>
                  </a:lnTo>
                  <a:lnTo>
                    <a:pt x="9" y="53"/>
                  </a:lnTo>
                  <a:lnTo>
                    <a:pt x="9" y="54"/>
                  </a:lnTo>
                  <a:lnTo>
                    <a:pt x="10" y="55"/>
                  </a:lnTo>
                  <a:lnTo>
                    <a:pt x="10" y="56"/>
                  </a:lnTo>
                  <a:lnTo>
                    <a:pt x="10" y="57"/>
                  </a:lnTo>
                  <a:lnTo>
                    <a:pt x="11" y="57"/>
                  </a:lnTo>
                  <a:lnTo>
                    <a:pt x="11" y="58"/>
                  </a:lnTo>
                  <a:lnTo>
                    <a:pt x="12" y="58"/>
                  </a:lnTo>
                  <a:lnTo>
                    <a:pt x="13" y="58"/>
                  </a:lnTo>
                  <a:lnTo>
                    <a:pt x="15" y="57"/>
                  </a:lnTo>
                  <a:lnTo>
                    <a:pt x="17" y="57"/>
                  </a:lnTo>
                  <a:lnTo>
                    <a:pt x="19" y="5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09" name="Bermuda"/>
            <p:cNvSpPr>
              <a:spLocks noChangeAspect="1"/>
            </p:cNvSpPr>
            <p:nvPr/>
          </p:nvSpPr>
          <p:spPr bwMode="auto">
            <a:xfrm>
              <a:off x="1264" y="1141"/>
              <a:ext cx="1" cy="1"/>
            </a:xfrm>
            <a:custGeom>
              <a:avLst/>
              <a:gdLst>
                <a:gd name="T0" fmla="*/ 1 w 1"/>
                <a:gd name="T1" fmla="*/ 1 h 1"/>
                <a:gd name="T2" fmla="*/ 0 w 1"/>
                <a:gd name="T3" fmla="*/ 1 h 1"/>
                <a:gd name="T4" fmla="*/ 1 w 1"/>
                <a:gd name="T5" fmla="*/ 0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lnTo>
                    <a:pt x="0"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10" name="Bhutan"/>
            <p:cNvSpPr>
              <a:spLocks noChangeAspect="1"/>
            </p:cNvSpPr>
            <p:nvPr/>
          </p:nvSpPr>
          <p:spPr bwMode="auto">
            <a:xfrm>
              <a:off x="2685" y="1183"/>
              <a:ext cx="32" cy="16"/>
            </a:xfrm>
            <a:custGeom>
              <a:avLst/>
              <a:gdLst>
                <a:gd name="T0" fmla="*/ 2 w 32"/>
                <a:gd name="T1" fmla="*/ 8 h 16"/>
                <a:gd name="T2" fmla="*/ 3 w 32"/>
                <a:gd name="T3" fmla="*/ 7 h 16"/>
                <a:gd name="T4" fmla="*/ 4 w 32"/>
                <a:gd name="T5" fmla="*/ 6 h 16"/>
                <a:gd name="T6" fmla="*/ 5 w 32"/>
                <a:gd name="T7" fmla="*/ 5 h 16"/>
                <a:gd name="T8" fmla="*/ 6 w 32"/>
                <a:gd name="T9" fmla="*/ 4 h 16"/>
                <a:gd name="T10" fmla="*/ 7 w 32"/>
                <a:gd name="T11" fmla="*/ 2 h 16"/>
                <a:gd name="T12" fmla="*/ 8 w 32"/>
                <a:gd name="T13" fmla="*/ 1 h 16"/>
                <a:gd name="T14" fmla="*/ 10 w 32"/>
                <a:gd name="T15" fmla="*/ 0 h 16"/>
                <a:gd name="T16" fmla="*/ 12 w 32"/>
                <a:gd name="T17" fmla="*/ 0 h 16"/>
                <a:gd name="T18" fmla="*/ 14 w 32"/>
                <a:gd name="T19" fmla="*/ 0 h 16"/>
                <a:gd name="T20" fmla="*/ 15 w 32"/>
                <a:gd name="T21" fmla="*/ 1 h 16"/>
                <a:gd name="T22" fmla="*/ 17 w 32"/>
                <a:gd name="T23" fmla="*/ 2 h 16"/>
                <a:gd name="T24" fmla="*/ 19 w 32"/>
                <a:gd name="T25" fmla="*/ 2 h 16"/>
                <a:gd name="T26" fmla="*/ 21 w 32"/>
                <a:gd name="T27" fmla="*/ 3 h 16"/>
                <a:gd name="T28" fmla="*/ 23 w 32"/>
                <a:gd name="T29" fmla="*/ 3 h 16"/>
                <a:gd name="T30" fmla="*/ 25 w 32"/>
                <a:gd name="T31" fmla="*/ 3 h 16"/>
                <a:gd name="T32" fmla="*/ 26 w 32"/>
                <a:gd name="T33" fmla="*/ 4 h 16"/>
                <a:gd name="T34" fmla="*/ 28 w 32"/>
                <a:gd name="T35" fmla="*/ 5 h 16"/>
                <a:gd name="T36" fmla="*/ 27 w 32"/>
                <a:gd name="T37" fmla="*/ 6 h 16"/>
                <a:gd name="T38" fmla="*/ 28 w 32"/>
                <a:gd name="T39" fmla="*/ 7 h 16"/>
                <a:gd name="T40" fmla="*/ 30 w 32"/>
                <a:gd name="T41" fmla="*/ 8 h 16"/>
                <a:gd name="T42" fmla="*/ 31 w 32"/>
                <a:gd name="T43" fmla="*/ 9 h 16"/>
                <a:gd name="T44" fmla="*/ 32 w 32"/>
                <a:gd name="T45" fmla="*/ 10 h 16"/>
                <a:gd name="T46" fmla="*/ 31 w 32"/>
                <a:gd name="T47" fmla="*/ 11 h 16"/>
                <a:gd name="T48" fmla="*/ 32 w 32"/>
                <a:gd name="T49" fmla="*/ 12 h 16"/>
                <a:gd name="T50" fmla="*/ 30 w 32"/>
                <a:gd name="T51" fmla="*/ 13 h 16"/>
                <a:gd name="T52" fmla="*/ 28 w 32"/>
                <a:gd name="T53" fmla="*/ 14 h 16"/>
                <a:gd name="T54" fmla="*/ 26 w 32"/>
                <a:gd name="T55" fmla="*/ 14 h 16"/>
                <a:gd name="T56" fmla="*/ 24 w 32"/>
                <a:gd name="T57" fmla="*/ 14 h 16"/>
                <a:gd name="T58" fmla="*/ 22 w 32"/>
                <a:gd name="T59" fmla="*/ 15 h 16"/>
                <a:gd name="T60" fmla="*/ 20 w 32"/>
                <a:gd name="T61" fmla="*/ 15 h 16"/>
                <a:gd name="T62" fmla="*/ 18 w 32"/>
                <a:gd name="T63" fmla="*/ 15 h 16"/>
                <a:gd name="T64" fmla="*/ 16 w 32"/>
                <a:gd name="T65" fmla="*/ 14 h 16"/>
                <a:gd name="T66" fmla="*/ 15 w 32"/>
                <a:gd name="T67" fmla="*/ 15 h 16"/>
                <a:gd name="T68" fmla="*/ 13 w 32"/>
                <a:gd name="T69" fmla="*/ 15 h 16"/>
                <a:gd name="T70" fmla="*/ 12 w 32"/>
                <a:gd name="T71" fmla="*/ 16 h 16"/>
                <a:gd name="T72" fmla="*/ 10 w 32"/>
                <a:gd name="T73" fmla="*/ 16 h 16"/>
                <a:gd name="T74" fmla="*/ 8 w 32"/>
                <a:gd name="T75" fmla="*/ 16 h 16"/>
                <a:gd name="T76" fmla="*/ 6 w 32"/>
                <a:gd name="T77" fmla="*/ 15 h 16"/>
                <a:gd name="T78" fmla="*/ 4 w 32"/>
                <a:gd name="T79" fmla="*/ 15 h 16"/>
                <a:gd name="T80" fmla="*/ 2 w 32"/>
                <a:gd name="T81" fmla="*/ 14 h 16"/>
                <a:gd name="T82" fmla="*/ 1 w 32"/>
                <a:gd name="T83" fmla="*/ 13 h 16"/>
                <a:gd name="T84" fmla="*/ 0 w 32"/>
                <a:gd name="T85" fmla="*/ 12 h 16"/>
                <a:gd name="T86" fmla="*/ 1 w 32"/>
                <a:gd name="T87" fmla="*/ 11 h 16"/>
                <a:gd name="T88" fmla="*/ 2 w 32"/>
                <a:gd name="T89" fmla="*/ 10 h 16"/>
                <a:gd name="T90" fmla="*/ 2 w 32"/>
                <a:gd name="T91" fmla="*/ 9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
                <a:gd name="T139" fmla="*/ 0 h 16"/>
                <a:gd name="T140" fmla="*/ 32 w 32"/>
                <a:gd name="T141" fmla="*/ 16 h 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 h="16">
                  <a:moveTo>
                    <a:pt x="2" y="9"/>
                  </a:moveTo>
                  <a:lnTo>
                    <a:pt x="2" y="8"/>
                  </a:lnTo>
                  <a:lnTo>
                    <a:pt x="3" y="8"/>
                  </a:lnTo>
                  <a:lnTo>
                    <a:pt x="3" y="7"/>
                  </a:lnTo>
                  <a:lnTo>
                    <a:pt x="4" y="7"/>
                  </a:lnTo>
                  <a:lnTo>
                    <a:pt x="4" y="6"/>
                  </a:lnTo>
                  <a:lnTo>
                    <a:pt x="5" y="6"/>
                  </a:lnTo>
                  <a:lnTo>
                    <a:pt x="5" y="5"/>
                  </a:lnTo>
                  <a:lnTo>
                    <a:pt x="6" y="5"/>
                  </a:lnTo>
                  <a:lnTo>
                    <a:pt x="6" y="4"/>
                  </a:lnTo>
                  <a:lnTo>
                    <a:pt x="7" y="3"/>
                  </a:lnTo>
                  <a:lnTo>
                    <a:pt x="7" y="2"/>
                  </a:lnTo>
                  <a:lnTo>
                    <a:pt x="8" y="2"/>
                  </a:lnTo>
                  <a:lnTo>
                    <a:pt x="8" y="1"/>
                  </a:lnTo>
                  <a:lnTo>
                    <a:pt x="9" y="1"/>
                  </a:lnTo>
                  <a:lnTo>
                    <a:pt x="10" y="0"/>
                  </a:lnTo>
                  <a:lnTo>
                    <a:pt x="11" y="0"/>
                  </a:lnTo>
                  <a:lnTo>
                    <a:pt x="12" y="0"/>
                  </a:lnTo>
                  <a:lnTo>
                    <a:pt x="13" y="0"/>
                  </a:lnTo>
                  <a:lnTo>
                    <a:pt x="14" y="0"/>
                  </a:lnTo>
                  <a:lnTo>
                    <a:pt x="15" y="0"/>
                  </a:lnTo>
                  <a:lnTo>
                    <a:pt x="15" y="1"/>
                  </a:lnTo>
                  <a:lnTo>
                    <a:pt x="16" y="2"/>
                  </a:lnTo>
                  <a:lnTo>
                    <a:pt x="17" y="2"/>
                  </a:lnTo>
                  <a:lnTo>
                    <a:pt x="18" y="2"/>
                  </a:lnTo>
                  <a:lnTo>
                    <a:pt x="19" y="2"/>
                  </a:lnTo>
                  <a:lnTo>
                    <a:pt x="20" y="3"/>
                  </a:lnTo>
                  <a:lnTo>
                    <a:pt x="21" y="3"/>
                  </a:lnTo>
                  <a:lnTo>
                    <a:pt x="22" y="3"/>
                  </a:lnTo>
                  <a:lnTo>
                    <a:pt x="23" y="3"/>
                  </a:lnTo>
                  <a:lnTo>
                    <a:pt x="24" y="3"/>
                  </a:lnTo>
                  <a:lnTo>
                    <a:pt x="25" y="3"/>
                  </a:lnTo>
                  <a:lnTo>
                    <a:pt x="26" y="3"/>
                  </a:lnTo>
                  <a:lnTo>
                    <a:pt x="26" y="4"/>
                  </a:lnTo>
                  <a:lnTo>
                    <a:pt x="27" y="4"/>
                  </a:lnTo>
                  <a:lnTo>
                    <a:pt x="28" y="5"/>
                  </a:lnTo>
                  <a:lnTo>
                    <a:pt x="28" y="6"/>
                  </a:lnTo>
                  <a:lnTo>
                    <a:pt x="27" y="6"/>
                  </a:lnTo>
                  <a:lnTo>
                    <a:pt x="27" y="7"/>
                  </a:lnTo>
                  <a:lnTo>
                    <a:pt x="28" y="7"/>
                  </a:lnTo>
                  <a:lnTo>
                    <a:pt x="29" y="8"/>
                  </a:lnTo>
                  <a:lnTo>
                    <a:pt x="30" y="8"/>
                  </a:lnTo>
                  <a:lnTo>
                    <a:pt x="31" y="8"/>
                  </a:lnTo>
                  <a:lnTo>
                    <a:pt x="31" y="9"/>
                  </a:lnTo>
                  <a:lnTo>
                    <a:pt x="32" y="9"/>
                  </a:lnTo>
                  <a:lnTo>
                    <a:pt x="32" y="10"/>
                  </a:lnTo>
                  <a:lnTo>
                    <a:pt x="32" y="11"/>
                  </a:lnTo>
                  <a:lnTo>
                    <a:pt x="31" y="11"/>
                  </a:lnTo>
                  <a:lnTo>
                    <a:pt x="31" y="12"/>
                  </a:lnTo>
                  <a:lnTo>
                    <a:pt x="32" y="12"/>
                  </a:lnTo>
                  <a:lnTo>
                    <a:pt x="31" y="13"/>
                  </a:lnTo>
                  <a:lnTo>
                    <a:pt x="30" y="13"/>
                  </a:lnTo>
                  <a:lnTo>
                    <a:pt x="29" y="14"/>
                  </a:lnTo>
                  <a:lnTo>
                    <a:pt x="28" y="14"/>
                  </a:lnTo>
                  <a:lnTo>
                    <a:pt x="27" y="14"/>
                  </a:lnTo>
                  <a:lnTo>
                    <a:pt x="26" y="14"/>
                  </a:lnTo>
                  <a:lnTo>
                    <a:pt x="25" y="14"/>
                  </a:lnTo>
                  <a:lnTo>
                    <a:pt x="24" y="14"/>
                  </a:lnTo>
                  <a:lnTo>
                    <a:pt x="23" y="14"/>
                  </a:lnTo>
                  <a:lnTo>
                    <a:pt x="22" y="15"/>
                  </a:lnTo>
                  <a:lnTo>
                    <a:pt x="21" y="15"/>
                  </a:lnTo>
                  <a:lnTo>
                    <a:pt x="20" y="15"/>
                  </a:lnTo>
                  <a:lnTo>
                    <a:pt x="19" y="15"/>
                  </a:lnTo>
                  <a:lnTo>
                    <a:pt x="18" y="15"/>
                  </a:lnTo>
                  <a:lnTo>
                    <a:pt x="17" y="15"/>
                  </a:lnTo>
                  <a:lnTo>
                    <a:pt x="16" y="14"/>
                  </a:lnTo>
                  <a:lnTo>
                    <a:pt x="15" y="14"/>
                  </a:lnTo>
                  <a:lnTo>
                    <a:pt x="15" y="15"/>
                  </a:lnTo>
                  <a:lnTo>
                    <a:pt x="14" y="15"/>
                  </a:lnTo>
                  <a:lnTo>
                    <a:pt x="13" y="15"/>
                  </a:lnTo>
                  <a:lnTo>
                    <a:pt x="12" y="15"/>
                  </a:lnTo>
                  <a:lnTo>
                    <a:pt x="12" y="16"/>
                  </a:lnTo>
                  <a:lnTo>
                    <a:pt x="11" y="16"/>
                  </a:lnTo>
                  <a:lnTo>
                    <a:pt x="10" y="16"/>
                  </a:lnTo>
                  <a:lnTo>
                    <a:pt x="9" y="16"/>
                  </a:lnTo>
                  <a:lnTo>
                    <a:pt x="8" y="16"/>
                  </a:lnTo>
                  <a:lnTo>
                    <a:pt x="7" y="15"/>
                  </a:lnTo>
                  <a:lnTo>
                    <a:pt x="6" y="15"/>
                  </a:lnTo>
                  <a:lnTo>
                    <a:pt x="5" y="15"/>
                  </a:lnTo>
                  <a:lnTo>
                    <a:pt x="4" y="15"/>
                  </a:lnTo>
                  <a:lnTo>
                    <a:pt x="3" y="15"/>
                  </a:lnTo>
                  <a:lnTo>
                    <a:pt x="2" y="14"/>
                  </a:lnTo>
                  <a:lnTo>
                    <a:pt x="1" y="14"/>
                  </a:lnTo>
                  <a:lnTo>
                    <a:pt x="1" y="13"/>
                  </a:lnTo>
                  <a:lnTo>
                    <a:pt x="1" y="12"/>
                  </a:lnTo>
                  <a:lnTo>
                    <a:pt x="0" y="12"/>
                  </a:lnTo>
                  <a:lnTo>
                    <a:pt x="0" y="11"/>
                  </a:lnTo>
                  <a:lnTo>
                    <a:pt x="1" y="11"/>
                  </a:lnTo>
                  <a:lnTo>
                    <a:pt x="1" y="10"/>
                  </a:lnTo>
                  <a:lnTo>
                    <a:pt x="2" y="10"/>
                  </a:lnTo>
                  <a:lnTo>
                    <a:pt x="2" y="9"/>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11" name="Bolivia">
              <a:hlinkClick r:id="" action="ppaction://noaction"/>
            </p:cNvPr>
            <p:cNvSpPr>
              <a:spLocks noChangeAspect="1"/>
            </p:cNvSpPr>
            <p:nvPr/>
          </p:nvSpPr>
          <p:spPr bwMode="auto">
            <a:xfrm>
              <a:off x="1218" y="1541"/>
              <a:ext cx="111" cy="127"/>
            </a:xfrm>
            <a:custGeom>
              <a:avLst/>
              <a:gdLst>
                <a:gd name="T0" fmla="*/ 6 w 111"/>
                <a:gd name="T1" fmla="*/ 13 h 127"/>
                <a:gd name="T2" fmla="*/ 13 w 111"/>
                <a:gd name="T3" fmla="*/ 12 h 127"/>
                <a:gd name="T4" fmla="*/ 20 w 111"/>
                <a:gd name="T5" fmla="*/ 9 h 127"/>
                <a:gd name="T6" fmla="*/ 25 w 111"/>
                <a:gd name="T7" fmla="*/ 5 h 127"/>
                <a:gd name="T8" fmla="*/ 30 w 111"/>
                <a:gd name="T9" fmla="*/ 1 h 127"/>
                <a:gd name="T10" fmla="*/ 38 w 111"/>
                <a:gd name="T11" fmla="*/ 0 h 127"/>
                <a:gd name="T12" fmla="*/ 41 w 111"/>
                <a:gd name="T13" fmla="*/ 4 h 127"/>
                <a:gd name="T14" fmla="*/ 40 w 111"/>
                <a:gd name="T15" fmla="*/ 13 h 127"/>
                <a:gd name="T16" fmla="*/ 41 w 111"/>
                <a:gd name="T17" fmla="*/ 19 h 127"/>
                <a:gd name="T18" fmla="*/ 48 w 111"/>
                <a:gd name="T19" fmla="*/ 26 h 127"/>
                <a:gd name="T20" fmla="*/ 58 w 111"/>
                <a:gd name="T21" fmla="*/ 27 h 127"/>
                <a:gd name="T22" fmla="*/ 64 w 111"/>
                <a:gd name="T23" fmla="*/ 31 h 127"/>
                <a:gd name="T24" fmla="*/ 71 w 111"/>
                <a:gd name="T25" fmla="*/ 35 h 127"/>
                <a:gd name="T26" fmla="*/ 77 w 111"/>
                <a:gd name="T27" fmla="*/ 35 h 127"/>
                <a:gd name="T28" fmla="*/ 84 w 111"/>
                <a:gd name="T29" fmla="*/ 39 h 127"/>
                <a:gd name="T30" fmla="*/ 87 w 111"/>
                <a:gd name="T31" fmla="*/ 48 h 127"/>
                <a:gd name="T32" fmla="*/ 85 w 111"/>
                <a:gd name="T33" fmla="*/ 54 h 127"/>
                <a:gd name="T34" fmla="*/ 88 w 111"/>
                <a:gd name="T35" fmla="*/ 61 h 127"/>
                <a:gd name="T36" fmla="*/ 95 w 111"/>
                <a:gd name="T37" fmla="*/ 63 h 127"/>
                <a:gd name="T38" fmla="*/ 102 w 111"/>
                <a:gd name="T39" fmla="*/ 63 h 127"/>
                <a:gd name="T40" fmla="*/ 104 w 111"/>
                <a:gd name="T41" fmla="*/ 68 h 127"/>
                <a:gd name="T42" fmla="*/ 108 w 111"/>
                <a:gd name="T43" fmla="*/ 73 h 127"/>
                <a:gd name="T44" fmla="*/ 111 w 111"/>
                <a:gd name="T45" fmla="*/ 80 h 127"/>
                <a:gd name="T46" fmla="*/ 111 w 111"/>
                <a:gd name="T47" fmla="*/ 89 h 127"/>
                <a:gd name="T48" fmla="*/ 109 w 111"/>
                <a:gd name="T49" fmla="*/ 95 h 127"/>
                <a:gd name="T50" fmla="*/ 107 w 111"/>
                <a:gd name="T51" fmla="*/ 98 h 127"/>
                <a:gd name="T52" fmla="*/ 103 w 111"/>
                <a:gd name="T53" fmla="*/ 94 h 127"/>
                <a:gd name="T54" fmla="*/ 98 w 111"/>
                <a:gd name="T55" fmla="*/ 91 h 127"/>
                <a:gd name="T56" fmla="*/ 90 w 111"/>
                <a:gd name="T57" fmla="*/ 91 h 127"/>
                <a:gd name="T58" fmla="*/ 83 w 111"/>
                <a:gd name="T59" fmla="*/ 93 h 127"/>
                <a:gd name="T60" fmla="*/ 76 w 111"/>
                <a:gd name="T61" fmla="*/ 95 h 127"/>
                <a:gd name="T62" fmla="*/ 72 w 111"/>
                <a:gd name="T63" fmla="*/ 99 h 127"/>
                <a:gd name="T64" fmla="*/ 68 w 111"/>
                <a:gd name="T65" fmla="*/ 104 h 127"/>
                <a:gd name="T66" fmla="*/ 68 w 111"/>
                <a:gd name="T67" fmla="*/ 111 h 127"/>
                <a:gd name="T68" fmla="*/ 66 w 111"/>
                <a:gd name="T69" fmla="*/ 117 h 127"/>
                <a:gd name="T70" fmla="*/ 63 w 111"/>
                <a:gd name="T71" fmla="*/ 120 h 127"/>
                <a:gd name="T72" fmla="*/ 56 w 111"/>
                <a:gd name="T73" fmla="*/ 118 h 127"/>
                <a:gd name="T74" fmla="*/ 51 w 111"/>
                <a:gd name="T75" fmla="*/ 120 h 127"/>
                <a:gd name="T76" fmla="*/ 47 w 111"/>
                <a:gd name="T77" fmla="*/ 122 h 127"/>
                <a:gd name="T78" fmla="*/ 37 w 111"/>
                <a:gd name="T79" fmla="*/ 119 h 127"/>
                <a:gd name="T80" fmla="*/ 32 w 111"/>
                <a:gd name="T81" fmla="*/ 116 h 127"/>
                <a:gd name="T82" fmla="*/ 26 w 111"/>
                <a:gd name="T83" fmla="*/ 122 h 127"/>
                <a:gd name="T84" fmla="*/ 21 w 111"/>
                <a:gd name="T85" fmla="*/ 126 h 127"/>
                <a:gd name="T86" fmla="*/ 15 w 111"/>
                <a:gd name="T87" fmla="*/ 125 h 127"/>
                <a:gd name="T88" fmla="*/ 14 w 111"/>
                <a:gd name="T89" fmla="*/ 117 h 127"/>
                <a:gd name="T90" fmla="*/ 13 w 111"/>
                <a:gd name="T91" fmla="*/ 109 h 127"/>
                <a:gd name="T92" fmla="*/ 10 w 111"/>
                <a:gd name="T93" fmla="*/ 103 h 127"/>
                <a:gd name="T94" fmla="*/ 9 w 111"/>
                <a:gd name="T95" fmla="*/ 97 h 127"/>
                <a:gd name="T96" fmla="*/ 10 w 111"/>
                <a:gd name="T97" fmla="*/ 91 h 127"/>
                <a:gd name="T98" fmla="*/ 5 w 111"/>
                <a:gd name="T99" fmla="*/ 85 h 127"/>
                <a:gd name="T100" fmla="*/ 3 w 111"/>
                <a:gd name="T101" fmla="*/ 77 h 127"/>
                <a:gd name="T102" fmla="*/ 1 w 111"/>
                <a:gd name="T103" fmla="*/ 71 h 127"/>
                <a:gd name="T104" fmla="*/ 4 w 111"/>
                <a:gd name="T105" fmla="*/ 67 h 127"/>
                <a:gd name="T106" fmla="*/ 3 w 111"/>
                <a:gd name="T107" fmla="*/ 61 h 127"/>
                <a:gd name="T108" fmla="*/ 4 w 111"/>
                <a:gd name="T109" fmla="*/ 54 h 127"/>
                <a:gd name="T110" fmla="*/ 3 w 111"/>
                <a:gd name="T111" fmla="*/ 48 h 127"/>
                <a:gd name="T112" fmla="*/ 6 w 111"/>
                <a:gd name="T113" fmla="*/ 43 h 127"/>
                <a:gd name="T114" fmla="*/ 6 w 111"/>
                <a:gd name="T115" fmla="*/ 35 h 127"/>
                <a:gd name="T116" fmla="*/ 8 w 111"/>
                <a:gd name="T117" fmla="*/ 27 h 127"/>
                <a:gd name="T118" fmla="*/ 5 w 111"/>
                <a:gd name="T119" fmla="*/ 21 h 127"/>
                <a:gd name="T120" fmla="*/ 2 w 111"/>
                <a:gd name="T121" fmla="*/ 15 h 1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1"/>
                <a:gd name="T184" fmla="*/ 0 h 127"/>
                <a:gd name="T185" fmla="*/ 111 w 111"/>
                <a:gd name="T186" fmla="*/ 127 h 1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1" h="127">
                  <a:moveTo>
                    <a:pt x="0" y="12"/>
                  </a:moveTo>
                  <a:lnTo>
                    <a:pt x="1" y="12"/>
                  </a:lnTo>
                  <a:lnTo>
                    <a:pt x="2" y="12"/>
                  </a:lnTo>
                  <a:lnTo>
                    <a:pt x="3" y="12"/>
                  </a:lnTo>
                  <a:lnTo>
                    <a:pt x="4" y="12"/>
                  </a:lnTo>
                  <a:lnTo>
                    <a:pt x="5" y="13"/>
                  </a:lnTo>
                  <a:lnTo>
                    <a:pt x="6" y="13"/>
                  </a:lnTo>
                  <a:lnTo>
                    <a:pt x="7" y="13"/>
                  </a:lnTo>
                  <a:lnTo>
                    <a:pt x="8" y="13"/>
                  </a:lnTo>
                  <a:lnTo>
                    <a:pt x="10" y="13"/>
                  </a:lnTo>
                  <a:lnTo>
                    <a:pt x="11" y="13"/>
                  </a:lnTo>
                  <a:lnTo>
                    <a:pt x="12" y="13"/>
                  </a:lnTo>
                  <a:lnTo>
                    <a:pt x="13" y="13"/>
                  </a:lnTo>
                  <a:lnTo>
                    <a:pt x="13" y="12"/>
                  </a:lnTo>
                  <a:lnTo>
                    <a:pt x="14" y="12"/>
                  </a:lnTo>
                  <a:lnTo>
                    <a:pt x="15" y="12"/>
                  </a:lnTo>
                  <a:lnTo>
                    <a:pt x="16" y="11"/>
                  </a:lnTo>
                  <a:lnTo>
                    <a:pt x="17" y="11"/>
                  </a:lnTo>
                  <a:lnTo>
                    <a:pt x="18" y="10"/>
                  </a:lnTo>
                  <a:lnTo>
                    <a:pt x="20" y="10"/>
                  </a:lnTo>
                  <a:lnTo>
                    <a:pt x="20" y="9"/>
                  </a:lnTo>
                  <a:lnTo>
                    <a:pt x="21" y="9"/>
                  </a:lnTo>
                  <a:lnTo>
                    <a:pt x="21" y="8"/>
                  </a:lnTo>
                  <a:lnTo>
                    <a:pt x="22" y="8"/>
                  </a:lnTo>
                  <a:lnTo>
                    <a:pt x="23" y="7"/>
                  </a:lnTo>
                  <a:lnTo>
                    <a:pt x="24" y="6"/>
                  </a:lnTo>
                  <a:lnTo>
                    <a:pt x="24" y="5"/>
                  </a:lnTo>
                  <a:lnTo>
                    <a:pt x="25" y="5"/>
                  </a:lnTo>
                  <a:lnTo>
                    <a:pt x="25" y="4"/>
                  </a:lnTo>
                  <a:lnTo>
                    <a:pt x="26" y="4"/>
                  </a:lnTo>
                  <a:lnTo>
                    <a:pt x="27" y="2"/>
                  </a:lnTo>
                  <a:lnTo>
                    <a:pt x="28" y="2"/>
                  </a:lnTo>
                  <a:lnTo>
                    <a:pt x="28" y="1"/>
                  </a:lnTo>
                  <a:lnTo>
                    <a:pt x="29" y="1"/>
                  </a:lnTo>
                  <a:lnTo>
                    <a:pt x="30" y="1"/>
                  </a:lnTo>
                  <a:lnTo>
                    <a:pt x="31" y="1"/>
                  </a:lnTo>
                  <a:lnTo>
                    <a:pt x="32" y="1"/>
                  </a:lnTo>
                  <a:lnTo>
                    <a:pt x="33" y="1"/>
                  </a:lnTo>
                  <a:lnTo>
                    <a:pt x="34" y="1"/>
                  </a:lnTo>
                  <a:lnTo>
                    <a:pt x="35" y="0"/>
                  </a:lnTo>
                  <a:lnTo>
                    <a:pt x="36" y="0"/>
                  </a:lnTo>
                  <a:lnTo>
                    <a:pt x="38" y="0"/>
                  </a:lnTo>
                  <a:lnTo>
                    <a:pt x="39" y="0"/>
                  </a:lnTo>
                  <a:lnTo>
                    <a:pt x="39" y="1"/>
                  </a:lnTo>
                  <a:lnTo>
                    <a:pt x="40" y="1"/>
                  </a:lnTo>
                  <a:lnTo>
                    <a:pt x="40" y="2"/>
                  </a:lnTo>
                  <a:lnTo>
                    <a:pt x="41" y="2"/>
                  </a:lnTo>
                  <a:lnTo>
                    <a:pt x="41" y="3"/>
                  </a:lnTo>
                  <a:lnTo>
                    <a:pt x="41" y="4"/>
                  </a:lnTo>
                  <a:lnTo>
                    <a:pt x="41" y="5"/>
                  </a:lnTo>
                  <a:lnTo>
                    <a:pt x="41" y="7"/>
                  </a:lnTo>
                  <a:lnTo>
                    <a:pt x="41" y="8"/>
                  </a:lnTo>
                  <a:lnTo>
                    <a:pt x="41" y="9"/>
                  </a:lnTo>
                  <a:lnTo>
                    <a:pt x="41" y="10"/>
                  </a:lnTo>
                  <a:lnTo>
                    <a:pt x="41" y="12"/>
                  </a:lnTo>
                  <a:lnTo>
                    <a:pt x="40" y="13"/>
                  </a:lnTo>
                  <a:lnTo>
                    <a:pt x="40" y="14"/>
                  </a:lnTo>
                  <a:lnTo>
                    <a:pt x="39" y="15"/>
                  </a:lnTo>
                  <a:lnTo>
                    <a:pt x="40" y="16"/>
                  </a:lnTo>
                  <a:lnTo>
                    <a:pt x="40" y="17"/>
                  </a:lnTo>
                  <a:lnTo>
                    <a:pt x="40" y="18"/>
                  </a:lnTo>
                  <a:lnTo>
                    <a:pt x="40" y="19"/>
                  </a:lnTo>
                  <a:lnTo>
                    <a:pt x="41" y="19"/>
                  </a:lnTo>
                  <a:lnTo>
                    <a:pt x="41" y="20"/>
                  </a:lnTo>
                  <a:lnTo>
                    <a:pt x="42" y="21"/>
                  </a:lnTo>
                  <a:lnTo>
                    <a:pt x="43" y="22"/>
                  </a:lnTo>
                  <a:lnTo>
                    <a:pt x="45" y="24"/>
                  </a:lnTo>
                  <a:lnTo>
                    <a:pt x="46" y="25"/>
                  </a:lnTo>
                  <a:lnTo>
                    <a:pt x="47" y="25"/>
                  </a:lnTo>
                  <a:lnTo>
                    <a:pt x="48" y="26"/>
                  </a:lnTo>
                  <a:lnTo>
                    <a:pt x="50" y="26"/>
                  </a:lnTo>
                  <a:lnTo>
                    <a:pt x="51" y="27"/>
                  </a:lnTo>
                  <a:lnTo>
                    <a:pt x="52" y="27"/>
                  </a:lnTo>
                  <a:lnTo>
                    <a:pt x="53" y="27"/>
                  </a:lnTo>
                  <a:lnTo>
                    <a:pt x="56" y="27"/>
                  </a:lnTo>
                  <a:lnTo>
                    <a:pt x="57" y="27"/>
                  </a:lnTo>
                  <a:lnTo>
                    <a:pt x="58" y="27"/>
                  </a:lnTo>
                  <a:lnTo>
                    <a:pt x="59" y="27"/>
                  </a:lnTo>
                  <a:lnTo>
                    <a:pt x="60" y="28"/>
                  </a:lnTo>
                  <a:lnTo>
                    <a:pt x="60" y="29"/>
                  </a:lnTo>
                  <a:lnTo>
                    <a:pt x="61" y="30"/>
                  </a:lnTo>
                  <a:lnTo>
                    <a:pt x="61" y="31"/>
                  </a:lnTo>
                  <a:lnTo>
                    <a:pt x="63" y="31"/>
                  </a:lnTo>
                  <a:lnTo>
                    <a:pt x="64" y="31"/>
                  </a:lnTo>
                  <a:lnTo>
                    <a:pt x="64" y="32"/>
                  </a:lnTo>
                  <a:lnTo>
                    <a:pt x="65" y="32"/>
                  </a:lnTo>
                  <a:lnTo>
                    <a:pt x="67" y="32"/>
                  </a:lnTo>
                  <a:lnTo>
                    <a:pt x="68" y="32"/>
                  </a:lnTo>
                  <a:lnTo>
                    <a:pt x="69" y="33"/>
                  </a:lnTo>
                  <a:lnTo>
                    <a:pt x="71" y="34"/>
                  </a:lnTo>
                  <a:lnTo>
                    <a:pt x="71" y="35"/>
                  </a:lnTo>
                  <a:lnTo>
                    <a:pt x="72" y="35"/>
                  </a:lnTo>
                  <a:lnTo>
                    <a:pt x="72" y="36"/>
                  </a:lnTo>
                  <a:lnTo>
                    <a:pt x="73" y="36"/>
                  </a:lnTo>
                  <a:lnTo>
                    <a:pt x="74" y="36"/>
                  </a:lnTo>
                  <a:lnTo>
                    <a:pt x="75" y="36"/>
                  </a:lnTo>
                  <a:lnTo>
                    <a:pt x="76" y="35"/>
                  </a:lnTo>
                  <a:lnTo>
                    <a:pt x="77" y="35"/>
                  </a:lnTo>
                  <a:lnTo>
                    <a:pt x="79" y="36"/>
                  </a:lnTo>
                  <a:lnTo>
                    <a:pt x="80" y="36"/>
                  </a:lnTo>
                  <a:lnTo>
                    <a:pt x="80" y="37"/>
                  </a:lnTo>
                  <a:lnTo>
                    <a:pt x="81" y="37"/>
                  </a:lnTo>
                  <a:lnTo>
                    <a:pt x="82" y="38"/>
                  </a:lnTo>
                  <a:lnTo>
                    <a:pt x="83" y="39"/>
                  </a:lnTo>
                  <a:lnTo>
                    <a:pt x="84" y="39"/>
                  </a:lnTo>
                  <a:lnTo>
                    <a:pt x="84" y="40"/>
                  </a:lnTo>
                  <a:lnTo>
                    <a:pt x="85" y="42"/>
                  </a:lnTo>
                  <a:lnTo>
                    <a:pt x="85" y="43"/>
                  </a:lnTo>
                  <a:lnTo>
                    <a:pt x="85" y="44"/>
                  </a:lnTo>
                  <a:lnTo>
                    <a:pt x="85" y="45"/>
                  </a:lnTo>
                  <a:lnTo>
                    <a:pt x="86" y="47"/>
                  </a:lnTo>
                  <a:lnTo>
                    <a:pt x="87" y="48"/>
                  </a:lnTo>
                  <a:lnTo>
                    <a:pt x="87" y="49"/>
                  </a:lnTo>
                  <a:lnTo>
                    <a:pt x="87" y="50"/>
                  </a:lnTo>
                  <a:lnTo>
                    <a:pt x="86" y="51"/>
                  </a:lnTo>
                  <a:lnTo>
                    <a:pt x="86" y="52"/>
                  </a:lnTo>
                  <a:lnTo>
                    <a:pt x="85" y="52"/>
                  </a:lnTo>
                  <a:lnTo>
                    <a:pt x="85" y="53"/>
                  </a:lnTo>
                  <a:lnTo>
                    <a:pt x="85" y="54"/>
                  </a:lnTo>
                  <a:lnTo>
                    <a:pt x="86" y="55"/>
                  </a:lnTo>
                  <a:lnTo>
                    <a:pt x="86" y="56"/>
                  </a:lnTo>
                  <a:lnTo>
                    <a:pt x="86" y="57"/>
                  </a:lnTo>
                  <a:lnTo>
                    <a:pt x="87" y="58"/>
                  </a:lnTo>
                  <a:lnTo>
                    <a:pt x="87" y="59"/>
                  </a:lnTo>
                  <a:lnTo>
                    <a:pt x="87" y="60"/>
                  </a:lnTo>
                  <a:lnTo>
                    <a:pt x="88" y="61"/>
                  </a:lnTo>
                  <a:lnTo>
                    <a:pt x="88" y="62"/>
                  </a:lnTo>
                  <a:lnTo>
                    <a:pt x="89" y="62"/>
                  </a:lnTo>
                  <a:lnTo>
                    <a:pt x="90" y="62"/>
                  </a:lnTo>
                  <a:lnTo>
                    <a:pt x="91" y="62"/>
                  </a:lnTo>
                  <a:lnTo>
                    <a:pt x="92" y="62"/>
                  </a:lnTo>
                  <a:lnTo>
                    <a:pt x="93" y="63"/>
                  </a:lnTo>
                  <a:lnTo>
                    <a:pt x="95" y="63"/>
                  </a:lnTo>
                  <a:lnTo>
                    <a:pt x="96" y="63"/>
                  </a:lnTo>
                  <a:lnTo>
                    <a:pt x="97" y="63"/>
                  </a:lnTo>
                  <a:lnTo>
                    <a:pt x="98" y="63"/>
                  </a:lnTo>
                  <a:lnTo>
                    <a:pt x="99" y="63"/>
                  </a:lnTo>
                  <a:lnTo>
                    <a:pt x="100" y="63"/>
                  </a:lnTo>
                  <a:lnTo>
                    <a:pt x="101" y="63"/>
                  </a:lnTo>
                  <a:lnTo>
                    <a:pt x="102" y="63"/>
                  </a:lnTo>
                  <a:lnTo>
                    <a:pt x="103" y="63"/>
                  </a:lnTo>
                  <a:lnTo>
                    <a:pt x="104" y="63"/>
                  </a:lnTo>
                  <a:lnTo>
                    <a:pt x="104" y="64"/>
                  </a:lnTo>
                  <a:lnTo>
                    <a:pt x="105" y="64"/>
                  </a:lnTo>
                  <a:lnTo>
                    <a:pt x="104" y="66"/>
                  </a:lnTo>
                  <a:lnTo>
                    <a:pt x="104" y="67"/>
                  </a:lnTo>
                  <a:lnTo>
                    <a:pt x="104" y="68"/>
                  </a:lnTo>
                  <a:lnTo>
                    <a:pt x="104" y="70"/>
                  </a:lnTo>
                  <a:lnTo>
                    <a:pt x="104" y="71"/>
                  </a:lnTo>
                  <a:lnTo>
                    <a:pt x="105" y="71"/>
                  </a:lnTo>
                  <a:lnTo>
                    <a:pt x="105" y="72"/>
                  </a:lnTo>
                  <a:lnTo>
                    <a:pt x="106" y="72"/>
                  </a:lnTo>
                  <a:lnTo>
                    <a:pt x="107" y="73"/>
                  </a:lnTo>
                  <a:lnTo>
                    <a:pt x="108" y="73"/>
                  </a:lnTo>
                  <a:lnTo>
                    <a:pt x="108" y="74"/>
                  </a:lnTo>
                  <a:lnTo>
                    <a:pt x="109" y="75"/>
                  </a:lnTo>
                  <a:lnTo>
                    <a:pt x="109" y="76"/>
                  </a:lnTo>
                  <a:lnTo>
                    <a:pt x="109" y="77"/>
                  </a:lnTo>
                  <a:lnTo>
                    <a:pt x="110" y="78"/>
                  </a:lnTo>
                  <a:lnTo>
                    <a:pt x="111" y="79"/>
                  </a:lnTo>
                  <a:lnTo>
                    <a:pt x="111" y="80"/>
                  </a:lnTo>
                  <a:lnTo>
                    <a:pt x="111" y="81"/>
                  </a:lnTo>
                  <a:lnTo>
                    <a:pt x="111" y="83"/>
                  </a:lnTo>
                  <a:lnTo>
                    <a:pt x="111" y="84"/>
                  </a:lnTo>
                  <a:lnTo>
                    <a:pt x="111" y="85"/>
                  </a:lnTo>
                  <a:lnTo>
                    <a:pt x="111" y="87"/>
                  </a:lnTo>
                  <a:lnTo>
                    <a:pt x="111" y="88"/>
                  </a:lnTo>
                  <a:lnTo>
                    <a:pt x="111" y="89"/>
                  </a:lnTo>
                  <a:lnTo>
                    <a:pt x="111" y="90"/>
                  </a:lnTo>
                  <a:lnTo>
                    <a:pt x="110" y="91"/>
                  </a:lnTo>
                  <a:lnTo>
                    <a:pt x="110" y="92"/>
                  </a:lnTo>
                  <a:lnTo>
                    <a:pt x="109" y="92"/>
                  </a:lnTo>
                  <a:lnTo>
                    <a:pt x="109" y="93"/>
                  </a:lnTo>
                  <a:lnTo>
                    <a:pt x="109" y="94"/>
                  </a:lnTo>
                  <a:lnTo>
                    <a:pt x="109" y="95"/>
                  </a:lnTo>
                  <a:lnTo>
                    <a:pt x="109" y="96"/>
                  </a:lnTo>
                  <a:lnTo>
                    <a:pt x="109" y="97"/>
                  </a:lnTo>
                  <a:lnTo>
                    <a:pt x="109" y="98"/>
                  </a:lnTo>
                  <a:lnTo>
                    <a:pt x="109" y="99"/>
                  </a:lnTo>
                  <a:lnTo>
                    <a:pt x="108" y="99"/>
                  </a:lnTo>
                  <a:lnTo>
                    <a:pt x="107" y="99"/>
                  </a:lnTo>
                  <a:lnTo>
                    <a:pt x="107" y="98"/>
                  </a:lnTo>
                  <a:lnTo>
                    <a:pt x="106" y="98"/>
                  </a:lnTo>
                  <a:lnTo>
                    <a:pt x="106" y="97"/>
                  </a:lnTo>
                  <a:lnTo>
                    <a:pt x="105" y="97"/>
                  </a:lnTo>
                  <a:lnTo>
                    <a:pt x="105" y="96"/>
                  </a:lnTo>
                  <a:lnTo>
                    <a:pt x="105" y="95"/>
                  </a:lnTo>
                  <a:lnTo>
                    <a:pt x="104" y="94"/>
                  </a:lnTo>
                  <a:lnTo>
                    <a:pt x="103" y="94"/>
                  </a:lnTo>
                  <a:lnTo>
                    <a:pt x="103" y="93"/>
                  </a:lnTo>
                  <a:lnTo>
                    <a:pt x="102" y="93"/>
                  </a:lnTo>
                  <a:lnTo>
                    <a:pt x="101" y="92"/>
                  </a:lnTo>
                  <a:lnTo>
                    <a:pt x="100" y="92"/>
                  </a:lnTo>
                  <a:lnTo>
                    <a:pt x="100" y="91"/>
                  </a:lnTo>
                  <a:lnTo>
                    <a:pt x="99" y="91"/>
                  </a:lnTo>
                  <a:lnTo>
                    <a:pt x="98" y="91"/>
                  </a:lnTo>
                  <a:lnTo>
                    <a:pt x="97" y="91"/>
                  </a:lnTo>
                  <a:lnTo>
                    <a:pt x="95" y="91"/>
                  </a:lnTo>
                  <a:lnTo>
                    <a:pt x="94" y="91"/>
                  </a:lnTo>
                  <a:lnTo>
                    <a:pt x="93" y="91"/>
                  </a:lnTo>
                  <a:lnTo>
                    <a:pt x="92" y="91"/>
                  </a:lnTo>
                  <a:lnTo>
                    <a:pt x="91" y="91"/>
                  </a:lnTo>
                  <a:lnTo>
                    <a:pt x="90" y="91"/>
                  </a:lnTo>
                  <a:lnTo>
                    <a:pt x="89" y="91"/>
                  </a:lnTo>
                  <a:lnTo>
                    <a:pt x="88" y="92"/>
                  </a:lnTo>
                  <a:lnTo>
                    <a:pt x="86" y="92"/>
                  </a:lnTo>
                  <a:lnTo>
                    <a:pt x="85" y="92"/>
                  </a:lnTo>
                  <a:lnTo>
                    <a:pt x="84" y="92"/>
                  </a:lnTo>
                  <a:lnTo>
                    <a:pt x="84" y="93"/>
                  </a:lnTo>
                  <a:lnTo>
                    <a:pt x="83" y="93"/>
                  </a:lnTo>
                  <a:lnTo>
                    <a:pt x="82" y="93"/>
                  </a:lnTo>
                  <a:lnTo>
                    <a:pt x="81" y="93"/>
                  </a:lnTo>
                  <a:lnTo>
                    <a:pt x="81" y="94"/>
                  </a:lnTo>
                  <a:lnTo>
                    <a:pt x="80" y="94"/>
                  </a:lnTo>
                  <a:lnTo>
                    <a:pt x="79" y="94"/>
                  </a:lnTo>
                  <a:lnTo>
                    <a:pt x="78" y="94"/>
                  </a:lnTo>
                  <a:lnTo>
                    <a:pt x="76" y="95"/>
                  </a:lnTo>
                  <a:lnTo>
                    <a:pt x="75" y="95"/>
                  </a:lnTo>
                  <a:lnTo>
                    <a:pt x="74" y="95"/>
                  </a:lnTo>
                  <a:lnTo>
                    <a:pt x="74" y="96"/>
                  </a:lnTo>
                  <a:lnTo>
                    <a:pt x="73" y="96"/>
                  </a:lnTo>
                  <a:lnTo>
                    <a:pt x="72" y="96"/>
                  </a:lnTo>
                  <a:lnTo>
                    <a:pt x="72" y="97"/>
                  </a:lnTo>
                  <a:lnTo>
                    <a:pt x="72" y="99"/>
                  </a:lnTo>
                  <a:lnTo>
                    <a:pt x="71" y="99"/>
                  </a:lnTo>
                  <a:lnTo>
                    <a:pt x="71" y="100"/>
                  </a:lnTo>
                  <a:lnTo>
                    <a:pt x="70" y="101"/>
                  </a:lnTo>
                  <a:lnTo>
                    <a:pt x="70" y="102"/>
                  </a:lnTo>
                  <a:lnTo>
                    <a:pt x="69" y="102"/>
                  </a:lnTo>
                  <a:lnTo>
                    <a:pt x="69" y="103"/>
                  </a:lnTo>
                  <a:lnTo>
                    <a:pt x="68" y="104"/>
                  </a:lnTo>
                  <a:lnTo>
                    <a:pt x="68" y="105"/>
                  </a:lnTo>
                  <a:lnTo>
                    <a:pt x="68" y="106"/>
                  </a:lnTo>
                  <a:lnTo>
                    <a:pt x="68" y="107"/>
                  </a:lnTo>
                  <a:lnTo>
                    <a:pt x="68" y="108"/>
                  </a:lnTo>
                  <a:lnTo>
                    <a:pt x="68" y="109"/>
                  </a:lnTo>
                  <a:lnTo>
                    <a:pt x="68" y="110"/>
                  </a:lnTo>
                  <a:lnTo>
                    <a:pt x="68" y="111"/>
                  </a:lnTo>
                  <a:lnTo>
                    <a:pt x="68" y="112"/>
                  </a:lnTo>
                  <a:lnTo>
                    <a:pt x="68" y="113"/>
                  </a:lnTo>
                  <a:lnTo>
                    <a:pt x="67" y="113"/>
                  </a:lnTo>
                  <a:lnTo>
                    <a:pt x="67" y="114"/>
                  </a:lnTo>
                  <a:lnTo>
                    <a:pt x="67" y="115"/>
                  </a:lnTo>
                  <a:lnTo>
                    <a:pt x="67" y="116"/>
                  </a:lnTo>
                  <a:lnTo>
                    <a:pt x="66" y="117"/>
                  </a:lnTo>
                  <a:lnTo>
                    <a:pt x="66" y="118"/>
                  </a:lnTo>
                  <a:lnTo>
                    <a:pt x="66" y="119"/>
                  </a:lnTo>
                  <a:lnTo>
                    <a:pt x="65" y="119"/>
                  </a:lnTo>
                  <a:lnTo>
                    <a:pt x="65" y="120"/>
                  </a:lnTo>
                  <a:lnTo>
                    <a:pt x="65" y="121"/>
                  </a:lnTo>
                  <a:lnTo>
                    <a:pt x="64" y="120"/>
                  </a:lnTo>
                  <a:lnTo>
                    <a:pt x="63" y="120"/>
                  </a:lnTo>
                  <a:lnTo>
                    <a:pt x="62" y="119"/>
                  </a:lnTo>
                  <a:lnTo>
                    <a:pt x="61" y="118"/>
                  </a:lnTo>
                  <a:lnTo>
                    <a:pt x="60" y="118"/>
                  </a:lnTo>
                  <a:lnTo>
                    <a:pt x="59" y="118"/>
                  </a:lnTo>
                  <a:lnTo>
                    <a:pt x="58" y="118"/>
                  </a:lnTo>
                  <a:lnTo>
                    <a:pt x="57" y="118"/>
                  </a:lnTo>
                  <a:lnTo>
                    <a:pt x="56" y="118"/>
                  </a:lnTo>
                  <a:lnTo>
                    <a:pt x="55" y="118"/>
                  </a:lnTo>
                  <a:lnTo>
                    <a:pt x="54" y="118"/>
                  </a:lnTo>
                  <a:lnTo>
                    <a:pt x="53" y="118"/>
                  </a:lnTo>
                  <a:lnTo>
                    <a:pt x="52" y="118"/>
                  </a:lnTo>
                  <a:lnTo>
                    <a:pt x="51" y="118"/>
                  </a:lnTo>
                  <a:lnTo>
                    <a:pt x="51" y="119"/>
                  </a:lnTo>
                  <a:lnTo>
                    <a:pt x="51" y="120"/>
                  </a:lnTo>
                  <a:lnTo>
                    <a:pt x="51" y="121"/>
                  </a:lnTo>
                  <a:lnTo>
                    <a:pt x="50" y="122"/>
                  </a:lnTo>
                  <a:lnTo>
                    <a:pt x="50" y="123"/>
                  </a:lnTo>
                  <a:lnTo>
                    <a:pt x="50" y="124"/>
                  </a:lnTo>
                  <a:lnTo>
                    <a:pt x="49" y="124"/>
                  </a:lnTo>
                  <a:lnTo>
                    <a:pt x="48" y="122"/>
                  </a:lnTo>
                  <a:lnTo>
                    <a:pt x="47" y="122"/>
                  </a:lnTo>
                  <a:lnTo>
                    <a:pt x="46" y="120"/>
                  </a:lnTo>
                  <a:lnTo>
                    <a:pt x="45" y="120"/>
                  </a:lnTo>
                  <a:lnTo>
                    <a:pt x="43" y="119"/>
                  </a:lnTo>
                  <a:lnTo>
                    <a:pt x="42" y="119"/>
                  </a:lnTo>
                  <a:lnTo>
                    <a:pt x="41" y="119"/>
                  </a:lnTo>
                  <a:lnTo>
                    <a:pt x="40" y="119"/>
                  </a:lnTo>
                  <a:lnTo>
                    <a:pt x="37" y="119"/>
                  </a:lnTo>
                  <a:lnTo>
                    <a:pt x="36" y="119"/>
                  </a:lnTo>
                  <a:lnTo>
                    <a:pt x="35" y="119"/>
                  </a:lnTo>
                  <a:lnTo>
                    <a:pt x="35" y="118"/>
                  </a:lnTo>
                  <a:lnTo>
                    <a:pt x="34" y="117"/>
                  </a:lnTo>
                  <a:lnTo>
                    <a:pt x="34" y="116"/>
                  </a:lnTo>
                  <a:lnTo>
                    <a:pt x="33" y="116"/>
                  </a:lnTo>
                  <a:lnTo>
                    <a:pt x="32" y="116"/>
                  </a:lnTo>
                  <a:lnTo>
                    <a:pt x="31" y="118"/>
                  </a:lnTo>
                  <a:lnTo>
                    <a:pt x="30" y="118"/>
                  </a:lnTo>
                  <a:lnTo>
                    <a:pt x="30" y="119"/>
                  </a:lnTo>
                  <a:lnTo>
                    <a:pt x="29" y="119"/>
                  </a:lnTo>
                  <a:lnTo>
                    <a:pt x="28" y="120"/>
                  </a:lnTo>
                  <a:lnTo>
                    <a:pt x="27" y="121"/>
                  </a:lnTo>
                  <a:lnTo>
                    <a:pt x="26" y="122"/>
                  </a:lnTo>
                  <a:lnTo>
                    <a:pt x="26" y="123"/>
                  </a:lnTo>
                  <a:lnTo>
                    <a:pt x="25" y="123"/>
                  </a:lnTo>
                  <a:lnTo>
                    <a:pt x="25" y="124"/>
                  </a:lnTo>
                  <a:lnTo>
                    <a:pt x="24" y="125"/>
                  </a:lnTo>
                  <a:lnTo>
                    <a:pt x="23" y="126"/>
                  </a:lnTo>
                  <a:lnTo>
                    <a:pt x="22" y="126"/>
                  </a:lnTo>
                  <a:lnTo>
                    <a:pt x="21" y="126"/>
                  </a:lnTo>
                  <a:lnTo>
                    <a:pt x="20" y="126"/>
                  </a:lnTo>
                  <a:lnTo>
                    <a:pt x="19" y="127"/>
                  </a:lnTo>
                  <a:lnTo>
                    <a:pt x="18" y="127"/>
                  </a:lnTo>
                  <a:lnTo>
                    <a:pt x="18" y="126"/>
                  </a:lnTo>
                  <a:lnTo>
                    <a:pt x="17" y="126"/>
                  </a:lnTo>
                  <a:lnTo>
                    <a:pt x="16" y="126"/>
                  </a:lnTo>
                  <a:lnTo>
                    <a:pt x="15" y="125"/>
                  </a:lnTo>
                  <a:lnTo>
                    <a:pt x="15" y="124"/>
                  </a:lnTo>
                  <a:lnTo>
                    <a:pt x="15" y="123"/>
                  </a:lnTo>
                  <a:lnTo>
                    <a:pt x="15" y="121"/>
                  </a:lnTo>
                  <a:lnTo>
                    <a:pt x="15" y="120"/>
                  </a:lnTo>
                  <a:lnTo>
                    <a:pt x="14" y="119"/>
                  </a:lnTo>
                  <a:lnTo>
                    <a:pt x="14" y="118"/>
                  </a:lnTo>
                  <a:lnTo>
                    <a:pt x="14" y="117"/>
                  </a:lnTo>
                  <a:lnTo>
                    <a:pt x="14" y="116"/>
                  </a:lnTo>
                  <a:lnTo>
                    <a:pt x="14" y="115"/>
                  </a:lnTo>
                  <a:lnTo>
                    <a:pt x="14" y="113"/>
                  </a:lnTo>
                  <a:lnTo>
                    <a:pt x="14" y="112"/>
                  </a:lnTo>
                  <a:lnTo>
                    <a:pt x="13" y="112"/>
                  </a:lnTo>
                  <a:lnTo>
                    <a:pt x="13" y="111"/>
                  </a:lnTo>
                  <a:lnTo>
                    <a:pt x="13" y="109"/>
                  </a:lnTo>
                  <a:lnTo>
                    <a:pt x="13" y="108"/>
                  </a:lnTo>
                  <a:lnTo>
                    <a:pt x="13" y="107"/>
                  </a:lnTo>
                  <a:lnTo>
                    <a:pt x="12" y="107"/>
                  </a:lnTo>
                  <a:lnTo>
                    <a:pt x="11" y="106"/>
                  </a:lnTo>
                  <a:lnTo>
                    <a:pt x="11" y="105"/>
                  </a:lnTo>
                  <a:lnTo>
                    <a:pt x="10" y="105"/>
                  </a:lnTo>
                  <a:lnTo>
                    <a:pt x="10" y="103"/>
                  </a:lnTo>
                  <a:lnTo>
                    <a:pt x="10" y="102"/>
                  </a:lnTo>
                  <a:lnTo>
                    <a:pt x="9" y="101"/>
                  </a:lnTo>
                  <a:lnTo>
                    <a:pt x="8" y="101"/>
                  </a:lnTo>
                  <a:lnTo>
                    <a:pt x="8" y="100"/>
                  </a:lnTo>
                  <a:lnTo>
                    <a:pt x="8" y="99"/>
                  </a:lnTo>
                  <a:lnTo>
                    <a:pt x="8" y="98"/>
                  </a:lnTo>
                  <a:lnTo>
                    <a:pt x="9" y="97"/>
                  </a:lnTo>
                  <a:lnTo>
                    <a:pt x="10" y="97"/>
                  </a:lnTo>
                  <a:lnTo>
                    <a:pt x="10" y="96"/>
                  </a:lnTo>
                  <a:lnTo>
                    <a:pt x="10" y="95"/>
                  </a:lnTo>
                  <a:lnTo>
                    <a:pt x="10" y="94"/>
                  </a:lnTo>
                  <a:lnTo>
                    <a:pt x="10" y="93"/>
                  </a:lnTo>
                  <a:lnTo>
                    <a:pt x="11" y="93"/>
                  </a:lnTo>
                  <a:lnTo>
                    <a:pt x="10" y="91"/>
                  </a:lnTo>
                  <a:lnTo>
                    <a:pt x="9" y="90"/>
                  </a:lnTo>
                  <a:lnTo>
                    <a:pt x="8" y="89"/>
                  </a:lnTo>
                  <a:lnTo>
                    <a:pt x="7" y="89"/>
                  </a:lnTo>
                  <a:lnTo>
                    <a:pt x="7" y="88"/>
                  </a:lnTo>
                  <a:lnTo>
                    <a:pt x="6" y="88"/>
                  </a:lnTo>
                  <a:lnTo>
                    <a:pt x="6" y="86"/>
                  </a:lnTo>
                  <a:lnTo>
                    <a:pt x="5" y="85"/>
                  </a:lnTo>
                  <a:lnTo>
                    <a:pt x="5" y="84"/>
                  </a:lnTo>
                  <a:lnTo>
                    <a:pt x="5" y="83"/>
                  </a:lnTo>
                  <a:lnTo>
                    <a:pt x="5" y="81"/>
                  </a:lnTo>
                  <a:lnTo>
                    <a:pt x="5" y="80"/>
                  </a:lnTo>
                  <a:lnTo>
                    <a:pt x="5" y="79"/>
                  </a:lnTo>
                  <a:lnTo>
                    <a:pt x="4" y="78"/>
                  </a:lnTo>
                  <a:lnTo>
                    <a:pt x="3" y="77"/>
                  </a:lnTo>
                  <a:lnTo>
                    <a:pt x="2" y="76"/>
                  </a:lnTo>
                  <a:lnTo>
                    <a:pt x="2" y="75"/>
                  </a:lnTo>
                  <a:lnTo>
                    <a:pt x="1" y="75"/>
                  </a:lnTo>
                  <a:lnTo>
                    <a:pt x="0" y="74"/>
                  </a:lnTo>
                  <a:lnTo>
                    <a:pt x="0" y="73"/>
                  </a:lnTo>
                  <a:lnTo>
                    <a:pt x="0" y="72"/>
                  </a:lnTo>
                  <a:lnTo>
                    <a:pt x="1" y="71"/>
                  </a:lnTo>
                  <a:lnTo>
                    <a:pt x="1" y="70"/>
                  </a:lnTo>
                  <a:lnTo>
                    <a:pt x="2" y="70"/>
                  </a:lnTo>
                  <a:lnTo>
                    <a:pt x="2" y="69"/>
                  </a:lnTo>
                  <a:lnTo>
                    <a:pt x="3" y="69"/>
                  </a:lnTo>
                  <a:lnTo>
                    <a:pt x="3" y="68"/>
                  </a:lnTo>
                  <a:lnTo>
                    <a:pt x="4" y="68"/>
                  </a:lnTo>
                  <a:lnTo>
                    <a:pt x="4" y="67"/>
                  </a:lnTo>
                  <a:lnTo>
                    <a:pt x="5" y="66"/>
                  </a:lnTo>
                  <a:lnTo>
                    <a:pt x="5" y="65"/>
                  </a:lnTo>
                  <a:lnTo>
                    <a:pt x="6" y="65"/>
                  </a:lnTo>
                  <a:lnTo>
                    <a:pt x="6" y="63"/>
                  </a:lnTo>
                  <a:lnTo>
                    <a:pt x="5" y="62"/>
                  </a:lnTo>
                  <a:lnTo>
                    <a:pt x="4" y="61"/>
                  </a:lnTo>
                  <a:lnTo>
                    <a:pt x="3" y="61"/>
                  </a:lnTo>
                  <a:lnTo>
                    <a:pt x="3" y="60"/>
                  </a:lnTo>
                  <a:lnTo>
                    <a:pt x="3" y="59"/>
                  </a:lnTo>
                  <a:lnTo>
                    <a:pt x="3" y="58"/>
                  </a:lnTo>
                  <a:lnTo>
                    <a:pt x="3" y="57"/>
                  </a:lnTo>
                  <a:lnTo>
                    <a:pt x="3" y="56"/>
                  </a:lnTo>
                  <a:lnTo>
                    <a:pt x="3" y="54"/>
                  </a:lnTo>
                  <a:lnTo>
                    <a:pt x="4" y="54"/>
                  </a:lnTo>
                  <a:lnTo>
                    <a:pt x="4" y="53"/>
                  </a:lnTo>
                  <a:lnTo>
                    <a:pt x="5" y="52"/>
                  </a:lnTo>
                  <a:lnTo>
                    <a:pt x="5" y="51"/>
                  </a:lnTo>
                  <a:lnTo>
                    <a:pt x="5" y="50"/>
                  </a:lnTo>
                  <a:lnTo>
                    <a:pt x="4" y="49"/>
                  </a:lnTo>
                  <a:lnTo>
                    <a:pt x="3" y="49"/>
                  </a:lnTo>
                  <a:lnTo>
                    <a:pt x="3" y="48"/>
                  </a:lnTo>
                  <a:lnTo>
                    <a:pt x="4" y="47"/>
                  </a:lnTo>
                  <a:lnTo>
                    <a:pt x="4" y="46"/>
                  </a:lnTo>
                  <a:lnTo>
                    <a:pt x="5" y="46"/>
                  </a:lnTo>
                  <a:lnTo>
                    <a:pt x="6" y="46"/>
                  </a:lnTo>
                  <a:lnTo>
                    <a:pt x="6" y="45"/>
                  </a:lnTo>
                  <a:lnTo>
                    <a:pt x="6" y="44"/>
                  </a:lnTo>
                  <a:lnTo>
                    <a:pt x="6" y="43"/>
                  </a:lnTo>
                  <a:lnTo>
                    <a:pt x="6" y="42"/>
                  </a:lnTo>
                  <a:lnTo>
                    <a:pt x="6" y="40"/>
                  </a:lnTo>
                  <a:lnTo>
                    <a:pt x="5" y="39"/>
                  </a:lnTo>
                  <a:lnTo>
                    <a:pt x="5" y="38"/>
                  </a:lnTo>
                  <a:lnTo>
                    <a:pt x="5" y="37"/>
                  </a:lnTo>
                  <a:lnTo>
                    <a:pt x="6" y="36"/>
                  </a:lnTo>
                  <a:lnTo>
                    <a:pt x="6" y="35"/>
                  </a:lnTo>
                  <a:lnTo>
                    <a:pt x="6" y="34"/>
                  </a:lnTo>
                  <a:lnTo>
                    <a:pt x="6" y="33"/>
                  </a:lnTo>
                  <a:lnTo>
                    <a:pt x="6" y="31"/>
                  </a:lnTo>
                  <a:lnTo>
                    <a:pt x="6" y="30"/>
                  </a:lnTo>
                  <a:lnTo>
                    <a:pt x="6" y="29"/>
                  </a:lnTo>
                  <a:lnTo>
                    <a:pt x="7" y="28"/>
                  </a:lnTo>
                  <a:lnTo>
                    <a:pt x="8" y="27"/>
                  </a:lnTo>
                  <a:lnTo>
                    <a:pt x="8" y="26"/>
                  </a:lnTo>
                  <a:lnTo>
                    <a:pt x="8" y="25"/>
                  </a:lnTo>
                  <a:lnTo>
                    <a:pt x="7" y="25"/>
                  </a:lnTo>
                  <a:lnTo>
                    <a:pt x="7" y="24"/>
                  </a:lnTo>
                  <a:lnTo>
                    <a:pt x="6" y="23"/>
                  </a:lnTo>
                  <a:lnTo>
                    <a:pt x="6" y="22"/>
                  </a:lnTo>
                  <a:lnTo>
                    <a:pt x="5" y="21"/>
                  </a:lnTo>
                  <a:lnTo>
                    <a:pt x="5" y="20"/>
                  </a:lnTo>
                  <a:lnTo>
                    <a:pt x="4" y="20"/>
                  </a:lnTo>
                  <a:lnTo>
                    <a:pt x="4" y="19"/>
                  </a:lnTo>
                  <a:lnTo>
                    <a:pt x="4" y="18"/>
                  </a:lnTo>
                  <a:lnTo>
                    <a:pt x="3" y="17"/>
                  </a:lnTo>
                  <a:lnTo>
                    <a:pt x="2" y="16"/>
                  </a:lnTo>
                  <a:lnTo>
                    <a:pt x="2" y="15"/>
                  </a:lnTo>
                  <a:lnTo>
                    <a:pt x="1" y="14"/>
                  </a:lnTo>
                  <a:lnTo>
                    <a:pt x="0" y="13"/>
                  </a:lnTo>
                  <a:lnTo>
                    <a:pt x="0"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12" name="Bosnia_and_Herzegovina">
              <a:hlinkClick r:id="" action="ppaction://noaction"/>
            </p:cNvPr>
            <p:cNvSpPr>
              <a:spLocks noChangeAspect="1"/>
            </p:cNvSpPr>
            <p:nvPr/>
          </p:nvSpPr>
          <p:spPr bwMode="auto">
            <a:xfrm>
              <a:off x="2009" y="1001"/>
              <a:ext cx="36" cy="31"/>
            </a:xfrm>
            <a:custGeom>
              <a:avLst/>
              <a:gdLst>
                <a:gd name="T0" fmla="*/ 33 w 36"/>
                <a:gd name="T1" fmla="*/ 19 h 31"/>
                <a:gd name="T2" fmla="*/ 33 w 36"/>
                <a:gd name="T3" fmla="*/ 17 h 31"/>
                <a:gd name="T4" fmla="*/ 32 w 36"/>
                <a:gd name="T5" fmla="*/ 15 h 31"/>
                <a:gd name="T6" fmla="*/ 33 w 36"/>
                <a:gd name="T7" fmla="*/ 16 h 31"/>
                <a:gd name="T8" fmla="*/ 35 w 36"/>
                <a:gd name="T9" fmla="*/ 15 h 31"/>
                <a:gd name="T10" fmla="*/ 36 w 36"/>
                <a:gd name="T11" fmla="*/ 14 h 31"/>
                <a:gd name="T12" fmla="*/ 34 w 36"/>
                <a:gd name="T13" fmla="*/ 14 h 31"/>
                <a:gd name="T14" fmla="*/ 32 w 36"/>
                <a:gd name="T15" fmla="*/ 11 h 31"/>
                <a:gd name="T16" fmla="*/ 31 w 36"/>
                <a:gd name="T17" fmla="*/ 8 h 31"/>
                <a:gd name="T18" fmla="*/ 32 w 36"/>
                <a:gd name="T19" fmla="*/ 6 h 31"/>
                <a:gd name="T20" fmla="*/ 31 w 36"/>
                <a:gd name="T21" fmla="*/ 4 h 31"/>
                <a:gd name="T22" fmla="*/ 27 w 36"/>
                <a:gd name="T23" fmla="*/ 3 h 31"/>
                <a:gd name="T24" fmla="*/ 25 w 36"/>
                <a:gd name="T25" fmla="*/ 1 h 31"/>
                <a:gd name="T26" fmla="*/ 21 w 36"/>
                <a:gd name="T27" fmla="*/ 1 h 31"/>
                <a:gd name="T28" fmla="*/ 20 w 36"/>
                <a:gd name="T29" fmla="*/ 2 h 31"/>
                <a:gd name="T30" fmla="*/ 18 w 36"/>
                <a:gd name="T31" fmla="*/ 2 h 31"/>
                <a:gd name="T32" fmla="*/ 16 w 36"/>
                <a:gd name="T33" fmla="*/ 1 h 31"/>
                <a:gd name="T34" fmla="*/ 14 w 36"/>
                <a:gd name="T35" fmla="*/ 0 h 31"/>
                <a:gd name="T36" fmla="*/ 12 w 36"/>
                <a:gd name="T37" fmla="*/ 1 h 31"/>
                <a:gd name="T38" fmla="*/ 10 w 36"/>
                <a:gd name="T39" fmla="*/ 0 h 31"/>
                <a:gd name="T40" fmla="*/ 9 w 36"/>
                <a:gd name="T41" fmla="*/ 1 h 31"/>
                <a:gd name="T42" fmla="*/ 6 w 36"/>
                <a:gd name="T43" fmla="*/ 1 h 31"/>
                <a:gd name="T44" fmla="*/ 5 w 36"/>
                <a:gd name="T45" fmla="*/ 4 h 31"/>
                <a:gd name="T46" fmla="*/ 1 w 36"/>
                <a:gd name="T47" fmla="*/ 1 h 31"/>
                <a:gd name="T48" fmla="*/ 0 w 36"/>
                <a:gd name="T49" fmla="*/ 2 h 31"/>
                <a:gd name="T50" fmla="*/ 0 w 36"/>
                <a:gd name="T51" fmla="*/ 4 h 31"/>
                <a:gd name="T52" fmla="*/ 1 w 36"/>
                <a:gd name="T53" fmla="*/ 7 h 31"/>
                <a:gd name="T54" fmla="*/ 2 w 36"/>
                <a:gd name="T55" fmla="*/ 6 h 31"/>
                <a:gd name="T56" fmla="*/ 8 w 36"/>
                <a:gd name="T57" fmla="*/ 15 h 31"/>
                <a:gd name="T58" fmla="*/ 12 w 36"/>
                <a:gd name="T59" fmla="*/ 20 h 31"/>
                <a:gd name="T60" fmla="*/ 14 w 36"/>
                <a:gd name="T61" fmla="*/ 20 h 31"/>
                <a:gd name="T62" fmla="*/ 15 w 36"/>
                <a:gd name="T63" fmla="*/ 21 h 31"/>
                <a:gd name="T64" fmla="*/ 16 w 36"/>
                <a:gd name="T65" fmla="*/ 24 h 31"/>
                <a:gd name="T66" fmla="*/ 18 w 36"/>
                <a:gd name="T67" fmla="*/ 25 h 31"/>
                <a:gd name="T68" fmla="*/ 17 w 36"/>
                <a:gd name="T69" fmla="*/ 26 h 31"/>
                <a:gd name="T70" fmla="*/ 18 w 36"/>
                <a:gd name="T71" fmla="*/ 27 h 31"/>
                <a:gd name="T72" fmla="*/ 21 w 36"/>
                <a:gd name="T73" fmla="*/ 28 h 31"/>
                <a:gd name="T74" fmla="*/ 25 w 36"/>
                <a:gd name="T75" fmla="*/ 31 h 31"/>
                <a:gd name="T76" fmla="*/ 27 w 36"/>
                <a:gd name="T77" fmla="*/ 29 h 31"/>
                <a:gd name="T78" fmla="*/ 26 w 36"/>
                <a:gd name="T79" fmla="*/ 28 h 31"/>
                <a:gd name="T80" fmla="*/ 26 w 36"/>
                <a:gd name="T81" fmla="*/ 26 h 31"/>
                <a:gd name="T82" fmla="*/ 28 w 36"/>
                <a:gd name="T83" fmla="*/ 26 h 31"/>
                <a:gd name="T84" fmla="*/ 28 w 36"/>
                <a:gd name="T85" fmla="*/ 24 h 31"/>
                <a:gd name="T86" fmla="*/ 29 w 36"/>
                <a:gd name="T87" fmla="*/ 23 h 31"/>
                <a:gd name="T88" fmla="*/ 31 w 36"/>
                <a:gd name="T89" fmla="*/ 23 h 31"/>
                <a:gd name="T90" fmla="*/ 30 w 36"/>
                <a:gd name="T91" fmla="*/ 22 h 31"/>
                <a:gd name="T92" fmla="*/ 30 w 36"/>
                <a:gd name="T93" fmla="*/ 20 h 31"/>
                <a:gd name="T94" fmla="*/ 32 w 36"/>
                <a:gd name="T95" fmla="*/ 20 h 31"/>
                <a:gd name="T96" fmla="*/ 33 w 36"/>
                <a:gd name="T97" fmla="*/ 20 h 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31"/>
                <a:gd name="T149" fmla="*/ 36 w 36"/>
                <a:gd name="T150" fmla="*/ 31 h 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31">
                  <a:moveTo>
                    <a:pt x="33" y="20"/>
                  </a:moveTo>
                  <a:lnTo>
                    <a:pt x="33" y="19"/>
                  </a:lnTo>
                  <a:lnTo>
                    <a:pt x="33" y="18"/>
                  </a:lnTo>
                  <a:lnTo>
                    <a:pt x="33" y="17"/>
                  </a:lnTo>
                  <a:lnTo>
                    <a:pt x="32" y="16"/>
                  </a:lnTo>
                  <a:lnTo>
                    <a:pt x="32" y="15"/>
                  </a:lnTo>
                  <a:lnTo>
                    <a:pt x="33" y="15"/>
                  </a:lnTo>
                  <a:lnTo>
                    <a:pt x="33" y="16"/>
                  </a:lnTo>
                  <a:lnTo>
                    <a:pt x="34" y="16"/>
                  </a:lnTo>
                  <a:lnTo>
                    <a:pt x="35" y="15"/>
                  </a:lnTo>
                  <a:lnTo>
                    <a:pt x="36" y="15"/>
                  </a:lnTo>
                  <a:lnTo>
                    <a:pt x="36" y="14"/>
                  </a:lnTo>
                  <a:lnTo>
                    <a:pt x="35" y="14"/>
                  </a:lnTo>
                  <a:lnTo>
                    <a:pt x="34" y="14"/>
                  </a:lnTo>
                  <a:lnTo>
                    <a:pt x="33" y="12"/>
                  </a:lnTo>
                  <a:lnTo>
                    <a:pt x="32" y="11"/>
                  </a:lnTo>
                  <a:lnTo>
                    <a:pt x="31" y="10"/>
                  </a:lnTo>
                  <a:lnTo>
                    <a:pt x="31" y="8"/>
                  </a:lnTo>
                  <a:lnTo>
                    <a:pt x="31" y="7"/>
                  </a:lnTo>
                  <a:lnTo>
                    <a:pt x="32" y="6"/>
                  </a:lnTo>
                  <a:lnTo>
                    <a:pt x="33" y="4"/>
                  </a:lnTo>
                  <a:lnTo>
                    <a:pt x="31" y="4"/>
                  </a:lnTo>
                  <a:lnTo>
                    <a:pt x="29" y="4"/>
                  </a:lnTo>
                  <a:lnTo>
                    <a:pt x="27" y="3"/>
                  </a:lnTo>
                  <a:lnTo>
                    <a:pt x="26" y="2"/>
                  </a:lnTo>
                  <a:lnTo>
                    <a:pt x="25" y="1"/>
                  </a:lnTo>
                  <a:lnTo>
                    <a:pt x="23" y="2"/>
                  </a:lnTo>
                  <a:lnTo>
                    <a:pt x="21" y="1"/>
                  </a:lnTo>
                  <a:lnTo>
                    <a:pt x="21" y="2"/>
                  </a:lnTo>
                  <a:lnTo>
                    <a:pt x="20" y="2"/>
                  </a:lnTo>
                  <a:lnTo>
                    <a:pt x="19" y="2"/>
                  </a:lnTo>
                  <a:lnTo>
                    <a:pt x="18" y="2"/>
                  </a:lnTo>
                  <a:lnTo>
                    <a:pt x="17" y="1"/>
                  </a:lnTo>
                  <a:lnTo>
                    <a:pt x="16" y="1"/>
                  </a:lnTo>
                  <a:lnTo>
                    <a:pt x="15" y="0"/>
                  </a:lnTo>
                  <a:lnTo>
                    <a:pt x="14" y="0"/>
                  </a:lnTo>
                  <a:lnTo>
                    <a:pt x="14" y="1"/>
                  </a:lnTo>
                  <a:lnTo>
                    <a:pt x="12" y="1"/>
                  </a:lnTo>
                  <a:lnTo>
                    <a:pt x="11" y="0"/>
                  </a:lnTo>
                  <a:lnTo>
                    <a:pt x="10" y="0"/>
                  </a:lnTo>
                  <a:lnTo>
                    <a:pt x="9" y="0"/>
                  </a:lnTo>
                  <a:lnTo>
                    <a:pt x="9" y="1"/>
                  </a:lnTo>
                  <a:lnTo>
                    <a:pt x="7" y="1"/>
                  </a:lnTo>
                  <a:lnTo>
                    <a:pt x="6" y="1"/>
                  </a:lnTo>
                  <a:lnTo>
                    <a:pt x="6" y="2"/>
                  </a:lnTo>
                  <a:lnTo>
                    <a:pt x="5" y="4"/>
                  </a:lnTo>
                  <a:lnTo>
                    <a:pt x="2" y="1"/>
                  </a:lnTo>
                  <a:lnTo>
                    <a:pt x="1" y="1"/>
                  </a:lnTo>
                  <a:lnTo>
                    <a:pt x="1" y="2"/>
                  </a:lnTo>
                  <a:lnTo>
                    <a:pt x="0" y="2"/>
                  </a:lnTo>
                  <a:lnTo>
                    <a:pt x="0" y="3"/>
                  </a:lnTo>
                  <a:lnTo>
                    <a:pt x="0" y="4"/>
                  </a:lnTo>
                  <a:lnTo>
                    <a:pt x="0" y="6"/>
                  </a:lnTo>
                  <a:lnTo>
                    <a:pt x="1" y="7"/>
                  </a:lnTo>
                  <a:lnTo>
                    <a:pt x="2" y="7"/>
                  </a:lnTo>
                  <a:lnTo>
                    <a:pt x="2" y="6"/>
                  </a:lnTo>
                  <a:lnTo>
                    <a:pt x="5" y="12"/>
                  </a:lnTo>
                  <a:lnTo>
                    <a:pt x="8" y="15"/>
                  </a:lnTo>
                  <a:lnTo>
                    <a:pt x="12" y="19"/>
                  </a:lnTo>
                  <a:lnTo>
                    <a:pt x="12" y="20"/>
                  </a:lnTo>
                  <a:lnTo>
                    <a:pt x="13" y="20"/>
                  </a:lnTo>
                  <a:lnTo>
                    <a:pt x="14" y="20"/>
                  </a:lnTo>
                  <a:lnTo>
                    <a:pt x="15" y="20"/>
                  </a:lnTo>
                  <a:lnTo>
                    <a:pt x="15" y="21"/>
                  </a:lnTo>
                  <a:lnTo>
                    <a:pt x="15" y="22"/>
                  </a:lnTo>
                  <a:lnTo>
                    <a:pt x="16" y="24"/>
                  </a:lnTo>
                  <a:lnTo>
                    <a:pt x="17" y="25"/>
                  </a:lnTo>
                  <a:lnTo>
                    <a:pt x="18" y="25"/>
                  </a:lnTo>
                  <a:lnTo>
                    <a:pt x="18" y="26"/>
                  </a:lnTo>
                  <a:lnTo>
                    <a:pt x="17" y="26"/>
                  </a:lnTo>
                  <a:lnTo>
                    <a:pt x="17" y="27"/>
                  </a:lnTo>
                  <a:lnTo>
                    <a:pt x="18" y="27"/>
                  </a:lnTo>
                  <a:lnTo>
                    <a:pt x="19" y="26"/>
                  </a:lnTo>
                  <a:lnTo>
                    <a:pt x="21" y="28"/>
                  </a:lnTo>
                  <a:lnTo>
                    <a:pt x="23" y="29"/>
                  </a:lnTo>
                  <a:lnTo>
                    <a:pt x="25" y="31"/>
                  </a:lnTo>
                  <a:lnTo>
                    <a:pt x="26" y="31"/>
                  </a:lnTo>
                  <a:lnTo>
                    <a:pt x="27" y="29"/>
                  </a:lnTo>
                  <a:lnTo>
                    <a:pt x="27" y="28"/>
                  </a:lnTo>
                  <a:lnTo>
                    <a:pt x="26" y="28"/>
                  </a:lnTo>
                  <a:lnTo>
                    <a:pt x="26" y="27"/>
                  </a:lnTo>
                  <a:lnTo>
                    <a:pt x="26" y="26"/>
                  </a:lnTo>
                  <a:lnTo>
                    <a:pt x="27" y="26"/>
                  </a:lnTo>
                  <a:lnTo>
                    <a:pt x="28" y="26"/>
                  </a:lnTo>
                  <a:lnTo>
                    <a:pt x="28" y="25"/>
                  </a:lnTo>
                  <a:lnTo>
                    <a:pt x="28" y="24"/>
                  </a:lnTo>
                  <a:lnTo>
                    <a:pt x="28" y="23"/>
                  </a:lnTo>
                  <a:lnTo>
                    <a:pt x="29" y="23"/>
                  </a:lnTo>
                  <a:lnTo>
                    <a:pt x="30" y="23"/>
                  </a:lnTo>
                  <a:lnTo>
                    <a:pt x="31" y="23"/>
                  </a:lnTo>
                  <a:lnTo>
                    <a:pt x="31" y="22"/>
                  </a:lnTo>
                  <a:lnTo>
                    <a:pt x="30" y="22"/>
                  </a:lnTo>
                  <a:lnTo>
                    <a:pt x="30" y="21"/>
                  </a:lnTo>
                  <a:lnTo>
                    <a:pt x="30" y="20"/>
                  </a:lnTo>
                  <a:lnTo>
                    <a:pt x="31" y="20"/>
                  </a:lnTo>
                  <a:lnTo>
                    <a:pt x="32" y="20"/>
                  </a:lnTo>
                  <a:lnTo>
                    <a:pt x="33" y="2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13" name="Botswana">
              <a:hlinkClick r:id="" action="ppaction://noaction"/>
            </p:cNvPr>
            <p:cNvSpPr>
              <a:spLocks noChangeAspect="1"/>
            </p:cNvSpPr>
            <p:nvPr/>
          </p:nvSpPr>
          <p:spPr bwMode="auto">
            <a:xfrm>
              <a:off x="2047" y="1618"/>
              <a:ext cx="88" cy="88"/>
            </a:xfrm>
            <a:custGeom>
              <a:avLst/>
              <a:gdLst>
                <a:gd name="T0" fmla="*/ 84 w 88"/>
                <a:gd name="T1" fmla="*/ 40 h 88"/>
                <a:gd name="T2" fmla="*/ 77 w 88"/>
                <a:gd name="T3" fmla="*/ 38 h 88"/>
                <a:gd name="T4" fmla="*/ 74 w 88"/>
                <a:gd name="T5" fmla="*/ 34 h 88"/>
                <a:gd name="T6" fmla="*/ 71 w 88"/>
                <a:gd name="T7" fmla="*/ 26 h 88"/>
                <a:gd name="T8" fmla="*/ 65 w 88"/>
                <a:gd name="T9" fmla="*/ 21 h 88"/>
                <a:gd name="T10" fmla="*/ 57 w 88"/>
                <a:gd name="T11" fmla="*/ 15 h 88"/>
                <a:gd name="T12" fmla="*/ 54 w 88"/>
                <a:gd name="T13" fmla="*/ 8 h 88"/>
                <a:gd name="T14" fmla="*/ 50 w 88"/>
                <a:gd name="T15" fmla="*/ 3 h 88"/>
                <a:gd name="T16" fmla="*/ 48 w 88"/>
                <a:gd name="T17" fmla="*/ 0 h 88"/>
                <a:gd name="T18" fmla="*/ 44 w 88"/>
                <a:gd name="T19" fmla="*/ 2 h 88"/>
                <a:gd name="T20" fmla="*/ 37 w 88"/>
                <a:gd name="T21" fmla="*/ 5 h 88"/>
                <a:gd name="T22" fmla="*/ 34 w 88"/>
                <a:gd name="T23" fmla="*/ 7 h 88"/>
                <a:gd name="T24" fmla="*/ 31 w 88"/>
                <a:gd name="T25" fmla="*/ 3 h 88"/>
                <a:gd name="T26" fmla="*/ 27 w 88"/>
                <a:gd name="T27" fmla="*/ 3 h 88"/>
                <a:gd name="T28" fmla="*/ 14 w 88"/>
                <a:gd name="T29" fmla="*/ 5 h 88"/>
                <a:gd name="T30" fmla="*/ 10 w 88"/>
                <a:gd name="T31" fmla="*/ 7 h 88"/>
                <a:gd name="T32" fmla="*/ 10 w 88"/>
                <a:gd name="T33" fmla="*/ 16 h 88"/>
                <a:gd name="T34" fmla="*/ 10 w 88"/>
                <a:gd name="T35" fmla="*/ 25 h 88"/>
                <a:gd name="T36" fmla="*/ 9 w 88"/>
                <a:gd name="T37" fmla="*/ 34 h 88"/>
                <a:gd name="T38" fmla="*/ 10 w 88"/>
                <a:gd name="T39" fmla="*/ 39 h 88"/>
                <a:gd name="T40" fmla="*/ 5 w 88"/>
                <a:gd name="T41" fmla="*/ 40 h 88"/>
                <a:gd name="T42" fmla="*/ 0 w 88"/>
                <a:gd name="T43" fmla="*/ 40 h 88"/>
                <a:gd name="T44" fmla="*/ 0 w 88"/>
                <a:gd name="T45" fmla="*/ 45 h 88"/>
                <a:gd name="T46" fmla="*/ 0 w 88"/>
                <a:gd name="T47" fmla="*/ 55 h 88"/>
                <a:gd name="T48" fmla="*/ 0 w 88"/>
                <a:gd name="T49" fmla="*/ 62 h 88"/>
                <a:gd name="T50" fmla="*/ 0 w 88"/>
                <a:gd name="T51" fmla="*/ 67 h 88"/>
                <a:gd name="T52" fmla="*/ 2 w 88"/>
                <a:gd name="T53" fmla="*/ 69 h 88"/>
                <a:gd name="T54" fmla="*/ 7 w 88"/>
                <a:gd name="T55" fmla="*/ 74 h 88"/>
                <a:gd name="T56" fmla="*/ 9 w 88"/>
                <a:gd name="T57" fmla="*/ 80 h 88"/>
                <a:gd name="T58" fmla="*/ 7 w 88"/>
                <a:gd name="T59" fmla="*/ 85 h 88"/>
                <a:gd name="T60" fmla="*/ 12 w 88"/>
                <a:gd name="T61" fmla="*/ 88 h 88"/>
                <a:gd name="T62" fmla="*/ 21 w 88"/>
                <a:gd name="T63" fmla="*/ 86 h 88"/>
                <a:gd name="T64" fmla="*/ 26 w 88"/>
                <a:gd name="T65" fmla="*/ 82 h 88"/>
                <a:gd name="T66" fmla="*/ 29 w 88"/>
                <a:gd name="T67" fmla="*/ 77 h 88"/>
                <a:gd name="T68" fmla="*/ 34 w 88"/>
                <a:gd name="T69" fmla="*/ 73 h 88"/>
                <a:gd name="T70" fmla="*/ 40 w 88"/>
                <a:gd name="T71" fmla="*/ 76 h 88"/>
                <a:gd name="T72" fmla="*/ 47 w 88"/>
                <a:gd name="T73" fmla="*/ 76 h 88"/>
                <a:gd name="T74" fmla="*/ 52 w 88"/>
                <a:gd name="T75" fmla="*/ 75 h 88"/>
                <a:gd name="T76" fmla="*/ 55 w 88"/>
                <a:gd name="T77" fmla="*/ 68 h 88"/>
                <a:gd name="T78" fmla="*/ 63 w 88"/>
                <a:gd name="T79" fmla="*/ 62 h 88"/>
                <a:gd name="T80" fmla="*/ 71 w 88"/>
                <a:gd name="T81" fmla="*/ 52 h 88"/>
                <a:gd name="T82" fmla="*/ 80 w 88"/>
                <a:gd name="T83" fmla="*/ 46 h 88"/>
                <a:gd name="T84" fmla="*/ 87 w 88"/>
                <a:gd name="T85" fmla="*/ 42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
                <a:gd name="T130" fmla="*/ 0 h 88"/>
                <a:gd name="T131" fmla="*/ 88 w 8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 h="88">
                  <a:moveTo>
                    <a:pt x="87" y="41"/>
                  </a:moveTo>
                  <a:lnTo>
                    <a:pt x="86" y="40"/>
                  </a:lnTo>
                  <a:lnTo>
                    <a:pt x="84" y="40"/>
                  </a:lnTo>
                  <a:lnTo>
                    <a:pt x="82" y="39"/>
                  </a:lnTo>
                  <a:lnTo>
                    <a:pt x="80" y="39"/>
                  </a:lnTo>
                  <a:lnTo>
                    <a:pt x="77" y="38"/>
                  </a:lnTo>
                  <a:lnTo>
                    <a:pt x="76" y="37"/>
                  </a:lnTo>
                  <a:lnTo>
                    <a:pt x="75" y="36"/>
                  </a:lnTo>
                  <a:lnTo>
                    <a:pt x="74" y="34"/>
                  </a:lnTo>
                  <a:lnTo>
                    <a:pt x="73" y="30"/>
                  </a:lnTo>
                  <a:lnTo>
                    <a:pt x="73" y="27"/>
                  </a:lnTo>
                  <a:lnTo>
                    <a:pt x="71" y="26"/>
                  </a:lnTo>
                  <a:lnTo>
                    <a:pt x="69" y="25"/>
                  </a:lnTo>
                  <a:lnTo>
                    <a:pt x="67" y="23"/>
                  </a:lnTo>
                  <a:lnTo>
                    <a:pt x="65" y="21"/>
                  </a:lnTo>
                  <a:lnTo>
                    <a:pt x="62" y="20"/>
                  </a:lnTo>
                  <a:lnTo>
                    <a:pt x="60" y="18"/>
                  </a:lnTo>
                  <a:lnTo>
                    <a:pt x="57" y="15"/>
                  </a:lnTo>
                  <a:lnTo>
                    <a:pt x="55" y="12"/>
                  </a:lnTo>
                  <a:lnTo>
                    <a:pt x="54" y="10"/>
                  </a:lnTo>
                  <a:lnTo>
                    <a:pt x="54" y="8"/>
                  </a:lnTo>
                  <a:lnTo>
                    <a:pt x="52" y="6"/>
                  </a:lnTo>
                  <a:lnTo>
                    <a:pt x="51" y="4"/>
                  </a:lnTo>
                  <a:lnTo>
                    <a:pt x="50" y="3"/>
                  </a:lnTo>
                  <a:lnTo>
                    <a:pt x="49" y="1"/>
                  </a:lnTo>
                  <a:lnTo>
                    <a:pt x="49" y="0"/>
                  </a:lnTo>
                  <a:lnTo>
                    <a:pt x="48" y="0"/>
                  </a:lnTo>
                  <a:lnTo>
                    <a:pt x="46" y="0"/>
                  </a:lnTo>
                  <a:lnTo>
                    <a:pt x="45" y="1"/>
                  </a:lnTo>
                  <a:lnTo>
                    <a:pt x="44" y="2"/>
                  </a:lnTo>
                  <a:lnTo>
                    <a:pt x="42" y="2"/>
                  </a:lnTo>
                  <a:lnTo>
                    <a:pt x="39" y="3"/>
                  </a:lnTo>
                  <a:lnTo>
                    <a:pt x="37" y="5"/>
                  </a:lnTo>
                  <a:lnTo>
                    <a:pt x="35" y="7"/>
                  </a:lnTo>
                  <a:lnTo>
                    <a:pt x="34" y="8"/>
                  </a:lnTo>
                  <a:lnTo>
                    <a:pt x="34" y="7"/>
                  </a:lnTo>
                  <a:lnTo>
                    <a:pt x="34" y="5"/>
                  </a:lnTo>
                  <a:lnTo>
                    <a:pt x="33" y="3"/>
                  </a:lnTo>
                  <a:lnTo>
                    <a:pt x="31" y="3"/>
                  </a:lnTo>
                  <a:lnTo>
                    <a:pt x="29" y="3"/>
                  </a:lnTo>
                  <a:lnTo>
                    <a:pt x="28" y="3"/>
                  </a:lnTo>
                  <a:lnTo>
                    <a:pt x="27" y="3"/>
                  </a:lnTo>
                  <a:lnTo>
                    <a:pt x="24" y="3"/>
                  </a:lnTo>
                  <a:lnTo>
                    <a:pt x="18" y="4"/>
                  </a:lnTo>
                  <a:lnTo>
                    <a:pt x="14" y="5"/>
                  </a:lnTo>
                  <a:lnTo>
                    <a:pt x="11" y="5"/>
                  </a:lnTo>
                  <a:lnTo>
                    <a:pt x="10" y="6"/>
                  </a:lnTo>
                  <a:lnTo>
                    <a:pt x="10" y="7"/>
                  </a:lnTo>
                  <a:lnTo>
                    <a:pt x="10" y="9"/>
                  </a:lnTo>
                  <a:lnTo>
                    <a:pt x="10" y="12"/>
                  </a:lnTo>
                  <a:lnTo>
                    <a:pt x="10" y="16"/>
                  </a:lnTo>
                  <a:lnTo>
                    <a:pt x="10" y="19"/>
                  </a:lnTo>
                  <a:lnTo>
                    <a:pt x="10" y="23"/>
                  </a:lnTo>
                  <a:lnTo>
                    <a:pt x="10" y="25"/>
                  </a:lnTo>
                  <a:lnTo>
                    <a:pt x="10" y="29"/>
                  </a:lnTo>
                  <a:lnTo>
                    <a:pt x="10" y="32"/>
                  </a:lnTo>
                  <a:lnTo>
                    <a:pt x="9" y="34"/>
                  </a:lnTo>
                  <a:lnTo>
                    <a:pt x="9" y="36"/>
                  </a:lnTo>
                  <a:lnTo>
                    <a:pt x="10" y="38"/>
                  </a:lnTo>
                  <a:lnTo>
                    <a:pt x="10" y="39"/>
                  </a:lnTo>
                  <a:lnTo>
                    <a:pt x="10" y="40"/>
                  </a:lnTo>
                  <a:lnTo>
                    <a:pt x="7" y="40"/>
                  </a:lnTo>
                  <a:lnTo>
                    <a:pt x="5" y="40"/>
                  </a:lnTo>
                  <a:lnTo>
                    <a:pt x="2" y="40"/>
                  </a:lnTo>
                  <a:lnTo>
                    <a:pt x="1" y="40"/>
                  </a:lnTo>
                  <a:lnTo>
                    <a:pt x="0" y="40"/>
                  </a:lnTo>
                  <a:lnTo>
                    <a:pt x="0" y="41"/>
                  </a:lnTo>
                  <a:lnTo>
                    <a:pt x="0" y="43"/>
                  </a:lnTo>
                  <a:lnTo>
                    <a:pt x="0" y="45"/>
                  </a:lnTo>
                  <a:lnTo>
                    <a:pt x="0" y="48"/>
                  </a:lnTo>
                  <a:lnTo>
                    <a:pt x="0" y="52"/>
                  </a:lnTo>
                  <a:lnTo>
                    <a:pt x="0" y="55"/>
                  </a:lnTo>
                  <a:lnTo>
                    <a:pt x="0" y="58"/>
                  </a:lnTo>
                  <a:lnTo>
                    <a:pt x="0" y="60"/>
                  </a:lnTo>
                  <a:lnTo>
                    <a:pt x="0" y="62"/>
                  </a:lnTo>
                  <a:lnTo>
                    <a:pt x="0" y="64"/>
                  </a:lnTo>
                  <a:lnTo>
                    <a:pt x="0" y="66"/>
                  </a:lnTo>
                  <a:lnTo>
                    <a:pt x="0" y="67"/>
                  </a:lnTo>
                  <a:lnTo>
                    <a:pt x="1" y="67"/>
                  </a:lnTo>
                  <a:lnTo>
                    <a:pt x="2" y="68"/>
                  </a:lnTo>
                  <a:lnTo>
                    <a:pt x="2" y="69"/>
                  </a:lnTo>
                  <a:lnTo>
                    <a:pt x="4" y="71"/>
                  </a:lnTo>
                  <a:lnTo>
                    <a:pt x="5" y="72"/>
                  </a:lnTo>
                  <a:lnTo>
                    <a:pt x="7" y="74"/>
                  </a:lnTo>
                  <a:lnTo>
                    <a:pt x="9" y="76"/>
                  </a:lnTo>
                  <a:lnTo>
                    <a:pt x="9" y="79"/>
                  </a:lnTo>
                  <a:lnTo>
                    <a:pt x="9" y="80"/>
                  </a:lnTo>
                  <a:lnTo>
                    <a:pt x="9" y="82"/>
                  </a:lnTo>
                  <a:lnTo>
                    <a:pt x="8" y="84"/>
                  </a:lnTo>
                  <a:lnTo>
                    <a:pt x="7" y="85"/>
                  </a:lnTo>
                  <a:lnTo>
                    <a:pt x="8" y="87"/>
                  </a:lnTo>
                  <a:lnTo>
                    <a:pt x="10" y="87"/>
                  </a:lnTo>
                  <a:lnTo>
                    <a:pt x="12" y="88"/>
                  </a:lnTo>
                  <a:lnTo>
                    <a:pt x="15" y="88"/>
                  </a:lnTo>
                  <a:lnTo>
                    <a:pt x="18" y="87"/>
                  </a:lnTo>
                  <a:lnTo>
                    <a:pt x="21" y="86"/>
                  </a:lnTo>
                  <a:lnTo>
                    <a:pt x="23" y="84"/>
                  </a:lnTo>
                  <a:lnTo>
                    <a:pt x="24" y="83"/>
                  </a:lnTo>
                  <a:lnTo>
                    <a:pt x="26" y="82"/>
                  </a:lnTo>
                  <a:lnTo>
                    <a:pt x="27" y="80"/>
                  </a:lnTo>
                  <a:lnTo>
                    <a:pt x="28" y="79"/>
                  </a:lnTo>
                  <a:lnTo>
                    <a:pt x="29" y="77"/>
                  </a:lnTo>
                  <a:lnTo>
                    <a:pt x="31" y="76"/>
                  </a:lnTo>
                  <a:lnTo>
                    <a:pt x="32" y="74"/>
                  </a:lnTo>
                  <a:lnTo>
                    <a:pt x="34" y="73"/>
                  </a:lnTo>
                  <a:lnTo>
                    <a:pt x="36" y="74"/>
                  </a:lnTo>
                  <a:lnTo>
                    <a:pt x="38" y="74"/>
                  </a:lnTo>
                  <a:lnTo>
                    <a:pt x="40" y="76"/>
                  </a:lnTo>
                  <a:lnTo>
                    <a:pt x="42" y="77"/>
                  </a:lnTo>
                  <a:lnTo>
                    <a:pt x="45" y="77"/>
                  </a:lnTo>
                  <a:lnTo>
                    <a:pt x="47" y="76"/>
                  </a:lnTo>
                  <a:lnTo>
                    <a:pt x="49" y="76"/>
                  </a:lnTo>
                  <a:lnTo>
                    <a:pt x="51" y="76"/>
                  </a:lnTo>
                  <a:lnTo>
                    <a:pt x="52" y="75"/>
                  </a:lnTo>
                  <a:lnTo>
                    <a:pt x="53" y="74"/>
                  </a:lnTo>
                  <a:lnTo>
                    <a:pt x="54" y="71"/>
                  </a:lnTo>
                  <a:lnTo>
                    <a:pt x="55" y="68"/>
                  </a:lnTo>
                  <a:lnTo>
                    <a:pt x="58" y="65"/>
                  </a:lnTo>
                  <a:lnTo>
                    <a:pt x="60" y="64"/>
                  </a:lnTo>
                  <a:lnTo>
                    <a:pt x="63" y="62"/>
                  </a:lnTo>
                  <a:lnTo>
                    <a:pt x="65" y="59"/>
                  </a:lnTo>
                  <a:lnTo>
                    <a:pt x="68" y="55"/>
                  </a:lnTo>
                  <a:lnTo>
                    <a:pt x="71" y="52"/>
                  </a:lnTo>
                  <a:lnTo>
                    <a:pt x="74" y="50"/>
                  </a:lnTo>
                  <a:lnTo>
                    <a:pt x="77" y="48"/>
                  </a:lnTo>
                  <a:lnTo>
                    <a:pt x="80" y="46"/>
                  </a:lnTo>
                  <a:lnTo>
                    <a:pt x="83" y="45"/>
                  </a:lnTo>
                  <a:lnTo>
                    <a:pt x="85" y="43"/>
                  </a:lnTo>
                  <a:lnTo>
                    <a:pt x="87" y="42"/>
                  </a:lnTo>
                  <a:lnTo>
                    <a:pt x="88" y="42"/>
                  </a:lnTo>
                  <a:lnTo>
                    <a:pt x="87" y="4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14" name="Brazil"/>
            <p:cNvGrpSpPr>
              <a:grpSpLocks noChangeAspect="1"/>
            </p:cNvGrpSpPr>
            <p:nvPr/>
          </p:nvGrpSpPr>
          <p:grpSpPr bwMode="auto">
            <a:xfrm>
              <a:off x="1180" y="1403"/>
              <a:ext cx="360" cy="373"/>
              <a:chOff x="1180" y="1403"/>
              <a:chExt cx="360" cy="373"/>
            </a:xfrm>
          </p:grpSpPr>
          <p:sp>
            <p:nvSpPr>
              <p:cNvPr id="21596" name="D122"/>
              <p:cNvSpPr>
                <a:spLocks noChangeAspect="1"/>
              </p:cNvSpPr>
              <p:nvPr/>
            </p:nvSpPr>
            <p:spPr bwMode="auto">
              <a:xfrm>
                <a:off x="1180" y="1403"/>
                <a:ext cx="360" cy="373"/>
              </a:xfrm>
              <a:custGeom>
                <a:avLst/>
                <a:gdLst>
                  <a:gd name="T0" fmla="*/ 40 w 360"/>
                  <a:gd name="T1" fmla="*/ 67 h 373"/>
                  <a:gd name="T2" fmla="*/ 35 w 360"/>
                  <a:gd name="T3" fmla="*/ 48 h 373"/>
                  <a:gd name="T4" fmla="*/ 38 w 360"/>
                  <a:gd name="T5" fmla="*/ 40 h 373"/>
                  <a:gd name="T6" fmla="*/ 51 w 360"/>
                  <a:gd name="T7" fmla="*/ 32 h 373"/>
                  <a:gd name="T8" fmla="*/ 63 w 360"/>
                  <a:gd name="T9" fmla="*/ 38 h 373"/>
                  <a:gd name="T10" fmla="*/ 82 w 360"/>
                  <a:gd name="T11" fmla="*/ 38 h 373"/>
                  <a:gd name="T12" fmla="*/ 97 w 360"/>
                  <a:gd name="T13" fmla="*/ 28 h 373"/>
                  <a:gd name="T14" fmla="*/ 86 w 360"/>
                  <a:gd name="T15" fmla="*/ 13 h 373"/>
                  <a:gd name="T16" fmla="*/ 101 w 360"/>
                  <a:gd name="T17" fmla="*/ 12 h 373"/>
                  <a:gd name="T18" fmla="*/ 122 w 360"/>
                  <a:gd name="T19" fmla="*/ 3 h 373"/>
                  <a:gd name="T20" fmla="*/ 132 w 360"/>
                  <a:gd name="T21" fmla="*/ 10 h 373"/>
                  <a:gd name="T22" fmla="*/ 131 w 360"/>
                  <a:gd name="T23" fmla="*/ 32 h 373"/>
                  <a:gd name="T24" fmla="*/ 149 w 360"/>
                  <a:gd name="T25" fmla="*/ 33 h 373"/>
                  <a:gd name="T26" fmla="*/ 166 w 360"/>
                  <a:gd name="T27" fmla="*/ 28 h 373"/>
                  <a:gd name="T28" fmla="*/ 187 w 360"/>
                  <a:gd name="T29" fmla="*/ 29 h 373"/>
                  <a:gd name="T30" fmla="*/ 203 w 360"/>
                  <a:gd name="T31" fmla="*/ 16 h 373"/>
                  <a:gd name="T32" fmla="*/ 213 w 360"/>
                  <a:gd name="T33" fmla="*/ 20 h 373"/>
                  <a:gd name="T34" fmla="*/ 218 w 360"/>
                  <a:gd name="T35" fmla="*/ 42 h 373"/>
                  <a:gd name="T36" fmla="*/ 210 w 360"/>
                  <a:gd name="T37" fmla="*/ 60 h 373"/>
                  <a:gd name="T38" fmla="*/ 211 w 360"/>
                  <a:gd name="T39" fmla="*/ 66 h 373"/>
                  <a:gd name="T40" fmla="*/ 223 w 360"/>
                  <a:gd name="T41" fmla="*/ 66 h 373"/>
                  <a:gd name="T42" fmla="*/ 234 w 360"/>
                  <a:gd name="T43" fmla="*/ 63 h 373"/>
                  <a:gd name="T44" fmla="*/ 256 w 360"/>
                  <a:gd name="T45" fmla="*/ 58 h 373"/>
                  <a:gd name="T46" fmla="*/ 270 w 360"/>
                  <a:gd name="T47" fmla="*/ 69 h 373"/>
                  <a:gd name="T48" fmla="*/ 287 w 360"/>
                  <a:gd name="T49" fmla="*/ 73 h 373"/>
                  <a:gd name="T50" fmla="*/ 320 w 360"/>
                  <a:gd name="T51" fmla="*/ 79 h 373"/>
                  <a:gd name="T52" fmla="*/ 346 w 360"/>
                  <a:gd name="T53" fmla="*/ 96 h 373"/>
                  <a:gd name="T54" fmla="*/ 360 w 360"/>
                  <a:gd name="T55" fmla="*/ 115 h 373"/>
                  <a:gd name="T56" fmla="*/ 351 w 360"/>
                  <a:gd name="T57" fmla="*/ 140 h 373"/>
                  <a:gd name="T58" fmla="*/ 335 w 360"/>
                  <a:gd name="T59" fmla="*/ 158 h 373"/>
                  <a:gd name="T60" fmla="*/ 322 w 360"/>
                  <a:gd name="T61" fmla="*/ 177 h 373"/>
                  <a:gd name="T62" fmla="*/ 320 w 360"/>
                  <a:gd name="T63" fmla="*/ 205 h 373"/>
                  <a:gd name="T64" fmla="*/ 312 w 360"/>
                  <a:gd name="T65" fmla="*/ 234 h 373"/>
                  <a:gd name="T66" fmla="*/ 299 w 360"/>
                  <a:gd name="T67" fmla="*/ 257 h 373"/>
                  <a:gd name="T68" fmla="*/ 274 w 360"/>
                  <a:gd name="T69" fmla="*/ 265 h 373"/>
                  <a:gd name="T70" fmla="*/ 257 w 360"/>
                  <a:gd name="T71" fmla="*/ 273 h 373"/>
                  <a:gd name="T72" fmla="*/ 236 w 360"/>
                  <a:gd name="T73" fmla="*/ 289 h 373"/>
                  <a:gd name="T74" fmla="*/ 233 w 360"/>
                  <a:gd name="T75" fmla="*/ 310 h 373"/>
                  <a:gd name="T76" fmla="*/ 222 w 360"/>
                  <a:gd name="T77" fmla="*/ 329 h 373"/>
                  <a:gd name="T78" fmla="*/ 208 w 360"/>
                  <a:gd name="T79" fmla="*/ 352 h 373"/>
                  <a:gd name="T80" fmla="*/ 192 w 360"/>
                  <a:gd name="T81" fmla="*/ 370 h 373"/>
                  <a:gd name="T82" fmla="*/ 186 w 360"/>
                  <a:gd name="T83" fmla="*/ 359 h 373"/>
                  <a:gd name="T84" fmla="*/ 168 w 360"/>
                  <a:gd name="T85" fmla="*/ 344 h 373"/>
                  <a:gd name="T86" fmla="*/ 150 w 360"/>
                  <a:gd name="T87" fmla="*/ 337 h 373"/>
                  <a:gd name="T88" fmla="*/ 165 w 360"/>
                  <a:gd name="T89" fmla="*/ 321 h 373"/>
                  <a:gd name="T90" fmla="*/ 186 w 360"/>
                  <a:gd name="T91" fmla="*/ 306 h 373"/>
                  <a:gd name="T92" fmla="*/ 179 w 360"/>
                  <a:gd name="T93" fmla="*/ 287 h 373"/>
                  <a:gd name="T94" fmla="*/ 169 w 360"/>
                  <a:gd name="T95" fmla="*/ 270 h 373"/>
                  <a:gd name="T96" fmla="*/ 155 w 360"/>
                  <a:gd name="T97" fmla="*/ 258 h 373"/>
                  <a:gd name="T98" fmla="*/ 145 w 360"/>
                  <a:gd name="T99" fmla="*/ 238 h 373"/>
                  <a:gd name="T100" fmla="*/ 147 w 360"/>
                  <a:gd name="T101" fmla="*/ 215 h 373"/>
                  <a:gd name="T102" fmla="*/ 135 w 360"/>
                  <a:gd name="T103" fmla="*/ 201 h 373"/>
                  <a:gd name="T104" fmla="*/ 125 w 360"/>
                  <a:gd name="T105" fmla="*/ 186 h 373"/>
                  <a:gd name="T106" fmla="*/ 107 w 360"/>
                  <a:gd name="T107" fmla="*/ 171 h 373"/>
                  <a:gd name="T108" fmla="*/ 81 w 360"/>
                  <a:gd name="T109" fmla="*/ 160 h 373"/>
                  <a:gd name="T110" fmla="*/ 77 w 360"/>
                  <a:gd name="T111" fmla="*/ 138 h 373"/>
                  <a:gd name="T112" fmla="*/ 58 w 360"/>
                  <a:gd name="T113" fmla="*/ 148 h 373"/>
                  <a:gd name="T114" fmla="*/ 35 w 360"/>
                  <a:gd name="T115" fmla="*/ 151 h 373"/>
                  <a:gd name="T116" fmla="*/ 28 w 360"/>
                  <a:gd name="T117" fmla="*/ 137 h 373"/>
                  <a:gd name="T118" fmla="*/ 8 w 360"/>
                  <a:gd name="T119" fmla="*/ 132 h 373"/>
                  <a:gd name="T120" fmla="*/ 3 w 360"/>
                  <a:gd name="T121" fmla="*/ 110 h 373"/>
                  <a:gd name="T122" fmla="*/ 21 w 360"/>
                  <a:gd name="T123" fmla="*/ 91 h 3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0"/>
                  <a:gd name="T187" fmla="*/ 0 h 373"/>
                  <a:gd name="T188" fmla="*/ 360 w 360"/>
                  <a:gd name="T189" fmla="*/ 373 h 3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0" h="373">
                    <a:moveTo>
                      <a:pt x="35" y="87"/>
                    </a:moveTo>
                    <a:lnTo>
                      <a:pt x="35" y="86"/>
                    </a:lnTo>
                    <a:lnTo>
                      <a:pt x="36" y="86"/>
                    </a:lnTo>
                    <a:lnTo>
                      <a:pt x="36" y="85"/>
                    </a:lnTo>
                    <a:lnTo>
                      <a:pt x="36" y="84"/>
                    </a:lnTo>
                    <a:lnTo>
                      <a:pt x="36" y="83"/>
                    </a:lnTo>
                    <a:lnTo>
                      <a:pt x="36" y="82"/>
                    </a:lnTo>
                    <a:lnTo>
                      <a:pt x="37" y="81"/>
                    </a:lnTo>
                    <a:lnTo>
                      <a:pt x="37" y="80"/>
                    </a:lnTo>
                    <a:lnTo>
                      <a:pt x="37" y="79"/>
                    </a:lnTo>
                    <a:lnTo>
                      <a:pt x="37" y="78"/>
                    </a:lnTo>
                    <a:lnTo>
                      <a:pt x="37" y="77"/>
                    </a:lnTo>
                    <a:lnTo>
                      <a:pt x="38" y="77"/>
                    </a:lnTo>
                    <a:lnTo>
                      <a:pt x="38" y="76"/>
                    </a:lnTo>
                    <a:lnTo>
                      <a:pt x="38" y="75"/>
                    </a:lnTo>
                    <a:lnTo>
                      <a:pt x="38" y="74"/>
                    </a:lnTo>
                    <a:lnTo>
                      <a:pt x="39" y="73"/>
                    </a:lnTo>
                    <a:lnTo>
                      <a:pt x="39" y="72"/>
                    </a:lnTo>
                    <a:lnTo>
                      <a:pt x="39" y="71"/>
                    </a:lnTo>
                    <a:lnTo>
                      <a:pt x="39" y="70"/>
                    </a:lnTo>
                    <a:lnTo>
                      <a:pt x="39" y="69"/>
                    </a:lnTo>
                    <a:lnTo>
                      <a:pt x="39" y="68"/>
                    </a:lnTo>
                    <a:lnTo>
                      <a:pt x="40" y="67"/>
                    </a:lnTo>
                    <a:lnTo>
                      <a:pt x="40" y="66"/>
                    </a:lnTo>
                    <a:lnTo>
                      <a:pt x="40" y="65"/>
                    </a:lnTo>
                    <a:lnTo>
                      <a:pt x="40" y="64"/>
                    </a:lnTo>
                    <a:lnTo>
                      <a:pt x="40" y="63"/>
                    </a:lnTo>
                    <a:lnTo>
                      <a:pt x="40" y="62"/>
                    </a:lnTo>
                    <a:lnTo>
                      <a:pt x="40" y="61"/>
                    </a:lnTo>
                    <a:lnTo>
                      <a:pt x="40" y="60"/>
                    </a:lnTo>
                    <a:lnTo>
                      <a:pt x="40" y="59"/>
                    </a:lnTo>
                    <a:lnTo>
                      <a:pt x="40" y="58"/>
                    </a:lnTo>
                    <a:lnTo>
                      <a:pt x="40" y="57"/>
                    </a:lnTo>
                    <a:lnTo>
                      <a:pt x="39" y="57"/>
                    </a:lnTo>
                    <a:lnTo>
                      <a:pt x="39" y="56"/>
                    </a:lnTo>
                    <a:lnTo>
                      <a:pt x="39" y="55"/>
                    </a:lnTo>
                    <a:lnTo>
                      <a:pt x="39" y="54"/>
                    </a:lnTo>
                    <a:lnTo>
                      <a:pt x="38" y="54"/>
                    </a:lnTo>
                    <a:lnTo>
                      <a:pt x="38" y="53"/>
                    </a:lnTo>
                    <a:lnTo>
                      <a:pt x="37" y="53"/>
                    </a:lnTo>
                    <a:lnTo>
                      <a:pt x="37" y="52"/>
                    </a:lnTo>
                    <a:lnTo>
                      <a:pt x="36" y="52"/>
                    </a:lnTo>
                    <a:lnTo>
                      <a:pt x="35" y="51"/>
                    </a:lnTo>
                    <a:lnTo>
                      <a:pt x="35" y="50"/>
                    </a:lnTo>
                    <a:lnTo>
                      <a:pt x="35" y="49"/>
                    </a:lnTo>
                    <a:lnTo>
                      <a:pt x="35" y="48"/>
                    </a:lnTo>
                    <a:lnTo>
                      <a:pt x="35" y="47"/>
                    </a:lnTo>
                    <a:lnTo>
                      <a:pt x="35" y="46"/>
                    </a:lnTo>
                    <a:lnTo>
                      <a:pt x="35" y="45"/>
                    </a:lnTo>
                    <a:lnTo>
                      <a:pt x="35" y="44"/>
                    </a:lnTo>
                    <a:lnTo>
                      <a:pt x="36" y="44"/>
                    </a:lnTo>
                    <a:lnTo>
                      <a:pt x="37" y="43"/>
                    </a:lnTo>
                    <a:lnTo>
                      <a:pt x="38" y="43"/>
                    </a:lnTo>
                    <a:lnTo>
                      <a:pt x="39" y="43"/>
                    </a:lnTo>
                    <a:lnTo>
                      <a:pt x="40" y="43"/>
                    </a:lnTo>
                    <a:lnTo>
                      <a:pt x="41" y="43"/>
                    </a:lnTo>
                    <a:lnTo>
                      <a:pt x="42" y="43"/>
                    </a:lnTo>
                    <a:lnTo>
                      <a:pt x="42" y="44"/>
                    </a:lnTo>
                    <a:lnTo>
                      <a:pt x="43" y="43"/>
                    </a:lnTo>
                    <a:lnTo>
                      <a:pt x="43" y="42"/>
                    </a:lnTo>
                    <a:lnTo>
                      <a:pt x="42" y="42"/>
                    </a:lnTo>
                    <a:lnTo>
                      <a:pt x="42" y="41"/>
                    </a:lnTo>
                    <a:lnTo>
                      <a:pt x="42" y="40"/>
                    </a:lnTo>
                    <a:lnTo>
                      <a:pt x="42" y="39"/>
                    </a:lnTo>
                    <a:lnTo>
                      <a:pt x="41" y="39"/>
                    </a:lnTo>
                    <a:lnTo>
                      <a:pt x="40" y="39"/>
                    </a:lnTo>
                    <a:lnTo>
                      <a:pt x="39" y="39"/>
                    </a:lnTo>
                    <a:lnTo>
                      <a:pt x="39" y="40"/>
                    </a:lnTo>
                    <a:lnTo>
                      <a:pt x="38" y="40"/>
                    </a:lnTo>
                    <a:lnTo>
                      <a:pt x="38" y="39"/>
                    </a:lnTo>
                    <a:lnTo>
                      <a:pt x="37" y="39"/>
                    </a:lnTo>
                    <a:lnTo>
                      <a:pt x="37" y="38"/>
                    </a:lnTo>
                    <a:lnTo>
                      <a:pt x="37" y="37"/>
                    </a:lnTo>
                    <a:lnTo>
                      <a:pt x="37" y="36"/>
                    </a:lnTo>
                    <a:lnTo>
                      <a:pt x="37" y="35"/>
                    </a:lnTo>
                    <a:lnTo>
                      <a:pt x="37" y="34"/>
                    </a:lnTo>
                    <a:lnTo>
                      <a:pt x="37" y="33"/>
                    </a:lnTo>
                    <a:lnTo>
                      <a:pt x="38" y="33"/>
                    </a:lnTo>
                    <a:lnTo>
                      <a:pt x="39" y="33"/>
                    </a:lnTo>
                    <a:lnTo>
                      <a:pt x="40" y="33"/>
                    </a:lnTo>
                    <a:lnTo>
                      <a:pt x="41" y="33"/>
                    </a:lnTo>
                    <a:lnTo>
                      <a:pt x="42" y="33"/>
                    </a:lnTo>
                    <a:lnTo>
                      <a:pt x="43" y="33"/>
                    </a:lnTo>
                    <a:lnTo>
                      <a:pt x="44" y="33"/>
                    </a:lnTo>
                    <a:lnTo>
                      <a:pt x="45" y="33"/>
                    </a:lnTo>
                    <a:lnTo>
                      <a:pt x="46" y="33"/>
                    </a:lnTo>
                    <a:lnTo>
                      <a:pt x="47" y="33"/>
                    </a:lnTo>
                    <a:lnTo>
                      <a:pt x="48" y="33"/>
                    </a:lnTo>
                    <a:lnTo>
                      <a:pt x="49" y="33"/>
                    </a:lnTo>
                    <a:lnTo>
                      <a:pt x="50" y="33"/>
                    </a:lnTo>
                    <a:lnTo>
                      <a:pt x="51" y="33"/>
                    </a:lnTo>
                    <a:lnTo>
                      <a:pt x="51" y="32"/>
                    </a:lnTo>
                    <a:lnTo>
                      <a:pt x="51" y="31"/>
                    </a:lnTo>
                    <a:lnTo>
                      <a:pt x="52" y="30"/>
                    </a:lnTo>
                    <a:lnTo>
                      <a:pt x="53" y="31"/>
                    </a:lnTo>
                    <a:lnTo>
                      <a:pt x="53" y="32"/>
                    </a:lnTo>
                    <a:lnTo>
                      <a:pt x="54" y="32"/>
                    </a:lnTo>
                    <a:lnTo>
                      <a:pt x="55" y="32"/>
                    </a:lnTo>
                    <a:lnTo>
                      <a:pt x="55" y="31"/>
                    </a:lnTo>
                    <a:lnTo>
                      <a:pt x="56" y="31"/>
                    </a:lnTo>
                    <a:lnTo>
                      <a:pt x="57" y="30"/>
                    </a:lnTo>
                    <a:lnTo>
                      <a:pt x="58" y="30"/>
                    </a:lnTo>
                    <a:lnTo>
                      <a:pt x="59" y="30"/>
                    </a:lnTo>
                    <a:lnTo>
                      <a:pt x="59" y="31"/>
                    </a:lnTo>
                    <a:lnTo>
                      <a:pt x="60" y="31"/>
                    </a:lnTo>
                    <a:lnTo>
                      <a:pt x="60" y="32"/>
                    </a:lnTo>
                    <a:lnTo>
                      <a:pt x="61" y="32"/>
                    </a:lnTo>
                    <a:lnTo>
                      <a:pt x="61" y="33"/>
                    </a:lnTo>
                    <a:lnTo>
                      <a:pt x="61" y="34"/>
                    </a:lnTo>
                    <a:lnTo>
                      <a:pt x="61" y="35"/>
                    </a:lnTo>
                    <a:lnTo>
                      <a:pt x="62" y="35"/>
                    </a:lnTo>
                    <a:lnTo>
                      <a:pt x="62" y="36"/>
                    </a:lnTo>
                    <a:lnTo>
                      <a:pt x="62" y="37"/>
                    </a:lnTo>
                    <a:lnTo>
                      <a:pt x="62" y="38"/>
                    </a:lnTo>
                    <a:lnTo>
                      <a:pt x="63" y="38"/>
                    </a:lnTo>
                    <a:lnTo>
                      <a:pt x="63" y="37"/>
                    </a:lnTo>
                    <a:lnTo>
                      <a:pt x="64" y="37"/>
                    </a:lnTo>
                    <a:lnTo>
                      <a:pt x="65" y="37"/>
                    </a:lnTo>
                    <a:lnTo>
                      <a:pt x="65" y="38"/>
                    </a:lnTo>
                    <a:lnTo>
                      <a:pt x="65" y="39"/>
                    </a:lnTo>
                    <a:lnTo>
                      <a:pt x="66" y="40"/>
                    </a:lnTo>
                    <a:lnTo>
                      <a:pt x="67" y="40"/>
                    </a:lnTo>
                    <a:lnTo>
                      <a:pt x="67" y="41"/>
                    </a:lnTo>
                    <a:lnTo>
                      <a:pt x="68" y="41"/>
                    </a:lnTo>
                    <a:lnTo>
                      <a:pt x="69" y="42"/>
                    </a:lnTo>
                    <a:lnTo>
                      <a:pt x="70" y="42"/>
                    </a:lnTo>
                    <a:lnTo>
                      <a:pt x="71" y="42"/>
                    </a:lnTo>
                    <a:lnTo>
                      <a:pt x="72" y="42"/>
                    </a:lnTo>
                    <a:lnTo>
                      <a:pt x="73" y="42"/>
                    </a:lnTo>
                    <a:lnTo>
                      <a:pt x="74" y="42"/>
                    </a:lnTo>
                    <a:lnTo>
                      <a:pt x="75" y="41"/>
                    </a:lnTo>
                    <a:lnTo>
                      <a:pt x="76" y="41"/>
                    </a:lnTo>
                    <a:lnTo>
                      <a:pt x="77" y="40"/>
                    </a:lnTo>
                    <a:lnTo>
                      <a:pt x="78" y="39"/>
                    </a:lnTo>
                    <a:lnTo>
                      <a:pt x="79" y="39"/>
                    </a:lnTo>
                    <a:lnTo>
                      <a:pt x="80" y="38"/>
                    </a:lnTo>
                    <a:lnTo>
                      <a:pt x="81" y="38"/>
                    </a:lnTo>
                    <a:lnTo>
                      <a:pt x="82" y="38"/>
                    </a:lnTo>
                    <a:lnTo>
                      <a:pt x="82" y="37"/>
                    </a:lnTo>
                    <a:lnTo>
                      <a:pt x="83" y="37"/>
                    </a:lnTo>
                    <a:lnTo>
                      <a:pt x="84" y="37"/>
                    </a:lnTo>
                    <a:lnTo>
                      <a:pt x="85" y="37"/>
                    </a:lnTo>
                    <a:lnTo>
                      <a:pt x="85" y="36"/>
                    </a:lnTo>
                    <a:lnTo>
                      <a:pt x="86" y="36"/>
                    </a:lnTo>
                    <a:lnTo>
                      <a:pt x="87" y="36"/>
                    </a:lnTo>
                    <a:lnTo>
                      <a:pt x="87" y="35"/>
                    </a:lnTo>
                    <a:lnTo>
                      <a:pt x="88" y="35"/>
                    </a:lnTo>
                    <a:lnTo>
                      <a:pt x="89" y="35"/>
                    </a:lnTo>
                    <a:lnTo>
                      <a:pt x="89" y="34"/>
                    </a:lnTo>
                    <a:lnTo>
                      <a:pt x="89" y="33"/>
                    </a:lnTo>
                    <a:lnTo>
                      <a:pt x="90" y="32"/>
                    </a:lnTo>
                    <a:lnTo>
                      <a:pt x="90" y="31"/>
                    </a:lnTo>
                    <a:lnTo>
                      <a:pt x="91" y="31"/>
                    </a:lnTo>
                    <a:lnTo>
                      <a:pt x="92" y="31"/>
                    </a:lnTo>
                    <a:lnTo>
                      <a:pt x="93" y="30"/>
                    </a:lnTo>
                    <a:lnTo>
                      <a:pt x="94" y="30"/>
                    </a:lnTo>
                    <a:lnTo>
                      <a:pt x="94" y="29"/>
                    </a:lnTo>
                    <a:lnTo>
                      <a:pt x="95" y="29"/>
                    </a:lnTo>
                    <a:lnTo>
                      <a:pt x="96" y="29"/>
                    </a:lnTo>
                    <a:lnTo>
                      <a:pt x="96" y="28"/>
                    </a:lnTo>
                    <a:lnTo>
                      <a:pt x="97" y="28"/>
                    </a:lnTo>
                    <a:lnTo>
                      <a:pt x="97" y="27"/>
                    </a:lnTo>
                    <a:lnTo>
                      <a:pt x="96" y="27"/>
                    </a:lnTo>
                    <a:lnTo>
                      <a:pt x="95" y="27"/>
                    </a:lnTo>
                    <a:lnTo>
                      <a:pt x="94" y="27"/>
                    </a:lnTo>
                    <a:lnTo>
                      <a:pt x="93" y="27"/>
                    </a:lnTo>
                    <a:lnTo>
                      <a:pt x="92" y="27"/>
                    </a:lnTo>
                    <a:lnTo>
                      <a:pt x="90" y="26"/>
                    </a:lnTo>
                    <a:lnTo>
                      <a:pt x="89" y="26"/>
                    </a:lnTo>
                    <a:lnTo>
                      <a:pt x="89" y="25"/>
                    </a:lnTo>
                    <a:lnTo>
                      <a:pt x="89" y="24"/>
                    </a:lnTo>
                    <a:lnTo>
                      <a:pt x="89" y="23"/>
                    </a:lnTo>
                    <a:lnTo>
                      <a:pt x="88" y="22"/>
                    </a:lnTo>
                    <a:lnTo>
                      <a:pt x="88" y="21"/>
                    </a:lnTo>
                    <a:lnTo>
                      <a:pt x="88" y="20"/>
                    </a:lnTo>
                    <a:lnTo>
                      <a:pt x="88" y="19"/>
                    </a:lnTo>
                    <a:lnTo>
                      <a:pt x="88" y="18"/>
                    </a:lnTo>
                    <a:lnTo>
                      <a:pt x="88" y="17"/>
                    </a:lnTo>
                    <a:lnTo>
                      <a:pt x="89" y="16"/>
                    </a:lnTo>
                    <a:lnTo>
                      <a:pt x="89" y="15"/>
                    </a:lnTo>
                    <a:lnTo>
                      <a:pt x="88" y="15"/>
                    </a:lnTo>
                    <a:lnTo>
                      <a:pt x="88" y="14"/>
                    </a:lnTo>
                    <a:lnTo>
                      <a:pt x="87" y="13"/>
                    </a:lnTo>
                    <a:lnTo>
                      <a:pt x="86" y="13"/>
                    </a:lnTo>
                    <a:lnTo>
                      <a:pt x="85" y="13"/>
                    </a:lnTo>
                    <a:lnTo>
                      <a:pt x="84" y="12"/>
                    </a:lnTo>
                    <a:lnTo>
                      <a:pt x="84" y="11"/>
                    </a:lnTo>
                    <a:lnTo>
                      <a:pt x="83" y="10"/>
                    </a:lnTo>
                    <a:lnTo>
                      <a:pt x="83" y="9"/>
                    </a:lnTo>
                    <a:lnTo>
                      <a:pt x="84" y="9"/>
                    </a:lnTo>
                    <a:lnTo>
                      <a:pt x="85" y="9"/>
                    </a:lnTo>
                    <a:lnTo>
                      <a:pt x="86" y="9"/>
                    </a:lnTo>
                    <a:lnTo>
                      <a:pt x="86" y="10"/>
                    </a:lnTo>
                    <a:lnTo>
                      <a:pt x="88" y="10"/>
                    </a:lnTo>
                    <a:lnTo>
                      <a:pt x="89" y="10"/>
                    </a:lnTo>
                    <a:lnTo>
                      <a:pt x="90" y="10"/>
                    </a:lnTo>
                    <a:lnTo>
                      <a:pt x="90" y="11"/>
                    </a:lnTo>
                    <a:lnTo>
                      <a:pt x="91" y="11"/>
                    </a:lnTo>
                    <a:lnTo>
                      <a:pt x="92" y="12"/>
                    </a:lnTo>
                    <a:lnTo>
                      <a:pt x="93" y="12"/>
                    </a:lnTo>
                    <a:lnTo>
                      <a:pt x="94" y="12"/>
                    </a:lnTo>
                    <a:lnTo>
                      <a:pt x="96" y="13"/>
                    </a:lnTo>
                    <a:lnTo>
                      <a:pt x="97" y="13"/>
                    </a:lnTo>
                    <a:lnTo>
                      <a:pt x="98" y="13"/>
                    </a:lnTo>
                    <a:lnTo>
                      <a:pt x="99" y="13"/>
                    </a:lnTo>
                    <a:lnTo>
                      <a:pt x="100" y="13"/>
                    </a:lnTo>
                    <a:lnTo>
                      <a:pt x="101" y="12"/>
                    </a:lnTo>
                    <a:lnTo>
                      <a:pt x="102" y="12"/>
                    </a:lnTo>
                    <a:lnTo>
                      <a:pt x="103" y="11"/>
                    </a:lnTo>
                    <a:lnTo>
                      <a:pt x="104" y="11"/>
                    </a:lnTo>
                    <a:lnTo>
                      <a:pt x="105" y="11"/>
                    </a:lnTo>
                    <a:lnTo>
                      <a:pt x="107" y="11"/>
                    </a:lnTo>
                    <a:lnTo>
                      <a:pt x="108" y="10"/>
                    </a:lnTo>
                    <a:lnTo>
                      <a:pt x="109" y="10"/>
                    </a:lnTo>
                    <a:lnTo>
                      <a:pt x="111" y="10"/>
                    </a:lnTo>
                    <a:lnTo>
                      <a:pt x="112" y="10"/>
                    </a:lnTo>
                    <a:lnTo>
                      <a:pt x="112" y="9"/>
                    </a:lnTo>
                    <a:lnTo>
                      <a:pt x="113" y="9"/>
                    </a:lnTo>
                    <a:lnTo>
                      <a:pt x="113" y="8"/>
                    </a:lnTo>
                    <a:lnTo>
                      <a:pt x="114" y="8"/>
                    </a:lnTo>
                    <a:lnTo>
                      <a:pt x="115" y="8"/>
                    </a:lnTo>
                    <a:lnTo>
                      <a:pt x="116" y="7"/>
                    </a:lnTo>
                    <a:lnTo>
                      <a:pt x="117" y="7"/>
                    </a:lnTo>
                    <a:lnTo>
                      <a:pt x="119" y="7"/>
                    </a:lnTo>
                    <a:lnTo>
                      <a:pt x="119" y="6"/>
                    </a:lnTo>
                    <a:lnTo>
                      <a:pt x="120" y="6"/>
                    </a:lnTo>
                    <a:lnTo>
                      <a:pt x="120" y="5"/>
                    </a:lnTo>
                    <a:lnTo>
                      <a:pt x="121" y="5"/>
                    </a:lnTo>
                    <a:lnTo>
                      <a:pt x="121" y="4"/>
                    </a:lnTo>
                    <a:lnTo>
                      <a:pt x="122" y="3"/>
                    </a:lnTo>
                    <a:lnTo>
                      <a:pt x="122" y="2"/>
                    </a:lnTo>
                    <a:lnTo>
                      <a:pt x="122" y="1"/>
                    </a:lnTo>
                    <a:lnTo>
                      <a:pt x="123" y="1"/>
                    </a:lnTo>
                    <a:lnTo>
                      <a:pt x="124" y="1"/>
                    </a:lnTo>
                    <a:lnTo>
                      <a:pt x="125" y="1"/>
                    </a:lnTo>
                    <a:lnTo>
                      <a:pt x="126" y="1"/>
                    </a:lnTo>
                    <a:lnTo>
                      <a:pt x="126" y="0"/>
                    </a:lnTo>
                    <a:lnTo>
                      <a:pt x="127" y="0"/>
                    </a:lnTo>
                    <a:lnTo>
                      <a:pt x="127" y="1"/>
                    </a:lnTo>
                    <a:lnTo>
                      <a:pt x="128" y="1"/>
                    </a:lnTo>
                    <a:lnTo>
                      <a:pt x="128" y="2"/>
                    </a:lnTo>
                    <a:lnTo>
                      <a:pt x="128" y="3"/>
                    </a:lnTo>
                    <a:lnTo>
                      <a:pt x="128" y="4"/>
                    </a:lnTo>
                    <a:lnTo>
                      <a:pt x="128" y="5"/>
                    </a:lnTo>
                    <a:lnTo>
                      <a:pt x="128" y="6"/>
                    </a:lnTo>
                    <a:lnTo>
                      <a:pt x="128" y="7"/>
                    </a:lnTo>
                    <a:lnTo>
                      <a:pt x="129" y="7"/>
                    </a:lnTo>
                    <a:lnTo>
                      <a:pt x="130" y="7"/>
                    </a:lnTo>
                    <a:lnTo>
                      <a:pt x="131" y="7"/>
                    </a:lnTo>
                    <a:lnTo>
                      <a:pt x="131" y="8"/>
                    </a:lnTo>
                    <a:lnTo>
                      <a:pt x="131" y="9"/>
                    </a:lnTo>
                    <a:lnTo>
                      <a:pt x="131" y="10"/>
                    </a:lnTo>
                    <a:lnTo>
                      <a:pt x="132" y="10"/>
                    </a:lnTo>
                    <a:lnTo>
                      <a:pt x="132" y="11"/>
                    </a:lnTo>
                    <a:lnTo>
                      <a:pt x="132" y="12"/>
                    </a:lnTo>
                    <a:lnTo>
                      <a:pt x="132" y="13"/>
                    </a:lnTo>
                    <a:lnTo>
                      <a:pt x="131" y="14"/>
                    </a:lnTo>
                    <a:lnTo>
                      <a:pt x="130" y="15"/>
                    </a:lnTo>
                    <a:lnTo>
                      <a:pt x="130" y="16"/>
                    </a:lnTo>
                    <a:lnTo>
                      <a:pt x="130" y="17"/>
                    </a:lnTo>
                    <a:lnTo>
                      <a:pt x="130" y="18"/>
                    </a:lnTo>
                    <a:lnTo>
                      <a:pt x="130" y="19"/>
                    </a:lnTo>
                    <a:lnTo>
                      <a:pt x="129" y="20"/>
                    </a:lnTo>
                    <a:lnTo>
                      <a:pt x="129" y="21"/>
                    </a:lnTo>
                    <a:lnTo>
                      <a:pt x="129" y="22"/>
                    </a:lnTo>
                    <a:lnTo>
                      <a:pt x="129" y="23"/>
                    </a:lnTo>
                    <a:lnTo>
                      <a:pt x="129" y="24"/>
                    </a:lnTo>
                    <a:lnTo>
                      <a:pt x="129" y="25"/>
                    </a:lnTo>
                    <a:lnTo>
                      <a:pt x="129" y="26"/>
                    </a:lnTo>
                    <a:lnTo>
                      <a:pt x="130" y="27"/>
                    </a:lnTo>
                    <a:lnTo>
                      <a:pt x="131" y="27"/>
                    </a:lnTo>
                    <a:lnTo>
                      <a:pt x="131" y="28"/>
                    </a:lnTo>
                    <a:lnTo>
                      <a:pt x="131" y="29"/>
                    </a:lnTo>
                    <a:lnTo>
                      <a:pt x="131" y="30"/>
                    </a:lnTo>
                    <a:lnTo>
                      <a:pt x="131" y="31"/>
                    </a:lnTo>
                    <a:lnTo>
                      <a:pt x="131" y="32"/>
                    </a:lnTo>
                    <a:lnTo>
                      <a:pt x="132" y="32"/>
                    </a:lnTo>
                    <a:lnTo>
                      <a:pt x="132" y="33"/>
                    </a:lnTo>
                    <a:lnTo>
                      <a:pt x="133" y="33"/>
                    </a:lnTo>
                    <a:lnTo>
                      <a:pt x="133" y="34"/>
                    </a:lnTo>
                    <a:lnTo>
                      <a:pt x="134" y="34"/>
                    </a:lnTo>
                    <a:lnTo>
                      <a:pt x="134" y="35"/>
                    </a:lnTo>
                    <a:lnTo>
                      <a:pt x="135" y="35"/>
                    </a:lnTo>
                    <a:lnTo>
                      <a:pt x="136" y="36"/>
                    </a:lnTo>
                    <a:lnTo>
                      <a:pt x="137" y="36"/>
                    </a:lnTo>
                    <a:lnTo>
                      <a:pt x="138" y="37"/>
                    </a:lnTo>
                    <a:lnTo>
                      <a:pt x="139" y="37"/>
                    </a:lnTo>
                    <a:lnTo>
                      <a:pt x="140" y="37"/>
                    </a:lnTo>
                    <a:lnTo>
                      <a:pt x="141" y="37"/>
                    </a:lnTo>
                    <a:lnTo>
                      <a:pt x="142" y="36"/>
                    </a:lnTo>
                    <a:lnTo>
                      <a:pt x="143" y="35"/>
                    </a:lnTo>
                    <a:lnTo>
                      <a:pt x="144" y="35"/>
                    </a:lnTo>
                    <a:lnTo>
                      <a:pt x="144" y="34"/>
                    </a:lnTo>
                    <a:lnTo>
                      <a:pt x="145" y="34"/>
                    </a:lnTo>
                    <a:lnTo>
                      <a:pt x="146" y="34"/>
                    </a:lnTo>
                    <a:lnTo>
                      <a:pt x="147" y="34"/>
                    </a:lnTo>
                    <a:lnTo>
                      <a:pt x="147" y="33"/>
                    </a:lnTo>
                    <a:lnTo>
                      <a:pt x="148" y="33"/>
                    </a:lnTo>
                    <a:lnTo>
                      <a:pt x="149" y="33"/>
                    </a:lnTo>
                    <a:lnTo>
                      <a:pt x="150" y="33"/>
                    </a:lnTo>
                    <a:lnTo>
                      <a:pt x="151" y="33"/>
                    </a:lnTo>
                    <a:lnTo>
                      <a:pt x="151" y="32"/>
                    </a:lnTo>
                    <a:lnTo>
                      <a:pt x="152" y="32"/>
                    </a:lnTo>
                    <a:lnTo>
                      <a:pt x="152" y="31"/>
                    </a:lnTo>
                    <a:lnTo>
                      <a:pt x="153" y="31"/>
                    </a:lnTo>
                    <a:lnTo>
                      <a:pt x="154" y="31"/>
                    </a:lnTo>
                    <a:lnTo>
                      <a:pt x="154" y="30"/>
                    </a:lnTo>
                    <a:lnTo>
                      <a:pt x="155" y="30"/>
                    </a:lnTo>
                    <a:lnTo>
                      <a:pt x="156" y="30"/>
                    </a:lnTo>
                    <a:lnTo>
                      <a:pt x="156" y="31"/>
                    </a:lnTo>
                    <a:lnTo>
                      <a:pt x="157" y="31"/>
                    </a:lnTo>
                    <a:lnTo>
                      <a:pt x="158" y="31"/>
                    </a:lnTo>
                    <a:lnTo>
                      <a:pt x="159" y="31"/>
                    </a:lnTo>
                    <a:lnTo>
                      <a:pt x="160" y="31"/>
                    </a:lnTo>
                    <a:lnTo>
                      <a:pt x="161" y="31"/>
                    </a:lnTo>
                    <a:lnTo>
                      <a:pt x="162" y="31"/>
                    </a:lnTo>
                    <a:lnTo>
                      <a:pt x="163" y="31"/>
                    </a:lnTo>
                    <a:lnTo>
                      <a:pt x="165" y="31"/>
                    </a:lnTo>
                    <a:lnTo>
                      <a:pt x="166" y="31"/>
                    </a:lnTo>
                    <a:lnTo>
                      <a:pt x="166" y="30"/>
                    </a:lnTo>
                    <a:lnTo>
                      <a:pt x="166" y="29"/>
                    </a:lnTo>
                    <a:lnTo>
                      <a:pt x="166" y="28"/>
                    </a:lnTo>
                    <a:lnTo>
                      <a:pt x="166" y="27"/>
                    </a:lnTo>
                    <a:lnTo>
                      <a:pt x="167" y="26"/>
                    </a:lnTo>
                    <a:lnTo>
                      <a:pt x="168" y="26"/>
                    </a:lnTo>
                    <a:lnTo>
                      <a:pt x="169" y="26"/>
                    </a:lnTo>
                    <a:lnTo>
                      <a:pt x="170" y="27"/>
                    </a:lnTo>
                    <a:lnTo>
                      <a:pt x="171" y="27"/>
                    </a:lnTo>
                    <a:lnTo>
                      <a:pt x="172" y="26"/>
                    </a:lnTo>
                    <a:lnTo>
                      <a:pt x="173" y="26"/>
                    </a:lnTo>
                    <a:lnTo>
                      <a:pt x="174" y="26"/>
                    </a:lnTo>
                    <a:lnTo>
                      <a:pt x="175" y="26"/>
                    </a:lnTo>
                    <a:lnTo>
                      <a:pt x="176" y="26"/>
                    </a:lnTo>
                    <a:lnTo>
                      <a:pt x="177" y="26"/>
                    </a:lnTo>
                    <a:lnTo>
                      <a:pt x="178" y="27"/>
                    </a:lnTo>
                    <a:lnTo>
                      <a:pt x="179" y="27"/>
                    </a:lnTo>
                    <a:lnTo>
                      <a:pt x="180" y="27"/>
                    </a:lnTo>
                    <a:lnTo>
                      <a:pt x="180" y="28"/>
                    </a:lnTo>
                    <a:lnTo>
                      <a:pt x="181" y="29"/>
                    </a:lnTo>
                    <a:lnTo>
                      <a:pt x="182" y="30"/>
                    </a:lnTo>
                    <a:lnTo>
                      <a:pt x="183" y="30"/>
                    </a:lnTo>
                    <a:lnTo>
                      <a:pt x="184" y="30"/>
                    </a:lnTo>
                    <a:lnTo>
                      <a:pt x="185" y="30"/>
                    </a:lnTo>
                    <a:lnTo>
                      <a:pt x="186" y="30"/>
                    </a:lnTo>
                    <a:lnTo>
                      <a:pt x="187" y="29"/>
                    </a:lnTo>
                    <a:lnTo>
                      <a:pt x="188" y="29"/>
                    </a:lnTo>
                    <a:lnTo>
                      <a:pt x="189" y="29"/>
                    </a:lnTo>
                    <a:lnTo>
                      <a:pt x="190" y="29"/>
                    </a:lnTo>
                    <a:lnTo>
                      <a:pt x="190" y="30"/>
                    </a:lnTo>
                    <a:lnTo>
                      <a:pt x="191" y="30"/>
                    </a:lnTo>
                    <a:lnTo>
                      <a:pt x="192" y="30"/>
                    </a:lnTo>
                    <a:lnTo>
                      <a:pt x="192" y="29"/>
                    </a:lnTo>
                    <a:lnTo>
                      <a:pt x="193" y="29"/>
                    </a:lnTo>
                    <a:lnTo>
                      <a:pt x="194" y="28"/>
                    </a:lnTo>
                    <a:lnTo>
                      <a:pt x="195" y="27"/>
                    </a:lnTo>
                    <a:lnTo>
                      <a:pt x="196" y="26"/>
                    </a:lnTo>
                    <a:lnTo>
                      <a:pt x="197" y="25"/>
                    </a:lnTo>
                    <a:lnTo>
                      <a:pt x="198" y="25"/>
                    </a:lnTo>
                    <a:lnTo>
                      <a:pt x="198" y="24"/>
                    </a:lnTo>
                    <a:lnTo>
                      <a:pt x="198" y="23"/>
                    </a:lnTo>
                    <a:lnTo>
                      <a:pt x="199" y="22"/>
                    </a:lnTo>
                    <a:lnTo>
                      <a:pt x="199" y="21"/>
                    </a:lnTo>
                    <a:lnTo>
                      <a:pt x="200" y="20"/>
                    </a:lnTo>
                    <a:lnTo>
                      <a:pt x="201" y="19"/>
                    </a:lnTo>
                    <a:lnTo>
                      <a:pt x="201" y="18"/>
                    </a:lnTo>
                    <a:lnTo>
                      <a:pt x="202" y="18"/>
                    </a:lnTo>
                    <a:lnTo>
                      <a:pt x="202" y="17"/>
                    </a:lnTo>
                    <a:lnTo>
                      <a:pt x="203" y="16"/>
                    </a:lnTo>
                    <a:lnTo>
                      <a:pt x="203" y="15"/>
                    </a:lnTo>
                    <a:lnTo>
                      <a:pt x="204" y="15"/>
                    </a:lnTo>
                    <a:lnTo>
                      <a:pt x="204" y="14"/>
                    </a:lnTo>
                    <a:lnTo>
                      <a:pt x="204" y="13"/>
                    </a:lnTo>
                    <a:lnTo>
                      <a:pt x="205" y="13"/>
                    </a:lnTo>
                    <a:lnTo>
                      <a:pt x="205" y="12"/>
                    </a:lnTo>
                    <a:lnTo>
                      <a:pt x="206" y="12"/>
                    </a:lnTo>
                    <a:lnTo>
                      <a:pt x="206" y="11"/>
                    </a:lnTo>
                    <a:lnTo>
                      <a:pt x="207" y="11"/>
                    </a:lnTo>
                    <a:lnTo>
                      <a:pt x="207" y="10"/>
                    </a:lnTo>
                    <a:lnTo>
                      <a:pt x="208" y="10"/>
                    </a:lnTo>
                    <a:lnTo>
                      <a:pt x="209" y="10"/>
                    </a:lnTo>
                    <a:lnTo>
                      <a:pt x="210" y="11"/>
                    </a:lnTo>
                    <a:lnTo>
                      <a:pt x="210" y="12"/>
                    </a:lnTo>
                    <a:lnTo>
                      <a:pt x="211" y="13"/>
                    </a:lnTo>
                    <a:lnTo>
                      <a:pt x="211" y="14"/>
                    </a:lnTo>
                    <a:lnTo>
                      <a:pt x="212" y="15"/>
                    </a:lnTo>
                    <a:lnTo>
                      <a:pt x="212" y="16"/>
                    </a:lnTo>
                    <a:lnTo>
                      <a:pt x="212" y="17"/>
                    </a:lnTo>
                    <a:lnTo>
                      <a:pt x="212" y="18"/>
                    </a:lnTo>
                    <a:lnTo>
                      <a:pt x="212" y="19"/>
                    </a:lnTo>
                    <a:lnTo>
                      <a:pt x="213" y="19"/>
                    </a:lnTo>
                    <a:lnTo>
                      <a:pt x="213" y="20"/>
                    </a:lnTo>
                    <a:lnTo>
                      <a:pt x="213" y="22"/>
                    </a:lnTo>
                    <a:lnTo>
                      <a:pt x="214" y="23"/>
                    </a:lnTo>
                    <a:lnTo>
                      <a:pt x="214" y="24"/>
                    </a:lnTo>
                    <a:lnTo>
                      <a:pt x="215" y="25"/>
                    </a:lnTo>
                    <a:lnTo>
                      <a:pt x="215" y="26"/>
                    </a:lnTo>
                    <a:lnTo>
                      <a:pt x="215" y="27"/>
                    </a:lnTo>
                    <a:lnTo>
                      <a:pt x="216" y="29"/>
                    </a:lnTo>
                    <a:lnTo>
                      <a:pt x="216" y="30"/>
                    </a:lnTo>
                    <a:lnTo>
                      <a:pt x="217" y="31"/>
                    </a:lnTo>
                    <a:lnTo>
                      <a:pt x="217" y="32"/>
                    </a:lnTo>
                    <a:lnTo>
                      <a:pt x="218" y="32"/>
                    </a:lnTo>
                    <a:lnTo>
                      <a:pt x="220" y="33"/>
                    </a:lnTo>
                    <a:lnTo>
                      <a:pt x="221" y="33"/>
                    </a:lnTo>
                    <a:lnTo>
                      <a:pt x="222" y="34"/>
                    </a:lnTo>
                    <a:lnTo>
                      <a:pt x="221" y="35"/>
                    </a:lnTo>
                    <a:lnTo>
                      <a:pt x="221" y="36"/>
                    </a:lnTo>
                    <a:lnTo>
                      <a:pt x="220" y="37"/>
                    </a:lnTo>
                    <a:lnTo>
                      <a:pt x="220" y="38"/>
                    </a:lnTo>
                    <a:lnTo>
                      <a:pt x="220" y="39"/>
                    </a:lnTo>
                    <a:lnTo>
                      <a:pt x="220" y="40"/>
                    </a:lnTo>
                    <a:lnTo>
                      <a:pt x="219" y="41"/>
                    </a:lnTo>
                    <a:lnTo>
                      <a:pt x="218" y="41"/>
                    </a:lnTo>
                    <a:lnTo>
                      <a:pt x="218" y="42"/>
                    </a:lnTo>
                    <a:lnTo>
                      <a:pt x="217" y="43"/>
                    </a:lnTo>
                    <a:lnTo>
                      <a:pt x="217" y="44"/>
                    </a:lnTo>
                    <a:lnTo>
                      <a:pt x="216" y="44"/>
                    </a:lnTo>
                    <a:lnTo>
                      <a:pt x="215" y="45"/>
                    </a:lnTo>
                    <a:lnTo>
                      <a:pt x="214" y="45"/>
                    </a:lnTo>
                    <a:lnTo>
                      <a:pt x="214" y="46"/>
                    </a:lnTo>
                    <a:lnTo>
                      <a:pt x="213" y="47"/>
                    </a:lnTo>
                    <a:lnTo>
                      <a:pt x="212" y="47"/>
                    </a:lnTo>
                    <a:lnTo>
                      <a:pt x="212" y="48"/>
                    </a:lnTo>
                    <a:lnTo>
                      <a:pt x="211" y="48"/>
                    </a:lnTo>
                    <a:lnTo>
                      <a:pt x="210" y="49"/>
                    </a:lnTo>
                    <a:lnTo>
                      <a:pt x="210" y="50"/>
                    </a:lnTo>
                    <a:lnTo>
                      <a:pt x="209" y="51"/>
                    </a:lnTo>
                    <a:lnTo>
                      <a:pt x="208" y="52"/>
                    </a:lnTo>
                    <a:lnTo>
                      <a:pt x="208" y="53"/>
                    </a:lnTo>
                    <a:lnTo>
                      <a:pt x="208" y="54"/>
                    </a:lnTo>
                    <a:lnTo>
                      <a:pt x="208" y="55"/>
                    </a:lnTo>
                    <a:lnTo>
                      <a:pt x="208" y="56"/>
                    </a:lnTo>
                    <a:lnTo>
                      <a:pt x="208" y="57"/>
                    </a:lnTo>
                    <a:lnTo>
                      <a:pt x="208" y="58"/>
                    </a:lnTo>
                    <a:lnTo>
                      <a:pt x="208" y="59"/>
                    </a:lnTo>
                    <a:lnTo>
                      <a:pt x="209" y="60"/>
                    </a:lnTo>
                    <a:lnTo>
                      <a:pt x="210" y="60"/>
                    </a:lnTo>
                    <a:lnTo>
                      <a:pt x="210" y="59"/>
                    </a:lnTo>
                    <a:lnTo>
                      <a:pt x="211" y="59"/>
                    </a:lnTo>
                    <a:lnTo>
                      <a:pt x="211" y="58"/>
                    </a:lnTo>
                    <a:lnTo>
                      <a:pt x="212" y="57"/>
                    </a:lnTo>
                    <a:lnTo>
                      <a:pt x="213" y="56"/>
                    </a:lnTo>
                    <a:lnTo>
                      <a:pt x="214" y="56"/>
                    </a:lnTo>
                    <a:lnTo>
                      <a:pt x="214" y="57"/>
                    </a:lnTo>
                    <a:lnTo>
                      <a:pt x="213" y="58"/>
                    </a:lnTo>
                    <a:lnTo>
                      <a:pt x="212" y="58"/>
                    </a:lnTo>
                    <a:lnTo>
                      <a:pt x="212" y="59"/>
                    </a:lnTo>
                    <a:lnTo>
                      <a:pt x="213" y="59"/>
                    </a:lnTo>
                    <a:lnTo>
                      <a:pt x="213" y="60"/>
                    </a:lnTo>
                    <a:lnTo>
                      <a:pt x="214" y="60"/>
                    </a:lnTo>
                    <a:lnTo>
                      <a:pt x="215" y="60"/>
                    </a:lnTo>
                    <a:lnTo>
                      <a:pt x="215" y="61"/>
                    </a:lnTo>
                    <a:lnTo>
                      <a:pt x="215" y="62"/>
                    </a:lnTo>
                    <a:lnTo>
                      <a:pt x="215" y="63"/>
                    </a:lnTo>
                    <a:lnTo>
                      <a:pt x="215" y="64"/>
                    </a:lnTo>
                    <a:lnTo>
                      <a:pt x="215" y="65"/>
                    </a:lnTo>
                    <a:lnTo>
                      <a:pt x="214" y="65"/>
                    </a:lnTo>
                    <a:lnTo>
                      <a:pt x="214" y="66"/>
                    </a:lnTo>
                    <a:lnTo>
                      <a:pt x="213" y="66"/>
                    </a:lnTo>
                    <a:lnTo>
                      <a:pt x="211" y="66"/>
                    </a:lnTo>
                    <a:lnTo>
                      <a:pt x="210" y="66"/>
                    </a:lnTo>
                    <a:lnTo>
                      <a:pt x="210" y="65"/>
                    </a:lnTo>
                    <a:lnTo>
                      <a:pt x="209" y="65"/>
                    </a:lnTo>
                    <a:lnTo>
                      <a:pt x="208" y="65"/>
                    </a:lnTo>
                    <a:lnTo>
                      <a:pt x="207" y="66"/>
                    </a:lnTo>
                    <a:lnTo>
                      <a:pt x="207" y="67"/>
                    </a:lnTo>
                    <a:lnTo>
                      <a:pt x="207" y="68"/>
                    </a:lnTo>
                    <a:lnTo>
                      <a:pt x="208" y="68"/>
                    </a:lnTo>
                    <a:lnTo>
                      <a:pt x="208" y="67"/>
                    </a:lnTo>
                    <a:lnTo>
                      <a:pt x="208" y="66"/>
                    </a:lnTo>
                    <a:lnTo>
                      <a:pt x="209" y="66"/>
                    </a:lnTo>
                    <a:lnTo>
                      <a:pt x="211" y="67"/>
                    </a:lnTo>
                    <a:lnTo>
                      <a:pt x="212" y="67"/>
                    </a:lnTo>
                    <a:lnTo>
                      <a:pt x="213" y="67"/>
                    </a:lnTo>
                    <a:lnTo>
                      <a:pt x="214" y="66"/>
                    </a:lnTo>
                    <a:lnTo>
                      <a:pt x="215" y="66"/>
                    </a:lnTo>
                    <a:lnTo>
                      <a:pt x="216" y="66"/>
                    </a:lnTo>
                    <a:lnTo>
                      <a:pt x="217" y="66"/>
                    </a:lnTo>
                    <a:lnTo>
                      <a:pt x="219" y="66"/>
                    </a:lnTo>
                    <a:lnTo>
                      <a:pt x="220" y="66"/>
                    </a:lnTo>
                    <a:lnTo>
                      <a:pt x="221" y="66"/>
                    </a:lnTo>
                    <a:lnTo>
                      <a:pt x="222" y="66"/>
                    </a:lnTo>
                    <a:lnTo>
                      <a:pt x="223" y="66"/>
                    </a:lnTo>
                    <a:lnTo>
                      <a:pt x="224" y="66"/>
                    </a:lnTo>
                    <a:lnTo>
                      <a:pt x="225" y="66"/>
                    </a:lnTo>
                    <a:lnTo>
                      <a:pt x="227" y="66"/>
                    </a:lnTo>
                    <a:lnTo>
                      <a:pt x="227" y="67"/>
                    </a:lnTo>
                    <a:lnTo>
                      <a:pt x="227" y="68"/>
                    </a:lnTo>
                    <a:lnTo>
                      <a:pt x="226" y="69"/>
                    </a:lnTo>
                    <a:lnTo>
                      <a:pt x="226" y="70"/>
                    </a:lnTo>
                    <a:lnTo>
                      <a:pt x="227" y="72"/>
                    </a:lnTo>
                    <a:lnTo>
                      <a:pt x="227" y="71"/>
                    </a:lnTo>
                    <a:lnTo>
                      <a:pt x="228" y="71"/>
                    </a:lnTo>
                    <a:lnTo>
                      <a:pt x="228" y="70"/>
                    </a:lnTo>
                    <a:lnTo>
                      <a:pt x="228" y="69"/>
                    </a:lnTo>
                    <a:lnTo>
                      <a:pt x="229" y="69"/>
                    </a:lnTo>
                    <a:lnTo>
                      <a:pt x="229" y="68"/>
                    </a:lnTo>
                    <a:lnTo>
                      <a:pt x="229" y="67"/>
                    </a:lnTo>
                    <a:lnTo>
                      <a:pt x="230" y="67"/>
                    </a:lnTo>
                    <a:lnTo>
                      <a:pt x="230" y="66"/>
                    </a:lnTo>
                    <a:lnTo>
                      <a:pt x="230" y="64"/>
                    </a:lnTo>
                    <a:lnTo>
                      <a:pt x="231" y="64"/>
                    </a:lnTo>
                    <a:lnTo>
                      <a:pt x="231" y="63"/>
                    </a:lnTo>
                    <a:lnTo>
                      <a:pt x="232" y="63"/>
                    </a:lnTo>
                    <a:lnTo>
                      <a:pt x="233" y="63"/>
                    </a:lnTo>
                    <a:lnTo>
                      <a:pt x="234" y="63"/>
                    </a:lnTo>
                    <a:lnTo>
                      <a:pt x="235" y="63"/>
                    </a:lnTo>
                    <a:lnTo>
                      <a:pt x="235" y="62"/>
                    </a:lnTo>
                    <a:lnTo>
                      <a:pt x="236" y="61"/>
                    </a:lnTo>
                    <a:lnTo>
                      <a:pt x="236" y="60"/>
                    </a:lnTo>
                    <a:lnTo>
                      <a:pt x="236" y="59"/>
                    </a:lnTo>
                    <a:lnTo>
                      <a:pt x="237" y="58"/>
                    </a:lnTo>
                    <a:lnTo>
                      <a:pt x="238" y="58"/>
                    </a:lnTo>
                    <a:lnTo>
                      <a:pt x="238" y="57"/>
                    </a:lnTo>
                    <a:lnTo>
                      <a:pt x="239" y="56"/>
                    </a:lnTo>
                    <a:lnTo>
                      <a:pt x="239" y="55"/>
                    </a:lnTo>
                    <a:lnTo>
                      <a:pt x="240" y="55"/>
                    </a:lnTo>
                    <a:lnTo>
                      <a:pt x="241" y="55"/>
                    </a:lnTo>
                    <a:lnTo>
                      <a:pt x="243" y="55"/>
                    </a:lnTo>
                    <a:lnTo>
                      <a:pt x="244" y="55"/>
                    </a:lnTo>
                    <a:lnTo>
                      <a:pt x="245" y="55"/>
                    </a:lnTo>
                    <a:lnTo>
                      <a:pt x="247" y="55"/>
                    </a:lnTo>
                    <a:lnTo>
                      <a:pt x="248" y="55"/>
                    </a:lnTo>
                    <a:lnTo>
                      <a:pt x="249" y="56"/>
                    </a:lnTo>
                    <a:lnTo>
                      <a:pt x="250" y="57"/>
                    </a:lnTo>
                    <a:lnTo>
                      <a:pt x="253" y="58"/>
                    </a:lnTo>
                    <a:lnTo>
                      <a:pt x="254" y="58"/>
                    </a:lnTo>
                    <a:lnTo>
                      <a:pt x="255" y="58"/>
                    </a:lnTo>
                    <a:lnTo>
                      <a:pt x="256" y="58"/>
                    </a:lnTo>
                    <a:lnTo>
                      <a:pt x="257" y="59"/>
                    </a:lnTo>
                    <a:lnTo>
                      <a:pt x="258" y="59"/>
                    </a:lnTo>
                    <a:lnTo>
                      <a:pt x="259" y="59"/>
                    </a:lnTo>
                    <a:lnTo>
                      <a:pt x="260" y="60"/>
                    </a:lnTo>
                    <a:lnTo>
                      <a:pt x="261" y="60"/>
                    </a:lnTo>
                    <a:lnTo>
                      <a:pt x="262" y="61"/>
                    </a:lnTo>
                    <a:lnTo>
                      <a:pt x="263" y="61"/>
                    </a:lnTo>
                    <a:lnTo>
                      <a:pt x="264" y="62"/>
                    </a:lnTo>
                    <a:lnTo>
                      <a:pt x="264" y="63"/>
                    </a:lnTo>
                    <a:lnTo>
                      <a:pt x="264" y="64"/>
                    </a:lnTo>
                    <a:lnTo>
                      <a:pt x="264" y="65"/>
                    </a:lnTo>
                    <a:lnTo>
                      <a:pt x="265" y="64"/>
                    </a:lnTo>
                    <a:lnTo>
                      <a:pt x="266" y="63"/>
                    </a:lnTo>
                    <a:lnTo>
                      <a:pt x="267" y="63"/>
                    </a:lnTo>
                    <a:lnTo>
                      <a:pt x="268" y="63"/>
                    </a:lnTo>
                    <a:lnTo>
                      <a:pt x="270" y="64"/>
                    </a:lnTo>
                    <a:lnTo>
                      <a:pt x="270" y="65"/>
                    </a:lnTo>
                    <a:lnTo>
                      <a:pt x="271" y="65"/>
                    </a:lnTo>
                    <a:lnTo>
                      <a:pt x="271" y="66"/>
                    </a:lnTo>
                    <a:lnTo>
                      <a:pt x="271" y="67"/>
                    </a:lnTo>
                    <a:lnTo>
                      <a:pt x="271" y="68"/>
                    </a:lnTo>
                    <a:lnTo>
                      <a:pt x="270" y="68"/>
                    </a:lnTo>
                    <a:lnTo>
                      <a:pt x="270" y="69"/>
                    </a:lnTo>
                    <a:lnTo>
                      <a:pt x="271" y="69"/>
                    </a:lnTo>
                    <a:lnTo>
                      <a:pt x="272" y="69"/>
                    </a:lnTo>
                    <a:lnTo>
                      <a:pt x="273" y="69"/>
                    </a:lnTo>
                    <a:lnTo>
                      <a:pt x="273" y="70"/>
                    </a:lnTo>
                    <a:lnTo>
                      <a:pt x="273" y="71"/>
                    </a:lnTo>
                    <a:lnTo>
                      <a:pt x="272" y="72"/>
                    </a:lnTo>
                    <a:lnTo>
                      <a:pt x="272" y="73"/>
                    </a:lnTo>
                    <a:lnTo>
                      <a:pt x="272" y="74"/>
                    </a:lnTo>
                    <a:lnTo>
                      <a:pt x="273" y="74"/>
                    </a:lnTo>
                    <a:lnTo>
                      <a:pt x="274" y="74"/>
                    </a:lnTo>
                    <a:lnTo>
                      <a:pt x="276" y="73"/>
                    </a:lnTo>
                    <a:lnTo>
                      <a:pt x="277" y="72"/>
                    </a:lnTo>
                    <a:lnTo>
                      <a:pt x="278" y="72"/>
                    </a:lnTo>
                    <a:lnTo>
                      <a:pt x="279" y="71"/>
                    </a:lnTo>
                    <a:lnTo>
                      <a:pt x="280" y="71"/>
                    </a:lnTo>
                    <a:lnTo>
                      <a:pt x="281" y="71"/>
                    </a:lnTo>
                    <a:lnTo>
                      <a:pt x="281" y="72"/>
                    </a:lnTo>
                    <a:lnTo>
                      <a:pt x="282" y="72"/>
                    </a:lnTo>
                    <a:lnTo>
                      <a:pt x="283" y="72"/>
                    </a:lnTo>
                    <a:lnTo>
                      <a:pt x="284" y="72"/>
                    </a:lnTo>
                    <a:lnTo>
                      <a:pt x="285" y="72"/>
                    </a:lnTo>
                    <a:lnTo>
                      <a:pt x="286" y="73"/>
                    </a:lnTo>
                    <a:lnTo>
                      <a:pt x="287" y="73"/>
                    </a:lnTo>
                    <a:lnTo>
                      <a:pt x="289" y="74"/>
                    </a:lnTo>
                    <a:lnTo>
                      <a:pt x="290" y="74"/>
                    </a:lnTo>
                    <a:lnTo>
                      <a:pt x="291" y="74"/>
                    </a:lnTo>
                    <a:lnTo>
                      <a:pt x="292" y="75"/>
                    </a:lnTo>
                    <a:lnTo>
                      <a:pt x="293" y="75"/>
                    </a:lnTo>
                    <a:lnTo>
                      <a:pt x="296" y="76"/>
                    </a:lnTo>
                    <a:lnTo>
                      <a:pt x="297" y="76"/>
                    </a:lnTo>
                    <a:lnTo>
                      <a:pt x="298" y="76"/>
                    </a:lnTo>
                    <a:lnTo>
                      <a:pt x="300" y="76"/>
                    </a:lnTo>
                    <a:lnTo>
                      <a:pt x="302" y="76"/>
                    </a:lnTo>
                    <a:lnTo>
                      <a:pt x="303" y="76"/>
                    </a:lnTo>
                    <a:lnTo>
                      <a:pt x="304" y="76"/>
                    </a:lnTo>
                    <a:lnTo>
                      <a:pt x="305" y="76"/>
                    </a:lnTo>
                    <a:lnTo>
                      <a:pt x="308" y="76"/>
                    </a:lnTo>
                    <a:lnTo>
                      <a:pt x="309" y="76"/>
                    </a:lnTo>
                    <a:lnTo>
                      <a:pt x="310" y="76"/>
                    </a:lnTo>
                    <a:lnTo>
                      <a:pt x="312" y="76"/>
                    </a:lnTo>
                    <a:lnTo>
                      <a:pt x="314" y="76"/>
                    </a:lnTo>
                    <a:lnTo>
                      <a:pt x="315" y="76"/>
                    </a:lnTo>
                    <a:lnTo>
                      <a:pt x="316" y="77"/>
                    </a:lnTo>
                    <a:lnTo>
                      <a:pt x="317" y="77"/>
                    </a:lnTo>
                    <a:lnTo>
                      <a:pt x="318" y="78"/>
                    </a:lnTo>
                    <a:lnTo>
                      <a:pt x="320" y="79"/>
                    </a:lnTo>
                    <a:lnTo>
                      <a:pt x="321" y="80"/>
                    </a:lnTo>
                    <a:lnTo>
                      <a:pt x="322" y="81"/>
                    </a:lnTo>
                    <a:lnTo>
                      <a:pt x="323" y="81"/>
                    </a:lnTo>
                    <a:lnTo>
                      <a:pt x="325" y="82"/>
                    </a:lnTo>
                    <a:lnTo>
                      <a:pt x="326" y="83"/>
                    </a:lnTo>
                    <a:lnTo>
                      <a:pt x="326" y="84"/>
                    </a:lnTo>
                    <a:lnTo>
                      <a:pt x="327" y="84"/>
                    </a:lnTo>
                    <a:lnTo>
                      <a:pt x="328" y="85"/>
                    </a:lnTo>
                    <a:lnTo>
                      <a:pt x="330" y="87"/>
                    </a:lnTo>
                    <a:lnTo>
                      <a:pt x="331" y="88"/>
                    </a:lnTo>
                    <a:lnTo>
                      <a:pt x="332" y="89"/>
                    </a:lnTo>
                    <a:lnTo>
                      <a:pt x="333" y="90"/>
                    </a:lnTo>
                    <a:lnTo>
                      <a:pt x="335" y="91"/>
                    </a:lnTo>
                    <a:lnTo>
                      <a:pt x="336" y="92"/>
                    </a:lnTo>
                    <a:lnTo>
                      <a:pt x="337" y="92"/>
                    </a:lnTo>
                    <a:lnTo>
                      <a:pt x="338" y="93"/>
                    </a:lnTo>
                    <a:lnTo>
                      <a:pt x="339" y="94"/>
                    </a:lnTo>
                    <a:lnTo>
                      <a:pt x="340" y="95"/>
                    </a:lnTo>
                    <a:lnTo>
                      <a:pt x="341" y="95"/>
                    </a:lnTo>
                    <a:lnTo>
                      <a:pt x="343" y="96"/>
                    </a:lnTo>
                    <a:lnTo>
                      <a:pt x="345" y="97"/>
                    </a:lnTo>
                    <a:lnTo>
                      <a:pt x="345" y="96"/>
                    </a:lnTo>
                    <a:lnTo>
                      <a:pt x="346" y="96"/>
                    </a:lnTo>
                    <a:lnTo>
                      <a:pt x="348" y="97"/>
                    </a:lnTo>
                    <a:lnTo>
                      <a:pt x="349" y="97"/>
                    </a:lnTo>
                    <a:lnTo>
                      <a:pt x="350" y="96"/>
                    </a:lnTo>
                    <a:lnTo>
                      <a:pt x="351" y="96"/>
                    </a:lnTo>
                    <a:lnTo>
                      <a:pt x="352" y="96"/>
                    </a:lnTo>
                    <a:lnTo>
                      <a:pt x="353" y="97"/>
                    </a:lnTo>
                    <a:lnTo>
                      <a:pt x="354" y="97"/>
                    </a:lnTo>
                    <a:lnTo>
                      <a:pt x="355" y="97"/>
                    </a:lnTo>
                    <a:lnTo>
                      <a:pt x="356" y="98"/>
                    </a:lnTo>
                    <a:lnTo>
                      <a:pt x="357" y="99"/>
                    </a:lnTo>
                    <a:lnTo>
                      <a:pt x="357" y="100"/>
                    </a:lnTo>
                    <a:lnTo>
                      <a:pt x="357" y="101"/>
                    </a:lnTo>
                    <a:lnTo>
                      <a:pt x="358" y="102"/>
                    </a:lnTo>
                    <a:lnTo>
                      <a:pt x="358" y="103"/>
                    </a:lnTo>
                    <a:lnTo>
                      <a:pt x="359" y="105"/>
                    </a:lnTo>
                    <a:lnTo>
                      <a:pt x="359" y="106"/>
                    </a:lnTo>
                    <a:lnTo>
                      <a:pt x="359" y="107"/>
                    </a:lnTo>
                    <a:lnTo>
                      <a:pt x="359" y="108"/>
                    </a:lnTo>
                    <a:lnTo>
                      <a:pt x="360" y="110"/>
                    </a:lnTo>
                    <a:lnTo>
                      <a:pt x="360" y="111"/>
                    </a:lnTo>
                    <a:lnTo>
                      <a:pt x="360" y="112"/>
                    </a:lnTo>
                    <a:lnTo>
                      <a:pt x="360" y="113"/>
                    </a:lnTo>
                    <a:lnTo>
                      <a:pt x="360" y="115"/>
                    </a:lnTo>
                    <a:lnTo>
                      <a:pt x="360" y="116"/>
                    </a:lnTo>
                    <a:lnTo>
                      <a:pt x="360" y="117"/>
                    </a:lnTo>
                    <a:lnTo>
                      <a:pt x="360" y="118"/>
                    </a:lnTo>
                    <a:lnTo>
                      <a:pt x="360" y="120"/>
                    </a:lnTo>
                    <a:lnTo>
                      <a:pt x="360" y="121"/>
                    </a:lnTo>
                    <a:lnTo>
                      <a:pt x="360" y="122"/>
                    </a:lnTo>
                    <a:lnTo>
                      <a:pt x="360" y="123"/>
                    </a:lnTo>
                    <a:lnTo>
                      <a:pt x="359" y="125"/>
                    </a:lnTo>
                    <a:lnTo>
                      <a:pt x="359" y="126"/>
                    </a:lnTo>
                    <a:lnTo>
                      <a:pt x="359" y="127"/>
                    </a:lnTo>
                    <a:lnTo>
                      <a:pt x="359" y="128"/>
                    </a:lnTo>
                    <a:lnTo>
                      <a:pt x="358" y="130"/>
                    </a:lnTo>
                    <a:lnTo>
                      <a:pt x="358" y="131"/>
                    </a:lnTo>
                    <a:lnTo>
                      <a:pt x="357" y="132"/>
                    </a:lnTo>
                    <a:lnTo>
                      <a:pt x="357" y="133"/>
                    </a:lnTo>
                    <a:lnTo>
                      <a:pt x="356" y="133"/>
                    </a:lnTo>
                    <a:lnTo>
                      <a:pt x="356" y="134"/>
                    </a:lnTo>
                    <a:lnTo>
                      <a:pt x="355" y="135"/>
                    </a:lnTo>
                    <a:lnTo>
                      <a:pt x="354" y="136"/>
                    </a:lnTo>
                    <a:lnTo>
                      <a:pt x="354" y="137"/>
                    </a:lnTo>
                    <a:lnTo>
                      <a:pt x="353" y="138"/>
                    </a:lnTo>
                    <a:lnTo>
                      <a:pt x="352" y="139"/>
                    </a:lnTo>
                    <a:lnTo>
                      <a:pt x="351" y="140"/>
                    </a:lnTo>
                    <a:lnTo>
                      <a:pt x="350" y="140"/>
                    </a:lnTo>
                    <a:lnTo>
                      <a:pt x="350" y="141"/>
                    </a:lnTo>
                    <a:lnTo>
                      <a:pt x="350" y="142"/>
                    </a:lnTo>
                    <a:lnTo>
                      <a:pt x="348" y="143"/>
                    </a:lnTo>
                    <a:lnTo>
                      <a:pt x="348" y="144"/>
                    </a:lnTo>
                    <a:lnTo>
                      <a:pt x="347" y="145"/>
                    </a:lnTo>
                    <a:lnTo>
                      <a:pt x="347" y="146"/>
                    </a:lnTo>
                    <a:lnTo>
                      <a:pt x="346" y="146"/>
                    </a:lnTo>
                    <a:lnTo>
                      <a:pt x="344" y="147"/>
                    </a:lnTo>
                    <a:lnTo>
                      <a:pt x="343" y="148"/>
                    </a:lnTo>
                    <a:lnTo>
                      <a:pt x="342" y="148"/>
                    </a:lnTo>
                    <a:lnTo>
                      <a:pt x="341" y="149"/>
                    </a:lnTo>
                    <a:lnTo>
                      <a:pt x="341" y="150"/>
                    </a:lnTo>
                    <a:lnTo>
                      <a:pt x="340" y="151"/>
                    </a:lnTo>
                    <a:lnTo>
                      <a:pt x="339" y="152"/>
                    </a:lnTo>
                    <a:lnTo>
                      <a:pt x="338" y="153"/>
                    </a:lnTo>
                    <a:lnTo>
                      <a:pt x="337" y="153"/>
                    </a:lnTo>
                    <a:lnTo>
                      <a:pt x="337" y="154"/>
                    </a:lnTo>
                    <a:lnTo>
                      <a:pt x="336" y="155"/>
                    </a:lnTo>
                    <a:lnTo>
                      <a:pt x="336" y="156"/>
                    </a:lnTo>
                    <a:lnTo>
                      <a:pt x="335" y="156"/>
                    </a:lnTo>
                    <a:lnTo>
                      <a:pt x="335" y="157"/>
                    </a:lnTo>
                    <a:lnTo>
                      <a:pt x="335" y="158"/>
                    </a:lnTo>
                    <a:lnTo>
                      <a:pt x="334" y="160"/>
                    </a:lnTo>
                    <a:lnTo>
                      <a:pt x="333" y="161"/>
                    </a:lnTo>
                    <a:lnTo>
                      <a:pt x="333" y="162"/>
                    </a:lnTo>
                    <a:lnTo>
                      <a:pt x="332" y="163"/>
                    </a:lnTo>
                    <a:lnTo>
                      <a:pt x="331" y="165"/>
                    </a:lnTo>
                    <a:lnTo>
                      <a:pt x="331" y="166"/>
                    </a:lnTo>
                    <a:lnTo>
                      <a:pt x="330" y="166"/>
                    </a:lnTo>
                    <a:lnTo>
                      <a:pt x="330" y="167"/>
                    </a:lnTo>
                    <a:lnTo>
                      <a:pt x="328" y="168"/>
                    </a:lnTo>
                    <a:lnTo>
                      <a:pt x="328" y="169"/>
                    </a:lnTo>
                    <a:lnTo>
                      <a:pt x="327" y="169"/>
                    </a:lnTo>
                    <a:lnTo>
                      <a:pt x="327" y="170"/>
                    </a:lnTo>
                    <a:lnTo>
                      <a:pt x="325" y="169"/>
                    </a:lnTo>
                    <a:lnTo>
                      <a:pt x="324" y="169"/>
                    </a:lnTo>
                    <a:lnTo>
                      <a:pt x="324" y="170"/>
                    </a:lnTo>
                    <a:lnTo>
                      <a:pt x="323" y="170"/>
                    </a:lnTo>
                    <a:lnTo>
                      <a:pt x="323" y="171"/>
                    </a:lnTo>
                    <a:lnTo>
                      <a:pt x="322" y="171"/>
                    </a:lnTo>
                    <a:lnTo>
                      <a:pt x="322" y="173"/>
                    </a:lnTo>
                    <a:lnTo>
                      <a:pt x="322" y="174"/>
                    </a:lnTo>
                    <a:lnTo>
                      <a:pt x="322" y="175"/>
                    </a:lnTo>
                    <a:lnTo>
                      <a:pt x="322" y="176"/>
                    </a:lnTo>
                    <a:lnTo>
                      <a:pt x="322" y="177"/>
                    </a:lnTo>
                    <a:lnTo>
                      <a:pt x="321" y="178"/>
                    </a:lnTo>
                    <a:lnTo>
                      <a:pt x="321" y="179"/>
                    </a:lnTo>
                    <a:lnTo>
                      <a:pt x="321" y="180"/>
                    </a:lnTo>
                    <a:lnTo>
                      <a:pt x="321" y="181"/>
                    </a:lnTo>
                    <a:lnTo>
                      <a:pt x="321" y="183"/>
                    </a:lnTo>
                    <a:lnTo>
                      <a:pt x="321" y="184"/>
                    </a:lnTo>
                    <a:lnTo>
                      <a:pt x="321" y="185"/>
                    </a:lnTo>
                    <a:lnTo>
                      <a:pt x="321" y="186"/>
                    </a:lnTo>
                    <a:lnTo>
                      <a:pt x="321" y="187"/>
                    </a:lnTo>
                    <a:lnTo>
                      <a:pt x="321" y="188"/>
                    </a:lnTo>
                    <a:lnTo>
                      <a:pt x="321" y="189"/>
                    </a:lnTo>
                    <a:lnTo>
                      <a:pt x="321" y="191"/>
                    </a:lnTo>
                    <a:lnTo>
                      <a:pt x="321" y="192"/>
                    </a:lnTo>
                    <a:lnTo>
                      <a:pt x="322" y="193"/>
                    </a:lnTo>
                    <a:lnTo>
                      <a:pt x="322" y="194"/>
                    </a:lnTo>
                    <a:lnTo>
                      <a:pt x="322" y="196"/>
                    </a:lnTo>
                    <a:lnTo>
                      <a:pt x="322" y="197"/>
                    </a:lnTo>
                    <a:lnTo>
                      <a:pt x="322" y="198"/>
                    </a:lnTo>
                    <a:lnTo>
                      <a:pt x="321" y="199"/>
                    </a:lnTo>
                    <a:lnTo>
                      <a:pt x="321" y="201"/>
                    </a:lnTo>
                    <a:lnTo>
                      <a:pt x="321" y="202"/>
                    </a:lnTo>
                    <a:lnTo>
                      <a:pt x="321" y="203"/>
                    </a:lnTo>
                    <a:lnTo>
                      <a:pt x="320" y="205"/>
                    </a:lnTo>
                    <a:lnTo>
                      <a:pt x="320" y="206"/>
                    </a:lnTo>
                    <a:lnTo>
                      <a:pt x="320" y="207"/>
                    </a:lnTo>
                    <a:lnTo>
                      <a:pt x="320" y="208"/>
                    </a:lnTo>
                    <a:lnTo>
                      <a:pt x="320" y="209"/>
                    </a:lnTo>
                    <a:lnTo>
                      <a:pt x="320" y="211"/>
                    </a:lnTo>
                    <a:lnTo>
                      <a:pt x="320" y="212"/>
                    </a:lnTo>
                    <a:lnTo>
                      <a:pt x="320" y="214"/>
                    </a:lnTo>
                    <a:lnTo>
                      <a:pt x="319" y="214"/>
                    </a:lnTo>
                    <a:lnTo>
                      <a:pt x="319" y="215"/>
                    </a:lnTo>
                    <a:lnTo>
                      <a:pt x="317" y="217"/>
                    </a:lnTo>
                    <a:lnTo>
                      <a:pt x="317" y="218"/>
                    </a:lnTo>
                    <a:lnTo>
                      <a:pt x="316" y="218"/>
                    </a:lnTo>
                    <a:lnTo>
                      <a:pt x="316" y="219"/>
                    </a:lnTo>
                    <a:lnTo>
                      <a:pt x="315" y="221"/>
                    </a:lnTo>
                    <a:lnTo>
                      <a:pt x="315" y="222"/>
                    </a:lnTo>
                    <a:lnTo>
                      <a:pt x="315" y="223"/>
                    </a:lnTo>
                    <a:lnTo>
                      <a:pt x="315" y="225"/>
                    </a:lnTo>
                    <a:lnTo>
                      <a:pt x="315" y="226"/>
                    </a:lnTo>
                    <a:lnTo>
                      <a:pt x="315" y="230"/>
                    </a:lnTo>
                    <a:lnTo>
                      <a:pt x="315" y="231"/>
                    </a:lnTo>
                    <a:lnTo>
                      <a:pt x="314" y="232"/>
                    </a:lnTo>
                    <a:lnTo>
                      <a:pt x="313" y="233"/>
                    </a:lnTo>
                    <a:lnTo>
                      <a:pt x="312" y="234"/>
                    </a:lnTo>
                    <a:lnTo>
                      <a:pt x="312" y="235"/>
                    </a:lnTo>
                    <a:lnTo>
                      <a:pt x="311" y="235"/>
                    </a:lnTo>
                    <a:lnTo>
                      <a:pt x="311" y="236"/>
                    </a:lnTo>
                    <a:lnTo>
                      <a:pt x="310" y="238"/>
                    </a:lnTo>
                    <a:lnTo>
                      <a:pt x="310" y="239"/>
                    </a:lnTo>
                    <a:lnTo>
                      <a:pt x="310" y="240"/>
                    </a:lnTo>
                    <a:lnTo>
                      <a:pt x="309" y="240"/>
                    </a:lnTo>
                    <a:lnTo>
                      <a:pt x="309" y="241"/>
                    </a:lnTo>
                    <a:lnTo>
                      <a:pt x="308" y="242"/>
                    </a:lnTo>
                    <a:lnTo>
                      <a:pt x="308" y="243"/>
                    </a:lnTo>
                    <a:lnTo>
                      <a:pt x="307" y="243"/>
                    </a:lnTo>
                    <a:lnTo>
                      <a:pt x="307" y="244"/>
                    </a:lnTo>
                    <a:lnTo>
                      <a:pt x="306" y="244"/>
                    </a:lnTo>
                    <a:lnTo>
                      <a:pt x="305" y="246"/>
                    </a:lnTo>
                    <a:lnTo>
                      <a:pt x="304" y="247"/>
                    </a:lnTo>
                    <a:lnTo>
                      <a:pt x="303" y="248"/>
                    </a:lnTo>
                    <a:lnTo>
                      <a:pt x="303" y="251"/>
                    </a:lnTo>
                    <a:lnTo>
                      <a:pt x="303" y="252"/>
                    </a:lnTo>
                    <a:lnTo>
                      <a:pt x="303" y="253"/>
                    </a:lnTo>
                    <a:lnTo>
                      <a:pt x="302" y="254"/>
                    </a:lnTo>
                    <a:lnTo>
                      <a:pt x="302" y="256"/>
                    </a:lnTo>
                    <a:lnTo>
                      <a:pt x="300" y="257"/>
                    </a:lnTo>
                    <a:lnTo>
                      <a:pt x="299" y="257"/>
                    </a:lnTo>
                    <a:lnTo>
                      <a:pt x="298" y="258"/>
                    </a:lnTo>
                    <a:lnTo>
                      <a:pt x="297" y="258"/>
                    </a:lnTo>
                    <a:lnTo>
                      <a:pt x="297" y="259"/>
                    </a:lnTo>
                    <a:lnTo>
                      <a:pt x="296" y="259"/>
                    </a:lnTo>
                    <a:lnTo>
                      <a:pt x="295" y="260"/>
                    </a:lnTo>
                    <a:lnTo>
                      <a:pt x="294" y="260"/>
                    </a:lnTo>
                    <a:lnTo>
                      <a:pt x="294" y="261"/>
                    </a:lnTo>
                    <a:lnTo>
                      <a:pt x="294" y="262"/>
                    </a:lnTo>
                    <a:lnTo>
                      <a:pt x="293" y="264"/>
                    </a:lnTo>
                    <a:lnTo>
                      <a:pt x="292" y="264"/>
                    </a:lnTo>
                    <a:lnTo>
                      <a:pt x="289" y="265"/>
                    </a:lnTo>
                    <a:lnTo>
                      <a:pt x="288" y="265"/>
                    </a:lnTo>
                    <a:lnTo>
                      <a:pt x="287" y="265"/>
                    </a:lnTo>
                    <a:lnTo>
                      <a:pt x="285" y="264"/>
                    </a:lnTo>
                    <a:lnTo>
                      <a:pt x="284" y="264"/>
                    </a:lnTo>
                    <a:lnTo>
                      <a:pt x="283" y="264"/>
                    </a:lnTo>
                    <a:lnTo>
                      <a:pt x="282" y="264"/>
                    </a:lnTo>
                    <a:lnTo>
                      <a:pt x="280" y="265"/>
                    </a:lnTo>
                    <a:lnTo>
                      <a:pt x="279" y="265"/>
                    </a:lnTo>
                    <a:lnTo>
                      <a:pt x="278" y="265"/>
                    </a:lnTo>
                    <a:lnTo>
                      <a:pt x="277" y="264"/>
                    </a:lnTo>
                    <a:lnTo>
                      <a:pt x="275" y="265"/>
                    </a:lnTo>
                    <a:lnTo>
                      <a:pt x="274" y="265"/>
                    </a:lnTo>
                    <a:lnTo>
                      <a:pt x="273" y="265"/>
                    </a:lnTo>
                    <a:lnTo>
                      <a:pt x="272" y="265"/>
                    </a:lnTo>
                    <a:lnTo>
                      <a:pt x="271" y="265"/>
                    </a:lnTo>
                    <a:lnTo>
                      <a:pt x="270" y="265"/>
                    </a:lnTo>
                    <a:lnTo>
                      <a:pt x="270" y="266"/>
                    </a:lnTo>
                    <a:lnTo>
                      <a:pt x="270" y="267"/>
                    </a:lnTo>
                    <a:lnTo>
                      <a:pt x="270" y="268"/>
                    </a:lnTo>
                    <a:lnTo>
                      <a:pt x="269" y="268"/>
                    </a:lnTo>
                    <a:lnTo>
                      <a:pt x="268" y="268"/>
                    </a:lnTo>
                    <a:lnTo>
                      <a:pt x="267" y="268"/>
                    </a:lnTo>
                    <a:lnTo>
                      <a:pt x="266" y="268"/>
                    </a:lnTo>
                    <a:lnTo>
                      <a:pt x="266" y="269"/>
                    </a:lnTo>
                    <a:lnTo>
                      <a:pt x="265" y="270"/>
                    </a:lnTo>
                    <a:lnTo>
                      <a:pt x="264" y="270"/>
                    </a:lnTo>
                    <a:lnTo>
                      <a:pt x="264" y="271"/>
                    </a:lnTo>
                    <a:lnTo>
                      <a:pt x="263" y="271"/>
                    </a:lnTo>
                    <a:lnTo>
                      <a:pt x="262" y="272"/>
                    </a:lnTo>
                    <a:lnTo>
                      <a:pt x="261" y="272"/>
                    </a:lnTo>
                    <a:lnTo>
                      <a:pt x="260" y="272"/>
                    </a:lnTo>
                    <a:lnTo>
                      <a:pt x="259" y="272"/>
                    </a:lnTo>
                    <a:lnTo>
                      <a:pt x="258" y="272"/>
                    </a:lnTo>
                    <a:lnTo>
                      <a:pt x="258" y="273"/>
                    </a:lnTo>
                    <a:lnTo>
                      <a:pt x="257" y="273"/>
                    </a:lnTo>
                    <a:lnTo>
                      <a:pt x="256" y="274"/>
                    </a:lnTo>
                    <a:lnTo>
                      <a:pt x="255" y="274"/>
                    </a:lnTo>
                    <a:lnTo>
                      <a:pt x="254" y="274"/>
                    </a:lnTo>
                    <a:lnTo>
                      <a:pt x="253" y="274"/>
                    </a:lnTo>
                    <a:lnTo>
                      <a:pt x="253" y="275"/>
                    </a:lnTo>
                    <a:lnTo>
                      <a:pt x="252" y="275"/>
                    </a:lnTo>
                    <a:lnTo>
                      <a:pt x="251" y="276"/>
                    </a:lnTo>
                    <a:lnTo>
                      <a:pt x="250" y="276"/>
                    </a:lnTo>
                    <a:lnTo>
                      <a:pt x="249" y="278"/>
                    </a:lnTo>
                    <a:lnTo>
                      <a:pt x="248" y="278"/>
                    </a:lnTo>
                    <a:lnTo>
                      <a:pt x="248" y="279"/>
                    </a:lnTo>
                    <a:lnTo>
                      <a:pt x="247" y="279"/>
                    </a:lnTo>
                    <a:lnTo>
                      <a:pt x="246" y="280"/>
                    </a:lnTo>
                    <a:lnTo>
                      <a:pt x="245" y="281"/>
                    </a:lnTo>
                    <a:lnTo>
                      <a:pt x="244" y="282"/>
                    </a:lnTo>
                    <a:lnTo>
                      <a:pt x="243" y="283"/>
                    </a:lnTo>
                    <a:lnTo>
                      <a:pt x="242" y="283"/>
                    </a:lnTo>
                    <a:lnTo>
                      <a:pt x="241" y="284"/>
                    </a:lnTo>
                    <a:lnTo>
                      <a:pt x="240" y="285"/>
                    </a:lnTo>
                    <a:lnTo>
                      <a:pt x="239" y="286"/>
                    </a:lnTo>
                    <a:lnTo>
                      <a:pt x="238" y="287"/>
                    </a:lnTo>
                    <a:lnTo>
                      <a:pt x="237" y="288"/>
                    </a:lnTo>
                    <a:lnTo>
                      <a:pt x="236" y="289"/>
                    </a:lnTo>
                    <a:lnTo>
                      <a:pt x="235" y="290"/>
                    </a:lnTo>
                    <a:lnTo>
                      <a:pt x="235" y="291"/>
                    </a:lnTo>
                    <a:lnTo>
                      <a:pt x="234" y="292"/>
                    </a:lnTo>
                    <a:lnTo>
                      <a:pt x="233" y="293"/>
                    </a:lnTo>
                    <a:lnTo>
                      <a:pt x="233" y="294"/>
                    </a:lnTo>
                    <a:lnTo>
                      <a:pt x="233" y="295"/>
                    </a:lnTo>
                    <a:lnTo>
                      <a:pt x="233" y="296"/>
                    </a:lnTo>
                    <a:lnTo>
                      <a:pt x="232" y="296"/>
                    </a:lnTo>
                    <a:lnTo>
                      <a:pt x="232" y="298"/>
                    </a:lnTo>
                    <a:lnTo>
                      <a:pt x="233" y="299"/>
                    </a:lnTo>
                    <a:lnTo>
                      <a:pt x="233" y="300"/>
                    </a:lnTo>
                    <a:lnTo>
                      <a:pt x="233" y="301"/>
                    </a:lnTo>
                    <a:lnTo>
                      <a:pt x="233" y="302"/>
                    </a:lnTo>
                    <a:lnTo>
                      <a:pt x="233" y="303"/>
                    </a:lnTo>
                    <a:lnTo>
                      <a:pt x="233" y="304"/>
                    </a:lnTo>
                    <a:lnTo>
                      <a:pt x="233" y="305"/>
                    </a:lnTo>
                    <a:lnTo>
                      <a:pt x="234" y="305"/>
                    </a:lnTo>
                    <a:lnTo>
                      <a:pt x="234" y="306"/>
                    </a:lnTo>
                    <a:lnTo>
                      <a:pt x="235" y="307"/>
                    </a:lnTo>
                    <a:lnTo>
                      <a:pt x="234" y="307"/>
                    </a:lnTo>
                    <a:lnTo>
                      <a:pt x="233" y="308"/>
                    </a:lnTo>
                    <a:lnTo>
                      <a:pt x="233" y="309"/>
                    </a:lnTo>
                    <a:lnTo>
                      <a:pt x="233" y="310"/>
                    </a:lnTo>
                    <a:lnTo>
                      <a:pt x="233" y="313"/>
                    </a:lnTo>
                    <a:lnTo>
                      <a:pt x="233" y="314"/>
                    </a:lnTo>
                    <a:lnTo>
                      <a:pt x="233" y="315"/>
                    </a:lnTo>
                    <a:lnTo>
                      <a:pt x="233" y="316"/>
                    </a:lnTo>
                    <a:lnTo>
                      <a:pt x="233" y="317"/>
                    </a:lnTo>
                    <a:lnTo>
                      <a:pt x="232" y="318"/>
                    </a:lnTo>
                    <a:lnTo>
                      <a:pt x="232" y="319"/>
                    </a:lnTo>
                    <a:lnTo>
                      <a:pt x="231" y="319"/>
                    </a:lnTo>
                    <a:lnTo>
                      <a:pt x="231" y="320"/>
                    </a:lnTo>
                    <a:lnTo>
                      <a:pt x="230" y="320"/>
                    </a:lnTo>
                    <a:lnTo>
                      <a:pt x="230" y="321"/>
                    </a:lnTo>
                    <a:lnTo>
                      <a:pt x="229" y="322"/>
                    </a:lnTo>
                    <a:lnTo>
                      <a:pt x="228" y="322"/>
                    </a:lnTo>
                    <a:lnTo>
                      <a:pt x="227" y="323"/>
                    </a:lnTo>
                    <a:lnTo>
                      <a:pt x="226" y="324"/>
                    </a:lnTo>
                    <a:lnTo>
                      <a:pt x="225" y="324"/>
                    </a:lnTo>
                    <a:lnTo>
                      <a:pt x="225" y="325"/>
                    </a:lnTo>
                    <a:lnTo>
                      <a:pt x="224" y="326"/>
                    </a:lnTo>
                    <a:lnTo>
                      <a:pt x="224" y="327"/>
                    </a:lnTo>
                    <a:lnTo>
                      <a:pt x="223" y="327"/>
                    </a:lnTo>
                    <a:lnTo>
                      <a:pt x="223" y="328"/>
                    </a:lnTo>
                    <a:lnTo>
                      <a:pt x="222" y="328"/>
                    </a:lnTo>
                    <a:lnTo>
                      <a:pt x="222" y="329"/>
                    </a:lnTo>
                    <a:lnTo>
                      <a:pt x="221" y="331"/>
                    </a:lnTo>
                    <a:lnTo>
                      <a:pt x="220" y="332"/>
                    </a:lnTo>
                    <a:lnTo>
                      <a:pt x="220" y="333"/>
                    </a:lnTo>
                    <a:lnTo>
                      <a:pt x="219" y="335"/>
                    </a:lnTo>
                    <a:lnTo>
                      <a:pt x="218" y="336"/>
                    </a:lnTo>
                    <a:lnTo>
                      <a:pt x="218" y="337"/>
                    </a:lnTo>
                    <a:lnTo>
                      <a:pt x="217" y="339"/>
                    </a:lnTo>
                    <a:lnTo>
                      <a:pt x="217" y="340"/>
                    </a:lnTo>
                    <a:lnTo>
                      <a:pt x="217" y="341"/>
                    </a:lnTo>
                    <a:lnTo>
                      <a:pt x="216" y="341"/>
                    </a:lnTo>
                    <a:lnTo>
                      <a:pt x="216" y="342"/>
                    </a:lnTo>
                    <a:lnTo>
                      <a:pt x="215" y="342"/>
                    </a:lnTo>
                    <a:lnTo>
                      <a:pt x="215" y="343"/>
                    </a:lnTo>
                    <a:lnTo>
                      <a:pt x="214" y="344"/>
                    </a:lnTo>
                    <a:lnTo>
                      <a:pt x="213" y="346"/>
                    </a:lnTo>
                    <a:lnTo>
                      <a:pt x="212" y="346"/>
                    </a:lnTo>
                    <a:lnTo>
                      <a:pt x="212" y="347"/>
                    </a:lnTo>
                    <a:lnTo>
                      <a:pt x="211" y="348"/>
                    </a:lnTo>
                    <a:lnTo>
                      <a:pt x="210" y="349"/>
                    </a:lnTo>
                    <a:lnTo>
                      <a:pt x="210" y="350"/>
                    </a:lnTo>
                    <a:lnTo>
                      <a:pt x="209" y="351"/>
                    </a:lnTo>
                    <a:lnTo>
                      <a:pt x="209" y="352"/>
                    </a:lnTo>
                    <a:lnTo>
                      <a:pt x="208" y="352"/>
                    </a:lnTo>
                    <a:lnTo>
                      <a:pt x="206" y="353"/>
                    </a:lnTo>
                    <a:lnTo>
                      <a:pt x="205" y="354"/>
                    </a:lnTo>
                    <a:lnTo>
                      <a:pt x="204" y="354"/>
                    </a:lnTo>
                    <a:lnTo>
                      <a:pt x="203" y="355"/>
                    </a:lnTo>
                    <a:lnTo>
                      <a:pt x="202" y="356"/>
                    </a:lnTo>
                    <a:lnTo>
                      <a:pt x="201" y="356"/>
                    </a:lnTo>
                    <a:lnTo>
                      <a:pt x="200" y="357"/>
                    </a:lnTo>
                    <a:lnTo>
                      <a:pt x="200" y="358"/>
                    </a:lnTo>
                    <a:lnTo>
                      <a:pt x="199" y="359"/>
                    </a:lnTo>
                    <a:lnTo>
                      <a:pt x="198" y="360"/>
                    </a:lnTo>
                    <a:lnTo>
                      <a:pt x="198" y="361"/>
                    </a:lnTo>
                    <a:lnTo>
                      <a:pt x="198" y="362"/>
                    </a:lnTo>
                    <a:lnTo>
                      <a:pt x="197" y="363"/>
                    </a:lnTo>
                    <a:lnTo>
                      <a:pt x="197" y="364"/>
                    </a:lnTo>
                    <a:lnTo>
                      <a:pt x="197" y="365"/>
                    </a:lnTo>
                    <a:lnTo>
                      <a:pt x="196" y="365"/>
                    </a:lnTo>
                    <a:lnTo>
                      <a:pt x="195" y="366"/>
                    </a:lnTo>
                    <a:lnTo>
                      <a:pt x="195" y="367"/>
                    </a:lnTo>
                    <a:lnTo>
                      <a:pt x="194" y="368"/>
                    </a:lnTo>
                    <a:lnTo>
                      <a:pt x="194" y="369"/>
                    </a:lnTo>
                    <a:lnTo>
                      <a:pt x="193" y="369"/>
                    </a:lnTo>
                    <a:lnTo>
                      <a:pt x="193" y="370"/>
                    </a:lnTo>
                    <a:lnTo>
                      <a:pt x="192" y="370"/>
                    </a:lnTo>
                    <a:lnTo>
                      <a:pt x="192" y="371"/>
                    </a:lnTo>
                    <a:lnTo>
                      <a:pt x="191" y="371"/>
                    </a:lnTo>
                    <a:lnTo>
                      <a:pt x="190" y="372"/>
                    </a:lnTo>
                    <a:lnTo>
                      <a:pt x="189" y="372"/>
                    </a:lnTo>
                    <a:lnTo>
                      <a:pt x="189" y="373"/>
                    </a:lnTo>
                    <a:lnTo>
                      <a:pt x="188" y="373"/>
                    </a:lnTo>
                    <a:lnTo>
                      <a:pt x="188" y="372"/>
                    </a:lnTo>
                    <a:lnTo>
                      <a:pt x="188" y="371"/>
                    </a:lnTo>
                    <a:lnTo>
                      <a:pt x="188" y="370"/>
                    </a:lnTo>
                    <a:lnTo>
                      <a:pt x="188" y="369"/>
                    </a:lnTo>
                    <a:lnTo>
                      <a:pt x="188" y="368"/>
                    </a:lnTo>
                    <a:lnTo>
                      <a:pt x="189" y="366"/>
                    </a:lnTo>
                    <a:lnTo>
                      <a:pt x="189" y="365"/>
                    </a:lnTo>
                    <a:lnTo>
                      <a:pt x="190" y="365"/>
                    </a:lnTo>
                    <a:lnTo>
                      <a:pt x="190" y="364"/>
                    </a:lnTo>
                    <a:lnTo>
                      <a:pt x="191" y="364"/>
                    </a:lnTo>
                    <a:lnTo>
                      <a:pt x="191" y="363"/>
                    </a:lnTo>
                    <a:lnTo>
                      <a:pt x="190" y="362"/>
                    </a:lnTo>
                    <a:lnTo>
                      <a:pt x="190" y="361"/>
                    </a:lnTo>
                    <a:lnTo>
                      <a:pt x="189" y="361"/>
                    </a:lnTo>
                    <a:lnTo>
                      <a:pt x="188" y="360"/>
                    </a:lnTo>
                    <a:lnTo>
                      <a:pt x="187" y="360"/>
                    </a:lnTo>
                    <a:lnTo>
                      <a:pt x="186" y="359"/>
                    </a:lnTo>
                    <a:lnTo>
                      <a:pt x="186" y="357"/>
                    </a:lnTo>
                    <a:lnTo>
                      <a:pt x="186" y="356"/>
                    </a:lnTo>
                    <a:lnTo>
                      <a:pt x="185" y="355"/>
                    </a:lnTo>
                    <a:lnTo>
                      <a:pt x="183" y="354"/>
                    </a:lnTo>
                    <a:lnTo>
                      <a:pt x="182" y="354"/>
                    </a:lnTo>
                    <a:lnTo>
                      <a:pt x="181" y="353"/>
                    </a:lnTo>
                    <a:lnTo>
                      <a:pt x="180" y="353"/>
                    </a:lnTo>
                    <a:lnTo>
                      <a:pt x="179" y="352"/>
                    </a:lnTo>
                    <a:lnTo>
                      <a:pt x="178" y="350"/>
                    </a:lnTo>
                    <a:lnTo>
                      <a:pt x="177" y="350"/>
                    </a:lnTo>
                    <a:lnTo>
                      <a:pt x="176" y="350"/>
                    </a:lnTo>
                    <a:lnTo>
                      <a:pt x="175" y="349"/>
                    </a:lnTo>
                    <a:lnTo>
                      <a:pt x="175" y="348"/>
                    </a:lnTo>
                    <a:lnTo>
                      <a:pt x="174" y="348"/>
                    </a:lnTo>
                    <a:lnTo>
                      <a:pt x="173" y="348"/>
                    </a:lnTo>
                    <a:lnTo>
                      <a:pt x="172" y="348"/>
                    </a:lnTo>
                    <a:lnTo>
                      <a:pt x="171" y="347"/>
                    </a:lnTo>
                    <a:lnTo>
                      <a:pt x="171" y="346"/>
                    </a:lnTo>
                    <a:lnTo>
                      <a:pt x="170" y="346"/>
                    </a:lnTo>
                    <a:lnTo>
                      <a:pt x="170" y="345"/>
                    </a:lnTo>
                    <a:lnTo>
                      <a:pt x="170" y="344"/>
                    </a:lnTo>
                    <a:lnTo>
                      <a:pt x="169" y="343"/>
                    </a:lnTo>
                    <a:lnTo>
                      <a:pt x="168" y="344"/>
                    </a:lnTo>
                    <a:lnTo>
                      <a:pt x="167" y="345"/>
                    </a:lnTo>
                    <a:lnTo>
                      <a:pt x="166" y="345"/>
                    </a:lnTo>
                    <a:lnTo>
                      <a:pt x="165" y="345"/>
                    </a:lnTo>
                    <a:lnTo>
                      <a:pt x="164" y="345"/>
                    </a:lnTo>
                    <a:lnTo>
                      <a:pt x="164" y="344"/>
                    </a:lnTo>
                    <a:lnTo>
                      <a:pt x="164" y="343"/>
                    </a:lnTo>
                    <a:lnTo>
                      <a:pt x="163" y="341"/>
                    </a:lnTo>
                    <a:lnTo>
                      <a:pt x="162" y="340"/>
                    </a:lnTo>
                    <a:lnTo>
                      <a:pt x="161" y="340"/>
                    </a:lnTo>
                    <a:lnTo>
                      <a:pt x="160" y="339"/>
                    </a:lnTo>
                    <a:lnTo>
                      <a:pt x="160" y="338"/>
                    </a:lnTo>
                    <a:lnTo>
                      <a:pt x="159" y="338"/>
                    </a:lnTo>
                    <a:lnTo>
                      <a:pt x="159" y="337"/>
                    </a:lnTo>
                    <a:lnTo>
                      <a:pt x="158" y="337"/>
                    </a:lnTo>
                    <a:lnTo>
                      <a:pt x="157" y="336"/>
                    </a:lnTo>
                    <a:lnTo>
                      <a:pt x="156" y="336"/>
                    </a:lnTo>
                    <a:lnTo>
                      <a:pt x="155" y="336"/>
                    </a:lnTo>
                    <a:lnTo>
                      <a:pt x="154" y="336"/>
                    </a:lnTo>
                    <a:lnTo>
                      <a:pt x="154" y="337"/>
                    </a:lnTo>
                    <a:lnTo>
                      <a:pt x="153" y="338"/>
                    </a:lnTo>
                    <a:lnTo>
                      <a:pt x="152" y="338"/>
                    </a:lnTo>
                    <a:lnTo>
                      <a:pt x="151" y="338"/>
                    </a:lnTo>
                    <a:lnTo>
                      <a:pt x="150" y="337"/>
                    </a:lnTo>
                    <a:lnTo>
                      <a:pt x="149" y="337"/>
                    </a:lnTo>
                    <a:lnTo>
                      <a:pt x="150" y="337"/>
                    </a:lnTo>
                    <a:lnTo>
                      <a:pt x="151" y="337"/>
                    </a:lnTo>
                    <a:lnTo>
                      <a:pt x="151" y="336"/>
                    </a:lnTo>
                    <a:lnTo>
                      <a:pt x="152" y="335"/>
                    </a:lnTo>
                    <a:lnTo>
                      <a:pt x="153" y="335"/>
                    </a:lnTo>
                    <a:lnTo>
                      <a:pt x="153" y="334"/>
                    </a:lnTo>
                    <a:lnTo>
                      <a:pt x="154" y="334"/>
                    </a:lnTo>
                    <a:lnTo>
                      <a:pt x="154" y="333"/>
                    </a:lnTo>
                    <a:lnTo>
                      <a:pt x="155" y="333"/>
                    </a:lnTo>
                    <a:lnTo>
                      <a:pt x="155" y="332"/>
                    </a:lnTo>
                    <a:lnTo>
                      <a:pt x="156" y="332"/>
                    </a:lnTo>
                    <a:lnTo>
                      <a:pt x="156" y="331"/>
                    </a:lnTo>
                    <a:lnTo>
                      <a:pt x="158" y="330"/>
                    </a:lnTo>
                    <a:lnTo>
                      <a:pt x="159" y="329"/>
                    </a:lnTo>
                    <a:lnTo>
                      <a:pt x="160" y="328"/>
                    </a:lnTo>
                    <a:lnTo>
                      <a:pt x="161" y="327"/>
                    </a:lnTo>
                    <a:lnTo>
                      <a:pt x="162" y="326"/>
                    </a:lnTo>
                    <a:lnTo>
                      <a:pt x="162" y="325"/>
                    </a:lnTo>
                    <a:lnTo>
                      <a:pt x="163" y="324"/>
                    </a:lnTo>
                    <a:lnTo>
                      <a:pt x="164" y="322"/>
                    </a:lnTo>
                    <a:lnTo>
                      <a:pt x="165" y="322"/>
                    </a:lnTo>
                    <a:lnTo>
                      <a:pt x="165" y="321"/>
                    </a:lnTo>
                    <a:lnTo>
                      <a:pt x="166" y="320"/>
                    </a:lnTo>
                    <a:lnTo>
                      <a:pt x="168" y="318"/>
                    </a:lnTo>
                    <a:lnTo>
                      <a:pt x="169" y="318"/>
                    </a:lnTo>
                    <a:lnTo>
                      <a:pt x="169" y="317"/>
                    </a:lnTo>
                    <a:lnTo>
                      <a:pt x="170" y="317"/>
                    </a:lnTo>
                    <a:lnTo>
                      <a:pt x="171" y="315"/>
                    </a:lnTo>
                    <a:lnTo>
                      <a:pt x="172" y="315"/>
                    </a:lnTo>
                    <a:lnTo>
                      <a:pt x="173" y="314"/>
                    </a:lnTo>
                    <a:lnTo>
                      <a:pt x="174" y="314"/>
                    </a:lnTo>
                    <a:lnTo>
                      <a:pt x="175" y="312"/>
                    </a:lnTo>
                    <a:lnTo>
                      <a:pt x="176" y="311"/>
                    </a:lnTo>
                    <a:lnTo>
                      <a:pt x="176" y="310"/>
                    </a:lnTo>
                    <a:lnTo>
                      <a:pt x="177" y="310"/>
                    </a:lnTo>
                    <a:lnTo>
                      <a:pt x="178" y="310"/>
                    </a:lnTo>
                    <a:lnTo>
                      <a:pt x="179" y="309"/>
                    </a:lnTo>
                    <a:lnTo>
                      <a:pt x="180" y="309"/>
                    </a:lnTo>
                    <a:lnTo>
                      <a:pt x="181" y="309"/>
                    </a:lnTo>
                    <a:lnTo>
                      <a:pt x="182" y="308"/>
                    </a:lnTo>
                    <a:lnTo>
                      <a:pt x="183" y="308"/>
                    </a:lnTo>
                    <a:lnTo>
                      <a:pt x="183" y="307"/>
                    </a:lnTo>
                    <a:lnTo>
                      <a:pt x="185" y="307"/>
                    </a:lnTo>
                    <a:lnTo>
                      <a:pt x="185" y="306"/>
                    </a:lnTo>
                    <a:lnTo>
                      <a:pt x="186" y="306"/>
                    </a:lnTo>
                    <a:lnTo>
                      <a:pt x="186" y="305"/>
                    </a:lnTo>
                    <a:lnTo>
                      <a:pt x="186" y="303"/>
                    </a:lnTo>
                    <a:lnTo>
                      <a:pt x="186" y="302"/>
                    </a:lnTo>
                    <a:lnTo>
                      <a:pt x="186" y="301"/>
                    </a:lnTo>
                    <a:lnTo>
                      <a:pt x="186" y="299"/>
                    </a:lnTo>
                    <a:lnTo>
                      <a:pt x="186" y="298"/>
                    </a:lnTo>
                    <a:lnTo>
                      <a:pt x="186" y="297"/>
                    </a:lnTo>
                    <a:lnTo>
                      <a:pt x="186" y="296"/>
                    </a:lnTo>
                    <a:lnTo>
                      <a:pt x="185" y="295"/>
                    </a:lnTo>
                    <a:lnTo>
                      <a:pt x="185" y="294"/>
                    </a:lnTo>
                    <a:lnTo>
                      <a:pt x="185" y="292"/>
                    </a:lnTo>
                    <a:lnTo>
                      <a:pt x="184" y="292"/>
                    </a:lnTo>
                    <a:lnTo>
                      <a:pt x="184" y="291"/>
                    </a:lnTo>
                    <a:lnTo>
                      <a:pt x="183" y="290"/>
                    </a:lnTo>
                    <a:lnTo>
                      <a:pt x="182" y="290"/>
                    </a:lnTo>
                    <a:lnTo>
                      <a:pt x="181" y="290"/>
                    </a:lnTo>
                    <a:lnTo>
                      <a:pt x="180" y="290"/>
                    </a:lnTo>
                    <a:lnTo>
                      <a:pt x="180" y="291"/>
                    </a:lnTo>
                    <a:lnTo>
                      <a:pt x="179" y="291"/>
                    </a:lnTo>
                    <a:lnTo>
                      <a:pt x="179" y="290"/>
                    </a:lnTo>
                    <a:lnTo>
                      <a:pt x="179" y="289"/>
                    </a:lnTo>
                    <a:lnTo>
                      <a:pt x="179" y="288"/>
                    </a:lnTo>
                    <a:lnTo>
                      <a:pt x="179" y="287"/>
                    </a:lnTo>
                    <a:lnTo>
                      <a:pt x="179" y="286"/>
                    </a:lnTo>
                    <a:lnTo>
                      <a:pt x="179" y="285"/>
                    </a:lnTo>
                    <a:lnTo>
                      <a:pt x="179" y="284"/>
                    </a:lnTo>
                    <a:lnTo>
                      <a:pt x="179" y="283"/>
                    </a:lnTo>
                    <a:lnTo>
                      <a:pt x="180" y="282"/>
                    </a:lnTo>
                    <a:lnTo>
                      <a:pt x="180" y="280"/>
                    </a:lnTo>
                    <a:lnTo>
                      <a:pt x="180" y="279"/>
                    </a:lnTo>
                    <a:lnTo>
                      <a:pt x="180" y="278"/>
                    </a:lnTo>
                    <a:lnTo>
                      <a:pt x="180" y="276"/>
                    </a:lnTo>
                    <a:lnTo>
                      <a:pt x="180" y="275"/>
                    </a:lnTo>
                    <a:lnTo>
                      <a:pt x="179" y="274"/>
                    </a:lnTo>
                    <a:lnTo>
                      <a:pt x="178" y="274"/>
                    </a:lnTo>
                    <a:lnTo>
                      <a:pt x="177" y="274"/>
                    </a:lnTo>
                    <a:lnTo>
                      <a:pt x="175" y="274"/>
                    </a:lnTo>
                    <a:lnTo>
                      <a:pt x="174" y="274"/>
                    </a:lnTo>
                    <a:lnTo>
                      <a:pt x="174" y="275"/>
                    </a:lnTo>
                    <a:lnTo>
                      <a:pt x="172" y="274"/>
                    </a:lnTo>
                    <a:lnTo>
                      <a:pt x="171" y="274"/>
                    </a:lnTo>
                    <a:lnTo>
                      <a:pt x="170" y="274"/>
                    </a:lnTo>
                    <a:lnTo>
                      <a:pt x="170" y="273"/>
                    </a:lnTo>
                    <a:lnTo>
                      <a:pt x="169" y="272"/>
                    </a:lnTo>
                    <a:lnTo>
                      <a:pt x="169" y="271"/>
                    </a:lnTo>
                    <a:lnTo>
                      <a:pt x="169" y="270"/>
                    </a:lnTo>
                    <a:lnTo>
                      <a:pt x="169" y="269"/>
                    </a:lnTo>
                    <a:lnTo>
                      <a:pt x="169" y="268"/>
                    </a:lnTo>
                    <a:lnTo>
                      <a:pt x="169" y="267"/>
                    </a:lnTo>
                    <a:lnTo>
                      <a:pt x="169" y="266"/>
                    </a:lnTo>
                    <a:lnTo>
                      <a:pt x="168" y="266"/>
                    </a:lnTo>
                    <a:lnTo>
                      <a:pt x="168" y="265"/>
                    </a:lnTo>
                    <a:lnTo>
                      <a:pt x="168" y="263"/>
                    </a:lnTo>
                    <a:lnTo>
                      <a:pt x="168" y="262"/>
                    </a:lnTo>
                    <a:lnTo>
                      <a:pt x="168" y="261"/>
                    </a:lnTo>
                    <a:lnTo>
                      <a:pt x="167" y="260"/>
                    </a:lnTo>
                    <a:lnTo>
                      <a:pt x="167" y="259"/>
                    </a:lnTo>
                    <a:lnTo>
                      <a:pt x="166" y="259"/>
                    </a:lnTo>
                    <a:lnTo>
                      <a:pt x="165" y="258"/>
                    </a:lnTo>
                    <a:lnTo>
                      <a:pt x="164" y="258"/>
                    </a:lnTo>
                    <a:lnTo>
                      <a:pt x="163" y="258"/>
                    </a:lnTo>
                    <a:lnTo>
                      <a:pt x="162" y="257"/>
                    </a:lnTo>
                    <a:lnTo>
                      <a:pt x="161" y="257"/>
                    </a:lnTo>
                    <a:lnTo>
                      <a:pt x="160" y="257"/>
                    </a:lnTo>
                    <a:lnTo>
                      <a:pt x="160" y="258"/>
                    </a:lnTo>
                    <a:lnTo>
                      <a:pt x="159" y="258"/>
                    </a:lnTo>
                    <a:lnTo>
                      <a:pt x="157" y="258"/>
                    </a:lnTo>
                    <a:lnTo>
                      <a:pt x="156" y="258"/>
                    </a:lnTo>
                    <a:lnTo>
                      <a:pt x="155" y="258"/>
                    </a:lnTo>
                    <a:lnTo>
                      <a:pt x="154" y="258"/>
                    </a:lnTo>
                    <a:lnTo>
                      <a:pt x="153" y="258"/>
                    </a:lnTo>
                    <a:lnTo>
                      <a:pt x="152" y="258"/>
                    </a:lnTo>
                    <a:lnTo>
                      <a:pt x="151" y="257"/>
                    </a:lnTo>
                    <a:lnTo>
                      <a:pt x="150" y="257"/>
                    </a:lnTo>
                    <a:lnTo>
                      <a:pt x="148" y="256"/>
                    </a:lnTo>
                    <a:lnTo>
                      <a:pt x="147" y="256"/>
                    </a:lnTo>
                    <a:lnTo>
                      <a:pt x="147" y="255"/>
                    </a:lnTo>
                    <a:lnTo>
                      <a:pt x="147" y="253"/>
                    </a:lnTo>
                    <a:lnTo>
                      <a:pt x="147" y="252"/>
                    </a:lnTo>
                    <a:lnTo>
                      <a:pt x="147" y="251"/>
                    </a:lnTo>
                    <a:lnTo>
                      <a:pt x="147" y="250"/>
                    </a:lnTo>
                    <a:lnTo>
                      <a:pt x="147" y="249"/>
                    </a:lnTo>
                    <a:lnTo>
                      <a:pt x="147" y="247"/>
                    </a:lnTo>
                    <a:lnTo>
                      <a:pt x="147" y="246"/>
                    </a:lnTo>
                    <a:lnTo>
                      <a:pt x="147" y="245"/>
                    </a:lnTo>
                    <a:lnTo>
                      <a:pt x="147" y="244"/>
                    </a:lnTo>
                    <a:lnTo>
                      <a:pt x="147" y="243"/>
                    </a:lnTo>
                    <a:lnTo>
                      <a:pt x="147" y="241"/>
                    </a:lnTo>
                    <a:lnTo>
                      <a:pt x="146" y="240"/>
                    </a:lnTo>
                    <a:lnTo>
                      <a:pt x="146" y="239"/>
                    </a:lnTo>
                    <a:lnTo>
                      <a:pt x="145" y="239"/>
                    </a:lnTo>
                    <a:lnTo>
                      <a:pt x="145" y="238"/>
                    </a:lnTo>
                    <a:lnTo>
                      <a:pt x="146" y="237"/>
                    </a:lnTo>
                    <a:lnTo>
                      <a:pt x="147" y="237"/>
                    </a:lnTo>
                    <a:lnTo>
                      <a:pt x="147" y="236"/>
                    </a:lnTo>
                    <a:lnTo>
                      <a:pt x="147" y="235"/>
                    </a:lnTo>
                    <a:lnTo>
                      <a:pt x="147" y="234"/>
                    </a:lnTo>
                    <a:lnTo>
                      <a:pt x="147" y="233"/>
                    </a:lnTo>
                    <a:lnTo>
                      <a:pt x="147" y="232"/>
                    </a:lnTo>
                    <a:lnTo>
                      <a:pt x="147" y="231"/>
                    </a:lnTo>
                    <a:lnTo>
                      <a:pt x="147" y="230"/>
                    </a:lnTo>
                    <a:lnTo>
                      <a:pt x="148" y="230"/>
                    </a:lnTo>
                    <a:lnTo>
                      <a:pt x="148" y="229"/>
                    </a:lnTo>
                    <a:lnTo>
                      <a:pt x="149" y="228"/>
                    </a:lnTo>
                    <a:lnTo>
                      <a:pt x="149" y="227"/>
                    </a:lnTo>
                    <a:lnTo>
                      <a:pt x="149" y="226"/>
                    </a:lnTo>
                    <a:lnTo>
                      <a:pt x="149" y="225"/>
                    </a:lnTo>
                    <a:lnTo>
                      <a:pt x="149" y="223"/>
                    </a:lnTo>
                    <a:lnTo>
                      <a:pt x="149" y="222"/>
                    </a:lnTo>
                    <a:lnTo>
                      <a:pt x="149" y="221"/>
                    </a:lnTo>
                    <a:lnTo>
                      <a:pt x="149" y="219"/>
                    </a:lnTo>
                    <a:lnTo>
                      <a:pt x="149" y="218"/>
                    </a:lnTo>
                    <a:lnTo>
                      <a:pt x="149" y="217"/>
                    </a:lnTo>
                    <a:lnTo>
                      <a:pt x="148" y="216"/>
                    </a:lnTo>
                    <a:lnTo>
                      <a:pt x="147" y="215"/>
                    </a:lnTo>
                    <a:lnTo>
                      <a:pt x="147" y="214"/>
                    </a:lnTo>
                    <a:lnTo>
                      <a:pt x="147" y="213"/>
                    </a:lnTo>
                    <a:lnTo>
                      <a:pt x="146" y="212"/>
                    </a:lnTo>
                    <a:lnTo>
                      <a:pt x="146" y="211"/>
                    </a:lnTo>
                    <a:lnTo>
                      <a:pt x="145" y="211"/>
                    </a:lnTo>
                    <a:lnTo>
                      <a:pt x="144" y="210"/>
                    </a:lnTo>
                    <a:lnTo>
                      <a:pt x="143" y="210"/>
                    </a:lnTo>
                    <a:lnTo>
                      <a:pt x="143" y="209"/>
                    </a:lnTo>
                    <a:lnTo>
                      <a:pt x="142" y="209"/>
                    </a:lnTo>
                    <a:lnTo>
                      <a:pt x="142" y="208"/>
                    </a:lnTo>
                    <a:lnTo>
                      <a:pt x="142" y="206"/>
                    </a:lnTo>
                    <a:lnTo>
                      <a:pt x="142" y="205"/>
                    </a:lnTo>
                    <a:lnTo>
                      <a:pt x="142" y="204"/>
                    </a:lnTo>
                    <a:lnTo>
                      <a:pt x="143" y="202"/>
                    </a:lnTo>
                    <a:lnTo>
                      <a:pt x="142" y="202"/>
                    </a:lnTo>
                    <a:lnTo>
                      <a:pt x="142" y="201"/>
                    </a:lnTo>
                    <a:lnTo>
                      <a:pt x="141" y="201"/>
                    </a:lnTo>
                    <a:lnTo>
                      <a:pt x="140" y="201"/>
                    </a:lnTo>
                    <a:lnTo>
                      <a:pt x="139" y="201"/>
                    </a:lnTo>
                    <a:lnTo>
                      <a:pt x="138" y="201"/>
                    </a:lnTo>
                    <a:lnTo>
                      <a:pt x="137" y="201"/>
                    </a:lnTo>
                    <a:lnTo>
                      <a:pt x="136" y="201"/>
                    </a:lnTo>
                    <a:lnTo>
                      <a:pt x="135" y="201"/>
                    </a:lnTo>
                    <a:lnTo>
                      <a:pt x="134" y="201"/>
                    </a:lnTo>
                    <a:lnTo>
                      <a:pt x="133" y="201"/>
                    </a:lnTo>
                    <a:lnTo>
                      <a:pt x="131" y="201"/>
                    </a:lnTo>
                    <a:lnTo>
                      <a:pt x="130" y="200"/>
                    </a:lnTo>
                    <a:lnTo>
                      <a:pt x="129" y="200"/>
                    </a:lnTo>
                    <a:lnTo>
                      <a:pt x="128" y="200"/>
                    </a:lnTo>
                    <a:lnTo>
                      <a:pt x="127" y="200"/>
                    </a:lnTo>
                    <a:lnTo>
                      <a:pt x="126" y="200"/>
                    </a:lnTo>
                    <a:lnTo>
                      <a:pt x="126" y="199"/>
                    </a:lnTo>
                    <a:lnTo>
                      <a:pt x="125" y="198"/>
                    </a:lnTo>
                    <a:lnTo>
                      <a:pt x="125" y="197"/>
                    </a:lnTo>
                    <a:lnTo>
                      <a:pt x="125" y="196"/>
                    </a:lnTo>
                    <a:lnTo>
                      <a:pt x="124" y="195"/>
                    </a:lnTo>
                    <a:lnTo>
                      <a:pt x="124" y="194"/>
                    </a:lnTo>
                    <a:lnTo>
                      <a:pt x="124" y="193"/>
                    </a:lnTo>
                    <a:lnTo>
                      <a:pt x="123" y="192"/>
                    </a:lnTo>
                    <a:lnTo>
                      <a:pt x="123" y="191"/>
                    </a:lnTo>
                    <a:lnTo>
                      <a:pt x="123" y="190"/>
                    </a:lnTo>
                    <a:lnTo>
                      <a:pt x="124" y="190"/>
                    </a:lnTo>
                    <a:lnTo>
                      <a:pt x="124" y="189"/>
                    </a:lnTo>
                    <a:lnTo>
                      <a:pt x="125" y="188"/>
                    </a:lnTo>
                    <a:lnTo>
                      <a:pt x="125" y="187"/>
                    </a:lnTo>
                    <a:lnTo>
                      <a:pt x="125" y="186"/>
                    </a:lnTo>
                    <a:lnTo>
                      <a:pt x="124" y="185"/>
                    </a:lnTo>
                    <a:lnTo>
                      <a:pt x="123" y="183"/>
                    </a:lnTo>
                    <a:lnTo>
                      <a:pt x="123" y="182"/>
                    </a:lnTo>
                    <a:lnTo>
                      <a:pt x="123" y="181"/>
                    </a:lnTo>
                    <a:lnTo>
                      <a:pt x="123" y="180"/>
                    </a:lnTo>
                    <a:lnTo>
                      <a:pt x="122" y="178"/>
                    </a:lnTo>
                    <a:lnTo>
                      <a:pt x="122" y="177"/>
                    </a:lnTo>
                    <a:lnTo>
                      <a:pt x="121" y="177"/>
                    </a:lnTo>
                    <a:lnTo>
                      <a:pt x="120" y="176"/>
                    </a:lnTo>
                    <a:lnTo>
                      <a:pt x="119" y="175"/>
                    </a:lnTo>
                    <a:lnTo>
                      <a:pt x="118" y="175"/>
                    </a:lnTo>
                    <a:lnTo>
                      <a:pt x="118" y="174"/>
                    </a:lnTo>
                    <a:lnTo>
                      <a:pt x="117" y="174"/>
                    </a:lnTo>
                    <a:lnTo>
                      <a:pt x="115" y="173"/>
                    </a:lnTo>
                    <a:lnTo>
                      <a:pt x="114" y="173"/>
                    </a:lnTo>
                    <a:lnTo>
                      <a:pt x="113" y="174"/>
                    </a:lnTo>
                    <a:lnTo>
                      <a:pt x="112" y="174"/>
                    </a:lnTo>
                    <a:lnTo>
                      <a:pt x="111" y="174"/>
                    </a:lnTo>
                    <a:lnTo>
                      <a:pt x="110" y="174"/>
                    </a:lnTo>
                    <a:lnTo>
                      <a:pt x="110" y="173"/>
                    </a:lnTo>
                    <a:lnTo>
                      <a:pt x="109" y="173"/>
                    </a:lnTo>
                    <a:lnTo>
                      <a:pt x="109" y="172"/>
                    </a:lnTo>
                    <a:lnTo>
                      <a:pt x="107" y="171"/>
                    </a:lnTo>
                    <a:lnTo>
                      <a:pt x="106" y="170"/>
                    </a:lnTo>
                    <a:lnTo>
                      <a:pt x="105" y="170"/>
                    </a:lnTo>
                    <a:lnTo>
                      <a:pt x="103" y="170"/>
                    </a:lnTo>
                    <a:lnTo>
                      <a:pt x="102" y="170"/>
                    </a:lnTo>
                    <a:lnTo>
                      <a:pt x="102" y="169"/>
                    </a:lnTo>
                    <a:lnTo>
                      <a:pt x="101" y="169"/>
                    </a:lnTo>
                    <a:lnTo>
                      <a:pt x="99" y="169"/>
                    </a:lnTo>
                    <a:lnTo>
                      <a:pt x="99" y="168"/>
                    </a:lnTo>
                    <a:lnTo>
                      <a:pt x="98" y="167"/>
                    </a:lnTo>
                    <a:lnTo>
                      <a:pt x="98" y="166"/>
                    </a:lnTo>
                    <a:lnTo>
                      <a:pt x="97" y="165"/>
                    </a:lnTo>
                    <a:lnTo>
                      <a:pt x="96" y="165"/>
                    </a:lnTo>
                    <a:lnTo>
                      <a:pt x="95" y="165"/>
                    </a:lnTo>
                    <a:lnTo>
                      <a:pt x="94" y="165"/>
                    </a:lnTo>
                    <a:lnTo>
                      <a:pt x="91" y="165"/>
                    </a:lnTo>
                    <a:lnTo>
                      <a:pt x="90" y="165"/>
                    </a:lnTo>
                    <a:lnTo>
                      <a:pt x="89" y="165"/>
                    </a:lnTo>
                    <a:lnTo>
                      <a:pt x="88" y="164"/>
                    </a:lnTo>
                    <a:lnTo>
                      <a:pt x="86" y="164"/>
                    </a:lnTo>
                    <a:lnTo>
                      <a:pt x="85" y="163"/>
                    </a:lnTo>
                    <a:lnTo>
                      <a:pt x="84" y="163"/>
                    </a:lnTo>
                    <a:lnTo>
                      <a:pt x="83" y="162"/>
                    </a:lnTo>
                    <a:lnTo>
                      <a:pt x="81" y="160"/>
                    </a:lnTo>
                    <a:lnTo>
                      <a:pt x="80" y="159"/>
                    </a:lnTo>
                    <a:lnTo>
                      <a:pt x="79" y="158"/>
                    </a:lnTo>
                    <a:lnTo>
                      <a:pt x="79" y="157"/>
                    </a:lnTo>
                    <a:lnTo>
                      <a:pt x="78" y="157"/>
                    </a:lnTo>
                    <a:lnTo>
                      <a:pt x="78" y="156"/>
                    </a:lnTo>
                    <a:lnTo>
                      <a:pt x="78" y="155"/>
                    </a:lnTo>
                    <a:lnTo>
                      <a:pt x="78" y="154"/>
                    </a:lnTo>
                    <a:lnTo>
                      <a:pt x="77" y="153"/>
                    </a:lnTo>
                    <a:lnTo>
                      <a:pt x="78" y="152"/>
                    </a:lnTo>
                    <a:lnTo>
                      <a:pt x="78" y="151"/>
                    </a:lnTo>
                    <a:lnTo>
                      <a:pt x="79" y="150"/>
                    </a:lnTo>
                    <a:lnTo>
                      <a:pt x="79" y="148"/>
                    </a:lnTo>
                    <a:lnTo>
                      <a:pt x="79" y="147"/>
                    </a:lnTo>
                    <a:lnTo>
                      <a:pt x="79" y="146"/>
                    </a:lnTo>
                    <a:lnTo>
                      <a:pt x="79" y="145"/>
                    </a:lnTo>
                    <a:lnTo>
                      <a:pt x="79" y="143"/>
                    </a:lnTo>
                    <a:lnTo>
                      <a:pt x="79" y="142"/>
                    </a:lnTo>
                    <a:lnTo>
                      <a:pt x="79" y="141"/>
                    </a:lnTo>
                    <a:lnTo>
                      <a:pt x="79" y="140"/>
                    </a:lnTo>
                    <a:lnTo>
                      <a:pt x="78" y="140"/>
                    </a:lnTo>
                    <a:lnTo>
                      <a:pt x="78" y="139"/>
                    </a:lnTo>
                    <a:lnTo>
                      <a:pt x="77" y="139"/>
                    </a:lnTo>
                    <a:lnTo>
                      <a:pt x="77" y="138"/>
                    </a:lnTo>
                    <a:lnTo>
                      <a:pt x="76" y="138"/>
                    </a:lnTo>
                    <a:lnTo>
                      <a:pt x="74" y="138"/>
                    </a:lnTo>
                    <a:lnTo>
                      <a:pt x="73" y="138"/>
                    </a:lnTo>
                    <a:lnTo>
                      <a:pt x="72" y="139"/>
                    </a:lnTo>
                    <a:lnTo>
                      <a:pt x="71" y="139"/>
                    </a:lnTo>
                    <a:lnTo>
                      <a:pt x="70" y="139"/>
                    </a:lnTo>
                    <a:lnTo>
                      <a:pt x="69" y="139"/>
                    </a:lnTo>
                    <a:lnTo>
                      <a:pt x="68" y="139"/>
                    </a:lnTo>
                    <a:lnTo>
                      <a:pt x="67" y="139"/>
                    </a:lnTo>
                    <a:lnTo>
                      <a:pt x="66" y="139"/>
                    </a:lnTo>
                    <a:lnTo>
                      <a:pt x="66" y="140"/>
                    </a:lnTo>
                    <a:lnTo>
                      <a:pt x="65" y="140"/>
                    </a:lnTo>
                    <a:lnTo>
                      <a:pt x="64" y="142"/>
                    </a:lnTo>
                    <a:lnTo>
                      <a:pt x="63" y="142"/>
                    </a:lnTo>
                    <a:lnTo>
                      <a:pt x="63" y="143"/>
                    </a:lnTo>
                    <a:lnTo>
                      <a:pt x="62" y="143"/>
                    </a:lnTo>
                    <a:lnTo>
                      <a:pt x="62" y="144"/>
                    </a:lnTo>
                    <a:lnTo>
                      <a:pt x="61" y="145"/>
                    </a:lnTo>
                    <a:lnTo>
                      <a:pt x="60" y="146"/>
                    </a:lnTo>
                    <a:lnTo>
                      <a:pt x="59" y="146"/>
                    </a:lnTo>
                    <a:lnTo>
                      <a:pt x="59" y="147"/>
                    </a:lnTo>
                    <a:lnTo>
                      <a:pt x="58" y="147"/>
                    </a:lnTo>
                    <a:lnTo>
                      <a:pt x="58" y="148"/>
                    </a:lnTo>
                    <a:lnTo>
                      <a:pt x="56" y="148"/>
                    </a:lnTo>
                    <a:lnTo>
                      <a:pt x="55" y="149"/>
                    </a:lnTo>
                    <a:lnTo>
                      <a:pt x="54" y="149"/>
                    </a:lnTo>
                    <a:lnTo>
                      <a:pt x="53" y="150"/>
                    </a:lnTo>
                    <a:lnTo>
                      <a:pt x="52" y="150"/>
                    </a:lnTo>
                    <a:lnTo>
                      <a:pt x="51" y="150"/>
                    </a:lnTo>
                    <a:lnTo>
                      <a:pt x="51" y="151"/>
                    </a:lnTo>
                    <a:lnTo>
                      <a:pt x="50" y="151"/>
                    </a:lnTo>
                    <a:lnTo>
                      <a:pt x="49" y="151"/>
                    </a:lnTo>
                    <a:lnTo>
                      <a:pt x="48" y="151"/>
                    </a:lnTo>
                    <a:lnTo>
                      <a:pt x="46" y="151"/>
                    </a:lnTo>
                    <a:lnTo>
                      <a:pt x="45" y="151"/>
                    </a:lnTo>
                    <a:lnTo>
                      <a:pt x="44" y="151"/>
                    </a:lnTo>
                    <a:lnTo>
                      <a:pt x="43" y="151"/>
                    </a:lnTo>
                    <a:lnTo>
                      <a:pt x="42" y="150"/>
                    </a:lnTo>
                    <a:lnTo>
                      <a:pt x="41" y="150"/>
                    </a:lnTo>
                    <a:lnTo>
                      <a:pt x="40" y="150"/>
                    </a:lnTo>
                    <a:lnTo>
                      <a:pt x="39" y="150"/>
                    </a:lnTo>
                    <a:lnTo>
                      <a:pt x="38" y="150"/>
                    </a:lnTo>
                    <a:lnTo>
                      <a:pt x="37" y="150"/>
                    </a:lnTo>
                    <a:lnTo>
                      <a:pt x="36" y="150"/>
                    </a:lnTo>
                    <a:lnTo>
                      <a:pt x="35" y="150"/>
                    </a:lnTo>
                    <a:lnTo>
                      <a:pt x="35" y="151"/>
                    </a:lnTo>
                    <a:lnTo>
                      <a:pt x="34" y="151"/>
                    </a:lnTo>
                    <a:lnTo>
                      <a:pt x="33" y="151"/>
                    </a:lnTo>
                    <a:lnTo>
                      <a:pt x="32" y="151"/>
                    </a:lnTo>
                    <a:lnTo>
                      <a:pt x="31" y="151"/>
                    </a:lnTo>
                    <a:lnTo>
                      <a:pt x="31" y="150"/>
                    </a:lnTo>
                    <a:lnTo>
                      <a:pt x="30" y="150"/>
                    </a:lnTo>
                    <a:lnTo>
                      <a:pt x="30" y="149"/>
                    </a:lnTo>
                    <a:lnTo>
                      <a:pt x="30" y="148"/>
                    </a:lnTo>
                    <a:lnTo>
                      <a:pt x="30" y="147"/>
                    </a:lnTo>
                    <a:lnTo>
                      <a:pt x="30" y="146"/>
                    </a:lnTo>
                    <a:lnTo>
                      <a:pt x="30" y="145"/>
                    </a:lnTo>
                    <a:lnTo>
                      <a:pt x="30" y="144"/>
                    </a:lnTo>
                    <a:lnTo>
                      <a:pt x="30" y="143"/>
                    </a:lnTo>
                    <a:lnTo>
                      <a:pt x="30" y="142"/>
                    </a:lnTo>
                    <a:lnTo>
                      <a:pt x="30" y="141"/>
                    </a:lnTo>
                    <a:lnTo>
                      <a:pt x="30" y="140"/>
                    </a:lnTo>
                    <a:lnTo>
                      <a:pt x="30" y="139"/>
                    </a:lnTo>
                    <a:lnTo>
                      <a:pt x="30" y="138"/>
                    </a:lnTo>
                    <a:lnTo>
                      <a:pt x="30" y="137"/>
                    </a:lnTo>
                    <a:lnTo>
                      <a:pt x="30" y="136"/>
                    </a:lnTo>
                    <a:lnTo>
                      <a:pt x="30" y="135"/>
                    </a:lnTo>
                    <a:lnTo>
                      <a:pt x="29" y="136"/>
                    </a:lnTo>
                    <a:lnTo>
                      <a:pt x="28" y="137"/>
                    </a:lnTo>
                    <a:lnTo>
                      <a:pt x="27" y="137"/>
                    </a:lnTo>
                    <a:lnTo>
                      <a:pt x="27" y="138"/>
                    </a:lnTo>
                    <a:lnTo>
                      <a:pt x="26" y="139"/>
                    </a:lnTo>
                    <a:lnTo>
                      <a:pt x="24" y="140"/>
                    </a:lnTo>
                    <a:lnTo>
                      <a:pt x="23" y="141"/>
                    </a:lnTo>
                    <a:lnTo>
                      <a:pt x="22" y="141"/>
                    </a:lnTo>
                    <a:lnTo>
                      <a:pt x="20" y="141"/>
                    </a:lnTo>
                    <a:lnTo>
                      <a:pt x="19" y="141"/>
                    </a:lnTo>
                    <a:lnTo>
                      <a:pt x="18" y="141"/>
                    </a:lnTo>
                    <a:lnTo>
                      <a:pt x="16" y="141"/>
                    </a:lnTo>
                    <a:lnTo>
                      <a:pt x="15" y="140"/>
                    </a:lnTo>
                    <a:lnTo>
                      <a:pt x="15" y="139"/>
                    </a:lnTo>
                    <a:lnTo>
                      <a:pt x="14" y="138"/>
                    </a:lnTo>
                    <a:lnTo>
                      <a:pt x="14" y="137"/>
                    </a:lnTo>
                    <a:lnTo>
                      <a:pt x="13" y="137"/>
                    </a:lnTo>
                    <a:lnTo>
                      <a:pt x="12" y="137"/>
                    </a:lnTo>
                    <a:lnTo>
                      <a:pt x="11" y="137"/>
                    </a:lnTo>
                    <a:lnTo>
                      <a:pt x="10" y="136"/>
                    </a:lnTo>
                    <a:lnTo>
                      <a:pt x="8" y="136"/>
                    </a:lnTo>
                    <a:lnTo>
                      <a:pt x="7" y="136"/>
                    </a:lnTo>
                    <a:lnTo>
                      <a:pt x="7" y="135"/>
                    </a:lnTo>
                    <a:lnTo>
                      <a:pt x="8" y="133"/>
                    </a:lnTo>
                    <a:lnTo>
                      <a:pt x="8" y="132"/>
                    </a:lnTo>
                    <a:lnTo>
                      <a:pt x="7" y="131"/>
                    </a:lnTo>
                    <a:lnTo>
                      <a:pt x="6" y="130"/>
                    </a:lnTo>
                    <a:lnTo>
                      <a:pt x="4" y="129"/>
                    </a:lnTo>
                    <a:lnTo>
                      <a:pt x="4" y="128"/>
                    </a:lnTo>
                    <a:lnTo>
                      <a:pt x="4" y="127"/>
                    </a:lnTo>
                    <a:lnTo>
                      <a:pt x="3" y="127"/>
                    </a:lnTo>
                    <a:lnTo>
                      <a:pt x="2" y="126"/>
                    </a:lnTo>
                    <a:lnTo>
                      <a:pt x="2" y="125"/>
                    </a:lnTo>
                    <a:lnTo>
                      <a:pt x="2" y="124"/>
                    </a:lnTo>
                    <a:lnTo>
                      <a:pt x="2" y="123"/>
                    </a:lnTo>
                    <a:lnTo>
                      <a:pt x="1" y="122"/>
                    </a:lnTo>
                    <a:lnTo>
                      <a:pt x="1" y="121"/>
                    </a:lnTo>
                    <a:lnTo>
                      <a:pt x="0" y="120"/>
                    </a:lnTo>
                    <a:lnTo>
                      <a:pt x="0" y="119"/>
                    </a:lnTo>
                    <a:lnTo>
                      <a:pt x="0" y="118"/>
                    </a:lnTo>
                    <a:lnTo>
                      <a:pt x="1" y="117"/>
                    </a:lnTo>
                    <a:lnTo>
                      <a:pt x="1" y="115"/>
                    </a:lnTo>
                    <a:lnTo>
                      <a:pt x="2" y="115"/>
                    </a:lnTo>
                    <a:lnTo>
                      <a:pt x="2" y="114"/>
                    </a:lnTo>
                    <a:lnTo>
                      <a:pt x="2" y="113"/>
                    </a:lnTo>
                    <a:lnTo>
                      <a:pt x="3" y="112"/>
                    </a:lnTo>
                    <a:lnTo>
                      <a:pt x="3" y="111"/>
                    </a:lnTo>
                    <a:lnTo>
                      <a:pt x="3" y="110"/>
                    </a:lnTo>
                    <a:lnTo>
                      <a:pt x="5" y="110"/>
                    </a:lnTo>
                    <a:lnTo>
                      <a:pt x="6" y="110"/>
                    </a:lnTo>
                    <a:lnTo>
                      <a:pt x="7" y="110"/>
                    </a:lnTo>
                    <a:lnTo>
                      <a:pt x="7" y="108"/>
                    </a:lnTo>
                    <a:lnTo>
                      <a:pt x="7" y="107"/>
                    </a:lnTo>
                    <a:lnTo>
                      <a:pt x="7" y="106"/>
                    </a:lnTo>
                    <a:lnTo>
                      <a:pt x="7" y="105"/>
                    </a:lnTo>
                    <a:lnTo>
                      <a:pt x="7" y="104"/>
                    </a:lnTo>
                    <a:lnTo>
                      <a:pt x="7" y="103"/>
                    </a:lnTo>
                    <a:lnTo>
                      <a:pt x="8" y="101"/>
                    </a:lnTo>
                    <a:lnTo>
                      <a:pt x="9" y="100"/>
                    </a:lnTo>
                    <a:lnTo>
                      <a:pt x="10" y="99"/>
                    </a:lnTo>
                    <a:lnTo>
                      <a:pt x="10" y="98"/>
                    </a:lnTo>
                    <a:lnTo>
                      <a:pt x="12" y="97"/>
                    </a:lnTo>
                    <a:lnTo>
                      <a:pt x="12" y="96"/>
                    </a:lnTo>
                    <a:lnTo>
                      <a:pt x="13" y="95"/>
                    </a:lnTo>
                    <a:lnTo>
                      <a:pt x="14" y="95"/>
                    </a:lnTo>
                    <a:lnTo>
                      <a:pt x="15" y="94"/>
                    </a:lnTo>
                    <a:lnTo>
                      <a:pt x="17" y="93"/>
                    </a:lnTo>
                    <a:lnTo>
                      <a:pt x="18" y="92"/>
                    </a:lnTo>
                    <a:lnTo>
                      <a:pt x="19" y="92"/>
                    </a:lnTo>
                    <a:lnTo>
                      <a:pt x="20" y="91"/>
                    </a:lnTo>
                    <a:lnTo>
                      <a:pt x="21" y="91"/>
                    </a:lnTo>
                    <a:lnTo>
                      <a:pt x="22" y="91"/>
                    </a:lnTo>
                    <a:lnTo>
                      <a:pt x="23" y="91"/>
                    </a:lnTo>
                    <a:lnTo>
                      <a:pt x="23" y="90"/>
                    </a:lnTo>
                    <a:lnTo>
                      <a:pt x="24" y="90"/>
                    </a:lnTo>
                    <a:lnTo>
                      <a:pt x="26" y="90"/>
                    </a:lnTo>
                    <a:lnTo>
                      <a:pt x="27" y="89"/>
                    </a:lnTo>
                    <a:lnTo>
                      <a:pt x="28" y="89"/>
                    </a:lnTo>
                    <a:lnTo>
                      <a:pt x="29" y="89"/>
                    </a:lnTo>
                    <a:lnTo>
                      <a:pt x="31" y="88"/>
                    </a:lnTo>
                    <a:lnTo>
                      <a:pt x="32" y="88"/>
                    </a:lnTo>
                    <a:lnTo>
                      <a:pt x="33" y="88"/>
                    </a:lnTo>
                    <a:lnTo>
                      <a:pt x="34" y="88"/>
                    </a:lnTo>
                    <a:lnTo>
                      <a:pt x="35" y="88"/>
                    </a:lnTo>
                    <a:lnTo>
                      <a:pt x="35" y="8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97" name="D123"/>
              <p:cNvSpPr>
                <a:spLocks noChangeAspect="1"/>
              </p:cNvSpPr>
              <p:nvPr/>
            </p:nvSpPr>
            <p:spPr bwMode="auto">
              <a:xfrm>
                <a:off x="1379" y="1738"/>
                <a:ext cx="16" cy="21"/>
              </a:xfrm>
              <a:custGeom>
                <a:avLst/>
                <a:gdLst>
                  <a:gd name="T0" fmla="*/ 9 w 16"/>
                  <a:gd name="T1" fmla="*/ 1 h 21"/>
                  <a:gd name="T2" fmla="*/ 9 w 16"/>
                  <a:gd name="T3" fmla="*/ 3 h 21"/>
                  <a:gd name="T4" fmla="*/ 9 w 16"/>
                  <a:gd name="T5" fmla="*/ 4 h 21"/>
                  <a:gd name="T6" fmla="*/ 9 w 16"/>
                  <a:gd name="T7" fmla="*/ 5 h 21"/>
                  <a:gd name="T8" fmla="*/ 9 w 16"/>
                  <a:gd name="T9" fmla="*/ 6 h 21"/>
                  <a:gd name="T10" fmla="*/ 9 w 16"/>
                  <a:gd name="T11" fmla="*/ 7 h 21"/>
                  <a:gd name="T12" fmla="*/ 8 w 16"/>
                  <a:gd name="T13" fmla="*/ 8 h 21"/>
                  <a:gd name="T14" fmla="*/ 8 w 16"/>
                  <a:gd name="T15" fmla="*/ 7 h 21"/>
                  <a:gd name="T16" fmla="*/ 8 w 16"/>
                  <a:gd name="T17" fmla="*/ 8 h 21"/>
                  <a:gd name="T18" fmla="*/ 7 w 16"/>
                  <a:gd name="T19" fmla="*/ 9 h 21"/>
                  <a:gd name="T20" fmla="*/ 7 w 16"/>
                  <a:gd name="T21" fmla="*/ 11 h 21"/>
                  <a:gd name="T22" fmla="*/ 6 w 16"/>
                  <a:gd name="T23" fmla="*/ 12 h 21"/>
                  <a:gd name="T24" fmla="*/ 5 w 16"/>
                  <a:gd name="T25" fmla="*/ 13 h 21"/>
                  <a:gd name="T26" fmla="*/ 5 w 16"/>
                  <a:gd name="T27" fmla="*/ 14 h 21"/>
                  <a:gd name="T28" fmla="*/ 4 w 16"/>
                  <a:gd name="T29" fmla="*/ 14 h 21"/>
                  <a:gd name="T30" fmla="*/ 2 w 16"/>
                  <a:gd name="T31" fmla="*/ 14 h 21"/>
                  <a:gd name="T32" fmla="*/ 2 w 16"/>
                  <a:gd name="T33" fmla="*/ 15 h 21"/>
                  <a:gd name="T34" fmla="*/ 2 w 16"/>
                  <a:gd name="T35" fmla="*/ 16 h 21"/>
                  <a:gd name="T36" fmla="*/ 2 w 16"/>
                  <a:gd name="T37" fmla="*/ 17 h 21"/>
                  <a:gd name="T38" fmla="*/ 1 w 16"/>
                  <a:gd name="T39" fmla="*/ 17 h 21"/>
                  <a:gd name="T40" fmla="*/ 1 w 16"/>
                  <a:gd name="T41" fmla="*/ 18 h 21"/>
                  <a:gd name="T42" fmla="*/ 0 w 16"/>
                  <a:gd name="T43" fmla="*/ 18 h 21"/>
                  <a:gd name="T44" fmla="*/ 0 w 16"/>
                  <a:gd name="T45" fmla="*/ 19 h 21"/>
                  <a:gd name="T46" fmla="*/ 1 w 16"/>
                  <a:gd name="T47" fmla="*/ 20 h 21"/>
                  <a:gd name="T48" fmla="*/ 2 w 16"/>
                  <a:gd name="T49" fmla="*/ 21 h 21"/>
                  <a:gd name="T50" fmla="*/ 2 w 16"/>
                  <a:gd name="T51" fmla="*/ 20 h 21"/>
                  <a:gd name="T52" fmla="*/ 2 w 16"/>
                  <a:gd name="T53" fmla="*/ 19 h 21"/>
                  <a:gd name="T54" fmla="*/ 3 w 16"/>
                  <a:gd name="T55" fmla="*/ 19 h 21"/>
                  <a:gd name="T56" fmla="*/ 4 w 16"/>
                  <a:gd name="T57" fmla="*/ 19 h 21"/>
                  <a:gd name="T58" fmla="*/ 5 w 16"/>
                  <a:gd name="T59" fmla="*/ 19 h 21"/>
                  <a:gd name="T60" fmla="*/ 6 w 16"/>
                  <a:gd name="T61" fmla="*/ 18 h 21"/>
                  <a:gd name="T62" fmla="*/ 7 w 16"/>
                  <a:gd name="T63" fmla="*/ 17 h 21"/>
                  <a:gd name="T64" fmla="*/ 8 w 16"/>
                  <a:gd name="T65" fmla="*/ 17 h 21"/>
                  <a:gd name="T66" fmla="*/ 9 w 16"/>
                  <a:gd name="T67" fmla="*/ 16 h 21"/>
                  <a:gd name="T68" fmla="*/ 10 w 16"/>
                  <a:gd name="T69" fmla="*/ 16 h 21"/>
                  <a:gd name="T70" fmla="*/ 10 w 16"/>
                  <a:gd name="T71" fmla="*/ 15 h 21"/>
                  <a:gd name="T72" fmla="*/ 10 w 16"/>
                  <a:gd name="T73" fmla="*/ 14 h 21"/>
                  <a:gd name="T74" fmla="*/ 10 w 16"/>
                  <a:gd name="T75" fmla="*/ 13 h 21"/>
                  <a:gd name="T76" fmla="*/ 10 w 16"/>
                  <a:gd name="T77" fmla="*/ 12 h 21"/>
                  <a:gd name="T78" fmla="*/ 11 w 16"/>
                  <a:gd name="T79" fmla="*/ 11 h 21"/>
                  <a:gd name="T80" fmla="*/ 12 w 16"/>
                  <a:gd name="T81" fmla="*/ 10 h 21"/>
                  <a:gd name="T82" fmla="*/ 13 w 16"/>
                  <a:gd name="T83" fmla="*/ 10 h 21"/>
                  <a:gd name="T84" fmla="*/ 14 w 16"/>
                  <a:gd name="T85" fmla="*/ 9 h 21"/>
                  <a:gd name="T86" fmla="*/ 15 w 16"/>
                  <a:gd name="T87" fmla="*/ 8 h 21"/>
                  <a:gd name="T88" fmla="*/ 15 w 16"/>
                  <a:gd name="T89" fmla="*/ 7 h 21"/>
                  <a:gd name="T90" fmla="*/ 15 w 16"/>
                  <a:gd name="T91" fmla="*/ 6 h 21"/>
                  <a:gd name="T92" fmla="*/ 14 w 16"/>
                  <a:gd name="T93" fmla="*/ 5 h 21"/>
                  <a:gd name="T94" fmla="*/ 15 w 16"/>
                  <a:gd name="T95" fmla="*/ 5 h 21"/>
                  <a:gd name="T96" fmla="*/ 16 w 16"/>
                  <a:gd name="T97" fmla="*/ 5 h 21"/>
                  <a:gd name="T98" fmla="*/ 16 w 16"/>
                  <a:gd name="T99" fmla="*/ 3 h 21"/>
                  <a:gd name="T100" fmla="*/ 15 w 16"/>
                  <a:gd name="T101" fmla="*/ 3 h 21"/>
                  <a:gd name="T102" fmla="*/ 14 w 16"/>
                  <a:gd name="T103" fmla="*/ 4 h 21"/>
                  <a:gd name="T104" fmla="*/ 13 w 16"/>
                  <a:gd name="T105" fmla="*/ 4 h 21"/>
                  <a:gd name="T106" fmla="*/ 12 w 16"/>
                  <a:gd name="T107" fmla="*/ 4 h 21"/>
                  <a:gd name="T108" fmla="*/ 11 w 16"/>
                  <a:gd name="T109" fmla="*/ 4 h 21"/>
                  <a:gd name="T110" fmla="*/ 11 w 16"/>
                  <a:gd name="T111" fmla="*/ 3 h 21"/>
                  <a:gd name="T112" fmla="*/ 10 w 16"/>
                  <a:gd name="T113" fmla="*/ 3 h 21"/>
                  <a:gd name="T114" fmla="*/ 10 w 16"/>
                  <a:gd name="T115" fmla="*/ 2 h 21"/>
                  <a:gd name="T116" fmla="*/ 10 w 16"/>
                  <a:gd name="T117" fmla="*/ 1 h 21"/>
                  <a:gd name="T118" fmla="*/ 10 w 16"/>
                  <a:gd name="T119" fmla="*/ 0 h 21"/>
                  <a:gd name="T120" fmla="*/ 9 w 16"/>
                  <a:gd name="T121" fmla="*/ 1 h 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
                  <a:gd name="T184" fmla="*/ 0 h 21"/>
                  <a:gd name="T185" fmla="*/ 16 w 16"/>
                  <a:gd name="T186" fmla="*/ 21 h 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 h="21">
                    <a:moveTo>
                      <a:pt x="9" y="1"/>
                    </a:moveTo>
                    <a:lnTo>
                      <a:pt x="9" y="3"/>
                    </a:lnTo>
                    <a:lnTo>
                      <a:pt x="9" y="4"/>
                    </a:lnTo>
                    <a:lnTo>
                      <a:pt x="9" y="5"/>
                    </a:lnTo>
                    <a:lnTo>
                      <a:pt x="9" y="6"/>
                    </a:lnTo>
                    <a:lnTo>
                      <a:pt x="9" y="7"/>
                    </a:lnTo>
                    <a:lnTo>
                      <a:pt x="8" y="8"/>
                    </a:lnTo>
                    <a:lnTo>
                      <a:pt x="8" y="7"/>
                    </a:lnTo>
                    <a:lnTo>
                      <a:pt x="8" y="8"/>
                    </a:lnTo>
                    <a:lnTo>
                      <a:pt x="7" y="9"/>
                    </a:lnTo>
                    <a:lnTo>
                      <a:pt x="7" y="11"/>
                    </a:lnTo>
                    <a:lnTo>
                      <a:pt x="6" y="12"/>
                    </a:lnTo>
                    <a:lnTo>
                      <a:pt x="5" y="13"/>
                    </a:lnTo>
                    <a:lnTo>
                      <a:pt x="5" y="14"/>
                    </a:lnTo>
                    <a:lnTo>
                      <a:pt x="4" y="14"/>
                    </a:lnTo>
                    <a:lnTo>
                      <a:pt x="2" y="14"/>
                    </a:lnTo>
                    <a:lnTo>
                      <a:pt x="2" y="15"/>
                    </a:lnTo>
                    <a:lnTo>
                      <a:pt x="2" y="16"/>
                    </a:lnTo>
                    <a:lnTo>
                      <a:pt x="2" y="17"/>
                    </a:lnTo>
                    <a:lnTo>
                      <a:pt x="1" y="17"/>
                    </a:lnTo>
                    <a:lnTo>
                      <a:pt x="1" y="18"/>
                    </a:lnTo>
                    <a:lnTo>
                      <a:pt x="0" y="18"/>
                    </a:lnTo>
                    <a:lnTo>
                      <a:pt x="0" y="19"/>
                    </a:lnTo>
                    <a:lnTo>
                      <a:pt x="1" y="20"/>
                    </a:lnTo>
                    <a:lnTo>
                      <a:pt x="2" y="21"/>
                    </a:lnTo>
                    <a:lnTo>
                      <a:pt x="2" y="20"/>
                    </a:lnTo>
                    <a:lnTo>
                      <a:pt x="2" y="19"/>
                    </a:lnTo>
                    <a:lnTo>
                      <a:pt x="3" y="19"/>
                    </a:lnTo>
                    <a:lnTo>
                      <a:pt x="4" y="19"/>
                    </a:lnTo>
                    <a:lnTo>
                      <a:pt x="5" y="19"/>
                    </a:lnTo>
                    <a:lnTo>
                      <a:pt x="6" y="18"/>
                    </a:lnTo>
                    <a:lnTo>
                      <a:pt x="7" y="17"/>
                    </a:lnTo>
                    <a:lnTo>
                      <a:pt x="8" y="17"/>
                    </a:lnTo>
                    <a:lnTo>
                      <a:pt x="9" y="16"/>
                    </a:lnTo>
                    <a:lnTo>
                      <a:pt x="10" y="16"/>
                    </a:lnTo>
                    <a:lnTo>
                      <a:pt x="10" y="15"/>
                    </a:lnTo>
                    <a:lnTo>
                      <a:pt x="10" y="14"/>
                    </a:lnTo>
                    <a:lnTo>
                      <a:pt x="10" y="13"/>
                    </a:lnTo>
                    <a:lnTo>
                      <a:pt x="10" y="12"/>
                    </a:lnTo>
                    <a:lnTo>
                      <a:pt x="11" y="11"/>
                    </a:lnTo>
                    <a:lnTo>
                      <a:pt x="12" y="10"/>
                    </a:lnTo>
                    <a:lnTo>
                      <a:pt x="13" y="10"/>
                    </a:lnTo>
                    <a:lnTo>
                      <a:pt x="14" y="9"/>
                    </a:lnTo>
                    <a:lnTo>
                      <a:pt x="15" y="8"/>
                    </a:lnTo>
                    <a:lnTo>
                      <a:pt x="15" y="7"/>
                    </a:lnTo>
                    <a:lnTo>
                      <a:pt x="15" y="6"/>
                    </a:lnTo>
                    <a:lnTo>
                      <a:pt x="14" y="5"/>
                    </a:lnTo>
                    <a:lnTo>
                      <a:pt x="15" y="5"/>
                    </a:lnTo>
                    <a:lnTo>
                      <a:pt x="16" y="5"/>
                    </a:lnTo>
                    <a:lnTo>
                      <a:pt x="16" y="3"/>
                    </a:lnTo>
                    <a:lnTo>
                      <a:pt x="15" y="3"/>
                    </a:lnTo>
                    <a:lnTo>
                      <a:pt x="14" y="4"/>
                    </a:lnTo>
                    <a:lnTo>
                      <a:pt x="13" y="4"/>
                    </a:lnTo>
                    <a:lnTo>
                      <a:pt x="12" y="4"/>
                    </a:lnTo>
                    <a:lnTo>
                      <a:pt x="11" y="4"/>
                    </a:lnTo>
                    <a:lnTo>
                      <a:pt x="11" y="3"/>
                    </a:lnTo>
                    <a:lnTo>
                      <a:pt x="10" y="3"/>
                    </a:lnTo>
                    <a:lnTo>
                      <a:pt x="10" y="2"/>
                    </a:lnTo>
                    <a:lnTo>
                      <a:pt x="10" y="1"/>
                    </a:lnTo>
                    <a:lnTo>
                      <a:pt x="10" y="0"/>
                    </a:lnTo>
                    <a:lnTo>
                      <a:pt x="9"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98" name="D124"/>
              <p:cNvSpPr>
                <a:spLocks noChangeAspect="1"/>
              </p:cNvSpPr>
              <p:nvPr/>
            </p:nvSpPr>
            <p:spPr bwMode="auto">
              <a:xfrm>
                <a:off x="1397" y="1447"/>
                <a:ext cx="6" cy="5"/>
              </a:xfrm>
              <a:custGeom>
                <a:avLst/>
                <a:gdLst>
                  <a:gd name="T0" fmla="*/ 2 w 6"/>
                  <a:gd name="T1" fmla="*/ 2 h 5"/>
                  <a:gd name="T2" fmla="*/ 3 w 6"/>
                  <a:gd name="T3" fmla="*/ 2 h 5"/>
                  <a:gd name="T4" fmla="*/ 5 w 6"/>
                  <a:gd name="T5" fmla="*/ 3 h 5"/>
                  <a:gd name="T6" fmla="*/ 6 w 6"/>
                  <a:gd name="T7" fmla="*/ 3 h 5"/>
                  <a:gd name="T8" fmla="*/ 5 w 6"/>
                  <a:gd name="T9" fmla="*/ 5 h 5"/>
                  <a:gd name="T10" fmla="*/ 4 w 6"/>
                  <a:gd name="T11" fmla="*/ 5 h 5"/>
                  <a:gd name="T12" fmla="*/ 3 w 6"/>
                  <a:gd name="T13" fmla="*/ 4 h 5"/>
                  <a:gd name="T14" fmla="*/ 1 w 6"/>
                  <a:gd name="T15" fmla="*/ 4 h 5"/>
                  <a:gd name="T16" fmla="*/ 0 w 6"/>
                  <a:gd name="T17" fmla="*/ 3 h 5"/>
                  <a:gd name="T18" fmla="*/ 0 w 6"/>
                  <a:gd name="T19" fmla="*/ 2 h 5"/>
                  <a:gd name="T20" fmla="*/ 1 w 6"/>
                  <a:gd name="T21" fmla="*/ 1 h 5"/>
                  <a:gd name="T22" fmla="*/ 2 w 6"/>
                  <a:gd name="T23" fmla="*/ 0 h 5"/>
                  <a:gd name="T24" fmla="*/ 2 w 6"/>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2" y="2"/>
                    </a:moveTo>
                    <a:lnTo>
                      <a:pt x="3" y="2"/>
                    </a:lnTo>
                    <a:lnTo>
                      <a:pt x="5" y="3"/>
                    </a:lnTo>
                    <a:lnTo>
                      <a:pt x="6" y="3"/>
                    </a:lnTo>
                    <a:lnTo>
                      <a:pt x="5" y="5"/>
                    </a:lnTo>
                    <a:lnTo>
                      <a:pt x="4" y="5"/>
                    </a:lnTo>
                    <a:lnTo>
                      <a:pt x="3" y="4"/>
                    </a:lnTo>
                    <a:lnTo>
                      <a:pt x="1" y="4"/>
                    </a:lnTo>
                    <a:lnTo>
                      <a:pt x="0" y="3"/>
                    </a:lnTo>
                    <a:lnTo>
                      <a:pt x="0" y="2"/>
                    </a:lnTo>
                    <a:lnTo>
                      <a:pt x="1" y="1"/>
                    </a:lnTo>
                    <a:lnTo>
                      <a:pt x="2" y="0"/>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99" name="D125"/>
              <p:cNvSpPr>
                <a:spLocks noChangeAspect="1"/>
              </p:cNvSpPr>
              <p:nvPr/>
            </p:nvSpPr>
            <p:spPr bwMode="auto">
              <a:xfrm>
                <a:off x="1403" y="1451"/>
                <a:ext cx="3" cy="2"/>
              </a:xfrm>
              <a:custGeom>
                <a:avLst/>
                <a:gdLst>
                  <a:gd name="T0" fmla="*/ 3 w 3"/>
                  <a:gd name="T1" fmla="*/ 2 h 2"/>
                  <a:gd name="T2" fmla="*/ 3 w 3"/>
                  <a:gd name="T3" fmla="*/ 1 h 2"/>
                  <a:gd name="T4" fmla="*/ 3 w 3"/>
                  <a:gd name="T5" fmla="*/ 0 h 2"/>
                  <a:gd name="T6" fmla="*/ 2 w 3"/>
                  <a:gd name="T7" fmla="*/ 0 h 2"/>
                  <a:gd name="T8" fmla="*/ 2 w 3"/>
                  <a:gd name="T9" fmla="*/ 1 h 2"/>
                  <a:gd name="T10" fmla="*/ 1 w 3"/>
                  <a:gd name="T11" fmla="*/ 1 h 2"/>
                  <a:gd name="T12" fmla="*/ 1 w 3"/>
                  <a:gd name="T13" fmla="*/ 2 h 2"/>
                  <a:gd name="T14" fmla="*/ 0 w 3"/>
                  <a:gd name="T15" fmla="*/ 2 h 2"/>
                  <a:gd name="T16" fmla="*/ 1 w 3"/>
                  <a:gd name="T17" fmla="*/ 2 h 2"/>
                  <a:gd name="T18" fmla="*/ 2 w 3"/>
                  <a:gd name="T19" fmla="*/ 2 h 2"/>
                  <a:gd name="T20" fmla="*/ 3 w 3"/>
                  <a:gd name="T21" fmla="*/ 2 h 2"/>
                  <a:gd name="T22" fmla="*/ 3 w 3"/>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2"/>
                  <a:gd name="T38" fmla="*/ 3 w 3"/>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2">
                    <a:moveTo>
                      <a:pt x="3" y="2"/>
                    </a:moveTo>
                    <a:lnTo>
                      <a:pt x="3" y="1"/>
                    </a:lnTo>
                    <a:lnTo>
                      <a:pt x="3" y="0"/>
                    </a:lnTo>
                    <a:lnTo>
                      <a:pt x="2" y="0"/>
                    </a:lnTo>
                    <a:lnTo>
                      <a:pt x="2" y="1"/>
                    </a:lnTo>
                    <a:lnTo>
                      <a:pt x="1" y="1"/>
                    </a:lnTo>
                    <a:lnTo>
                      <a:pt x="1" y="2"/>
                    </a:lnTo>
                    <a:lnTo>
                      <a:pt x="0" y="2"/>
                    </a:lnTo>
                    <a:lnTo>
                      <a:pt x="1" y="2"/>
                    </a:lnTo>
                    <a:lnTo>
                      <a:pt x="2" y="2"/>
                    </a:lnTo>
                    <a:lnTo>
                      <a:pt x="3"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600" name="D126"/>
              <p:cNvSpPr>
                <a:spLocks noChangeAspect="1"/>
              </p:cNvSpPr>
              <p:nvPr/>
            </p:nvSpPr>
            <p:spPr bwMode="auto">
              <a:xfrm>
                <a:off x="1396" y="1453"/>
                <a:ext cx="19" cy="15"/>
              </a:xfrm>
              <a:custGeom>
                <a:avLst/>
                <a:gdLst>
                  <a:gd name="T0" fmla="*/ 19 w 19"/>
                  <a:gd name="T1" fmla="*/ 2 h 15"/>
                  <a:gd name="T2" fmla="*/ 18 w 19"/>
                  <a:gd name="T3" fmla="*/ 1 h 15"/>
                  <a:gd name="T4" fmla="*/ 17 w 19"/>
                  <a:gd name="T5" fmla="*/ 1 h 15"/>
                  <a:gd name="T6" fmla="*/ 16 w 19"/>
                  <a:gd name="T7" fmla="*/ 1 h 15"/>
                  <a:gd name="T8" fmla="*/ 15 w 19"/>
                  <a:gd name="T9" fmla="*/ 0 h 15"/>
                  <a:gd name="T10" fmla="*/ 15 w 19"/>
                  <a:gd name="T11" fmla="*/ 1 h 15"/>
                  <a:gd name="T12" fmla="*/ 14 w 19"/>
                  <a:gd name="T13" fmla="*/ 1 h 15"/>
                  <a:gd name="T14" fmla="*/ 12 w 19"/>
                  <a:gd name="T15" fmla="*/ 1 h 15"/>
                  <a:gd name="T16" fmla="*/ 11 w 19"/>
                  <a:gd name="T17" fmla="*/ 1 h 15"/>
                  <a:gd name="T18" fmla="*/ 10 w 19"/>
                  <a:gd name="T19" fmla="*/ 1 h 15"/>
                  <a:gd name="T20" fmla="*/ 9 w 19"/>
                  <a:gd name="T21" fmla="*/ 1 h 15"/>
                  <a:gd name="T22" fmla="*/ 8 w 19"/>
                  <a:gd name="T23" fmla="*/ 1 h 15"/>
                  <a:gd name="T24" fmla="*/ 7 w 19"/>
                  <a:gd name="T25" fmla="*/ 1 h 15"/>
                  <a:gd name="T26" fmla="*/ 6 w 19"/>
                  <a:gd name="T27" fmla="*/ 1 h 15"/>
                  <a:gd name="T28" fmla="*/ 5 w 19"/>
                  <a:gd name="T29" fmla="*/ 1 h 15"/>
                  <a:gd name="T30" fmla="*/ 4 w 19"/>
                  <a:gd name="T31" fmla="*/ 1 h 15"/>
                  <a:gd name="T32" fmla="*/ 3 w 19"/>
                  <a:gd name="T33" fmla="*/ 1 h 15"/>
                  <a:gd name="T34" fmla="*/ 2 w 19"/>
                  <a:gd name="T35" fmla="*/ 1 h 15"/>
                  <a:gd name="T36" fmla="*/ 2 w 19"/>
                  <a:gd name="T37" fmla="*/ 2 h 15"/>
                  <a:gd name="T38" fmla="*/ 1 w 19"/>
                  <a:gd name="T39" fmla="*/ 2 h 15"/>
                  <a:gd name="T40" fmla="*/ 0 w 19"/>
                  <a:gd name="T41" fmla="*/ 2 h 15"/>
                  <a:gd name="T42" fmla="*/ 0 w 19"/>
                  <a:gd name="T43" fmla="*/ 3 h 15"/>
                  <a:gd name="T44" fmla="*/ 0 w 19"/>
                  <a:gd name="T45" fmla="*/ 4 h 15"/>
                  <a:gd name="T46" fmla="*/ 0 w 19"/>
                  <a:gd name="T47" fmla="*/ 5 h 15"/>
                  <a:gd name="T48" fmla="*/ 0 w 19"/>
                  <a:gd name="T49" fmla="*/ 6 h 15"/>
                  <a:gd name="T50" fmla="*/ 0 w 19"/>
                  <a:gd name="T51" fmla="*/ 7 h 15"/>
                  <a:gd name="T52" fmla="*/ 0 w 19"/>
                  <a:gd name="T53" fmla="*/ 8 h 15"/>
                  <a:gd name="T54" fmla="*/ 0 w 19"/>
                  <a:gd name="T55" fmla="*/ 9 h 15"/>
                  <a:gd name="T56" fmla="*/ 0 w 19"/>
                  <a:gd name="T57" fmla="*/ 10 h 15"/>
                  <a:gd name="T58" fmla="*/ 0 w 19"/>
                  <a:gd name="T59" fmla="*/ 11 h 15"/>
                  <a:gd name="T60" fmla="*/ 0 w 19"/>
                  <a:gd name="T61" fmla="*/ 12 h 15"/>
                  <a:gd name="T62" fmla="*/ 0 w 19"/>
                  <a:gd name="T63" fmla="*/ 13 h 15"/>
                  <a:gd name="T64" fmla="*/ 0 w 19"/>
                  <a:gd name="T65" fmla="*/ 14 h 15"/>
                  <a:gd name="T66" fmla="*/ 1 w 19"/>
                  <a:gd name="T67" fmla="*/ 14 h 15"/>
                  <a:gd name="T68" fmla="*/ 1 w 19"/>
                  <a:gd name="T69" fmla="*/ 15 h 15"/>
                  <a:gd name="T70" fmla="*/ 2 w 19"/>
                  <a:gd name="T71" fmla="*/ 15 h 15"/>
                  <a:gd name="T72" fmla="*/ 3 w 19"/>
                  <a:gd name="T73" fmla="*/ 15 h 15"/>
                  <a:gd name="T74" fmla="*/ 4 w 19"/>
                  <a:gd name="T75" fmla="*/ 15 h 15"/>
                  <a:gd name="T76" fmla="*/ 5 w 19"/>
                  <a:gd name="T77" fmla="*/ 15 h 15"/>
                  <a:gd name="T78" fmla="*/ 6 w 19"/>
                  <a:gd name="T79" fmla="*/ 15 h 15"/>
                  <a:gd name="T80" fmla="*/ 7 w 19"/>
                  <a:gd name="T81" fmla="*/ 15 h 15"/>
                  <a:gd name="T82" fmla="*/ 8 w 19"/>
                  <a:gd name="T83" fmla="*/ 15 h 15"/>
                  <a:gd name="T84" fmla="*/ 9 w 19"/>
                  <a:gd name="T85" fmla="*/ 15 h 15"/>
                  <a:gd name="T86" fmla="*/ 10 w 19"/>
                  <a:gd name="T87" fmla="*/ 15 h 15"/>
                  <a:gd name="T88" fmla="*/ 10 w 19"/>
                  <a:gd name="T89" fmla="*/ 14 h 15"/>
                  <a:gd name="T90" fmla="*/ 11 w 19"/>
                  <a:gd name="T91" fmla="*/ 14 h 15"/>
                  <a:gd name="T92" fmla="*/ 12 w 19"/>
                  <a:gd name="T93" fmla="*/ 14 h 15"/>
                  <a:gd name="T94" fmla="*/ 13 w 19"/>
                  <a:gd name="T95" fmla="*/ 13 h 15"/>
                  <a:gd name="T96" fmla="*/ 14 w 19"/>
                  <a:gd name="T97" fmla="*/ 13 h 15"/>
                  <a:gd name="T98" fmla="*/ 14 w 19"/>
                  <a:gd name="T99" fmla="*/ 12 h 15"/>
                  <a:gd name="T100" fmla="*/ 15 w 19"/>
                  <a:gd name="T101" fmla="*/ 12 h 15"/>
                  <a:gd name="T102" fmla="*/ 16 w 19"/>
                  <a:gd name="T103" fmla="*/ 11 h 15"/>
                  <a:gd name="T104" fmla="*/ 17 w 19"/>
                  <a:gd name="T105" fmla="*/ 10 h 15"/>
                  <a:gd name="T106" fmla="*/ 17 w 19"/>
                  <a:gd name="T107" fmla="*/ 9 h 15"/>
                  <a:gd name="T108" fmla="*/ 18 w 19"/>
                  <a:gd name="T109" fmla="*/ 9 h 15"/>
                  <a:gd name="T110" fmla="*/ 18 w 19"/>
                  <a:gd name="T111" fmla="*/ 8 h 15"/>
                  <a:gd name="T112" fmla="*/ 19 w 19"/>
                  <a:gd name="T113" fmla="*/ 7 h 15"/>
                  <a:gd name="T114" fmla="*/ 19 w 19"/>
                  <a:gd name="T115" fmla="*/ 6 h 15"/>
                  <a:gd name="T116" fmla="*/ 19 w 19"/>
                  <a:gd name="T117" fmla="*/ 5 h 15"/>
                  <a:gd name="T118" fmla="*/ 19 w 19"/>
                  <a:gd name="T119" fmla="*/ 4 h 15"/>
                  <a:gd name="T120" fmla="*/ 19 w 19"/>
                  <a:gd name="T121" fmla="*/ 3 h 15"/>
                  <a:gd name="T122" fmla="*/ 19 w 19"/>
                  <a:gd name="T123" fmla="*/ 2 h 15"/>
                  <a:gd name="T124" fmla="*/ 19 w 19"/>
                  <a:gd name="T125" fmla="*/ 2 h 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15"/>
                  <a:gd name="T191" fmla="*/ 19 w 19"/>
                  <a:gd name="T192" fmla="*/ 15 h 1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15">
                    <a:moveTo>
                      <a:pt x="19" y="2"/>
                    </a:moveTo>
                    <a:lnTo>
                      <a:pt x="18" y="1"/>
                    </a:lnTo>
                    <a:lnTo>
                      <a:pt x="17" y="1"/>
                    </a:lnTo>
                    <a:lnTo>
                      <a:pt x="16" y="1"/>
                    </a:lnTo>
                    <a:lnTo>
                      <a:pt x="15" y="0"/>
                    </a:lnTo>
                    <a:lnTo>
                      <a:pt x="15" y="1"/>
                    </a:lnTo>
                    <a:lnTo>
                      <a:pt x="14" y="1"/>
                    </a:lnTo>
                    <a:lnTo>
                      <a:pt x="12" y="1"/>
                    </a:lnTo>
                    <a:lnTo>
                      <a:pt x="11" y="1"/>
                    </a:lnTo>
                    <a:lnTo>
                      <a:pt x="10" y="1"/>
                    </a:lnTo>
                    <a:lnTo>
                      <a:pt x="9" y="1"/>
                    </a:lnTo>
                    <a:lnTo>
                      <a:pt x="8" y="1"/>
                    </a:lnTo>
                    <a:lnTo>
                      <a:pt x="7" y="1"/>
                    </a:lnTo>
                    <a:lnTo>
                      <a:pt x="6" y="1"/>
                    </a:lnTo>
                    <a:lnTo>
                      <a:pt x="5" y="1"/>
                    </a:lnTo>
                    <a:lnTo>
                      <a:pt x="4" y="1"/>
                    </a:lnTo>
                    <a:lnTo>
                      <a:pt x="3" y="1"/>
                    </a:lnTo>
                    <a:lnTo>
                      <a:pt x="2" y="1"/>
                    </a:lnTo>
                    <a:lnTo>
                      <a:pt x="2" y="2"/>
                    </a:lnTo>
                    <a:lnTo>
                      <a:pt x="1" y="2"/>
                    </a:lnTo>
                    <a:lnTo>
                      <a:pt x="0" y="2"/>
                    </a:lnTo>
                    <a:lnTo>
                      <a:pt x="0" y="3"/>
                    </a:lnTo>
                    <a:lnTo>
                      <a:pt x="0" y="4"/>
                    </a:lnTo>
                    <a:lnTo>
                      <a:pt x="0" y="5"/>
                    </a:lnTo>
                    <a:lnTo>
                      <a:pt x="0" y="6"/>
                    </a:lnTo>
                    <a:lnTo>
                      <a:pt x="0" y="7"/>
                    </a:lnTo>
                    <a:lnTo>
                      <a:pt x="0" y="8"/>
                    </a:lnTo>
                    <a:lnTo>
                      <a:pt x="0" y="9"/>
                    </a:lnTo>
                    <a:lnTo>
                      <a:pt x="0" y="10"/>
                    </a:lnTo>
                    <a:lnTo>
                      <a:pt x="0" y="11"/>
                    </a:lnTo>
                    <a:lnTo>
                      <a:pt x="0" y="12"/>
                    </a:lnTo>
                    <a:lnTo>
                      <a:pt x="0" y="13"/>
                    </a:lnTo>
                    <a:lnTo>
                      <a:pt x="0" y="14"/>
                    </a:lnTo>
                    <a:lnTo>
                      <a:pt x="1" y="14"/>
                    </a:lnTo>
                    <a:lnTo>
                      <a:pt x="1" y="15"/>
                    </a:lnTo>
                    <a:lnTo>
                      <a:pt x="2" y="15"/>
                    </a:lnTo>
                    <a:lnTo>
                      <a:pt x="3" y="15"/>
                    </a:lnTo>
                    <a:lnTo>
                      <a:pt x="4" y="15"/>
                    </a:lnTo>
                    <a:lnTo>
                      <a:pt x="5" y="15"/>
                    </a:lnTo>
                    <a:lnTo>
                      <a:pt x="6" y="15"/>
                    </a:lnTo>
                    <a:lnTo>
                      <a:pt x="7" y="15"/>
                    </a:lnTo>
                    <a:lnTo>
                      <a:pt x="8" y="15"/>
                    </a:lnTo>
                    <a:lnTo>
                      <a:pt x="9" y="15"/>
                    </a:lnTo>
                    <a:lnTo>
                      <a:pt x="10" y="15"/>
                    </a:lnTo>
                    <a:lnTo>
                      <a:pt x="10" y="14"/>
                    </a:lnTo>
                    <a:lnTo>
                      <a:pt x="11" y="14"/>
                    </a:lnTo>
                    <a:lnTo>
                      <a:pt x="12" y="14"/>
                    </a:lnTo>
                    <a:lnTo>
                      <a:pt x="13" y="13"/>
                    </a:lnTo>
                    <a:lnTo>
                      <a:pt x="14" y="13"/>
                    </a:lnTo>
                    <a:lnTo>
                      <a:pt x="14" y="12"/>
                    </a:lnTo>
                    <a:lnTo>
                      <a:pt x="15" y="12"/>
                    </a:lnTo>
                    <a:lnTo>
                      <a:pt x="16" y="11"/>
                    </a:lnTo>
                    <a:lnTo>
                      <a:pt x="17" y="10"/>
                    </a:lnTo>
                    <a:lnTo>
                      <a:pt x="17" y="9"/>
                    </a:lnTo>
                    <a:lnTo>
                      <a:pt x="18" y="9"/>
                    </a:lnTo>
                    <a:lnTo>
                      <a:pt x="18" y="8"/>
                    </a:lnTo>
                    <a:lnTo>
                      <a:pt x="19" y="7"/>
                    </a:lnTo>
                    <a:lnTo>
                      <a:pt x="19" y="6"/>
                    </a:lnTo>
                    <a:lnTo>
                      <a:pt x="19" y="5"/>
                    </a:lnTo>
                    <a:lnTo>
                      <a:pt x="19" y="4"/>
                    </a:lnTo>
                    <a:lnTo>
                      <a:pt x="19" y="3"/>
                    </a:lnTo>
                    <a:lnTo>
                      <a:pt x="19"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601" name="D127"/>
              <p:cNvSpPr>
                <a:spLocks noChangeAspect="1"/>
              </p:cNvSpPr>
              <p:nvPr/>
            </p:nvSpPr>
            <p:spPr bwMode="auto">
              <a:xfrm>
                <a:off x="1390" y="1452"/>
                <a:ext cx="6" cy="7"/>
              </a:xfrm>
              <a:custGeom>
                <a:avLst/>
                <a:gdLst>
                  <a:gd name="T0" fmla="*/ 5 w 6"/>
                  <a:gd name="T1" fmla="*/ 3 h 7"/>
                  <a:gd name="T2" fmla="*/ 5 w 6"/>
                  <a:gd name="T3" fmla="*/ 2 h 7"/>
                  <a:gd name="T4" fmla="*/ 4 w 6"/>
                  <a:gd name="T5" fmla="*/ 2 h 7"/>
                  <a:gd name="T6" fmla="*/ 4 w 6"/>
                  <a:gd name="T7" fmla="*/ 1 h 7"/>
                  <a:gd name="T8" fmla="*/ 5 w 6"/>
                  <a:gd name="T9" fmla="*/ 1 h 7"/>
                  <a:gd name="T10" fmla="*/ 6 w 6"/>
                  <a:gd name="T11" fmla="*/ 0 h 7"/>
                  <a:gd name="T12" fmla="*/ 5 w 6"/>
                  <a:gd name="T13" fmla="*/ 0 h 7"/>
                  <a:gd name="T14" fmla="*/ 4 w 6"/>
                  <a:gd name="T15" fmla="*/ 0 h 7"/>
                  <a:gd name="T16" fmla="*/ 4 w 6"/>
                  <a:gd name="T17" fmla="*/ 1 h 7"/>
                  <a:gd name="T18" fmla="*/ 3 w 6"/>
                  <a:gd name="T19" fmla="*/ 1 h 7"/>
                  <a:gd name="T20" fmla="*/ 2 w 6"/>
                  <a:gd name="T21" fmla="*/ 1 h 7"/>
                  <a:gd name="T22" fmla="*/ 2 w 6"/>
                  <a:gd name="T23" fmla="*/ 2 h 7"/>
                  <a:gd name="T24" fmla="*/ 2 w 6"/>
                  <a:gd name="T25" fmla="*/ 3 h 7"/>
                  <a:gd name="T26" fmla="*/ 1 w 6"/>
                  <a:gd name="T27" fmla="*/ 3 h 7"/>
                  <a:gd name="T28" fmla="*/ 1 w 6"/>
                  <a:gd name="T29" fmla="*/ 4 h 7"/>
                  <a:gd name="T30" fmla="*/ 0 w 6"/>
                  <a:gd name="T31" fmla="*/ 5 h 7"/>
                  <a:gd name="T32" fmla="*/ 1 w 6"/>
                  <a:gd name="T33" fmla="*/ 5 h 7"/>
                  <a:gd name="T34" fmla="*/ 1 w 6"/>
                  <a:gd name="T35" fmla="*/ 6 h 7"/>
                  <a:gd name="T36" fmla="*/ 1 w 6"/>
                  <a:gd name="T37" fmla="*/ 7 h 7"/>
                  <a:gd name="T38" fmla="*/ 2 w 6"/>
                  <a:gd name="T39" fmla="*/ 6 h 7"/>
                  <a:gd name="T40" fmla="*/ 3 w 6"/>
                  <a:gd name="T41" fmla="*/ 6 h 7"/>
                  <a:gd name="T42" fmla="*/ 4 w 6"/>
                  <a:gd name="T43" fmla="*/ 5 h 7"/>
                  <a:gd name="T44" fmla="*/ 4 w 6"/>
                  <a:gd name="T45" fmla="*/ 4 h 7"/>
                  <a:gd name="T46" fmla="*/ 5 w 6"/>
                  <a:gd name="T47" fmla="*/ 4 h 7"/>
                  <a:gd name="T48" fmla="*/ 5 w 6"/>
                  <a:gd name="T49" fmla="*/ 3 h 7"/>
                  <a:gd name="T50" fmla="*/ 6 w 6"/>
                  <a:gd name="T51" fmla="*/ 3 h 7"/>
                  <a:gd name="T52" fmla="*/ 5 w 6"/>
                  <a:gd name="T53" fmla="*/ 3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
                  <a:gd name="T82" fmla="*/ 0 h 7"/>
                  <a:gd name="T83" fmla="*/ 6 w 6"/>
                  <a:gd name="T84" fmla="*/ 7 h 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 h="7">
                    <a:moveTo>
                      <a:pt x="5" y="3"/>
                    </a:moveTo>
                    <a:lnTo>
                      <a:pt x="5" y="2"/>
                    </a:lnTo>
                    <a:lnTo>
                      <a:pt x="4" y="2"/>
                    </a:lnTo>
                    <a:lnTo>
                      <a:pt x="4" y="1"/>
                    </a:lnTo>
                    <a:lnTo>
                      <a:pt x="5" y="1"/>
                    </a:lnTo>
                    <a:lnTo>
                      <a:pt x="6" y="0"/>
                    </a:lnTo>
                    <a:lnTo>
                      <a:pt x="5" y="0"/>
                    </a:lnTo>
                    <a:lnTo>
                      <a:pt x="4" y="0"/>
                    </a:lnTo>
                    <a:lnTo>
                      <a:pt x="4" y="1"/>
                    </a:lnTo>
                    <a:lnTo>
                      <a:pt x="3" y="1"/>
                    </a:lnTo>
                    <a:lnTo>
                      <a:pt x="2" y="1"/>
                    </a:lnTo>
                    <a:lnTo>
                      <a:pt x="2" y="2"/>
                    </a:lnTo>
                    <a:lnTo>
                      <a:pt x="2" y="3"/>
                    </a:lnTo>
                    <a:lnTo>
                      <a:pt x="1" y="3"/>
                    </a:lnTo>
                    <a:lnTo>
                      <a:pt x="1" y="4"/>
                    </a:lnTo>
                    <a:lnTo>
                      <a:pt x="0" y="5"/>
                    </a:lnTo>
                    <a:lnTo>
                      <a:pt x="1" y="5"/>
                    </a:lnTo>
                    <a:lnTo>
                      <a:pt x="1" y="6"/>
                    </a:lnTo>
                    <a:lnTo>
                      <a:pt x="1" y="7"/>
                    </a:lnTo>
                    <a:lnTo>
                      <a:pt x="2" y="6"/>
                    </a:lnTo>
                    <a:lnTo>
                      <a:pt x="3" y="6"/>
                    </a:lnTo>
                    <a:lnTo>
                      <a:pt x="4" y="5"/>
                    </a:lnTo>
                    <a:lnTo>
                      <a:pt x="4" y="4"/>
                    </a:lnTo>
                    <a:lnTo>
                      <a:pt x="5" y="4"/>
                    </a:lnTo>
                    <a:lnTo>
                      <a:pt x="5" y="3"/>
                    </a:lnTo>
                    <a:lnTo>
                      <a:pt x="6" y="3"/>
                    </a:lnTo>
                    <a:lnTo>
                      <a:pt x="5"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602" name="D128"/>
              <p:cNvSpPr>
                <a:spLocks noChangeAspect="1"/>
              </p:cNvSpPr>
              <p:nvPr/>
            </p:nvSpPr>
            <p:spPr bwMode="auto">
              <a:xfrm>
                <a:off x="1400" y="1447"/>
                <a:ext cx="1" cy="2"/>
              </a:xfrm>
              <a:custGeom>
                <a:avLst/>
                <a:gdLst>
                  <a:gd name="T0" fmla="*/ 1 w 1"/>
                  <a:gd name="T1" fmla="*/ 0 h 2"/>
                  <a:gd name="T2" fmla="*/ 0 w 1"/>
                  <a:gd name="T3" fmla="*/ 0 h 2"/>
                  <a:gd name="T4" fmla="*/ 0 w 1"/>
                  <a:gd name="T5" fmla="*/ 1 h 2"/>
                  <a:gd name="T6" fmla="*/ 0 w 1"/>
                  <a:gd name="T7" fmla="*/ 2 h 2"/>
                  <a:gd name="T8" fmla="*/ 1 w 1"/>
                  <a:gd name="T9" fmla="*/ 1 h 2"/>
                  <a:gd name="T10" fmla="*/ 1 w 1"/>
                  <a:gd name="T11" fmla="*/ 0 h 2"/>
                  <a:gd name="T12" fmla="*/ 1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1" y="0"/>
                    </a:moveTo>
                    <a:lnTo>
                      <a:pt x="0" y="0"/>
                    </a:lnTo>
                    <a:lnTo>
                      <a:pt x="0" y="1"/>
                    </a:lnTo>
                    <a:lnTo>
                      <a:pt x="0" y="2"/>
                    </a:lnTo>
                    <a:lnTo>
                      <a:pt x="1" y="1"/>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603" name="D129"/>
              <p:cNvSpPr>
                <a:spLocks noChangeAspect="1"/>
              </p:cNvSpPr>
              <p:nvPr/>
            </p:nvSpPr>
            <p:spPr bwMode="auto">
              <a:xfrm>
                <a:off x="1397" y="1451"/>
                <a:ext cx="1" cy="2"/>
              </a:xfrm>
              <a:custGeom>
                <a:avLst/>
                <a:gdLst>
                  <a:gd name="T0" fmla="*/ 0 w 1"/>
                  <a:gd name="T1" fmla="*/ 1 h 2"/>
                  <a:gd name="T2" fmla="*/ 0 w 1"/>
                  <a:gd name="T3" fmla="*/ 2 h 2"/>
                  <a:gd name="T4" fmla="*/ 1 w 1"/>
                  <a:gd name="T5" fmla="*/ 2 h 2"/>
                  <a:gd name="T6" fmla="*/ 1 w 1"/>
                  <a:gd name="T7" fmla="*/ 1 h 2"/>
                  <a:gd name="T8" fmla="*/ 1 w 1"/>
                  <a:gd name="T9" fmla="*/ 0 h 2"/>
                  <a:gd name="T10" fmla="*/ 0 w 1"/>
                  <a:gd name="T11" fmla="*/ 1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1"/>
                    </a:moveTo>
                    <a:lnTo>
                      <a:pt x="0" y="2"/>
                    </a:lnTo>
                    <a:lnTo>
                      <a:pt x="1" y="2"/>
                    </a:lnTo>
                    <a:lnTo>
                      <a:pt x="1"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515" name="Brunei_Darussalam"/>
            <p:cNvSpPr>
              <a:spLocks noChangeAspect="1"/>
            </p:cNvSpPr>
            <p:nvPr/>
          </p:nvSpPr>
          <p:spPr bwMode="auto">
            <a:xfrm>
              <a:off x="2919" y="1405"/>
              <a:ext cx="13" cy="9"/>
            </a:xfrm>
            <a:custGeom>
              <a:avLst/>
              <a:gdLst>
                <a:gd name="T0" fmla="*/ 1 w 13"/>
                <a:gd name="T1" fmla="*/ 4 h 9"/>
                <a:gd name="T2" fmla="*/ 1 w 13"/>
                <a:gd name="T3" fmla="*/ 5 h 9"/>
                <a:gd name="T4" fmla="*/ 2 w 13"/>
                <a:gd name="T5" fmla="*/ 6 h 9"/>
                <a:gd name="T6" fmla="*/ 3 w 13"/>
                <a:gd name="T7" fmla="*/ 7 h 9"/>
                <a:gd name="T8" fmla="*/ 3 w 13"/>
                <a:gd name="T9" fmla="*/ 8 h 9"/>
                <a:gd name="T10" fmla="*/ 4 w 13"/>
                <a:gd name="T11" fmla="*/ 8 h 9"/>
                <a:gd name="T12" fmla="*/ 5 w 13"/>
                <a:gd name="T13" fmla="*/ 9 h 9"/>
                <a:gd name="T14" fmla="*/ 6 w 13"/>
                <a:gd name="T15" fmla="*/ 9 h 9"/>
                <a:gd name="T16" fmla="*/ 7 w 13"/>
                <a:gd name="T17" fmla="*/ 8 h 9"/>
                <a:gd name="T18" fmla="*/ 7 w 13"/>
                <a:gd name="T19" fmla="*/ 6 h 9"/>
                <a:gd name="T20" fmla="*/ 7 w 13"/>
                <a:gd name="T21" fmla="*/ 5 h 9"/>
                <a:gd name="T22" fmla="*/ 7 w 13"/>
                <a:gd name="T23" fmla="*/ 3 h 9"/>
                <a:gd name="T24" fmla="*/ 8 w 13"/>
                <a:gd name="T25" fmla="*/ 3 h 9"/>
                <a:gd name="T26" fmla="*/ 9 w 13"/>
                <a:gd name="T27" fmla="*/ 2 h 9"/>
                <a:gd name="T28" fmla="*/ 10 w 13"/>
                <a:gd name="T29" fmla="*/ 3 h 9"/>
                <a:gd name="T30" fmla="*/ 10 w 13"/>
                <a:gd name="T31" fmla="*/ 4 h 9"/>
                <a:gd name="T32" fmla="*/ 11 w 13"/>
                <a:gd name="T33" fmla="*/ 5 h 9"/>
                <a:gd name="T34" fmla="*/ 12 w 13"/>
                <a:gd name="T35" fmla="*/ 6 h 9"/>
                <a:gd name="T36" fmla="*/ 13 w 13"/>
                <a:gd name="T37" fmla="*/ 6 h 9"/>
                <a:gd name="T38" fmla="*/ 13 w 13"/>
                <a:gd name="T39" fmla="*/ 5 h 9"/>
                <a:gd name="T40" fmla="*/ 13 w 13"/>
                <a:gd name="T41" fmla="*/ 4 h 9"/>
                <a:gd name="T42" fmla="*/ 13 w 13"/>
                <a:gd name="T43" fmla="*/ 3 h 9"/>
                <a:gd name="T44" fmla="*/ 12 w 13"/>
                <a:gd name="T45" fmla="*/ 2 h 9"/>
                <a:gd name="T46" fmla="*/ 11 w 13"/>
                <a:gd name="T47" fmla="*/ 1 h 9"/>
                <a:gd name="T48" fmla="*/ 10 w 13"/>
                <a:gd name="T49" fmla="*/ 1 h 9"/>
                <a:gd name="T50" fmla="*/ 9 w 13"/>
                <a:gd name="T51" fmla="*/ 1 h 9"/>
                <a:gd name="T52" fmla="*/ 9 w 13"/>
                <a:gd name="T53" fmla="*/ 0 h 9"/>
                <a:gd name="T54" fmla="*/ 8 w 13"/>
                <a:gd name="T55" fmla="*/ 0 h 9"/>
                <a:gd name="T56" fmla="*/ 7 w 13"/>
                <a:gd name="T57" fmla="*/ 1 h 9"/>
                <a:gd name="T58" fmla="*/ 5 w 13"/>
                <a:gd name="T59" fmla="*/ 2 h 9"/>
                <a:gd name="T60" fmla="*/ 4 w 13"/>
                <a:gd name="T61" fmla="*/ 3 h 9"/>
                <a:gd name="T62" fmla="*/ 3 w 13"/>
                <a:gd name="T63" fmla="*/ 3 h 9"/>
                <a:gd name="T64" fmla="*/ 2 w 13"/>
                <a:gd name="T65" fmla="*/ 3 h 9"/>
                <a:gd name="T66" fmla="*/ 1 w 13"/>
                <a:gd name="T67" fmla="*/ 4 h 9"/>
                <a:gd name="T68" fmla="*/ 0 w 13"/>
                <a:gd name="T69" fmla="*/ 4 h 9"/>
                <a:gd name="T70" fmla="*/ 1 w 13"/>
                <a:gd name="T71" fmla="*/ 4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
                <a:gd name="T109" fmla="*/ 0 h 9"/>
                <a:gd name="T110" fmla="*/ 13 w 13"/>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 h="9">
                  <a:moveTo>
                    <a:pt x="1" y="4"/>
                  </a:moveTo>
                  <a:lnTo>
                    <a:pt x="1" y="5"/>
                  </a:lnTo>
                  <a:lnTo>
                    <a:pt x="2" y="6"/>
                  </a:lnTo>
                  <a:lnTo>
                    <a:pt x="3" y="7"/>
                  </a:lnTo>
                  <a:lnTo>
                    <a:pt x="3" y="8"/>
                  </a:lnTo>
                  <a:lnTo>
                    <a:pt x="4" y="8"/>
                  </a:lnTo>
                  <a:lnTo>
                    <a:pt x="5" y="9"/>
                  </a:lnTo>
                  <a:lnTo>
                    <a:pt x="6" y="9"/>
                  </a:lnTo>
                  <a:lnTo>
                    <a:pt x="7" y="8"/>
                  </a:lnTo>
                  <a:lnTo>
                    <a:pt x="7" y="6"/>
                  </a:lnTo>
                  <a:lnTo>
                    <a:pt x="7" y="5"/>
                  </a:lnTo>
                  <a:lnTo>
                    <a:pt x="7" y="3"/>
                  </a:lnTo>
                  <a:lnTo>
                    <a:pt x="8" y="3"/>
                  </a:lnTo>
                  <a:lnTo>
                    <a:pt x="9" y="2"/>
                  </a:lnTo>
                  <a:lnTo>
                    <a:pt x="10" y="3"/>
                  </a:lnTo>
                  <a:lnTo>
                    <a:pt x="10" y="4"/>
                  </a:lnTo>
                  <a:lnTo>
                    <a:pt x="11" y="5"/>
                  </a:lnTo>
                  <a:lnTo>
                    <a:pt x="12" y="6"/>
                  </a:lnTo>
                  <a:lnTo>
                    <a:pt x="13" y="6"/>
                  </a:lnTo>
                  <a:lnTo>
                    <a:pt x="13" y="5"/>
                  </a:lnTo>
                  <a:lnTo>
                    <a:pt x="13" y="4"/>
                  </a:lnTo>
                  <a:lnTo>
                    <a:pt x="13" y="3"/>
                  </a:lnTo>
                  <a:lnTo>
                    <a:pt x="12" y="2"/>
                  </a:lnTo>
                  <a:lnTo>
                    <a:pt x="11" y="1"/>
                  </a:lnTo>
                  <a:lnTo>
                    <a:pt x="10" y="1"/>
                  </a:lnTo>
                  <a:lnTo>
                    <a:pt x="9" y="1"/>
                  </a:lnTo>
                  <a:lnTo>
                    <a:pt x="9" y="0"/>
                  </a:lnTo>
                  <a:lnTo>
                    <a:pt x="8" y="0"/>
                  </a:lnTo>
                  <a:lnTo>
                    <a:pt x="7" y="1"/>
                  </a:lnTo>
                  <a:lnTo>
                    <a:pt x="5" y="2"/>
                  </a:lnTo>
                  <a:lnTo>
                    <a:pt x="4" y="3"/>
                  </a:lnTo>
                  <a:lnTo>
                    <a:pt x="3" y="3"/>
                  </a:lnTo>
                  <a:lnTo>
                    <a:pt x="2" y="3"/>
                  </a:lnTo>
                  <a:lnTo>
                    <a:pt x="1" y="4"/>
                  </a:lnTo>
                  <a:lnTo>
                    <a:pt x="0" y="4"/>
                  </a:lnTo>
                  <a:lnTo>
                    <a:pt x="1"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16" name="Bulgaria">
              <a:hlinkClick r:id="" action="ppaction://noaction"/>
            </p:cNvPr>
            <p:cNvSpPr>
              <a:spLocks noChangeAspect="1"/>
            </p:cNvSpPr>
            <p:nvPr/>
          </p:nvSpPr>
          <p:spPr bwMode="auto">
            <a:xfrm>
              <a:off x="2070" y="1014"/>
              <a:ext cx="59" cy="32"/>
            </a:xfrm>
            <a:custGeom>
              <a:avLst/>
              <a:gdLst>
                <a:gd name="T0" fmla="*/ 5 w 59"/>
                <a:gd name="T1" fmla="*/ 24 h 32"/>
                <a:gd name="T2" fmla="*/ 1 w 59"/>
                <a:gd name="T3" fmla="*/ 17 h 32"/>
                <a:gd name="T4" fmla="*/ 5 w 59"/>
                <a:gd name="T5" fmla="*/ 12 h 32"/>
                <a:gd name="T6" fmla="*/ 1 w 59"/>
                <a:gd name="T7" fmla="*/ 7 h 32"/>
                <a:gd name="T8" fmla="*/ 1 w 59"/>
                <a:gd name="T9" fmla="*/ 1 h 32"/>
                <a:gd name="T10" fmla="*/ 6 w 59"/>
                <a:gd name="T11" fmla="*/ 0 h 32"/>
                <a:gd name="T12" fmla="*/ 7 w 59"/>
                <a:gd name="T13" fmla="*/ 4 h 32"/>
                <a:gd name="T14" fmla="*/ 15 w 59"/>
                <a:gd name="T15" fmla="*/ 4 h 32"/>
                <a:gd name="T16" fmla="*/ 25 w 59"/>
                <a:gd name="T17" fmla="*/ 5 h 32"/>
                <a:gd name="T18" fmla="*/ 32 w 59"/>
                <a:gd name="T19" fmla="*/ 5 h 32"/>
                <a:gd name="T20" fmla="*/ 39 w 59"/>
                <a:gd name="T21" fmla="*/ 2 h 32"/>
                <a:gd name="T22" fmla="*/ 46 w 59"/>
                <a:gd name="T23" fmla="*/ 0 h 32"/>
                <a:gd name="T24" fmla="*/ 52 w 59"/>
                <a:gd name="T25" fmla="*/ 2 h 32"/>
                <a:gd name="T26" fmla="*/ 59 w 59"/>
                <a:gd name="T27" fmla="*/ 4 h 32"/>
                <a:gd name="T28" fmla="*/ 57 w 59"/>
                <a:gd name="T29" fmla="*/ 8 h 32"/>
                <a:gd name="T30" fmla="*/ 52 w 59"/>
                <a:gd name="T31" fmla="*/ 11 h 32"/>
                <a:gd name="T32" fmla="*/ 52 w 59"/>
                <a:gd name="T33" fmla="*/ 16 h 32"/>
                <a:gd name="T34" fmla="*/ 50 w 59"/>
                <a:gd name="T35" fmla="*/ 17 h 32"/>
                <a:gd name="T36" fmla="*/ 48 w 59"/>
                <a:gd name="T37" fmla="*/ 18 h 32"/>
                <a:gd name="T38" fmla="*/ 50 w 59"/>
                <a:gd name="T39" fmla="*/ 19 h 32"/>
                <a:gd name="T40" fmla="*/ 51 w 59"/>
                <a:gd name="T41" fmla="*/ 22 h 32"/>
                <a:gd name="T42" fmla="*/ 53 w 59"/>
                <a:gd name="T43" fmla="*/ 24 h 32"/>
                <a:gd name="T44" fmla="*/ 52 w 59"/>
                <a:gd name="T45" fmla="*/ 25 h 32"/>
                <a:gd name="T46" fmla="*/ 45 w 59"/>
                <a:gd name="T47" fmla="*/ 24 h 32"/>
                <a:gd name="T48" fmla="*/ 39 w 59"/>
                <a:gd name="T49" fmla="*/ 25 h 32"/>
                <a:gd name="T50" fmla="*/ 37 w 59"/>
                <a:gd name="T51" fmla="*/ 26 h 32"/>
                <a:gd name="T52" fmla="*/ 35 w 59"/>
                <a:gd name="T53" fmla="*/ 30 h 32"/>
                <a:gd name="T54" fmla="*/ 29 w 59"/>
                <a:gd name="T55" fmla="*/ 32 h 32"/>
                <a:gd name="T56" fmla="*/ 23 w 59"/>
                <a:gd name="T57" fmla="*/ 30 h 32"/>
                <a:gd name="T58" fmla="*/ 20 w 59"/>
                <a:gd name="T59" fmla="*/ 29 h 32"/>
                <a:gd name="T60" fmla="*/ 15 w 59"/>
                <a:gd name="T61" fmla="*/ 30 h 32"/>
                <a:gd name="T62" fmla="*/ 8 w 59"/>
                <a:gd name="T63" fmla="*/ 31 h 32"/>
                <a:gd name="T64" fmla="*/ 6 w 59"/>
                <a:gd name="T65" fmla="*/ 28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32"/>
                <a:gd name="T101" fmla="*/ 59 w 59"/>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32">
                  <a:moveTo>
                    <a:pt x="6" y="28"/>
                  </a:moveTo>
                  <a:lnTo>
                    <a:pt x="5" y="24"/>
                  </a:lnTo>
                  <a:lnTo>
                    <a:pt x="1" y="21"/>
                  </a:lnTo>
                  <a:lnTo>
                    <a:pt x="1" y="17"/>
                  </a:lnTo>
                  <a:lnTo>
                    <a:pt x="3" y="14"/>
                  </a:lnTo>
                  <a:lnTo>
                    <a:pt x="5" y="12"/>
                  </a:lnTo>
                  <a:lnTo>
                    <a:pt x="2" y="9"/>
                  </a:lnTo>
                  <a:lnTo>
                    <a:pt x="1" y="7"/>
                  </a:lnTo>
                  <a:lnTo>
                    <a:pt x="0" y="4"/>
                  </a:lnTo>
                  <a:lnTo>
                    <a:pt x="1" y="1"/>
                  </a:lnTo>
                  <a:lnTo>
                    <a:pt x="4" y="0"/>
                  </a:lnTo>
                  <a:lnTo>
                    <a:pt x="6" y="0"/>
                  </a:lnTo>
                  <a:lnTo>
                    <a:pt x="5" y="2"/>
                  </a:lnTo>
                  <a:lnTo>
                    <a:pt x="7" y="4"/>
                  </a:lnTo>
                  <a:lnTo>
                    <a:pt x="9" y="4"/>
                  </a:lnTo>
                  <a:lnTo>
                    <a:pt x="15" y="4"/>
                  </a:lnTo>
                  <a:lnTo>
                    <a:pt x="22" y="4"/>
                  </a:lnTo>
                  <a:lnTo>
                    <a:pt x="25" y="5"/>
                  </a:lnTo>
                  <a:lnTo>
                    <a:pt x="29" y="6"/>
                  </a:lnTo>
                  <a:lnTo>
                    <a:pt x="32" y="5"/>
                  </a:lnTo>
                  <a:lnTo>
                    <a:pt x="35" y="3"/>
                  </a:lnTo>
                  <a:lnTo>
                    <a:pt x="39" y="2"/>
                  </a:lnTo>
                  <a:lnTo>
                    <a:pt x="43" y="0"/>
                  </a:lnTo>
                  <a:lnTo>
                    <a:pt x="46" y="0"/>
                  </a:lnTo>
                  <a:lnTo>
                    <a:pt x="47" y="1"/>
                  </a:lnTo>
                  <a:lnTo>
                    <a:pt x="52" y="2"/>
                  </a:lnTo>
                  <a:lnTo>
                    <a:pt x="56" y="5"/>
                  </a:lnTo>
                  <a:lnTo>
                    <a:pt x="59" y="4"/>
                  </a:lnTo>
                  <a:lnTo>
                    <a:pt x="58" y="7"/>
                  </a:lnTo>
                  <a:lnTo>
                    <a:pt x="57" y="8"/>
                  </a:lnTo>
                  <a:lnTo>
                    <a:pt x="54" y="9"/>
                  </a:lnTo>
                  <a:lnTo>
                    <a:pt x="52" y="11"/>
                  </a:lnTo>
                  <a:lnTo>
                    <a:pt x="52" y="13"/>
                  </a:lnTo>
                  <a:lnTo>
                    <a:pt x="52" y="16"/>
                  </a:lnTo>
                  <a:lnTo>
                    <a:pt x="51" y="16"/>
                  </a:lnTo>
                  <a:lnTo>
                    <a:pt x="50" y="17"/>
                  </a:lnTo>
                  <a:lnTo>
                    <a:pt x="49" y="18"/>
                  </a:lnTo>
                  <a:lnTo>
                    <a:pt x="48" y="18"/>
                  </a:lnTo>
                  <a:lnTo>
                    <a:pt x="49" y="19"/>
                  </a:lnTo>
                  <a:lnTo>
                    <a:pt x="50" y="19"/>
                  </a:lnTo>
                  <a:lnTo>
                    <a:pt x="50" y="20"/>
                  </a:lnTo>
                  <a:lnTo>
                    <a:pt x="51" y="22"/>
                  </a:lnTo>
                  <a:lnTo>
                    <a:pt x="52" y="23"/>
                  </a:lnTo>
                  <a:lnTo>
                    <a:pt x="53" y="24"/>
                  </a:lnTo>
                  <a:lnTo>
                    <a:pt x="53" y="25"/>
                  </a:lnTo>
                  <a:lnTo>
                    <a:pt x="52" y="25"/>
                  </a:lnTo>
                  <a:lnTo>
                    <a:pt x="48" y="25"/>
                  </a:lnTo>
                  <a:lnTo>
                    <a:pt x="45" y="24"/>
                  </a:lnTo>
                  <a:lnTo>
                    <a:pt x="41" y="25"/>
                  </a:lnTo>
                  <a:lnTo>
                    <a:pt x="39" y="25"/>
                  </a:lnTo>
                  <a:lnTo>
                    <a:pt x="38" y="26"/>
                  </a:lnTo>
                  <a:lnTo>
                    <a:pt x="37" y="26"/>
                  </a:lnTo>
                  <a:lnTo>
                    <a:pt x="35" y="27"/>
                  </a:lnTo>
                  <a:lnTo>
                    <a:pt x="35" y="30"/>
                  </a:lnTo>
                  <a:lnTo>
                    <a:pt x="33" y="31"/>
                  </a:lnTo>
                  <a:lnTo>
                    <a:pt x="29" y="32"/>
                  </a:lnTo>
                  <a:lnTo>
                    <a:pt x="26" y="31"/>
                  </a:lnTo>
                  <a:lnTo>
                    <a:pt x="23" y="30"/>
                  </a:lnTo>
                  <a:lnTo>
                    <a:pt x="22" y="29"/>
                  </a:lnTo>
                  <a:lnTo>
                    <a:pt x="20" y="29"/>
                  </a:lnTo>
                  <a:lnTo>
                    <a:pt x="18" y="29"/>
                  </a:lnTo>
                  <a:lnTo>
                    <a:pt x="15" y="30"/>
                  </a:lnTo>
                  <a:lnTo>
                    <a:pt x="11" y="30"/>
                  </a:lnTo>
                  <a:lnTo>
                    <a:pt x="8" y="31"/>
                  </a:lnTo>
                  <a:lnTo>
                    <a:pt x="6" y="31"/>
                  </a:lnTo>
                  <a:lnTo>
                    <a:pt x="6" y="2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17" name="Burkina_Faso">
              <a:hlinkClick r:id="" action="ppaction://noaction"/>
            </p:cNvPr>
            <p:cNvSpPr>
              <a:spLocks noChangeAspect="1"/>
            </p:cNvSpPr>
            <p:nvPr/>
          </p:nvSpPr>
          <p:spPr bwMode="auto">
            <a:xfrm>
              <a:off x="1815" y="1311"/>
              <a:ext cx="70" cy="52"/>
            </a:xfrm>
            <a:custGeom>
              <a:avLst/>
              <a:gdLst>
                <a:gd name="T0" fmla="*/ 54 w 70"/>
                <a:gd name="T1" fmla="*/ 39 h 52"/>
                <a:gd name="T2" fmla="*/ 51 w 70"/>
                <a:gd name="T3" fmla="*/ 38 h 52"/>
                <a:gd name="T4" fmla="*/ 47 w 70"/>
                <a:gd name="T5" fmla="*/ 37 h 52"/>
                <a:gd name="T6" fmla="*/ 43 w 70"/>
                <a:gd name="T7" fmla="*/ 38 h 52"/>
                <a:gd name="T8" fmla="*/ 40 w 70"/>
                <a:gd name="T9" fmla="*/ 39 h 52"/>
                <a:gd name="T10" fmla="*/ 36 w 70"/>
                <a:gd name="T11" fmla="*/ 39 h 52"/>
                <a:gd name="T12" fmla="*/ 32 w 70"/>
                <a:gd name="T13" fmla="*/ 38 h 52"/>
                <a:gd name="T14" fmla="*/ 28 w 70"/>
                <a:gd name="T15" fmla="*/ 38 h 52"/>
                <a:gd name="T16" fmla="*/ 24 w 70"/>
                <a:gd name="T17" fmla="*/ 38 h 52"/>
                <a:gd name="T18" fmla="*/ 22 w 70"/>
                <a:gd name="T19" fmla="*/ 40 h 52"/>
                <a:gd name="T20" fmla="*/ 22 w 70"/>
                <a:gd name="T21" fmla="*/ 43 h 52"/>
                <a:gd name="T22" fmla="*/ 23 w 70"/>
                <a:gd name="T23" fmla="*/ 45 h 52"/>
                <a:gd name="T24" fmla="*/ 23 w 70"/>
                <a:gd name="T25" fmla="*/ 49 h 52"/>
                <a:gd name="T26" fmla="*/ 23 w 70"/>
                <a:gd name="T27" fmla="*/ 52 h 52"/>
                <a:gd name="T28" fmla="*/ 21 w 70"/>
                <a:gd name="T29" fmla="*/ 50 h 52"/>
                <a:gd name="T30" fmla="*/ 18 w 70"/>
                <a:gd name="T31" fmla="*/ 48 h 52"/>
                <a:gd name="T32" fmla="*/ 16 w 70"/>
                <a:gd name="T33" fmla="*/ 48 h 52"/>
                <a:gd name="T34" fmla="*/ 12 w 70"/>
                <a:gd name="T35" fmla="*/ 49 h 52"/>
                <a:gd name="T36" fmla="*/ 9 w 70"/>
                <a:gd name="T37" fmla="*/ 50 h 52"/>
                <a:gd name="T38" fmla="*/ 5 w 70"/>
                <a:gd name="T39" fmla="*/ 50 h 52"/>
                <a:gd name="T40" fmla="*/ 3 w 70"/>
                <a:gd name="T41" fmla="*/ 47 h 52"/>
                <a:gd name="T42" fmla="*/ 1 w 70"/>
                <a:gd name="T43" fmla="*/ 45 h 52"/>
                <a:gd name="T44" fmla="*/ 0 w 70"/>
                <a:gd name="T45" fmla="*/ 42 h 52"/>
                <a:gd name="T46" fmla="*/ 0 w 70"/>
                <a:gd name="T47" fmla="*/ 38 h 52"/>
                <a:gd name="T48" fmla="*/ 2 w 70"/>
                <a:gd name="T49" fmla="*/ 36 h 52"/>
                <a:gd name="T50" fmla="*/ 3 w 70"/>
                <a:gd name="T51" fmla="*/ 33 h 52"/>
                <a:gd name="T52" fmla="*/ 4 w 70"/>
                <a:gd name="T53" fmla="*/ 30 h 52"/>
                <a:gd name="T54" fmla="*/ 8 w 70"/>
                <a:gd name="T55" fmla="*/ 28 h 52"/>
                <a:gd name="T56" fmla="*/ 10 w 70"/>
                <a:gd name="T57" fmla="*/ 25 h 52"/>
                <a:gd name="T58" fmla="*/ 11 w 70"/>
                <a:gd name="T59" fmla="*/ 21 h 52"/>
                <a:gd name="T60" fmla="*/ 13 w 70"/>
                <a:gd name="T61" fmla="*/ 18 h 52"/>
                <a:gd name="T62" fmla="*/ 16 w 70"/>
                <a:gd name="T63" fmla="*/ 16 h 52"/>
                <a:gd name="T64" fmla="*/ 20 w 70"/>
                <a:gd name="T65" fmla="*/ 16 h 52"/>
                <a:gd name="T66" fmla="*/ 24 w 70"/>
                <a:gd name="T67" fmla="*/ 14 h 52"/>
                <a:gd name="T68" fmla="*/ 28 w 70"/>
                <a:gd name="T69" fmla="*/ 12 h 52"/>
                <a:gd name="T70" fmla="*/ 30 w 70"/>
                <a:gd name="T71" fmla="*/ 9 h 52"/>
                <a:gd name="T72" fmla="*/ 33 w 70"/>
                <a:gd name="T73" fmla="*/ 7 h 52"/>
                <a:gd name="T74" fmla="*/ 37 w 70"/>
                <a:gd name="T75" fmla="*/ 5 h 52"/>
                <a:gd name="T76" fmla="*/ 40 w 70"/>
                <a:gd name="T77" fmla="*/ 3 h 52"/>
                <a:gd name="T78" fmla="*/ 42 w 70"/>
                <a:gd name="T79" fmla="*/ 1 h 52"/>
                <a:gd name="T80" fmla="*/ 47 w 70"/>
                <a:gd name="T81" fmla="*/ 1 h 52"/>
                <a:gd name="T82" fmla="*/ 50 w 70"/>
                <a:gd name="T83" fmla="*/ 0 h 52"/>
                <a:gd name="T84" fmla="*/ 49 w 70"/>
                <a:gd name="T85" fmla="*/ 4 h 52"/>
                <a:gd name="T86" fmla="*/ 51 w 70"/>
                <a:gd name="T87" fmla="*/ 7 h 52"/>
                <a:gd name="T88" fmla="*/ 52 w 70"/>
                <a:gd name="T89" fmla="*/ 10 h 52"/>
                <a:gd name="T90" fmla="*/ 54 w 70"/>
                <a:gd name="T91" fmla="*/ 12 h 52"/>
                <a:gd name="T92" fmla="*/ 56 w 70"/>
                <a:gd name="T93" fmla="*/ 14 h 52"/>
                <a:gd name="T94" fmla="*/ 58 w 70"/>
                <a:gd name="T95" fmla="*/ 17 h 52"/>
                <a:gd name="T96" fmla="*/ 60 w 70"/>
                <a:gd name="T97" fmla="*/ 21 h 52"/>
                <a:gd name="T98" fmla="*/ 63 w 70"/>
                <a:gd name="T99" fmla="*/ 23 h 52"/>
                <a:gd name="T100" fmla="*/ 66 w 70"/>
                <a:gd name="T101" fmla="*/ 22 h 52"/>
                <a:gd name="T102" fmla="*/ 69 w 70"/>
                <a:gd name="T103" fmla="*/ 23 h 52"/>
                <a:gd name="T104" fmla="*/ 67 w 70"/>
                <a:gd name="T105" fmla="*/ 25 h 52"/>
                <a:gd name="T106" fmla="*/ 69 w 70"/>
                <a:gd name="T107" fmla="*/ 28 h 52"/>
                <a:gd name="T108" fmla="*/ 69 w 70"/>
                <a:gd name="T109" fmla="*/ 32 h 52"/>
                <a:gd name="T110" fmla="*/ 66 w 70"/>
                <a:gd name="T111" fmla="*/ 34 h 52"/>
                <a:gd name="T112" fmla="*/ 62 w 70"/>
                <a:gd name="T113" fmla="*/ 33 h 52"/>
                <a:gd name="T114" fmla="*/ 60 w 70"/>
                <a:gd name="T115" fmla="*/ 35 h 52"/>
                <a:gd name="T116" fmla="*/ 58 w 70"/>
                <a:gd name="T117" fmla="*/ 37 h 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
                <a:gd name="T178" fmla="*/ 0 h 52"/>
                <a:gd name="T179" fmla="*/ 70 w 70"/>
                <a:gd name="T180" fmla="*/ 52 h 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 h="52">
                  <a:moveTo>
                    <a:pt x="56" y="38"/>
                  </a:moveTo>
                  <a:lnTo>
                    <a:pt x="55" y="38"/>
                  </a:lnTo>
                  <a:lnTo>
                    <a:pt x="54" y="38"/>
                  </a:lnTo>
                  <a:lnTo>
                    <a:pt x="54" y="39"/>
                  </a:lnTo>
                  <a:lnTo>
                    <a:pt x="53" y="39"/>
                  </a:lnTo>
                  <a:lnTo>
                    <a:pt x="53" y="38"/>
                  </a:lnTo>
                  <a:lnTo>
                    <a:pt x="52" y="38"/>
                  </a:lnTo>
                  <a:lnTo>
                    <a:pt x="51" y="38"/>
                  </a:lnTo>
                  <a:lnTo>
                    <a:pt x="50" y="38"/>
                  </a:lnTo>
                  <a:lnTo>
                    <a:pt x="49" y="37"/>
                  </a:lnTo>
                  <a:lnTo>
                    <a:pt x="48" y="37"/>
                  </a:lnTo>
                  <a:lnTo>
                    <a:pt x="47" y="37"/>
                  </a:lnTo>
                  <a:lnTo>
                    <a:pt x="46" y="37"/>
                  </a:lnTo>
                  <a:lnTo>
                    <a:pt x="45" y="37"/>
                  </a:lnTo>
                  <a:lnTo>
                    <a:pt x="44" y="37"/>
                  </a:lnTo>
                  <a:lnTo>
                    <a:pt x="43" y="38"/>
                  </a:lnTo>
                  <a:lnTo>
                    <a:pt x="42" y="38"/>
                  </a:lnTo>
                  <a:lnTo>
                    <a:pt x="42" y="39"/>
                  </a:lnTo>
                  <a:lnTo>
                    <a:pt x="41" y="39"/>
                  </a:lnTo>
                  <a:lnTo>
                    <a:pt x="40" y="39"/>
                  </a:lnTo>
                  <a:lnTo>
                    <a:pt x="39" y="39"/>
                  </a:lnTo>
                  <a:lnTo>
                    <a:pt x="38" y="39"/>
                  </a:lnTo>
                  <a:lnTo>
                    <a:pt x="37" y="39"/>
                  </a:lnTo>
                  <a:lnTo>
                    <a:pt x="36" y="39"/>
                  </a:lnTo>
                  <a:lnTo>
                    <a:pt x="35" y="38"/>
                  </a:lnTo>
                  <a:lnTo>
                    <a:pt x="34" y="38"/>
                  </a:lnTo>
                  <a:lnTo>
                    <a:pt x="33" y="38"/>
                  </a:lnTo>
                  <a:lnTo>
                    <a:pt x="32" y="38"/>
                  </a:lnTo>
                  <a:lnTo>
                    <a:pt x="31" y="38"/>
                  </a:lnTo>
                  <a:lnTo>
                    <a:pt x="30" y="38"/>
                  </a:lnTo>
                  <a:lnTo>
                    <a:pt x="29" y="38"/>
                  </a:lnTo>
                  <a:lnTo>
                    <a:pt x="28" y="38"/>
                  </a:lnTo>
                  <a:lnTo>
                    <a:pt x="27" y="38"/>
                  </a:lnTo>
                  <a:lnTo>
                    <a:pt x="26" y="38"/>
                  </a:lnTo>
                  <a:lnTo>
                    <a:pt x="25" y="38"/>
                  </a:lnTo>
                  <a:lnTo>
                    <a:pt x="24" y="38"/>
                  </a:lnTo>
                  <a:lnTo>
                    <a:pt x="23" y="38"/>
                  </a:lnTo>
                  <a:lnTo>
                    <a:pt x="22" y="38"/>
                  </a:lnTo>
                  <a:lnTo>
                    <a:pt x="22" y="39"/>
                  </a:lnTo>
                  <a:lnTo>
                    <a:pt x="22" y="40"/>
                  </a:lnTo>
                  <a:lnTo>
                    <a:pt x="21" y="40"/>
                  </a:lnTo>
                  <a:lnTo>
                    <a:pt x="21" y="41"/>
                  </a:lnTo>
                  <a:lnTo>
                    <a:pt x="22" y="42"/>
                  </a:lnTo>
                  <a:lnTo>
                    <a:pt x="22" y="43"/>
                  </a:lnTo>
                  <a:lnTo>
                    <a:pt x="23" y="43"/>
                  </a:lnTo>
                  <a:lnTo>
                    <a:pt x="22" y="44"/>
                  </a:lnTo>
                  <a:lnTo>
                    <a:pt x="23" y="44"/>
                  </a:lnTo>
                  <a:lnTo>
                    <a:pt x="23" y="45"/>
                  </a:lnTo>
                  <a:lnTo>
                    <a:pt x="23" y="46"/>
                  </a:lnTo>
                  <a:lnTo>
                    <a:pt x="23" y="47"/>
                  </a:lnTo>
                  <a:lnTo>
                    <a:pt x="23" y="48"/>
                  </a:lnTo>
                  <a:lnTo>
                    <a:pt x="23" y="49"/>
                  </a:lnTo>
                  <a:lnTo>
                    <a:pt x="23" y="50"/>
                  </a:lnTo>
                  <a:lnTo>
                    <a:pt x="23" y="51"/>
                  </a:lnTo>
                  <a:lnTo>
                    <a:pt x="24" y="52"/>
                  </a:lnTo>
                  <a:lnTo>
                    <a:pt x="23" y="52"/>
                  </a:lnTo>
                  <a:lnTo>
                    <a:pt x="22" y="52"/>
                  </a:lnTo>
                  <a:lnTo>
                    <a:pt x="22" y="51"/>
                  </a:lnTo>
                  <a:lnTo>
                    <a:pt x="21" y="51"/>
                  </a:lnTo>
                  <a:lnTo>
                    <a:pt x="21" y="50"/>
                  </a:lnTo>
                  <a:lnTo>
                    <a:pt x="20" y="50"/>
                  </a:lnTo>
                  <a:lnTo>
                    <a:pt x="20" y="49"/>
                  </a:lnTo>
                  <a:lnTo>
                    <a:pt x="19" y="48"/>
                  </a:lnTo>
                  <a:lnTo>
                    <a:pt x="18" y="48"/>
                  </a:lnTo>
                  <a:lnTo>
                    <a:pt x="18" y="49"/>
                  </a:lnTo>
                  <a:lnTo>
                    <a:pt x="18" y="48"/>
                  </a:lnTo>
                  <a:lnTo>
                    <a:pt x="17" y="48"/>
                  </a:lnTo>
                  <a:lnTo>
                    <a:pt x="16" y="48"/>
                  </a:lnTo>
                  <a:lnTo>
                    <a:pt x="15" y="48"/>
                  </a:lnTo>
                  <a:lnTo>
                    <a:pt x="14" y="48"/>
                  </a:lnTo>
                  <a:lnTo>
                    <a:pt x="13" y="48"/>
                  </a:lnTo>
                  <a:lnTo>
                    <a:pt x="12" y="49"/>
                  </a:lnTo>
                  <a:lnTo>
                    <a:pt x="11" y="49"/>
                  </a:lnTo>
                  <a:lnTo>
                    <a:pt x="10" y="49"/>
                  </a:lnTo>
                  <a:lnTo>
                    <a:pt x="9" y="49"/>
                  </a:lnTo>
                  <a:lnTo>
                    <a:pt x="9" y="50"/>
                  </a:lnTo>
                  <a:lnTo>
                    <a:pt x="8" y="51"/>
                  </a:lnTo>
                  <a:lnTo>
                    <a:pt x="7" y="50"/>
                  </a:lnTo>
                  <a:lnTo>
                    <a:pt x="6" y="50"/>
                  </a:lnTo>
                  <a:lnTo>
                    <a:pt x="5" y="50"/>
                  </a:lnTo>
                  <a:lnTo>
                    <a:pt x="4" y="50"/>
                  </a:lnTo>
                  <a:lnTo>
                    <a:pt x="4" y="49"/>
                  </a:lnTo>
                  <a:lnTo>
                    <a:pt x="3" y="48"/>
                  </a:lnTo>
                  <a:lnTo>
                    <a:pt x="3" y="47"/>
                  </a:lnTo>
                  <a:lnTo>
                    <a:pt x="2" y="47"/>
                  </a:lnTo>
                  <a:lnTo>
                    <a:pt x="2" y="46"/>
                  </a:lnTo>
                  <a:lnTo>
                    <a:pt x="1" y="46"/>
                  </a:lnTo>
                  <a:lnTo>
                    <a:pt x="1" y="45"/>
                  </a:lnTo>
                  <a:lnTo>
                    <a:pt x="1" y="44"/>
                  </a:lnTo>
                  <a:lnTo>
                    <a:pt x="0" y="44"/>
                  </a:lnTo>
                  <a:lnTo>
                    <a:pt x="0" y="43"/>
                  </a:lnTo>
                  <a:lnTo>
                    <a:pt x="0" y="42"/>
                  </a:lnTo>
                  <a:lnTo>
                    <a:pt x="0" y="41"/>
                  </a:lnTo>
                  <a:lnTo>
                    <a:pt x="0" y="40"/>
                  </a:lnTo>
                  <a:lnTo>
                    <a:pt x="0" y="39"/>
                  </a:lnTo>
                  <a:lnTo>
                    <a:pt x="0" y="38"/>
                  </a:lnTo>
                  <a:lnTo>
                    <a:pt x="1" y="38"/>
                  </a:lnTo>
                  <a:lnTo>
                    <a:pt x="1" y="37"/>
                  </a:lnTo>
                  <a:lnTo>
                    <a:pt x="1" y="36"/>
                  </a:lnTo>
                  <a:lnTo>
                    <a:pt x="2" y="36"/>
                  </a:lnTo>
                  <a:lnTo>
                    <a:pt x="2" y="35"/>
                  </a:lnTo>
                  <a:lnTo>
                    <a:pt x="2" y="34"/>
                  </a:lnTo>
                  <a:lnTo>
                    <a:pt x="2" y="33"/>
                  </a:lnTo>
                  <a:lnTo>
                    <a:pt x="3" y="33"/>
                  </a:lnTo>
                  <a:lnTo>
                    <a:pt x="3" y="32"/>
                  </a:lnTo>
                  <a:lnTo>
                    <a:pt x="3" y="31"/>
                  </a:lnTo>
                  <a:lnTo>
                    <a:pt x="4" y="31"/>
                  </a:lnTo>
                  <a:lnTo>
                    <a:pt x="4" y="30"/>
                  </a:lnTo>
                  <a:lnTo>
                    <a:pt x="5" y="30"/>
                  </a:lnTo>
                  <a:lnTo>
                    <a:pt x="6" y="29"/>
                  </a:lnTo>
                  <a:lnTo>
                    <a:pt x="7" y="29"/>
                  </a:lnTo>
                  <a:lnTo>
                    <a:pt x="8" y="28"/>
                  </a:lnTo>
                  <a:lnTo>
                    <a:pt x="8" y="27"/>
                  </a:lnTo>
                  <a:lnTo>
                    <a:pt x="9" y="26"/>
                  </a:lnTo>
                  <a:lnTo>
                    <a:pt x="9" y="25"/>
                  </a:lnTo>
                  <a:lnTo>
                    <a:pt x="10" y="25"/>
                  </a:lnTo>
                  <a:lnTo>
                    <a:pt x="10" y="24"/>
                  </a:lnTo>
                  <a:lnTo>
                    <a:pt x="10" y="23"/>
                  </a:lnTo>
                  <a:lnTo>
                    <a:pt x="11" y="22"/>
                  </a:lnTo>
                  <a:lnTo>
                    <a:pt x="11" y="21"/>
                  </a:lnTo>
                  <a:lnTo>
                    <a:pt x="11" y="20"/>
                  </a:lnTo>
                  <a:lnTo>
                    <a:pt x="11" y="19"/>
                  </a:lnTo>
                  <a:lnTo>
                    <a:pt x="12" y="19"/>
                  </a:lnTo>
                  <a:lnTo>
                    <a:pt x="13" y="18"/>
                  </a:lnTo>
                  <a:lnTo>
                    <a:pt x="13" y="17"/>
                  </a:lnTo>
                  <a:lnTo>
                    <a:pt x="14" y="17"/>
                  </a:lnTo>
                  <a:lnTo>
                    <a:pt x="15" y="16"/>
                  </a:lnTo>
                  <a:lnTo>
                    <a:pt x="16" y="16"/>
                  </a:lnTo>
                  <a:lnTo>
                    <a:pt x="17" y="16"/>
                  </a:lnTo>
                  <a:lnTo>
                    <a:pt x="18" y="16"/>
                  </a:lnTo>
                  <a:lnTo>
                    <a:pt x="19" y="16"/>
                  </a:lnTo>
                  <a:lnTo>
                    <a:pt x="20" y="16"/>
                  </a:lnTo>
                  <a:lnTo>
                    <a:pt x="21" y="15"/>
                  </a:lnTo>
                  <a:lnTo>
                    <a:pt x="22" y="15"/>
                  </a:lnTo>
                  <a:lnTo>
                    <a:pt x="23" y="15"/>
                  </a:lnTo>
                  <a:lnTo>
                    <a:pt x="24" y="14"/>
                  </a:lnTo>
                  <a:lnTo>
                    <a:pt x="25" y="14"/>
                  </a:lnTo>
                  <a:lnTo>
                    <a:pt x="26" y="13"/>
                  </a:lnTo>
                  <a:lnTo>
                    <a:pt x="27" y="13"/>
                  </a:lnTo>
                  <a:lnTo>
                    <a:pt x="28" y="12"/>
                  </a:lnTo>
                  <a:lnTo>
                    <a:pt x="29" y="12"/>
                  </a:lnTo>
                  <a:lnTo>
                    <a:pt x="29" y="11"/>
                  </a:lnTo>
                  <a:lnTo>
                    <a:pt x="30" y="10"/>
                  </a:lnTo>
                  <a:lnTo>
                    <a:pt x="30" y="9"/>
                  </a:lnTo>
                  <a:lnTo>
                    <a:pt x="31" y="9"/>
                  </a:lnTo>
                  <a:lnTo>
                    <a:pt x="32" y="8"/>
                  </a:lnTo>
                  <a:lnTo>
                    <a:pt x="33" y="8"/>
                  </a:lnTo>
                  <a:lnTo>
                    <a:pt x="33" y="7"/>
                  </a:lnTo>
                  <a:lnTo>
                    <a:pt x="34" y="7"/>
                  </a:lnTo>
                  <a:lnTo>
                    <a:pt x="35" y="6"/>
                  </a:lnTo>
                  <a:lnTo>
                    <a:pt x="36" y="5"/>
                  </a:lnTo>
                  <a:lnTo>
                    <a:pt x="37" y="5"/>
                  </a:lnTo>
                  <a:lnTo>
                    <a:pt x="37" y="4"/>
                  </a:lnTo>
                  <a:lnTo>
                    <a:pt x="38" y="4"/>
                  </a:lnTo>
                  <a:lnTo>
                    <a:pt x="39" y="3"/>
                  </a:lnTo>
                  <a:lnTo>
                    <a:pt x="40" y="3"/>
                  </a:lnTo>
                  <a:lnTo>
                    <a:pt x="40" y="2"/>
                  </a:lnTo>
                  <a:lnTo>
                    <a:pt x="41" y="2"/>
                  </a:lnTo>
                  <a:lnTo>
                    <a:pt x="42" y="2"/>
                  </a:lnTo>
                  <a:lnTo>
                    <a:pt x="42" y="1"/>
                  </a:lnTo>
                  <a:lnTo>
                    <a:pt x="44" y="1"/>
                  </a:lnTo>
                  <a:lnTo>
                    <a:pt x="45" y="1"/>
                  </a:lnTo>
                  <a:lnTo>
                    <a:pt x="46" y="1"/>
                  </a:lnTo>
                  <a:lnTo>
                    <a:pt x="47" y="1"/>
                  </a:lnTo>
                  <a:lnTo>
                    <a:pt x="48" y="1"/>
                  </a:lnTo>
                  <a:lnTo>
                    <a:pt x="49" y="1"/>
                  </a:lnTo>
                  <a:lnTo>
                    <a:pt x="50" y="1"/>
                  </a:lnTo>
                  <a:lnTo>
                    <a:pt x="50" y="0"/>
                  </a:lnTo>
                  <a:lnTo>
                    <a:pt x="50" y="1"/>
                  </a:lnTo>
                  <a:lnTo>
                    <a:pt x="50" y="2"/>
                  </a:lnTo>
                  <a:lnTo>
                    <a:pt x="50" y="3"/>
                  </a:lnTo>
                  <a:lnTo>
                    <a:pt x="49" y="4"/>
                  </a:lnTo>
                  <a:lnTo>
                    <a:pt x="49" y="5"/>
                  </a:lnTo>
                  <a:lnTo>
                    <a:pt x="49" y="6"/>
                  </a:lnTo>
                  <a:lnTo>
                    <a:pt x="50" y="6"/>
                  </a:lnTo>
                  <a:lnTo>
                    <a:pt x="51" y="7"/>
                  </a:lnTo>
                  <a:lnTo>
                    <a:pt x="51" y="8"/>
                  </a:lnTo>
                  <a:lnTo>
                    <a:pt x="51" y="9"/>
                  </a:lnTo>
                  <a:lnTo>
                    <a:pt x="51" y="10"/>
                  </a:lnTo>
                  <a:lnTo>
                    <a:pt x="52" y="10"/>
                  </a:lnTo>
                  <a:lnTo>
                    <a:pt x="52" y="11"/>
                  </a:lnTo>
                  <a:lnTo>
                    <a:pt x="53" y="11"/>
                  </a:lnTo>
                  <a:lnTo>
                    <a:pt x="53" y="12"/>
                  </a:lnTo>
                  <a:lnTo>
                    <a:pt x="54" y="12"/>
                  </a:lnTo>
                  <a:lnTo>
                    <a:pt x="54" y="13"/>
                  </a:lnTo>
                  <a:lnTo>
                    <a:pt x="55" y="13"/>
                  </a:lnTo>
                  <a:lnTo>
                    <a:pt x="55" y="14"/>
                  </a:lnTo>
                  <a:lnTo>
                    <a:pt x="56" y="14"/>
                  </a:lnTo>
                  <a:lnTo>
                    <a:pt x="56" y="15"/>
                  </a:lnTo>
                  <a:lnTo>
                    <a:pt x="57" y="15"/>
                  </a:lnTo>
                  <a:lnTo>
                    <a:pt x="57" y="16"/>
                  </a:lnTo>
                  <a:lnTo>
                    <a:pt x="58" y="17"/>
                  </a:lnTo>
                  <a:lnTo>
                    <a:pt x="58" y="18"/>
                  </a:lnTo>
                  <a:lnTo>
                    <a:pt x="58" y="19"/>
                  </a:lnTo>
                  <a:lnTo>
                    <a:pt x="59" y="20"/>
                  </a:lnTo>
                  <a:lnTo>
                    <a:pt x="60" y="21"/>
                  </a:lnTo>
                  <a:lnTo>
                    <a:pt x="61" y="22"/>
                  </a:lnTo>
                  <a:lnTo>
                    <a:pt x="62" y="22"/>
                  </a:lnTo>
                  <a:lnTo>
                    <a:pt x="62" y="23"/>
                  </a:lnTo>
                  <a:lnTo>
                    <a:pt x="63" y="23"/>
                  </a:lnTo>
                  <a:lnTo>
                    <a:pt x="64" y="23"/>
                  </a:lnTo>
                  <a:lnTo>
                    <a:pt x="65" y="23"/>
                  </a:lnTo>
                  <a:lnTo>
                    <a:pt x="66" y="23"/>
                  </a:lnTo>
                  <a:lnTo>
                    <a:pt x="66" y="22"/>
                  </a:lnTo>
                  <a:lnTo>
                    <a:pt x="67" y="22"/>
                  </a:lnTo>
                  <a:lnTo>
                    <a:pt x="68" y="22"/>
                  </a:lnTo>
                  <a:lnTo>
                    <a:pt x="68" y="23"/>
                  </a:lnTo>
                  <a:lnTo>
                    <a:pt x="69" y="23"/>
                  </a:lnTo>
                  <a:lnTo>
                    <a:pt x="69" y="24"/>
                  </a:lnTo>
                  <a:lnTo>
                    <a:pt x="69" y="25"/>
                  </a:lnTo>
                  <a:lnTo>
                    <a:pt x="68" y="25"/>
                  </a:lnTo>
                  <a:lnTo>
                    <a:pt x="67" y="25"/>
                  </a:lnTo>
                  <a:lnTo>
                    <a:pt x="67" y="26"/>
                  </a:lnTo>
                  <a:lnTo>
                    <a:pt x="68" y="26"/>
                  </a:lnTo>
                  <a:lnTo>
                    <a:pt x="68" y="27"/>
                  </a:lnTo>
                  <a:lnTo>
                    <a:pt x="69" y="28"/>
                  </a:lnTo>
                  <a:lnTo>
                    <a:pt x="70" y="29"/>
                  </a:lnTo>
                  <a:lnTo>
                    <a:pt x="70" y="30"/>
                  </a:lnTo>
                  <a:lnTo>
                    <a:pt x="70" y="31"/>
                  </a:lnTo>
                  <a:lnTo>
                    <a:pt x="69" y="32"/>
                  </a:lnTo>
                  <a:lnTo>
                    <a:pt x="68" y="33"/>
                  </a:lnTo>
                  <a:lnTo>
                    <a:pt x="67" y="33"/>
                  </a:lnTo>
                  <a:lnTo>
                    <a:pt x="67" y="34"/>
                  </a:lnTo>
                  <a:lnTo>
                    <a:pt x="66" y="34"/>
                  </a:lnTo>
                  <a:lnTo>
                    <a:pt x="65" y="34"/>
                  </a:lnTo>
                  <a:lnTo>
                    <a:pt x="64" y="34"/>
                  </a:lnTo>
                  <a:lnTo>
                    <a:pt x="63" y="34"/>
                  </a:lnTo>
                  <a:lnTo>
                    <a:pt x="62" y="33"/>
                  </a:lnTo>
                  <a:lnTo>
                    <a:pt x="62" y="34"/>
                  </a:lnTo>
                  <a:lnTo>
                    <a:pt x="61" y="34"/>
                  </a:lnTo>
                  <a:lnTo>
                    <a:pt x="61" y="35"/>
                  </a:lnTo>
                  <a:lnTo>
                    <a:pt x="60" y="35"/>
                  </a:lnTo>
                  <a:lnTo>
                    <a:pt x="60" y="36"/>
                  </a:lnTo>
                  <a:lnTo>
                    <a:pt x="59" y="36"/>
                  </a:lnTo>
                  <a:lnTo>
                    <a:pt x="58" y="36"/>
                  </a:lnTo>
                  <a:lnTo>
                    <a:pt x="58" y="37"/>
                  </a:lnTo>
                  <a:lnTo>
                    <a:pt x="58" y="38"/>
                  </a:lnTo>
                  <a:lnTo>
                    <a:pt x="57" y="38"/>
                  </a:lnTo>
                  <a:lnTo>
                    <a:pt x="56" y="38"/>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18" name="Myanmar"/>
            <p:cNvGrpSpPr>
              <a:grpSpLocks noChangeAspect="1"/>
            </p:cNvGrpSpPr>
            <p:nvPr/>
          </p:nvGrpSpPr>
          <p:grpSpPr bwMode="auto">
            <a:xfrm>
              <a:off x="2718" y="1183"/>
              <a:ext cx="82" cy="174"/>
              <a:chOff x="2718" y="1183"/>
              <a:chExt cx="82" cy="174"/>
            </a:xfrm>
          </p:grpSpPr>
          <p:sp>
            <p:nvSpPr>
              <p:cNvPr id="21592" name="D134"/>
              <p:cNvSpPr>
                <a:spLocks noChangeAspect="1"/>
              </p:cNvSpPr>
              <p:nvPr/>
            </p:nvSpPr>
            <p:spPr bwMode="auto">
              <a:xfrm>
                <a:off x="2718" y="1183"/>
                <a:ext cx="82" cy="174"/>
              </a:xfrm>
              <a:custGeom>
                <a:avLst/>
                <a:gdLst>
                  <a:gd name="T0" fmla="*/ 4 w 82"/>
                  <a:gd name="T1" fmla="*/ 78 h 174"/>
                  <a:gd name="T2" fmla="*/ 13 w 82"/>
                  <a:gd name="T3" fmla="*/ 85 h 174"/>
                  <a:gd name="T4" fmla="*/ 12 w 82"/>
                  <a:gd name="T5" fmla="*/ 88 h 174"/>
                  <a:gd name="T6" fmla="*/ 17 w 82"/>
                  <a:gd name="T7" fmla="*/ 93 h 174"/>
                  <a:gd name="T8" fmla="*/ 20 w 82"/>
                  <a:gd name="T9" fmla="*/ 102 h 174"/>
                  <a:gd name="T10" fmla="*/ 19 w 82"/>
                  <a:gd name="T11" fmla="*/ 116 h 174"/>
                  <a:gd name="T12" fmla="*/ 20 w 82"/>
                  <a:gd name="T13" fmla="*/ 119 h 174"/>
                  <a:gd name="T14" fmla="*/ 26 w 82"/>
                  <a:gd name="T15" fmla="*/ 121 h 174"/>
                  <a:gd name="T16" fmla="*/ 34 w 82"/>
                  <a:gd name="T17" fmla="*/ 117 h 174"/>
                  <a:gd name="T18" fmla="*/ 41 w 82"/>
                  <a:gd name="T19" fmla="*/ 106 h 174"/>
                  <a:gd name="T20" fmla="*/ 47 w 82"/>
                  <a:gd name="T21" fmla="*/ 113 h 174"/>
                  <a:gd name="T22" fmla="*/ 50 w 82"/>
                  <a:gd name="T23" fmla="*/ 119 h 174"/>
                  <a:gd name="T24" fmla="*/ 53 w 82"/>
                  <a:gd name="T25" fmla="*/ 135 h 174"/>
                  <a:gd name="T26" fmla="*/ 57 w 82"/>
                  <a:gd name="T27" fmla="*/ 144 h 174"/>
                  <a:gd name="T28" fmla="*/ 59 w 82"/>
                  <a:gd name="T29" fmla="*/ 155 h 174"/>
                  <a:gd name="T30" fmla="*/ 60 w 82"/>
                  <a:gd name="T31" fmla="*/ 159 h 174"/>
                  <a:gd name="T32" fmla="*/ 59 w 82"/>
                  <a:gd name="T33" fmla="*/ 168 h 174"/>
                  <a:gd name="T34" fmla="*/ 60 w 82"/>
                  <a:gd name="T35" fmla="*/ 172 h 174"/>
                  <a:gd name="T36" fmla="*/ 63 w 82"/>
                  <a:gd name="T37" fmla="*/ 166 h 174"/>
                  <a:gd name="T38" fmla="*/ 68 w 82"/>
                  <a:gd name="T39" fmla="*/ 158 h 174"/>
                  <a:gd name="T40" fmla="*/ 65 w 82"/>
                  <a:gd name="T41" fmla="*/ 150 h 174"/>
                  <a:gd name="T42" fmla="*/ 63 w 82"/>
                  <a:gd name="T43" fmla="*/ 145 h 174"/>
                  <a:gd name="T44" fmla="*/ 62 w 82"/>
                  <a:gd name="T45" fmla="*/ 138 h 174"/>
                  <a:gd name="T46" fmla="*/ 55 w 82"/>
                  <a:gd name="T47" fmla="*/ 130 h 174"/>
                  <a:gd name="T48" fmla="*/ 58 w 82"/>
                  <a:gd name="T49" fmla="*/ 123 h 174"/>
                  <a:gd name="T50" fmla="*/ 58 w 82"/>
                  <a:gd name="T51" fmla="*/ 116 h 174"/>
                  <a:gd name="T52" fmla="*/ 54 w 82"/>
                  <a:gd name="T53" fmla="*/ 106 h 174"/>
                  <a:gd name="T54" fmla="*/ 51 w 82"/>
                  <a:gd name="T55" fmla="*/ 95 h 174"/>
                  <a:gd name="T56" fmla="*/ 56 w 82"/>
                  <a:gd name="T57" fmla="*/ 85 h 174"/>
                  <a:gd name="T58" fmla="*/ 66 w 82"/>
                  <a:gd name="T59" fmla="*/ 80 h 174"/>
                  <a:gd name="T60" fmla="*/ 73 w 82"/>
                  <a:gd name="T61" fmla="*/ 74 h 174"/>
                  <a:gd name="T62" fmla="*/ 77 w 82"/>
                  <a:gd name="T63" fmla="*/ 72 h 174"/>
                  <a:gd name="T64" fmla="*/ 81 w 82"/>
                  <a:gd name="T65" fmla="*/ 67 h 174"/>
                  <a:gd name="T66" fmla="*/ 77 w 82"/>
                  <a:gd name="T67" fmla="*/ 65 h 174"/>
                  <a:gd name="T68" fmla="*/ 68 w 82"/>
                  <a:gd name="T69" fmla="*/ 60 h 174"/>
                  <a:gd name="T70" fmla="*/ 64 w 82"/>
                  <a:gd name="T71" fmla="*/ 51 h 174"/>
                  <a:gd name="T72" fmla="*/ 57 w 82"/>
                  <a:gd name="T73" fmla="*/ 41 h 174"/>
                  <a:gd name="T74" fmla="*/ 51 w 82"/>
                  <a:gd name="T75" fmla="*/ 41 h 174"/>
                  <a:gd name="T76" fmla="*/ 52 w 82"/>
                  <a:gd name="T77" fmla="*/ 32 h 174"/>
                  <a:gd name="T78" fmla="*/ 57 w 82"/>
                  <a:gd name="T79" fmla="*/ 26 h 174"/>
                  <a:gd name="T80" fmla="*/ 58 w 82"/>
                  <a:gd name="T81" fmla="*/ 9 h 174"/>
                  <a:gd name="T82" fmla="*/ 54 w 82"/>
                  <a:gd name="T83" fmla="*/ 3 h 174"/>
                  <a:gd name="T84" fmla="*/ 49 w 82"/>
                  <a:gd name="T85" fmla="*/ 1 h 174"/>
                  <a:gd name="T86" fmla="*/ 44 w 82"/>
                  <a:gd name="T87" fmla="*/ 7 h 174"/>
                  <a:gd name="T88" fmla="*/ 35 w 82"/>
                  <a:gd name="T89" fmla="*/ 11 h 174"/>
                  <a:gd name="T90" fmla="*/ 26 w 82"/>
                  <a:gd name="T91" fmla="*/ 20 h 174"/>
                  <a:gd name="T92" fmla="*/ 22 w 82"/>
                  <a:gd name="T93" fmla="*/ 30 h 174"/>
                  <a:gd name="T94" fmla="*/ 18 w 82"/>
                  <a:gd name="T95" fmla="*/ 43 h 174"/>
                  <a:gd name="T96" fmla="*/ 10 w 82"/>
                  <a:gd name="T97" fmla="*/ 45 h 174"/>
                  <a:gd name="T98" fmla="*/ 8 w 82"/>
                  <a:gd name="T99" fmla="*/ 53 h 174"/>
                  <a:gd name="T100" fmla="*/ 8 w 82"/>
                  <a:gd name="T101" fmla="*/ 60 h 174"/>
                  <a:gd name="T102" fmla="*/ 5 w 82"/>
                  <a:gd name="T103" fmla="*/ 61 h 174"/>
                  <a:gd name="T104" fmla="*/ 3 w 82"/>
                  <a:gd name="T105" fmla="*/ 67 h 174"/>
                  <a:gd name="T106" fmla="*/ 0 w 82"/>
                  <a:gd name="T107" fmla="*/ 69 h 1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174"/>
                  <a:gd name="T164" fmla="*/ 82 w 82"/>
                  <a:gd name="T165" fmla="*/ 174 h 1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174">
                    <a:moveTo>
                      <a:pt x="0" y="74"/>
                    </a:moveTo>
                    <a:lnTo>
                      <a:pt x="1" y="75"/>
                    </a:lnTo>
                    <a:lnTo>
                      <a:pt x="2" y="76"/>
                    </a:lnTo>
                    <a:lnTo>
                      <a:pt x="3" y="77"/>
                    </a:lnTo>
                    <a:lnTo>
                      <a:pt x="4" y="78"/>
                    </a:lnTo>
                    <a:lnTo>
                      <a:pt x="6" y="79"/>
                    </a:lnTo>
                    <a:lnTo>
                      <a:pt x="6" y="81"/>
                    </a:lnTo>
                    <a:lnTo>
                      <a:pt x="11" y="83"/>
                    </a:lnTo>
                    <a:lnTo>
                      <a:pt x="13" y="84"/>
                    </a:lnTo>
                    <a:lnTo>
                      <a:pt x="13" y="85"/>
                    </a:lnTo>
                    <a:lnTo>
                      <a:pt x="12" y="86"/>
                    </a:lnTo>
                    <a:lnTo>
                      <a:pt x="14" y="87"/>
                    </a:lnTo>
                    <a:lnTo>
                      <a:pt x="14" y="88"/>
                    </a:lnTo>
                    <a:lnTo>
                      <a:pt x="12" y="87"/>
                    </a:lnTo>
                    <a:lnTo>
                      <a:pt x="12" y="88"/>
                    </a:lnTo>
                    <a:lnTo>
                      <a:pt x="13" y="91"/>
                    </a:lnTo>
                    <a:lnTo>
                      <a:pt x="15" y="92"/>
                    </a:lnTo>
                    <a:lnTo>
                      <a:pt x="15" y="89"/>
                    </a:lnTo>
                    <a:lnTo>
                      <a:pt x="16" y="91"/>
                    </a:lnTo>
                    <a:lnTo>
                      <a:pt x="17" y="93"/>
                    </a:lnTo>
                    <a:lnTo>
                      <a:pt x="18" y="95"/>
                    </a:lnTo>
                    <a:lnTo>
                      <a:pt x="19" y="97"/>
                    </a:lnTo>
                    <a:lnTo>
                      <a:pt x="19" y="98"/>
                    </a:lnTo>
                    <a:lnTo>
                      <a:pt x="20" y="100"/>
                    </a:lnTo>
                    <a:lnTo>
                      <a:pt x="20" y="102"/>
                    </a:lnTo>
                    <a:lnTo>
                      <a:pt x="21" y="105"/>
                    </a:lnTo>
                    <a:lnTo>
                      <a:pt x="21" y="108"/>
                    </a:lnTo>
                    <a:lnTo>
                      <a:pt x="20" y="111"/>
                    </a:lnTo>
                    <a:lnTo>
                      <a:pt x="19" y="114"/>
                    </a:lnTo>
                    <a:lnTo>
                      <a:pt x="19" y="116"/>
                    </a:lnTo>
                    <a:lnTo>
                      <a:pt x="18" y="118"/>
                    </a:lnTo>
                    <a:lnTo>
                      <a:pt x="18" y="119"/>
                    </a:lnTo>
                    <a:lnTo>
                      <a:pt x="19" y="119"/>
                    </a:lnTo>
                    <a:lnTo>
                      <a:pt x="21" y="118"/>
                    </a:lnTo>
                    <a:lnTo>
                      <a:pt x="20" y="119"/>
                    </a:lnTo>
                    <a:lnTo>
                      <a:pt x="21" y="120"/>
                    </a:lnTo>
                    <a:lnTo>
                      <a:pt x="23" y="121"/>
                    </a:lnTo>
                    <a:lnTo>
                      <a:pt x="24" y="122"/>
                    </a:lnTo>
                    <a:lnTo>
                      <a:pt x="26" y="120"/>
                    </a:lnTo>
                    <a:lnTo>
                      <a:pt x="26" y="121"/>
                    </a:lnTo>
                    <a:lnTo>
                      <a:pt x="27" y="121"/>
                    </a:lnTo>
                    <a:lnTo>
                      <a:pt x="28" y="122"/>
                    </a:lnTo>
                    <a:lnTo>
                      <a:pt x="30" y="119"/>
                    </a:lnTo>
                    <a:lnTo>
                      <a:pt x="32" y="118"/>
                    </a:lnTo>
                    <a:lnTo>
                      <a:pt x="34" y="117"/>
                    </a:lnTo>
                    <a:lnTo>
                      <a:pt x="35" y="115"/>
                    </a:lnTo>
                    <a:lnTo>
                      <a:pt x="38" y="114"/>
                    </a:lnTo>
                    <a:lnTo>
                      <a:pt x="40" y="113"/>
                    </a:lnTo>
                    <a:lnTo>
                      <a:pt x="41" y="109"/>
                    </a:lnTo>
                    <a:lnTo>
                      <a:pt x="41" y="106"/>
                    </a:lnTo>
                    <a:lnTo>
                      <a:pt x="42" y="107"/>
                    </a:lnTo>
                    <a:lnTo>
                      <a:pt x="43" y="111"/>
                    </a:lnTo>
                    <a:lnTo>
                      <a:pt x="44" y="110"/>
                    </a:lnTo>
                    <a:lnTo>
                      <a:pt x="45" y="112"/>
                    </a:lnTo>
                    <a:lnTo>
                      <a:pt x="47" y="113"/>
                    </a:lnTo>
                    <a:lnTo>
                      <a:pt x="49" y="114"/>
                    </a:lnTo>
                    <a:lnTo>
                      <a:pt x="50" y="114"/>
                    </a:lnTo>
                    <a:lnTo>
                      <a:pt x="50" y="115"/>
                    </a:lnTo>
                    <a:lnTo>
                      <a:pt x="50" y="117"/>
                    </a:lnTo>
                    <a:lnTo>
                      <a:pt x="50" y="119"/>
                    </a:lnTo>
                    <a:lnTo>
                      <a:pt x="50" y="122"/>
                    </a:lnTo>
                    <a:lnTo>
                      <a:pt x="51" y="125"/>
                    </a:lnTo>
                    <a:lnTo>
                      <a:pt x="51" y="129"/>
                    </a:lnTo>
                    <a:lnTo>
                      <a:pt x="52" y="133"/>
                    </a:lnTo>
                    <a:lnTo>
                      <a:pt x="53" y="135"/>
                    </a:lnTo>
                    <a:lnTo>
                      <a:pt x="54" y="139"/>
                    </a:lnTo>
                    <a:lnTo>
                      <a:pt x="55" y="142"/>
                    </a:lnTo>
                    <a:lnTo>
                      <a:pt x="55" y="141"/>
                    </a:lnTo>
                    <a:lnTo>
                      <a:pt x="56" y="141"/>
                    </a:lnTo>
                    <a:lnTo>
                      <a:pt x="57" y="144"/>
                    </a:lnTo>
                    <a:lnTo>
                      <a:pt x="58" y="147"/>
                    </a:lnTo>
                    <a:lnTo>
                      <a:pt x="59" y="148"/>
                    </a:lnTo>
                    <a:lnTo>
                      <a:pt x="59" y="151"/>
                    </a:lnTo>
                    <a:lnTo>
                      <a:pt x="59" y="153"/>
                    </a:lnTo>
                    <a:lnTo>
                      <a:pt x="59" y="155"/>
                    </a:lnTo>
                    <a:lnTo>
                      <a:pt x="59" y="157"/>
                    </a:lnTo>
                    <a:lnTo>
                      <a:pt x="58" y="156"/>
                    </a:lnTo>
                    <a:lnTo>
                      <a:pt x="58" y="158"/>
                    </a:lnTo>
                    <a:lnTo>
                      <a:pt x="59" y="159"/>
                    </a:lnTo>
                    <a:lnTo>
                      <a:pt x="60" y="159"/>
                    </a:lnTo>
                    <a:lnTo>
                      <a:pt x="61" y="160"/>
                    </a:lnTo>
                    <a:lnTo>
                      <a:pt x="61" y="161"/>
                    </a:lnTo>
                    <a:lnTo>
                      <a:pt x="60" y="163"/>
                    </a:lnTo>
                    <a:lnTo>
                      <a:pt x="60" y="164"/>
                    </a:lnTo>
                    <a:lnTo>
                      <a:pt x="59" y="168"/>
                    </a:lnTo>
                    <a:lnTo>
                      <a:pt x="58" y="171"/>
                    </a:lnTo>
                    <a:lnTo>
                      <a:pt x="58" y="173"/>
                    </a:lnTo>
                    <a:lnTo>
                      <a:pt x="59" y="174"/>
                    </a:lnTo>
                    <a:lnTo>
                      <a:pt x="60" y="174"/>
                    </a:lnTo>
                    <a:lnTo>
                      <a:pt x="60" y="172"/>
                    </a:lnTo>
                    <a:lnTo>
                      <a:pt x="61" y="171"/>
                    </a:lnTo>
                    <a:lnTo>
                      <a:pt x="61" y="170"/>
                    </a:lnTo>
                    <a:lnTo>
                      <a:pt x="62" y="168"/>
                    </a:lnTo>
                    <a:lnTo>
                      <a:pt x="62" y="167"/>
                    </a:lnTo>
                    <a:lnTo>
                      <a:pt x="63" y="166"/>
                    </a:lnTo>
                    <a:lnTo>
                      <a:pt x="65" y="164"/>
                    </a:lnTo>
                    <a:lnTo>
                      <a:pt x="66" y="163"/>
                    </a:lnTo>
                    <a:lnTo>
                      <a:pt x="67" y="161"/>
                    </a:lnTo>
                    <a:lnTo>
                      <a:pt x="68" y="159"/>
                    </a:lnTo>
                    <a:lnTo>
                      <a:pt x="68" y="158"/>
                    </a:lnTo>
                    <a:lnTo>
                      <a:pt x="68" y="157"/>
                    </a:lnTo>
                    <a:lnTo>
                      <a:pt x="67" y="154"/>
                    </a:lnTo>
                    <a:lnTo>
                      <a:pt x="66" y="153"/>
                    </a:lnTo>
                    <a:lnTo>
                      <a:pt x="65" y="151"/>
                    </a:lnTo>
                    <a:lnTo>
                      <a:pt x="65" y="150"/>
                    </a:lnTo>
                    <a:lnTo>
                      <a:pt x="64" y="150"/>
                    </a:lnTo>
                    <a:lnTo>
                      <a:pt x="64" y="149"/>
                    </a:lnTo>
                    <a:lnTo>
                      <a:pt x="64" y="147"/>
                    </a:lnTo>
                    <a:lnTo>
                      <a:pt x="63" y="147"/>
                    </a:lnTo>
                    <a:lnTo>
                      <a:pt x="63" y="145"/>
                    </a:lnTo>
                    <a:lnTo>
                      <a:pt x="63" y="143"/>
                    </a:lnTo>
                    <a:lnTo>
                      <a:pt x="63" y="141"/>
                    </a:lnTo>
                    <a:lnTo>
                      <a:pt x="63" y="139"/>
                    </a:lnTo>
                    <a:lnTo>
                      <a:pt x="62" y="139"/>
                    </a:lnTo>
                    <a:lnTo>
                      <a:pt x="62" y="138"/>
                    </a:lnTo>
                    <a:lnTo>
                      <a:pt x="61" y="137"/>
                    </a:lnTo>
                    <a:lnTo>
                      <a:pt x="59" y="135"/>
                    </a:lnTo>
                    <a:lnTo>
                      <a:pt x="58" y="134"/>
                    </a:lnTo>
                    <a:lnTo>
                      <a:pt x="56" y="133"/>
                    </a:lnTo>
                    <a:lnTo>
                      <a:pt x="55" y="130"/>
                    </a:lnTo>
                    <a:lnTo>
                      <a:pt x="55" y="128"/>
                    </a:lnTo>
                    <a:lnTo>
                      <a:pt x="56" y="127"/>
                    </a:lnTo>
                    <a:lnTo>
                      <a:pt x="57" y="125"/>
                    </a:lnTo>
                    <a:lnTo>
                      <a:pt x="58" y="125"/>
                    </a:lnTo>
                    <a:lnTo>
                      <a:pt x="58" y="123"/>
                    </a:lnTo>
                    <a:lnTo>
                      <a:pt x="58" y="121"/>
                    </a:lnTo>
                    <a:lnTo>
                      <a:pt x="59" y="119"/>
                    </a:lnTo>
                    <a:lnTo>
                      <a:pt x="60" y="118"/>
                    </a:lnTo>
                    <a:lnTo>
                      <a:pt x="60" y="116"/>
                    </a:lnTo>
                    <a:lnTo>
                      <a:pt x="58" y="116"/>
                    </a:lnTo>
                    <a:lnTo>
                      <a:pt x="58" y="114"/>
                    </a:lnTo>
                    <a:lnTo>
                      <a:pt x="58" y="111"/>
                    </a:lnTo>
                    <a:lnTo>
                      <a:pt x="58" y="109"/>
                    </a:lnTo>
                    <a:lnTo>
                      <a:pt x="56" y="107"/>
                    </a:lnTo>
                    <a:lnTo>
                      <a:pt x="54" y="106"/>
                    </a:lnTo>
                    <a:lnTo>
                      <a:pt x="52" y="104"/>
                    </a:lnTo>
                    <a:lnTo>
                      <a:pt x="51" y="101"/>
                    </a:lnTo>
                    <a:lnTo>
                      <a:pt x="50" y="98"/>
                    </a:lnTo>
                    <a:lnTo>
                      <a:pt x="49" y="96"/>
                    </a:lnTo>
                    <a:lnTo>
                      <a:pt x="51" y="95"/>
                    </a:lnTo>
                    <a:lnTo>
                      <a:pt x="51" y="94"/>
                    </a:lnTo>
                    <a:lnTo>
                      <a:pt x="51" y="92"/>
                    </a:lnTo>
                    <a:lnTo>
                      <a:pt x="52" y="88"/>
                    </a:lnTo>
                    <a:lnTo>
                      <a:pt x="53" y="85"/>
                    </a:lnTo>
                    <a:lnTo>
                      <a:pt x="56" y="85"/>
                    </a:lnTo>
                    <a:lnTo>
                      <a:pt x="59" y="85"/>
                    </a:lnTo>
                    <a:lnTo>
                      <a:pt x="61" y="84"/>
                    </a:lnTo>
                    <a:lnTo>
                      <a:pt x="63" y="82"/>
                    </a:lnTo>
                    <a:lnTo>
                      <a:pt x="64" y="81"/>
                    </a:lnTo>
                    <a:lnTo>
                      <a:pt x="66" y="80"/>
                    </a:lnTo>
                    <a:lnTo>
                      <a:pt x="67" y="79"/>
                    </a:lnTo>
                    <a:lnTo>
                      <a:pt x="68" y="78"/>
                    </a:lnTo>
                    <a:lnTo>
                      <a:pt x="71" y="78"/>
                    </a:lnTo>
                    <a:lnTo>
                      <a:pt x="72" y="76"/>
                    </a:lnTo>
                    <a:lnTo>
                      <a:pt x="73" y="74"/>
                    </a:lnTo>
                    <a:lnTo>
                      <a:pt x="74" y="74"/>
                    </a:lnTo>
                    <a:lnTo>
                      <a:pt x="74" y="73"/>
                    </a:lnTo>
                    <a:lnTo>
                      <a:pt x="75" y="72"/>
                    </a:lnTo>
                    <a:lnTo>
                      <a:pt x="76" y="72"/>
                    </a:lnTo>
                    <a:lnTo>
                      <a:pt x="77" y="72"/>
                    </a:lnTo>
                    <a:lnTo>
                      <a:pt x="77" y="71"/>
                    </a:lnTo>
                    <a:lnTo>
                      <a:pt x="77" y="70"/>
                    </a:lnTo>
                    <a:lnTo>
                      <a:pt x="77" y="69"/>
                    </a:lnTo>
                    <a:lnTo>
                      <a:pt x="79" y="68"/>
                    </a:lnTo>
                    <a:lnTo>
                      <a:pt x="81" y="67"/>
                    </a:lnTo>
                    <a:lnTo>
                      <a:pt x="82" y="66"/>
                    </a:lnTo>
                    <a:lnTo>
                      <a:pt x="82" y="65"/>
                    </a:lnTo>
                    <a:lnTo>
                      <a:pt x="82" y="64"/>
                    </a:lnTo>
                    <a:lnTo>
                      <a:pt x="80" y="63"/>
                    </a:lnTo>
                    <a:lnTo>
                      <a:pt x="77" y="65"/>
                    </a:lnTo>
                    <a:lnTo>
                      <a:pt x="74" y="66"/>
                    </a:lnTo>
                    <a:lnTo>
                      <a:pt x="73" y="65"/>
                    </a:lnTo>
                    <a:lnTo>
                      <a:pt x="71" y="63"/>
                    </a:lnTo>
                    <a:lnTo>
                      <a:pt x="71" y="61"/>
                    </a:lnTo>
                    <a:lnTo>
                      <a:pt x="68" y="60"/>
                    </a:lnTo>
                    <a:lnTo>
                      <a:pt x="65" y="60"/>
                    </a:lnTo>
                    <a:lnTo>
                      <a:pt x="66" y="56"/>
                    </a:lnTo>
                    <a:lnTo>
                      <a:pt x="66" y="54"/>
                    </a:lnTo>
                    <a:lnTo>
                      <a:pt x="67" y="52"/>
                    </a:lnTo>
                    <a:lnTo>
                      <a:pt x="64" y="51"/>
                    </a:lnTo>
                    <a:lnTo>
                      <a:pt x="62" y="49"/>
                    </a:lnTo>
                    <a:lnTo>
                      <a:pt x="62" y="46"/>
                    </a:lnTo>
                    <a:lnTo>
                      <a:pt x="61" y="43"/>
                    </a:lnTo>
                    <a:lnTo>
                      <a:pt x="61" y="42"/>
                    </a:lnTo>
                    <a:lnTo>
                      <a:pt x="57" y="41"/>
                    </a:lnTo>
                    <a:lnTo>
                      <a:pt x="54" y="42"/>
                    </a:lnTo>
                    <a:lnTo>
                      <a:pt x="52" y="43"/>
                    </a:lnTo>
                    <a:lnTo>
                      <a:pt x="50" y="45"/>
                    </a:lnTo>
                    <a:lnTo>
                      <a:pt x="49" y="44"/>
                    </a:lnTo>
                    <a:lnTo>
                      <a:pt x="51" y="41"/>
                    </a:lnTo>
                    <a:lnTo>
                      <a:pt x="51" y="40"/>
                    </a:lnTo>
                    <a:lnTo>
                      <a:pt x="51" y="37"/>
                    </a:lnTo>
                    <a:lnTo>
                      <a:pt x="52" y="35"/>
                    </a:lnTo>
                    <a:lnTo>
                      <a:pt x="52" y="33"/>
                    </a:lnTo>
                    <a:lnTo>
                      <a:pt x="52" y="32"/>
                    </a:lnTo>
                    <a:lnTo>
                      <a:pt x="53" y="32"/>
                    </a:lnTo>
                    <a:lnTo>
                      <a:pt x="54" y="30"/>
                    </a:lnTo>
                    <a:lnTo>
                      <a:pt x="55" y="29"/>
                    </a:lnTo>
                    <a:lnTo>
                      <a:pt x="56" y="28"/>
                    </a:lnTo>
                    <a:lnTo>
                      <a:pt x="57" y="26"/>
                    </a:lnTo>
                    <a:lnTo>
                      <a:pt x="59" y="22"/>
                    </a:lnTo>
                    <a:lnTo>
                      <a:pt x="59" y="20"/>
                    </a:lnTo>
                    <a:lnTo>
                      <a:pt x="60" y="16"/>
                    </a:lnTo>
                    <a:lnTo>
                      <a:pt x="59" y="12"/>
                    </a:lnTo>
                    <a:lnTo>
                      <a:pt x="58" y="9"/>
                    </a:lnTo>
                    <a:lnTo>
                      <a:pt x="58" y="7"/>
                    </a:lnTo>
                    <a:lnTo>
                      <a:pt x="57" y="7"/>
                    </a:lnTo>
                    <a:lnTo>
                      <a:pt x="55" y="7"/>
                    </a:lnTo>
                    <a:lnTo>
                      <a:pt x="55" y="6"/>
                    </a:lnTo>
                    <a:lnTo>
                      <a:pt x="54" y="3"/>
                    </a:lnTo>
                    <a:lnTo>
                      <a:pt x="52" y="1"/>
                    </a:lnTo>
                    <a:lnTo>
                      <a:pt x="51" y="0"/>
                    </a:lnTo>
                    <a:lnTo>
                      <a:pt x="50" y="0"/>
                    </a:lnTo>
                    <a:lnTo>
                      <a:pt x="49" y="0"/>
                    </a:lnTo>
                    <a:lnTo>
                      <a:pt x="49" y="1"/>
                    </a:lnTo>
                    <a:lnTo>
                      <a:pt x="47" y="1"/>
                    </a:lnTo>
                    <a:lnTo>
                      <a:pt x="47" y="3"/>
                    </a:lnTo>
                    <a:lnTo>
                      <a:pt x="46" y="4"/>
                    </a:lnTo>
                    <a:lnTo>
                      <a:pt x="44" y="5"/>
                    </a:lnTo>
                    <a:lnTo>
                      <a:pt x="44" y="7"/>
                    </a:lnTo>
                    <a:lnTo>
                      <a:pt x="44" y="10"/>
                    </a:lnTo>
                    <a:lnTo>
                      <a:pt x="43" y="11"/>
                    </a:lnTo>
                    <a:lnTo>
                      <a:pt x="40" y="10"/>
                    </a:lnTo>
                    <a:lnTo>
                      <a:pt x="39" y="11"/>
                    </a:lnTo>
                    <a:lnTo>
                      <a:pt x="35" y="11"/>
                    </a:lnTo>
                    <a:lnTo>
                      <a:pt x="34" y="13"/>
                    </a:lnTo>
                    <a:lnTo>
                      <a:pt x="32" y="15"/>
                    </a:lnTo>
                    <a:lnTo>
                      <a:pt x="30" y="16"/>
                    </a:lnTo>
                    <a:lnTo>
                      <a:pt x="28" y="18"/>
                    </a:lnTo>
                    <a:lnTo>
                      <a:pt x="26" y="20"/>
                    </a:lnTo>
                    <a:lnTo>
                      <a:pt x="26" y="23"/>
                    </a:lnTo>
                    <a:lnTo>
                      <a:pt x="27" y="25"/>
                    </a:lnTo>
                    <a:lnTo>
                      <a:pt x="26" y="27"/>
                    </a:lnTo>
                    <a:lnTo>
                      <a:pt x="23" y="29"/>
                    </a:lnTo>
                    <a:lnTo>
                      <a:pt x="22" y="30"/>
                    </a:lnTo>
                    <a:lnTo>
                      <a:pt x="22" y="32"/>
                    </a:lnTo>
                    <a:lnTo>
                      <a:pt x="22" y="34"/>
                    </a:lnTo>
                    <a:lnTo>
                      <a:pt x="20" y="37"/>
                    </a:lnTo>
                    <a:lnTo>
                      <a:pt x="19" y="39"/>
                    </a:lnTo>
                    <a:lnTo>
                      <a:pt x="18" y="43"/>
                    </a:lnTo>
                    <a:lnTo>
                      <a:pt x="17" y="43"/>
                    </a:lnTo>
                    <a:lnTo>
                      <a:pt x="15" y="43"/>
                    </a:lnTo>
                    <a:lnTo>
                      <a:pt x="13" y="43"/>
                    </a:lnTo>
                    <a:lnTo>
                      <a:pt x="11" y="44"/>
                    </a:lnTo>
                    <a:lnTo>
                      <a:pt x="10" y="45"/>
                    </a:lnTo>
                    <a:lnTo>
                      <a:pt x="10" y="47"/>
                    </a:lnTo>
                    <a:lnTo>
                      <a:pt x="10" y="49"/>
                    </a:lnTo>
                    <a:lnTo>
                      <a:pt x="9" y="52"/>
                    </a:lnTo>
                    <a:lnTo>
                      <a:pt x="9" y="53"/>
                    </a:lnTo>
                    <a:lnTo>
                      <a:pt x="8" y="53"/>
                    </a:lnTo>
                    <a:lnTo>
                      <a:pt x="7" y="53"/>
                    </a:lnTo>
                    <a:lnTo>
                      <a:pt x="6" y="55"/>
                    </a:lnTo>
                    <a:lnTo>
                      <a:pt x="7" y="58"/>
                    </a:lnTo>
                    <a:lnTo>
                      <a:pt x="7" y="59"/>
                    </a:lnTo>
                    <a:lnTo>
                      <a:pt x="8" y="60"/>
                    </a:lnTo>
                    <a:lnTo>
                      <a:pt x="7" y="60"/>
                    </a:lnTo>
                    <a:lnTo>
                      <a:pt x="7" y="61"/>
                    </a:lnTo>
                    <a:lnTo>
                      <a:pt x="6" y="61"/>
                    </a:lnTo>
                    <a:lnTo>
                      <a:pt x="6" y="62"/>
                    </a:lnTo>
                    <a:lnTo>
                      <a:pt x="5" y="61"/>
                    </a:lnTo>
                    <a:lnTo>
                      <a:pt x="4" y="61"/>
                    </a:lnTo>
                    <a:lnTo>
                      <a:pt x="3" y="62"/>
                    </a:lnTo>
                    <a:lnTo>
                      <a:pt x="3" y="63"/>
                    </a:lnTo>
                    <a:lnTo>
                      <a:pt x="3" y="65"/>
                    </a:lnTo>
                    <a:lnTo>
                      <a:pt x="3" y="67"/>
                    </a:lnTo>
                    <a:lnTo>
                      <a:pt x="3" y="68"/>
                    </a:lnTo>
                    <a:lnTo>
                      <a:pt x="2" y="68"/>
                    </a:lnTo>
                    <a:lnTo>
                      <a:pt x="1" y="67"/>
                    </a:lnTo>
                    <a:lnTo>
                      <a:pt x="0" y="68"/>
                    </a:lnTo>
                    <a:lnTo>
                      <a:pt x="0" y="69"/>
                    </a:lnTo>
                    <a:lnTo>
                      <a:pt x="0" y="71"/>
                    </a:lnTo>
                    <a:lnTo>
                      <a:pt x="0" y="72"/>
                    </a:lnTo>
                    <a:lnTo>
                      <a:pt x="0" y="7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593" name="D135"/>
              <p:cNvSpPr>
                <a:spLocks noChangeAspect="1"/>
              </p:cNvSpPr>
              <p:nvPr/>
            </p:nvSpPr>
            <p:spPr bwMode="auto">
              <a:xfrm>
                <a:off x="2774" y="1342"/>
                <a:ext cx="2" cy="2"/>
              </a:xfrm>
              <a:custGeom>
                <a:avLst/>
                <a:gdLst>
                  <a:gd name="T0" fmla="*/ 2 w 2"/>
                  <a:gd name="T1" fmla="*/ 1 h 2"/>
                  <a:gd name="T2" fmla="*/ 2 w 2"/>
                  <a:gd name="T3" fmla="*/ 2 h 2"/>
                  <a:gd name="T4" fmla="*/ 1 w 2"/>
                  <a:gd name="T5" fmla="*/ 2 h 2"/>
                  <a:gd name="T6" fmla="*/ 0 w 2"/>
                  <a:gd name="T7" fmla="*/ 2 h 2"/>
                  <a:gd name="T8" fmla="*/ 1 w 2"/>
                  <a:gd name="T9" fmla="*/ 0 h 2"/>
                  <a:gd name="T10" fmla="*/ 2 w 2"/>
                  <a:gd name="T11" fmla="*/ 0 h 2"/>
                  <a:gd name="T12" fmla="*/ 2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1"/>
                    </a:moveTo>
                    <a:lnTo>
                      <a:pt x="2" y="2"/>
                    </a:lnTo>
                    <a:lnTo>
                      <a:pt x="1" y="2"/>
                    </a:lnTo>
                    <a:lnTo>
                      <a:pt x="0" y="2"/>
                    </a:lnTo>
                    <a:lnTo>
                      <a:pt x="1" y="0"/>
                    </a:lnTo>
                    <a:lnTo>
                      <a:pt x="2" y="0"/>
                    </a:lnTo>
                    <a:lnTo>
                      <a:pt x="2"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594" name="D136"/>
              <p:cNvSpPr>
                <a:spLocks noChangeAspect="1"/>
              </p:cNvSpPr>
              <p:nvPr/>
            </p:nvSpPr>
            <p:spPr bwMode="auto">
              <a:xfrm>
                <a:off x="2773" y="1342"/>
                <a:ext cx="1" cy="3"/>
              </a:xfrm>
              <a:custGeom>
                <a:avLst/>
                <a:gdLst>
                  <a:gd name="T0" fmla="*/ 1 w 1"/>
                  <a:gd name="T1" fmla="*/ 0 h 3"/>
                  <a:gd name="T2" fmla="*/ 1 w 1"/>
                  <a:gd name="T3" fmla="*/ 2 h 3"/>
                  <a:gd name="T4" fmla="*/ 0 w 1"/>
                  <a:gd name="T5" fmla="*/ 3 h 3"/>
                  <a:gd name="T6" fmla="*/ 0 w 1"/>
                  <a:gd name="T7" fmla="*/ 2 h 3"/>
                  <a:gd name="T8" fmla="*/ 1 w 1"/>
                  <a:gd name="T9" fmla="*/ 0 h 3"/>
                  <a:gd name="T10" fmla="*/ 1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1" y="0"/>
                    </a:moveTo>
                    <a:lnTo>
                      <a:pt x="1" y="2"/>
                    </a:lnTo>
                    <a:lnTo>
                      <a:pt x="0" y="3"/>
                    </a:lnTo>
                    <a:lnTo>
                      <a:pt x="0" y="2"/>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595" name="D137"/>
              <p:cNvSpPr>
                <a:spLocks noChangeAspect="1"/>
              </p:cNvSpPr>
              <p:nvPr/>
            </p:nvSpPr>
            <p:spPr bwMode="auto">
              <a:xfrm>
                <a:off x="2774" y="1334"/>
                <a:ext cx="1" cy="3"/>
              </a:xfrm>
              <a:custGeom>
                <a:avLst/>
                <a:gdLst>
                  <a:gd name="T0" fmla="*/ 1 w 1"/>
                  <a:gd name="T1" fmla="*/ 2 h 3"/>
                  <a:gd name="T2" fmla="*/ 0 w 1"/>
                  <a:gd name="T3" fmla="*/ 3 h 3"/>
                  <a:gd name="T4" fmla="*/ 0 w 1"/>
                  <a:gd name="T5" fmla="*/ 2 h 3"/>
                  <a:gd name="T6" fmla="*/ 0 w 1"/>
                  <a:gd name="T7" fmla="*/ 0 h 3"/>
                  <a:gd name="T8" fmla="*/ 1 w 1"/>
                  <a:gd name="T9" fmla="*/ 2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1" y="2"/>
                    </a:moveTo>
                    <a:lnTo>
                      <a:pt x="0" y="3"/>
                    </a:lnTo>
                    <a:lnTo>
                      <a:pt x="0" y="2"/>
                    </a:lnTo>
                    <a:lnTo>
                      <a:pt x="0" y="0"/>
                    </a:lnTo>
                    <a:lnTo>
                      <a:pt x="1"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519" name="Burundi">
              <a:hlinkClick r:id="" action="ppaction://noaction"/>
            </p:cNvPr>
            <p:cNvSpPr>
              <a:spLocks noChangeAspect="1"/>
            </p:cNvSpPr>
            <p:nvPr/>
          </p:nvSpPr>
          <p:spPr bwMode="auto">
            <a:xfrm>
              <a:off x="2133" y="1473"/>
              <a:ext cx="16" cy="19"/>
            </a:xfrm>
            <a:custGeom>
              <a:avLst/>
              <a:gdLst>
                <a:gd name="T0" fmla="*/ 3 w 16"/>
                <a:gd name="T1" fmla="*/ 11 h 19"/>
                <a:gd name="T2" fmla="*/ 3 w 16"/>
                <a:gd name="T3" fmla="*/ 15 h 19"/>
                <a:gd name="T4" fmla="*/ 4 w 16"/>
                <a:gd name="T5" fmla="*/ 18 h 19"/>
                <a:gd name="T6" fmla="*/ 6 w 16"/>
                <a:gd name="T7" fmla="*/ 19 h 19"/>
                <a:gd name="T8" fmla="*/ 8 w 16"/>
                <a:gd name="T9" fmla="*/ 19 h 19"/>
                <a:gd name="T10" fmla="*/ 9 w 16"/>
                <a:gd name="T11" fmla="*/ 18 h 19"/>
                <a:gd name="T12" fmla="*/ 10 w 16"/>
                <a:gd name="T13" fmla="*/ 17 h 19"/>
                <a:gd name="T14" fmla="*/ 11 w 16"/>
                <a:gd name="T15" fmla="*/ 15 h 19"/>
                <a:gd name="T16" fmla="*/ 12 w 16"/>
                <a:gd name="T17" fmla="*/ 14 h 19"/>
                <a:gd name="T18" fmla="*/ 13 w 16"/>
                <a:gd name="T19" fmla="*/ 12 h 19"/>
                <a:gd name="T20" fmla="*/ 15 w 16"/>
                <a:gd name="T21" fmla="*/ 10 h 19"/>
                <a:gd name="T22" fmla="*/ 16 w 16"/>
                <a:gd name="T23" fmla="*/ 9 h 19"/>
                <a:gd name="T24" fmla="*/ 16 w 16"/>
                <a:gd name="T25" fmla="*/ 7 h 19"/>
                <a:gd name="T26" fmla="*/ 15 w 16"/>
                <a:gd name="T27" fmla="*/ 5 h 19"/>
                <a:gd name="T28" fmla="*/ 14 w 16"/>
                <a:gd name="T29" fmla="*/ 4 h 19"/>
                <a:gd name="T30" fmla="*/ 13 w 16"/>
                <a:gd name="T31" fmla="*/ 3 h 19"/>
                <a:gd name="T32" fmla="*/ 14 w 16"/>
                <a:gd name="T33" fmla="*/ 1 h 19"/>
                <a:gd name="T34" fmla="*/ 13 w 16"/>
                <a:gd name="T35" fmla="*/ 0 h 19"/>
                <a:gd name="T36" fmla="*/ 11 w 16"/>
                <a:gd name="T37" fmla="*/ 0 h 19"/>
                <a:gd name="T38" fmla="*/ 9 w 16"/>
                <a:gd name="T39" fmla="*/ 0 h 19"/>
                <a:gd name="T40" fmla="*/ 8 w 16"/>
                <a:gd name="T41" fmla="*/ 2 h 19"/>
                <a:gd name="T42" fmla="*/ 7 w 16"/>
                <a:gd name="T43" fmla="*/ 3 h 19"/>
                <a:gd name="T44" fmla="*/ 6 w 16"/>
                <a:gd name="T45" fmla="*/ 4 h 19"/>
                <a:gd name="T46" fmla="*/ 4 w 16"/>
                <a:gd name="T47" fmla="*/ 4 h 19"/>
                <a:gd name="T48" fmla="*/ 3 w 16"/>
                <a:gd name="T49" fmla="*/ 2 h 19"/>
                <a:gd name="T50" fmla="*/ 2 w 16"/>
                <a:gd name="T51" fmla="*/ 1 h 19"/>
                <a:gd name="T52" fmla="*/ 1 w 16"/>
                <a:gd name="T53" fmla="*/ 2 h 19"/>
                <a:gd name="T54" fmla="*/ 1 w 16"/>
                <a:gd name="T55" fmla="*/ 4 h 19"/>
                <a:gd name="T56" fmla="*/ 1 w 16"/>
                <a:gd name="T57" fmla="*/ 4 h 19"/>
                <a:gd name="T58" fmla="*/ 2 w 16"/>
                <a:gd name="T59" fmla="*/ 5 h 19"/>
                <a:gd name="T60" fmla="*/ 2 w 16"/>
                <a:gd name="T61" fmla="*/ 7 h 19"/>
                <a:gd name="T62" fmla="*/ 2 w 16"/>
                <a:gd name="T63" fmla="*/ 9 h 19"/>
                <a:gd name="T64" fmla="*/ 3 w 16"/>
                <a:gd name="T65" fmla="*/ 10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19"/>
                <a:gd name="T101" fmla="*/ 16 w 16"/>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19">
                  <a:moveTo>
                    <a:pt x="3" y="10"/>
                  </a:moveTo>
                  <a:lnTo>
                    <a:pt x="3" y="11"/>
                  </a:lnTo>
                  <a:lnTo>
                    <a:pt x="3" y="13"/>
                  </a:lnTo>
                  <a:lnTo>
                    <a:pt x="3" y="15"/>
                  </a:lnTo>
                  <a:lnTo>
                    <a:pt x="3" y="17"/>
                  </a:lnTo>
                  <a:lnTo>
                    <a:pt x="4" y="18"/>
                  </a:lnTo>
                  <a:lnTo>
                    <a:pt x="5" y="19"/>
                  </a:lnTo>
                  <a:lnTo>
                    <a:pt x="6" y="19"/>
                  </a:lnTo>
                  <a:lnTo>
                    <a:pt x="7" y="19"/>
                  </a:lnTo>
                  <a:lnTo>
                    <a:pt x="8" y="19"/>
                  </a:lnTo>
                  <a:lnTo>
                    <a:pt x="8" y="18"/>
                  </a:lnTo>
                  <a:lnTo>
                    <a:pt x="9" y="18"/>
                  </a:lnTo>
                  <a:lnTo>
                    <a:pt x="10" y="18"/>
                  </a:lnTo>
                  <a:lnTo>
                    <a:pt x="10" y="17"/>
                  </a:lnTo>
                  <a:lnTo>
                    <a:pt x="11" y="17"/>
                  </a:lnTo>
                  <a:lnTo>
                    <a:pt x="11" y="15"/>
                  </a:lnTo>
                  <a:lnTo>
                    <a:pt x="12" y="15"/>
                  </a:lnTo>
                  <a:lnTo>
                    <a:pt x="12" y="14"/>
                  </a:lnTo>
                  <a:lnTo>
                    <a:pt x="13" y="13"/>
                  </a:lnTo>
                  <a:lnTo>
                    <a:pt x="13" y="12"/>
                  </a:lnTo>
                  <a:lnTo>
                    <a:pt x="14" y="11"/>
                  </a:lnTo>
                  <a:lnTo>
                    <a:pt x="15" y="10"/>
                  </a:lnTo>
                  <a:lnTo>
                    <a:pt x="15" y="9"/>
                  </a:lnTo>
                  <a:lnTo>
                    <a:pt x="16" y="9"/>
                  </a:lnTo>
                  <a:lnTo>
                    <a:pt x="16" y="8"/>
                  </a:lnTo>
                  <a:lnTo>
                    <a:pt x="16" y="7"/>
                  </a:lnTo>
                  <a:lnTo>
                    <a:pt x="16" y="6"/>
                  </a:lnTo>
                  <a:lnTo>
                    <a:pt x="15" y="5"/>
                  </a:lnTo>
                  <a:lnTo>
                    <a:pt x="14" y="5"/>
                  </a:lnTo>
                  <a:lnTo>
                    <a:pt x="14" y="4"/>
                  </a:lnTo>
                  <a:lnTo>
                    <a:pt x="13" y="4"/>
                  </a:lnTo>
                  <a:lnTo>
                    <a:pt x="13" y="3"/>
                  </a:lnTo>
                  <a:lnTo>
                    <a:pt x="13" y="2"/>
                  </a:lnTo>
                  <a:lnTo>
                    <a:pt x="14" y="1"/>
                  </a:lnTo>
                  <a:lnTo>
                    <a:pt x="14" y="0"/>
                  </a:lnTo>
                  <a:lnTo>
                    <a:pt x="13" y="0"/>
                  </a:lnTo>
                  <a:lnTo>
                    <a:pt x="12" y="0"/>
                  </a:lnTo>
                  <a:lnTo>
                    <a:pt x="11" y="0"/>
                  </a:lnTo>
                  <a:lnTo>
                    <a:pt x="10" y="0"/>
                  </a:lnTo>
                  <a:lnTo>
                    <a:pt x="9" y="0"/>
                  </a:lnTo>
                  <a:lnTo>
                    <a:pt x="8" y="1"/>
                  </a:lnTo>
                  <a:lnTo>
                    <a:pt x="8" y="2"/>
                  </a:lnTo>
                  <a:lnTo>
                    <a:pt x="8" y="3"/>
                  </a:lnTo>
                  <a:lnTo>
                    <a:pt x="7" y="3"/>
                  </a:lnTo>
                  <a:lnTo>
                    <a:pt x="7" y="4"/>
                  </a:lnTo>
                  <a:lnTo>
                    <a:pt x="6" y="4"/>
                  </a:lnTo>
                  <a:lnTo>
                    <a:pt x="5" y="4"/>
                  </a:lnTo>
                  <a:lnTo>
                    <a:pt x="4" y="4"/>
                  </a:lnTo>
                  <a:lnTo>
                    <a:pt x="3" y="3"/>
                  </a:lnTo>
                  <a:lnTo>
                    <a:pt x="3" y="2"/>
                  </a:lnTo>
                  <a:lnTo>
                    <a:pt x="2" y="2"/>
                  </a:lnTo>
                  <a:lnTo>
                    <a:pt x="2" y="1"/>
                  </a:lnTo>
                  <a:lnTo>
                    <a:pt x="1" y="1"/>
                  </a:lnTo>
                  <a:lnTo>
                    <a:pt x="1" y="2"/>
                  </a:lnTo>
                  <a:lnTo>
                    <a:pt x="1" y="3"/>
                  </a:lnTo>
                  <a:lnTo>
                    <a:pt x="1" y="4"/>
                  </a:lnTo>
                  <a:lnTo>
                    <a:pt x="0" y="3"/>
                  </a:lnTo>
                  <a:lnTo>
                    <a:pt x="1" y="4"/>
                  </a:lnTo>
                  <a:lnTo>
                    <a:pt x="1" y="5"/>
                  </a:lnTo>
                  <a:lnTo>
                    <a:pt x="2" y="5"/>
                  </a:lnTo>
                  <a:lnTo>
                    <a:pt x="2" y="6"/>
                  </a:lnTo>
                  <a:lnTo>
                    <a:pt x="2" y="7"/>
                  </a:lnTo>
                  <a:lnTo>
                    <a:pt x="2" y="8"/>
                  </a:lnTo>
                  <a:lnTo>
                    <a:pt x="2" y="9"/>
                  </a:lnTo>
                  <a:lnTo>
                    <a:pt x="2" y="10"/>
                  </a:lnTo>
                  <a:lnTo>
                    <a:pt x="3" y="1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20" name="Cambodia">
              <a:hlinkClick r:id="" action="ppaction://noaction"/>
            </p:cNvPr>
            <p:cNvSpPr>
              <a:spLocks noChangeAspect="1"/>
            </p:cNvSpPr>
            <p:nvPr/>
          </p:nvSpPr>
          <p:spPr bwMode="auto">
            <a:xfrm>
              <a:off x="2811" y="1315"/>
              <a:ext cx="49" cy="40"/>
            </a:xfrm>
            <a:custGeom>
              <a:avLst/>
              <a:gdLst>
                <a:gd name="T0" fmla="*/ 6 w 49"/>
                <a:gd name="T1" fmla="*/ 29 h 40"/>
                <a:gd name="T2" fmla="*/ 7 w 49"/>
                <a:gd name="T3" fmla="*/ 31 h 40"/>
                <a:gd name="T4" fmla="*/ 8 w 49"/>
                <a:gd name="T5" fmla="*/ 35 h 40"/>
                <a:gd name="T6" fmla="*/ 10 w 49"/>
                <a:gd name="T7" fmla="*/ 34 h 40"/>
                <a:gd name="T8" fmla="*/ 12 w 49"/>
                <a:gd name="T9" fmla="*/ 34 h 40"/>
                <a:gd name="T10" fmla="*/ 12 w 49"/>
                <a:gd name="T11" fmla="*/ 37 h 40"/>
                <a:gd name="T12" fmla="*/ 13 w 49"/>
                <a:gd name="T13" fmla="*/ 39 h 40"/>
                <a:gd name="T14" fmla="*/ 16 w 49"/>
                <a:gd name="T15" fmla="*/ 38 h 40"/>
                <a:gd name="T16" fmla="*/ 18 w 49"/>
                <a:gd name="T17" fmla="*/ 39 h 40"/>
                <a:gd name="T18" fmla="*/ 20 w 49"/>
                <a:gd name="T19" fmla="*/ 39 h 40"/>
                <a:gd name="T20" fmla="*/ 21 w 49"/>
                <a:gd name="T21" fmla="*/ 39 h 40"/>
                <a:gd name="T22" fmla="*/ 24 w 49"/>
                <a:gd name="T23" fmla="*/ 38 h 40"/>
                <a:gd name="T24" fmla="*/ 25 w 49"/>
                <a:gd name="T25" fmla="*/ 36 h 40"/>
                <a:gd name="T26" fmla="*/ 27 w 49"/>
                <a:gd name="T27" fmla="*/ 36 h 40"/>
                <a:gd name="T28" fmla="*/ 29 w 49"/>
                <a:gd name="T29" fmla="*/ 36 h 40"/>
                <a:gd name="T30" fmla="*/ 32 w 49"/>
                <a:gd name="T31" fmla="*/ 34 h 40"/>
                <a:gd name="T32" fmla="*/ 33 w 49"/>
                <a:gd name="T33" fmla="*/ 32 h 40"/>
                <a:gd name="T34" fmla="*/ 33 w 49"/>
                <a:gd name="T35" fmla="*/ 28 h 40"/>
                <a:gd name="T36" fmla="*/ 37 w 49"/>
                <a:gd name="T37" fmla="*/ 28 h 40"/>
                <a:gd name="T38" fmla="*/ 38 w 49"/>
                <a:gd name="T39" fmla="*/ 26 h 40"/>
                <a:gd name="T40" fmla="*/ 40 w 49"/>
                <a:gd name="T41" fmla="*/ 25 h 40"/>
                <a:gd name="T42" fmla="*/ 43 w 49"/>
                <a:gd name="T43" fmla="*/ 24 h 40"/>
                <a:gd name="T44" fmla="*/ 45 w 49"/>
                <a:gd name="T45" fmla="*/ 22 h 40"/>
                <a:gd name="T46" fmla="*/ 48 w 49"/>
                <a:gd name="T47" fmla="*/ 21 h 40"/>
                <a:gd name="T48" fmla="*/ 48 w 49"/>
                <a:gd name="T49" fmla="*/ 17 h 40"/>
                <a:gd name="T50" fmla="*/ 49 w 49"/>
                <a:gd name="T51" fmla="*/ 11 h 40"/>
                <a:gd name="T52" fmla="*/ 47 w 49"/>
                <a:gd name="T53" fmla="*/ 6 h 40"/>
                <a:gd name="T54" fmla="*/ 47 w 49"/>
                <a:gd name="T55" fmla="*/ 1 h 40"/>
                <a:gd name="T56" fmla="*/ 46 w 49"/>
                <a:gd name="T57" fmla="*/ 1 h 40"/>
                <a:gd name="T58" fmla="*/ 43 w 49"/>
                <a:gd name="T59" fmla="*/ 3 h 40"/>
                <a:gd name="T60" fmla="*/ 41 w 49"/>
                <a:gd name="T61" fmla="*/ 1 h 40"/>
                <a:gd name="T62" fmla="*/ 37 w 49"/>
                <a:gd name="T63" fmla="*/ 2 h 40"/>
                <a:gd name="T64" fmla="*/ 35 w 49"/>
                <a:gd name="T65" fmla="*/ 3 h 40"/>
                <a:gd name="T66" fmla="*/ 34 w 49"/>
                <a:gd name="T67" fmla="*/ 6 h 40"/>
                <a:gd name="T68" fmla="*/ 31 w 49"/>
                <a:gd name="T69" fmla="*/ 6 h 40"/>
                <a:gd name="T70" fmla="*/ 28 w 49"/>
                <a:gd name="T71" fmla="*/ 5 h 40"/>
                <a:gd name="T72" fmla="*/ 26 w 49"/>
                <a:gd name="T73" fmla="*/ 4 h 40"/>
                <a:gd name="T74" fmla="*/ 23 w 49"/>
                <a:gd name="T75" fmla="*/ 3 h 40"/>
                <a:gd name="T76" fmla="*/ 19 w 49"/>
                <a:gd name="T77" fmla="*/ 3 h 40"/>
                <a:gd name="T78" fmla="*/ 13 w 49"/>
                <a:gd name="T79" fmla="*/ 3 h 40"/>
                <a:gd name="T80" fmla="*/ 8 w 49"/>
                <a:gd name="T81" fmla="*/ 3 h 40"/>
                <a:gd name="T82" fmla="*/ 6 w 49"/>
                <a:gd name="T83" fmla="*/ 4 h 40"/>
                <a:gd name="T84" fmla="*/ 3 w 49"/>
                <a:gd name="T85" fmla="*/ 8 h 40"/>
                <a:gd name="T86" fmla="*/ 1 w 49"/>
                <a:gd name="T87" fmla="*/ 10 h 40"/>
                <a:gd name="T88" fmla="*/ 0 w 49"/>
                <a:gd name="T89" fmla="*/ 14 h 40"/>
                <a:gd name="T90" fmla="*/ 1 w 49"/>
                <a:gd name="T91" fmla="*/ 17 h 40"/>
                <a:gd name="T92" fmla="*/ 2 w 49"/>
                <a:gd name="T93" fmla="*/ 20 h 40"/>
                <a:gd name="T94" fmla="*/ 5 w 49"/>
                <a:gd name="T95" fmla="*/ 23 h 40"/>
                <a:gd name="T96" fmla="*/ 6 w 49"/>
                <a:gd name="T97" fmla="*/ 27 h 40"/>
                <a:gd name="T98" fmla="*/ 6 w 49"/>
                <a:gd name="T99" fmla="*/ 28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
                <a:gd name="T151" fmla="*/ 0 h 40"/>
                <a:gd name="T152" fmla="*/ 49 w 49"/>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 h="40">
                  <a:moveTo>
                    <a:pt x="6" y="28"/>
                  </a:moveTo>
                  <a:lnTo>
                    <a:pt x="6" y="29"/>
                  </a:lnTo>
                  <a:lnTo>
                    <a:pt x="7" y="30"/>
                  </a:lnTo>
                  <a:lnTo>
                    <a:pt x="7" y="31"/>
                  </a:lnTo>
                  <a:lnTo>
                    <a:pt x="7" y="33"/>
                  </a:lnTo>
                  <a:lnTo>
                    <a:pt x="8" y="35"/>
                  </a:lnTo>
                  <a:lnTo>
                    <a:pt x="10" y="35"/>
                  </a:lnTo>
                  <a:lnTo>
                    <a:pt x="10" y="34"/>
                  </a:lnTo>
                  <a:lnTo>
                    <a:pt x="11" y="33"/>
                  </a:lnTo>
                  <a:lnTo>
                    <a:pt x="12" y="34"/>
                  </a:lnTo>
                  <a:lnTo>
                    <a:pt x="12" y="36"/>
                  </a:lnTo>
                  <a:lnTo>
                    <a:pt x="12" y="37"/>
                  </a:lnTo>
                  <a:lnTo>
                    <a:pt x="12" y="38"/>
                  </a:lnTo>
                  <a:lnTo>
                    <a:pt x="13" y="39"/>
                  </a:lnTo>
                  <a:lnTo>
                    <a:pt x="15" y="38"/>
                  </a:lnTo>
                  <a:lnTo>
                    <a:pt x="16" y="38"/>
                  </a:lnTo>
                  <a:lnTo>
                    <a:pt x="17" y="38"/>
                  </a:lnTo>
                  <a:lnTo>
                    <a:pt x="18" y="39"/>
                  </a:lnTo>
                  <a:lnTo>
                    <a:pt x="19" y="39"/>
                  </a:lnTo>
                  <a:lnTo>
                    <a:pt x="20" y="39"/>
                  </a:lnTo>
                  <a:lnTo>
                    <a:pt x="19" y="40"/>
                  </a:lnTo>
                  <a:lnTo>
                    <a:pt x="21" y="39"/>
                  </a:lnTo>
                  <a:lnTo>
                    <a:pt x="22" y="39"/>
                  </a:lnTo>
                  <a:lnTo>
                    <a:pt x="24" y="38"/>
                  </a:lnTo>
                  <a:lnTo>
                    <a:pt x="25" y="37"/>
                  </a:lnTo>
                  <a:lnTo>
                    <a:pt x="25" y="36"/>
                  </a:lnTo>
                  <a:lnTo>
                    <a:pt x="26" y="36"/>
                  </a:lnTo>
                  <a:lnTo>
                    <a:pt x="27" y="36"/>
                  </a:lnTo>
                  <a:lnTo>
                    <a:pt x="28" y="36"/>
                  </a:lnTo>
                  <a:lnTo>
                    <a:pt x="29" y="36"/>
                  </a:lnTo>
                  <a:lnTo>
                    <a:pt x="31" y="34"/>
                  </a:lnTo>
                  <a:lnTo>
                    <a:pt x="32" y="34"/>
                  </a:lnTo>
                  <a:lnTo>
                    <a:pt x="33" y="33"/>
                  </a:lnTo>
                  <a:lnTo>
                    <a:pt x="33" y="32"/>
                  </a:lnTo>
                  <a:lnTo>
                    <a:pt x="33" y="31"/>
                  </a:lnTo>
                  <a:lnTo>
                    <a:pt x="33" y="28"/>
                  </a:lnTo>
                  <a:lnTo>
                    <a:pt x="35" y="28"/>
                  </a:lnTo>
                  <a:lnTo>
                    <a:pt x="37" y="28"/>
                  </a:lnTo>
                  <a:lnTo>
                    <a:pt x="38" y="27"/>
                  </a:lnTo>
                  <a:lnTo>
                    <a:pt x="38" y="26"/>
                  </a:lnTo>
                  <a:lnTo>
                    <a:pt x="39" y="25"/>
                  </a:lnTo>
                  <a:lnTo>
                    <a:pt x="40" y="25"/>
                  </a:lnTo>
                  <a:lnTo>
                    <a:pt x="41" y="24"/>
                  </a:lnTo>
                  <a:lnTo>
                    <a:pt x="43" y="24"/>
                  </a:lnTo>
                  <a:lnTo>
                    <a:pt x="44" y="24"/>
                  </a:lnTo>
                  <a:lnTo>
                    <a:pt x="45" y="22"/>
                  </a:lnTo>
                  <a:lnTo>
                    <a:pt x="47" y="23"/>
                  </a:lnTo>
                  <a:lnTo>
                    <a:pt x="48" y="21"/>
                  </a:lnTo>
                  <a:lnTo>
                    <a:pt x="48" y="19"/>
                  </a:lnTo>
                  <a:lnTo>
                    <a:pt x="48" y="17"/>
                  </a:lnTo>
                  <a:lnTo>
                    <a:pt x="49" y="14"/>
                  </a:lnTo>
                  <a:lnTo>
                    <a:pt x="49" y="11"/>
                  </a:lnTo>
                  <a:lnTo>
                    <a:pt x="47" y="8"/>
                  </a:lnTo>
                  <a:lnTo>
                    <a:pt x="47" y="6"/>
                  </a:lnTo>
                  <a:lnTo>
                    <a:pt x="47" y="4"/>
                  </a:lnTo>
                  <a:lnTo>
                    <a:pt x="47" y="1"/>
                  </a:lnTo>
                  <a:lnTo>
                    <a:pt x="47" y="0"/>
                  </a:lnTo>
                  <a:lnTo>
                    <a:pt x="46" y="1"/>
                  </a:lnTo>
                  <a:lnTo>
                    <a:pt x="45" y="2"/>
                  </a:lnTo>
                  <a:lnTo>
                    <a:pt x="43" y="3"/>
                  </a:lnTo>
                  <a:lnTo>
                    <a:pt x="42" y="3"/>
                  </a:lnTo>
                  <a:lnTo>
                    <a:pt x="41" y="1"/>
                  </a:lnTo>
                  <a:lnTo>
                    <a:pt x="39" y="1"/>
                  </a:lnTo>
                  <a:lnTo>
                    <a:pt x="37" y="2"/>
                  </a:lnTo>
                  <a:lnTo>
                    <a:pt x="36" y="3"/>
                  </a:lnTo>
                  <a:lnTo>
                    <a:pt x="35" y="3"/>
                  </a:lnTo>
                  <a:lnTo>
                    <a:pt x="34" y="5"/>
                  </a:lnTo>
                  <a:lnTo>
                    <a:pt x="34" y="6"/>
                  </a:lnTo>
                  <a:lnTo>
                    <a:pt x="33" y="6"/>
                  </a:lnTo>
                  <a:lnTo>
                    <a:pt x="31" y="6"/>
                  </a:lnTo>
                  <a:lnTo>
                    <a:pt x="30" y="5"/>
                  </a:lnTo>
                  <a:lnTo>
                    <a:pt x="28" y="5"/>
                  </a:lnTo>
                  <a:lnTo>
                    <a:pt x="27" y="4"/>
                  </a:lnTo>
                  <a:lnTo>
                    <a:pt x="26" y="4"/>
                  </a:lnTo>
                  <a:lnTo>
                    <a:pt x="25" y="4"/>
                  </a:lnTo>
                  <a:lnTo>
                    <a:pt x="23" y="3"/>
                  </a:lnTo>
                  <a:lnTo>
                    <a:pt x="21" y="3"/>
                  </a:lnTo>
                  <a:lnTo>
                    <a:pt x="19" y="3"/>
                  </a:lnTo>
                  <a:lnTo>
                    <a:pt x="16" y="3"/>
                  </a:lnTo>
                  <a:lnTo>
                    <a:pt x="13" y="3"/>
                  </a:lnTo>
                  <a:lnTo>
                    <a:pt x="11" y="3"/>
                  </a:lnTo>
                  <a:lnTo>
                    <a:pt x="8" y="3"/>
                  </a:lnTo>
                  <a:lnTo>
                    <a:pt x="7" y="3"/>
                  </a:lnTo>
                  <a:lnTo>
                    <a:pt x="6" y="4"/>
                  </a:lnTo>
                  <a:lnTo>
                    <a:pt x="5" y="6"/>
                  </a:lnTo>
                  <a:lnTo>
                    <a:pt x="3" y="8"/>
                  </a:lnTo>
                  <a:lnTo>
                    <a:pt x="2" y="8"/>
                  </a:lnTo>
                  <a:lnTo>
                    <a:pt x="1" y="10"/>
                  </a:lnTo>
                  <a:lnTo>
                    <a:pt x="0" y="11"/>
                  </a:lnTo>
                  <a:lnTo>
                    <a:pt x="0" y="14"/>
                  </a:lnTo>
                  <a:lnTo>
                    <a:pt x="0" y="16"/>
                  </a:lnTo>
                  <a:lnTo>
                    <a:pt x="1" y="17"/>
                  </a:lnTo>
                  <a:lnTo>
                    <a:pt x="1" y="19"/>
                  </a:lnTo>
                  <a:lnTo>
                    <a:pt x="2" y="20"/>
                  </a:lnTo>
                  <a:lnTo>
                    <a:pt x="4" y="21"/>
                  </a:lnTo>
                  <a:lnTo>
                    <a:pt x="5" y="23"/>
                  </a:lnTo>
                  <a:lnTo>
                    <a:pt x="6" y="26"/>
                  </a:lnTo>
                  <a:lnTo>
                    <a:pt x="6" y="27"/>
                  </a:lnTo>
                  <a:lnTo>
                    <a:pt x="6" y="28"/>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21" name="Cameroon">
              <a:hlinkClick r:id="" action="ppaction://noaction"/>
            </p:cNvPr>
            <p:cNvSpPr>
              <a:spLocks noChangeAspect="1"/>
            </p:cNvSpPr>
            <p:nvPr/>
          </p:nvSpPr>
          <p:spPr bwMode="auto">
            <a:xfrm>
              <a:off x="1941" y="1332"/>
              <a:ext cx="71" cy="105"/>
            </a:xfrm>
            <a:custGeom>
              <a:avLst/>
              <a:gdLst>
                <a:gd name="T0" fmla="*/ 56 w 71"/>
                <a:gd name="T1" fmla="*/ 0 h 105"/>
                <a:gd name="T2" fmla="*/ 58 w 71"/>
                <a:gd name="T3" fmla="*/ 3 h 105"/>
                <a:gd name="T4" fmla="*/ 59 w 71"/>
                <a:gd name="T5" fmla="*/ 7 h 105"/>
                <a:gd name="T6" fmla="*/ 60 w 71"/>
                <a:gd name="T7" fmla="*/ 11 h 105"/>
                <a:gd name="T8" fmla="*/ 59 w 71"/>
                <a:gd name="T9" fmla="*/ 16 h 105"/>
                <a:gd name="T10" fmla="*/ 61 w 71"/>
                <a:gd name="T11" fmla="*/ 20 h 105"/>
                <a:gd name="T12" fmla="*/ 63 w 71"/>
                <a:gd name="T13" fmla="*/ 23 h 105"/>
                <a:gd name="T14" fmla="*/ 63 w 71"/>
                <a:gd name="T15" fmla="*/ 27 h 105"/>
                <a:gd name="T16" fmla="*/ 57 w 71"/>
                <a:gd name="T17" fmla="*/ 26 h 105"/>
                <a:gd name="T18" fmla="*/ 53 w 71"/>
                <a:gd name="T19" fmla="*/ 28 h 105"/>
                <a:gd name="T20" fmla="*/ 53 w 71"/>
                <a:gd name="T21" fmla="*/ 33 h 105"/>
                <a:gd name="T22" fmla="*/ 57 w 71"/>
                <a:gd name="T23" fmla="*/ 36 h 105"/>
                <a:gd name="T24" fmla="*/ 60 w 71"/>
                <a:gd name="T25" fmla="*/ 39 h 105"/>
                <a:gd name="T26" fmla="*/ 62 w 71"/>
                <a:gd name="T27" fmla="*/ 42 h 105"/>
                <a:gd name="T28" fmla="*/ 63 w 71"/>
                <a:gd name="T29" fmla="*/ 46 h 105"/>
                <a:gd name="T30" fmla="*/ 64 w 71"/>
                <a:gd name="T31" fmla="*/ 50 h 105"/>
                <a:gd name="T32" fmla="*/ 60 w 71"/>
                <a:gd name="T33" fmla="*/ 60 h 105"/>
                <a:gd name="T34" fmla="*/ 57 w 71"/>
                <a:gd name="T35" fmla="*/ 72 h 105"/>
                <a:gd name="T36" fmla="*/ 63 w 71"/>
                <a:gd name="T37" fmla="*/ 85 h 105"/>
                <a:gd name="T38" fmla="*/ 71 w 71"/>
                <a:gd name="T39" fmla="*/ 93 h 105"/>
                <a:gd name="T40" fmla="*/ 71 w 71"/>
                <a:gd name="T41" fmla="*/ 102 h 105"/>
                <a:gd name="T42" fmla="*/ 64 w 71"/>
                <a:gd name="T43" fmla="*/ 102 h 105"/>
                <a:gd name="T44" fmla="*/ 52 w 71"/>
                <a:gd name="T45" fmla="*/ 100 h 105"/>
                <a:gd name="T46" fmla="*/ 40 w 71"/>
                <a:gd name="T47" fmla="*/ 99 h 105"/>
                <a:gd name="T48" fmla="*/ 27 w 71"/>
                <a:gd name="T49" fmla="*/ 99 h 105"/>
                <a:gd name="T50" fmla="*/ 13 w 71"/>
                <a:gd name="T51" fmla="*/ 99 h 105"/>
                <a:gd name="T52" fmla="*/ 13 w 71"/>
                <a:gd name="T53" fmla="*/ 94 h 105"/>
                <a:gd name="T54" fmla="*/ 11 w 71"/>
                <a:gd name="T55" fmla="*/ 86 h 105"/>
                <a:gd name="T56" fmla="*/ 10 w 71"/>
                <a:gd name="T57" fmla="*/ 82 h 105"/>
                <a:gd name="T58" fmla="*/ 5 w 71"/>
                <a:gd name="T59" fmla="*/ 80 h 105"/>
                <a:gd name="T60" fmla="*/ 1 w 71"/>
                <a:gd name="T61" fmla="*/ 78 h 105"/>
                <a:gd name="T62" fmla="*/ 1 w 71"/>
                <a:gd name="T63" fmla="*/ 74 h 105"/>
                <a:gd name="T64" fmla="*/ 3 w 71"/>
                <a:gd name="T65" fmla="*/ 70 h 105"/>
                <a:gd name="T66" fmla="*/ 4 w 71"/>
                <a:gd name="T67" fmla="*/ 65 h 105"/>
                <a:gd name="T68" fmla="*/ 8 w 71"/>
                <a:gd name="T69" fmla="*/ 59 h 105"/>
                <a:gd name="T70" fmla="*/ 13 w 71"/>
                <a:gd name="T71" fmla="*/ 56 h 105"/>
                <a:gd name="T72" fmla="*/ 18 w 71"/>
                <a:gd name="T73" fmla="*/ 55 h 105"/>
                <a:gd name="T74" fmla="*/ 22 w 71"/>
                <a:gd name="T75" fmla="*/ 57 h 105"/>
                <a:gd name="T76" fmla="*/ 25 w 71"/>
                <a:gd name="T77" fmla="*/ 60 h 105"/>
                <a:gd name="T78" fmla="*/ 29 w 71"/>
                <a:gd name="T79" fmla="*/ 57 h 105"/>
                <a:gd name="T80" fmla="*/ 31 w 71"/>
                <a:gd name="T81" fmla="*/ 53 h 105"/>
                <a:gd name="T82" fmla="*/ 33 w 71"/>
                <a:gd name="T83" fmla="*/ 48 h 105"/>
                <a:gd name="T84" fmla="*/ 35 w 71"/>
                <a:gd name="T85" fmla="*/ 44 h 105"/>
                <a:gd name="T86" fmla="*/ 37 w 71"/>
                <a:gd name="T87" fmla="*/ 39 h 105"/>
                <a:gd name="T88" fmla="*/ 41 w 71"/>
                <a:gd name="T89" fmla="*/ 37 h 105"/>
                <a:gd name="T90" fmla="*/ 42 w 71"/>
                <a:gd name="T91" fmla="*/ 32 h 105"/>
                <a:gd name="T92" fmla="*/ 43 w 71"/>
                <a:gd name="T93" fmla="*/ 28 h 105"/>
                <a:gd name="T94" fmla="*/ 44 w 71"/>
                <a:gd name="T95" fmla="*/ 24 h 105"/>
                <a:gd name="T96" fmla="*/ 46 w 71"/>
                <a:gd name="T97" fmla="*/ 19 h 105"/>
                <a:gd name="T98" fmla="*/ 49 w 71"/>
                <a:gd name="T99" fmla="*/ 15 h 105"/>
                <a:gd name="T100" fmla="*/ 53 w 71"/>
                <a:gd name="T101" fmla="*/ 13 h 105"/>
                <a:gd name="T102" fmla="*/ 56 w 71"/>
                <a:gd name="T103" fmla="*/ 10 h 105"/>
                <a:gd name="T104" fmla="*/ 56 w 71"/>
                <a:gd name="T105" fmla="*/ 6 h 105"/>
                <a:gd name="T106" fmla="*/ 53 w 71"/>
                <a:gd name="T107" fmla="*/ 4 h 1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1"/>
                <a:gd name="T163" fmla="*/ 0 h 105"/>
                <a:gd name="T164" fmla="*/ 71 w 71"/>
                <a:gd name="T165" fmla="*/ 105 h 1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1" h="105">
                  <a:moveTo>
                    <a:pt x="52" y="3"/>
                  </a:moveTo>
                  <a:lnTo>
                    <a:pt x="53" y="3"/>
                  </a:lnTo>
                  <a:lnTo>
                    <a:pt x="54" y="2"/>
                  </a:lnTo>
                  <a:lnTo>
                    <a:pt x="55" y="1"/>
                  </a:lnTo>
                  <a:lnTo>
                    <a:pt x="56" y="0"/>
                  </a:lnTo>
                  <a:lnTo>
                    <a:pt x="57" y="0"/>
                  </a:lnTo>
                  <a:lnTo>
                    <a:pt x="57" y="1"/>
                  </a:lnTo>
                  <a:lnTo>
                    <a:pt x="58" y="1"/>
                  </a:lnTo>
                  <a:lnTo>
                    <a:pt x="58" y="2"/>
                  </a:lnTo>
                  <a:lnTo>
                    <a:pt x="58" y="3"/>
                  </a:lnTo>
                  <a:lnTo>
                    <a:pt x="58" y="4"/>
                  </a:lnTo>
                  <a:lnTo>
                    <a:pt x="58" y="5"/>
                  </a:lnTo>
                  <a:lnTo>
                    <a:pt x="59" y="5"/>
                  </a:lnTo>
                  <a:lnTo>
                    <a:pt x="59" y="6"/>
                  </a:lnTo>
                  <a:lnTo>
                    <a:pt x="59" y="7"/>
                  </a:lnTo>
                  <a:lnTo>
                    <a:pt x="60" y="7"/>
                  </a:lnTo>
                  <a:lnTo>
                    <a:pt x="60" y="8"/>
                  </a:lnTo>
                  <a:lnTo>
                    <a:pt x="60" y="9"/>
                  </a:lnTo>
                  <a:lnTo>
                    <a:pt x="60" y="10"/>
                  </a:lnTo>
                  <a:lnTo>
                    <a:pt x="60" y="11"/>
                  </a:lnTo>
                  <a:lnTo>
                    <a:pt x="60" y="12"/>
                  </a:lnTo>
                  <a:lnTo>
                    <a:pt x="60" y="13"/>
                  </a:lnTo>
                  <a:lnTo>
                    <a:pt x="60" y="14"/>
                  </a:lnTo>
                  <a:lnTo>
                    <a:pt x="59" y="15"/>
                  </a:lnTo>
                  <a:lnTo>
                    <a:pt x="59" y="16"/>
                  </a:lnTo>
                  <a:lnTo>
                    <a:pt x="59" y="17"/>
                  </a:lnTo>
                  <a:lnTo>
                    <a:pt x="59" y="18"/>
                  </a:lnTo>
                  <a:lnTo>
                    <a:pt x="60" y="18"/>
                  </a:lnTo>
                  <a:lnTo>
                    <a:pt x="60" y="19"/>
                  </a:lnTo>
                  <a:lnTo>
                    <a:pt x="61" y="20"/>
                  </a:lnTo>
                  <a:lnTo>
                    <a:pt x="61" y="21"/>
                  </a:lnTo>
                  <a:lnTo>
                    <a:pt x="62" y="21"/>
                  </a:lnTo>
                  <a:lnTo>
                    <a:pt x="62" y="22"/>
                  </a:lnTo>
                  <a:lnTo>
                    <a:pt x="62" y="23"/>
                  </a:lnTo>
                  <a:lnTo>
                    <a:pt x="63" y="23"/>
                  </a:lnTo>
                  <a:lnTo>
                    <a:pt x="63" y="24"/>
                  </a:lnTo>
                  <a:lnTo>
                    <a:pt x="64" y="25"/>
                  </a:lnTo>
                  <a:lnTo>
                    <a:pt x="64" y="26"/>
                  </a:lnTo>
                  <a:lnTo>
                    <a:pt x="64" y="27"/>
                  </a:lnTo>
                  <a:lnTo>
                    <a:pt x="63" y="27"/>
                  </a:lnTo>
                  <a:lnTo>
                    <a:pt x="61" y="27"/>
                  </a:lnTo>
                  <a:lnTo>
                    <a:pt x="60" y="27"/>
                  </a:lnTo>
                  <a:lnTo>
                    <a:pt x="58" y="27"/>
                  </a:lnTo>
                  <a:lnTo>
                    <a:pt x="58" y="26"/>
                  </a:lnTo>
                  <a:lnTo>
                    <a:pt x="57" y="26"/>
                  </a:lnTo>
                  <a:lnTo>
                    <a:pt x="56" y="26"/>
                  </a:lnTo>
                  <a:lnTo>
                    <a:pt x="55" y="27"/>
                  </a:lnTo>
                  <a:lnTo>
                    <a:pt x="54" y="27"/>
                  </a:lnTo>
                  <a:lnTo>
                    <a:pt x="53" y="27"/>
                  </a:lnTo>
                  <a:lnTo>
                    <a:pt x="53" y="28"/>
                  </a:lnTo>
                  <a:lnTo>
                    <a:pt x="53" y="29"/>
                  </a:lnTo>
                  <a:lnTo>
                    <a:pt x="52" y="30"/>
                  </a:lnTo>
                  <a:lnTo>
                    <a:pt x="52" y="31"/>
                  </a:lnTo>
                  <a:lnTo>
                    <a:pt x="53" y="32"/>
                  </a:lnTo>
                  <a:lnTo>
                    <a:pt x="53" y="33"/>
                  </a:lnTo>
                  <a:lnTo>
                    <a:pt x="54" y="34"/>
                  </a:lnTo>
                  <a:lnTo>
                    <a:pt x="54" y="35"/>
                  </a:lnTo>
                  <a:lnTo>
                    <a:pt x="55" y="35"/>
                  </a:lnTo>
                  <a:lnTo>
                    <a:pt x="56" y="36"/>
                  </a:lnTo>
                  <a:lnTo>
                    <a:pt x="57" y="36"/>
                  </a:lnTo>
                  <a:lnTo>
                    <a:pt x="57" y="37"/>
                  </a:lnTo>
                  <a:lnTo>
                    <a:pt x="58" y="37"/>
                  </a:lnTo>
                  <a:lnTo>
                    <a:pt x="59" y="37"/>
                  </a:lnTo>
                  <a:lnTo>
                    <a:pt x="60" y="38"/>
                  </a:lnTo>
                  <a:lnTo>
                    <a:pt x="60" y="39"/>
                  </a:lnTo>
                  <a:lnTo>
                    <a:pt x="61" y="39"/>
                  </a:lnTo>
                  <a:lnTo>
                    <a:pt x="61" y="40"/>
                  </a:lnTo>
                  <a:lnTo>
                    <a:pt x="61" y="41"/>
                  </a:lnTo>
                  <a:lnTo>
                    <a:pt x="62" y="41"/>
                  </a:lnTo>
                  <a:lnTo>
                    <a:pt x="62" y="42"/>
                  </a:lnTo>
                  <a:lnTo>
                    <a:pt x="62" y="43"/>
                  </a:lnTo>
                  <a:lnTo>
                    <a:pt x="63" y="43"/>
                  </a:lnTo>
                  <a:lnTo>
                    <a:pt x="63" y="44"/>
                  </a:lnTo>
                  <a:lnTo>
                    <a:pt x="63" y="45"/>
                  </a:lnTo>
                  <a:lnTo>
                    <a:pt x="63" y="46"/>
                  </a:lnTo>
                  <a:lnTo>
                    <a:pt x="63" y="47"/>
                  </a:lnTo>
                  <a:lnTo>
                    <a:pt x="63" y="48"/>
                  </a:lnTo>
                  <a:lnTo>
                    <a:pt x="64" y="48"/>
                  </a:lnTo>
                  <a:lnTo>
                    <a:pt x="64" y="49"/>
                  </a:lnTo>
                  <a:lnTo>
                    <a:pt x="64" y="50"/>
                  </a:lnTo>
                  <a:lnTo>
                    <a:pt x="64" y="51"/>
                  </a:lnTo>
                  <a:lnTo>
                    <a:pt x="64" y="52"/>
                  </a:lnTo>
                  <a:lnTo>
                    <a:pt x="63" y="55"/>
                  </a:lnTo>
                  <a:lnTo>
                    <a:pt x="61" y="58"/>
                  </a:lnTo>
                  <a:lnTo>
                    <a:pt x="60" y="60"/>
                  </a:lnTo>
                  <a:lnTo>
                    <a:pt x="58" y="63"/>
                  </a:lnTo>
                  <a:lnTo>
                    <a:pt x="56" y="65"/>
                  </a:lnTo>
                  <a:lnTo>
                    <a:pt x="56" y="67"/>
                  </a:lnTo>
                  <a:lnTo>
                    <a:pt x="57" y="69"/>
                  </a:lnTo>
                  <a:lnTo>
                    <a:pt x="57" y="72"/>
                  </a:lnTo>
                  <a:lnTo>
                    <a:pt x="57" y="75"/>
                  </a:lnTo>
                  <a:lnTo>
                    <a:pt x="58" y="78"/>
                  </a:lnTo>
                  <a:lnTo>
                    <a:pt x="60" y="80"/>
                  </a:lnTo>
                  <a:lnTo>
                    <a:pt x="61" y="82"/>
                  </a:lnTo>
                  <a:lnTo>
                    <a:pt x="63" y="85"/>
                  </a:lnTo>
                  <a:lnTo>
                    <a:pt x="64" y="88"/>
                  </a:lnTo>
                  <a:lnTo>
                    <a:pt x="66" y="90"/>
                  </a:lnTo>
                  <a:lnTo>
                    <a:pt x="68" y="92"/>
                  </a:lnTo>
                  <a:lnTo>
                    <a:pt x="70" y="93"/>
                  </a:lnTo>
                  <a:lnTo>
                    <a:pt x="71" y="93"/>
                  </a:lnTo>
                  <a:lnTo>
                    <a:pt x="71" y="95"/>
                  </a:lnTo>
                  <a:lnTo>
                    <a:pt x="71" y="97"/>
                  </a:lnTo>
                  <a:lnTo>
                    <a:pt x="71" y="99"/>
                  </a:lnTo>
                  <a:lnTo>
                    <a:pt x="71" y="101"/>
                  </a:lnTo>
                  <a:lnTo>
                    <a:pt x="71" y="102"/>
                  </a:lnTo>
                  <a:lnTo>
                    <a:pt x="71" y="104"/>
                  </a:lnTo>
                  <a:lnTo>
                    <a:pt x="70" y="105"/>
                  </a:lnTo>
                  <a:lnTo>
                    <a:pt x="68" y="103"/>
                  </a:lnTo>
                  <a:lnTo>
                    <a:pt x="66" y="101"/>
                  </a:lnTo>
                  <a:lnTo>
                    <a:pt x="64" y="102"/>
                  </a:lnTo>
                  <a:lnTo>
                    <a:pt x="62" y="101"/>
                  </a:lnTo>
                  <a:lnTo>
                    <a:pt x="60" y="101"/>
                  </a:lnTo>
                  <a:lnTo>
                    <a:pt x="58" y="99"/>
                  </a:lnTo>
                  <a:lnTo>
                    <a:pt x="55" y="99"/>
                  </a:lnTo>
                  <a:lnTo>
                    <a:pt x="52" y="100"/>
                  </a:lnTo>
                  <a:lnTo>
                    <a:pt x="49" y="99"/>
                  </a:lnTo>
                  <a:lnTo>
                    <a:pt x="47" y="99"/>
                  </a:lnTo>
                  <a:lnTo>
                    <a:pt x="45" y="99"/>
                  </a:lnTo>
                  <a:lnTo>
                    <a:pt x="43" y="99"/>
                  </a:lnTo>
                  <a:lnTo>
                    <a:pt x="40" y="99"/>
                  </a:lnTo>
                  <a:lnTo>
                    <a:pt x="37" y="99"/>
                  </a:lnTo>
                  <a:lnTo>
                    <a:pt x="35" y="98"/>
                  </a:lnTo>
                  <a:lnTo>
                    <a:pt x="31" y="99"/>
                  </a:lnTo>
                  <a:lnTo>
                    <a:pt x="29" y="98"/>
                  </a:lnTo>
                  <a:lnTo>
                    <a:pt x="27" y="99"/>
                  </a:lnTo>
                  <a:lnTo>
                    <a:pt x="25" y="99"/>
                  </a:lnTo>
                  <a:lnTo>
                    <a:pt x="20" y="99"/>
                  </a:lnTo>
                  <a:lnTo>
                    <a:pt x="17" y="99"/>
                  </a:lnTo>
                  <a:lnTo>
                    <a:pt x="14" y="99"/>
                  </a:lnTo>
                  <a:lnTo>
                    <a:pt x="13" y="99"/>
                  </a:lnTo>
                  <a:lnTo>
                    <a:pt x="12" y="100"/>
                  </a:lnTo>
                  <a:lnTo>
                    <a:pt x="12" y="99"/>
                  </a:lnTo>
                  <a:lnTo>
                    <a:pt x="12" y="98"/>
                  </a:lnTo>
                  <a:lnTo>
                    <a:pt x="12" y="96"/>
                  </a:lnTo>
                  <a:lnTo>
                    <a:pt x="13" y="94"/>
                  </a:lnTo>
                  <a:lnTo>
                    <a:pt x="13" y="91"/>
                  </a:lnTo>
                  <a:lnTo>
                    <a:pt x="14" y="90"/>
                  </a:lnTo>
                  <a:lnTo>
                    <a:pt x="13" y="88"/>
                  </a:lnTo>
                  <a:lnTo>
                    <a:pt x="12" y="87"/>
                  </a:lnTo>
                  <a:lnTo>
                    <a:pt x="11" y="86"/>
                  </a:lnTo>
                  <a:lnTo>
                    <a:pt x="11" y="85"/>
                  </a:lnTo>
                  <a:lnTo>
                    <a:pt x="12" y="84"/>
                  </a:lnTo>
                  <a:lnTo>
                    <a:pt x="12" y="83"/>
                  </a:lnTo>
                  <a:lnTo>
                    <a:pt x="11" y="82"/>
                  </a:lnTo>
                  <a:lnTo>
                    <a:pt x="10" y="82"/>
                  </a:lnTo>
                  <a:lnTo>
                    <a:pt x="10" y="83"/>
                  </a:lnTo>
                  <a:lnTo>
                    <a:pt x="9" y="83"/>
                  </a:lnTo>
                  <a:lnTo>
                    <a:pt x="7" y="82"/>
                  </a:lnTo>
                  <a:lnTo>
                    <a:pt x="5" y="82"/>
                  </a:lnTo>
                  <a:lnTo>
                    <a:pt x="5" y="80"/>
                  </a:lnTo>
                  <a:lnTo>
                    <a:pt x="4" y="79"/>
                  </a:lnTo>
                  <a:lnTo>
                    <a:pt x="4" y="78"/>
                  </a:lnTo>
                  <a:lnTo>
                    <a:pt x="3" y="78"/>
                  </a:lnTo>
                  <a:lnTo>
                    <a:pt x="2" y="78"/>
                  </a:lnTo>
                  <a:lnTo>
                    <a:pt x="1" y="78"/>
                  </a:lnTo>
                  <a:lnTo>
                    <a:pt x="0" y="77"/>
                  </a:lnTo>
                  <a:lnTo>
                    <a:pt x="1" y="76"/>
                  </a:lnTo>
                  <a:lnTo>
                    <a:pt x="0" y="76"/>
                  </a:lnTo>
                  <a:lnTo>
                    <a:pt x="0" y="75"/>
                  </a:lnTo>
                  <a:lnTo>
                    <a:pt x="1" y="74"/>
                  </a:lnTo>
                  <a:lnTo>
                    <a:pt x="2" y="73"/>
                  </a:lnTo>
                  <a:lnTo>
                    <a:pt x="2" y="72"/>
                  </a:lnTo>
                  <a:lnTo>
                    <a:pt x="3" y="72"/>
                  </a:lnTo>
                  <a:lnTo>
                    <a:pt x="3" y="71"/>
                  </a:lnTo>
                  <a:lnTo>
                    <a:pt x="3" y="70"/>
                  </a:lnTo>
                  <a:lnTo>
                    <a:pt x="3" y="69"/>
                  </a:lnTo>
                  <a:lnTo>
                    <a:pt x="3" y="68"/>
                  </a:lnTo>
                  <a:lnTo>
                    <a:pt x="4" y="67"/>
                  </a:lnTo>
                  <a:lnTo>
                    <a:pt x="4" y="66"/>
                  </a:lnTo>
                  <a:lnTo>
                    <a:pt x="4" y="65"/>
                  </a:lnTo>
                  <a:lnTo>
                    <a:pt x="5" y="63"/>
                  </a:lnTo>
                  <a:lnTo>
                    <a:pt x="6" y="62"/>
                  </a:lnTo>
                  <a:lnTo>
                    <a:pt x="7" y="61"/>
                  </a:lnTo>
                  <a:lnTo>
                    <a:pt x="8" y="60"/>
                  </a:lnTo>
                  <a:lnTo>
                    <a:pt x="8" y="59"/>
                  </a:lnTo>
                  <a:lnTo>
                    <a:pt x="9" y="59"/>
                  </a:lnTo>
                  <a:lnTo>
                    <a:pt x="10" y="59"/>
                  </a:lnTo>
                  <a:lnTo>
                    <a:pt x="10" y="57"/>
                  </a:lnTo>
                  <a:lnTo>
                    <a:pt x="11" y="56"/>
                  </a:lnTo>
                  <a:lnTo>
                    <a:pt x="13" y="56"/>
                  </a:lnTo>
                  <a:lnTo>
                    <a:pt x="14" y="56"/>
                  </a:lnTo>
                  <a:lnTo>
                    <a:pt x="15" y="56"/>
                  </a:lnTo>
                  <a:lnTo>
                    <a:pt x="16" y="55"/>
                  </a:lnTo>
                  <a:lnTo>
                    <a:pt x="17" y="55"/>
                  </a:lnTo>
                  <a:lnTo>
                    <a:pt x="18" y="55"/>
                  </a:lnTo>
                  <a:lnTo>
                    <a:pt x="19" y="55"/>
                  </a:lnTo>
                  <a:lnTo>
                    <a:pt x="20" y="55"/>
                  </a:lnTo>
                  <a:lnTo>
                    <a:pt x="20" y="56"/>
                  </a:lnTo>
                  <a:lnTo>
                    <a:pt x="21" y="56"/>
                  </a:lnTo>
                  <a:lnTo>
                    <a:pt x="22" y="57"/>
                  </a:lnTo>
                  <a:lnTo>
                    <a:pt x="22" y="58"/>
                  </a:lnTo>
                  <a:lnTo>
                    <a:pt x="23" y="58"/>
                  </a:lnTo>
                  <a:lnTo>
                    <a:pt x="23" y="59"/>
                  </a:lnTo>
                  <a:lnTo>
                    <a:pt x="24" y="60"/>
                  </a:lnTo>
                  <a:lnTo>
                    <a:pt x="25" y="60"/>
                  </a:lnTo>
                  <a:lnTo>
                    <a:pt x="27" y="60"/>
                  </a:lnTo>
                  <a:lnTo>
                    <a:pt x="27" y="59"/>
                  </a:lnTo>
                  <a:lnTo>
                    <a:pt x="28" y="59"/>
                  </a:lnTo>
                  <a:lnTo>
                    <a:pt x="29" y="58"/>
                  </a:lnTo>
                  <a:lnTo>
                    <a:pt x="29" y="57"/>
                  </a:lnTo>
                  <a:lnTo>
                    <a:pt x="29" y="56"/>
                  </a:lnTo>
                  <a:lnTo>
                    <a:pt x="30" y="55"/>
                  </a:lnTo>
                  <a:lnTo>
                    <a:pt x="30" y="54"/>
                  </a:lnTo>
                  <a:lnTo>
                    <a:pt x="31" y="54"/>
                  </a:lnTo>
                  <a:lnTo>
                    <a:pt x="31" y="53"/>
                  </a:lnTo>
                  <a:lnTo>
                    <a:pt x="32" y="52"/>
                  </a:lnTo>
                  <a:lnTo>
                    <a:pt x="32" y="51"/>
                  </a:lnTo>
                  <a:lnTo>
                    <a:pt x="33" y="50"/>
                  </a:lnTo>
                  <a:lnTo>
                    <a:pt x="33" y="49"/>
                  </a:lnTo>
                  <a:lnTo>
                    <a:pt x="33" y="48"/>
                  </a:lnTo>
                  <a:lnTo>
                    <a:pt x="34" y="48"/>
                  </a:lnTo>
                  <a:lnTo>
                    <a:pt x="34" y="46"/>
                  </a:lnTo>
                  <a:lnTo>
                    <a:pt x="34" y="45"/>
                  </a:lnTo>
                  <a:lnTo>
                    <a:pt x="35" y="45"/>
                  </a:lnTo>
                  <a:lnTo>
                    <a:pt x="35" y="44"/>
                  </a:lnTo>
                  <a:lnTo>
                    <a:pt x="35" y="42"/>
                  </a:lnTo>
                  <a:lnTo>
                    <a:pt x="36" y="42"/>
                  </a:lnTo>
                  <a:lnTo>
                    <a:pt x="36" y="41"/>
                  </a:lnTo>
                  <a:lnTo>
                    <a:pt x="36" y="40"/>
                  </a:lnTo>
                  <a:lnTo>
                    <a:pt x="37" y="39"/>
                  </a:lnTo>
                  <a:lnTo>
                    <a:pt x="38" y="39"/>
                  </a:lnTo>
                  <a:lnTo>
                    <a:pt x="39" y="38"/>
                  </a:lnTo>
                  <a:lnTo>
                    <a:pt x="40" y="38"/>
                  </a:lnTo>
                  <a:lnTo>
                    <a:pt x="40" y="37"/>
                  </a:lnTo>
                  <a:lnTo>
                    <a:pt x="41" y="37"/>
                  </a:lnTo>
                  <a:lnTo>
                    <a:pt x="41" y="36"/>
                  </a:lnTo>
                  <a:lnTo>
                    <a:pt x="41" y="35"/>
                  </a:lnTo>
                  <a:lnTo>
                    <a:pt x="41" y="34"/>
                  </a:lnTo>
                  <a:lnTo>
                    <a:pt x="41" y="33"/>
                  </a:lnTo>
                  <a:lnTo>
                    <a:pt x="42" y="32"/>
                  </a:lnTo>
                  <a:lnTo>
                    <a:pt x="42" y="31"/>
                  </a:lnTo>
                  <a:lnTo>
                    <a:pt x="42" y="30"/>
                  </a:lnTo>
                  <a:lnTo>
                    <a:pt x="42" y="29"/>
                  </a:lnTo>
                  <a:lnTo>
                    <a:pt x="42" y="28"/>
                  </a:lnTo>
                  <a:lnTo>
                    <a:pt x="43" y="28"/>
                  </a:lnTo>
                  <a:lnTo>
                    <a:pt x="43" y="27"/>
                  </a:lnTo>
                  <a:lnTo>
                    <a:pt x="43" y="26"/>
                  </a:lnTo>
                  <a:lnTo>
                    <a:pt x="43" y="25"/>
                  </a:lnTo>
                  <a:lnTo>
                    <a:pt x="44" y="25"/>
                  </a:lnTo>
                  <a:lnTo>
                    <a:pt x="44" y="24"/>
                  </a:lnTo>
                  <a:lnTo>
                    <a:pt x="45" y="23"/>
                  </a:lnTo>
                  <a:lnTo>
                    <a:pt x="45" y="22"/>
                  </a:lnTo>
                  <a:lnTo>
                    <a:pt x="45" y="21"/>
                  </a:lnTo>
                  <a:lnTo>
                    <a:pt x="46" y="20"/>
                  </a:lnTo>
                  <a:lnTo>
                    <a:pt x="46" y="19"/>
                  </a:lnTo>
                  <a:lnTo>
                    <a:pt x="46" y="18"/>
                  </a:lnTo>
                  <a:lnTo>
                    <a:pt x="47" y="17"/>
                  </a:lnTo>
                  <a:lnTo>
                    <a:pt x="47" y="16"/>
                  </a:lnTo>
                  <a:lnTo>
                    <a:pt x="48" y="16"/>
                  </a:lnTo>
                  <a:lnTo>
                    <a:pt x="49" y="15"/>
                  </a:lnTo>
                  <a:lnTo>
                    <a:pt x="49" y="14"/>
                  </a:lnTo>
                  <a:lnTo>
                    <a:pt x="50" y="14"/>
                  </a:lnTo>
                  <a:lnTo>
                    <a:pt x="52" y="14"/>
                  </a:lnTo>
                  <a:lnTo>
                    <a:pt x="52" y="13"/>
                  </a:lnTo>
                  <a:lnTo>
                    <a:pt x="53" y="13"/>
                  </a:lnTo>
                  <a:lnTo>
                    <a:pt x="53" y="12"/>
                  </a:lnTo>
                  <a:lnTo>
                    <a:pt x="54" y="12"/>
                  </a:lnTo>
                  <a:lnTo>
                    <a:pt x="55" y="11"/>
                  </a:lnTo>
                  <a:lnTo>
                    <a:pt x="56" y="11"/>
                  </a:lnTo>
                  <a:lnTo>
                    <a:pt x="56" y="10"/>
                  </a:lnTo>
                  <a:lnTo>
                    <a:pt x="55" y="9"/>
                  </a:lnTo>
                  <a:lnTo>
                    <a:pt x="55" y="8"/>
                  </a:lnTo>
                  <a:lnTo>
                    <a:pt x="55" y="7"/>
                  </a:lnTo>
                  <a:lnTo>
                    <a:pt x="56" y="7"/>
                  </a:lnTo>
                  <a:lnTo>
                    <a:pt x="56" y="6"/>
                  </a:lnTo>
                  <a:lnTo>
                    <a:pt x="55" y="6"/>
                  </a:lnTo>
                  <a:lnTo>
                    <a:pt x="55" y="5"/>
                  </a:lnTo>
                  <a:lnTo>
                    <a:pt x="55" y="4"/>
                  </a:lnTo>
                  <a:lnTo>
                    <a:pt x="54" y="4"/>
                  </a:lnTo>
                  <a:lnTo>
                    <a:pt x="53" y="4"/>
                  </a:lnTo>
                  <a:lnTo>
                    <a:pt x="53" y="3"/>
                  </a:lnTo>
                  <a:lnTo>
                    <a:pt x="52"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522" name="Cape_Verde_Islands"/>
            <p:cNvGrpSpPr>
              <a:grpSpLocks noChangeAspect="1"/>
            </p:cNvGrpSpPr>
            <p:nvPr/>
          </p:nvGrpSpPr>
          <p:grpSpPr bwMode="auto">
            <a:xfrm>
              <a:off x="1629" y="1291"/>
              <a:ext cx="25" cy="23"/>
              <a:chOff x="1629" y="1291"/>
              <a:chExt cx="25" cy="23"/>
            </a:xfrm>
          </p:grpSpPr>
          <p:sp>
            <p:nvSpPr>
              <p:cNvPr id="21586" name="D217"/>
              <p:cNvSpPr>
                <a:spLocks noChangeAspect="1"/>
              </p:cNvSpPr>
              <p:nvPr/>
            </p:nvSpPr>
            <p:spPr bwMode="auto">
              <a:xfrm>
                <a:off x="1629" y="1291"/>
                <a:ext cx="3" cy="3"/>
              </a:xfrm>
              <a:custGeom>
                <a:avLst/>
                <a:gdLst>
                  <a:gd name="T0" fmla="*/ 3 w 3"/>
                  <a:gd name="T1" fmla="*/ 1 h 3"/>
                  <a:gd name="T2" fmla="*/ 2 w 3"/>
                  <a:gd name="T3" fmla="*/ 2 h 3"/>
                  <a:gd name="T4" fmla="*/ 1 w 3"/>
                  <a:gd name="T5" fmla="*/ 3 h 3"/>
                  <a:gd name="T6" fmla="*/ 0 w 3"/>
                  <a:gd name="T7" fmla="*/ 2 h 3"/>
                  <a:gd name="T8" fmla="*/ 0 w 3"/>
                  <a:gd name="T9" fmla="*/ 1 h 3"/>
                  <a:gd name="T10" fmla="*/ 1 w 3"/>
                  <a:gd name="T11" fmla="*/ 1 h 3"/>
                  <a:gd name="T12" fmla="*/ 3 w 3"/>
                  <a:gd name="T13" fmla="*/ 0 h 3"/>
                  <a:gd name="T14" fmla="*/ 3 w 3"/>
                  <a:gd name="T15" fmla="*/ 1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3" y="1"/>
                    </a:moveTo>
                    <a:lnTo>
                      <a:pt x="2" y="2"/>
                    </a:lnTo>
                    <a:lnTo>
                      <a:pt x="1" y="3"/>
                    </a:lnTo>
                    <a:lnTo>
                      <a:pt x="0" y="2"/>
                    </a:lnTo>
                    <a:lnTo>
                      <a:pt x="0" y="1"/>
                    </a:lnTo>
                    <a:lnTo>
                      <a:pt x="1" y="1"/>
                    </a:lnTo>
                    <a:lnTo>
                      <a:pt x="3" y="0"/>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87" name="D218"/>
              <p:cNvSpPr>
                <a:spLocks noChangeAspect="1"/>
              </p:cNvSpPr>
              <p:nvPr/>
            </p:nvSpPr>
            <p:spPr bwMode="auto">
              <a:xfrm>
                <a:off x="1638" y="1296"/>
                <a:ext cx="4" cy="2"/>
              </a:xfrm>
              <a:custGeom>
                <a:avLst/>
                <a:gdLst>
                  <a:gd name="T0" fmla="*/ 3 w 4"/>
                  <a:gd name="T1" fmla="*/ 1 h 2"/>
                  <a:gd name="T2" fmla="*/ 2 w 4"/>
                  <a:gd name="T3" fmla="*/ 1 h 2"/>
                  <a:gd name="T4" fmla="*/ 1 w 4"/>
                  <a:gd name="T5" fmla="*/ 1 h 2"/>
                  <a:gd name="T6" fmla="*/ 0 w 4"/>
                  <a:gd name="T7" fmla="*/ 2 h 2"/>
                  <a:gd name="T8" fmla="*/ 0 w 4"/>
                  <a:gd name="T9" fmla="*/ 1 h 2"/>
                  <a:gd name="T10" fmla="*/ 0 w 4"/>
                  <a:gd name="T11" fmla="*/ 0 h 2"/>
                  <a:gd name="T12" fmla="*/ 1 w 4"/>
                  <a:gd name="T13" fmla="*/ 0 h 2"/>
                  <a:gd name="T14" fmla="*/ 2 w 4"/>
                  <a:gd name="T15" fmla="*/ 1 h 2"/>
                  <a:gd name="T16" fmla="*/ 3 w 4"/>
                  <a:gd name="T17" fmla="*/ 1 h 2"/>
                  <a:gd name="T18" fmla="*/ 4 w 4"/>
                  <a:gd name="T19" fmla="*/ 1 h 2"/>
                  <a:gd name="T20" fmla="*/ 3 w 4"/>
                  <a:gd name="T21" fmla="*/ 1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3" y="1"/>
                    </a:moveTo>
                    <a:lnTo>
                      <a:pt x="2" y="1"/>
                    </a:lnTo>
                    <a:lnTo>
                      <a:pt x="1" y="1"/>
                    </a:lnTo>
                    <a:lnTo>
                      <a:pt x="0" y="2"/>
                    </a:lnTo>
                    <a:lnTo>
                      <a:pt x="0" y="1"/>
                    </a:lnTo>
                    <a:lnTo>
                      <a:pt x="0" y="0"/>
                    </a:lnTo>
                    <a:lnTo>
                      <a:pt x="1" y="0"/>
                    </a:lnTo>
                    <a:lnTo>
                      <a:pt x="2" y="1"/>
                    </a:lnTo>
                    <a:lnTo>
                      <a:pt x="3" y="1"/>
                    </a:lnTo>
                    <a:lnTo>
                      <a:pt x="4" y="1"/>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88" name="D219"/>
              <p:cNvSpPr>
                <a:spLocks noChangeAspect="1"/>
              </p:cNvSpPr>
              <p:nvPr/>
            </p:nvSpPr>
            <p:spPr bwMode="auto">
              <a:xfrm>
                <a:off x="1651" y="1294"/>
                <a:ext cx="1" cy="2"/>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1" y="1"/>
                    </a:lnTo>
                    <a:lnTo>
                      <a:pt x="1" y="2"/>
                    </a:lnTo>
                    <a:lnTo>
                      <a:pt x="0" y="2"/>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89" name="D220"/>
              <p:cNvSpPr>
                <a:spLocks noChangeAspect="1"/>
              </p:cNvSpPr>
              <p:nvPr/>
            </p:nvSpPr>
            <p:spPr bwMode="auto">
              <a:xfrm>
                <a:off x="1651" y="1301"/>
                <a:ext cx="3" cy="2"/>
              </a:xfrm>
              <a:custGeom>
                <a:avLst/>
                <a:gdLst>
                  <a:gd name="T0" fmla="*/ 0 w 3"/>
                  <a:gd name="T1" fmla="*/ 1 h 2"/>
                  <a:gd name="T2" fmla="*/ 0 w 3"/>
                  <a:gd name="T3" fmla="*/ 2 h 2"/>
                  <a:gd name="T4" fmla="*/ 1 w 3"/>
                  <a:gd name="T5" fmla="*/ 2 h 2"/>
                  <a:gd name="T6" fmla="*/ 2 w 3"/>
                  <a:gd name="T7" fmla="*/ 2 h 2"/>
                  <a:gd name="T8" fmla="*/ 3 w 3"/>
                  <a:gd name="T9" fmla="*/ 1 h 2"/>
                  <a:gd name="T10" fmla="*/ 2 w 3"/>
                  <a:gd name="T11" fmla="*/ 0 h 2"/>
                  <a:gd name="T12" fmla="*/ 1 w 3"/>
                  <a:gd name="T13" fmla="*/ 0 h 2"/>
                  <a:gd name="T14" fmla="*/ 0 w 3"/>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1"/>
                    </a:moveTo>
                    <a:lnTo>
                      <a:pt x="0" y="2"/>
                    </a:lnTo>
                    <a:lnTo>
                      <a:pt x="1" y="2"/>
                    </a:lnTo>
                    <a:lnTo>
                      <a:pt x="2" y="2"/>
                    </a:lnTo>
                    <a:lnTo>
                      <a:pt x="3" y="1"/>
                    </a:lnTo>
                    <a:lnTo>
                      <a:pt x="2" y="0"/>
                    </a:lnTo>
                    <a:lnTo>
                      <a:pt x="1"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90" name="D221"/>
              <p:cNvSpPr>
                <a:spLocks noChangeAspect="1"/>
              </p:cNvSpPr>
              <p:nvPr/>
            </p:nvSpPr>
            <p:spPr bwMode="auto">
              <a:xfrm>
                <a:off x="1644" y="1309"/>
                <a:ext cx="3" cy="4"/>
              </a:xfrm>
              <a:custGeom>
                <a:avLst/>
                <a:gdLst>
                  <a:gd name="T0" fmla="*/ 1 w 3"/>
                  <a:gd name="T1" fmla="*/ 1 h 4"/>
                  <a:gd name="T2" fmla="*/ 2 w 3"/>
                  <a:gd name="T3" fmla="*/ 2 h 4"/>
                  <a:gd name="T4" fmla="*/ 3 w 3"/>
                  <a:gd name="T5" fmla="*/ 3 h 4"/>
                  <a:gd name="T6" fmla="*/ 2 w 3"/>
                  <a:gd name="T7" fmla="*/ 4 h 4"/>
                  <a:gd name="T8" fmla="*/ 1 w 3"/>
                  <a:gd name="T9" fmla="*/ 4 h 4"/>
                  <a:gd name="T10" fmla="*/ 0 w 3"/>
                  <a:gd name="T11" fmla="*/ 4 h 4"/>
                  <a:gd name="T12" fmla="*/ 0 w 3"/>
                  <a:gd name="T13" fmla="*/ 2 h 4"/>
                  <a:gd name="T14" fmla="*/ 0 w 3"/>
                  <a:gd name="T15" fmla="*/ 0 h 4"/>
                  <a:gd name="T16" fmla="*/ 1 w 3"/>
                  <a:gd name="T17" fmla="*/ 1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4"/>
                  <a:gd name="T29" fmla="*/ 3 w 3"/>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4">
                    <a:moveTo>
                      <a:pt x="1" y="1"/>
                    </a:moveTo>
                    <a:lnTo>
                      <a:pt x="2" y="2"/>
                    </a:lnTo>
                    <a:lnTo>
                      <a:pt x="3" y="3"/>
                    </a:lnTo>
                    <a:lnTo>
                      <a:pt x="2" y="4"/>
                    </a:lnTo>
                    <a:lnTo>
                      <a:pt x="1" y="4"/>
                    </a:lnTo>
                    <a:lnTo>
                      <a:pt x="0" y="4"/>
                    </a:lnTo>
                    <a:lnTo>
                      <a:pt x="0" y="2"/>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91" name="D222"/>
              <p:cNvSpPr>
                <a:spLocks noChangeAspect="1"/>
              </p:cNvSpPr>
              <p:nvPr/>
            </p:nvSpPr>
            <p:spPr bwMode="auto">
              <a:xfrm>
                <a:off x="1637" y="1313"/>
                <a:ext cx="2" cy="1"/>
              </a:xfrm>
              <a:custGeom>
                <a:avLst/>
                <a:gdLst>
                  <a:gd name="T0" fmla="*/ 2 w 2"/>
                  <a:gd name="T1" fmla="*/ 0 h 1"/>
                  <a:gd name="T2" fmla="*/ 1 w 2"/>
                  <a:gd name="T3" fmla="*/ 1 h 1"/>
                  <a:gd name="T4" fmla="*/ 0 w 2"/>
                  <a:gd name="T5" fmla="*/ 1 h 1"/>
                  <a:gd name="T6" fmla="*/ 0 w 2"/>
                  <a:gd name="T7" fmla="*/ 0 h 1"/>
                  <a:gd name="T8" fmla="*/ 1 w 2"/>
                  <a:gd name="T9" fmla="*/ 0 h 1"/>
                  <a:gd name="T10" fmla="*/ 2 w 2"/>
                  <a:gd name="T11" fmla="*/ 0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2" y="0"/>
                    </a:moveTo>
                    <a:lnTo>
                      <a:pt x="1" y="1"/>
                    </a:lnTo>
                    <a:lnTo>
                      <a:pt x="0" y="1"/>
                    </a:lnTo>
                    <a:lnTo>
                      <a:pt x="0" y="0"/>
                    </a:lnTo>
                    <a:lnTo>
                      <a:pt x="1" y="0"/>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523" name="Central_African_Republic">
              <a:hlinkClick r:id="" action="ppaction://noaction"/>
            </p:cNvPr>
            <p:cNvSpPr>
              <a:spLocks noChangeAspect="1"/>
            </p:cNvSpPr>
            <p:nvPr/>
          </p:nvSpPr>
          <p:spPr bwMode="auto">
            <a:xfrm>
              <a:off x="1997" y="1349"/>
              <a:ext cx="121" cy="76"/>
            </a:xfrm>
            <a:custGeom>
              <a:avLst/>
              <a:gdLst>
                <a:gd name="T0" fmla="*/ 8 w 121"/>
                <a:gd name="T1" fmla="*/ 71 h 76"/>
                <a:gd name="T2" fmla="*/ 2 w 121"/>
                <a:gd name="T3" fmla="*/ 61 h 76"/>
                <a:gd name="T4" fmla="*/ 0 w 121"/>
                <a:gd name="T5" fmla="*/ 50 h 76"/>
                <a:gd name="T6" fmla="*/ 5 w 121"/>
                <a:gd name="T7" fmla="*/ 41 h 76"/>
                <a:gd name="T8" fmla="*/ 9 w 121"/>
                <a:gd name="T9" fmla="*/ 33 h 76"/>
                <a:gd name="T10" fmla="*/ 13 w 121"/>
                <a:gd name="T11" fmla="*/ 33 h 76"/>
                <a:gd name="T12" fmla="*/ 16 w 121"/>
                <a:gd name="T13" fmla="*/ 32 h 76"/>
                <a:gd name="T14" fmla="*/ 19 w 121"/>
                <a:gd name="T15" fmla="*/ 30 h 76"/>
                <a:gd name="T16" fmla="*/ 22 w 121"/>
                <a:gd name="T17" fmla="*/ 32 h 76"/>
                <a:gd name="T18" fmla="*/ 26 w 121"/>
                <a:gd name="T19" fmla="*/ 31 h 76"/>
                <a:gd name="T20" fmla="*/ 29 w 121"/>
                <a:gd name="T21" fmla="*/ 29 h 76"/>
                <a:gd name="T22" fmla="*/ 32 w 121"/>
                <a:gd name="T23" fmla="*/ 29 h 76"/>
                <a:gd name="T24" fmla="*/ 37 w 121"/>
                <a:gd name="T25" fmla="*/ 28 h 76"/>
                <a:gd name="T26" fmla="*/ 40 w 121"/>
                <a:gd name="T27" fmla="*/ 26 h 76"/>
                <a:gd name="T28" fmla="*/ 42 w 121"/>
                <a:gd name="T29" fmla="*/ 24 h 76"/>
                <a:gd name="T30" fmla="*/ 42 w 121"/>
                <a:gd name="T31" fmla="*/ 21 h 76"/>
                <a:gd name="T32" fmla="*/ 44 w 121"/>
                <a:gd name="T33" fmla="*/ 19 h 76"/>
                <a:gd name="T34" fmla="*/ 49 w 121"/>
                <a:gd name="T35" fmla="*/ 19 h 76"/>
                <a:gd name="T36" fmla="*/ 53 w 121"/>
                <a:gd name="T37" fmla="*/ 18 h 76"/>
                <a:gd name="T38" fmla="*/ 57 w 121"/>
                <a:gd name="T39" fmla="*/ 17 h 76"/>
                <a:gd name="T40" fmla="*/ 60 w 121"/>
                <a:gd name="T41" fmla="*/ 15 h 76"/>
                <a:gd name="T42" fmla="*/ 62 w 121"/>
                <a:gd name="T43" fmla="*/ 12 h 76"/>
                <a:gd name="T44" fmla="*/ 65 w 121"/>
                <a:gd name="T45" fmla="*/ 9 h 76"/>
                <a:gd name="T46" fmla="*/ 68 w 121"/>
                <a:gd name="T47" fmla="*/ 7 h 76"/>
                <a:gd name="T48" fmla="*/ 68 w 121"/>
                <a:gd name="T49" fmla="*/ 3 h 76"/>
                <a:gd name="T50" fmla="*/ 71 w 121"/>
                <a:gd name="T51" fmla="*/ 1 h 76"/>
                <a:gd name="T52" fmla="*/ 75 w 121"/>
                <a:gd name="T53" fmla="*/ 0 h 76"/>
                <a:gd name="T54" fmla="*/ 80 w 121"/>
                <a:gd name="T55" fmla="*/ 4 h 76"/>
                <a:gd name="T56" fmla="*/ 85 w 121"/>
                <a:gd name="T57" fmla="*/ 12 h 76"/>
                <a:gd name="T58" fmla="*/ 86 w 121"/>
                <a:gd name="T59" fmla="*/ 21 h 76"/>
                <a:gd name="T60" fmla="*/ 93 w 121"/>
                <a:gd name="T61" fmla="*/ 26 h 76"/>
                <a:gd name="T62" fmla="*/ 99 w 121"/>
                <a:gd name="T63" fmla="*/ 28 h 76"/>
                <a:gd name="T64" fmla="*/ 102 w 121"/>
                <a:gd name="T65" fmla="*/ 33 h 76"/>
                <a:gd name="T66" fmla="*/ 108 w 121"/>
                <a:gd name="T67" fmla="*/ 38 h 76"/>
                <a:gd name="T68" fmla="*/ 112 w 121"/>
                <a:gd name="T69" fmla="*/ 44 h 76"/>
                <a:gd name="T70" fmla="*/ 116 w 121"/>
                <a:gd name="T71" fmla="*/ 47 h 76"/>
                <a:gd name="T72" fmla="*/ 121 w 121"/>
                <a:gd name="T73" fmla="*/ 53 h 76"/>
                <a:gd name="T74" fmla="*/ 113 w 121"/>
                <a:gd name="T75" fmla="*/ 55 h 76"/>
                <a:gd name="T76" fmla="*/ 104 w 121"/>
                <a:gd name="T77" fmla="*/ 55 h 76"/>
                <a:gd name="T78" fmla="*/ 98 w 121"/>
                <a:gd name="T79" fmla="*/ 56 h 76"/>
                <a:gd name="T80" fmla="*/ 94 w 121"/>
                <a:gd name="T81" fmla="*/ 55 h 76"/>
                <a:gd name="T82" fmla="*/ 83 w 121"/>
                <a:gd name="T83" fmla="*/ 59 h 76"/>
                <a:gd name="T84" fmla="*/ 76 w 121"/>
                <a:gd name="T85" fmla="*/ 62 h 76"/>
                <a:gd name="T86" fmla="*/ 62 w 121"/>
                <a:gd name="T87" fmla="*/ 62 h 76"/>
                <a:gd name="T88" fmla="*/ 54 w 121"/>
                <a:gd name="T89" fmla="*/ 58 h 76"/>
                <a:gd name="T90" fmla="*/ 47 w 121"/>
                <a:gd name="T91" fmla="*/ 55 h 76"/>
                <a:gd name="T92" fmla="*/ 41 w 121"/>
                <a:gd name="T93" fmla="*/ 61 h 76"/>
                <a:gd name="T94" fmla="*/ 39 w 121"/>
                <a:gd name="T95" fmla="*/ 68 h 76"/>
                <a:gd name="T96" fmla="*/ 30 w 121"/>
                <a:gd name="T97" fmla="*/ 70 h 76"/>
                <a:gd name="T98" fmla="*/ 17 w 121"/>
                <a:gd name="T99" fmla="*/ 74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1"/>
                <a:gd name="T151" fmla="*/ 0 h 76"/>
                <a:gd name="T152" fmla="*/ 121 w 121"/>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1" h="76">
                  <a:moveTo>
                    <a:pt x="14" y="76"/>
                  </a:moveTo>
                  <a:lnTo>
                    <a:pt x="12" y="75"/>
                  </a:lnTo>
                  <a:lnTo>
                    <a:pt x="10" y="73"/>
                  </a:lnTo>
                  <a:lnTo>
                    <a:pt x="8" y="71"/>
                  </a:lnTo>
                  <a:lnTo>
                    <a:pt x="7" y="68"/>
                  </a:lnTo>
                  <a:lnTo>
                    <a:pt x="5" y="65"/>
                  </a:lnTo>
                  <a:lnTo>
                    <a:pt x="4" y="63"/>
                  </a:lnTo>
                  <a:lnTo>
                    <a:pt x="2" y="61"/>
                  </a:lnTo>
                  <a:lnTo>
                    <a:pt x="1" y="58"/>
                  </a:lnTo>
                  <a:lnTo>
                    <a:pt x="1" y="55"/>
                  </a:lnTo>
                  <a:lnTo>
                    <a:pt x="1" y="52"/>
                  </a:lnTo>
                  <a:lnTo>
                    <a:pt x="0" y="50"/>
                  </a:lnTo>
                  <a:lnTo>
                    <a:pt x="0" y="48"/>
                  </a:lnTo>
                  <a:lnTo>
                    <a:pt x="2" y="46"/>
                  </a:lnTo>
                  <a:lnTo>
                    <a:pt x="4" y="43"/>
                  </a:lnTo>
                  <a:lnTo>
                    <a:pt x="5" y="41"/>
                  </a:lnTo>
                  <a:lnTo>
                    <a:pt x="7" y="38"/>
                  </a:lnTo>
                  <a:lnTo>
                    <a:pt x="8" y="35"/>
                  </a:lnTo>
                  <a:lnTo>
                    <a:pt x="8" y="34"/>
                  </a:lnTo>
                  <a:lnTo>
                    <a:pt x="9" y="33"/>
                  </a:lnTo>
                  <a:lnTo>
                    <a:pt x="10" y="33"/>
                  </a:lnTo>
                  <a:lnTo>
                    <a:pt x="11" y="33"/>
                  </a:lnTo>
                  <a:lnTo>
                    <a:pt x="12" y="33"/>
                  </a:lnTo>
                  <a:lnTo>
                    <a:pt x="13" y="33"/>
                  </a:lnTo>
                  <a:lnTo>
                    <a:pt x="14" y="33"/>
                  </a:lnTo>
                  <a:lnTo>
                    <a:pt x="15" y="33"/>
                  </a:lnTo>
                  <a:lnTo>
                    <a:pt x="15" y="32"/>
                  </a:lnTo>
                  <a:lnTo>
                    <a:pt x="16" y="32"/>
                  </a:lnTo>
                  <a:lnTo>
                    <a:pt x="17" y="32"/>
                  </a:lnTo>
                  <a:lnTo>
                    <a:pt x="18" y="31"/>
                  </a:lnTo>
                  <a:lnTo>
                    <a:pt x="18" y="30"/>
                  </a:lnTo>
                  <a:lnTo>
                    <a:pt x="19" y="30"/>
                  </a:lnTo>
                  <a:lnTo>
                    <a:pt x="20" y="30"/>
                  </a:lnTo>
                  <a:lnTo>
                    <a:pt x="21" y="30"/>
                  </a:lnTo>
                  <a:lnTo>
                    <a:pt x="21" y="31"/>
                  </a:lnTo>
                  <a:lnTo>
                    <a:pt x="22" y="32"/>
                  </a:lnTo>
                  <a:lnTo>
                    <a:pt x="23" y="32"/>
                  </a:lnTo>
                  <a:lnTo>
                    <a:pt x="24" y="31"/>
                  </a:lnTo>
                  <a:lnTo>
                    <a:pt x="25" y="31"/>
                  </a:lnTo>
                  <a:lnTo>
                    <a:pt x="26" y="31"/>
                  </a:lnTo>
                  <a:lnTo>
                    <a:pt x="26" y="30"/>
                  </a:lnTo>
                  <a:lnTo>
                    <a:pt x="27" y="30"/>
                  </a:lnTo>
                  <a:lnTo>
                    <a:pt x="28" y="29"/>
                  </a:lnTo>
                  <a:lnTo>
                    <a:pt x="29" y="29"/>
                  </a:lnTo>
                  <a:lnTo>
                    <a:pt x="30" y="29"/>
                  </a:lnTo>
                  <a:lnTo>
                    <a:pt x="31" y="28"/>
                  </a:lnTo>
                  <a:lnTo>
                    <a:pt x="32" y="28"/>
                  </a:lnTo>
                  <a:lnTo>
                    <a:pt x="32" y="29"/>
                  </a:lnTo>
                  <a:lnTo>
                    <a:pt x="34" y="28"/>
                  </a:lnTo>
                  <a:lnTo>
                    <a:pt x="35" y="28"/>
                  </a:lnTo>
                  <a:lnTo>
                    <a:pt x="36" y="28"/>
                  </a:lnTo>
                  <a:lnTo>
                    <a:pt x="37" y="28"/>
                  </a:lnTo>
                  <a:lnTo>
                    <a:pt x="38" y="28"/>
                  </a:lnTo>
                  <a:lnTo>
                    <a:pt x="39" y="28"/>
                  </a:lnTo>
                  <a:lnTo>
                    <a:pt x="39" y="27"/>
                  </a:lnTo>
                  <a:lnTo>
                    <a:pt x="40" y="26"/>
                  </a:lnTo>
                  <a:lnTo>
                    <a:pt x="41" y="26"/>
                  </a:lnTo>
                  <a:lnTo>
                    <a:pt x="41" y="25"/>
                  </a:lnTo>
                  <a:lnTo>
                    <a:pt x="42" y="25"/>
                  </a:lnTo>
                  <a:lnTo>
                    <a:pt x="42" y="24"/>
                  </a:lnTo>
                  <a:lnTo>
                    <a:pt x="43" y="24"/>
                  </a:lnTo>
                  <a:lnTo>
                    <a:pt x="43" y="23"/>
                  </a:lnTo>
                  <a:lnTo>
                    <a:pt x="43" y="22"/>
                  </a:lnTo>
                  <a:lnTo>
                    <a:pt x="42" y="21"/>
                  </a:lnTo>
                  <a:lnTo>
                    <a:pt x="42" y="20"/>
                  </a:lnTo>
                  <a:lnTo>
                    <a:pt x="42" y="19"/>
                  </a:lnTo>
                  <a:lnTo>
                    <a:pt x="43" y="19"/>
                  </a:lnTo>
                  <a:lnTo>
                    <a:pt x="44" y="19"/>
                  </a:lnTo>
                  <a:lnTo>
                    <a:pt x="45" y="19"/>
                  </a:lnTo>
                  <a:lnTo>
                    <a:pt x="46" y="19"/>
                  </a:lnTo>
                  <a:lnTo>
                    <a:pt x="47" y="19"/>
                  </a:lnTo>
                  <a:lnTo>
                    <a:pt x="49" y="19"/>
                  </a:lnTo>
                  <a:lnTo>
                    <a:pt x="50" y="18"/>
                  </a:lnTo>
                  <a:lnTo>
                    <a:pt x="51" y="18"/>
                  </a:lnTo>
                  <a:lnTo>
                    <a:pt x="52" y="18"/>
                  </a:lnTo>
                  <a:lnTo>
                    <a:pt x="53" y="18"/>
                  </a:lnTo>
                  <a:lnTo>
                    <a:pt x="54" y="18"/>
                  </a:lnTo>
                  <a:lnTo>
                    <a:pt x="55" y="18"/>
                  </a:lnTo>
                  <a:lnTo>
                    <a:pt x="56" y="17"/>
                  </a:lnTo>
                  <a:lnTo>
                    <a:pt x="57" y="17"/>
                  </a:lnTo>
                  <a:lnTo>
                    <a:pt x="57" y="16"/>
                  </a:lnTo>
                  <a:lnTo>
                    <a:pt x="58" y="15"/>
                  </a:lnTo>
                  <a:lnTo>
                    <a:pt x="59" y="15"/>
                  </a:lnTo>
                  <a:lnTo>
                    <a:pt x="60" y="15"/>
                  </a:lnTo>
                  <a:lnTo>
                    <a:pt x="60" y="14"/>
                  </a:lnTo>
                  <a:lnTo>
                    <a:pt x="61" y="14"/>
                  </a:lnTo>
                  <a:lnTo>
                    <a:pt x="61" y="12"/>
                  </a:lnTo>
                  <a:lnTo>
                    <a:pt x="62" y="12"/>
                  </a:lnTo>
                  <a:lnTo>
                    <a:pt x="62" y="11"/>
                  </a:lnTo>
                  <a:lnTo>
                    <a:pt x="63" y="11"/>
                  </a:lnTo>
                  <a:lnTo>
                    <a:pt x="64" y="10"/>
                  </a:lnTo>
                  <a:lnTo>
                    <a:pt x="65" y="9"/>
                  </a:lnTo>
                  <a:lnTo>
                    <a:pt x="66" y="9"/>
                  </a:lnTo>
                  <a:lnTo>
                    <a:pt x="66" y="8"/>
                  </a:lnTo>
                  <a:lnTo>
                    <a:pt x="67" y="7"/>
                  </a:lnTo>
                  <a:lnTo>
                    <a:pt x="68" y="7"/>
                  </a:lnTo>
                  <a:lnTo>
                    <a:pt x="68" y="6"/>
                  </a:lnTo>
                  <a:lnTo>
                    <a:pt x="68" y="5"/>
                  </a:lnTo>
                  <a:lnTo>
                    <a:pt x="68" y="4"/>
                  </a:lnTo>
                  <a:lnTo>
                    <a:pt x="68" y="3"/>
                  </a:lnTo>
                  <a:lnTo>
                    <a:pt x="69" y="3"/>
                  </a:lnTo>
                  <a:lnTo>
                    <a:pt x="69" y="2"/>
                  </a:lnTo>
                  <a:lnTo>
                    <a:pt x="70" y="1"/>
                  </a:lnTo>
                  <a:lnTo>
                    <a:pt x="71" y="1"/>
                  </a:lnTo>
                  <a:lnTo>
                    <a:pt x="72" y="1"/>
                  </a:lnTo>
                  <a:lnTo>
                    <a:pt x="73" y="1"/>
                  </a:lnTo>
                  <a:lnTo>
                    <a:pt x="74" y="1"/>
                  </a:lnTo>
                  <a:lnTo>
                    <a:pt x="75" y="0"/>
                  </a:lnTo>
                  <a:lnTo>
                    <a:pt x="76" y="0"/>
                  </a:lnTo>
                  <a:lnTo>
                    <a:pt x="77" y="0"/>
                  </a:lnTo>
                  <a:lnTo>
                    <a:pt x="79" y="2"/>
                  </a:lnTo>
                  <a:lnTo>
                    <a:pt x="80" y="4"/>
                  </a:lnTo>
                  <a:lnTo>
                    <a:pt x="81" y="6"/>
                  </a:lnTo>
                  <a:lnTo>
                    <a:pt x="82" y="7"/>
                  </a:lnTo>
                  <a:lnTo>
                    <a:pt x="84" y="9"/>
                  </a:lnTo>
                  <a:lnTo>
                    <a:pt x="85" y="12"/>
                  </a:lnTo>
                  <a:lnTo>
                    <a:pt x="84" y="15"/>
                  </a:lnTo>
                  <a:lnTo>
                    <a:pt x="84" y="17"/>
                  </a:lnTo>
                  <a:lnTo>
                    <a:pt x="84" y="20"/>
                  </a:lnTo>
                  <a:lnTo>
                    <a:pt x="86" y="21"/>
                  </a:lnTo>
                  <a:lnTo>
                    <a:pt x="88" y="22"/>
                  </a:lnTo>
                  <a:lnTo>
                    <a:pt x="90" y="22"/>
                  </a:lnTo>
                  <a:lnTo>
                    <a:pt x="91" y="25"/>
                  </a:lnTo>
                  <a:lnTo>
                    <a:pt x="93" y="26"/>
                  </a:lnTo>
                  <a:lnTo>
                    <a:pt x="95" y="26"/>
                  </a:lnTo>
                  <a:lnTo>
                    <a:pt x="96" y="26"/>
                  </a:lnTo>
                  <a:lnTo>
                    <a:pt x="98" y="27"/>
                  </a:lnTo>
                  <a:lnTo>
                    <a:pt x="99" y="28"/>
                  </a:lnTo>
                  <a:lnTo>
                    <a:pt x="100" y="29"/>
                  </a:lnTo>
                  <a:lnTo>
                    <a:pt x="99" y="30"/>
                  </a:lnTo>
                  <a:lnTo>
                    <a:pt x="100" y="32"/>
                  </a:lnTo>
                  <a:lnTo>
                    <a:pt x="102" y="33"/>
                  </a:lnTo>
                  <a:lnTo>
                    <a:pt x="103" y="34"/>
                  </a:lnTo>
                  <a:lnTo>
                    <a:pt x="105" y="35"/>
                  </a:lnTo>
                  <a:lnTo>
                    <a:pt x="107" y="36"/>
                  </a:lnTo>
                  <a:lnTo>
                    <a:pt x="108" y="38"/>
                  </a:lnTo>
                  <a:lnTo>
                    <a:pt x="110" y="39"/>
                  </a:lnTo>
                  <a:lnTo>
                    <a:pt x="111" y="41"/>
                  </a:lnTo>
                  <a:lnTo>
                    <a:pt x="111" y="43"/>
                  </a:lnTo>
                  <a:lnTo>
                    <a:pt x="112" y="44"/>
                  </a:lnTo>
                  <a:lnTo>
                    <a:pt x="113" y="45"/>
                  </a:lnTo>
                  <a:lnTo>
                    <a:pt x="113" y="46"/>
                  </a:lnTo>
                  <a:lnTo>
                    <a:pt x="114" y="47"/>
                  </a:lnTo>
                  <a:lnTo>
                    <a:pt x="116" y="47"/>
                  </a:lnTo>
                  <a:lnTo>
                    <a:pt x="118" y="49"/>
                  </a:lnTo>
                  <a:lnTo>
                    <a:pt x="119" y="50"/>
                  </a:lnTo>
                  <a:lnTo>
                    <a:pt x="120" y="51"/>
                  </a:lnTo>
                  <a:lnTo>
                    <a:pt x="121" y="53"/>
                  </a:lnTo>
                  <a:lnTo>
                    <a:pt x="121" y="55"/>
                  </a:lnTo>
                  <a:lnTo>
                    <a:pt x="117" y="55"/>
                  </a:lnTo>
                  <a:lnTo>
                    <a:pt x="115" y="56"/>
                  </a:lnTo>
                  <a:lnTo>
                    <a:pt x="113" y="55"/>
                  </a:lnTo>
                  <a:lnTo>
                    <a:pt x="112" y="56"/>
                  </a:lnTo>
                  <a:lnTo>
                    <a:pt x="110" y="54"/>
                  </a:lnTo>
                  <a:lnTo>
                    <a:pt x="107" y="55"/>
                  </a:lnTo>
                  <a:lnTo>
                    <a:pt x="104" y="55"/>
                  </a:lnTo>
                  <a:lnTo>
                    <a:pt x="102" y="55"/>
                  </a:lnTo>
                  <a:lnTo>
                    <a:pt x="100" y="54"/>
                  </a:lnTo>
                  <a:lnTo>
                    <a:pt x="100" y="56"/>
                  </a:lnTo>
                  <a:lnTo>
                    <a:pt x="98" y="56"/>
                  </a:lnTo>
                  <a:lnTo>
                    <a:pt x="96" y="57"/>
                  </a:lnTo>
                  <a:lnTo>
                    <a:pt x="95" y="56"/>
                  </a:lnTo>
                  <a:lnTo>
                    <a:pt x="95" y="55"/>
                  </a:lnTo>
                  <a:lnTo>
                    <a:pt x="94" y="55"/>
                  </a:lnTo>
                  <a:lnTo>
                    <a:pt x="92" y="56"/>
                  </a:lnTo>
                  <a:lnTo>
                    <a:pt x="88" y="57"/>
                  </a:lnTo>
                  <a:lnTo>
                    <a:pt x="86" y="58"/>
                  </a:lnTo>
                  <a:lnTo>
                    <a:pt x="83" y="59"/>
                  </a:lnTo>
                  <a:lnTo>
                    <a:pt x="81" y="58"/>
                  </a:lnTo>
                  <a:lnTo>
                    <a:pt x="78" y="58"/>
                  </a:lnTo>
                  <a:lnTo>
                    <a:pt x="76" y="59"/>
                  </a:lnTo>
                  <a:lnTo>
                    <a:pt x="76" y="62"/>
                  </a:lnTo>
                  <a:lnTo>
                    <a:pt x="74" y="63"/>
                  </a:lnTo>
                  <a:lnTo>
                    <a:pt x="70" y="63"/>
                  </a:lnTo>
                  <a:lnTo>
                    <a:pt x="66" y="63"/>
                  </a:lnTo>
                  <a:lnTo>
                    <a:pt x="62" y="62"/>
                  </a:lnTo>
                  <a:lnTo>
                    <a:pt x="60" y="60"/>
                  </a:lnTo>
                  <a:lnTo>
                    <a:pt x="58" y="61"/>
                  </a:lnTo>
                  <a:lnTo>
                    <a:pt x="57" y="61"/>
                  </a:lnTo>
                  <a:lnTo>
                    <a:pt x="54" y="58"/>
                  </a:lnTo>
                  <a:lnTo>
                    <a:pt x="53" y="56"/>
                  </a:lnTo>
                  <a:lnTo>
                    <a:pt x="52" y="55"/>
                  </a:lnTo>
                  <a:lnTo>
                    <a:pt x="49" y="55"/>
                  </a:lnTo>
                  <a:lnTo>
                    <a:pt x="47" y="55"/>
                  </a:lnTo>
                  <a:lnTo>
                    <a:pt x="45" y="56"/>
                  </a:lnTo>
                  <a:lnTo>
                    <a:pt x="44" y="57"/>
                  </a:lnTo>
                  <a:lnTo>
                    <a:pt x="42" y="60"/>
                  </a:lnTo>
                  <a:lnTo>
                    <a:pt x="41" y="61"/>
                  </a:lnTo>
                  <a:lnTo>
                    <a:pt x="41" y="63"/>
                  </a:lnTo>
                  <a:lnTo>
                    <a:pt x="40" y="66"/>
                  </a:lnTo>
                  <a:lnTo>
                    <a:pt x="41" y="68"/>
                  </a:lnTo>
                  <a:lnTo>
                    <a:pt x="39" y="68"/>
                  </a:lnTo>
                  <a:lnTo>
                    <a:pt x="38" y="69"/>
                  </a:lnTo>
                  <a:lnTo>
                    <a:pt x="35" y="70"/>
                  </a:lnTo>
                  <a:lnTo>
                    <a:pt x="32" y="71"/>
                  </a:lnTo>
                  <a:lnTo>
                    <a:pt x="30" y="70"/>
                  </a:lnTo>
                  <a:lnTo>
                    <a:pt x="27" y="68"/>
                  </a:lnTo>
                  <a:lnTo>
                    <a:pt x="23" y="69"/>
                  </a:lnTo>
                  <a:lnTo>
                    <a:pt x="20" y="71"/>
                  </a:lnTo>
                  <a:lnTo>
                    <a:pt x="17" y="74"/>
                  </a:lnTo>
                  <a:lnTo>
                    <a:pt x="15" y="76"/>
                  </a:lnTo>
                  <a:lnTo>
                    <a:pt x="14" y="7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24" name="Chad">
              <a:hlinkClick r:id="" action="ppaction://noaction"/>
            </p:cNvPr>
            <p:cNvSpPr>
              <a:spLocks noChangeAspect="1"/>
            </p:cNvSpPr>
            <p:nvPr/>
          </p:nvSpPr>
          <p:spPr bwMode="auto">
            <a:xfrm>
              <a:off x="1987" y="1231"/>
              <a:ext cx="99" cy="152"/>
            </a:xfrm>
            <a:custGeom>
              <a:avLst/>
              <a:gdLst>
                <a:gd name="T0" fmla="*/ 87 w 99"/>
                <a:gd name="T1" fmla="*/ 113 h 152"/>
                <a:gd name="T2" fmla="*/ 84 w 99"/>
                <a:gd name="T3" fmla="*/ 106 h 152"/>
                <a:gd name="T4" fmla="*/ 79 w 99"/>
                <a:gd name="T5" fmla="*/ 102 h 152"/>
                <a:gd name="T6" fmla="*/ 81 w 99"/>
                <a:gd name="T7" fmla="*/ 93 h 152"/>
                <a:gd name="T8" fmla="*/ 83 w 99"/>
                <a:gd name="T9" fmla="*/ 87 h 152"/>
                <a:gd name="T10" fmla="*/ 87 w 99"/>
                <a:gd name="T11" fmla="*/ 80 h 152"/>
                <a:gd name="T12" fmla="*/ 91 w 99"/>
                <a:gd name="T13" fmla="*/ 74 h 152"/>
                <a:gd name="T14" fmla="*/ 97 w 99"/>
                <a:gd name="T15" fmla="*/ 73 h 152"/>
                <a:gd name="T16" fmla="*/ 99 w 99"/>
                <a:gd name="T17" fmla="*/ 65 h 152"/>
                <a:gd name="T18" fmla="*/ 99 w 99"/>
                <a:gd name="T19" fmla="*/ 55 h 152"/>
                <a:gd name="T20" fmla="*/ 99 w 99"/>
                <a:gd name="T21" fmla="*/ 46 h 152"/>
                <a:gd name="T22" fmla="*/ 97 w 99"/>
                <a:gd name="T23" fmla="*/ 38 h 152"/>
                <a:gd name="T24" fmla="*/ 92 w 99"/>
                <a:gd name="T25" fmla="*/ 34 h 152"/>
                <a:gd name="T26" fmla="*/ 86 w 99"/>
                <a:gd name="T27" fmla="*/ 32 h 152"/>
                <a:gd name="T28" fmla="*/ 81 w 99"/>
                <a:gd name="T29" fmla="*/ 29 h 152"/>
                <a:gd name="T30" fmla="*/ 76 w 99"/>
                <a:gd name="T31" fmla="*/ 26 h 152"/>
                <a:gd name="T32" fmla="*/ 69 w 99"/>
                <a:gd name="T33" fmla="*/ 23 h 152"/>
                <a:gd name="T34" fmla="*/ 61 w 99"/>
                <a:gd name="T35" fmla="*/ 19 h 152"/>
                <a:gd name="T36" fmla="*/ 56 w 99"/>
                <a:gd name="T37" fmla="*/ 16 h 152"/>
                <a:gd name="T38" fmla="*/ 51 w 99"/>
                <a:gd name="T39" fmla="*/ 13 h 152"/>
                <a:gd name="T40" fmla="*/ 45 w 99"/>
                <a:gd name="T41" fmla="*/ 11 h 152"/>
                <a:gd name="T42" fmla="*/ 40 w 99"/>
                <a:gd name="T43" fmla="*/ 8 h 152"/>
                <a:gd name="T44" fmla="*/ 35 w 99"/>
                <a:gd name="T45" fmla="*/ 5 h 152"/>
                <a:gd name="T46" fmla="*/ 28 w 99"/>
                <a:gd name="T47" fmla="*/ 2 h 152"/>
                <a:gd name="T48" fmla="*/ 20 w 99"/>
                <a:gd name="T49" fmla="*/ 2 h 152"/>
                <a:gd name="T50" fmla="*/ 15 w 99"/>
                <a:gd name="T51" fmla="*/ 6 h 152"/>
                <a:gd name="T52" fmla="*/ 15 w 99"/>
                <a:gd name="T53" fmla="*/ 14 h 152"/>
                <a:gd name="T54" fmla="*/ 16 w 99"/>
                <a:gd name="T55" fmla="*/ 21 h 152"/>
                <a:gd name="T56" fmla="*/ 20 w 99"/>
                <a:gd name="T57" fmla="*/ 26 h 152"/>
                <a:gd name="T58" fmla="*/ 24 w 99"/>
                <a:gd name="T59" fmla="*/ 30 h 152"/>
                <a:gd name="T60" fmla="*/ 21 w 99"/>
                <a:gd name="T61" fmla="*/ 35 h 152"/>
                <a:gd name="T62" fmla="*/ 20 w 99"/>
                <a:gd name="T63" fmla="*/ 43 h 152"/>
                <a:gd name="T64" fmla="*/ 19 w 99"/>
                <a:gd name="T65" fmla="*/ 50 h 152"/>
                <a:gd name="T66" fmla="*/ 19 w 99"/>
                <a:gd name="T67" fmla="*/ 58 h 152"/>
                <a:gd name="T68" fmla="*/ 16 w 99"/>
                <a:gd name="T69" fmla="*/ 65 h 152"/>
                <a:gd name="T70" fmla="*/ 12 w 99"/>
                <a:gd name="T71" fmla="*/ 70 h 152"/>
                <a:gd name="T72" fmla="*/ 7 w 99"/>
                <a:gd name="T73" fmla="*/ 76 h 152"/>
                <a:gd name="T74" fmla="*/ 3 w 99"/>
                <a:gd name="T75" fmla="*/ 80 h 152"/>
                <a:gd name="T76" fmla="*/ 0 w 99"/>
                <a:gd name="T77" fmla="*/ 85 h 152"/>
                <a:gd name="T78" fmla="*/ 6 w 99"/>
                <a:gd name="T79" fmla="*/ 90 h 152"/>
                <a:gd name="T80" fmla="*/ 15 w 99"/>
                <a:gd name="T81" fmla="*/ 95 h 152"/>
                <a:gd name="T82" fmla="*/ 12 w 99"/>
                <a:gd name="T83" fmla="*/ 102 h 152"/>
                <a:gd name="T84" fmla="*/ 14 w 99"/>
                <a:gd name="T85" fmla="*/ 108 h 152"/>
                <a:gd name="T86" fmla="*/ 13 w 99"/>
                <a:gd name="T87" fmla="*/ 116 h 152"/>
                <a:gd name="T88" fmla="*/ 16 w 99"/>
                <a:gd name="T89" fmla="*/ 122 h 152"/>
                <a:gd name="T90" fmla="*/ 17 w 99"/>
                <a:gd name="T91" fmla="*/ 128 h 152"/>
                <a:gd name="T92" fmla="*/ 8 w 99"/>
                <a:gd name="T93" fmla="*/ 128 h 152"/>
                <a:gd name="T94" fmla="*/ 8 w 99"/>
                <a:gd name="T95" fmla="*/ 135 h 152"/>
                <a:gd name="T96" fmla="*/ 14 w 99"/>
                <a:gd name="T97" fmla="*/ 139 h 152"/>
                <a:gd name="T98" fmla="*/ 17 w 99"/>
                <a:gd name="T99" fmla="*/ 144 h 152"/>
                <a:gd name="T100" fmla="*/ 18 w 99"/>
                <a:gd name="T101" fmla="*/ 151 h 152"/>
                <a:gd name="T102" fmla="*/ 25 w 99"/>
                <a:gd name="T103" fmla="*/ 151 h 152"/>
                <a:gd name="T104" fmla="*/ 31 w 99"/>
                <a:gd name="T105" fmla="*/ 148 h 152"/>
                <a:gd name="T106" fmla="*/ 37 w 99"/>
                <a:gd name="T107" fmla="*/ 148 h 152"/>
                <a:gd name="T108" fmla="*/ 45 w 99"/>
                <a:gd name="T109" fmla="*/ 146 h 152"/>
                <a:gd name="T110" fmla="*/ 51 w 99"/>
                <a:gd name="T111" fmla="*/ 143 h 152"/>
                <a:gd name="T112" fmla="*/ 52 w 99"/>
                <a:gd name="T113" fmla="*/ 137 h 152"/>
                <a:gd name="T114" fmla="*/ 61 w 99"/>
                <a:gd name="T115" fmla="*/ 136 h 152"/>
                <a:gd name="T116" fmla="*/ 68 w 99"/>
                <a:gd name="T117" fmla="*/ 133 h 152"/>
                <a:gd name="T118" fmla="*/ 73 w 99"/>
                <a:gd name="T119" fmla="*/ 129 h 152"/>
                <a:gd name="T120" fmla="*/ 78 w 99"/>
                <a:gd name="T121" fmla="*/ 123 h 152"/>
                <a:gd name="T122" fmla="*/ 83 w 99"/>
                <a:gd name="T123" fmla="*/ 119 h 1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9"/>
                <a:gd name="T187" fmla="*/ 0 h 152"/>
                <a:gd name="T188" fmla="*/ 99 w 99"/>
                <a:gd name="T189" fmla="*/ 152 h 15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9" h="152">
                  <a:moveTo>
                    <a:pt x="87" y="118"/>
                  </a:moveTo>
                  <a:lnTo>
                    <a:pt x="88" y="118"/>
                  </a:lnTo>
                  <a:lnTo>
                    <a:pt x="88" y="117"/>
                  </a:lnTo>
                  <a:lnTo>
                    <a:pt x="88" y="116"/>
                  </a:lnTo>
                  <a:lnTo>
                    <a:pt x="88" y="115"/>
                  </a:lnTo>
                  <a:lnTo>
                    <a:pt x="88" y="114"/>
                  </a:lnTo>
                  <a:lnTo>
                    <a:pt x="87" y="114"/>
                  </a:lnTo>
                  <a:lnTo>
                    <a:pt x="87" y="113"/>
                  </a:lnTo>
                  <a:lnTo>
                    <a:pt x="86" y="113"/>
                  </a:lnTo>
                  <a:lnTo>
                    <a:pt x="86" y="112"/>
                  </a:lnTo>
                  <a:lnTo>
                    <a:pt x="85" y="111"/>
                  </a:lnTo>
                  <a:lnTo>
                    <a:pt x="85" y="110"/>
                  </a:lnTo>
                  <a:lnTo>
                    <a:pt x="85" y="109"/>
                  </a:lnTo>
                  <a:lnTo>
                    <a:pt x="84" y="108"/>
                  </a:lnTo>
                  <a:lnTo>
                    <a:pt x="84" y="107"/>
                  </a:lnTo>
                  <a:lnTo>
                    <a:pt x="84" y="106"/>
                  </a:lnTo>
                  <a:lnTo>
                    <a:pt x="83" y="105"/>
                  </a:lnTo>
                  <a:lnTo>
                    <a:pt x="83" y="104"/>
                  </a:lnTo>
                  <a:lnTo>
                    <a:pt x="83" y="103"/>
                  </a:lnTo>
                  <a:lnTo>
                    <a:pt x="83" y="101"/>
                  </a:lnTo>
                  <a:lnTo>
                    <a:pt x="82" y="102"/>
                  </a:lnTo>
                  <a:lnTo>
                    <a:pt x="81" y="102"/>
                  </a:lnTo>
                  <a:lnTo>
                    <a:pt x="80" y="102"/>
                  </a:lnTo>
                  <a:lnTo>
                    <a:pt x="79" y="102"/>
                  </a:lnTo>
                  <a:lnTo>
                    <a:pt x="79" y="101"/>
                  </a:lnTo>
                  <a:lnTo>
                    <a:pt x="79" y="100"/>
                  </a:lnTo>
                  <a:lnTo>
                    <a:pt x="79" y="99"/>
                  </a:lnTo>
                  <a:lnTo>
                    <a:pt x="80" y="98"/>
                  </a:lnTo>
                  <a:lnTo>
                    <a:pt x="80" y="97"/>
                  </a:lnTo>
                  <a:lnTo>
                    <a:pt x="81" y="95"/>
                  </a:lnTo>
                  <a:lnTo>
                    <a:pt x="81" y="94"/>
                  </a:lnTo>
                  <a:lnTo>
                    <a:pt x="81" y="93"/>
                  </a:lnTo>
                  <a:lnTo>
                    <a:pt x="81" y="92"/>
                  </a:lnTo>
                  <a:lnTo>
                    <a:pt x="81" y="91"/>
                  </a:lnTo>
                  <a:lnTo>
                    <a:pt x="82" y="91"/>
                  </a:lnTo>
                  <a:lnTo>
                    <a:pt x="82" y="90"/>
                  </a:lnTo>
                  <a:lnTo>
                    <a:pt x="83" y="90"/>
                  </a:lnTo>
                  <a:lnTo>
                    <a:pt x="83" y="89"/>
                  </a:lnTo>
                  <a:lnTo>
                    <a:pt x="83" y="88"/>
                  </a:lnTo>
                  <a:lnTo>
                    <a:pt x="83" y="87"/>
                  </a:lnTo>
                  <a:lnTo>
                    <a:pt x="83" y="86"/>
                  </a:lnTo>
                  <a:lnTo>
                    <a:pt x="83" y="85"/>
                  </a:lnTo>
                  <a:lnTo>
                    <a:pt x="84" y="85"/>
                  </a:lnTo>
                  <a:lnTo>
                    <a:pt x="84" y="84"/>
                  </a:lnTo>
                  <a:lnTo>
                    <a:pt x="85" y="83"/>
                  </a:lnTo>
                  <a:lnTo>
                    <a:pt x="86" y="82"/>
                  </a:lnTo>
                  <a:lnTo>
                    <a:pt x="87" y="81"/>
                  </a:lnTo>
                  <a:lnTo>
                    <a:pt x="87" y="80"/>
                  </a:lnTo>
                  <a:lnTo>
                    <a:pt x="88" y="79"/>
                  </a:lnTo>
                  <a:lnTo>
                    <a:pt x="88" y="78"/>
                  </a:lnTo>
                  <a:lnTo>
                    <a:pt x="89" y="78"/>
                  </a:lnTo>
                  <a:lnTo>
                    <a:pt x="89" y="77"/>
                  </a:lnTo>
                  <a:lnTo>
                    <a:pt x="89" y="76"/>
                  </a:lnTo>
                  <a:lnTo>
                    <a:pt x="89" y="74"/>
                  </a:lnTo>
                  <a:lnTo>
                    <a:pt x="90" y="74"/>
                  </a:lnTo>
                  <a:lnTo>
                    <a:pt x="91" y="74"/>
                  </a:lnTo>
                  <a:lnTo>
                    <a:pt x="92" y="74"/>
                  </a:lnTo>
                  <a:lnTo>
                    <a:pt x="93" y="73"/>
                  </a:lnTo>
                  <a:lnTo>
                    <a:pt x="94" y="73"/>
                  </a:lnTo>
                  <a:lnTo>
                    <a:pt x="95" y="73"/>
                  </a:lnTo>
                  <a:lnTo>
                    <a:pt x="95" y="74"/>
                  </a:lnTo>
                  <a:lnTo>
                    <a:pt x="95" y="73"/>
                  </a:lnTo>
                  <a:lnTo>
                    <a:pt x="96" y="73"/>
                  </a:lnTo>
                  <a:lnTo>
                    <a:pt x="97" y="73"/>
                  </a:lnTo>
                  <a:lnTo>
                    <a:pt x="98" y="73"/>
                  </a:lnTo>
                  <a:lnTo>
                    <a:pt x="99" y="73"/>
                  </a:lnTo>
                  <a:lnTo>
                    <a:pt x="99" y="72"/>
                  </a:lnTo>
                  <a:lnTo>
                    <a:pt x="99" y="71"/>
                  </a:lnTo>
                  <a:lnTo>
                    <a:pt x="99" y="69"/>
                  </a:lnTo>
                  <a:lnTo>
                    <a:pt x="99" y="68"/>
                  </a:lnTo>
                  <a:lnTo>
                    <a:pt x="99" y="67"/>
                  </a:lnTo>
                  <a:lnTo>
                    <a:pt x="99" y="65"/>
                  </a:lnTo>
                  <a:lnTo>
                    <a:pt x="99" y="64"/>
                  </a:lnTo>
                  <a:lnTo>
                    <a:pt x="99" y="63"/>
                  </a:lnTo>
                  <a:lnTo>
                    <a:pt x="99" y="61"/>
                  </a:lnTo>
                  <a:lnTo>
                    <a:pt x="99" y="60"/>
                  </a:lnTo>
                  <a:lnTo>
                    <a:pt x="99" y="59"/>
                  </a:lnTo>
                  <a:lnTo>
                    <a:pt x="99" y="57"/>
                  </a:lnTo>
                  <a:lnTo>
                    <a:pt x="99" y="56"/>
                  </a:lnTo>
                  <a:lnTo>
                    <a:pt x="99" y="55"/>
                  </a:lnTo>
                  <a:lnTo>
                    <a:pt x="99" y="54"/>
                  </a:lnTo>
                  <a:lnTo>
                    <a:pt x="99" y="53"/>
                  </a:lnTo>
                  <a:lnTo>
                    <a:pt x="99" y="52"/>
                  </a:lnTo>
                  <a:lnTo>
                    <a:pt x="99" y="51"/>
                  </a:lnTo>
                  <a:lnTo>
                    <a:pt x="99" y="50"/>
                  </a:lnTo>
                  <a:lnTo>
                    <a:pt x="99" y="48"/>
                  </a:lnTo>
                  <a:lnTo>
                    <a:pt x="99" y="47"/>
                  </a:lnTo>
                  <a:lnTo>
                    <a:pt x="99" y="46"/>
                  </a:lnTo>
                  <a:lnTo>
                    <a:pt x="99" y="45"/>
                  </a:lnTo>
                  <a:lnTo>
                    <a:pt x="99" y="44"/>
                  </a:lnTo>
                  <a:lnTo>
                    <a:pt x="99" y="43"/>
                  </a:lnTo>
                  <a:lnTo>
                    <a:pt x="99" y="42"/>
                  </a:lnTo>
                  <a:lnTo>
                    <a:pt x="99" y="40"/>
                  </a:lnTo>
                  <a:lnTo>
                    <a:pt x="99" y="39"/>
                  </a:lnTo>
                  <a:lnTo>
                    <a:pt x="99" y="38"/>
                  </a:lnTo>
                  <a:lnTo>
                    <a:pt x="97" y="38"/>
                  </a:lnTo>
                  <a:lnTo>
                    <a:pt x="97" y="37"/>
                  </a:lnTo>
                  <a:lnTo>
                    <a:pt x="96" y="37"/>
                  </a:lnTo>
                  <a:lnTo>
                    <a:pt x="95" y="37"/>
                  </a:lnTo>
                  <a:lnTo>
                    <a:pt x="95" y="36"/>
                  </a:lnTo>
                  <a:lnTo>
                    <a:pt x="94" y="36"/>
                  </a:lnTo>
                  <a:lnTo>
                    <a:pt x="93" y="35"/>
                  </a:lnTo>
                  <a:lnTo>
                    <a:pt x="92" y="35"/>
                  </a:lnTo>
                  <a:lnTo>
                    <a:pt x="92" y="34"/>
                  </a:lnTo>
                  <a:lnTo>
                    <a:pt x="91" y="34"/>
                  </a:lnTo>
                  <a:lnTo>
                    <a:pt x="90" y="34"/>
                  </a:lnTo>
                  <a:lnTo>
                    <a:pt x="90" y="33"/>
                  </a:lnTo>
                  <a:lnTo>
                    <a:pt x="89" y="33"/>
                  </a:lnTo>
                  <a:lnTo>
                    <a:pt x="88" y="33"/>
                  </a:lnTo>
                  <a:lnTo>
                    <a:pt x="88" y="32"/>
                  </a:lnTo>
                  <a:lnTo>
                    <a:pt x="87" y="32"/>
                  </a:lnTo>
                  <a:lnTo>
                    <a:pt x="86" y="32"/>
                  </a:lnTo>
                  <a:lnTo>
                    <a:pt x="86" y="31"/>
                  </a:lnTo>
                  <a:lnTo>
                    <a:pt x="85" y="31"/>
                  </a:lnTo>
                  <a:lnTo>
                    <a:pt x="84" y="31"/>
                  </a:lnTo>
                  <a:lnTo>
                    <a:pt x="84" y="30"/>
                  </a:lnTo>
                  <a:lnTo>
                    <a:pt x="83" y="30"/>
                  </a:lnTo>
                  <a:lnTo>
                    <a:pt x="82" y="30"/>
                  </a:lnTo>
                  <a:lnTo>
                    <a:pt x="82" y="29"/>
                  </a:lnTo>
                  <a:lnTo>
                    <a:pt x="81" y="29"/>
                  </a:lnTo>
                  <a:lnTo>
                    <a:pt x="80" y="29"/>
                  </a:lnTo>
                  <a:lnTo>
                    <a:pt x="80" y="28"/>
                  </a:lnTo>
                  <a:lnTo>
                    <a:pt x="79" y="28"/>
                  </a:lnTo>
                  <a:lnTo>
                    <a:pt x="78" y="28"/>
                  </a:lnTo>
                  <a:lnTo>
                    <a:pt x="78" y="27"/>
                  </a:lnTo>
                  <a:lnTo>
                    <a:pt x="77" y="27"/>
                  </a:lnTo>
                  <a:lnTo>
                    <a:pt x="76" y="27"/>
                  </a:lnTo>
                  <a:lnTo>
                    <a:pt x="76" y="26"/>
                  </a:lnTo>
                  <a:lnTo>
                    <a:pt x="75" y="26"/>
                  </a:lnTo>
                  <a:lnTo>
                    <a:pt x="74" y="26"/>
                  </a:lnTo>
                  <a:lnTo>
                    <a:pt x="74" y="25"/>
                  </a:lnTo>
                  <a:lnTo>
                    <a:pt x="73" y="25"/>
                  </a:lnTo>
                  <a:lnTo>
                    <a:pt x="72" y="24"/>
                  </a:lnTo>
                  <a:lnTo>
                    <a:pt x="71" y="24"/>
                  </a:lnTo>
                  <a:lnTo>
                    <a:pt x="70" y="23"/>
                  </a:lnTo>
                  <a:lnTo>
                    <a:pt x="69" y="23"/>
                  </a:lnTo>
                  <a:lnTo>
                    <a:pt x="68" y="22"/>
                  </a:lnTo>
                  <a:lnTo>
                    <a:pt x="67" y="22"/>
                  </a:lnTo>
                  <a:lnTo>
                    <a:pt x="66" y="21"/>
                  </a:lnTo>
                  <a:lnTo>
                    <a:pt x="65" y="21"/>
                  </a:lnTo>
                  <a:lnTo>
                    <a:pt x="64" y="20"/>
                  </a:lnTo>
                  <a:lnTo>
                    <a:pt x="63" y="20"/>
                  </a:lnTo>
                  <a:lnTo>
                    <a:pt x="62" y="19"/>
                  </a:lnTo>
                  <a:lnTo>
                    <a:pt x="61" y="19"/>
                  </a:lnTo>
                  <a:lnTo>
                    <a:pt x="61" y="18"/>
                  </a:lnTo>
                  <a:lnTo>
                    <a:pt x="60" y="18"/>
                  </a:lnTo>
                  <a:lnTo>
                    <a:pt x="59" y="18"/>
                  </a:lnTo>
                  <a:lnTo>
                    <a:pt x="59" y="17"/>
                  </a:lnTo>
                  <a:lnTo>
                    <a:pt x="58" y="17"/>
                  </a:lnTo>
                  <a:lnTo>
                    <a:pt x="57" y="17"/>
                  </a:lnTo>
                  <a:lnTo>
                    <a:pt x="57" y="16"/>
                  </a:lnTo>
                  <a:lnTo>
                    <a:pt x="56" y="16"/>
                  </a:lnTo>
                  <a:lnTo>
                    <a:pt x="55" y="16"/>
                  </a:lnTo>
                  <a:lnTo>
                    <a:pt x="55" y="15"/>
                  </a:lnTo>
                  <a:lnTo>
                    <a:pt x="54" y="15"/>
                  </a:lnTo>
                  <a:lnTo>
                    <a:pt x="53" y="15"/>
                  </a:lnTo>
                  <a:lnTo>
                    <a:pt x="53" y="14"/>
                  </a:lnTo>
                  <a:lnTo>
                    <a:pt x="52" y="14"/>
                  </a:lnTo>
                  <a:lnTo>
                    <a:pt x="51" y="14"/>
                  </a:lnTo>
                  <a:lnTo>
                    <a:pt x="51" y="13"/>
                  </a:lnTo>
                  <a:lnTo>
                    <a:pt x="50" y="13"/>
                  </a:lnTo>
                  <a:lnTo>
                    <a:pt x="49" y="13"/>
                  </a:lnTo>
                  <a:lnTo>
                    <a:pt x="49" y="12"/>
                  </a:lnTo>
                  <a:lnTo>
                    <a:pt x="48" y="12"/>
                  </a:lnTo>
                  <a:lnTo>
                    <a:pt x="47" y="12"/>
                  </a:lnTo>
                  <a:lnTo>
                    <a:pt x="47" y="11"/>
                  </a:lnTo>
                  <a:lnTo>
                    <a:pt x="46" y="11"/>
                  </a:lnTo>
                  <a:lnTo>
                    <a:pt x="45" y="11"/>
                  </a:lnTo>
                  <a:lnTo>
                    <a:pt x="45" y="10"/>
                  </a:lnTo>
                  <a:lnTo>
                    <a:pt x="44" y="10"/>
                  </a:lnTo>
                  <a:lnTo>
                    <a:pt x="43" y="10"/>
                  </a:lnTo>
                  <a:lnTo>
                    <a:pt x="43" y="9"/>
                  </a:lnTo>
                  <a:lnTo>
                    <a:pt x="42" y="9"/>
                  </a:lnTo>
                  <a:lnTo>
                    <a:pt x="41" y="9"/>
                  </a:lnTo>
                  <a:lnTo>
                    <a:pt x="41" y="8"/>
                  </a:lnTo>
                  <a:lnTo>
                    <a:pt x="40" y="8"/>
                  </a:lnTo>
                  <a:lnTo>
                    <a:pt x="39" y="8"/>
                  </a:lnTo>
                  <a:lnTo>
                    <a:pt x="39" y="7"/>
                  </a:lnTo>
                  <a:lnTo>
                    <a:pt x="38" y="7"/>
                  </a:lnTo>
                  <a:lnTo>
                    <a:pt x="37" y="7"/>
                  </a:lnTo>
                  <a:lnTo>
                    <a:pt x="37" y="6"/>
                  </a:lnTo>
                  <a:lnTo>
                    <a:pt x="36" y="6"/>
                  </a:lnTo>
                  <a:lnTo>
                    <a:pt x="35" y="6"/>
                  </a:lnTo>
                  <a:lnTo>
                    <a:pt x="35" y="5"/>
                  </a:lnTo>
                  <a:lnTo>
                    <a:pt x="34" y="5"/>
                  </a:lnTo>
                  <a:lnTo>
                    <a:pt x="33" y="5"/>
                  </a:lnTo>
                  <a:lnTo>
                    <a:pt x="33" y="4"/>
                  </a:lnTo>
                  <a:lnTo>
                    <a:pt x="32" y="4"/>
                  </a:lnTo>
                  <a:lnTo>
                    <a:pt x="31" y="3"/>
                  </a:lnTo>
                  <a:lnTo>
                    <a:pt x="30" y="3"/>
                  </a:lnTo>
                  <a:lnTo>
                    <a:pt x="29" y="2"/>
                  </a:lnTo>
                  <a:lnTo>
                    <a:pt x="28" y="2"/>
                  </a:lnTo>
                  <a:lnTo>
                    <a:pt x="27" y="1"/>
                  </a:lnTo>
                  <a:lnTo>
                    <a:pt x="26" y="1"/>
                  </a:lnTo>
                  <a:lnTo>
                    <a:pt x="25" y="0"/>
                  </a:lnTo>
                  <a:lnTo>
                    <a:pt x="24" y="0"/>
                  </a:lnTo>
                  <a:lnTo>
                    <a:pt x="23" y="1"/>
                  </a:lnTo>
                  <a:lnTo>
                    <a:pt x="22" y="1"/>
                  </a:lnTo>
                  <a:lnTo>
                    <a:pt x="21" y="1"/>
                  </a:lnTo>
                  <a:lnTo>
                    <a:pt x="20" y="2"/>
                  </a:lnTo>
                  <a:lnTo>
                    <a:pt x="19" y="2"/>
                  </a:lnTo>
                  <a:lnTo>
                    <a:pt x="18" y="2"/>
                  </a:lnTo>
                  <a:lnTo>
                    <a:pt x="17" y="3"/>
                  </a:lnTo>
                  <a:lnTo>
                    <a:pt x="16" y="3"/>
                  </a:lnTo>
                  <a:lnTo>
                    <a:pt x="15" y="3"/>
                  </a:lnTo>
                  <a:lnTo>
                    <a:pt x="15" y="4"/>
                  </a:lnTo>
                  <a:lnTo>
                    <a:pt x="15" y="5"/>
                  </a:lnTo>
                  <a:lnTo>
                    <a:pt x="15" y="6"/>
                  </a:lnTo>
                  <a:lnTo>
                    <a:pt x="15" y="7"/>
                  </a:lnTo>
                  <a:lnTo>
                    <a:pt x="15" y="8"/>
                  </a:lnTo>
                  <a:lnTo>
                    <a:pt x="15" y="9"/>
                  </a:lnTo>
                  <a:lnTo>
                    <a:pt x="15" y="10"/>
                  </a:lnTo>
                  <a:lnTo>
                    <a:pt x="15" y="11"/>
                  </a:lnTo>
                  <a:lnTo>
                    <a:pt x="15" y="12"/>
                  </a:lnTo>
                  <a:lnTo>
                    <a:pt x="15" y="13"/>
                  </a:lnTo>
                  <a:lnTo>
                    <a:pt x="15" y="14"/>
                  </a:lnTo>
                  <a:lnTo>
                    <a:pt x="15" y="15"/>
                  </a:lnTo>
                  <a:lnTo>
                    <a:pt x="15" y="16"/>
                  </a:lnTo>
                  <a:lnTo>
                    <a:pt x="15" y="17"/>
                  </a:lnTo>
                  <a:lnTo>
                    <a:pt x="15" y="18"/>
                  </a:lnTo>
                  <a:lnTo>
                    <a:pt x="16" y="18"/>
                  </a:lnTo>
                  <a:lnTo>
                    <a:pt x="16" y="19"/>
                  </a:lnTo>
                  <a:lnTo>
                    <a:pt x="16" y="20"/>
                  </a:lnTo>
                  <a:lnTo>
                    <a:pt x="16" y="21"/>
                  </a:lnTo>
                  <a:lnTo>
                    <a:pt x="17" y="21"/>
                  </a:lnTo>
                  <a:lnTo>
                    <a:pt x="17" y="22"/>
                  </a:lnTo>
                  <a:lnTo>
                    <a:pt x="17" y="23"/>
                  </a:lnTo>
                  <a:lnTo>
                    <a:pt x="18" y="24"/>
                  </a:lnTo>
                  <a:lnTo>
                    <a:pt x="18" y="25"/>
                  </a:lnTo>
                  <a:lnTo>
                    <a:pt x="19" y="25"/>
                  </a:lnTo>
                  <a:lnTo>
                    <a:pt x="19" y="26"/>
                  </a:lnTo>
                  <a:lnTo>
                    <a:pt x="20" y="26"/>
                  </a:lnTo>
                  <a:lnTo>
                    <a:pt x="20" y="27"/>
                  </a:lnTo>
                  <a:lnTo>
                    <a:pt x="21" y="27"/>
                  </a:lnTo>
                  <a:lnTo>
                    <a:pt x="22" y="27"/>
                  </a:lnTo>
                  <a:lnTo>
                    <a:pt x="22" y="28"/>
                  </a:lnTo>
                  <a:lnTo>
                    <a:pt x="23" y="28"/>
                  </a:lnTo>
                  <a:lnTo>
                    <a:pt x="24" y="28"/>
                  </a:lnTo>
                  <a:lnTo>
                    <a:pt x="24" y="29"/>
                  </a:lnTo>
                  <a:lnTo>
                    <a:pt x="24" y="30"/>
                  </a:lnTo>
                  <a:lnTo>
                    <a:pt x="23" y="30"/>
                  </a:lnTo>
                  <a:lnTo>
                    <a:pt x="23" y="31"/>
                  </a:lnTo>
                  <a:lnTo>
                    <a:pt x="23" y="32"/>
                  </a:lnTo>
                  <a:lnTo>
                    <a:pt x="22" y="32"/>
                  </a:lnTo>
                  <a:lnTo>
                    <a:pt x="22" y="33"/>
                  </a:lnTo>
                  <a:lnTo>
                    <a:pt x="22" y="34"/>
                  </a:lnTo>
                  <a:lnTo>
                    <a:pt x="22" y="35"/>
                  </a:lnTo>
                  <a:lnTo>
                    <a:pt x="21" y="35"/>
                  </a:lnTo>
                  <a:lnTo>
                    <a:pt x="21" y="36"/>
                  </a:lnTo>
                  <a:lnTo>
                    <a:pt x="21" y="37"/>
                  </a:lnTo>
                  <a:lnTo>
                    <a:pt x="21" y="38"/>
                  </a:lnTo>
                  <a:lnTo>
                    <a:pt x="21" y="39"/>
                  </a:lnTo>
                  <a:lnTo>
                    <a:pt x="21" y="40"/>
                  </a:lnTo>
                  <a:lnTo>
                    <a:pt x="20" y="41"/>
                  </a:lnTo>
                  <a:lnTo>
                    <a:pt x="20" y="42"/>
                  </a:lnTo>
                  <a:lnTo>
                    <a:pt x="20" y="43"/>
                  </a:lnTo>
                  <a:lnTo>
                    <a:pt x="20" y="44"/>
                  </a:lnTo>
                  <a:lnTo>
                    <a:pt x="20" y="45"/>
                  </a:lnTo>
                  <a:lnTo>
                    <a:pt x="20" y="46"/>
                  </a:lnTo>
                  <a:lnTo>
                    <a:pt x="19" y="46"/>
                  </a:lnTo>
                  <a:lnTo>
                    <a:pt x="19" y="47"/>
                  </a:lnTo>
                  <a:lnTo>
                    <a:pt x="19" y="48"/>
                  </a:lnTo>
                  <a:lnTo>
                    <a:pt x="19" y="49"/>
                  </a:lnTo>
                  <a:lnTo>
                    <a:pt x="19" y="50"/>
                  </a:lnTo>
                  <a:lnTo>
                    <a:pt x="19" y="51"/>
                  </a:lnTo>
                  <a:lnTo>
                    <a:pt x="19" y="52"/>
                  </a:lnTo>
                  <a:lnTo>
                    <a:pt x="19" y="53"/>
                  </a:lnTo>
                  <a:lnTo>
                    <a:pt x="19" y="54"/>
                  </a:lnTo>
                  <a:lnTo>
                    <a:pt x="19" y="55"/>
                  </a:lnTo>
                  <a:lnTo>
                    <a:pt x="19" y="56"/>
                  </a:lnTo>
                  <a:lnTo>
                    <a:pt x="19" y="57"/>
                  </a:lnTo>
                  <a:lnTo>
                    <a:pt x="19" y="58"/>
                  </a:lnTo>
                  <a:lnTo>
                    <a:pt x="19" y="59"/>
                  </a:lnTo>
                  <a:lnTo>
                    <a:pt x="19" y="60"/>
                  </a:lnTo>
                  <a:lnTo>
                    <a:pt x="19" y="61"/>
                  </a:lnTo>
                  <a:lnTo>
                    <a:pt x="18" y="62"/>
                  </a:lnTo>
                  <a:lnTo>
                    <a:pt x="18" y="63"/>
                  </a:lnTo>
                  <a:lnTo>
                    <a:pt x="18" y="64"/>
                  </a:lnTo>
                  <a:lnTo>
                    <a:pt x="17" y="64"/>
                  </a:lnTo>
                  <a:lnTo>
                    <a:pt x="16" y="65"/>
                  </a:lnTo>
                  <a:lnTo>
                    <a:pt x="15" y="66"/>
                  </a:lnTo>
                  <a:lnTo>
                    <a:pt x="15" y="67"/>
                  </a:lnTo>
                  <a:lnTo>
                    <a:pt x="14" y="67"/>
                  </a:lnTo>
                  <a:lnTo>
                    <a:pt x="14" y="68"/>
                  </a:lnTo>
                  <a:lnTo>
                    <a:pt x="13" y="68"/>
                  </a:lnTo>
                  <a:lnTo>
                    <a:pt x="13" y="69"/>
                  </a:lnTo>
                  <a:lnTo>
                    <a:pt x="12" y="69"/>
                  </a:lnTo>
                  <a:lnTo>
                    <a:pt x="12" y="70"/>
                  </a:lnTo>
                  <a:lnTo>
                    <a:pt x="11" y="70"/>
                  </a:lnTo>
                  <a:lnTo>
                    <a:pt x="11" y="71"/>
                  </a:lnTo>
                  <a:lnTo>
                    <a:pt x="10" y="71"/>
                  </a:lnTo>
                  <a:lnTo>
                    <a:pt x="10" y="72"/>
                  </a:lnTo>
                  <a:lnTo>
                    <a:pt x="9" y="73"/>
                  </a:lnTo>
                  <a:lnTo>
                    <a:pt x="8" y="74"/>
                  </a:lnTo>
                  <a:lnTo>
                    <a:pt x="7" y="75"/>
                  </a:lnTo>
                  <a:lnTo>
                    <a:pt x="7" y="76"/>
                  </a:lnTo>
                  <a:lnTo>
                    <a:pt x="6" y="76"/>
                  </a:lnTo>
                  <a:lnTo>
                    <a:pt x="6" y="77"/>
                  </a:lnTo>
                  <a:lnTo>
                    <a:pt x="5" y="77"/>
                  </a:lnTo>
                  <a:lnTo>
                    <a:pt x="5" y="78"/>
                  </a:lnTo>
                  <a:lnTo>
                    <a:pt x="4" y="78"/>
                  </a:lnTo>
                  <a:lnTo>
                    <a:pt x="4" y="79"/>
                  </a:lnTo>
                  <a:lnTo>
                    <a:pt x="3" y="79"/>
                  </a:lnTo>
                  <a:lnTo>
                    <a:pt x="3" y="80"/>
                  </a:lnTo>
                  <a:lnTo>
                    <a:pt x="3" y="81"/>
                  </a:lnTo>
                  <a:lnTo>
                    <a:pt x="3" y="82"/>
                  </a:lnTo>
                  <a:lnTo>
                    <a:pt x="2" y="82"/>
                  </a:lnTo>
                  <a:lnTo>
                    <a:pt x="2" y="83"/>
                  </a:lnTo>
                  <a:lnTo>
                    <a:pt x="2" y="84"/>
                  </a:lnTo>
                  <a:lnTo>
                    <a:pt x="1" y="84"/>
                  </a:lnTo>
                  <a:lnTo>
                    <a:pt x="0" y="84"/>
                  </a:lnTo>
                  <a:lnTo>
                    <a:pt x="0" y="85"/>
                  </a:lnTo>
                  <a:lnTo>
                    <a:pt x="0" y="86"/>
                  </a:lnTo>
                  <a:lnTo>
                    <a:pt x="0" y="87"/>
                  </a:lnTo>
                  <a:lnTo>
                    <a:pt x="0" y="86"/>
                  </a:lnTo>
                  <a:lnTo>
                    <a:pt x="0" y="87"/>
                  </a:lnTo>
                  <a:lnTo>
                    <a:pt x="3" y="87"/>
                  </a:lnTo>
                  <a:lnTo>
                    <a:pt x="4" y="88"/>
                  </a:lnTo>
                  <a:lnTo>
                    <a:pt x="5" y="89"/>
                  </a:lnTo>
                  <a:lnTo>
                    <a:pt x="6" y="90"/>
                  </a:lnTo>
                  <a:lnTo>
                    <a:pt x="6" y="93"/>
                  </a:lnTo>
                  <a:lnTo>
                    <a:pt x="7" y="94"/>
                  </a:lnTo>
                  <a:lnTo>
                    <a:pt x="8" y="94"/>
                  </a:lnTo>
                  <a:lnTo>
                    <a:pt x="9" y="95"/>
                  </a:lnTo>
                  <a:lnTo>
                    <a:pt x="11" y="94"/>
                  </a:lnTo>
                  <a:lnTo>
                    <a:pt x="13" y="95"/>
                  </a:lnTo>
                  <a:lnTo>
                    <a:pt x="14" y="95"/>
                  </a:lnTo>
                  <a:lnTo>
                    <a:pt x="15" y="95"/>
                  </a:lnTo>
                  <a:lnTo>
                    <a:pt x="16" y="96"/>
                  </a:lnTo>
                  <a:lnTo>
                    <a:pt x="16" y="97"/>
                  </a:lnTo>
                  <a:lnTo>
                    <a:pt x="16" y="98"/>
                  </a:lnTo>
                  <a:lnTo>
                    <a:pt x="16" y="99"/>
                  </a:lnTo>
                  <a:lnTo>
                    <a:pt x="14" y="101"/>
                  </a:lnTo>
                  <a:lnTo>
                    <a:pt x="11" y="101"/>
                  </a:lnTo>
                  <a:lnTo>
                    <a:pt x="11" y="102"/>
                  </a:lnTo>
                  <a:lnTo>
                    <a:pt x="12" y="102"/>
                  </a:lnTo>
                  <a:lnTo>
                    <a:pt x="12" y="103"/>
                  </a:lnTo>
                  <a:lnTo>
                    <a:pt x="12" y="104"/>
                  </a:lnTo>
                  <a:lnTo>
                    <a:pt x="12" y="105"/>
                  </a:lnTo>
                  <a:lnTo>
                    <a:pt x="12" y="106"/>
                  </a:lnTo>
                  <a:lnTo>
                    <a:pt x="13" y="106"/>
                  </a:lnTo>
                  <a:lnTo>
                    <a:pt x="13" y="107"/>
                  </a:lnTo>
                  <a:lnTo>
                    <a:pt x="13" y="108"/>
                  </a:lnTo>
                  <a:lnTo>
                    <a:pt x="14" y="108"/>
                  </a:lnTo>
                  <a:lnTo>
                    <a:pt x="14" y="109"/>
                  </a:lnTo>
                  <a:lnTo>
                    <a:pt x="14" y="110"/>
                  </a:lnTo>
                  <a:lnTo>
                    <a:pt x="14" y="111"/>
                  </a:lnTo>
                  <a:lnTo>
                    <a:pt x="14" y="112"/>
                  </a:lnTo>
                  <a:lnTo>
                    <a:pt x="14" y="113"/>
                  </a:lnTo>
                  <a:lnTo>
                    <a:pt x="14" y="114"/>
                  </a:lnTo>
                  <a:lnTo>
                    <a:pt x="14" y="115"/>
                  </a:lnTo>
                  <a:lnTo>
                    <a:pt x="13" y="116"/>
                  </a:lnTo>
                  <a:lnTo>
                    <a:pt x="13" y="117"/>
                  </a:lnTo>
                  <a:lnTo>
                    <a:pt x="13" y="118"/>
                  </a:lnTo>
                  <a:lnTo>
                    <a:pt x="13" y="119"/>
                  </a:lnTo>
                  <a:lnTo>
                    <a:pt x="14" y="119"/>
                  </a:lnTo>
                  <a:lnTo>
                    <a:pt x="14" y="120"/>
                  </a:lnTo>
                  <a:lnTo>
                    <a:pt x="15" y="121"/>
                  </a:lnTo>
                  <a:lnTo>
                    <a:pt x="15" y="122"/>
                  </a:lnTo>
                  <a:lnTo>
                    <a:pt x="16" y="122"/>
                  </a:lnTo>
                  <a:lnTo>
                    <a:pt x="16" y="123"/>
                  </a:lnTo>
                  <a:lnTo>
                    <a:pt x="16" y="124"/>
                  </a:lnTo>
                  <a:lnTo>
                    <a:pt x="17" y="124"/>
                  </a:lnTo>
                  <a:lnTo>
                    <a:pt x="17" y="125"/>
                  </a:lnTo>
                  <a:lnTo>
                    <a:pt x="18" y="126"/>
                  </a:lnTo>
                  <a:lnTo>
                    <a:pt x="18" y="127"/>
                  </a:lnTo>
                  <a:lnTo>
                    <a:pt x="18" y="128"/>
                  </a:lnTo>
                  <a:lnTo>
                    <a:pt x="17" y="128"/>
                  </a:lnTo>
                  <a:lnTo>
                    <a:pt x="15" y="128"/>
                  </a:lnTo>
                  <a:lnTo>
                    <a:pt x="14" y="128"/>
                  </a:lnTo>
                  <a:lnTo>
                    <a:pt x="12" y="128"/>
                  </a:lnTo>
                  <a:lnTo>
                    <a:pt x="12" y="127"/>
                  </a:lnTo>
                  <a:lnTo>
                    <a:pt x="11" y="127"/>
                  </a:lnTo>
                  <a:lnTo>
                    <a:pt x="10" y="127"/>
                  </a:lnTo>
                  <a:lnTo>
                    <a:pt x="9" y="128"/>
                  </a:lnTo>
                  <a:lnTo>
                    <a:pt x="8" y="128"/>
                  </a:lnTo>
                  <a:lnTo>
                    <a:pt x="7" y="128"/>
                  </a:lnTo>
                  <a:lnTo>
                    <a:pt x="7" y="129"/>
                  </a:lnTo>
                  <a:lnTo>
                    <a:pt x="7" y="130"/>
                  </a:lnTo>
                  <a:lnTo>
                    <a:pt x="6" y="131"/>
                  </a:lnTo>
                  <a:lnTo>
                    <a:pt x="6" y="132"/>
                  </a:lnTo>
                  <a:lnTo>
                    <a:pt x="7" y="133"/>
                  </a:lnTo>
                  <a:lnTo>
                    <a:pt x="7" y="134"/>
                  </a:lnTo>
                  <a:lnTo>
                    <a:pt x="8" y="135"/>
                  </a:lnTo>
                  <a:lnTo>
                    <a:pt x="8" y="136"/>
                  </a:lnTo>
                  <a:lnTo>
                    <a:pt x="9" y="136"/>
                  </a:lnTo>
                  <a:lnTo>
                    <a:pt x="10" y="137"/>
                  </a:lnTo>
                  <a:lnTo>
                    <a:pt x="11" y="137"/>
                  </a:lnTo>
                  <a:lnTo>
                    <a:pt x="11" y="138"/>
                  </a:lnTo>
                  <a:lnTo>
                    <a:pt x="12" y="138"/>
                  </a:lnTo>
                  <a:lnTo>
                    <a:pt x="13" y="138"/>
                  </a:lnTo>
                  <a:lnTo>
                    <a:pt x="14" y="139"/>
                  </a:lnTo>
                  <a:lnTo>
                    <a:pt x="14" y="140"/>
                  </a:lnTo>
                  <a:lnTo>
                    <a:pt x="15" y="140"/>
                  </a:lnTo>
                  <a:lnTo>
                    <a:pt x="15" y="141"/>
                  </a:lnTo>
                  <a:lnTo>
                    <a:pt x="15" y="142"/>
                  </a:lnTo>
                  <a:lnTo>
                    <a:pt x="16" y="142"/>
                  </a:lnTo>
                  <a:lnTo>
                    <a:pt x="16" y="143"/>
                  </a:lnTo>
                  <a:lnTo>
                    <a:pt x="16" y="144"/>
                  </a:lnTo>
                  <a:lnTo>
                    <a:pt x="17" y="144"/>
                  </a:lnTo>
                  <a:lnTo>
                    <a:pt x="17" y="145"/>
                  </a:lnTo>
                  <a:lnTo>
                    <a:pt x="17" y="146"/>
                  </a:lnTo>
                  <a:lnTo>
                    <a:pt x="17" y="147"/>
                  </a:lnTo>
                  <a:lnTo>
                    <a:pt x="17" y="148"/>
                  </a:lnTo>
                  <a:lnTo>
                    <a:pt x="17" y="149"/>
                  </a:lnTo>
                  <a:lnTo>
                    <a:pt x="18" y="149"/>
                  </a:lnTo>
                  <a:lnTo>
                    <a:pt x="18" y="150"/>
                  </a:lnTo>
                  <a:lnTo>
                    <a:pt x="18" y="151"/>
                  </a:lnTo>
                  <a:lnTo>
                    <a:pt x="18" y="152"/>
                  </a:lnTo>
                  <a:lnTo>
                    <a:pt x="19" y="151"/>
                  </a:lnTo>
                  <a:lnTo>
                    <a:pt x="20" y="151"/>
                  </a:lnTo>
                  <a:lnTo>
                    <a:pt x="21" y="151"/>
                  </a:lnTo>
                  <a:lnTo>
                    <a:pt x="22" y="151"/>
                  </a:lnTo>
                  <a:lnTo>
                    <a:pt x="23" y="151"/>
                  </a:lnTo>
                  <a:lnTo>
                    <a:pt x="24" y="151"/>
                  </a:lnTo>
                  <a:lnTo>
                    <a:pt x="25" y="151"/>
                  </a:lnTo>
                  <a:lnTo>
                    <a:pt x="25" y="150"/>
                  </a:lnTo>
                  <a:lnTo>
                    <a:pt x="26" y="150"/>
                  </a:lnTo>
                  <a:lnTo>
                    <a:pt x="27" y="150"/>
                  </a:lnTo>
                  <a:lnTo>
                    <a:pt x="28" y="149"/>
                  </a:lnTo>
                  <a:lnTo>
                    <a:pt x="28" y="148"/>
                  </a:lnTo>
                  <a:lnTo>
                    <a:pt x="29" y="148"/>
                  </a:lnTo>
                  <a:lnTo>
                    <a:pt x="30" y="148"/>
                  </a:lnTo>
                  <a:lnTo>
                    <a:pt x="31" y="148"/>
                  </a:lnTo>
                  <a:lnTo>
                    <a:pt x="31" y="149"/>
                  </a:lnTo>
                  <a:lnTo>
                    <a:pt x="32" y="150"/>
                  </a:lnTo>
                  <a:lnTo>
                    <a:pt x="33" y="150"/>
                  </a:lnTo>
                  <a:lnTo>
                    <a:pt x="34" y="149"/>
                  </a:lnTo>
                  <a:lnTo>
                    <a:pt x="35" y="149"/>
                  </a:lnTo>
                  <a:lnTo>
                    <a:pt x="36" y="149"/>
                  </a:lnTo>
                  <a:lnTo>
                    <a:pt x="36" y="148"/>
                  </a:lnTo>
                  <a:lnTo>
                    <a:pt x="37" y="148"/>
                  </a:lnTo>
                  <a:lnTo>
                    <a:pt x="38" y="147"/>
                  </a:lnTo>
                  <a:lnTo>
                    <a:pt x="39" y="147"/>
                  </a:lnTo>
                  <a:lnTo>
                    <a:pt x="40" y="147"/>
                  </a:lnTo>
                  <a:lnTo>
                    <a:pt x="41" y="146"/>
                  </a:lnTo>
                  <a:lnTo>
                    <a:pt x="42" y="146"/>
                  </a:lnTo>
                  <a:lnTo>
                    <a:pt x="42" y="147"/>
                  </a:lnTo>
                  <a:lnTo>
                    <a:pt x="44" y="146"/>
                  </a:lnTo>
                  <a:lnTo>
                    <a:pt x="45" y="146"/>
                  </a:lnTo>
                  <a:lnTo>
                    <a:pt x="46" y="146"/>
                  </a:lnTo>
                  <a:lnTo>
                    <a:pt x="47" y="146"/>
                  </a:lnTo>
                  <a:lnTo>
                    <a:pt x="48" y="146"/>
                  </a:lnTo>
                  <a:lnTo>
                    <a:pt x="49" y="146"/>
                  </a:lnTo>
                  <a:lnTo>
                    <a:pt x="49" y="145"/>
                  </a:lnTo>
                  <a:lnTo>
                    <a:pt x="50" y="144"/>
                  </a:lnTo>
                  <a:lnTo>
                    <a:pt x="51" y="144"/>
                  </a:lnTo>
                  <a:lnTo>
                    <a:pt x="51" y="143"/>
                  </a:lnTo>
                  <a:lnTo>
                    <a:pt x="52" y="143"/>
                  </a:lnTo>
                  <a:lnTo>
                    <a:pt x="52" y="142"/>
                  </a:lnTo>
                  <a:lnTo>
                    <a:pt x="53" y="142"/>
                  </a:lnTo>
                  <a:lnTo>
                    <a:pt x="53" y="141"/>
                  </a:lnTo>
                  <a:lnTo>
                    <a:pt x="53" y="140"/>
                  </a:lnTo>
                  <a:lnTo>
                    <a:pt x="52" y="139"/>
                  </a:lnTo>
                  <a:lnTo>
                    <a:pt x="52" y="138"/>
                  </a:lnTo>
                  <a:lnTo>
                    <a:pt x="52" y="137"/>
                  </a:lnTo>
                  <a:lnTo>
                    <a:pt x="53" y="137"/>
                  </a:lnTo>
                  <a:lnTo>
                    <a:pt x="54" y="137"/>
                  </a:lnTo>
                  <a:lnTo>
                    <a:pt x="55" y="137"/>
                  </a:lnTo>
                  <a:lnTo>
                    <a:pt x="56" y="137"/>
                  </a:lnTo>
                  <a:lnTo>
                    <a:pt x="57" y="137"/>
                  </a:lnTo>
                  <a:lnTo>
                    <a:pt x="59" y="137"/>
                  </a:lnTo>
                  <a:lnTo>
                    <a:pt x="60" y="136"/>
                  </a:lnTo>
                  <a:lnTo>
                    <a:pt x="61" y="136"/>
                  </a:lnTo>
                  <a:lnTo>
                    <a:pt x="62" y="136"/>
                  </a:lnTo>
                  <a:lnTo>
                    <a:pt x="63" y="136"/>
                  </a:lnTo>
                  <a:lnTo>
                    <a:pt x="64" y="136"/>
                  </a:lnTo>
                  <a:lnTo>
                    <a:pt x="65" y="136"/>
                  </a:lnTo>
                  <a:lnTo>
                    <a:pt x="66" y="135"/>
                  </a:lnTo>
                  <a:lnTo>
                    <a:pt x="67" y="135"/>
                  </a:lnTo>
                  <a:lnTo>
                    <a:pt x="67" y="134"/>
                  </a:lnTo>
                  <a:lnTo>
                    <a:pt x="68" y="133"/>
                  </a:lnTo>
                  <a:lnTo>
                    <a:pt x="69" y="133"/>
                  </a:lnTo>
                  <a:lnTo>
                    <a:pt x="70" y="133"/>
                  </a:lnTo>
                  <a:lnTo>
                    <a:pt x="70" y="132"/>
                  </a:lnTo>
                  <a:lnTo>
                    <a:pt x="71" y="132"/>
                  </a:lnTo>
                  <a:lnTo>
                    <a:pt x="71" y="130"/>
                  </a:lnTo>
                  <a:lnTo>
                    <a:pt x="72" y="130"/>
                  </a:lnTo>
                  <a:lnTo>
                    <a:pt x="72" y="129"/>
                  </a:lnTo>
                  <a:lnTo>
                    <a:pt x="73" y="129"/>
                  </a:lnTo>
                  <a:lnTo>
                    <a:pt x="74" y="128"/>
                  </a:lnTo>
                  <a:lnTo>
                    <a:pt x="75" y="127"/>
                  </a:lnTo>
                  <a:lnTo>
                    <a:pt x="76" y="127"/>
                  </a:lnTo>
                  <a:lnTo>
                    <a:pt x="76" y="126"/>
                  </a:lnTo>
                  <a:lnTo>
                    <a:pt x="77" y="125"/>
                  </a:lnTo>
                  <a:lnTo>
                    <a:pt x="78" y="125"/>
                  </a:lnTo>
                  <a:lnTo>
                    <a:pt x="78" y="124"/>
                  </a:lnTo>
                  <a:lnTo>
                    <a:pt x="78" y="123"/>
                  </a:lnTo>
                  <a:lnTo>
                    <a:pt x="78" y="122"/>
                  </a:lnTo>
                  <a:lnTo>
                    <a:pt x="78" y="121"/>
                  </a:lnTo>
                  <a:lnTo>
                    <a:pt x="79" y="121"/>
                  </a:lnTo>
                  <a:lnTo>
                    <a:pt x="79" y="120"/>
                  </a:lnTo>
                  <a:lnTo>
                    <a:pt x="80" y="119"/>
                  </a:lnTo>
                  <a:lnTo>
                    <a:pt x="81" y="119"/>
                  </a:lnTo>
                  <a:lnTo>
                    <a:pt x="82" y="119"/>
                  </a:lnTo>
                  <a:lnTo>
                    <a:pt x="83" y="119"/>
                  </a:lnTo>
                  <a:lnTo>
                    <a:pt x="84" y="119"/>
                  </a:lnTo>
                  <a:lnTo>
                    <a:pt x="85" y="118"/>
                  </a:lnTo>
                  <a:lnTo>
                    <a:pt x="86" y="118"/>
                  </a:lnTo>
                  <a:lnTo>
                    <a:pt x="87" y="11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525" name="Chile"/>
            <p:cNvGrpSpPr>
              <a:grpSpLocks noChangeAspect="1"/>
            </p:cNvGrpSpPr>
            <p:nvPr/>
          </p:nvGrpSpPr>
          <p:grpSpPr bwMode="auto">
            <a:xfrm>
              <a:off x="1164" y="1616"/>
              <a:ext cx="84" cy="413"/>
              <a:chOff x="1164" y="1616"/>
              <a:chExt cx="84" cy="413"/>
            </a:xfrm>
          </p:grpSpPr>
          <p:sp>
            <p:nvSpPr>
              <p:cNvPr id="21549" name="D226"/>
              <p:cNvSpPr>
                <a:spLocks noChangeAspect="1"/>
              </p:cNvSpPr>
              <p:nvPr/>
            </p:nvSpPr>
            <p:spPr bwMode="auto">
              <a:xfrm>
                <a:off x="1164" y="1616"/>
                <a:ext cx="78" cy="389"/>
              </a:xfrm>
              <a:custGeom>
                <a:avLst/>
                <a:gdLst>
                  <a:gd name="T0" fmla="*/ 75 w 78"/>
                  <a:gd name="T1" fmla="*/ 63 h 389"/>
                  <a:gd name="T2" fmla="*/ 65 w 78"/>
                  <a:gd name="T3" fmla="*/ 73 h 389"/>
                  <a:gd name="T4" fmla="*/ 66 w 78"/>
                  <a:gd name="T5" fmla="*/ 90 h 389"/>
                  <a:gd name="T6" fmla="*/ 57 w 78"/>
                  <a:gd name="T7" fmla="*/ 102 h 389"/>
                  <a:gd name="T8" fmla="*/ 52 w 78"/>
                  <a:gd name="T9" fmla="*/ 119 h 389"/>
                  <a:gd name="T10" fmla="*/ 48 w 78"/>
                  <a:gd name="T11" fmla="*/ 132 h 389"/>
                  <a:gd name="T12" fmla="*/ 48 w 78"/>
                  <a:gd name="T13" fmla="*/ 146 h 389"/>
                  <a:gd name="T14" fmla="*/ 52 w 78"/>
                  <a:gd name="T15" fmla="*/ 164 h 389"/>
                  <a:gd name="T16" fmla="*/ 46 w 78"/>
                  <a:gd name="T17" fmla="*/ 182 h 389"/>
                  <a:gd name="T18" fmla="*/ 40 w 78"/>
                  <a:gd name="T19" fmla="*/ 195 h 389"/>
                  <a:gd name="T20" fmla="*/ 41 w 78"/>
                  <a:gd name="T21" fmla="*/ 213 h 389"/>
                  <a:gd name="T22" fmla="*/ 35 w 78"/>
                  <a:gd name="T23" fmla="*/ 231 h 389"/>
                  <a:gd name="T24" fmla="*/ 35 w 78"/>
                  <a:gd name="T25" fmla="*/ 248 h 389"/>
                  <a:gd name="T26" fmla="*/ 33 w 78"/>
                  <a:gd name="T27" fmla="*/ 265 h 389"/>
                  <a:gd name="T28" fmla="*/ 39 w 78"/>
                  <a:gd name="T29" fmla="*/ 279 h 389"/>
                  <a:gd name="T30" fmla="*/ 36 w 78"/>
                  <a:gd name="T31" fmla="*/ 288 h 389"/>
                  <a:gd name="T32" fmla="*/ 34 w 78"/>
                  <a:gd name="T33" fmla="*/ 305 h 389"/>
                  <a:gd name="T34" fmla="*/ 29 w 78"/>
                  <a:gd name="T35" fmla="*/ 317 h 389"/>
                  <a:gd name="T36" fmla="*/ 24 w 78"/>
                  <a:gd name="T37" fmla="*/ 333 h 389"/>
                  <a:gd name="T38" fmla="*/ 20 w 78"/>
                  <a:gd name="T39" fmla="*/ 350 h 389"/>
                  <a:gd name="T40" fmla="*/ 30 w 78"/>
                  <a:gd name="T41" fmla="*/ 355 h 389"/>
                  <a:gd name="T42" fmla="*/ 35 w 78"/>
                  <a:gd name="T43" fmla="*/ 367 h 389"/>
                  <a:gd name="T44" fmla="*/ 53 w 78"/>
                  <a:gd name="T45" fmla="*/ 367 h 389"/>
                  <a:gd name="T46" fmla="*/ 64 w 78"/>
                  <a:gd name="T47" fmla="*/ 370 h 389"/>
                  <a:gd name="T48" fmla="*/ 45 w 78"/>
                  <a:gd name="T49" fmla="*/ 375 h 389"/>
                  <a:gd name="T50" fmla="*/ 34 w 78"/>
                  <a:gd name="T51" fmla="*/ 388 h 389"/>
                  <a:gd name="T52" fmla="*/ 41 w 78"/>
                  <a:gd name="T53" fmla="*/ 377 h 389"/>
                  <a:gd name="T54" fmla="*/ 29 w 78"/>
                  <a:gd name="T55" fmla="*/ 370 h 389"/>
                  <a:gd name="T56" fmla="*/ 27 w 78"/>
                  <a:gd name="T57" fmla="*/ 364 h 389"/>
                  <a:gd name="T58" fmla="*/ 20 w 78"/>
                  <a:gd name="T59" fmla="*/ 367 h 389"/>
                  <a:gd name="T60" fmla="*/ 16 w 78"/>
                  <a:gd name="T61" fmla="*/ 350 h 389"/>
                  <a:gd name="T62" fmla="*/ 11 w 78"/>
                  <a:gd name="T63" fmla="*/ 341 h 389"/>
                  <a:gd name="T64" fmla="*/ 14 w 78"/>
                  <a:gd name="T65" fmla="*/ 333 h 389"/>
                  <a:gd name="T66" fmla="*/ 15 w 78"/>
                  <a:gd name="T67" fmla="*/ 324 h 389"/>
                  <a:gd name="T68" fmla="*/ 13 w 78"/>
                  <a:gd name="T69" fmla="*/ 320 h 389"/>
                  <a:gd name="T70" fmla="*/ 13 w 78"/>
                  <a:gd name="T71" fmla="*/ 315 h 389"/>
                  <a:gd name="T72" fmla="*/ 10 w 78"/>
                  <a:gd name="T73" fmla="*/ 303 h 389"/>
                  <a:gd name="T74" fmla="*/ 0 w 78"/>
                  <a:gd name="T75" fmla="*/ 301 h 389"/>
                  <a:gd name="T76" fmla="*/ 11 w 78"/>
                  <a:gd name="T77" fmla="*/ 293 h 389"/>
                  <a:gd name="T78" fmla="*/ 16 w 78"/>
                  <a:gd name="T79" fmla="*/ 301 h 389"/>
                  <a:gd name="T80" fmla="*/ 18 w 78"/>
                  <a:gd name="T81" fmla="*/ 293 h 389"/>
                  <a:gd name="T82" fmla="*/ 21 w 78"/>
                  <a:gd name="T83" fmla="*/ 287 h 389"/>
                  <a:gd name="T84" fmla="*/ 26 w 78"/>
                  <a:gd name="T85" fmla="*/ 281 h 389"/>
                  <a:gd name="T86" fmla="*/ 24 w 78"/>
                  <a:gd name="T87" fmla="*/ 269 h 389"/>
                  <a:gd name="T88" fmla="*/ 27 w 78"/>
                  <a:gd name="T89" fmla="*/ 252 h 389"/>
                  <a:gd name="T90" fmla="*/ 26 w 78"/>
                  <a:gd name="T91" fmla="*/ 245 h 389"/>
                  <a:gd name="T92" fmla="*/ 16 w 78"/>
                  <a:gd name="T93" fmla="*/ 237 h 389"/>
                  <a:gd name="T94" fmla="*/ 20 w 78"/>
                  <a:gd name="T95" fmla="*/ 217 h 389"/>
                  <a:gd name="T96" fmla="*/ 20 w 78"/>
                  <a:gd name="T97" fmla="*/ 197 h 389"/>
                  <a:gd name="T98" fmla="*/ 27 w 78"/>
                  <a:gd name="T99" fmla="*/ 181 h 389"/>
                  <a:gd name="T100" fmla="*/ 35 w 78"/>
                  <a:gd name="T101" fmla="*/ 159 h 389"/>
                  <a:gd name="T102" fmla="*/ 35 w 78"/>
                  <a:gd name="T103" fmla="*/ 131 h 389"/>
                  <a:gd name="T104" fmla="*/ 36 w 78"/>
                  <a:gd name="T105" fmla="*/ 112 h 389"/>
                  <a:gd name="T106" fmla="*/ 43 w 78"/>
                  <a:gd name="T107" fmla="*/ 92 h 389"/>
                  <a:gd name="T108" fmla="*/ 46 w 78"/>
                  <a:gd name="T109" fmla="*/ 72 h 389"/>
                  <a:gd name="T110" fmla="*/ 48 w 78"/>
                  <a:gd name="T111" fmla="*/ 51 h 389"/>
                  <a:gd name="T112" fmla="*/ 48 w 78"/>
                  <a:gd name="T113" fmla="*/ 20 h 389"/>
                  <a:gd name="T114" fmla="*/ 52 w 78"/>
                  <a:gd name="T115" fmla="*/ 4 h 389"/>
                  <a:gd name="T116" fmla="*/ 59 w 78"/>
                  <a:gd name="T117" fmla="*/ 9 h 389"/>
                  <a:gd name="T118" fmla="*/ 63 w 78"/>
                  <a:gd name="T119" fmla="*/ 22 h 389"/>
                  <a:gd name="T120" fmla="*/ 67 w 78"/>
                  <a:gd name="T121" fmla="*/ 36 h 389"/>
                  <a:gd name="T122" fmla="*/ 71 w 78"/>
                  <a:gd name="T123" fmla="*/ 51 h 3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389"/>
                  <a:gd name="T188" fmla="*/ 78 w 78"/>
                  <a:gd name="T189" fmla="*/ 389 h 3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389">
                    <a:moveTo>
                      <a:pt x="77" y="51"/>
                    </a:moveTo>
                    <a:lnTo>
                      <a:pt x="77" y="52"/>
                    </a:lnTo>
                    <a:lnTo>
                      <a:pt x="78" y="52"/>
                    </a:lnTo>
                    <a:lnTo>
                      <a:pt x="78" y="53"/>
                    </a:lnTo>
                    <a:lnTo>
                      <a:pt x="78" y="54"/>
                    </a:lnTo>
                    <a:lnTo>
                      <a:pt x="78" y="55"/>
                    </a:lnTo>
                    <a:lnTo>
                      <a:pt x="78" y="56"/>
                    </a:lnTo>
                    <a:lnTo>
                      <a:pt x="77" y="57"/>
                    </a:lnTo>
                    <a:lnTo>
                      <a:pt x="77" y="58"/>
                    </a:lnTo>
                    <a:lnTo>
                      <a:pt x="77" y="59"/>
                    </a:lnTo>
                    <a:lnTo>
                      <a:pt x="77" y="60"/>
                    </a:lnTo>
                    <a:lnTo>
                      <a:pt x="77" y="61"/>
                    </a:lnTo>
                    <a:lnTo>
                      <a:pt x="76" y="62"/>
                    </a:lnTo>
                    <a:lnTo>
                      <a:pt x="76" y="63"/>
                    </a:lnTo>
                    <a:lnTo>
                      <a:pt x="75" y="63"/>
                    </a:lnTo>
                    <a:lnTo>
                      <a:pt x="74" y="63"/>
                    </a:lnTo>
                    <a:lnTo>
                      <a:pt x="73" y="64"/>
                    </a:lnTo>
                    <a:lnTo>
                      <a:pt x="71" y="65"/>
                    </a:lnTo>
                    <a:lnTo>
                      <a:pt x="70" y="65"/>
                    </a:lnTo>
                    <a:lnTo>
                      <a:pt x="69" y="65"/>
                    </a:lnTo>
                    <a:lnTo>
                      <a:pt x="68" y="66"/>
                    </a:lnTo>
                    <a:lnTo>
                      <a:pt x="67" y="66"/>
                    </a:lnTo>
                    <a:lnTo>
                      <a:pt x="66" y="67"/>
                    </a:lnTo>
                    <a:lnTo>
                      <a:pt x="65" y="67"/>
                    </a:lnTo>
                    <a:lnTo>
                      <a:pt x="65" y="68"/>
                    </a:lnTo>
                    <a:lnTo>
                      <a:pt x="65" y="69"/>
                    </a:lnTo>
                    <a:lnTo>
                      <a:pt x="65" y="70"/>
                    </a:lnTo>
                    <a:lnTo>
                      <a:pt x="65" y="71"/>
                    </a:lnTo>
                    <a:lnTo>
                      <a:pt x="65" y="72"/>
                    </a:lnTo>
                    <a:lnTo>
                      <a:pt x="65" y="73"/>
                    </a:lnTo>
                    <a:lnTo>
                      <a:pt x="64" y="74"/>
                    </a:lnTo>
                    <a:lnTo>
                      <a:pt x="64" y="75"/>
                    </a:lnTo>
                    <a:lnTo>
                      <a:pt x="64" y="77"/>
                    </a:lnTo>
                    <a:lnTo>
                      <a:pt x="65" y="78"/>
                    </a:lnTo>
                    <a:lnTo>
                      <a:pt x="65" y="79"/>
                    </a:lnTo>
                    <a:lnTo>
                      <a:pt x="65" y="81"/>
                    </a:lnTo>
                    <a:lnTo>
                      <a:pt x="65" y="82"/>
                    </a:lnTo>
                    <a:lnTo>
                      <a:pt x="65" y="83"/>
                    </a:lnTo>
                    <a:lnTo>
                      <a:pt x="65" y="84"/>
                    </a:lnTo>
                    <a:lnTo>
                      <a:pt x="65" y="86"/>
                    </a:lnTo>
                    <a:lnTo>
                      <a:pt x="66" y="86"/>
                    </a:lnTo>
                    <a:lnTo>
                      <a:pt x="66" y="87"/>
                    </a:lnTo>
                    <a:lnTo>
                      <a:pt x="66" y="88"/>
                    </a:lnTo>
                    <a:lnTo>
                      <a:pt x="66" y="89"/>
                    </a:lnTo>
                    <a:lnTo>
                      <a:pt x="66" y="90"/>
                    </a:lnTo>
                    <a:lnTo>
                      <a:pt x="66" y="91"/>
                    </a:lnTo>
                    <a:lnTo>
                      <a:pt x="65" y="91"/>
                    </a:lnTo>
                    <a:lnTo>
                      <a:pt x="64" y="92"/>
                    </a:lnTo>
                    <a:lnTo>
                      <a:pt x="63" y="92"/>
                    </a:lnTo>
                    <a:lnTo>
                      <a:pt x="63" y="93"/>
                    </a:lnTo>
                    <a:lnTo>
                      <a:pt x="62" y="94"/>
                    </a:lnTo>
                    <a:lnTo>
                      <a:pt x="61" y="94"/>
                    </a:lnTo>
                    <a:lnTo>
                      <a:pt x="61" y="95"/>
                    </a:lnTo>
                    <a:lnTo>
                      <a:pt x="61" y="96"/>
                    </a:lnTo>
                    <a:lnTo>
                      <a:pt x="60" y="96"/>
                    </a:lnTo>
                    <a:lnTo>
                      <a:pt x="60" y="99"/>
                    </a:lnTo>
                    <a:lnTo>
                      <a:pt x="59" y="99"/>
                    </a:lnTo>
                    <a:lnTo>
                      <a:pt x="59" y="100"/>
                    </a:lnTo>
                    <a:lnTo>
                      <a:pt x="58" y="100"/>
                    </a:lnTo>
                    <a:lnTo>
                      <a:pt x="57" y="102"/>
                    </a:lnTo>
                    <a:lnTo>
                      <a:pt x="56" y="102"/>
                    </a:lnTo>
                    <a:lnTo>
                      <a:pt x="56" y="103"/>
                    </a:lnTo>
                    <a:lnTo>
                      <a:pt x="55" y="103"/>
                    </a:lnTo>
                    <a:lnTo>
                      <a:pt x="55" y="105"/>
                    </a:lnTo>
                    <a:lnTo>
                      <a:pt x="55" y="106"/>
                    </a:lnTo>
                    <a:lnTo>
                      <a:pt x="54" y="107"/>
                    </a:lnTo>
                    <a:lnTo>
                      <a:pt x="54" y="110"/>
                    </a:lnTo>
                    <a:lnTo>
                      <a:pt x="54" y="111"/>
                    </a:lnTo>
                    <a:lnTo>
                      <a:pt x="53" y="112"/>
                    </a:lnTo>
                    <a:lnTo>
                      <a:pt x="52" y="113"/>
                    </a:lnTo>
                    <a:lnTo>
                      <a:pt x="52" y="114"/>
                    </a:lnTo>
                    <a:lnTo>
                      <a:pt x="52" y="115"/>
                    </a:lnTo>
                    <a:lnTo>
                      <a:pt x="52" y="117"/>
                    </a:lnTo>
                    <a:lnTo>
                      <a:pt x="52" y="118"/>
                    </a:lnTo>
                    <a:lnTo>
                      <a:pt x="52" y="119"/>
                    </a:lnTo>
                    <a:lnTo>
                      <a:pt x="52" y="120"/>
                    </a:lnTo>
                    <a:lnTo>
                      <a:pt x="52" y="121"/>
                    </a:lnTo>
                    <a:lnTo>
                      <a:pt x="52" y="122"/>
                    </a:lnTo>
                    <a:lnTo>
                      <a:pt x="52" y="123"/>
                    </a:lnTo>
                    <a:lnTo>
                      <a:pt x="51" y="123"/>
                    </a:lnTo>
                    <a:lnTo>
                      <a:pt x="51" y="124"/>
                    </a:lnTo>
                    <a:lnTo>
                      <a:pt x="51" y="125"/>
                    </a:lnTo>
                    <a:lnTo>
                      <a:pt x="50" y="125"/>
                    </a:lnTo>
                    <a:lnTo>
                      <a:pt x="50" y="126"/>
                    </a:lnTo>
                    <a:lnTo>
                      <a:pt x="50" y="127"/>
                    </a:lnTo>
                    <a:lnTo>
                      <a:pt x="49" y="128"/>
                    </a:lnTo>
                    <a:lnTo>
                      <a:pt x="49" y="129"/>
                    </a:lnTo>
                    <a:lnTo>
                      <a:pt x="49" y="130"/>
                    </a:lnTo>
                    <a:lnTo>
                      <a:pt x="48" y="131"/>
                    </a:lnTo>
                    <a:lnTo>
                      <a:pt x="48" y="132"/>
                    </a:lnTo>
                    <a:lnTo>
                      <a:pt x="47" y="133"/>
                    </a:lnTo>
                    <a:lnTo>
                      <a:pt x="47" y="134"/>
                    </a:lnTo>
                    <a:lnTo>
                      <a:pt x="46" y="135"/>
                    </a:lnTo>
                    <a:lnTo>
                      <a:pt x="46" y="136"/>
                    </a:lnTo>
                    <a:lnTo>
                      <a:pt x="46" y="137"/>
                    </a:lnTo>
                    <a:lnTo>
                      <a:pt x="46" y="138"/>
                    </a:lnTo>
                    <a:lnTo>
                      <a:pt x="46" y="139"/>
                    </a:lnTo>
                    <a:lnTo>
                      <a:pt x="46" y="140"/>
                    </a:lnTo>
                    <a:lnTo>
                      <a:pt x="47" y="140"/>
                    </a:lnTo>
                    <a:lnTo>
                      <a:pt x="47" y="141"/>
                    </a:lnTo>
                    <a:lnTo>
                      <a:pt x="48" y="141"/>
                    </a:lnTo>
                    <a:lnTo>
                      <a:pt x="48" y="143"/>
                    </a:lnTo>
                    <a:lnTo>
                      <a:pt x="48" y="144"/>
                    </a:lnTo>
                    <a:lnTo>
                      <a:pt x="48" y="145"/>
                    </a:lnTo>
                    <a:lnTo>
                      <a:pt x="48" y="146"/>
                    </a:lnTo>
                    <a:lnTo>
                      <a:pt x="49" y="148"/>
                    </a:lnTo>
                    <a:lnTo>
                      <a:pt x="49" y="149"/>
                    </a:lnTo>
                    <a:lnTo>
                      <a:pt x="49" y="150"/>
                    </a:lnTo>
                    <a:lnTo>
                      <a:pt x="50" y="150"/>
                    </a:lnTo>
                    <a:lnTo>
                      <a:pt x="50" y="151"/>
                    </a:lnTo>
                    <a:lnTo>
                      <a:pt x="50" y="152"/>
                    </a:lnTo>
                    <a:lnTo>
                      <a:pt x="50" y="153"/>
                    </a:lnTo>
                    <a:lnTo>
                      <a:pt x="50" y="154"/>
                    </a:lnTo>
                    <a:lnTo>
                      <a:pt x="50" y="155"/>
                    </a:lnTo>
                    <a:lnTo>
                      <a:pt x="51" y="156"/>
                    </a:lnTo>
                    <a:lnTo>
                      <a:pt x="52" y="158"/>
                    </a:lnTo>
                    <a:lnTo>
                      <a:pt x="52" y="159"/>
                    </a:lnTo>
                    <a:lnTo>
                      <a:pt x="52" y="162"/>
                    </a:lnTo>
                    <a:lnTo>
                      <a:pt x="52" y="163"/>
                    </a:lnTo>
                    <a:lnTo>
                      <a:pt x="52" y="164"/>
                    </a:lnTo>
                    <a:lnTo>
                      <a:pt x="52" y="165"/>
                    </a:lnTo>
                    <a:lnTo>
                      <a:pt x="51" y="167"/>
                    </a:lnTo>
                    <a:lnTo>
                      <a:pt x="50" y="168"/>
                    </a:lnTo>
                    <a:lnTo>
                      <a:pt x="49" y="169"/>
                    </a:lnTo>
                    <a:lnTo>
                      <a:pt x="49" y="170"/>
                    </a:lnTo>
                    <a:lnTo>
                      <a:pt x="49" y="171"/>
                    </a:lnTo>
                    <a:lnTo>
                      <a:pt x="48" y="174"/>
                    </a:lnTo>
                    <a:lnTo>
                      <a:pt x="48" y="175"/>
                    </a:lnTo>
                    <a:lnTo>
                      <a:pt x="47" y="176"/>
                    </a:lnTo>
                    <a:lnTo>
                      <a:pt x="46" y="176"/>
                    </a:lnTo>
                    <a:lnTo>
                      <a:pt x="46" y="177"/>
                    </a:lnTo>
                    <a:lnTo>
                      <a:pt x="46" y="178"/>
                    </a:lnTo>
                    <a:lnTo>
                      <a:pt x="46" y="179"/>
                    </a:lnTo>
                    <a:lnTo>
                      <a:pt x="46" y="181"/>
                    </a:lnTo>
                    <a:lnTo>
                      <a:pt x="46" y="182"/>
                    </a:lnTo>
                    <a:lnTo>
                      <a:pt x="46" y="183"/>
                    </a:lnTo>
                    <a:lnTo>
                      <a:pt x="47" y="183"/>
                    </a:lnTo>
                    <a:lnTo>
                      <a:pt x="47" y="184"/>
                    </a:lnTo>
                    <a:lnTo>
                      <a:pt x="47" y="185"/>
                    </a:lnTo>
                    <a:lnTo>
                      <a:pt x="46" y="185"/>
                    </a:lnTo>
                    <a:lnTo>
                      <a:pt x="46" y="186"/>
                    </a:lnTo>
                    <a:lnTo>
                      <a:pt x="45" y="186"/>
                    </a:lnTo>
                    <a:lnTo>
                      <a:pt x="44" y="188"/>
                    </a:lnTo>
                    <a:lnTo>
                      <a:pt x="43" y="188"/>
                    </a:lnTo>
                    <a:lnTo>
                      <a:pt x="42" y="188"/>
                    </a:lnTo>
                    <a:lnTo>
                      <a:pt x="41" y="190"/>
                    </a:lnTo>
                    <a:lnTo>
                      <a:pt x="41" y="191"/>
                    </a:lnTo>
                    <a:lnTo>
                      <a:pt x="41" y="192"/>
                    </a:lnTo>
                    <a:lnTo>
                      <a:pt x="41" y="193"/>
                    </a:lnTo>
                    <a:lnTo>
                      <a:pt x="40" y="195"/>
                    </a:lnTo>
                    <a:lnTo>
                      <a:pt x="40" y="197"/>
                    </a:lnTo>
                    <a:lnTo>
                      <a:pt x="40" y="198"/>
                    </a:lnTo>
                    <a:lnTo>
                      <a:pt x="40" y="199"/>
                    </a:lnTo>
                    <a:lnTo>
                      <a:pt x="40" y="200"/>
                    </a:lnTo>
                    <a:lnTo>
                      <a:pt x="40" y="201"/>
                    </a:lnTo>
                    <a:lnTo>
                      <a:pt x="40" y="203"/>
                    </a:lnTo>
                    <a:lnTo>
                      <a:pt x="40" y="204"/>
                    </a:lnTo>
                    <a:lnTo>
                      <a:pt x="40" y="205"/>
                    </a:lnTo>
                    <a:lnTo>
                      <a:pt x="40" y="206"/>
                    </a:lnTo>
                    <a:lnTo>
                      <a:pt x="41" y="208"/>
                    </a:lnTo>
                    <a:lnTo>
                      <a:pt x="41" y="209"/>
                    </a:lnTo>
                    <a:lnTo>
                      <a:pt x="41" y="210"/>
                    </a:lnTo>
                    <a:lnTo>
                      <a:pt x="41" y="211"/>
                    </a:lnTo>
                    <a:lnTo>
                      <a:pt x="41" y="212"/>
                    </a:lnTo>
                    <a:lnTo>
                      <a:pt x="41" y="213"/>
                    </a:lnTo>
                    <a:lnTo>
                      <a:pt x="40" y="214"/>
                    </a:lnTo>
                    <a:lnTo>
                      <a:pt x="39" y="214"/>
                    </a:lnTo>
                    <a:lnTo>
                      <a:pt x="39" y="215"/>
                    </a:lnTo>
                    <a:lnTo>
                      <a:pt x="38" y="216"/>
                    </a:lnTo>
                    <a:lnTo>
                      <a:pt x="38" y="218"/>
                    </a:lnTo>
                    <a:lnTo>
                      <a:pt x="37" y="219"/>
                    </a:lnTo>
                    <a:lnTo>
                      <a:pt x="37" y="221"/>
                    </a:lnTo>
                    <a:lnTo>
                      <a:pt x="37" y="222"/>
                    </a:lnTo>
                    <a:lnTo>
                      <a:pt x="36" y="225"/>
                    </a:lnTo>
                    <a:lnTo>
                      <a:pt x="35" y="226"/>
                    </a:lnTo>
                    <a:lnTo>
                      <a:pt x="35" y="227"/>
                    </a:lnTo>
                    <a:lnTo>
                      <a:pt x="35" y="228"/>
                    </a:lnTo>
                    <a:lnTo>
                      <a:pt x="35" y="229"/>
                    </a:lnTo>
                    <a:lnTo>
                      <a:pt x="35" y="230"/>
                    </a:lnTo>
                    <a:lnTo>
                      <a:pt x="35" y="231"/>
                    </a:lnTo>
                    <a:lnTo>
                      <a:pt x="35" y="232"/>
                    </a:lnTo>
                    <a:lnTo>
                      <a:pt x="34" y="233"/>
                    </a:lnTo>
                    <a:lnTo>
                      <a:pt x="34" y="235"/>
                    </a:lnTo>
                    <a:lnTo>
                      <a:pt x="34" y="236"/>
                    </a:lnTo>
                    <a:lnTo>
                      <a:pt x="33" y="237"/>
                    </a:lnTo>
                    <a:lnTo>
                      <a:pt x="33" y="238"/>
                    </a:lnTo>
                    <a:lnTo>
                      <a:pt x="33" y="239"/>
                    </a:lnTo>
                    <a:lnTo>
                      <a:pt x="33" y="241"/>
                    </a:lnTo>
                    <a:lnTo>
                      <a:pt x="33" y="242"/>
                    </a:lnTo>
                    <a:lnTo>
                      <a:pt x="33" y="243"/>
                    </a:lnTo>
                    <a:lnTo>
                      <a:pt x="34" y="244"/>
                    </a:lnTo>
                    <a:lnTo>
                      <a:pt x="34" y="245"/>
                    </a:lnTo>
                    <a:lnTo>
                      <a:pt x="35" y="245"/>
                    </a:lnTo>
                    <a:lnTo>
                      <a:pt x="35" y="246"/>
                    </a:lnTo>
                    <a:lnTo>
                      <a:pt x="35" y="248"/>
                    </a:lnTo>
                    <a:lnTo>
                      <a:pt x="35" y="249"/>
                    </a:lnTo>
                    <a:lnTo>
                      <a:pt x="34" y="250"/>
                    </a:lnTo>
                    <a:lnTo>
                      <a:pt x="33" y="252"/>
                    </a:lnTo>
                    <a:lnTo>
                      <a:pt x="32" y="253"/>
                    </a:lnTo>
                    <a:lnTo>
                      <a:pt x="32" y="254"/>
                    </a:lnTo>
                    <a:lnTo>
                      <a:pt x="32" y="255"/>
                    </a:lnTo>
                    <a:lnTo>
                      <a:pt x="32" y="257"/>
                    </a:lnTo>
                    <a:lnTo>
                      <a:pt x="32" y="258"/>
                    </a:lnTo>
                    <a:lnTo>
                      <a:pt x="32" y="259"/>
                    </a:lnTo>
                    <a:lnTo>
                      <a:pt x="32" y="260"/>
                    </a:lnTo>
                    <a:lnTo>
                      <a:pt x="32" y="261"/>
                    </a:lnTo>
                    <a:lnTo>
                      <a:pt x="33" y="261"/>
                    </a:lnTo>
                    <a:lnTo>
                      <a:pt x="33" y="262"/>
                    </a:lnTo>
                    <a:lnTo>
                      <a:pt x="33" y="263"/>
                    </a:lnTo>
                    <a:lnTo>
                      <a:pt x="33" y="265"/>
                    </a:lnTo>
                    <a:lnTo>
                      <a:pt x="33" y="266"/>
                    </a:lnTo>
                    <a:lnTo>
                      <a:pt x="33" y="267"/>
                    </a:lnTo>
                    <a:lnTo>
                      <a:pt x="34" y="269"/>
                    </a:lnTo>
                    <a:lnTo>
                      <a:pt x="34" y="270"/>
                    </a:lnTo>
                    <a:lnTo>
                      <a:pt x="34" y="271"/>
                    </a:lnTo>
                    <a:lnTo>
                      <a:pt x="34" y="273"/>
                    </a:lnTo>
                    <a:lnTo>
                      <a:pt x="34" y="274"/>
                    </a:lnTo>
                    <a:lnTo>
                      <a:pt x="34" y="275"/>
                    </a:lnTo>
                    <a:lnTo>
                      <a:pt x="34" y="276"/>
                    </a:lnTo>
                    <a:lnTo>
                      <a:pt x="35" y="276"/>
                    </a:lnTo>
                    <a:lnTo>
                      <a:pt x="36" y="276"/>
                    </a:lnTo>
                    <a:lnTo>
                      <a:pt x="37" y="277"/>
                    </a:lnTo>
                    <a:lnTo>
                      <a:pt x="38" y="277"/>
                    </a:lnTo>
                    <a:lnTo>
                      <a:pt x="39" y="278"/>
                    </a:lnTo>
                    <a:lnTo>
                      <a:pt x="39" y="279"/>
                    </a:lnTo>
                    <a:lnTo>
                      <a:pt x="38" y="281"/>
                    </a:lnTo>
                    <a:lnTo>
                      <a:pt x="37" y="281"/>
                    </a:lnTo>
                    <a:lnTo>
                      <a:pt x="36" y="281"/>
                    </a:lnTo>
                    <a:lnTo>
                      <a:pt x="35" y="280"/>
                    </a:lnTo>
                    <a:lnTo>
                      <a:pt x="34" y="280"/>
                    </a:lnTo>
                    <a:lnTo>
                      <a:pt x="33" y="280"/>
                    </a:lnTo>
                    <a:lnTo>
                      <a:pt x="33" y="281"/>
                    </a:lnTo>
                    <a:lnTo>
                      <a:pt x="34" y="282"/>
                    </a:lnTo>
                    <a:lnTo>
                      <a:pt x="35" y="283"/>
                    </a:lnTo>
                    <a:lnTo>
                      <a:pt x="36" y="283"/>
                    </a:lnTo>
                    <a:lnTo>
                      <a:pt x="37" y="284"/>
                    </a:lnTo>
                    <a:lnTo>
                      <a:pt x="38" y="285"/>
                    </a:lnTo>
                    <a:lnTo>
                      <a:pt x="38" y="286"/>
                    </a:lnTo>
                    <a:lnTo>
                      <a:pt x="37" y="287"/>
                    </a:lnTo>
                    <a:lnTo>
                      <a:pt x="36" y="288"/>
                    </a:lnTo>
                    <a:lnTo>
                      <a:pt x="36" y="289"/>
                    </a:lnTo>
                    <a:lnTo>
                      <a:pt x="36" y="291"/>
                    </a:lnTo>
                    <a:lnTo>
                      <a:pt x="36" y="292"/>
                    </a:lnTo>
                    <a:lnTo>
                      <a:pt x="36" y="293"/>
                    </a:lnTo>
                    <a:lnTo>
                      <a:pt x="36" y="294"/>
                    </a:lnTo>
                    <a:lnTo>
                      <a:pt x="36" y="296"/>
                    </a:lnTo>
                    <a:lnTo>
                      <a:pt x="36" y="297"/>
                    </a:lnTo>
                    <a:lnTo>
                      <a:pt x="36" y="299"/>
                    </a:lnTo>
                    <a:lnTo>
                      <a:pt x="36" y="300"/>
                    </a:lnTo>
                    <a:lnTo>
                      <a:pt x="36" y="301"/>
                    </a:lnTo>
                    <a:lnTo>
                      <a:pt x="36" y="302"/>
                    </a:lnTo>
                    <a:lnTo>
                      <a:pt x="35" y="302"/>
                    </a:lnTo>
                    <a:lnTo>
                      <a:pt x="35" y="303"/>
                    </a:lnTo>
                    <a:lnTo>
                      <a:pt x="35" y="304"/>
                    </a:lnTo>
                    <a:lnTo>
                      <a:pt x="34" y="305"/>
                    </a:lnTo>
                    <a:lnTo>
                      <a:pt x="34" y="306"/>
                    </a:lnTo>
                    <a:lnTo>
                      <a:pt x="34" y="307"/>
                    </a:lnTo>
                    <a:lnTo>
                      <a:pt x="33" y="307"/>
                    </a:lnTo>
                    <a:lnTo>
                      <a:pt x="33" y="308"/>
                    </a:lnTo>
                    <a:lnTo>
                      <a:pt x="33" y="309"/>
                    </a:lnTo>
                    <a:lnTo>
                      <a:pt x="32" y="310"/>
                    </a:lnTo>
                    <a:lnTo>
                      <a:pt x="32" y="311"/>
                    </a:lnTo>
                    <a:lnTo>
                      <a:pt x="31" y="311"/>
                    </a:lnTo>
                    <a:lnTo>
                      <a:pt x="31" y="312"/>
                    </a:lnTo>
                    <a:lnTo>
                      <a:pt x="29" y="313"/>
                    </a:lnTo>
                    <a:lnTo>
                      <a:pt x="29" y="314"/>
                    </a:lnTo>
                    <a:lnTo>
                      <a:pt x="29" y="315"/>
                    </a:lnTo>
                    <a:lnTo>
                      <a:pt x="29" y="316"/>
                    </a:lnTo>
                    <a:lnTo>
                      <a:pt x="28" y="317"/>
                    </a:lnTo>
                    <a:lnTo>
                      <a:pt x="29" y="317"/>
                    </a:lnTo>
                    <a:lnTo>
                      <a:pt x="29" y="318"/>
                    </a:lnTo>
                    <a:lnTo>
                      <a:pt x="29" y="319"/>
                    </a:lnTo>
                    <a:lnTo>
                      <a:pt x="29" y="320"/>
                    </a:lnTo>
                    <a:lnTo>
                      <a:pt x="29" y="321"/>
                    </a:lnTo>
                    <a:lnTo>
                      <a:pt x="29" y="322"/>
                    </a:lnTo>
                    <a:lnTo>
                      <a:pt x="29" y="323"/>
                    </a:lnTo>
                    <a:lnTo>
                      <a:pt x="28" y="324"/>
                    </a:lnTo>
                    <a:lnTo>
                      <a:pt x="28" y="326"/>
                    </a:lnTo>
                    <a:lnTo>
                      <a:pt x="28" y="327"/>
                    </a:lnTo>
                    <a:lnTo>
                      <a:pt x="27" y="328"/>
                    </a:lnTo>
                    <a:lnTo>
                      <a:pt x="27" y="329"/>
                    </a:lnTo>
                    <a:lnTo>
                      <a:pt x="26" y="330"/>
                    </a:lnTo>
                    <a:lnTo>
                      <a:pt x="25" y="331"/>
                    </a:lnTo>
                    <a:lnTo>
                      <a:pt x="25" y="332"/>
                    </a:lnTo>
                    <a:lnTo>
                      <a:pt x="24" y="333"/>
                    </a:lnTo>
                    <a:lnTo>
                      <a:pt x="23" y="335"/>
                    </a:lnTo>
                    <a:lnTo>
                      <a:pt x="22" y="335"/>
                    </a:lnTo>
                    <a:lnTo>
                      <a:pt x="22" y="336"/>
                    </a:lnTo>
                    <a:lnTo>
                      <a:pt x="21" y="337"/>
                    </a:lnTo>
                    <a:lnTo>
                      <a:pt x="21" y="338"/>
                    </a:lnTo>
                    <a:lnTo>
                      <a:pt x="21" y="339"/>
                    </a:lnTo>
                    <a:lnTo>
                      <a:pt x="20" y="340"/>
                    </a:lnTo>
                    <a:lnTo>
                      <a:pt x="20" y="341"/>
                    </a:lnTo>
                    <a:lnTo>
                      <a:pt x="20" y="343"/>
                    </a:lnTo>
                    <a:lnTo>
                      <a:pt x="20" y="344"/>
                    </a:lnTo>
                    <a:lnTo>
                      <a:pt x="20" y="345"/>
                    </a:lnTo>
                    <a:lnTo>
                      <a:pt x="20" y="347"/>
                    </a:lnTo>
                    <a:lnTo>
                      <a:pt x="20" y="348"/>
                    </a:lnTo>
                    <a:lnTo>
                      <a:pt x="20" y="349"/>
                    </a:lnTo>
                    <a:lnTo>
                      <a:pt x="20" y="350"/>
                    </a:lnTo>
                    <a:lnTo>
                      <a:pt x="20" y="351"/>
                    </a:lnTo>
                    <a:lnTo>
                      <a:pt x="21" y="351"/>
                    </a:lnTo>
                    <a:lnTo>
                      <a:pt x="21" y="352"/>
                    </a:lnTo>
                    <a:lnTo>
                      <a:pt x="22" y="352"/>
                    </a:lnTo>
                    <a:lnTo>
                      <a:pt x="23" y="351"/>
                    </a:lnTo>
                    <a:lnTo>
                      <a:pt x="23" y="350"/>
                    </a:lnTo>
                    <a:lnTo>
                      <a:pt x="24" y="350"/>
                    </a:lnTo>
                    <a:lnTo>
                      <a:pt x="25" y="350"/>
                    </a:lnTo>
                    <a:lnTo>
                      <a:pt x="26" y="350"/>
                    </a:lnTo>
                    <a:lnTo>
                      <a:pt x="27" y="351"/>
                    </a:lnTo>
                    <a:lnTo>
                      <a:pt x="28" y="350"/>
                    </a:lnTo>
                    <a:lnTo>
                      <a:pt x="29" y="350"/>
                    </a:lnTo>
                    <a:lnTo>
                      <a:pt x="30" y="353"/>
                    </a:lnTo>
                    <a:lnTo>
                      <a:pt x="30" y="354"/>
                    </a:lnTo>
                    <a:lnTo>
                      <a:pt x="30" y="355"/>
                    </a:lnTo>
                    <a:lnTo>
                      <a:pt x="30" y="357"/>
                    </a:lnTo>
                    <a:lnTo>
                      <a:pt x="30" y="358"/>
                    </a:lnTo>
                    <a:lnTo>
                      <a:pt x="30" y="359"/>
                    </a:lnTo>
                    <a:lnTo>
                      <a:pt x="30" y="360"/>
                    </a:lnTo>
                    <a:lnTo>
                      <a:pt x="30" y="361"/>
                    </a:lnTo>
                    <a:lnTo>
                      <a:pt x="30" y="362"/>
                    </a:lnTo>
                    <a:lnTo>
                      <a:pt x="30" y="363"/>
                    </a:lnTo>
                    <a:lnTo>
                      <a:pt x="30" y="364"/>
                    </a:lnTo>
                    <a:lnTo>
                      <a:pt x="31" y="365"/>
                    </a:lnTo>
                    <a:lnTo>
                      <a:pt x="31" y="366"/>
                    </a:lnTo>
                    <a:lnTo>
                      <a:pt x="32" y="366"/>
                    </a:lnTo>
                    <a:lnTo>
                      <a:pt x="33" y="366"/>
                    </a:lnTo>
                    <a:lnTo>
                      <a:pt x="33" y="367"/>
                    </a:lnTo>
                    <a:lnTo>
                      <a:pt x="34" y="367"/>
                    </a:lnTo>
                    <a:lnTo>
                      <a:pt x="35" y="367"/>
                    </a:lnTo>
                    <a:lnTo>
                      <a:pt x="36" y="367"/>
                    </a:lnTo>
                    <a:lnTo>
                      <a:pt x="37" y="367"/>
                    </a:lnTo>
                    <a:lnTo>
                      <a:pt x="38" y="367"/>
                    </a:lnTo>
                    <a:lnTo>
                      <a:pt x="40" y="367"/>
                    </a:lnTo>
                    <a:lnTo>
                      <a:pt x="41" y="367"/>
                    </a:lnTo>
                    <a:lnTo>
                      <a:pt x="42" y="367"/>
                    </a:lnTo>
                    <a:lnTo>
                      <a:pt x="44" y="367"/>
                    </a:lnTo>
                    <a:lnTo>
                      <a:pt x="45" y="367"/>
                    </a:lnTo>
                    <a:lnTo>
                      <a:pt x="46" y="367"/>
                    </a:lnTo>
                    <a:lnTo>
                      <a:pt x="47" y="367"/>
                    </a:lnTo>
                    <a:lnTo>
                      <a:pt x="48" y="367"/>
                    </a:lnTo>
                    <a:lnTo>
                      <a:pt x="50" y="367"/>
                    </a:lnTo>
                    <a:lnTo>
                      <a:pt x="51" y="367"/>
                    </a:lnTo>
                    <a:lnTo>
                      <a:pt x="52" y="367"/>
                    </a:lnTo>
                    <a:lnTo>
                      <a:pt x="53" y="367"/>
                    </a:lnTo>
                    <a:lnTo>
                      <a:pt x="54" y="367"/>
                    </a:lnTo>
                    <a:lnTo>
                      <a:pt x="55" y="367"/>
                    </a:lnTo>
                    <a:lnTo>
                      <a:pt x="57" y="368"/>
                    </a:lnTo>
                    <a:lnTo>
                      <a:pt x="58" y="368"/>
                    </a:lnTo>
                    <a:lnTo>
                      <a:pt x="59" y="368"/>
                    </a:lnTo>
                    <a:lnTo>
                      <a:pt x="60" y="368"/>
                    </a:lnTo>
                    <a:lnTo>
                      <a:pt x="61" y="368"/>
                    </a:lnTo>
                    <a:lnTo>
                      <a:pt x="61" y="369"/>
                    </a:lnTo>
                    <a:lnTo>
                      <a:pt x="62" y="369"/>
                    </a:lnTo>
                    <a:lnTo>
                      <a:pt x="63" y="369"/>
                    </a:lnTo>
                    <a:lnTo>
                      <a:pt x="64" y="369"/>
                    </a:lnTo>
                    <a:lnTo>
                      <a:pt x="65" y="370"/>
                    </a:lnTo>
                    <a:lnTo>
                      <a:pt x="66" y="370"/>
                    </a:lnTo>
                    <a:lnTo>
                      <a:pt x="66" y="371"/>
                    </a:lnTo>
                    <a:lnTo>
                      <a:pt x="64" y="370"/>
                    </a:lnTo>
                    <a:lnTo>
                      <a:pt x="62" y="370"/>
                    </a:lnTo>
                    <a:lnTo>
                      <a:pt x="60" y="370"/>
                    </a:lnTo>
                    <a:lnTo>
                      <a:pt x="60" y="369"/>
                    </a:lnTo>
                    <a:lnTo>
                      <a:pt x="58" y="369"/>
                    </a:lnTo>
                    <a:lnTo>
                      <a:pt x="57" y="369"/>
                    </a:lnTo>
                    <a:lnTo>
                      <a:pt x="56" y="370"/>
                    </a:lnTo>
                    <a:lnTo>
                      <a:pt x="56" y="371"/>
                    </a:lnTo>
                    <a:lnTo>
                      <a:pt x="55" y="372"/>
                    </a:lnTo>
                    <a:lnTo>
                      <a:pt x="53" y="372"/>
                    </a:lnTo>
                    <a:lnTo>
                      <a:pt x="52" y="372"/>
                    </a:lnTo>
                    <a:lnTo>
                      <a:pt x="51" y="373"/>
                    </a:lnTo>
                    <a:lnTo>
                      <a:pt x="49" y="374"/>
                    </a:lnTo>
                    <a:lnTo>
                      <a:pt x="47" y="375"/>
                    </a:lnTo>
                    <a:lnTo>
                      <a:pt x="46" y="375"/>
                    </a:lnTo>
                    <a:lnTo>
                      <a:pt x="45" y="375"/>
                    </a:lnTo>
                    <a:lnTo>
                      <a:pt x="44" y="375"/>
                    </a:lnTo>
                    <a:lnTo>
                      <a:pt x="43" y="376"/>
                    </a:lnTo>
                    <a:lnTo>
                      <a:pt x="43" y="377"/>
                    </a:lnTo>
                    <a:lnTo>
                      <a:pt x="43" y="379"/>
                    </a:lnTo>
                    <a:lnTo>
                      <a:pt x="43" y="381"/>
                    </a:lnTo>
                    <a:lnTo>
                      <a:pt x="42" y="382"/>
                    </a:lnTo>
                    <a:lnTo>
                      <a:pt x="42" y="384"/>
                    </a:lnTo>
                    <a:lnTo>
                      <a:pt x="42" y="387"/>
                    </a:lnTo>
                    <a:lnTo>
                      <a:pt x="42" y="388"/>
                    </a:lnTo>
                    <a:lnTo>
                      <a:pt x="41" y="389"/>
                    </a:lnTo>
                    <a:lnTo>
                      <a:pt x="40" y="389"/>
                    </a:lnTo>
                    <a:lnTo>
                      <a:pt x="39" y="389"/>
                    </a:lnTo>
                    <a:lnTo>
                      <a:pt x="37" y="388"/>
                    </a:lnTo>
                    <a:lnTo>
                      <a:pt x="36" y="388"/>
                    </a:lnTo>
                    <a:lnTo>
                      <a:pt x="34" y="388"/>
                    </a:lnTo>
                    <a:lnTo>
                      <a:pt x="33" y="387"/>
                    </a:lnTo>
                    <a:lnTo>
                      <a:pt x="31" y="386"/>
                    </a:lnTo>
                    <a:lnTo>
                      <a:pt x="30" y="384"/>
                    </a:lnTo>
                    <a:lnTo>
                      <a:pt x="30" y="383"/>
                    </a:lnTo>
                    <a:lnTo>
                      <a:pt x="31" y="382"/>
                    </a:lnTo>
                    <a:lnTo>
                      <a:pt x="32" y="383"/>
                    </a:lnTo>
                    <a:lnTo>
                      <a:pt x="32" y="384"/>
                    </a:lnTo>
                    <a:lnTo>
                      <a:pt x="33" y="384"/>
                    </a:lnTo>
                    <a:lnTo>
                      <a:pt x="34" y="383"/>
                    </a:lnTo>
                    <a:lnTo>
                      <a:pt x="35" y="382"/>
                    </a:lnTo>
                    <a:lnTo>
                      <a:pt x="37" y="382"/>
                    </a:lnTo>
                    <a:lnTo>
                      <a:pt x="39" y="381"/>
                    </a:lnTo>
                    <a:lnTo>
                      <a:pt x="40" y="380"/>
                    </a:lnTo>
                    <a:lnTo>
                      <a:pt x="41" y="378"/>
                    </a:lnTo>
                    <a:lnTo>
                      <a:pt x="41" y="377"/>
                    </a:lnTo>
                    <a:lnTo>
                      <a:pt x="39" y="376"/>
                    </a:lnTo>
                    <a:lnTo>
                      <a:pt x="38" y="375"/>
                    </a:lnTo>
                    <a:lnTo>
                      <a:pt x="37" y="373"/>
                    </a:lnTo>
                    <a:lnTo>
                      <a:pt x="35" y="373"/>
                    </a:lnTo>
                    <a:lnTo>
                      <a:pt x="34" y="373"/>
                    </a:lnTo>
                    <a:lnTo>
                      <a:pt x="32" y="373"/>
                    </a:lnTo>
                    <a:lnTo>
                      <a:pt x="29" y="374"/>
                    </a:lnTo>
                    <a:lnTo>
                      <a:pt x="28" y="374"/>
                    </a:lnTo>
                    <a:lnTo>
                      <a:pt x="28" y="373"/>
                    </a:lnTo>
                    <a:lnTo>
                      <a:pt x="27" y="373"/>
                    </a:lnTo>
                    <a:lnTo>
                      <a:pt x="26" y="373"/>
                    </a:lnTo>
                    <a:lnTo>
                      <a:pt x="26" y="372"/>
                    </a:lnTo>
                    <a:lnTo>
                      <a:pt x="27" y="371"/>
                    </a:lnTo>
                    <a:lnTo>
                      <a:pt x="28" y="371"/>
                    </a:lnTo>
                    <a:lnTo>
                      <a:pt x="29" y="370"/>
                    </a:lnTo>
                    <a:lnTo>
                      <a:pt x="28" y="368"/>
                    </a:lnTo>
                    <a:lnTo>
                      <a:pt x="27" y="367"/>
                    </a:lnTo>
                    <a:lnTo>
                      <a:pt x="27" y="366"/>
                    </a:lnTo>
                    <a:lnTo>
                      <a:pt x="28" y="366"/>
                    </a:lnTo>
                    <a:lnTo>
                      <a:pt x="28" y="365"/>
                    </a:lnTo>
                    <a:lnTo>
                      <a:pt x="28" y="364"/>
                    </a:lnTo>
                    <a:lnTo>
                      <a:pt x="27" y="363"/>
                    </a:lnTo>
                    <a:lnTo>
                      <a:pt x="27" y="362"/>
                    </a:lnTo>
                    <a:lnTo>
                      <a:pt x="24" y="360"/>
                    </a:lnTo>
                    <a:lnTo>
                      <a:pt x="22" y="360"/>
                    </a:lnTo>
                    <a:lnTo>
                      <a:pt x="21" y="359"/>
                    </a:lnTo>
                    <a:lnTo>
                      <a:pt x="23" y="361"/>
                    </a:lnTo>
                    <a:lnTo>
                      <a:pt x="25" y="362"/>
                    </a:lnTo>
                    <a:lnTo>
                      <a:pt x="27" y="363"/>
                    </a:lnTo>
                    <a:lnTo>
                      <a:pt x="27" y="364"/>
                    </a:lnTo>
                    <a:lnTo>
                      <a:pt x="26" y="364"/>
                    </a:lnTo>
                    <a:lnTo>
                      <a:pt x="24" y="363"/>
                    </a:lnTo>
                    <a:lnTo>
                      <a:pt x="23" y="362"/>
                    </a:lnTo>
                    <a:lnTo>
                      <a:pt x="23" y="364"/>
                    </a:lnTo>
                    <a:lnTo>
                      <a:pt x="24" y="365"/>
                    </a:lnTo>
                    <a:lnTo>
                      <a:pt x="23" y="366"/>
                    </a:lnTo>
                    <a:lnTo>
                      <a:pt x="22" y="366"/>
                    </a:lnTo>
                    <a:lnTo>
                      <a:pt x="21" y="365"/>
                    </a:lnTo>
                    <a:lnTo>
                      <a:pt x="21" y="363"/>
                    </a:lnTo>
                    <a:lnTo>
                      <a:pt x="20" y="362"/>
                    </a:lnTo>
                    <a:lnTo>
                      <a:pt x="20" y="361"/>
                    </a:lnTo>
                    <a:lnTo>
                      <a:pt x="21" y="363"/>
                    </a:lnTo>
                    <a:lnTo>
                      <a:pt x="21" y="365"/>
                    </a:lnTo>
                    <a:lnTo>
                      <a:pt x="21" y="367"/>
                    </a:lnTo>
                    <a:lnTo>
                      <a:pt x="20" y="367"/>
                    </a:lnTo>
                    <a:lnTo>
                      <a:pt x="19" y="367"/>
                    </a:lnTo>
                    <a:lnTo>
                      <a:pt x="18" y="365"/>
                    </a:lnTo>
                    <a:lnTo>
                      <a:pt x="19" y="363"/>
                    </a:lnTo>
                    <a:lnTo>
                      <a:pt x="19" y="362"/>
                    </a:lnTo>
                    <a:lnTo>
                      <a:pt x="18" y="360"/>
                    </a:lnTo>
                    <a:lnTo>
                      <a:pt x="18" y="359"/>
                    </a:lnTo>
                    <a:lnTo>
                      <a:pt x="16" y="358"/>
                    </a:lnTo>
                    <a:lnTo>
                      <a:pt x="15" y="356"/>
                    </a:lnTo>
                    <a:lnTo>
                      <a:pt x="13" y="355"/>
                    </a:lnTo>
                    <a:lnTo>
                      <a:pt x="13" y="354"/>
                    </a:lnTo>
                    <a:lnTo>
                      <a:pt x="13" y="353"/>
                    </a:lnTo>
                    <a:lnTo>
                      <a:pt x="15" y="353"/>
                    </a:lnTo>
                    <a:lnTo>
                      <a:pt x="17" y="352"/>
                    </a:lnTo>
                    <a:lnTo>
                      <a:pt x="17" y="350"/>
                    </a:lnTo>
                    <a:lnTo>
                      <a:pt x="16" y="350"/>
                    </a:lnTo>
                    <a:lnTo>
                      <a:pt x="16" y="351"/>
                    </a:lnTo>
                    <a:lnTo>
                      <a:pt x="15" y="351"/>
                    </a:lnTo>
                    <a:lnTo>
                      <a:pt x="14" y="350"/>
                    </a:lnTo>
                    <a:lnTo>
                      <a:pt x="13" y="349"/>
                    </a:lnTo>
                    <a:lnTo>
                      <a:pt x="14" y="348"/>
                    </a:lnTo>
                    <a:lnTo>
                      <a:pt x="15" y="348"/>
                    </a:lnTo>
                    <a:lnTo>
                      <a:pt x="14" y="347"/>
                    </a:lnTo>
                    <a:lnTo>
                      <a:pt x="13" y="347"/>
                    </a:lnTo>
                    <a:lnTo>
                      <a:pt x="12" y="347"/>
                    </a:lnTo>
                    <a:lnTo>
                      <a:pt x="11" y="346"/>
                    </a:lnTo>
                    <a:lnTo>
                      <a:pt x="10" y="345"/>
                    </a:lnTo>
                    <a:lnTo>
                      <a:pt x="9" y="344"/>
                    </a:lnTo>
                    <a:lnTo>
                      <a:pt x="10" y="343"/>
                    </a:lnTo>
                    <a:lnTo>
                      <a:pt x="11" y="342"/>
                    </a:lnTo>
                    <a:lnTo>
                      <a:pt x="11" y="341"/>
                    </a:lnTo>
                    <a:lnTo>
                      <a:pt x="11" y="339"/>
                    </a:lnTo>
                    <a:lnTo>
                      <a:pt x="12" y="339"/>
                    </a:lnTo>
                    <a:lnTo>
                      <a:pt x="12" y="338"/>
                    </a:lnTo>
                    <a:lnTo>
                      <a:pt x="13" y="337"/>
                    </a:lnTo>
                    <a:lnTo>
                      <a:pt x="14" y="337"/>
                    </a:lnTo>
                    <a:lnTo>
                      <a:pt x="15" y="337"/>
                    </a:lnTo>
                    <a:lnTo>
                      <a:pt x="16" y="337"/>
                    </a:lnTo>
                    <a:lnTo>
                      <a:pt x="16" y="336"/>
                    </a:lnTo>
                    <a:lnTo>
                      <a:pt x="15" y="336"/>
                    </a:lnTo>
                    <a:lnTo>
                      <a:pt x="15" y="335"/>
                    </a:lnTo>
                    <a:lnTo>
                      <a:pt x="15" y="334"/>
                    </a:lnTo>
                    <a:lnTo>
                      <a:pt x="15" y="333"/>
                    </a:lnTo>
                    <a:lnTo>
                      <a:pt x="16" y="331"/>
                    </a:lnTo>
                    <a:lnTo>
                      <a:pt x="15" y="331"/>
                    </a:lnTo>
                    <a:lnTo>
                      <a:pt x="14" y="333"/>
                    </a:lnTo>
                    <a:lnTo>
                      <a:pt x="14" y="334"/>
                    </a:lnTo>
                    <a:lnTo>
                      <a:pt x="13" y="335"/>
                    </a:lnTo>
                    <a:lnTo>
                      <a:pt x="12" y="335"/>
                    </a:lnTo>
                    <a:lnTo>
                      <a:pt x="12" y="334"/>
                    </a:lnTo>
                    <a:lnTo>
                      <a:pt x="11" y="333"/>
                    </a:lnTo>
                    <a:lnTo>
                      <a:pt x="11" y="332"/>
                    </a:lnTo>
                    <a:lnTo>
                      <a:pt x="11" y="330"/>
                    </a:lnTo>
                    <a:lnTo>
                      <a:pt x="11" y="329"/>
                    </a:lnTo>
                    <a:lnTo>
                      <a:pt x="11" y="327"/>
                    </a:lnTo>
                    <a:lnTo>
                      <a:pt x="12" y="326"/>
                    </a:lnTo>
                    <a:lnTo>
                      <a:pt x="13" y="327"/>
                    </a:lnTo>
                    <a:lnTo>
                      <a:pt x="12" y="326"/>
                    </a:lnTo>
                    <a:lnTo>
                      <a:pt x="12" y="324"/>
                    </a:lnTo>
                    <a:lnTo>
                      <a:pt x="13" y="324"/>
                    </a:lnTo>
                    <a:lnTo>
                      <a:pt x="15" y="324"/>
                    </a:lnTo>
                    <a:lnTo>
                      <a:pt x="16" y="325"/>
                    </a:lnTo>
                    <a:lnTo>
                      <a:pt x="16" y="324"/>
                    </a:lnTo>
                    <a:lnTo>
                      <a:pt x="15" y="322"/>
                    </a:lnTo>
                    <a:lnTo>
                      <a:pt x="15" y="323"/>
                    </a:lnTo>
                    <a:lnTo>
                      <a:pt x="14" y="323"/>
                    </a:lnTo>
                    <a:lnTo>
                      <a:pt x="12" y="323"/>
                    </a:lnTo>
                    <a:lnTo>
                      <a:pt x="11" y="323"/>
                    </a:lnTo>
                    <a:lnTo>
                      <a:pt x="10" y="322"/>
                    </a:lnTo>
                    <a:lnTo>
                      <a:pt x="10" y="320"/>
                    </a:lnTo>
                    <a:lnTo>
                      <a:pt x="10" y="319"/>
                    </a:lnTo>
                    <a:lnTo>
                      <a:pt x="10" y="317"/>
                    </a:lnTo>
                    <a:lnTo>
                      <a:pt x="11" y="318"/>
                    </a:lnTo>
                    <a:lnTo>
                      <a:pt x="12" y="319"/>
                    </a:lnTo>
                    <a:lnTo>
                      <a:pt x="13" y="321"/>
                    </a:lnTo>
                    <a:lnTo>
                      <a:pt x="13" y="320"/>
                    </a:lnTo>
                    <a:lnTo>
                      <a:pt x="12" y="318"/>
                    </a:lnTo>
                    <a:lnTo>
                      <a:pt x="13" y="318"/>
                    </a:lnTo>
                    <a:lnTo>
                      <a:pt x="15" y="318"/>
                    </a:lnTo>
                    <a:lnTo>
                      <a:pt x="16" y="319"/>
                    </a:lnTo>
                    <a:lnTo>
                      <a:pt x="18" y="319"/>
                    </a:lnTo>
                    <a:lnTo>
                      <a:pt x="19" y="320"/>
                    </a:lnTo>
                    <a:lnTo>
                      <a:pt x="20" y="320"/>
                    </a:lnTo>
                    <a:lnTo>
                      <a:pt x="19" y="320"/>
                    </a:lnTo>
                    <a:lnTo>
                      <a:pt x="18" y="319"/>
                    </a:lnTo>
                    <a:lnTo>
                      <a:pt x="17" y="317"/>
                    </a:lnTo>
                    <a:lnTo>
                      <a:pt x="16" y="315"/>
                    </a:lnTo>
                    <a:lnTo>
                      <a:pt x="16" y="314"/>
                    </a:lnTo>
                    <a:lnTo>
                      <a:pt x="16" y="315"/>
                    </a:lnTo>
                    <a:lnTo>
                      <a:pt x="14" y="315"/>
                    </a:lnTo>
                    <a:lnTo>
                      <a:pt x="13" y="315"/>
                    </a:lnTo>
                    <a:lnTo>
                      <a:pt x="13" y="314"/>
                    </a:lnTo>
                    <a:lnTo>
                      <a:pt x="14" y="313"/>
                    </a:lnTo>
                    <a:lnTo>
                      <a:pt x="13" y="313"/>
                    </a:lnTo>
                    <a:lnTo>
                      <a:pt x="11" y="312"/>
                    </a:lnTo>
                    <a:lnTo>
                      <a:pt x="10" y="311"/>
                    </a:lnTo>
                    <a:lnTo>
                      <a:pt x="11" y="310"/>
                    </a:lnTo>
                    <a:lnTo>
                      <a:pt x="13" y="309"/>
                    </a:lnTo>
                    <a:lnTo>
                      <a:pt x="14" y="308"/>
                    </a:lnTo>
                    <a:lnTo>
                      <a:pt x="13" y="308"/>
                    </a:lnTo>
                    <a:lnTo>
                      <a:pt x="13" y="307"/>
                    </a:lnTo>
                    <a:lnTo>
                      <a:pt x="14" y="306"/>
                    </a:lnTo>
                    <a:lnTo>
                      <a:pt x="13" y="305"/>
                    </a:lnTo>
                    <a:lnTo>
                      <a:pt x="12" y="304"/>
                    </a:lnTo>
                    <a:lnTo>
                      <a:pt x="11" y="303"/>
                    </a:lnTo>
                    <a:lnTo>
                      <a:pt x="10" y="303"/>
                    </a:lnTo>
                    <a:lnTo>
                      <a:pt x="9" y="304"/>
                    </a:lnTo>
                    <a:lnTo>
                      <a:pt x="8" y="304"/>
                    </a:lnTo>
                    <a:lnTo>
                      <a:pt x="7" y="304"/>
                    </a:lnTo>
                    <a:lnTo>
                      <a:pt x="5" y="303"/>
                    </a:lnTo>
                    <a:lnTo>
                      <a:pt x="4" y="302"/>
                    </a:lnTo>
                    <a:lnTo>
                      <a:pt x="3" y="301"/>
                    </a:lnTo>
                    <a:lnTo>
                      <a:pt x="2" y="302"/>
                    </a:lnTo>
                    <a:lnTo>
                      <a:pt x="1" y="303"/>
                    </a:lnTo>
                    <a:lnTo>
                      <a:pt x="2" y="303"/>
                    </a:lnTo>
                    <a:lnTo>
                      <a:pt x="2" y="304"/>
                    </a:lnTo>
                    <a:lnTo>
                      <a:pt x="2" y="306"/>
                    </a:lnTo>
                    <a:lnTo>
                      <a:pt x="0" y="305"/>
                    </a:lnTo>
                    <a:lnTo>
                      <a:pt x="0" y="304"/>
                    </a:lnTo>
                    <a:lnTo>
                      <a:pt x="0" y="303"/>
                    </a:lnTo>
                    <a:lnTo>
                      <a:pt x="0" y="301"/>
                    </a:lnTo>
                    <a:lnTo>
                      <a:pt x="2" y="300"/>
                    </a:lnTo>
                    <a:lnTo>
                      <a:pt x="3" y="299"/>
                    </a:lnTo>
                    <a:lnTo>
                      <a:pt x="4" y="298"/>
                    </a:lnTo>
                    <a:lnTo>
                      <a:pt x="6" y="298"/>
                    </a:lnTo>
                    <a:lnTo>
                      <a:pt x="7" y="297"/>
                    </a:lnTo>
                    <a:lnTo>
                      <a:pt x="7" y="296"/>
                    </a:lnTo>
                    <a:lnTo>
                      <a:pt x="7" y="295"/>
                    </a:lnTo>
                    <a:lnTo>
                      <a:pt x="6" y="296"/>
                    </a:lnTo>
                    <a:lnTo>
                      <a:pt x="5" y="295"/>
                    </a:lnTo>
                    <a:lnTo>
                      <a:pt x="5" y="293"/>
                    </a:lnTo>
                    <a:lnTo>
                      <a:pt x="6" y="293"/>
                    </a:lnTo>
                    <a:lnTo>
                      <a:pt x="8" y="293"/>
                    </a:lnTo>
                    <a:lnTo>
                      <a:pt x="9" y="293"/>
                    </a:lnTo>
                    <a:lnTo>
                      <a:pt x="10" y="294"/>
                    </a:lnTo>
                    <a:lnTo>
                      <a:pt x="11" y="293"/>
                    </a:lnTo>
                    <a:lnTo>
                      <a:pt x="12" y="294"/>
                    </a:lnTo>
                    <a:lnTo>
                      <a:pt x="13" y="294"/>
                    </a:lnTo>
                    <a:lnTo>
                      <a:pt x="13" y="295"/>
                    </a:lnTo>
                    <a:lnTo>
                      <a:pt x="13" y="296"/>
                    </a:lnTo>
                    <a:lnTo>
                      <a:pt x="14" y="295"/>
                    </a:lnTo>
                    <a:lnTo>
                      <a:pt x="14" y="296"/>
                    </a:lnTo>
                    <a:lnTo>
                      <a:pt x="13" y="298"/>
                    </a:lnTo>
                    <a:lnTo>
                      <a:pt x="12" y="298"/>
                    </a:lnTo>
                    <a:lnTo>
                      <a:pt x="13" y="299"/>
                    </a:lnTo>
                    <a:lnTo>
                      <a:pt x="14" y="300"/>
                    </a:lnTo>
                    <a:lnTo>
                      <a:pt x="15" y="298"/>
                    </a:lnTo>
                    <a:lnTo>
                      <a:pt x="16" y="297"/>
                    </a:lnTo>
                    <a:lnTo>
                      <a:pt x="16" y="298"/>
                    </a:lnTo>
                    <a:lnTo>
                      <a:pt x="16" y="300"/>
                    </a:lnTo>
                    <a:lnTo>
                      <a:pt x="16" y="301"/>
                    </a:lnTo>
                    <a:lnTo>
                      <a:pt x="16" y="300"/>
                    </a:lnTo>
                    <a:lnTo>
                      <a:pt x="17" y="299"/>
                    </a:lnTo>
                    <a:lnTo>
                      <a:pt x="19" y="298"/>
                    </a:lnTo>
                    <a:lnTo>
                      <a:pt x="20" y="297"/>
                    </a:lnTo>
                    <a:lnTo>
                      <a:pt x="20" y="296"/>
                    </a:lnTo>
                    <a:lnTo>
                      <a:pt x="21" y="294"/>
                    </a:lnTo>
                    <a:lnTo>
                      <a:pt x="21" y="293"/>
                    </a:lnTo>
                    <a:lnTo>
                      <a:pt x="20" y="293"/>
                    </a:lnTo>
                    <a:lnTo>
                      <a:pt x="19" y="294"/>
                    </a:lnTo>
                    <a:lnTo>
                      <a:pt x="19" y="295"/>
                    </a:lnTo>
                    <a:lnTo>
                      <a:pt x="19" y="296"/>
                    </a:lnTo>
                    <a:lnTo>
                      <a:pt x="18" y="297"/>
                    </a:lnTo>
                    <a:lnTo>
                      <a:pt x="18" y="296"/>
                    </a:lnTo>
                    <a:lnTo>
                      <a:pt x="18" y="295"/>
                    </a:lnTo>
                    <a:lnTo>
                      <a:pt x="18" y="293"/>
                    </a:lnTo>
                    <a:lnTo>
                      <a:pt x="19" y="293"/>
                    </a:lnTo>
                    <a:lnTo>
                      <a:pt x="19" y="292"/>
                    </a:lnTo>
                    <a:lnTo>
                      <a:pt x="20" y="292"/>
                    </a:lnTo>
                    <a:lnTo>
                      <a:pt x="21" y="292"/>
                    </a:lnTo>
                    <a:lnTo>
                      <a:pt x="20" y="292"/>
                    </a:lnTo>
                    <a:lnTo>
                      <a:pt x="20" y="291"/>
                    </a:lnTo>
                    <a:lnTo>
                      <a:pt x="21" y="290"/>
                    </a:lnTo>
                    <a:lnTo>
                      <a:pt x="22" y="290"/>
                    </a:lnTo>
                    <a:lnTo>
                      <a:pt x="22" y="289"/>
                    </a:lnTo>
                    <a:lnTo>
                      <a:pt x="21" y="289"/>
                    </a:lnTo>
                    <a:lnTo>
                      <a:pt x="19" y="290"/>
                    </a:lnTo>
                    <a:lnTo>
                      <a:pt x="19" y="289"/>
                    </a:lnTo>
                    <a:lnTo>
                      <a:pt x="19" y="288"/>
                    </a:lnTo>
                    <a:lnTo>
                      <a:pt x="20" y="287"/>
                    </a:lnTo>
                    <a:lnTo>
                      <a:pt x="21" y="287"/>
                    </a:lnTo>
                    <a:lnTo>
                      <a:pt x="22" y="288"/>
                    </a:lnTo>
                    <a:lnTo>
                      <a:pt x="24" y="284"/>
                    </a:lnTo>
                    <a:lnTo>
                      <a:pt x="24" y="289"/>
                    </a:lnTo>
                    <a:lnTo>
                      <a:pt x="25" y="289"/>
                    </a:lnTo>
                    <a:lnTo>
                      <a:pt x="25" y="287"/>
                    </a:lnTo>
                    <a:lnTo>
                      <a:pt x="24" y="287"/>
                    </a:lnTo>
                    <a:lnTo>
                      <a:pt x="21" y="286"/>
                    </a:lnTo>
                    <a:lnTo>
                      <a:pt x="20" y="286"/>
                    </a:lnTo>
                    <a:lnTo>
                      <a:pt x="20" y="285"/>
                    </a:lnTo>
                    <a:lnTo>
                      <a:pt x="20" y="284"/>
                    </a:lnTo>
                    <a:lnTo>
                      <a:pt x="21" y="283"/>
                    </a:lnTo>
                    <a:lnTo>
                      <a:pt x="23" y="283"/>
                    </a:lnTo>
                    <a:lnTo>
                      <a:pt x="24" y="283"/>
                    </a:lnTo>
                    <a:lnTo>
                      <a:pt x="25" y="282"/>
                    </a:lnTo>
                    <a:lnTo>
                      <a:pt x="26" y="281"/>
                    </a:lnTo>
                    <a:lnTo>
                      <a:pt x="26" y="280"/>
                    </a:lnTo>
                    <a:lnTo>
                      <a:pt x="26" y="279"/>
                    </a:lnTo>
                    <a:lnTo>
                      <a:pt x="26" y="278"/>
                    </a:lnTo>
                    <a:lnTo>
                      <a:pt x="26" y="277"/>
                    </a:lnTo>
                    <a:lnTo>
                      <a:pt x="25" y="276"/>
                    </a:lnTo>
                    <a:lnTo>
                      <a:pt x="24" y="275"/>
                    </a:lnTo>
                    <a:lnTo>
                      <a:pt x="23" y="275"/>
                    </a:lnTo>
                    <a:lnTo>
                      <a:pt x="22" y="274"/>
                    </a:lnTo>
                    <a:lnTo>
                      <a:pt x="21" y="274"/>
                    </a:lnTo>
                    <a:lnTo>
                      <a:pt x="21" y="273"/>
                    </a:lnTo>
                    <a:lnTo>
                      <a:pt x="22" y="273"/>
                    </a:lnTo>
                    <a:lnTo>
                      <a:pt x="23" y="272"/>
                    </a:lnTo>
                    <a:lnTo>
                      <a:pt x="23" y="271"/>
                    </a:lnTo>
                    <a:lnTo>
                      <a:pt x="24" y="270"/>
                    </a:lnTo>
                    <a:lnTo>
                      <a:pt x="24" y="269"/>
                    </a:lnTo>
                    <a:lnTo>
                      <a:pt x="24" y="268"/>
                    </a:lnTo>
                    <a:lnTo>
                      <a:pt x="24" y="267"/>
                    </a:lnTo>
                    <a:lnTo>
                      <a:pt x="23" y="266"/>
                    </a:lnTo>
                    <a:lnTo>
                      <a:pt x="23" y="265"/>
                    </a:lnTo>
                    <a:lnTo>
                      <a:pt x="24" y="264"/>
                    </a:lnTo>
                    <a:lnTo>
                      <a:pt x="25" y="263"/>
                    </a:lnTo>
                    <a:lnTo>
                      <a:pt x="25" y="262"/>
                    </a:lnTo>
                    <a:lnTo>
                      <a:pt x="26" y="260"/>
                    </a:lnTo>
                    <a:lnTo>
                      <a:pt x="25" y="259"/>
                    </a:lnTo>
                    <a:lnTo>
                      <a:pt x="25" y="257"/>
                    </a:lnTo>
                    <a:lnTo>
                      <a:pt x="27" y="256"/>
                    </a:lnTo>
                    <a:lnTo>
                      <a:pt x="28" y="256"/>
                    </a:lnTo>
                    <a:lnTo>
                      <a:pt x="27" y="255"/>
                    </a:lnTo>
                    <a:lnTo>
                      <a:pt x="26" y="254"/>
                    </a:lnTo>
                    <a:lnTo>
                      <a:pt x="27" y="252"/>
                    </a:lnTo>
                    <a:lnTo>
                      <a:pt x="28" y="252"/>
                    </a:lnTo>
                    <a:lnTo>
                      <a:pt x="29" y="254"/>
                    </a:lnTo>
                    <a:lnTo>
                      <a:pt x="29" y="253"/>
                    </a:lnTo>
                    <a:lnTo>
                      <a:pt x="29" y="251"/>
                    </a:lnTo>
                    <a:lnTo>
                      <a:pt x="28" y="250"/>
                    </a:lnTo>
                    <a:lnTo>
                      <a:pt x="27" y="250"/>
                    </a:lnTo>
                    <a:lnTo>
                      <a:pt x="26" y="249"/>
                    </a:lnTo>
                    <a:lnTo>
                      <a:pt x="26" y="248"/>
                    </a:lnTo>
                    <a:lnTo>
                      <a:pt x="28" y="247"/>
                    </a:lnTo>
                    <a:lnTo>
                      <a:pt x="29" y="246"/>
                    </a:lnTo>
                    <a:lnTo>
                      <a:pt x="30" y="245"/>
                    </a:lnTo>
                    <a:lnTo>
                      <a:pt x="29" y="245"/>
                    </a:lnTo>
                    <a:lnTo>
                      <a:pt x="28" y="246"/>
                    </a:lnTo>
                    <a:lnTo>
                      <a:pt x="27" y="246"/>
                    </a:lnTo>
                    <a:lnTo>
                      <a:pt x="26" y="245"/>
                    </a:lnTo>
                    <a:lnTo>
                      <a:pt x="25" y="244"/>
                    </a:lnTo>
                    <a:lnTo>
                      <a:pt x="24" y="244"/>
                    </a:lnTo>
                    <a:lnTo>
                      <a:pt x="23" y="244"/>
                    </a:lnTo>
                    <a:lnTo>
                      <a:pt x="22" y="246"/>
                    </a:lnTo>
                    <a:lnTo>
                      <a:pt x="21" y="246"/>
                    </a:lnTo>
                    <a:lnTo>
                      <a:pt x="19" y="247"/>
                    </a:lnTo>
                    <a:lnTo>
                      <a:pt x="18" y="246"/>
                    </a:lnTo>
                    <a:lnTo>
                      <a:pt x="17" y="246"/>
                    </a:lnTo>
                    <a:lnTo>
                      <a:pt x="17" y="245"/>
                    </a:lnTo>
                    <a:lnTo>
                      <a:pt x="17" y="244"/>
                    </a:lnTo>
                    <a:lnTo>
                      <a:pt x="16" y="244"/>
                    </a:lnTo>
                    <a:lnTo>
                      <a:pt x="15" y="243"/>
                    </a:lnTo>
                    <a:lnTo>
                      <a:pt x="15" y="241"/>
                    </a:lnTo>
                    <a:lnTo>
                      <a:pt x="15" y="239"/>
                    </a:lnTo>
                    <a:lnTo>
                      <a:pt x="16" y="237"/>
                    </a:lnTo>
                    <a:lnTo>
                      <a:pt x="16" y="235"/>
                    </a:lnTo>
                    <a:lnTo>
                      <a:pt x="17" y="233"/>
                    </a:lnTo>
                    <a:lnTo>
                      <a:pt x="17" y="231"/>
                    </a:lnTo>
                    <a:lnTo>
                      <a:pt x="17" y="229"/>
                    </a:lnTo>
                    <a:lnTo>
                      <a:pt x="17" y="228"/>
                    </a:lnTo>
                    <a:lnTo>
                      <a:pt x="17" y="227"/>
                    </a:lnTo>
                    <a:lnTo>
                      <a:pt x="17" y="226"/>
                    </a:lnTo>
                    <a:lnTo>
                      <a:pt x="18" y="226"/>
                    </a:lnTo>
                    <a:lnTo>
                      <a:pt x="19" y="225"/>
                    </a:lnTo>
                    <a:lnTo>
                      <a:pt x="19" y="224"/>
                    </a:lnTo>
                    <a:lnTo>
                      <a:pt x="20" y="223"/>
                    </a:lnTo>
                    <a:lnTo>
                      <a:pt x="20" y="222"/>
                    </a:lnTo>
                    <a:lnTo>
                      <a:pt x="20" y="220"/>
                    </a:lnTo>
                    <a:lnTo>
                      <a:pt x="20" y="219"/>
                    </a:lnTo>
                    <a:lnTo>
                      <a:pt x="20" y="217"/>
                    </a:lnTo>
                    <a:lnTo>
                      <a:pt x="20" y="216"/>
                    </a:lnTo>
                    <a:lnTo>
                      <a:pt x="19" y="214"/>
                    </a:lnTo>
                    <a:lnTo>
                      <a:pt x="19" y="213"/>
                    </a:lnTo>
                    <a:lnTo>
                      <a:pt x="18" y="212"/>
                    </a:lnTo>
                    <a:lnTo>
                      <a:pt x="18" y="211"/>
                    </a:lnTo>
                    <a:lnTo>
                      <a:pt x="19" y="207"/>
                    </a:lnTo>
                    <a:lnTo>
                      <a:pt x="18" y="206"/>
                    </a:lnTo>
                    <a:lnTo>
                      <a:pt x="18" y="204"/>
                    </a:lnTo>
                    <a:lnTo>
                      <a:pt x="17" y="203"/>
                    </a:lnTo>
                    <a:lnTo>
                      <a:pt x="17" y="202"/>
                    </a:lnTo>
                    <a:lnTo>
                      <a:pt x="18" y="201"/>
                    </a:lnTo>
                    <a:lnTo>
                      <a:pt x="18" y="200"/>
                    </a:lnTo>
                    <a:lnTo>
                      <a:pt x="18" y="198"/>
                    </a:lnTo>
                    <a:lnTo>
                      <a:pt x="19" y="197"/>
                    </a:lnTo>
                    <a:lnTo>
                      <a:pt x="20" y="197"/>
                    </a:lnTo>
                    <a:lnTo>
                      <a:pt x="22" y="197"/>
                    </a:lnTo>
                    <a:lnTo>
                      <a:pt x="22" y="195"/>
                    </a:lnTo>
                    <a:lnTo>
                      <a:pt x="22" y="194"/>
                    </a:lnTo>
                    <a:lnTo>
                      <a:pt x="21" y="192"/>
                    </a:lnTo>
                    <a:lnTo>
                      <a:pt x="21" y="191"/>
                    </a:lnTo>
                    <a:lnTo>
                      <a:pt x="22" y="191"/>
                    </a:lnTo>
                    <a:lnTo>
                      <a:pt x="23" y="191"/>
                    </a:lnTo>
                    <a:lnTo>
                      <a:pt x="24" y="191"/>
                    </a:lnTo>
                    <a:lnTo>
                      <a:pt x="24" y="190"/>
                    </a:lnTo>
                    <a:lnTo>
                      <a:pt x="25" y="188"/>
                    </a:lnTo>
                    <a:lnTo>
                      <a:pt x="25" y="187"/>
                    </a:lnTo>
                    <a:lnTo>
                      <a:pt x="25" y="185"/>
                    </a:lnTo>
                    <a:lnTo>
                      <a:pt x="26" y="183"/>
                    </a:lnTo>
                    <a:lnTo>
                      <a:pt x="27" y="182"/>
                    </a:lnTo>
                    <a:lnTo>
                      <a:pt x="27" y="181"/>
                    </a:lnTo>
                    <a:lnTo>
                      <a:pt x="28" y="179"/>
                    </a:lnTo>
                    <a:lnTo>
                      <a:pt x="29" y="178"/>
                    </a:lnTo>
                    <a:lnTo>
                      <a:pt x="29" y="176"/>
                    </a:lnTo>
                    <a:lnTo>
                      <a:pt x="30" y="175"/>
                    </a:lnTo>
                    <a:lnTo>
                      <a:pt x="31" y="173"/>
                    </a:lnTo>
                    <a:lnTo>
                      <a:pt x="31" y="171"/>
                    </a:lnTo>
                    <a:lnTo>
                      <a:pt x="32" y="170"/>
                    </a:lnTo>
                    <a:lnTo>
                      <a:pt x="33" y="169"/>
                    </a:lnTo>
                    <a:lnTo>
                      <a:pt x="33" y="168"/>
                    </a:lnTo>
                    <a:lnTo>
                      <a:pt x="33" y="167"/>
                    </a:lnTo>
                    <a:lnTo>
                      <a:pt x="33" y="166"/>
                    </a:lnTo>
                    <a:lnTo>
                      <a:pt x="33" y="165"/>
                    </a:lnTo>
                    <a:lnTo>
                      <a:pt x="34" y="162"/>
                    </a:lnTo>
                    <a:lnTo>
                      <a:pt x="35" y="161"/>
                    </a:lnTo>
                    <a:lnTo>
                      <a:pt x="35" y="159"/>
                    </a:lnTo>
                    <a:lnTo>
                      <a:pt x="35" y="157"/>
                    </a:lnTo>
                    <a:lnTo>
                      <a:pt x="35" y="155"/>
                    </a:lnTo>
                    <a:lnTo>
                      <a:pt x="36" y="153"/>
                    </a:lnTo>
                    <a:lnTo>
                      <a:pt x="37" y="151"/>
                    </a:lnTo>
                    <a:lnTo>
                      <a:pt x="37" y="149"/>
                    </a:lnTo>
                    <a:lnTo>
                      <a:pt x="37" y="147"/>
                    </a:lnTo>
                    <a:lnTo>
                      <a:pt x="37" y="145"/>
                    </a:lnTo>
                    <a:lnTo>
                      <a:pt x="36" y="144"/>
                    </a:lnTo>
                    <a:lnTo>
                      <a:pt x="36" y="142"/>
                    </a:lnTo>
                    <a:lnTo>
                      <a:pt x="36" y="140"/>
                    </a:lnTo>
                    <a:lnTo>
                      <a:pt x="36" y="138"/>
                    </a:lnTo>
                    <a:lnTo>
                      <a:pt x="36" y="136"/>
                    </a:lnTo>
                    <a:lnTo>
                      <a:pt x="35" y="134"/>
                    </a:lnTo>
                    <a:lnTo>
                      <a:pt x="35" y="133"/>
                    </a:lnTo>
                    <a:lnTo>
                      <a:pt x="35" y="131"/>
                    </a:lnTo>
                    <a:lnTo>
                      <a:pt x="35" y="129"/>
                    </a:lnTo>
                    <a:lnTo>
                      <a:pt x="35" y="127"/>
                    </a:lnTo>
                    <a:lnTo>
                      <a:pt x="35" y="125"/>
                    </a:lnTo>
                    <a:lnTo>
                      <a:pt x="37" y="124"/>
                    </a:lnTo>
                    <a:lnTo>
                      <a:pt x="38" y="122"/>
                    </a:lnTo>
                    <a:lnTo>
                      <a:pt x="38" y="121"/>
                    </a:lnTo>
                    <a:lnTo>
                      <a:pt x="38" y="120"/>
                    </a:lnTo>
                    <a:lnTo>
                      <a:pt x="38" y="119"/>
                    </a:lnTo>
                    <a:lnTo>
                      <a:pt x="38" y="118"/>
                    </a:lnTo>
                    <a:lnTo>
                      <a:pt x="37" y="117"/>
                    </a:lnTo>
                    <a:lnTo>
                      <a:pt x="37" y="116"/>
                    </a:lnTo>
                    <a:lnTo>
                      <a:pt x="37" y="115"/>
                    </a:lnTo>
                    <a:lnTo>
                      <a:pt x="36" y="114"/>
                    </a:lnTo>
                    <a:lnTo>
                      <a:pt x="36" y="113"/>
                    </a:lnTo>
                    <a:lnTo>
                      <a:pt x="36" y="112"/>
                    </a:lnTo>
                    <a:lnTo>
                      <a:pt x="37" y="111"/>
                    </a:lnTo>
                    <a:lnTo>
                      <a:pt x="38" y="110"/>
                    </a:lnTo>
                    <a:lnTo>
                      <a:pt x="39" y="109"/>
                    </a:lnTo>
                    <a:lnTo>
                      <a:pt x="39" y="107"/>
                    </a:lnTo>
                    <a:lnTo>
                      <a:pt x="40" y="106"/>
                    </a:lnTo>
                    <a:lnTo>
                      <a:pt x="40" y="104"/>
                    </a:lnTo>
                    <a:lnTo>
                      <a:pt x="40" y="101"/>
                    </a:lnTo>
                    <a:lnTo>
                      <a:pt x="41" y="100"/>
                    </a:lnTo>
                    <a:lnTo>
                      <a:pt x="41" y="98"/>
                    </a:lnTo>
                    <a:lnTo>
                      <a:pt x="42" y="97"/>
                    </a:lnTo>
                    <a:lnTo>
                      <a:pt x="42" y="96"/>
                    </a:lnTo>
                    <a:lnTo>
                      <a:pt x="42" y="95"/>
                    </a:lnTo>
                    <a:lnTo>
                      <a:pt x="42" y="94"/>
                    </a:lnTo>
                    <a:lnTo>
                      <a:pt x="42" y="93"/>
                    </a:lnTo>
                    <a:lnTo>
                      <a:pt x="43" y="92"/>
                    </a:lnTo>
                    <a:lnTo>
                      <a:pt x="44" y="90"/>
                    </a:lnTo>
                    <a:lnTo>
                      <a:pt x="44" y="89"/>
                    </a:lnTo>
                    <a:lnTo>
                      <a:pt x="44" y="87"/>
                    </a:lnTo>
                    <a:lnTo>
                      <a:pt x="44" y="86"/>
                    </a:lnTo>
                    <a:lnTo>
                      <a:pt x="44" y="84"/>
                    </a:lnTo>
                    <a:lnTo>
                      <a:pt x="44" y="83"/>
                    </a:lnTo>
                    <a:lnTo>
                      <a:pt x="44" y="82"/>
                    </a:lnTo>
                    <a:lnTo>
                      <a:pt x="44" y="81"/>
                    </a:lnTo>
                    <a:lnTo>
                      <a:pt x="44" y="80"/>
                    </a:lnTo>
                    <a:lnTo>
                      <a:pt x="44" y="78"/>
                    </a:lnTo>
                    <a:lnTo>
                      <a:pt x="45" y="77"/>
                    </a:lnTo>
                    <a:lnTo>
                      <a:pt x="46" y="76"/>
                    </a:lnTo>
                    <a:lnTo>
                      <a:pt x="46" y="75"/>
                    </a:lnTo>
                    <a:lnTo>
                      <a:pt x="46" y="73"/>
                    </a:lnTo>
                    <a:lnTo>
                      <a:pt x="46" y="72"/>
                    </a:lnTo>
                    <a:lnTo>
                      <a:pt x="46" y="71"/>
                    </a:lnTo>
                    <a:lnTo>
                      <a:pt x="46" y="70"/>
                    </a:lnTo>
                    <a:lnTo>
                      <a:pt x="46" y="68"/>
                    </a:lnTo>
                    <a:lnTo>
                      <a:pt x="46" y="66"/>
                    </a:lnTo>
                    <a:lnTo>
                      <a:pt x="46" y="64"/>
                    </a:lnTo>
                    <a:lnTo>
                      <a:pt x="46" y="62"/>
                    </a:lnTo>
                    <a:lnTo>
                      <a:pt x="46" y="60"/>
                    </a:lnTo>
                    <a:lnTo>
                      <a:pt x="46" y="58"/>
                    </a:lnTo>
                    <a:lnTo>
                      <a:pt x="46" y="57"/>
                    </a:lnTo>
                    <a:lnTo>
                      <a:pt x="45" y="57"/>
                    </a:lnTo>
                    <a:lnTo>
                      <a:pt x="45" y="56"/>
                    </a:lnTo>
                    <a:lnTo>
                      <a:pt x="46" y="53"/>
                    </a:lnTo>
                    <a:lnTo>
                      <a:pt x="47" y="52"/>
                    </a:lnTo>
                    <a:lnTo>
                      <a:pt x="48" y="52"/>
                    </a:lnTo>
                    <a:lnTo>
                      <a:pt x="48" y="51"/>
                    </a:lnTo>
                    <a:lnTo>
                      <a:pt x="48" y="49"/>
                    </a:lnTo>
                    <a:lnTo>
                      <a:pt x="48" y="46"/>
                    </a:lnTo>
                    <a:lnTo>
                      <a:pt x="48" y="44"/>
                    </a:lnTo>
                    <a:lnTo>
                      <a:pt x="49" y="42"/>
                    </a:lnTo>
                    <a:lnTo>
                      <a:pt x="49" y="40"/>
                    </a:lnTo>
                    <a:lnTo>
                      <a:pt x="50" y="38"/>
                    </a:lnTo>
                    <a:lnTo>
                      <a:pt x="50" y="37"/>
                    </a:lnTo>
                    <a:lnTo>
                      <a:pt x="49" y="34"/>
                    </a:lnTo>
                    <a:lnTo>
                      <a:pt x="49" y="32"/>
                    </a:lnTo>
                    <a:lnTo>
                      <a:pt x="49" y="29"/>
                    </a:lnTo>
                    <a:lnTo>
                      <a:pt x="49" y="27"/>
                    </a:lnTo>
                    <a:lnTo>
                      <a:pt x="49" y="25"/>
                    </a:lnTo>
                    <a:lnTo>
                      <a:pt x="49" y="23"/>
                    </a:lnTo>
                    <a:lnTo>
                      <a:pt x="49" y="22"/>
                    </a:lnTo>
                    <a:lnTo>
                      <a:pt x="48" y="20"/>
                    </a:lnTo>
                    <a:lnTo>
                      <a:pt x="48" y="19"/>
                    </a:lnTo>
                    <a:lnTo>
                      <a:pt x="48" y="18"/>
                    </a:lnTo>
                    <a:lnTo>
                      <a:pt x="48" y="16"/>
                    </a:lnTo>
                    <a:lnTo>
                      <a:pt x="47" y="13"/>
                    </a:lnTo>
                    <a:lnTo>
                      <a:pt x="47" y="11"/>
                    </a:lnTo>
                    <a:lnTo>
                      <a:pt x="47" y="9"/>
                    </a:lnTo>
                    <a:lnTo>
                      <a:pt x="46" y="8"/>
                    </a:lnTo>
                    <a:lnTo>
                      <a:pt x="46" y="6"/>
                    </a:lnTo>
                    <a:lnTo>
                      <a:pt x="47" y="6"/>
                    </a:lnTo>
                    <a:lnTo>
                      <a:pt x="47" y="5"/>
                    </a:lnTo>
                    <a:lnTo>
                      <a:pt x="48" y="5"/>
                    </a:lnTo>
                    <a:lnTo>
                      <a:pt x="49" y="5"/>
                    </a:lnTo>
                    <a:lnTo>
                      <a:pt x="50" y="5"/>
                    </a:lnTo>
                    <a:lnTo>
                      <a:pt x="51" y="5"/>
                    </a:lnTo>
                    <a:lnTo>
                      <a:pt x="52" y="4"/>
                    </a:lnTo>
                    <a:lnTo>
                      <a:pt x="52" y="3"/>
                    </a:lnTo>
                    <a:lnTo>
                      <a:pt x="53" y="2"/>
                    </a:lnTo>
                    <a:lnTo>
                      <a:pt x="53" y="1"/>
                    </a:lnTo>
                    <a:lnTo>
                      <a:pt x="54" y="1"/>
                    </a:lnTo>
                    <a:lnTo>
                      <a:pt x="54" y="0"/>
                    </a:lnTo>
                    <a:lnTo>
                      <a:pt x="55" y="0"/>
                    </a:lnTo>
                    <a:lnTo>
                      <a:pt x="56" y="0"/>
                    </a:lnTo>
                    <a:lnTo>
                      <a:pt x="56" y="1"/>
                    </a:lnTo>
                    <a:lnTo>
                      <a:pt x="57" y="2"/>
                    </a:lnTo>
                    <a:lnTo>
                      <a:pt x="58" y="3"/>
                    </a:lnTo>
                    <a:lnTo>
                      <a:pt x="59" y="4"/>
                    </a:lnTo>
                    <a:lnTo>
                      <a:pt x="59" y="5"/>
                    </a:lnTo>
                    <a:lnTo>
                      <a:pt x="59" y="6"/>
                    </a:lnTo>
                    <a:lnTo>
                      <a:pt x="59" y="8"/>
                    </a:lnTo>
                    <a:lnTo>
                      <a:pt x="59" y="9"/>
                    </a:lnTo>
                    <a:lnTo>
                      <a:pt x="59" y="10"/>
                    </a:lnTo>
                    <a:lnTo>
                      <a:pt x="60" y="11"/>
                    </a:lnTo>
                    <a:lnTo>
                      <a:pt x="60" y="13"/>
                    </a:lnTo>
                    <a:lnTo>
                      <a:pt x="61" y="13"/>
                    </a:lnTo>
                    <a:lnTo>
                      <a:pt x="61" y="14"/>
                    </a:lnTo>
                    <a:lnTo>
                      <a:pt x="62" y="14"/>
                    </a:lnTo>
                    <a:lnTo>
                      <a:pt x="63" y="15"/>
                    </a:lnTo>
                    <a:lnTo>
                      <a:pt x="64" y="16"/>
                    </a:lnTo>
                    <a:lnTo>
                      <a:pt x="65" y="18"/>
                    </a:lnTo>
                    <a:lnTo>
                      <a:pt x="64" y="18"/>
                    </a:lnTo>
                    <a:lnTo>
                      <a:pt x="64" y="19"/>
                    </a:lnTo>
                    <a:lnTo>
                      <a:pt x="64" y="20"/>
                    </a:lnTo>
                    <a:lnTo>
                      <a:pt x="64" y="21"/>
                    </a:lnTo>
                    <a:lnTo>
                      <a:pt x="64" y="22"/>
                    </a:lnTo>
                    <a:lnTo>
                      <a:pt x="63" y="22"/>
                    </a:lnTo>
                    <a:lnTo>
                      <a:pt x="62" y="23"/>
                    </a:lnTo>
                    <a:lnTo>
                      <a:pt x="62" y="24"/>
                    </a:lnTo>
                    <a:lnTo>
                      <a:pt x="62" y="25"/>
                    </a:lnTo>
                    <a:lnTo>
                      <a:pt x="62" y="26"/>
                    </a:lnTo>
                    <a:lnTo>
                      <a:pt x="63" y="26"/>
                    </a:lnTo>
                    <a:lnTo>
                      <a:pt x="64" y="27"/>
                    </a:lnTo>
                    <a:lnTo>
                      <a:pt x="64" y="28"/>
                    </a:lnTo>
                    <a:lnTo>
                      <a:pt x="64" y="30"/>
                    </a:lnTo>
                    <a:lnTo>
                      <a:pt x="65" y="30"/>
                    </a:lnTo>
                    <a:lnTo>
                      <a:pt x="65" y="31"/>
                    </a:lnTo>
                    <a:lnTo>
                      <a:pt x="66" y="32"/>
                    </a:lnTo>
                    <a:lnTo>
                      <a:pt x="67" y="32"/>
                    </a:lnTo>
                    <a:lnTo>
                      <a:pt x="67" y="33"/>
                    </a:lnTo>
                    <a:lnTo>
                      <a:pt x="67" y="34"/>
                    </a:lnTo>
                    <a:lnTo>
                      <a:pt x="67" y="36"/>
                    </a:lnTo>
                    <a:lnTo>
                      <a:pt x="67" y="37"/>
                    </a:lnTo>
                    <a:lnTo>
                      <a:pt x="68" y="37"/>
                    </a:lnTo>
                    <a:lnTo>
                      <a:pt x="68" y="38"/>
                    </a:lnTo>
                    <a:lnTo>
                      <a:pt x="68" y="40"/>
                    </a:lnTo>
                    <a:lnTo>
                      <a:pt x="68" y="41"/>
                    </a:lnTo>
                    <a:lnTo>
                      <a:pt x="68" y="42"/>
                    </a:lnTo>
                    <a:lnTo>
                      <a:pt x="68" y="43"/>
                    </a:lnTo>
                    <a:lnTo>
                      <a:pt x="68" y="44"/>
                    </a:lnTo>
                    <a:lnTo>
                      <a:pt x="69" y="45"/>
                    </a:lnTo>
                    <a:lnTo>
                      <a:pt x="69" y="46"/>
                    </a:lnTo>
                    <a:lnTo>
                      <a:pt x="69" y="48"/>
                    </a:lnTo>
                    <a:lnTo>
                      <a:pt x="69" y="49"/>
                    </a:lnTo>
                    <a:lnTo>
                      <a:pt x="69" y="50"/>
                    </a:lnTo>
                    <a:lnTo>
                      <a:pt x="70" y="51"/>
                    </a:lnTo>
                    <a:lnTo>
                      <a:pt x="71" y="51"/>
                    </a:lnTo>
                    <a:lnTo>
                      <a:pt x="72" y="51"/>
                    </a:lnTo>
                    <a:lnTo>
                      <a:pt x="72" y="52"/>
                    </a:lnTo>
                    <a:lnTo>
                      <a:pt x="73" y="52"/>
                    </a:lnTo>
                    <a:lnTo>
                      <a:pt x="74" y="51"/>
                    </a:lnTo>
                    <a:lnTo>
                      <a:pt x="75" y="51"/>
                    </a:lnTo>
                    <a:lnTo>
                      <a:pt x="76" y="51"/>
                    </a:lnTo>
                    <a:lnTo>
                      <a:pt x="77" y="5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0" name="D227"/>
              <p:cNvSpPr>
                <a:spLocks noChangeAspect="1"/>
              </p:cNvSpPr>
              <p:nvPr/>
            </p:nvSpPr>
            <p:spPr bwMode="auto">
              <a:xfrm>
                <a:off x="1174" y="1862"/>
                <a:ext cx="10" cy="19"/>
              </a:xfrm>
              <a:custGeom>
                <a:avLst/>
                <a:gdLst>
                  <a:gd name="T0" fmla="*/ 5 w 10"/>
                  <a:gd name="T1" fmla="*/ 0 h 19"/>
                  <a:gd name="T2" fmla="*/ 4 w 10"/>
                  <a:gd name="T3" fmla="*/ 1 h 19"/>
                  <a:gd name="T4" fmla="*/ 4 w 10"/>
                  <a:gd name="T5" fmla="*/ 2 h 19"/>
                  <a:gd name="T6" fmla="*/ 3 w 10"/>
                  <a:gd name="T7" fmla="*/ 3 h 19"/>
                  <a:gd name="T8" fmla="*/ 3 w 10"/>
                  <a:gd name="T9" fmla="*/ 4 h 19"/>
                  <a:gd name="T10" fmla="*/ 3 w 10"/>
                  <a:gd name="T11" fmla="*/ 6 h 19"/>
                  <a:gd name="T12" fmla="*/ 2 w 10"/>
                  <a:gd name="T13" fmla="*/ 8 h 19"/>
                  <a:gd name="T14" fmla="*/ 3 w 10"/>
                  <a:gd name="T15" fmla="*/ 9 h 19"/>
                  <a:gd name="T16" fmla="*/ 3 w 10"/>
                  <a:gd name="T17" fmla="*/ 11 h 19"/>
                  <a:gd name="T18" fmla="*/ 2 w 10"/>
                  <a:gd name="T19" fmla="*/ 13 h 19"/>
                  <a:gd name="T20" fmla="*/ 1 w 10"/>
                  <a:gd name="T21" fmla="*/ 15 h 19"/>
                  <a:gd name="T22" fmla="*/ 0 w 10"/>
                  <a:gd name="T23" fmla="*/ 16 h 19"/>
                  <a:gd name="T24" fmla="*/ 1 w 10"/>
                  <a:gd name="T25" fmla="*/ 18 h 19"/>
                  <a:gd name="T26" fmla="*/ 5 w 10"/>
                  <a:gd name="T27" fmla="*/ 19 h 19"/>
                  <a:gd name="T28" fmla="*/ 6 w 10"/>
                  <a:gd name="T29" fmla="*/ 19 h 19"/>
                  <a:gd name="T30" fmla="*/ 7 w 10"/>
                  <a:gd name="T31" fmla="*/ 18 h 19"/>
                  <a:gd name="T32" fmla="*/ 6 w 10"/>
                  <a:gd name="T33" fmla="*/ 16 h 19"/>
                  <a:gd name="T34" fmla="*/ 8 w 10"/>
                  <a:gd name="T35" fmla="*/ 17 h 19"/>
                  <a:gd name="T36" fmla="*/ 8 w 10"/>
                  <a:gd name="T37" fmla="*/ 15 h 19"/>
                  <a:gd name="T38" fmla="*/ 7 w 10"/>
                  <a:gd name="T39" fmla="*/ 14 h 19"/>
                  <a:gd name="T40" fmla="*/ 7 w 10"/>
                  <a:gd name="T41" fmla="*/ 13 h 19"/>
                  <a:gd name="T42" fmla="*/ 8 w 10"/>
                  <a:gd name="T43" fmla="*/ 13 h 19"/>
                  <a:gd name="T44" fmla="*/ 8 w 10"/>
                  <a:gd name="T45" fmla="*/ 12 h 19"/>
                  <a:gd name="T46" fmla="*/ 7 w 10"/>
                  <a:gd name="T47" fmla="*/ 11 h 19"/>
                  <a:gd name="T48" fmla="*/ 6 w 10"/>
                  <a:gd name="T49" fmla="*/ 10 h 19"/>
                  <a:gd name="T50" fmla="*/ 7 w 10"/>
                  <a:gd name="T51" fmla="*/ 9 h 19"/>
                  <a:gd name="T52" fmla="*/ 8 w 10"/>
                  <a:gd name="T53" fmla="*/ 9 h 19"/>
                  <a:gd name="T54" fmla="*/ 8 w 10"/>
                  <a:gd name="T55" fmla="*/ 8 h 19"/>
                  <a:gd name="T56" fmla="*/ 10 w 10"/>
                  <a:gd name="T57" fmla="*/ 7 h 19"/>
                  <a:gd name="T58" fmla="*/ 9 w 10"/>
                  <a:gd name="T59" fmla="*/ 5 h 19"/>
                  <a:gd name="T60" fmla="*/ 9 w 10"/>
                  <a:gd name="T61" fmla="*/ 4 h 19"/>
                  <a:gd name="T62" fmla="*/ 9 w 10"/>
                  <a:gd name="T63" fmla="*/ 3 h 19"/>
                  <a:gd name="T64" fmla="*/ 8 w 10"/>
                  <a:gd name="T65" fmla="*/ 2 h 19"/>
                  <a:gd name="T66" fmla="*/ 7 w 10"/>
                  <a:gd name="T67" fmla="*/ 2 h 19"/>
                  <a:gd name="T68" fmla="*/ 6 w 10"/>
                  <a:gd name="T69" fmla="*/ 2 h 19"/>
                  <a:gd name="T70" fmla="*/ 6 w 10"/>
                  <a:gd name="T71" fmla="*/ 1 h 19"/>
                  <a:gd name="T72" fmla="*/ 6 w 10"/>
                  <a:gd name="T73" fmla="*/ 0 h 19"/>
                  <a:gd name="T74" fmla="*/ 5 w 10"/>
                  <a:gd name="T75" fmla="*/ 0 h 19"/>
                  <a:gd name="T76" fmla="*/ 5 w 10"/>
                  <a:gd name="T77" fmla="*/ 0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19"/>
                  <a:gd name="T119" fmla="*/ 10 w 10"/>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19">
                    <a:moveTo>
                      <a:pt x="5" y="0"/>
                    </a:moveTo>
                    <a:lnTo>
                      <a:pt x="4" y="1"/>
                    </a:lnTo>
                    <a:lnTo>
                      <a:pt x="4" y="2"/>
                    </a:lnTo>
                    <a:lnTo>
                      <a:pt x="3" y="3"/>
                    </a:lnTo>
                    <a:lnTo>
                      <a:pt x="3" y="4"/>
                    </a:lnTo>
                    <a:lnTo>
                      <a:pt x="3" y="6"/>
                    </a:lnTo>
                    <a:lnTo>
                      <a:pt x="2" y="8"/>
                    </a:lnTo>
                    <a:lnTo>
                      <a:pt x="3" y="9"/>
                    </a:lnTo>
                    <a:lnTo>
                      <a:pt x="3" y="11"/>
                    </a:lnTo>
                    <a:lnTo>
                      <a:pt x="2" y="13"/>
                    </a:lnTo>
                    <a:lnTo>
                      <a:pt x="1" y="15"/>
                    </a:lnTo>
                    <a:lnTo>
                      <a:pt x="0" y="16"/>
                    </a:lnTo>
                    <a:lnTo>
                      <a:pt x="1" y="18"/>
                    </a:lnTo>
                    <a:lnTo>
                      <a:pt x="5" y="19"/>
                    </a:lnTo>
                    <a:lnTo>
                      <a:pt x="6" y="19"/>
                    </a:lnTo>
                    <a:lnTo>
                      <a:pt x="7" y="18"/>
                    </a:lnTo>
                    <a:lnTo>
                      <a:pt x="6" y="16"/>
                    </a:lnTo>
                    <a:lnTo>
                      <a:pt x="8" y="17"/>
                    </a:lnTo>
                    <a:lnTo>
                      <a:pt x="8" y="15"/>
                    </a:lnTo>
                    <a:lnTo>
                      <a:pt x="7" y="14"/>
                    </a:lnTo>
                    <a:lnTo>
                      <a:pt x="7" y="13"/>
                    </a:lnTo>
                    <a:lnTo>
                      <a:pt x="8" y="13"/>
                    </a:lnTo>
                    <a:lnTo>
                      <a:pt x="8" y="12"/>
                    </a:lnTo>
                    <a:lnTo>
                      <a:pt x="7" y="11"/>
                    </a:lnTo>
                    <a:lnTo>
                      <a:pt x="6" y="10"/>
                    </a:lnTo>
                    <a:lnTo>
                      <a:pt x="7" y="9"/>
                    </a:lnTo>
                    <a:lnTo>
                      <a:pt x="8" y="9"/>
                    </a:lnTo>
                    <a:lnTo>
                      <a:pt x="8" y="8"/>
                    </a:lnTo>
                    <a:lnTo>
                      <a:pt x="10" y="7"/>
                    </a:lnTo>
                    <a:lnTo>
                      <a:pt x="9" y="5"/>
                    </a:lnTo>
                    <a:lnTo>
                      <a:pt x="9" y="4"/>
                    </a:lnTo>
                    <a:lnTo>
                      <a:pt x="9" y="3"/>
                    </a:lnTo>
                    <a:lnTo>
                      <a:pt x="8" y="2"/>
                    </a:lnTo>
                    <a:lnTo>
                      <a:pt x="7" y="2"/>
                    </a:lnTo>
                    <a:lnTo>
                      <a:pt x="6" y="2"/>
                    </a:lnTo>
                    <a:lnTo>
                      <a:pt x="6" y="1"/>
                    </a:lnTo>
                    <a:lnTo>
                      <a:pt x="6" y="0"/>
                    </a:lnTo>
                    <a:lnTo>
                      <a:pt x="5"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1" name="D228"/>
              <p:cNvSpPr>
                <a:spLocks noChangeAspect="1"/>
              </p:cNvSpPr>
              <p:nvPr/>
            </p:nvSpPr>
            <p:spPr bwMode="auto">
              <a:xfrm>
                <a:off x="1183" y="1892"/>
                <a:ext cx="7" cy="6"/>
              </a:xfrm>
              <a:custGeom>
                <a:avLst/>
                <a:gdLst>
                  <a:gd name="T0" fmla="*/ 3 w 7"/>
                  <a:gd name="T1" fmla="*/ 1 h 6"/>
                  <a:gd name="T2" fmla="*/ 2 w 7"/>
                  <a:gd name="T3" fmla="*/ 1 h 6"/>
                  <a:gd name="T4" fmla="*/ 0 w 7"/>
                  <a:gd name="T5" fmla="*/ 2 h 6"/>
                  <a:gd name="T6" fmla="*/ 1 w 7"/>
                  <a:gd name="T7" fmla="*/ 4 h 6"/>
                  <a:gd name="T8" fmla="*/ 1 w 7"/>
                  <a:gd name="T9" fmla="*/ 5 h 6"/>
                  <a:gd name="T10" fmla="*/ 2 w 7"/>
                  <a:gd name="T11" fmla="*/ 6 h 6"/>
                  <a:gd name="T12" fmla="*/ 3 w 7"/>
                  <a:gd name="T13" fmla="*/ 6 h 6"/>
                  <a:gd name="T14" fmla="*/ 5 w 7"/>
                  <a:gd name="T15" fmla="*/ 6 h 6"/>
                  <a:gd name="T16" fmla="*/ 6 w 7"/>
                  <a:gd name="T17" fmla="*/ 5 h 6"/>
                  <a:gd name="T18" fmla="*/ 6 w 7"/>
                  <a:gd name="T19" fmla="*/ 3 h 6"/>
                  <a:gd name="T20" fmla="*/ 7 w 7"/>
                  <a:gd name="T21" fmla="*/ 2 h 6"/>
                  <a:gd name="T22" fmla="*/ 6 w 7"/>
                  <a:gd name="T23" fmla="*/ 2 h 6"/>
                  <a:gd name="T24" fmla="*/ 6 w 7"/>
                  <a:gd name="T25" fmla="*/ 1 h 6"/>
                  <a:gd name="T26" fmla="*/ 5 w 7"/>
                  <a:gd name="T27" fmla="*/ 1 h 6"/>
                  <a:gd name="T28" fmla="*/ 4 w 7"/>
                  <a:gd name="T29" fmla="*/ 0 h 6"/>
                  <a:gd name="T30" fmla="*/ 3 w 7"/>
                  <a:gd name="T31" fmla="*/ 1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6"/>
                  <a:gd name="T50" fmla="*/ 7 w 7"/>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6">
                    <a:moveTo>
                      <a:pt x="3" y="1"/>
                    </a:moveTo>
                    <a:lnTo>
                      <a:pt x="2" y="1"/>
                    </a:lnTo>
                    <a:lnTo>
                      <a:pt x="0" y="2"/>
                    </a:lnTo>
                    <a:lnTo>
                      <a:pt x="1" y="4"/>
                    </a:lnTo>
                    <a:lnTo>
                      <a:pt x="1" y="5"/>
                    </a:lnTo>
                    <a:lnTo>
                      <a:pt x="2" y="6"/>
                    </a:lnTo>
                    <a:lnTo>
                      <a:pt x="3" y="6"/>
                    </a:lnTo>
                    <a:lnTo>
                      <a:pt x="5" y="6"/>
                    </a:lnTo>
                    <a:lnTo>
                      <a:pt x="6" y="5"/>
                    </a:lnTo>
                    <a:lnTo>
                      <a:pt x="6" y="3"/>
                    </a:lnTo>
                    <a:lnTo>
                      <a:pt x="7" y="2"/>
                    </a:lnTo>
                    <a:lnTo>
                      <a:pt x="6" y="2"/>
                    </a:lnTo>
                    <a:lnTo>
                      <a:pt x="6" y="1"/>
                    </a:lnTo>
                    <a:lnTo>
                      <a:pt x="5" y="1"/>
                    </a:lnTo>
                    <a:lnTo>
                      <a:pt x="4" y="0"/>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2" name="D229"/>
              <p:cNvSpPr>
                <a:spLocks noChangeAspect="1"/>
              </p:cNvSpPr>
              <p:nvPr/>
            </p:nvSpPr>
            <p:spPr bwMode="auto">
              <a:xfrm>
                <a:off x="1175" y="1895"/>
                <a:ext cx="4" cy="1"/>
              </a:xfrm>
              <a:custGeom>
                <a:avLst/>
                <a:gdLst>
                  <a:gd name="T0" fmla="*/ 1 w 4"/>
                  <a:gd name="T1" fmla="*/ 0 h 1"/>
                  <a:gd name="T2" fmla="*/ 1 w 4"/>
                  <a:gd name="T3" fmla="*/ 1 h 1"/>
                  <a:gd name="T4" fmla="*/ 2 w 4"/>
                  <a:gd name="T5" fmla="*/ 1 h 1"/>
                  <a:gd name="T6" fmla="*/ 4 w 4"/>
                  <a:gd name="T7" fmla="*/ 1 h 1"/>
                  <a:gd name="T8" fmla="*/ 3 w 4"/>
                  <a:gd name="T9" fmla="*/ 0 h 1"/>
                  <a:gd name="T10" fmla="*/ 2 w 4"/>
                  <a:gd name="T11" fmla="*/ 0 h 1"/>
                  <a:gd name="T12" fmla="*/ 1 w 4"/>
                  <a:gd name="T13" fmla="*/ 0 h 1"/>
                  <a:gd name="T14" fmla="*/ 0 w 4"/>
                  <a:gd name="T15" fmla="*/ 0 h 1"/>
                  <a:gd name="T16" fmla="*/ 1 w 4"/>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
                  <a:gd name="T29" fmla="*/ 4 w 4"/>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
                    <a:moveTo>
                      <a:pt x="1" y="0"/>
                    </a:moveTo>
                    <a:lnTo>
                      <a:pt x="1" y="1"/>
                    </a:lnTo>
                    <a:lnTo>
                      <a:pt x="2" y="1"/>
                    </a:lnTo>
                    <a:lnTo>
                      <a:pt x="4" y="1"/>
                    </a:lnTo>
                    <a:lnTo>
                      <a:pt x="3" y="0"/>
                    </a:lnTo>
                    <a:lnTo>
                      <a:pt x="2" y="0"/>
                    </a:lnTo>
                    <a:lnTo>
                      <a:pt x="1" y="0"/>
                    </a:lnTo>
                    <a:lnTo>
                      <a:pt x="0"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3" name="D230"/>
              <p:cNvSpPr>
                <a:spLocks noChangeAspect="1"/>
              </p:cNvSpPr>
              <p:nvPr/>
            </p:nvSpPr>
            <p:spPr bwMode="auto">
              <a:xfrm>
                <a:off x="1175" y="1898"/>
                <a:ext cx="3" cy="1"/>
              </a:xfrm>
              <a:custGeom>
                <a:avLst/>
                <a:gdLst>
                  <a:gd name="T0" fmla="*/ 2 w 3"/>
                  <a:gd name="T1" fmla="*/ 1 h 1"/>
                  <a:gd name="T2" fmla="*/ 3 w 3"/>
                  <a:gd name="T3" fmla="*/ 1 h 1"/>
                  <a:gd name="T4" fmla="*/ 3 w 3"/>
                  <a:gd name="T5" fmla="*/ 0 h 1"/>
                  <a:gd name="T6" fmla="*/ 2 w 3"/>
                  <a:gd name="T7" fmla="*/ 0 h 1"/>
                  <a:gd name="T8" fmla="*/ 1 w 3"/>
                  <a:gd name="T9" fmla="*/ 0 h 1"/>
                  <a:gd name="T10" fmla="*/ 0 w 3"/>
                  <a:gd name="T11" fmla="*/ 1 h 1"/>
                  <a:gd name="T12" fmla="*/ 1 w 3"/>
                  <a:gd name="T13" fmla="*/ 1 h 1"/>
                  <a:gd name="T14" fmla="*/ 2 w 3"/>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
                  <a:gd name="T26" fmla="*/ 3 w 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
                    <a:moveTo>
                      <a:pt x="2" y="1"/>
                    </a:moveTo>
                    <a:lnTo>
                      <a:pt x="3" y="1"/>
                    </a:lnTo>
                    <a:lnTo>
                      <a:pt x="3" y="0"/>
                    </a:lnTo>
                    <a:lnTo>
                      <a:pt x="2" y="0"/>
                    </a:lnTo>
                    <a:lnTo>
                      <a:pt x="1" y="0"/>
                    </a:lnTo>
                    <a:lnTo>
                      <a:pt x="0" y="1"/>
                    </a:lnTo>
                    <a:lnTo>
                      <a:pt x="1" y="1"/>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4" name="D231"/>
              <p:cNvSpPr>
                <a:spLocks noChangeAspect="1"/>
              </p:cNvSpPr>
              <p:nvPr/>
            </p:nvSpPr>
            <p:spPr bwMode="auto">
              <a:xfrm>
                <a:off x="1176" y="1900"/>
                <a:ext cx="4" cy="2"/>
              </a:xfrm>
              <a:custGeom>
                <a:avLst/>
                <a:gdLst>
                  <a:gd name="T0" fmla="*/ 1 w 4"/>
                  <a:gd name="T1" fmla="*/ 1 h 2"/>
                  <a:gd name="T2" fmla="*/ 2 w 4"/>
                  <a:gd name="T3" fmla="*/ 1 h 2"/>
                  <a:gd name="T4" fmla="*/ 3 w 4"/>
                  <a:gd name="T5" fmla="*/ 2 h 2"/>
                  <a:gd name="T6" fmla="*/ 4 w 4"/>
                  <a:gd name="T7" fmla="*/ 2 h 2"/>
                  <a:gd name="T8" fmla="*/ 4 w 4"/>
                  <a:gd name="T9" fmla="*/ 1 h 2"/>
                  <a:gd name="T10" fmla="*/ 4 w 4"/>
                  <a:gd name="T11" fmla="*/ 0 h 2"/>
                  <a:gd name="T12" fmla="*/ 3 w 4"/>
                  <a:gd name="T13" fmla="*/ 0 h 2"/>
                  <a:gd name="T14" fmla="*/ 1 w 4"/>
                  <a:gd name="T15" fmla="*/ 0 h 2"/>
                  <a:gd name="T16" fmla="*/ 0 w 4"/>
                  <a:gd name="T17" fmla="*/ 0 h 2"/>
                  <a:gd name="T18" fmla="*/ 1 w 4"/>
                  <a:gd name="T19" fmla="*/ 0 h 2"/>
                  <a:gd name="T20" fmla="*/ 1 w 4"/>
                  <a:gd name="T21" fmla="*/ 1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1" y="1"/>
                    </a:moveTo>
                    <a:lnTo>
                      <a:pt x="2" y="1"/>
                    </a:lnTo>
                    <a:lnTo>
                      <a:pt x="3" y="2"/>
                    </a:lnTo>
                    <a:lnTo>
                      <a:pt x="4" y="2"/>
                    </a:lnTo>
                    <a:lnTo>
                      <a:pt x="4" y="1"/>
                    </a:lnTo>
                    <a:lnTo>
                      <a:pt x="4" y="0"/>
                    </a:lnTo>
                    <a:lnTo>
                      <a:pt x="3" y="0"/>
                    </a:lnTo>
                    <a:lnTo>
                      <a:pt x="1" y="0"/>
                    </a:lnTo>
                    <a:lnTo>
                      <a:pt x="0" y="0"/>
                    </a:lnTo>
                    <a:lnTo>
                      <a:pt x="1"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5" name="D232"/>
              <p:cNvSpPr>
                <a:spLocks noChangeAspect="1"/>
              </p:cNvSpPr>
              <p:nvPr/>
            </p:nvSpPr>
            <p:spPr bwMode="auto">
              <a:xfrm>
                <a:off x="1176" y="1901"/>
                <a:ext cx="3" cy="2"/>
              </a:xfrm>
              <a:custGeom>
                <a:avLst/>
                <a:gdLst>
                  <a:gd name="T0" fmla="*/ 2 w 3"/>
                  <a:gd name="T1" fmla="*/ 2 h 2"/>
                  <a:gd name="T2" fmla="*/ 3 w 3"/>
                  <a:gd name="T3" fmla="*/ 2 h 2"/>
                  <a:gd name="T4" fmla="*/ 2 w 3"/>
                  <a:gd name="T5" fmla="*/ 1 h 2"/>
                  <a:gd name="T6" fmla="*/ 1 w 3"/>
                  <a:gd name="T7" fmla="*/ 1 h 2"/>
                  <a:gd name="T8" fmla="*/ 1 w 3"/>
                  <a:gd name="T9" fmla="*/ 0 h 2"/>
                  <a:gd name="T10" fmla="*/ 0 w 3"/>
                  <a:gd name="T11" fmla="*/ 0 h 2"/>
                  <a:gd name="T12" fmla="*/ 1 w 3"/>
                  <a:gd name="T13" fmla="*/ 1 h 2"/>
                  <a:gd name="T14" fmla="*/ 2 w 3"/>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2" y="2"/>
                    </a:moveTo>
                    <a:lnTo>
                      <a:pt x="3" y="2"/>
                    </a:lnTo>
                    <a:lnTo>
                      <a:pt x="2" y="1"/>
                    </a:lnTo>
                    <a:lnTo>
                      <a:pt x="1" y="1"/>
                    </a:lnTo>
                    <a:lnTo>
                      <a:pt x="1" y="0"/>
                    </a:lnTo>
                    <a:lnTo>
                      <a:pt x="0" y="0"/>
                    </a:lnTo>
                    <a:lnTo>
                      <a:pt x="1"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6" name="D233"/>
              <p:cNvSpPr>
                <a:spLocks noChangeAspect="1"/>
              </p:cNvSpPr>
              <p:nvPr/>
            </p:nvSpPr>
            <p:spPr bwMode="auto">
              <a:xfrm>
                <a:off x="1179" y="1908"/>
                <a:ext cx="1" cy="2"/>
              </a:xfrm>
              <a:custGeom>
                <a:avLst/>
                <a:gdLst>
                  <a:gd name="T0" fmla="*/ 0 w 1"/>
                  <a:gd name="T1" fmla="*/ 0 h 2"/>
                  <a:gd name="T2" fmla="*/ 0 w 1"/>
                  <a:gd name="T3" fmla="*/ 1 h 2"/>
                  <a:gd name="T4" fmla="*/ 0 w 1"/>
                  <a:gd name="T5" fmla="*/ 2 h 2"/>
                  <a:gd name="T6" fmla="*/ 1 w 1"/>
                  <a:gd name="T7" fmla="*/ 2 h 2"/>
                  <a:gd name="T8" fmla="*/ 1 w 1"/>
                  <a:gd name="T9" fmla="*/ 0 h 2"/>
                  <a:gd name="T10" fmla="*/ 0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0" y="1"/>
                    </a:lnTo>
                    <a:lnTo>
                      <a:pt x="0" y="2"/>
                    </a:lnTo>
                    <a:lnTo>
                      <a:pt x="1" y="2"/>
                    </a:lnTo>
                    <a:lnTo>
                      <a:pt x="1"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7" name="D234"/>
              <p:cNvSpPr>
                <a:spLocks noChangeAspect="1"/>
              </p:cNvSpPr>
              <p:nvPr/>
            </p:nvSpPr>
            <p:spPr bwMode="auto">
              <a:xfrm>
                <a:off x="1172" y="1929"/>
                <a:ext cx="4" cy="2"/>
              </a:xfrm>
              <a:custGeom>
                <a:avLst/>
                <a:gdLst>
                  <a:gd name="T0" fmla="*/ 4 w 4"/>
                  <a:gd name="T1" fmla="*/ 2 h 2"/>
                  <a:gd name="T2" fmla="*/ 3 w 4"/>
                  <a:gd name="T3" fmla="*/ 1 h 2"/>
                  <a:gd name="T4" fmla="*/ 2 w 4"/>
                  <a:gd name="T5" fmla="*/ 0 h 2"/>
                  <a:gd name="T6" fmla="*/ 1 w 4"/>
                  <a:gd name="T7" fmla="*/ 0 h 2"/>
                  <a:gd name="T8" fmla="*/ 0 w 4"/>
                  <a:gd name="T9" fmla="*/ 0 h 2"/>
                  <a:gd name="T10" fmla="*/ 0 w 4"/>
                  <a:gd name="T11" fmla="*/ 2 h 2"/>
                  <a:gd name="T12" fmla="*/ 2 w 4"/>
                  <a:gd name="T13" fmla="*/ 2 h 2"/>
                  <a:gd name="T14" fmla="*/ 3 w 4"/>
                  <a:gd name="T15" fmla="*/ 2 h 2"/>
                  <a:gd name="T16" fmla="*/ 4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4" y="2"/>
                    </a:moveTo>
                    <a:lnTo>
                      <a:pt x="3" y="1"/>
                    </a:lnTo>
                    <a:lnTo>
                      <a:pt x="2" y="0"/>
                    </a:lnTo>
                    <a:lnTo>
                      <a:pt x="1" y="0"/>
                    </a:lnTo>
                    <a:lnTo>
                      <a:pt x="0" y="0"/>
                    </a:lnTo>
                    <a:lnTo>
                      <a:pt x="0" y="2"/>
                    </a:lnTo>
                    <a:lnTo>
                      <a:pt x="2" y="2"/>
                    </a:lnTo>
                    <a:lnTo>
                      <a:pt x="3" y="2"/>
                    </a:lnTo>
                    <a:lnTo>
                      <a:pt x="4"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8" name="D235"/>
              <p:cNvSpPr>
                <a:spLocks noChangeAspect="1"/>
              </p:cNvSpPr>
              <p:nvPr/>
            </p:nvSpPr>
            <p:spPr bwMode="auto">
              <a:xfrm>
                <a:off x="1166" y="1930"/>
                <a:ext cx="3" cy="2"/>
              </a:xfrm>
              <a:custGeom>
                <a:avLst/>
                <a:gdLst>
                  <a:gd name="T0" fmla="*/ 2 w 3"/>
                  <a:gd name="T1" fmla="*/ 0 h 2"/>
                  <a:gd name="T2" fmla="*/ 1 w 3"/>
                  <a:gd name="T3" fmla="*/ 1 h 2"/>
                  <a:gd name="T4" fmla="*/ 0 w 3"/>
                  <a:gd name="T5" fmla="*/ 1 h 2"/>
                  <a:gd name="T6" fmla="*/ 1 w 3"/>
                  <a:gd name="T7" fmla="*/ 2 h 2"/>
                  <a:gd name="T8" fmla="*/ 2 w 3"/>
                  <a:gd name="T9" fmla="*/ 2 h 2"/>
                  <a:gd name="T10" fmla="*/ 3 w 3"/>
                  <a:gd name="T11" fmla="*/ 1 h 2"/>
                  <a:gd name="T12" fmla="*/ 3 w 3"/>
                  <a:gd name="T13" fmla="*/ 0 h 2"/>
                  <a:gd name="T14" fmla="*/ 2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2" y="0"/>
                    </a:moveTo>
                    <a:lnTo>
                      <a:pt x="1" y="1"/>
                    </a:lnTo>
                    <a:lnTo>
                      <a:pt x="0" y="1"/>
                    </a:lnTo>
                    <a:lnTo>
                      <a:pt x="1" y="2"/>
                    </a:lnTo>
                    <a:lnTo>
                      <a:pt x="2" y="2"/>
                    </a:lnTo>
                    <a:lnTo>
                      <a:pt x="3" y="1"/>
                    </a:lnTo>
                    <a:lnTo>
                      <a:pt x="3" y="0"/>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59" name="D236"/>
              <p:cNvSpPr>
                <a:spLocks noChangeAspect="1"/>
              </p:cNvSpPr>
              <p:nvPr/>
            </p:nvSpPr>
            <p:spPr bwMode="auto">
              <a:xfrm>
                <a:off x="1168" y="1935"/>
                <a:ext cx="3" cy="3"/>
              </a:xfrm>
              <a:custGeom>
                <a:avLst/>
                <a:gdLst>
                  <a:gd name="T0" fmla="*/ 0 w 3"/>
                  <a:gd name="T1" fmla="*/ 0 h 3"/>
                  <a:gd name="T2" fmla="*/ 1 w 3"/>
                  <a:gd name="T3" fmla="*/ 2 h 3"/>
                  <a:gd name="T4" fmla="*/ 1 w 3"/>
                  <a:gd name="T5" fmla="*/ 3 h 3"/>
                  <a:gd name="T6" fmla="*/ 2 w 3"/>
                  <a:gd name="T7" fmla="*/ 3 h 3"/>
                  <a:gd name="T8" fmla="*/ 3 w 3"/>
                  <a:gd name="T9" fmla="*/ 2 h 3"/>
                  <a:gd name="T10" fmla="*/ 3 w 3"/>
                  <a:gd name="T11" fmla="*/ 1 h 3"/>
                  <a:gd name="T12" fmla="*/ 2 w 3"/>
                  <a:gd name="T13" fmla="*/ 0 h 3"/>
                  <a:gd name="T14" fmla="*/ 1 w 3"/>
                  <a:gd name="T15" fmla="*/ 0 h 3"/>
                  <a:gd name="T16" fmla="*/ 0 w 3"/>
                  <a:gd name="T17" fmla="*/ 0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1" y="2"/>
                    </a:lnTo>
                    <a:lnTo>
                      <a:pt x="1" y="3"/>
                    </a:lnTo>
                    <a:lnTo>
                      <a:pt x="2" y="3"/>
                    </a:lnTo>
                    <a:lnTo>
                      <a:pt x="3" y="2"/>
                    </a:lnTo>
                    <a:lnTo>
                      <a:pt x="3" y="1"/>
                    </a:lnTo>
                    <a:lnTo>
                      <a:pt x="2" y="0"/>
                    </a:lnTo>
                    <a:lnTo>
                      <a:pt x="1"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0" name="D237"/>
              <p:cNvSpPr>
                <a:spLocks noChangeAspect="1"/>
              </p:cNvSpPr>
              <p:nvPr/>
            </p:nvSpPr>
            <p:spPr bwMode="auto">
              <a:xfrm>
                <a:off x="1165" y="1934"/>
                <a:ext cx="3" cy="7"/>
              </a:xfrm>
              <a:custGeom>
                <a:avLst/>
                <a:gdLst>
                  <a:gd name="T0" fmla="*/ 0 w 3"/>
                  <a:gd name="T1" fmla="*/ 3 h 7"/>
                  <a:gd name="T2" fmla="*/ 1 w 3"/>
                  <a:gd name="T3" fmla="*/ 4 h 7"/>
                  <a:gd name="T4" fmla="*/ 2 w 3"/>
                  <a:gd name="T5" fmla="*/ 5 h 7"/>
                  <a:gd name="T6" fmla="*/ 2 w 3"/>
                  <a:gd name="T7" fmla="*/ 6 h 7"/>
                  <a:gd name="T8" fmla="*/ 3 w 3"/>
                  <a:gd name="T9" fmla="*/ 7 h 7"/>
                  <a:gd name="T10" fmla="*/ 3 w 3"/>
                  <a:gd name="T11" fmla="*/ 6 h 7"/>
                  <a:gd name="T12" fmla="*/ 3 w 3"/>
                  <a:gd name="T13" fmla="*/ 5 h 7"/>
                  <a:gd name="T14" fmla="*/ 2 w 3"/>
                  <a:gd name="T15" fmla="*/ 4 h 7"/>
                  <a:gd name="T16" fmla="*/ 2 w 3"/>
                  <a:gd name="T17" fmla="*/ 3 h 7"/>
                  <a:gd name="T18" fmla="*/ 2 w 3"/>
                  <a:gd name="T19" fmla="*/ 2 h 7"/>
                  <a:gd name="T20" fmla="*/ 1 w 3"/>
                  <a:gd name="T21" fmla="*/ 2 h 7"/>
                  <a:gd name="T22" fmla="*/ 1 w 3"/>
                  <a:gd name="T23" fmla="*/ 0 h 7"/>
                  <a:gd name="T24" fmla="*/ 0 w 3"/>
                  <a:gd name="T25" fmla="*/ 0 h 7"/>
                  <a:gd name="T26" fmla="*/ 0 w 3"/>
                  <a:gd name="T27" fmla="*/ 1 h 7"/>
                  <a:gd name="T28" fmla="*/ 0 w 3"/>
                  <a:gd name="T29" fmla="*/ 2 h 7"/>
                  <a:gd name="T30" fmla="*/ 0 w 3"/>
                  <a:gd name="T31" fmla="*/ 3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
                  <a:gd name="T49" fmla="*/ 0 h 7"/>
                  <a:gd name="T50" fmla="*/ 3 w 3"/>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 h="7">
                    <a:moveTo>
                      <a:pt x="0" y="3"/>
                    </a:moveTo>
                    <a:lnTo>
                      <a:pt x="1" y="4"/>
                    </a:lnTo>
                    <a:lnTo>
                      <a:pt x="2" y="5"/>
                    </a:lnTo>
                    <a:lnTo>
                      <a:pt x="2" y="6"/>
                    </a:lnTo>
                    <a:lnTo>
                      <a:pt x="3" y="7"/>
                    </a:lnTo>
                    <a:lnTo>
                      <a:pt x="3" y="6"/>
                    </a:lnTo>
                    <a:lnTo>
                      <a:pt x="3" y="5"/>
                    </a:lnTo>
                    <a:lnTo>
                      <a:pt x="2" y="4"/>
                    </a:lnTo>
                    <a:lnTo>
                      <a:pt x="2" y="3"/>
                    </a:lnTo>
                    <a:lnTo>
                      <a:pt x="2" y="2"/>
                    </a:lnTo>
                    <a:lnTo>
                      <a:pt x="1" y="2"/>
                    </a:lnTo>
                    <a:lnTo>
                      <a:pt x="1" y="0"/>
                    </a:lnTo>
                    <a:lnTo>
                      <a:pt x="0" y="0"/>
                    </a:lnTo>
                    <a:lnTo>
                      <a:pt x="0" y="1"/>
                    </a:lnTo>
                    <a:lnTo>
                      <a:pt x="0"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1" name="D238"/>
              <p:cNvSpPr>
                <a:spLocks noChangeAspect="1"/>
              </p:cNvSpPr>
              <p:nvPr/>
            </p:nvSpPr>
            <p:spPr bwMode="auto">
              <a:xfrm>
                <a:off x="1169" y="1938"/>
                <a:ext cx="4" cy="3"/>
              </a:xfrm>
              <a:custGeom>
                <a:avLst/>
                <a:gdLst>
                  <a:gd name="T0" fmla="*/ 0 w 4"/>
                  <a:gd name="T1" fmla="*/ 1 h 3"/>
                  <a:gd name="T2" fmla="*/ 1 w 4"/>
                  <a:gd name="T3" fmla="*/ 2 h 3"/>
                  <a:gd name="T4" fmla="*/ 2 w 4"/>
                  <a:gd name="T5" fmla="*/ 3 h 3"/>
                  <a:gd name="T6" fmla="*/ 4 w 4"/>
                  <a:gd name="T7" fmla="*/ 3 h 3"/>
                  <a:gd name="T8" fmla="*/ 3 w 4"/>
                  <a:gd name="T9" fmla="*/ 2 h 3"/>
                  <a:gd name="T10" fmla="*/ 3 w 4"/>
                  <a:gd name="T11" fmla="*/ 1 h 3"/>
                  <a:gd name="T12" fmla="*/ 2 w 4"/>
                  <a:gd name="T13" fmla="*/ 1 h 3"/>
                  <a:gd name="T14" fmla="*/ 1 w 4"/>
                  <a:gd name="T15" fmla="*/ 1 h 3"/>
                  <a:gd name="T16" fmla="*/ 1 w 4"/>
                  <a:gd name="T17" fmla="*/ 0 h 3"/>
                  <a:gd name="T18" fmla="*/ 1 w 4"/>
                  <a:gd name="T19" fmla="*/ 1 h 3"/>
                  <a:gd name="T20" fmla="*/ 0 w 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3"/>
                  <a:gd name="T35" fmla="*/ 4 w 4"/>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3">
                    <a:moveTo>
                      <a:pt x="0" y="1"/>
                    </a:moveTo>
                    <a:lnTo>
                      <a:pt x="1" y="2"/>
                    </a:lnTo>
                    <a:lnTo>
                      <a:pt x="2" y="3"/>
                    </a:lnTo>
                    <a:lnTo>
                      <a:pt x="4" y="3"/>
                    </a:lnTo>
                    <a:lnTo>
                      <a:pt x="3" y="2"/>
                    </a:lnTo>
                    <a:lnTo>
                      <a:pt x="3" y="1"/>
                    </a:lnTo>
                    <a:lnTo>
                      <a:pt x="2" y="1"/>
                    </a:lnTo>
                    <a:lnTo>
                      <a:pt x="1" y="1"/>
                    </a:lnTo>
                    <a:lnTo>
                      <a:pt x="1"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2" name="D239"/>
              <p:cNvSpPr>
                <a:spLocks noChangeAspect="1"/>
              </p:cNvSpPr>
              <p:nvPr/>
            </p:nvSpPr>
            <p:spPr bwMode="auto">
              <a:xfrm>
                <a:off x="1164" y="1939"/>
                <a:ext cx="2" cy="4"/>
              </a:xfrm>
              <a:custGeom>
                <a:avLst/>
                <a:gdLst>
                  <a:gd name="T0" fmla="*/ 0 w 2"/>
                  <a:gd name="T1" fmla="*/ 3 h 4"/>
                  <a:gd name="T2" fmla="*/ 1 w 2"/>
                  <a:gd name="T3" fmla="*/ 4 h 4"/>
                  <a:gd name="T4" fmla="*/ 2 w 2"/>
                  <a:gd name="T5" fmla="*/ 3 h 4"/>
                  <a:gd name="T6" fmla="*/ 2 w 2"/>
                  <a:gd name="T7" fmla="*/ 2 h 4"/>
                  <a:gd name="T8" fmla="*/ 2 w 2"/>
                  <a:gd name="T9" fmla="*/ 1 h 4"/>
                  <a:gd name="T10" fmla="*/ 1 w 2"/>
                  <a:gd name="T11" fmla="*/ 0 h 4"/>
                  <a:gd name="T12" fmla="*/ 0 w 2"/>
                  <a:gd name="T13" fmla="*/ 1 h 4"/>
                  <a:gd name="T14" fmla="*/ 1 w 2"/>
                  <a:gd name="T15" fmla="*/ 2 h 4"/>
                  <a:gd name="T16" fmla="*/ 0 w 2"/>
                  <a:gd name="T17" fmla="*/ 3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3"/>
                    </a:moveTo>
                    <a:lnTo>
                      <a:pt x="1" y="4"/>
                    </a:lnTo>
                    <a:lnTo>
                      <a:pt x="2" y="3"/>
                    </a:lnTo>
                    <a:lnTo>
                      <a:pt x="2" y="2"/>
                    </a:lnTo>
                    <a:lnTo>
                      <a:pt x="2" y="1"/>
                    </a:lnTo>
                    <a:lnTo>
                      <a:pt x="1" y="0"/>
                    </a:lnTo>
                    <a:lnTo>
                      <a:pt x="0" y="1"/>
                    </a:lnTo>
                    <a:lnTo>
                      <a:pt x="1"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3" name="D240"/>
              <p:cNvSpPr>
                <a:spLocks noChangeAspect="1"/>
              </p:cNvSpPr>
              <p:nvPr/>
            </p:nvSpPr>
            <p:spPr bwMode="auto">
              <a:xfrm>
                <a:off x="1167" y="1942"/>
                <a:ext cx="7" cy="16"/>
              </a:xfrm>
              <a:custGeom>
                <a:avLst/>
                <a:gdLst>
                  <a:gd name="T0" fmla="*/ 1 w 7"/>
                  <a:gd name="T1" fmla="*/ 4 h 16"/>
                  <a:gd name="T2" fmla="*/ 0 w 7"/>
                  <a:gd name="T3" fmla="*/ 5 h 16"/>
                  <a:gd name="T4" fmla="*/ 1 w 7"/>
                  <a:gd name="T5" fmla="*/ 6 h 16"/>
                  <a:gd name="T6" fmla="*/ 2 w 7"/>
                  <a:gd name="T7" fmla="*/ 6 h 16"/>
                  <a:gd name="T8" fmla="*/ 2 w 7"/>
                  <a:gd name="T9" fmla="*/ 8 h 16"/>
                  <a:gd name="T10" fmla="*/ 1 w 7"/>
                  <a:gd name="T11" fmla="*/ 7 h 16"/>
                  <a:gd name="T12" fmla="*/ 0 w 7"/>
                  <a:gd name="T13" fmla="*/ 7 h 16"/>
                  <a:gd name="T14" fmla="*/ 0 w 7"/>
                  <a:gd name="T15" fmla="*/ 8 h 16"/>
                  <a:gd name="T16" fmla="*/ 1 w 7"/>
                  <a:gd name="T17" fmla="*/ 9 h 16"/>
                  <a:gd name="T18" fmla="*/ 3 w 7"/>
                  <a:gd name="T19" fmla="*/ 9 h 16"/>
                  <a:gd name="T20" fmla="*/ 4 w 7"/>
                  <a:gd name="T21" fmla="*/ 10 h 16"/>
                  <a:gd name="T22" fmla="*/ 3 w 7"/>
                  <a:gd name="T23" fmla="*/ 11 h 16"/>
                  <a:gd name="T24" fmla="*/ 3 w 7"/>
                  <a:gd name="T25" fmla="*/ 12 h 16"/>
                  <a:gd name="T26" fmla="*/ 3 w 7"/>
                  <a:gd name="T27" fmla="*/ 13 h 16"/>
                  <a:gd name="T28" fmla="*/ 3 w 7"/>
                  <a:gd name="T29" fmla="*/ 15 h 16"/>
                  <a:gd name="T30" fmla="*/ 4 w 7"/>
                  <a:gd name="T31" fmla="*/ 16 h 16"/>
                  <a:gd name="T32" fmla="*/ 6 w 7"/>
                  <a:gd name="T33" fmla="*/ 16 h 16"/>
                  <a:gd name="T34" fmla="*/ 7 w 7"/>
                  <a:gd name="T35" fmla="*/ 15 h 16"/>
                  <a:gd name="T36" fmla="*/ 7 w 7"/>
                  <a:gd name="T37" fmla="*/ 13 h 16"/>
                  <a:gd name="T38" fmla="*/ 7 w 7"/>
                  <a:gd name="T39" fmla="*/ 11 h 16"/>
                  <a:gd name="T40" fmla="*/ 7 w 7"/>
                  <a:gd name="T41" fmla="*/ 8 h 16"/>
                  <a:gd name="T42" fmla="*/ 7 w 7"/>
                  <a:gd name="T43" fmla="*/ 6 h 16"/>
                  <a:gd name="T44" fmla="*/ 7 w 7"/>
                  <a:gd name="T45" fmla="*/ 4 h 16"/>
                  <a:gd name="T46" fmla="*/ 6 w 7"/>
                  <a:gd name="T47" fmla="*/ 3 h 16"/>
                  <a:gd name="T48" fmla="*/ 6 w 7"/>
                  <a:gd name="T49" fmla="*/ 1 h 16"/>
                  <a:gd name="T50" fmla="*/ 5 w 7"/>
                  <a:gd name="T51" fmla="*/ 0 h 16"/>
                  <a:gd name="T52" fmla="*/ 4 w 7"/>
                  <a:gd name="T53" fmla="*/ 0 h 16"/>
                  <a:gd name="T54" fmla="*/ 3 w 7"/>
                  <a:gd name="T55" fmla="*/ 0 h 16"/>
                  <a:gd name="T56" fmla="*/ 2 w 7"/>
                  <a:gd name="T57" fmla="*/ 1 h 16"/>
                  <a:gd name="T58" fmla="*/ 2 w 7"/>
                  <a:gd name="T59" fmla="*/ 2 h 16"/>
                  <a:gd name="T60" fmla="*/ 2 w 7"/>
                  <a:gd name="T61" fmla="*/ 3 h 16"/>
                  <a:gd name="T62" fmla="*/ 1 w 7"/>
                  <a:gd name="T63" fmla="*/ 4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
                  <a:gd name="T97" fmla="*/ 0 h 16"/>
                  <a:gd name="T98" fmla="*/ 7 w 7"/>
                  <a:gd name="T99" fmla="*/ 16 h 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 h="16">
                    <a:moveTo>
                      <a:pt x="1" y="4"/>
                    </a:moveTo>
                    <a:lnTo>
                      <a:pt x="0" y="5"/>
                    </a:lnTo>
                    <a:lnTo>
                      <a:pt x="1" y="6"/>
                    </a:lnTo>
                    <a:lnTo>
                      <a:pt x="2" y="6"/>
                    </a:lnTo>
                    <a:lnTo>
                      <a:pt x="2" y="8"/>
                    </a:lnTo>
                    <a:lnTo>
                      <a:pt x="1" y="7"/>
                    </a:lnTo>
                    <a:lnTo>
                      <a:pt x="0" y="7"/>
                    </a:lnTo>
                    <a:lnTo>
                      <a:pt x="0" y="8"/>
                    </a:lnTo>
                    <a:lnTo>
                      <a:pt x="1" y="9"/>
                    </a:lnTo>
                    <a:lnTo>
                      <a:pt x="3" y="9"/>
                    </a:lnTo>
                    <a:lnTo>
                      <a:pt x="4" y="10"/>
                    </a:lnTo>
                    <a:lnTo>
                      <a:pt x="3" y="11"/>
                    </a:lnTo>
                    <a:lnTo>
                      <a:pt x="3" y="12"/>
                    </a:lnTo>
                    <a:lnTo>
                      <a:pt x="3" y="13"/>
                    </a:lnTo>
                    <a:lnTo>
                      <a:pt x="3" y="15"/>
                    </a:lnTo>
                    <a:lnTo>
                      <a:pt x="4" y="16"/>
                    </a:lnTo>
                    <a:lnTo>
                      <a:pt x="6" y="16"/>
                    </a:lnTo>
                    <a:lnTo>
                      <a:pt x="7" y="15"/>
                    </a:lnTo>
                    <a:lnTo>
                      <a:pt x="7" y="13"/>
                    </a:lnTo>
                    <a:lnTo>
                      <a:pt x="7" y="11"/>
                    </a:lnTo>
                    <a:lnTo>
                      <a:pt x="7" y="8"/>
                    </a:lnTo>
                    <a:lnTo>
                      <a:pt x="7" y="6"/>
                    </a:lnTo>
                    <a:lnTo>
                      <a:pt x="7" y="4"/>
                    </a:lnTo>
                    <a:lnTo>
                      <a:pt x="6" y="3"/>
                    </a:lnTo>
                    <a:lnTo>
                      <a:pt x="6" y="1"/>
                    </a:lnTo>
                    <a:lnTo>
                      <a:pt x="5" y="0"/>
                    </a:lnTo>
                    <a:lnTo>
                      <a:pt x="4" y="0"/>
                    </a:lnTo>
                    <a:lnTo>
                      <a:pt x="3" y="0"/>
                    </a:lnTo>
                    <a:lnTo>
                      <a:pt x="2" y="1"/>
                    </a:lnTo>
                    <a:lnTo>
                      <a:pt x="2" y="2"/>
                    </a:lnTo>
                    <a:lnTo>
                      <a:pt x="2" y="3"/>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4" name="D241"/>
              <p:cNvSpPr>
                <a:spLocks noChangeAspect="1"/>
              </p:cNvSpPr>
              <p:nvPr/>
            </p:nvSpPr>
            <p:spPr bwMode="auto">
              <a:xfrm>
                <a:off x="1164" y="1953"/>
                <a:ext cx="3" cy="3"/>
              </a:xfrm>
              <a:custGeom>
                <a:avLst/>
                <a:gdLst>
                  <a:gd name="T0" fmla="*/ 0 w 3"/>
                  <a:gd name="T1" fmla="*/ 2 h 3"/>
                  <a:gd name="T2" fmla="*/ 1 w 3"/>
                  <a:gd name="T3" fmla="*/ 3 h 3"/>
                  <a:gd name="T4" fmla="*/ 2 w 3"/>
                  <a:gd name="T5" fmla="*/ 3 h 3"/>
                  <a:gd name="T6" fmla="*/ 3 w 3"/>
                  <a:gd name="T7" fmla="*/ 3 h 3"/>
                  <a:gd name="T8" fmla="*/ 2 w 3"/>
                  <a:gd name="T9" fmla="*/ 2 h 3"/>
                  <a:gd name="T10" fmla="*/ 1 w 3"/>
                  <a:gd name="T11" fmla="*/ 0 h 3"/>
                  <a:gd name="T12" fmla="*/ 0 w 3"/>
                  <a:gd name="T13" fmla="*/ 0 h 3"/>
                  <a:gd name="T14" fmla="*/ 0 w 3"/>
                  <a:gd name="T15" fmla="*/ 1 h 3"/>
                  <a:gd name="T16" fmla="*/ 0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3"/>
                    </a:lnTo>
                    <a:lnTo>
                      <a:pt x="2" y="3"/>
                    </a:lnTo>
                    <a:lnTo>
                      <a:pt x="3" y="3"/>
                    </a:lnTo>
                    <a:lnTo>
                      <a:pt x="2" y="2"/>
                    </a:lnTo>
                    <a:lnTo>
                      <a:pt x="1" y="0"/>
                    </a:lnTo>
                    <a:lnTo>
                      <a:pt x="0"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5" name="D242"/>
              <p:cNvSpPr>
                <a:spLocks noChangeAspect="1"/>
              </p:cNvSpPr>
              <p:nvPr/>
            </p:nvSpPr>
            <p:spPr bwMode="auto">
              <a:xfrm>
                <a:off x="1165" y="1959"/>
                <a:ext cx="5" cy="4"/>
              </a:xfrm>
              <a:custGeom>
                <a:avLst/>
                <a:gdLst>
                  <a:gd name="T0" fmla="*/ 1 w 5"/>
                  <a:gd name="T1" fmla="*/ 4 h 4"/>
                  <a:gd name="T2" fmla="*/ 2 w 5"/>
                  <a:gd name="T3" fmla="*/ 3 h 4"/>
                  <a:gd name="T4" fmla="*/ 3 w 5"/>
                  <a:gd name="T5" fmla="*/ 4 h 4"/>
                  <a:gd name="T6" fmla="*/ 4 w 5"/>
                  <a:gd name="T7" fmla="*/ 4 h 4"/>
                  <a:gd name="T8" fmla="*/ 4 w 5"/>
                  <a:gd name="T9" fmla="*/ 3 h 4"/>
                  <a:gd name="T10" fmla="*/ 5 w 5"/>
                  <a:gd name="T11" fmla="*/ 2 h 4"/>
                  <a:gd name="T12" fmla="*/ 5 w 5"/>
                  <a:gd name="T13" fmla="*/ 1 h 4"/>
                  <a:gd name="T14" fmla="*/ 5 w 5"/>
                  <a:gd name="T15" fmla="*/ 0 h 4"/>
                  <a:gd name="T16" fmla="*/ 3 w 5"/>
                  <a:gd name="T17" fmla="*/ 1 h 4"/>
                  <a:gd name="T18" fmla="*/ 2 w 5"/>
                  <a:gd name="T19" fmla="*/ 1 h 4"/>
                  <a:gd name="T20" fmla="*/ 1 w 5"/>
                  <a:gd name="T21" fmla="*/ 1 h 4"/>
                  <a:gd name="T22" fmla="*/ 0 w 5"/>
                  <a:gd name="T23" fmla="*/ 2 h 4"/>
                  <a:gd name="T24" fmla="*/ 1 w 5"/>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4"/>
                  <a:gd name="T41" fmla="*/ 5 w 5"/>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4">
                    <a:moveTo>
                      <a:pt x="1" y="4"/>
                    </a:moveTo>
                    <a:lnTo>
                      <a:pt x="2" y="3"/>
                    </a:lnTo>
                    <a:lnTo>
                      <a:pt x="3" y="4"/>
                    </a:lnTo>
                    <a:lnTo>
                      <a:pt x="4" y="4"/>
                    </a:lnTo>
                    <a:lnTo>
                      <a:pt x="4" y="3"/>
                    </a:lnTo>
                    <a:lnTo>
                      <a:pt x="5" y="2"/>
                    </a:lnTo>
                    <a:lnTo>
                      <a:pt x="5" y="1"/>
                    </a:lnTo>
                    <a:lnTo>
                      <a:pt x="5" y="0"/>
                    </a:lnTo>
                    <a:lnTo>
                      <a:pt x="3" y="1"/>
                    </a:lnTo>
                    <a:lnTo>
                      <a:pt x="2" y="1"/>
                    </a:lnTo>
                    <a:lnTo>
                      <a:pt x="1" y="1"/>
                    </a:lnTo>
                    <a:lnTo>
                      <a:pt x="0" y="2"/>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6" name="D243"/>
              <p:cNvSpPr>
                <a:spLocks noChangeAspect="1"/>
              </p:cNvSpPr>
              <p:nvPr/>
            </p:nvSpPr>
            <p:spPr bwMode="auto">
              <a:xfrm>
                <a:off x="1172" y="1962"/>
                <a:ext cx="5" cy="6"/>
              </a:xfrm>
              <a:custGeom>
                <a:avLst/>
                <a:gdLst>
                  <a:gd name="T0" fmla="*/ 3 w 5"/>
                  <a:gd name="T1" fmla="*/ 4 h 6"/>
                  <a:gd name="T2" fmla="*/ 3 w 5"/>
                  <a:gd name="T3" fmla="*/ 5 h 6"/>
                  <a:gd name="T4" fmla="*/ 4 w 5"/>
                  <a:gd name="T5" fmla="*/ 6 h 6"/>
                  <a:gd name="T6" fmla="*/ 5 w 5"/>
                  <a:gd name="T7" fmla="*/ 6 h 6"/>
                  <a:gd name="T8" fmla="*/ 4 w 5"/>
                  <a:gd name="T9" fmla="*/ 5 h 6"/>
                  <a:gd name="T10" fmla="*/ 4 w 5"/>
                  <a:gd name="T11" fmla="*/ 3 h 6"/>
                  <a:gd name="T12" fmla="*/ 3 w 5"/>
                  <a:gd name="T13" fmla="*/ 2 h 6"/>
                  <a:gd name="T14" fmla="*/ 1 w 5"/>
                  <a:gd name="T15" fmla="*/ 1 h 6"/>
                  <a:gd name="T16" fmla="*/ 0 w 5"/>
                  <a:gd name="T17" fmla="*/ 0 h 6"/>
                  <a:gd name="T18" fmla="*/ 0 w 5"/>
                  <a:gd name="T19" fmla="*/ 1 h 6"/>
                  <a:gd name="T20" fmla="*/ 0 w 5"/>
                  <a:gd name="T21" fmla="*/ 2 h 6"/>
                  <a:gd name="T22" fmla="*/ 1 w 5"/>
                  <a:gd name="T23" fmla="*/ 3 h 6"/>
                  <a:gd name="T24" fmla="*/ 1 w 5"/>
                  <a:gd name="T25" fmla="*/ 4 h 6"/>
                  <a:gd name="T26" fmla="*/ 2 w 5"/>
                  <a:gd name="T27" fmla="*/ 4 h 6"/>
                  <a:gd name="T28" fmla="*/ 3 w 5"/>
                  <a:gd name="T29" fmla="*/ 4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6"/>
                  <a:gd name="T47" fmla="*/ 5 w 5"/>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6">
                    <a:moveTo>
                      <a:pt x="3" y="4"/>
                    </a:moveTo>
                    <a:lnTo>
                      <a:pt x="3" y="5"/>
                    </a:lnTo>
                    <a:lnTo>
                      <a:pt x="4" y="6"/>
                    </a:lnTo>
                    <a:lnTo>
                      <a:pt x="5" y="6"/>
                    </a:lnTo>
                    <a:lnTo>
                      <a:pt x="4" y="5"/>
                    </a:lnTo>
                    <a:lnTo>
                      <a:pt x="4" y="3"/>
                    </a:lnTo>
                    <a:lnTo>
                      <a:pt x="3" y="2"/>
                    </a:lnTo>
                    <a:lnTo>
                      <a:pt x="1" y="1"/>
                    </a:lnTo>
                    <a:lnTo>
                      <a:pt x="0" y="0"/>
                    </a:lnTo>
                    <a:lnTo>
                      <a:pt x="0" y="1"/>
                    </a:lnTo>
                    <a:lnTo>
                      <a:pt x="0" y="2"/>
                    </a:lnTo>
                    <a:lnTo>
                      <a:pt x="1" y="3"/>
                    </a:lnTo>
                    <a:lnTo>
                      <a:pt x="1" y="4"/>
                    </a:lnTo>
                    <a:lnTo>
                      <a:pt x="2" y="4"/>
                    </a:lnTo>
                    <a:lnTo>
                      <a:pt x="3"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7" name="D244"/>
              <p:cNvSpPr>
                <a:spLocks noChangeAspect="1"/>
              </p:cNvSpPr>
              <p:nvPr/>
            </p:nvSpPr>
            <p:spPr bwMode="auto">
              <a:xfrm>
                <a:off x="1170" y="1966"/>
                <a:ext cx="4" cy="6"/>
              </a:xfrm>
              <a:custGeom>
                <a:avLst/>
                <a:gdLst>
                  <a:gd name="T0" fmla="*/ 4 w 4"/>
                  <a:gd name="T1" fmla="*/ 2 h 6"/>
                  <a:gd name="T2" fmla="*/ 4 w 4"/>
                  <a:gd name="T3" fmla="*/ 1 h 6"/>
                  <a:gd name="T4" fmla="*/ 3 w 4"/>
                  <a:gd name="T5" fmla="*/ 1 h 6"/>
                  <a:gd name="T6" fmla="*/ 2 w 4"/>
                  <a:gd name="T7" fmla="*/ 0 h 6"/>
                  <a:gd name="T8" fmla="*/ 1 w 4"/>
                  <a:gd name="T9" fmla="*/ 0 h 6"/>
                  <a:gd name="T10" fmla="*/ 0 w 4"/>
                  <a:gd name="T11" fmla="*/ 0 h 6"/>
                  <a:gd name="T12" fmla="*/ 0 w 4"/>
                  <a:gd name="T13" fmla="*/ 2 h 6"/>
                  <a:gd name="T14" fmla="*/ 1 w 4"/>
                  <a:gd name="T15" fmla="*/ 4 h 6"/>
                  <a:gd name="T16" fmla="*/ 2 w 4"/>
                  <a:gd name="T17" fmla="*/ 6 h 6"/>
                  <a:gd name="T18" fmla="*/ 4 w 4"/>
                  <a:gd name="T19" fmla="*/ 6 h 6"/>
                  <a:gd name="T20" fmla="*/ 4 w 4"/>
                  <a:gd name="T21" fmla="*/ 5 h 6"/>
                  <a:gd name="T22" fmla="*/ 4 w 4"/>
                  <a:gd name="T23" fmla="*/ 3 h 6"/>
                  <a:gd name="T24" fmla="*/ 4 w 4"/>
                  <a:gd name="T25" fmla="*/ 2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6"/>
                  <a:gd name="T41" fmla="*/ 4 w 4"/>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6">
                    <a:moveTo>
                      <a:pt x="4" y="2"/>
                    </a:moveTo>
                    <a:lnTo>
                      <a:pt x="4" y="1"/>
                    </a:lnTo>
                    <a:lnTo>
                      <a:pt x="3" y="1"/>
                    </a:lnTo>
                    <a:lnTo>
                      <a:pt x="2" y="0"/>
                    </a:lnTo>
                    <a:lnTo>
                      <a:pt x="1" y="0"/>
                    </a:lnTo>
                    <a:lnTo>
                      <a:pt x="0" y="0"/>
                    </a:lnTo>
                    <a:lnTo>
                      <a:pt x="0" y="2"/>
                    </a:lnTo>
                    <a:lnTo>
                      <a:pt x="1" y="4"/>
                    </a:lnTo>
                    <a:lnTo>
                      <a:pt x="2" y="6"/>
                    </a:lnTo>
                    <a:lnTo>
                      <a:pt x="4" y="6"/>
                    </a:lnTo>
                    <a:lnTo>
                      <a:pt x="4" y="5"/>
                    </a:lnTo>
                    <a:lnTo>
                      <a:pt x="4" y="3"/>
                    </a:lnTo>
                    <a:lnTo>
                      <a:pt x="4"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8" name="D245"/>
              <p:cNvSpPr>
                <a:spLocks noChangeAspect="1"/>
              </p:cNvSpPr>
              <p:nvPr/>
            </p:nvSpPr>
            <p:spPr bwMode="auto">
              <a:xfrm>
                <a:off x="1170" y="1972"/>
                <a:ext cx="3" cy="3"/>
              </a:xfrm>
              <a:custGeom>
                <a:avLst/>
                <a:gdLst>
                  <a:gd name="T0" fmla="*/ 0 w 3"/>
                  <a:gd name="T1" fmla="*/ 3 h 3"/>
                  <a:gd name="T2" fmla="*/ 1 w 3"/>
                  <a:gd name="T3" fmla="*/ 3 h 3"/>
                  <a:gd name="T4" fmla="*/ 2 w 3"/>
                  <a:gd name="T5" fmla="*/ 3 h 3"/>
                  <a:gd name="T6" fmla="*/ 3 w 3"/>
                  <a:gd name="T7" fmla="*/ 3 h 3"/>
                  <a:gd name="T8" fmla="*/ 3 w 3"/>
                  <a:gd name="T9" fmla="*/ 2 h 3"/>
                  <a:gd name="T10" fmla="*/ 2 w 3"/>
                  <a:gd name="T11" fmla="*/ 0 h 3"/>
                  <a:gd name="T12" fmla="*/ 1 w 3"/>
                  <a:gd name="T13" fmla="*/ 1 h 3"/>
                  <a:gd name="T14" fmla="*/ 0 w 3"/>
                  <a:gd name="T15" fmla="*/ 1 h 3"/>
                  <a:gd name="T16" fmla="*/ 0 w 3"/>
                  <a:gd name="T17" fmla="*/ 2 h 3"/>
                  <a:gd name="T18" fmla="*/ 0 w 3"/>
                  <a:gd name="T19" fmla="*/ 3 h 3"/>
                  <a:gd name="T20" fmla="*/ 0 w 3"/>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0" y="3"/>
                    </a:moveTo>
                    <a:lnTo>
                      <a:pt x="1" y="3"/>
                    </a:lnTo>
                    <a:lnTo>
                      <a:pt x="2" y="3"/>
                    </a:lnTo>
                    <a:lnTo>
                      <a:pt x="3" y="3"/>
                    </a:lnTo>
                    <a:lnTo>
                      <a:pt x="3" y="2"/>
                    </a:lnTo>
                    <a:lnTo>
                      <a:pt x="2" y="0"/>
                    </a:lnTo>
                    <a:lnTo>
                      <a:pt x="1" y="1"/>
                    </a:lnTo>
                    <a:lnTo>
                      <a:pt x="0" y="1"/>
                    </a:lnTo>
                    <a:lnTo>
                      <a:pt x="0"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69" name="D246"/>
              <p:cNvSpPr>
                <a:spLocks noChangeAspect="1"/>
              </p:cNvSpPr>
              <p:nvPr/>
            </p:nvSpPr>
            <p:spPr bwMode="auto">
              <a:xfrm>
                <a:off x="1169" y="1978"/>
                <a:ext cx="2" cy="6"/>
              </a:xfrm>
              <a:custGeom>
                <a:avLst/>
                <a:gdLst>
                  <a:gd name="T0" fmla="*/ 1 w 2"/>
                  <a:gd name="T1" fmla="*/ 6 h 6"/>
                  <a:gd name="T2" fmla="*/ 2 w 2"/>
                  <a:gd name="T3" fmla="*/ 5 h 6"/>
                  <a:gd name="T4" fmla="*/ 2 w 2"/>
                  <a:gd name="T5" fmla="*/ 3 h 6"/>
                  <a:gd name="T6" fmla="*/ 2 w 2"/>
                  <a:gd name="T7" fmla="*/ 1 h 6"/>
                  <a:gd name="T8" fmla="*/ 1 w 2"/>
                  <a:gd name="T9" fmla="*/ 0 h 6"/>
                  <a:gd name="T10" fmla="*/ 1 w 2"/>
                  <a:gd name="T11" fmla="*/ 1 h 6"/>
                  <a:gd name="T12" fmla="*/ 0 w 2"/>
                  <a:gd name="T13" fmla="*/ 2 h 6"/>
                  <a:gd name="T14" fmla="*/ 0 w 2"/>
                  <a:gd name="T15" fmla="*/ 3 h 6"/>
                  <a:gd name="T16" fmla="*/ 0 w 2"/>
                  <a:gd name="T17" fmla="*/ 4 h 6"/>
                  <a:gd name="T18" fmla="*/ 0 w 2"/>
                  <a:gd name="T19" fmla="*/ 5 h 6"/>
                  <a:gd name="T20" fmla="*/ 0 w 2"/>
                  <a:gd name="T21" fmla="*/ 6 h 6"/>
                  <a:gd name="T22" fmla="*/ 1 w 2"/>
                  <a:gd name="T23" fmla="*/ 6 h 6"/>
                  <a:gd name="T24" fmla="*/ 1 w 2"/>
                  <a:gd name="T25" fmla="*/ 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6"/>
                  <a:gd name="T41" fmla="*/ 2 w 2"/>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6">
                    <a:moveTo>
                      <a:pt x="1" y="6"/>
                    </a:moveTo>
                    <a:lnTo>
                      <a:pt x="2" y="5"/>
                    </a:lnTo>
                    <a:lnTo>
                      <a:pt x="2" y="3"/>
                    </a:lnTo>
                    <a:lnTo>
                      <a:pt x="2" y="1"/>
                    </a:lnTo>
                    <a:lnTo>
                      <a:pt x="1" y="0"/>
                    </a:lnTo>
                    <a:lnTo>
                      <a:pt x="1" y="1"/>
                    </a:lnTo>
                    <a:lnTo>
                      <a:pt x="0" y="2"/>
                    </a:lnTo>
                    <a:lnTo>
                      <a:pt x="0" y="3"/>
                    </a:lnTo>
                    <a:lnTo>
                      <a:pt x="0" y="4"/>
                    </a:lnTo>
                    <a:lnTo>
                      <a:pt x="0" y="5"/>
                    </a:lnTo>
                    <a:lnTo>
                      <a:pt x="0" y="6"/>
                    </a:lnTo>
                    <a:lnTo>
                      <a:pt x="1"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0" name="D247"/>
              <p:cNvSpPr>
                <a:spLocks noChangeAspect="1"/>
              </p:cNvSpPr>
              <p:nvPr/>
            </p:nvSpPr>
            <p:spPr bwMode="auto">
              <a:xfrm>
                <a:off x="1177" y="1977"/>
                <a:ext cx="2" cy="4"/>
              </a:xfrm>
              <a:custGeom>
                <a:avLst/>
                <a:gdLst>
                  <a:gd name="T0" fmla="*/ 0 w 2"/>
                  <a:gd name="T1" fmla="*/ 0 h 4"/>
                  <a:gd name="T2" fmla="*/ 0 w 2"/>
                  <a:gd name="T3" fmla="*/ 1 h 4"/>
                  <a:gd name="T4" fmla="*/ 0 w 2"/>
                  <a:gd name="T5" fmla="*/ 2 h 4"/>
                  <a:gd name="T6" fmla="*/ 1 w 2"/>
                  <a:gd name="T7" fmla="*/ 3 h 4"/>
                  <a:gd name="T8" fmla="*/ 2 w 2"/>
                  <a:gd name="T9" fmla="*/ 4 h 4"/>
                  <a:gd name="T10" fmla="*/ 2 w 2"/>
                  <a:gd name="T11" fmla="*/ 3 h 4"/>
                  <a:gd name="T12" fmla="*/ 1 w 2"/>
                  <a:gd name="T13" fmla="*/ 2 h 4"/>
                  <a:gd name="T14" fmla="*/ 1 w 2"/>
                  <a:gd name="T15" fmla="*/ 1 h 4"/>
                  <a:gd name="T16" fmla="*/ 0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0"/>
                    </a:moveTo>
                    <a:lnTo>
                      <a:pt x="0" y="1"/>
                    </a:lnTo>
                    <a:lnTo>
                      <a:pt x="0" y="2"/>
                    </a:lnTo>
                    <a:lnTo>
                      <a:pt x="1" y="3"/>
                    </a:lnTo>
                    <a:lnTo>
                      <a:pt x="2" y="4"/>
                    </a:lnTo>
                    <a:lnTo>
                      <a:pt x="2" y="3"/>
                    </a:lnTo>
                    <a:lnTo>
                      <a:pt x="1" y="2"/>
                    </a:lnTo>
                    <a:lnTo>
                      <a:pt x="1" y="1"/>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1" name="D248"/>
              <p:cNvSpPr>
                <a:spLocks noChangeAspect="1"/>
              </p:cNvSpPr>
              <p:nvPr/>
            </p:nvSpPr>
            <p:spPr bwMode="auto">
              <a:xfrm>
                <a:off x="1179" y="1975"/>
                <a:ext cx="2" cy="4"/>
              </a:xfrm>
              <a:custGeom>
                <a:avLst/>
                <a:gdLst>
                  <a:gd name="T0" fmla="*/ 1 w 2"/>
                  <a:gd name="T1" fmla="*/ 1 h 4"/>
                  <a:gd name="T2" fmla="*/ 0 w 2"/>
                  <a:gd name="T3" fmla="*/ 0 h 4"/>
                  <a:gd name="T4" fmla="*/ 0 w 2"/>
                  <a:gd name="T5" fmla="*/ 1 h 4"/>
                  <a:gd name="T6" fmla="*/ 1 w 2"/>
                  <a:gd name="T7" fmla="*/ 2 h 4"/>
                  <a:gd name="T8" fmla="*/ 2 w 2"/>
                  <a:gd name="T9" fmla="*/ 3 h 4"/>
                  <a:gd name="T10" fmla="*/ 2 w 2"/>
                  <a:gd name="T11" fmla="*/ 4 h 4"/>
                  <a:gd name="T12" fmla="*/ 2 w 2"/>
                  <a:gd name="T13" fmla="*/ 3 h 4"/>
                  <a:gd name="T14" fmla="*/ 2 w 2"/>
                  <a:gd name="T15" fmla="*/ 2 h 4"/>
                  <a:gd name="T16" fmla="*/ 2 w 2"/>
                  <a:gd name="T17" fmla="*/ 1 h 4"/>
                  <a:gd name="T18" fmla="*/ 1 w 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1"/>
                    </a:moveTo>
                    <a:lnTo>
                      <a:pt x="0" y="0"/>
                    </a:lnTo>
                    <a:lnTo>
                      <a:pt x="0" y="1"/>
                    </a:lnTo>
                    <a:lnTo>
                      <a:pt x="1" y="2"/>
                    </a:lnTo>
                    <a:lnTo>
                      <a:pt x="2" y="3"/>
                    </a:lnTo>
                    <a:lnTo>
                      <a:pt x="2" y="4"/>
                    </a:lnTo>
                    <a:lnTo>
                      <a:pt x="2" y="3"/>
                    </a:lnTo>
                    <a:lnTo>
                      <a:pt x="2" y="2"/>
                    </a:lnTo>
                    <a:lnTo>
                      <a:pt x="2" y="1"/>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2" name="D249"/>
              <p:cNvSpPr>
                <a:spLocks noChangeAspect="1"/>
              </p:cNvSpPr>
              <p:nvPr/>
            </p:nvSpPr>
            <p:spPr bwMode="auto">
              <a:xfrm>
                <a:off x="1182" y="1982"/>
                <a:ext cx="19" cy="19"/>
              </a:xfrm>
              <a:custGeom>
                <a:avLst/>
                <a:gdLst>
                  <a:gd name="T0" fmla="*/ 0 w 19"/>
                  <a:gd name="T1" fmla="*/ 5 h 19"/>
                  <a:gd name="T2" fmla="*/ 0 w 19"/>
                  <a:gd name="T3" fmla="*/ 7 h 19"/>
                  <a:gd name="T4" fmla="*/ 0 w 19"/>
                  <a:gd name="T5" fmla="*/ 10 h 19"/>
                  <a:gd name="T6" fmla="*/ 1 w 19"/>
                  <a:gd name="T7" fmla="*/ 10 h 19"/>
                  <a:gd name="T8" fmla="*/ 3 w 19"/>
                  <a:gd name="T9" fmla="*/ 12 h 19"/>
                  <a:gd name="T10" fmla="*/ 5 w 19"/>
                  <a:gd name="T11" fmla="*/ 13 h 19"/>
                  <a:gd name="T12" fmla="*/ 7 w 19"/>
                  <a:gd name="T13" fmla="*/ 12 h 19"/>
                  <a:gd name="T14" fmla="*/ 8 w 19"/>
                  <a:gd name="T15" fmla="*/ 14 h 19"/>
                  <a:gd name="T16" fmla="*/ 7 w 19"/>
                  <a:gd name="T17" fmla="*/ 15 h 19"/>
                  <a:gd name="T18" fmla="*/ 4 w 19"/>
                  <a:gd name="T19" fmla="*/ 15 h 19"/>
                  <a:gd name="T20" fmla="*/ 6 w 19"/>
                  <a:gd name="T21" fmla="*/ 17 h 19"/>
                  <a:gd name="T22" fmla="*/ 9 w 19"/>
                  <a:gd name="T23" fmla="*/ 18 h 19"/>
                  <a:gd name="T24" fmla="*/ 10 w 19"/>
                  <a:gd name="T25" fmla="*/ 18 h 19"/>
                  <a:gd name="T26" fmla="*/ 10 w 19"/>
                  <a:gd name="T27" fmla="*/ 16 h 19"/>
                  <a:gd name="T28" fmla="*/ 12 w 19"/>
                  <a:gd name="T29" fmla="*/ 15 h 19"/>
                  <a:gd name="T30" fmla="*/ 13 w 19"/>
                  <a:gd name="T31" fmla="*/ 14 h 19"/>
                  <a:gd name="T32" fmla="*/ 16 w 19"/>
                  <a:gd name="T33" fmla="*/ 14 h 19"/>
                  <a:gd name="T34" fmla="*/ 18 w 19"/>
                  <a:gd name="T35" fmla="*/ 12 h 19"/>
                  <a:gd name="T36" fmla="*/ 19 w 19"/>
                  <a:gd name="T37" fmla="*/ 10 h 19"/>
                  <a:gd name="T38" fmla="*/ 18 w 19"/>
                  <a:gd name="T39" fmla="*/ 9 h 19"/>
                  <a:gd name="T40" fmla="*/ 15 w 19"/>
                  <a:gd name="T41" fmla="*/ 9 h 19"/>
                  <a:gd name="T42" fmla="*/ 12 w 19"/>
                  <a:gd name="T43" fmla="*/ 10 h 19"/>
                  <a:gd name="T44" fmla="*/ 10 w 19"/>
                  <a:gd name="T45" fmla="*/ 11 h 19"/>
                  <a:gd name="T46" fmla="*/ 9 w 19"/>
                  <a:gd name="T47" fmla="*/ 9 h 19"/>
                  <a:gd name="T48" fmla="*/ 7 w 19"/>
                  <a:gd name="T49" fmla="*/ 8 h 19"/>
                  <a:gd name="T50" fmla="*/ 7 w 19"/>
                  <a:gd name="T51" fmla="*/ 6 h 19"/>
                  <a:gd name="T52" fmla="*/ 9 w 19"/>
                  <a:gd name="T53" fmla="*/ 4 h 19"/>
                  <a:gd name="T54" fmla="*/ 8 w 19"/>
                  <a:gd name="T55" fmla="*/ 1 h 19"/>
                  <a:gd name="T56" fmla="*/ 7 w 19"/>
                  <a:gd name="T57" fmla="*/ 0 h 19"/>
                  <a:gd name="T58" fmla="*/ 7 w 19"/>
                  <a:gd name="T59" fmla="*/ 2 h 19"/>
                  <a:gd name="T60" fmla="*/ 7 w 19"/>
                  <a:gd name="T61" fmla="*/ 4 h 19"/>
                  <a:gd name="T62" fmla="*/ 5 w 19"/>
                  <a:gd name="T63" fmla="*/ 2 h 19"/>
                  <a:gd name="T64" fmla="*/ 3 w 19"/>
                  <a:gd name="T65" fmla="*/ 3 h 19"/>
                  <a:gd name="T66" fmla="*/ 1 w 19"/>
                  <a:gd name="T67" fmla="*/ 2 h 19"/>
                  <a:gd name="T68" fmla="*/ 0 w 19"/>
                  <a:gd name="T69" fmla="*/ 3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
                  <a:gd name="T106" fmla="*/ 0 h 19"/>
                  <a:gd name="T107" fmla="*/ 19 w 19"/>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 h="19">
                    <a:moveTo>
                      <a:pt x="0" y="4"/>
                    </a:moveTo>
                    <a:lnTo>
                      <a:pt x="0" y="5"/>
                    </a:lnTo>
                    <a:lnTo>
                      <a:pt x="0" y="6"/>
                    </a:lnTo>
                    <a:lnTo>
                      <a:pt x="0" y="7"/>
                    </a:lnTo>
                    <a:lnTo>
                      <a:pt x="0" y="9"/>
                    </a:lnTo>
                    <a:lnTo>
                      <a:pt x="0" y="10"/>
                    </a:lnTo>
                    <a:lnTo>
                      <a:pt x="1" y="9"/>
                    </a:lnTo>
                    <a:lnTo>
                      <a:pt x="1" y="10"/>
                    </a:lnTo>
                    <a:lnTo>
                      <a:pt x="2" y="11"/>
                    </a:lnTo>
                    <a:lnTo>
                      <a:pt x="3" y="12"/>
                    </a:lnTo>
                    <a:lnTo>
                      <a:pt x="3" y="13"/>
                    </a:lnTo>
                    <a:lnTo>
                      <a:pt x="5" y="13"/>
                    </a:lnTo>
                    <a:lnTo>
                      <a:pt x="6" y="13"/>
                    </a:lnTo>
                    <a:lnTo>
                      <a:pt x="7" y="12"/>
                    </a:lnTo>
                    <a:lnTo>
                      <a:pt x="7" y="13"/>
                    </a:lnTo>
                    <a:lnTo>
                      <a:pt x="8" y="14"/>
                    </a:lnTo>
                    <a:lnTo>
                      <a:pt x="8" y="15"/>
                    </a:lnTo>
                    <a:lnTo>
                      <a:pt x="7" y="15"/>
                    </a:lnTo>
                    <a:lnTo>
                      <a:pt x="6" y="15"/>
                    </a:lnTo>
                    <a:lnTo>
                      <a:pt x="4" y="15"/>
                    </a:lnTo>
                    <a:lnTo>
                      <a:pt x="5" y="15"/>
                    </a:lnTo>
                    <a:lnTo>
                      <a:pt x="6" y="17"/>
                    </a:lnTo>
                    <a:lnTo>
                      <a:pt x="8" y="18"/>
                    </a:lnTo>
                    <a:lnTo>
                      <a:pt x="9" y="18"/>
                    </a:lnTo>
                    <a:lnTo>
                      <a:pt x="10" y="19"/>
                    </a:lnTo>
                    <a:lnTo>
                      <a:pt x="10" y="18"/>
                    </a:lnTo>
                    <a:lnTo>
                      <a:pt x="10" y="17"/>
                    </a:lnTo>
                    <a:lnTo>
                      <a:pt x="10" y="16"/>
                    </a:lnTo>
                    <a:lnTo>
                      <a:pt x="11" y="15"/>
                    </a:lnTo>
                    <a:lnTo>
                      <a:pt x="12" y="15"/>
                    </a:lnTo>
                    <a:lnTo>
                      <a:pt x="12" y="14"/>
                    </a:lnTo>
                    <a:lnTo>
                      <a:pt x="13" y="14"/>
                    </a:lnTo>
                    <a:lnTo>
                      <a:pt x="14" y="14"/>
                    </a:lnTo>
                    <a:lnTo>
                      <a:pt x="16" y="14"/>
                    </a:lnTo>
                    <a:lnTo>
                      <a:pt x="17" y="13"/>
                    </a:lnTo>
                    <a:lnTo>
                      <a:pt x="18" y="12"/>
                    </a:lnTo>
                    <a:lnTo>
                      <a:pt x="19" y="11"/>
                    </a:lnTo>
                    <a:lnTo>
                      <a:pt x="19" y="10"/>
                    </a:lnTo>
                    <a:lnTo>
                      <a:pt x="19" y="9"/>
                    </a:lnTo>
                    <a:lnTo>
                      <a:pt x="18" y="9"/>
                    </a:lnTo>
                    <a:lnTo>
                      <a:pt x="17" y="9"/>
                    </a:lnTo>
                    <a:lnTo>
                      <a:pt x="15" y="9"/>
                    </a:lnTo>
                    <a:lnTo>
                      <a:pt x="13" y="9"/>
                    </a:lnTo>
                    <a:lnTo>
                      <a:pt x="12" y="10"/>
                    </a:lnTo>
                    <a:lnTo>
                      <a:pt x="11" y="11"/>
                    </a:lnTo>
                    <a:lnTo>
                      <a:pt x="10" y="11"/>
                    </a:lnTo>
                    <a:lnTo>
                      <a:pt x="9" y="10"/>
                    </a:lnTo>
                    <a:lnTo>
                      <a:pt x="9" y="9"/>
                    </a:lnTo>
                    <a:lnTo>
                      <a:pt x="8" y="9"/>
                    </a:lnTo>
                    <a:lnTo>
                      <a:pt x="7" y="8"/>
                    </a:lnTo>
                    <a:lnTo>
                      <a:pt x="6" y="8"/>
                    </a:lnTo>
                    <a:lnTo>
                      <a:pt x="7" y="6"/>
                    </a:lnTo>
                    <a:lnTo>
                      <a:pt x="8" y="5"/>
                    </a:lnTo>
                    <a:lnTo>
                      <a:pt x="9" y="4"/>
                    </a:lnTo>
                    <a:lnTo>
                      <a:pt x="9" y="2"/>
                    </a:lnTo>
                    <a:lnTo>
                      <a:pt x="8" y="1"/>
                    </a:lnTo>
                    <a:lnTo>
                      <a:pt x="7" y="1"/>
                    </a:lnTo>
                    <a:lnTo>
                      <a:pt x="7" y="0"/>
                    </a:lnTo>
                    <a:lnTo>
                      <a:pt x="7" y="1"/>
                    </a:lnTo>
                    <a:lnTo>
                      <a:pt x="7" y="2"/>
                    </a:lnTo>
                    <a:lnTo>
                      <a:pt x="7" y="3"/>
                    </a:lnTo>
                    <a:lnTo>
                      <a:pt x="7" y="4"/>
                    </a:lnTo>
                    <a:lnTo>
                      <a:pt x="6" y="4"/>
                    </a:lnTo>
                    <a:lnTo>
                      <a:pt x="5" y="2"/>
                    </a:lnTo>
                    <a:lnTo>
                      <a:pt x="4" y="2"/>
                    </a:lnTo>
                    <a:lnTo>
                      <a:pt x="3" y="3"/>
                    </a:lnTo>
                    <a:lnTo>
                      <a:pt x="2" y="3"/>
                    </a:lnTo>
                    <a:lnTo>
                      <a:pt x="1" y="2"/>
                    </a:lnTo>
                    <a:lnTo>
                      <a:pt x="1" y="3"/>
                    </a:lnTo>
                    <a:lnTo>
                      <a:pt x="0" y="3"/>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3" name="D250"/>
              <p:cNvSpPr>
                <a:spLocks noChangeAspect="1"/>
              </p:cNvSpPr>
              <p:nvPr/>
            </p:nvSpPr>
            <p:spPr bwMode="auto">
              <a:xfrm>
                <a:off x="1179" y="1988"/>
                <a:ext cx="2" cy="3"/>
              </a:xfrm>
              <a:custGeom>
                <a:avLst/>
                <a:gdLst>
                  <a:gd name="T0" fmla="*/ 1 w 2"/>
                  <a:gd name="T1" fmla="*/ 0 h 3"/>
                  <a:gd name="T2" fmla="*/ 0 w 2"/>
                  <a:gd name="T3" fmla="*/ 0 h 3"/>
                  <a:gd name="T4" fmla="*/ 0 w 2"/>
                  <a:gd name="T5" fmla="*/ 1 h 3"/>
                  <a:gd name="T6" fmla="*/ 0 w 2"/>
                  <a:gd name="T7" fmla="*/ 2 h 3"/>
                  <a:gd name="T8" fmla="*/ 1 w 2"/>
                  <a:gd name="T9" fmla="*/ 1 h 3"/>
                  <a:gd name="T10" fmla="*/ 1 w 2"/>
                  <a:gd name="T11" fmla="*/ 2 h 3"/>
                  <a:gd name="T12" fmla="*/ 0 w 2"/>
                  <a:gd name="T13" fmla="*/ 2 h 3"/>
                  <a:gd name="T14" fmla="*/ 0 w 2"/>
                  <a:gd name="T15" fmla="*/ 3 h 3"/>
                  <a:gd name="T16" fmla="*/ 1 w 2"/>
                  <a:gd name="T17" fmla="*/ 3 h 3"/>
                  <a:gd name="T18" fmla="*/ 2 w 2"/>
                  <a:gd name="T19" fmla="*/ 2 h 3"/>
                  <a:gd name="T20" fmla="*/ 2 w 2"/>
                  <a:gd name="T21" fmla="*/ 1 h 3"/>
                  <a:gd name="T22" fmla="*/ 2 w 2"/>
                  <a:gd name="T23" fmla="*/ 0 h 3"/>
                  <a:gd name="T24" fmla="*/ 1 w 2"/>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3"/>
                  <a:gd name="T41" fmla="*/ 2 w 2"/>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3">
                    <a:moveTo>
                      <a:pt x="1" y="0"/>
                    </a:moveTo>
                    <a:lnTo>
                      <a:pt x="0" y="0"/>
                    </a:lnTo>
                    <a:lnTo>
                      <a:pt x="0" y="1"/>
                    </a:lnTo>
                    <a:lnTo>
                      <a:pt x="0" y="2"/>
                    </a:lnTo>
                    <a:lnTo>
                      <a:pt x="1" y="1"/>
                    </a:lnTo>
                    <a:lnTo>
                      <a:pt x="1" y="2"/>
                    </a:lnTo>
                    <a:lnTo>
                      <a:pt x="0" y="2"/>
                    </a:lnTo>
                    <a:lnTo>
                      <a:pt x="0" y="3"/>
                    </a:lnTo>
                    <a:lnTo>
                      <a:pt x="1" y="3"/>
                    </a:lnTo>
                    <a:lnTo>
                      <a:pt x="2" y="2"/>
                    </a:lnTo>
                    <a:lnTo>
                      <a:pt x="2" y="1"/>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4" name="D251"/>
              <p:cNvSpPr>
                <a:spLocks noChangeAspect="1"/>
              </p:cNvSpPr>
              <p:nvPr/>
            </p:nvSpPr>
            <p:spPr bwMode="auto">
              <a:xfrm>
                <a:off x="1172" y="1991"/>
                <a:ext cx="14" cy="8"/>
              </a:xfrm>
              <a:custGeom>
                <a:avLst/>
                <a:gdLst>
                  <a:gd name="T0" fmla="*/ 0 w 14"/>
                  <a:gd name="T1" fmla="*/ 1 h 8"/>
                  <a:gd name="T2" fmla="*/ 0 w 14"/>
                  <a:gd name="T3" fmla="*/ 2 h 8"/>
                  <a:gd name="T4" fmla="*/ 1 w 14"/>
                  <a:gd name="T5" fmla="*/ 3 h 8"/>
                  <a:gd name="T6" fmla="*/ 2 w 14"/>
                  <a:gd name="T7" fmla="*/ 4 h 8"/>
                  <a:gd name="T8" fmla="*/ 3 w 14"/>
                  <a:gd name="T9" fmla="*/ 4 h 8"/>
                  <a:gd name="T10" fmla="*/ 4 w 14"/>
                  <a:gd name="T11" fmla="*/ 5 h 8"/>
                  <a:gd name="T12" fmla="*/ 5 w 14"/>
                  <a:gd name="T13" fmla="*/ 5 h 8"/>
                  <a:gd name="T14" fmla="*/ 5 w 14"/>
                  <a:gd name="T15" fmla="*/ 6 h 8"/>
                  <a:gd name="T16" fmla="*/ 6 w 14"/>
                  <a:gd name="T17" fmla="*/ 6 h 8"/>
                  <a:gd name="T18" fmla="*/ 7 w 14"/>
                  <a:gd name="T19" fmla="*/ 6 h 8"/>
                  <a:gd name="T20" fmla="*/ 8 w 14"/>
                  <a:gd name="T21" fmla="*/ 6 h 8"/>
                  <a:gd name="T22" fmla="*/ 8 w 14"/>
                  <a:gd name="T23" fmla="*/ 5 h 8"/>
                  <a:gd name="T24" fmla="*/ 9 w 14"/>
                  <a:gd name="T25" fmla="*/ 6 h 8"/>
                  <a:gd name="T26" fmla="*/ 10 w 14"/>
                  <a:gd name="T27" fmla="*/ 7 h 8"/>
                  <a:gd name="T28" fmla="*/ 11 w 14"/>
                  <a:gd name="T29" fmla="*/ 8 h 8"/>
                  <a:gd name="T30" fmla="*/ 12 w 14"/>
                  <a:gd name="T31" fmla="*/ 8 h 8"/>
                  <a:gd name="T32" fmla="*/ 13 w 14"/>
                  <a:gd name="T33" fmla="*/ 8 h 8"/>
                  <a:gd name="T34" fmla="*/ 14 w 14"/>
                  <a:gd name="T35" fmla="*/ 8 h 8"/>
                  <a:gd name="T36" fmla="*/ 13 w 14"/>
                  <a:gd name="T37" fmla="*/ 7 h 8"/>
                  <a:gd name="T38" fmla="*/ 12 w 14"/>
                  <a:gd name="T39" fmla="*/ 6 h 8"/>
                  <a:gd name="T40" fmla="*/ 11 w 14"/>
                  <a:gd name="T41" fmla="*/ 7 h 8"/>
                  <a:gd name="T42" fmla="*/ 10 w 14"/>
                  <a:gd name="T43" fmla="*/ 6 h 8"/>
                  <a:gd name="T44" fmla="*/ 10 w 14"/>
                  <a:gd name="T45" fmla="*/ 5 h 8"/>
                  <a:gd name="T46" fmla="*/ 9 w 14"/>
                  <a:gd name="T47" fmla="*/ 5 h 8"/>
                  <a:gd name="T48" fmla="*/ 8 w 14"/>
                  <a:gd name="T49" fmla="*/ 4 h 8"/>
                  <a:gd name="T50" fmla="*/ 7 w 14"/>
                  <a:gd name="T51" fmla="*/ 4 h 8"/>
                  <a:gd name="T52" fmla="*/ 6 w 14"/>
                  <a:gd name="T53" fmla="*/ 4 h 8"/>
                  <a:gd name="T54" fmla="*/ 5 w 14"/>
                  <a:gd name="T55" fmla="*/ 3 h 8"/>
                  <a:gd name="T56" fmla="*/ 4 w 14"/>
                  <a:gd name="T57" fmla="*/ 3 h 8"/>
                  <a:gd name="T58" fmla="*/ 3 w 14"/>
                  <a:gd name="T59" fmla="*/ 3 h 8"/>
                  <a:gd name="T60" fmla="*/ 2 w 14"/>
                  <a:gd name="T61" fmla="*/ 2 h 8"/>
                  <a:gd name="T62" fmla="*/ 1 w 14"/>
                  <a:gd name="T63" fmla="*/ 1 h 8"/>
                  <a:gd name="T64" fmla="*/ 0 w 14"/>
                  <a:gd name="T65" fmla="*/ 0 h 8"/>
                  <a:gd name="T66" fmla="*/ 0 w 14"/>
                  <a:gd name="T67" fmla="*/ 1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
                  <a:gd name="T103" fmla="*/ 0 h 8"/>
                  <a:gd name="T104" fmla="*/ 14 w 14"/>
                  <a:gd name="T105" fmla="*/ 8 h 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 h="8">
                    <a:moveTo>
                      <a:pt x="0" y="1"/>
                    </a:moveTo>
                    <a:lnTo>
                      <a:pt x="0" y="2"/>
                    </a:lnTo>
                    <a:lnTo>
                      <a:pt x="1" y="3"/>
                    </a:lnTo>
                    <a:lnTo>
                      <a:pt x="2" y="4"/>
                    </a:lnTo>
                    <a:lnTo>
                      <a:pt x="3" y="4"/>
                    </a:lnTo>
                    <a:lnTo>
                      <a:pt x="4" y="5"/>
                    </a:lnTo>
                    <a:lnTo>
                      <a:pt x="5" y="5"/>
                    </a:lnTo>
                    <a:lnTo>
                      <a:pt x="5" y="6"/>
                    </a:lnTo>
                    <a:lnTo>
                      <a:pt x="6" y="6"/>
                    </a:lnTo>
                    <a:lnTo>
                      <a:pt x="7" y="6"/>
                    </a:lnTo>
                    <a:lnTo>
                      <a:pt x="8" y="6"/>
                    </a:lnTo>
                    <a:lnTo>
                      <a:pt x="8" y="5"/>
                    </a:lnTo>
                    <a:lnTo>
                      <a:pt x="9" y="6"/>
                    </a:lnTo>
                    <a:lnTo>
                      <a:pt x="10" y="7"/>
                    </a:lnTo>
                    <a:lnTo>
                      <a:pt x="11" y="8"/>
                    </a:lnTo>
                    <a:lnTo>
                      <a:pt x="12" y="8"/>
                    </a:lnTo>
                    <a:lnTo>
                      <a:pt x="13" y="8"/>
                    </a:lnTo>
                    <a:lnTo>
                      <a:pt x="14" y="8"/>
                    </a:lnTo>
                    <a:lnTo>
                      <a:pt x="13" y="7"/>
                    </a:lnTo>
                    <a:lnTo>
                      <a:pt x="12" y="6"/>
                    </a:lnTo>
                    <a:lnTo>
                      <a:pt x="11" y="7"/>
                    </a:lnTo>
                    <a:lnTo>
                      <a:pt x="10" y="6"/>
                    </a:lnTo>
                    <a:lnTo>
                      <a:pt x="10" y="5"/>
                    </a:lnTo>
                    <a:lnTo>
                      <a:pt x="9" y="5"/>
                    </a:lnTo>
                    <a:lnTo>
                      <a:pt x="8" y="4"/>
                    </a:lnTo>
                    <a:lnTo>
                      <a:pt x="7" y="4"/>
                    </a:lnTo>
                    <a:lnTo>
                      <a:pt x="6" y="4"/>
                    </a:lnTo>
                    <a:lnTo>
                      <a:pt x="5" y="3"/>
                    </a:lnTo>
                    <a:lnTo>
                      <a:pt x="4" y="3"/>
                    </a:lnTo>
                    <a:lnTo>
                      <a:pt x="3" y="3"/>
                    </a:lnTo>
                    <a:lnTo>
                      <a:pt x="2" y="2"/>
                    </a:lnTo>
                    <a:lnTo>
                      <a:pt x="1" y="1"/>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5" name="D252"/>
              <p:cNvSpPr>
                <a:spLocks noChangeAspect="1"/>
              </p:cNvSpPr>
              <p:nvPr/>
            </p:nvSpPr>
            <p:spPr bwMode="auto">
              <a:xfrm>
                <a:off x="1171" y="1979"/>
                <a:ext cx="2" cy="5"/>
              </a:xfrm>
              <a:custGeom>
                <a:avLst/>
                <a:gdLst>
                  <a:gd name="T0" fmla="*/ 1 w 2"/>
                  <a:gd name="T1" fmla="*/ 0 h 5"/>
                  <a:gd name="T2" fmla="*/ 1 w 2"/>
                  <a:gd name="T3" fmla="*/ 1 h 5"/>
                  <a:gd name="T4" fmla="*/ 1 w 2"/>
                  <a:gd name="T5" fmla="*/ 2 h 5"/>
                  <a:gd name="T6" fmla="*/ 0 w 2"/>
                  <a:gd name="T7" fmla="*/ 2 h 5"/>
                  <a:gd name="T8" fmla="*/ 0 w 2"/>
                  <a:gd name="T9" fmla="*/ 3 h 5"/>
                  <a:gd name="T10" fmla="*/ 0 w 2"/>
                  <a:gd name="T11" fmla="*/ 4 h 5"/>
                  <a:gd name="T12" fmla="*/ 1 w 2"/>
                  <a:gd name="T13" fmla="*/ 5 h 5"/>
                  <a:gd name="T14" fmla="*/ 1 w 2"/>
                  <a:gd name="T15" fmla="*/ 4 h 5"/>
                  <a:gd name="T16" fmla="*/ 2 w 2"/>
                  <a:gd name="T17" fmla="*/ 3 h 5"/>
                  <a:gd name="T18" fmla="*/ 2 w 2"/>
                  <a:gd name="T19" fmla="*/ 2 h 5"/>
                  <a:gd name="T20" fmla="*/ 2 w 2"/>
                  <a:gd name="T21" fmla="*/ 1 h 5"/>
                  <a:gd name="T22" fmla="*/ 2 w 2"/>
                  <a:gd name="T23" fmla="*/ 0 h 5"/>
                  <a:gd name="T24" fmla="*/ 1 w 2"/>
                  <a:gd name="T25" fmla="*/ 0 h 5"/>
                  <a:gd name="T26" fmla="*/ 1 w 2"/>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5"/>
                  <a:gd name="T44" fmla="*/ 2 w 2"/>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5">
                    <a:moveTo>
                      <a:pt x="1" y="0"/>
                    </a:moveTo>
                    <a:lnTo>
                      <a:pt x="1" y="1"/>
                    </a:lnTo>
                    <a:lnTo>
                      <a:pt x="1" y="2"/>
                    </a:lnTo>
                    <a:lnTo>
                      <a:pt x="0" y="2"/>
                    </a:lnTo>
                    <a:lnTo>
                      <a:pt x="0" y="3"/>
                    </a:lnTo>
                    <a:lnTo>
                      <a:pt x="0" y="4"/>
                    </a:lnTo>
                    <a:lnTo>
                      <a:pt x="1" y="5"/>
                    </a:lnTo>
                    <a:lnTo>
                      <a:pt x="1" y="4"/>
                    </a:lnTo>
                    <a:lnTo>
                      <a:pt x="2" y="3"/>
                    </a:lnTo>
                    <a:lnTo>
                      <a:pt x="2" y="2"/>
                    </a:lnTo>
                    <a:lnTo>
                      <a:pt x="2" y="1"/>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6" name="D253"/>
              <p:cNvSpPr>
                <a:spLocks noChangeAspect="1"/>
              </p:cNvSpPr>
              <p:nvPr/>
            </p:nvSpPr>
            <p:spPr bwMode="auto">
              <a:xfrm>
                <a:off x="1181" y="1999"/>
                <a:ext cx="14" cy="10"/>
              </a:xfrm>
              <a:custGeom>
                <a:avLst/>
                <a:gdLst>
                  <a:gd name="T0" fmla="*/ 0 w 14"/>
                  <a:gd name="T1" fmla="*/ 1 h 10"/>
                  <a:gd name="T2" fmla="*/ 1 w 14"/>
                  <a:gd name="T3" fmla="*/ 2 h 10"/>
                  <a:gd name="T4" fmla="*/ 2 w 14"/>
                  <a:gd name="T5" fmla="*/ 3 h 10"/>
                  <a:gd name="T6" fmla="*/ 2 w 14"/>
                  <a:gd name="T7" fmla="*/ 4 h 10"/>
                  <a:gd name="T8" fmla="*/ 2 w 14"/>
                  <a:gd name="T9" fmla="*/ 5 h 10"/>
                  <a:gd name="T10" fmla="*/ 3 w 14"/>
                  <a:gd name="T11" fmla="*/ 5 h 10"/>
                  <a:gd name="T12" fmla="*/ 4 w 14"/>
                  <a:gd name="T13" fmla="*/ 6 h 10"/>
                  <a:gd name="T14" fmla="*/ 4 w 14"/>
                  <a:gd name="T15" fmla="*/ 7 h 10"/>
                  <a:gd name="T16" fmla="*/ 4 w 14"/>
                  <a:gd name="T17" fmla="*/ 8 h 10"/>
                  <a:gd name="T18" fmla="*/ 5 w 14"/>
                  <a:gd name="T19" fmla="*/ 9 h 10"/>
                  <a:gd name="T20" fmla="*/ 6 w 14"/>
                  <a:gd name="T21" fmla="*/ 8 h 10"/>
                  <a:gd name="T22" fmla="*/ 7 w 14"/>
                  <a:gd name="T23" fmla="*/ 9 h 10"/>
                  <a:gd name="T24" fmla="*/ 8 w 14"/>
                  <a:gd name="T25" fmla="*/ 9 h 10"/>
                  <a:gd name="T26" fmla="*/ 7 w 14"/>
                  <a:gd name="T27" fmla="*/ 9 h 10"/>
                  <a:gd name="T28" fmla="*/ 7 w 14"/>
                  <a:gd name="T29" fmla="*/ 10 h 10"/>
                  <a:gd name="T30" fmla="*/ 8 w 14"/>
                  <a:gd name="T31" fmla="*/ 10 h 10"/>
                  <a:gd name="T32" fmla="*/ 10 w 14"/>
                  <a:gd name="T33" fmla="*/ 10 h 10"/>
                  <a:gd name="T34" fmla="*/ 10 w 14"/>
                  <a:gd name="T35" fmla="*/ 9 h 10"/>
                  <a:gd name="T36" fmla="*/ 10 w 14"/>
                  <a:gd name="T37" fmla="*/ 8 h 10"/>
                  <a:gd name="T38" fmla="*/ 11 w 14"/>
                  <a:gd name="T39" fmla="*/ 9 h 10"/>
                  <a:gd name="T40" fmla="*/ 12 w 14"/>
                  <a:gd name="T41" fmla="*/ 9 h 10"/>
                  <a:gd name="T42" fmla="*/ 12 w 14"/>
                  <a:gd name="T43" fmla="*/ 8 h 10"/>
                  <a:gd name="T44" fmla="*/ 12 w 14"/>
                  <a:gd name="T45" fmla="*/ 6 h 10"/>
                  <a:gd name="T46" fmla="*/ 14 w 14"/>
                  <a:gd name="T47" fmla="*/ 6 h 10"/>
                  <a:gd name="T48" fmla="*/ 13 w 14"/>
                  <a:gd name="T49" fmla="*/ 5 h 10"/>
                  <a:gd name="T50" fmla="*/ 12 w 14"/>
                  <a:gd name="T51" fmla="*/ 4 h 10"/>
                  <a:gd name="T52" fmla="*/ 11 w 14"/>
                  <a:gd name="T53" fmla="*/ 3 h 10"/>
                  <a:gd name="T54" fmla="*/ 10 w 14"/>
                  <a:gd name="T55" fmla="*/ 3 h 10"/>
                  <a:gd name="T56" fmla="*/ 9 w 14"/>
                  <a:gd name="T57" fmla="*/ 3 h 10"/>
                  <a:gd name="T58" fmla="*/ 8 w 14"/>
                  <a:gd name="T59" fmla="*/ 2 h 10"/>
                  <a:gd name="T60" fmla="*/ 8 w 14"/>
                  <a:gd name="T61" fmla="*/ 1 h 10"/>
                  <a:gd name="T62" fmla="*/ 8 w 14"/>
                  <a:gd name="T63" fmla="*/ 2 h 10"/>
                  <a:gd name="T64" fmla="*/ 7 w 14"/>
                  <a:gd name="T65" fmla="*/ 1 h 10"/>
                  <a:gd name="T66" fmla="*/ 6 w 14"/>
                  <a:gd name="T67" fmla="*/ 1 h 10"/>
                  <a:gd name="T68" fmla="*/ 6 w 14"/>
                  <a:gd name="T69" fmla="*/ 2 h 10"/>
                  <a:gd name="T70" fmla="*/ 5 w 14"/>
                  <a:gd name="T71" fmla="*/ 2 h 10"/>
                  <a:gd name="T72" fmla="*/ 4 w 14"/>
                  <a:gd name="T73" fmla="*/ 1 h 10"/>
                  <a:gd name="T74" fmla="*/ 3 w 14"/>
                  <a:gd name="T75" fmla="*/ 1 h 10"/>
                  <a:gd name="T76" fmla="*/ 2 w 14"/>
                  <a:gd name="T77" fmla="*/ 1 h 10"/>
                  <a:gd name="T78" fmla="*/ 2 w 14"/>
                  <a:gd name="T79" fmla="*/ 0 h 10"/>
                  <a:gd name="T80" fmla="*/ 1 w 14"/>
                  <a:gd name="T81" fmla="*/ 0 h 10"/>
                  <a:gd name="T82" fmla="*/ 0 w 14"/>
                  <a:gd name="T83" fmla="*/ 1 h 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
                  <a:gd name="T127" fmla="*/ 0 h 10"/>
                  <a:gd name="T128" fmla="*/ 14 w 14"/>
                  <a:gd name="T129" fmla="*/ 10 h 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 h="10">
                    <a:moveTo>
                      <a:pt x="0" y="1"/>
                    </a:moveTo>
                    <a:lnTo>
                      <a:pt x="1" y="2"/>
                    </a:lnTo>
                    <a:lnTo>
                      <a:pt x="2" y="3"/>
                    </a:lnTo>
                    <a:lnTo>
                      <a:pt x="2" y="4"/>
                    </a:lnTo>
                    <a:lnTo>
                      <a:pt x="2" y="5"/>
                    </a:lnTo>
                    <a:lnTo>
                      <a:pt x="3" y="5"/>
                    </a:lnTo>
                    <a:lnTo>
                      <a:pt x="4" y="6"/>
                    </a:lnTo>
                    <a:lnTo>
                      <a:pt x="4" y="7"/>
                    </a:lnTo>
                    <a:lnTo>
                      <a:pt x="4" y="8"/>
                    </a:lnTo>
                    <a:lnTo>
                      <a:pt x="5" y="9"/>
                    </a:lnTo>
                    <a:lnTo>
                      <a:pt x="6" y="8"/>
                    </a:lnTo>
                    <a:lnTo>
                      <a:pt x="7" y="9"/>
                    </a:lnTo>
                    <a:lnTo>
                      <a:pt x="8" y="9"/>
                    </a:lnTo>
                    <a:lnTo>
                      <a:pt x="7" y="9"/>
                    </a:lnTo>
                    <a:lnTo>
                      <a:pt x="7" y="10"/>
                    </a:lnTo>
                    <a:lnTo>
                      <a:pt x="8" y="10"/>
                    </a:lnTo>
                    <a:lnTo>
                      <a:pt x="10" y="10"/>
                    </a:lnTo>
                    <a:lnTo>
                      <a:pt x="10" y="9"/>
                    </a:lnTo>
                    <a:lnTo>
                      <a:pt x="10" y="8"/>
                    </a:lnTo>
                    <a:lnTo>
                      <a:pt x="11" y="9"/>
                    </a:lnTo>
                    <a:lnTo>
                      <a:pt x="12" y="9"/>
                    </a:lnTo>
                    <a:lnTo>
                      <a:pt x="12" y="8"/>
                    </a:lnTo>
                    <a:lnTo>
                      <a:pt x="12" y="6"/>
                    </a:lnTo>
                    <a:lnTo>
                      <a:pt x="14" y="6"/>
                    </a:lnTo>
                    <a:lnTo>
                      <a:pt x="13" y="5"/>
                    </a:lnTo>
                    <a:lnTo>
                      <a:pt x="12" y="4"/>
                    </a:lnTo>
                    <a:lnTo>
                      <a:pt x="11" y="3"/>
                    </a:lnTo>
                    <a:lnTo>
                      <a:pt x="10" y="3"/>
                    </a:lnTo>
                    <a:lnTo>
                      <a:pt x="9" y="3"/>
                    </a:lnTo>
                    <a:lnTo>
                      <a:pt x="8" y="2"/>
                    </a:lnTo>
                    <a:lnTo>
                      <a:pt x="8" y="1"/>
                    </a:lnTo>
                    <a:lnTo>
                      <a:pt x="8" y="2"/>
                    </a:lnTo>
                    <a:lnTo>
                      <a:pt x="7" y="1"/>
                    </a:lnTo>
                    <a:lnTo>
                      <a:pt x="6" y="1"/>
                    </a:lnTo>
                    <a:lnTo>
                      <a:pt x="6" y="2"/>
                    </a:lnTo>
                    <a:lnTo>
                      <a:pt x="5" y="2"/>
                    </a:lnTo>
                    <a:lnTo>
                      <a:pt x="4" y="1"/>
                    </a:lnTo>
                    <a:lnTo>
                      <a:pt x="3" y="1"/>
                    </a:lnTo>
                    <a:lnTo>
                      <a:pt x="2" y="1"/>
                    </a:lnTo>
                    <a:lnTo>
                      <a:pt x="2" y="0"/>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7" name="D254"/>
              <p:cNvSpPr>
                <a:spLocks noChangeAspect="1"/>
              </p:cNvSpPr>
              <p:nvPr/>
            </p:nvSpPr>
            <p:spPr bwMode="auto">
              <a:xfrm>
                <a:off x="1195" y="2005"/>
                <a:ext cx="11" cy="7"/>
              </a:xfrm>
              <a:custGeom>
                <a:avLst/>
                <a:gdLst>
                  <a:gd name="T0" fmla="*/ 2 w 11"/>
                  <a:gd name="T1" fmla="*/ 0 h 7"/>
                  <a:gd name="T2" fmla="*/ 2 w 11"/>
                  <a:gd name="T3" fmla="*/ 1 h 7"/>
                  <a:gd name="T4" fmla="*/ 1 w 11"/>
                  <a:gd name="T5" fmla="*/ 2 h 7"/>
                  <a:gd name="T6" fmla="*/ 0 w 11"/>
                  <a:gd name="T7" fmla="*/ 2 h 7"/>
                  <a:gd name="T8" fmla="*/ 0 w 11"/>
                  <a:gd name="T9" fmla="*/ 3 h 7"/>
                  <a:gd name="T10" fmla="*/ 1 w 11"/>
                  <a:gd name="T11" fmla="*/ 3 h 7"/>
                  <a:gd name="T12" fmla="*/ 1 w 11"/>
                  <a:gd name="T13" fmla="*/ 4 h 7"/>
                  <a:gd name="T14" fmla="*/ 2 w 11"/>
                  <a:gd name="T15" fmla="*/ 5 h 7"/>
                  <a:gd name="T16" fmla="*/ 3 w 11"/>
                  <a:gd name="T17" fmla="*/ 5 h 7"/>
                  <a:gd name="T18" fmla="*/ 3 w 11"/>
                  <a:gd name="T19" fmla="*/ 6 h 7"/>
                  <a:gd name="T20" fmla="*/ 4 w 11"/>
                  <a:gd name="T21" fmla="*/ 6 h 7"/>
                  <a:gd name="T22" fmla="*/ 5 w 11"/>
                  <a:gd name="T23" fmla="*/ 6 h 7"/>
                  <a:gd name="T24" fmla="*/ 4 w 11"/>
                  <a:gd name="T25" fmla="*/ 6 h 7"/>
                  <a:gd name="T26" fmla="*/ 5 w 11"/>
                  <a:gd name="T27" fmla="*/ 5 h 7"/>
                  <a:gd name="T28" fmla="*/ 6 w 11"/>
                  <a:gd name="T29" fmla="*/ 5 h 7"/>
                  <a:gd name="T30" fmla="*/ 8 w 11"/>
                  <a:gd name="T31" fmla="*/ 5 h 7"/>
                  <a:gd name="T32" fmla="*/ 8 w 11"/>
                  <a:gd name="T33" fmla="*/ 6 h 7"/>
                  <a:gd name="T34" fmla="*/ 9 w 11"/>
                  <a:gd name="T35" fmla="*/ 7 h 7"/>
                  <a:gd name="T36" fmla="*/ 10 w 11"/>
                  <a:gd name="T37" fmla="*/ 7 h 7"/>
                  <a:gd name="T38" fmla="*/ 11 w 11"/>
                  <a:gd name="T39" fmla="*/ 6 h 7"/>
                  <a:gd name="T40" fmla="*/ 11 w 11"/>
                  <a:gd name="T41" fmla="*/ 5 h 7"/>
                  <a:gd name="T42" fmla="*/ 10 w 11"/>
                  <a:gd name="T43" fmla="*/ 4 h 7"/>
                  <a:gd name="T44" fmla="*/ 9 w 11"/>
                  <a:gd name="T45" fmla="*/ 4 h 7"/>
                  <a:gd name="T46" fmla="*/ 9 w 11"/>
                  <a:gd name="T47" fmla="*/ 5 h 7"/>
                  <a:gd name="T48" fmla="*/ 8 w 11"/>
                  <a:gd name="T49" fmla="*/ 4 h 7"/>
                  <a:gd name="T50" fmla="*/ 8 w 11"/>
                  <a:gd name="T51" fmla="*/ 3 h 7"/>
                  <a:gd name="T52" fmla="*/ 7 w 11"/>
                  <a:gd name="T53" fmla="*/ 3 h 7"/>
                  <a:gd name="T54" fmla="*/ 7 w 11"/>
                  <a:gd name="T55" fmla="*/ 2 h 7"/>
                  <a:gd name="T56" fmla="*/ 6 w 11"/>
                  <a:gd name="T57" fmla="*/ 2 h 7"/>
                  <a:gd name="T58" fmla="*/ 5 w 11"/>
                  <a:gd name="T59" fmla="*/ 3 h 7"/>
                  <a:gd name="T60" fmla="*/ 4 w 11"/>
                  <a:gd name="T61" fmla="*/ 3 h 7"/>
                  <a:gd name="T62" fmla="*/ 4 w 11"/>
                  <a:gd name="T63" fmla="*/ 2 h 7"/>
                  <a:gd name="T64" fmla="*/ 5 w 11"/>
                  <a:gd name="T65" fmla="*/ 2 h 7"/>
                  <a:gd name="T66" fmla="*/ 4 w 11"/>
                  <a:gd name="T67" fmla="*/ 1 h 7"/>
                  <a:gd name="T68" fmla="*/ 3 w 11"/>
                  <a:gd name="T69" fmla="*/ 1 h 7"/>
                  <a:gd name="T70" fmla="*/ 3 w 11"/>
                  <a:gd name="T71" fmla="*/ 0 h 7"/>
                  <a:gd name="T72" fmla="*/ 2 w 11"/>
                  <a:gd name="T73" fmla="*/ 0 h 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
                  <a:gd name="T112" fmla="*/ 0 h 7"/>
                  <a:gd name="T113" fmla="*/ 11 w 11"/>
                  <a:gd name="T114" fmla="*/ 7 h 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 h="7">
                    <a:moveTo>
                      <a:pt x="2" y="0"/>
                    </a:moveTo>
                    <a:lnTo>
                      <a:pt x="2" y="1"/>
                    </a:lnTo>
                    <a:lnTo>
                      <a:pt x="1" y="2"/>
                    </a:lnTo>
                    <a:lnTo>
                      <a:pt x="0" y="2"/>
                    </a:lnTo>
                    <a:lnTo>
                      <a:pt x="0" y="3"/>
                    </a:lnTo>
                    <a:lnTo>
                      <a:pt x="1" y="3"/>
                    </a:lnTo>
                    <a:lnTo>
                      <a:pt x="1" y="4"/>
                    </a:lnTo>
                    <a:lnTo>
                      <a:pt x="2" y="5"/>
                    </a:lnTo>
                    <a:lnTo>
                      <a:pt x="3" y="5"/>
                    </a:lnTo>
                    <a:lnTo>
                      <a:pt x="3" y="6"/>
                    </a:lnTo>
                    <a:lnTo>
                      <a:pt x="4" y="6"/>
                    </a:lnTo>
                    <a:lnTo>
                      <a:pt x="5" y="6"/>
                    </a:lnTo>
                    <a:lnTo>
                      <a:pt x="4" y="6"/>
                    </a:lnTo>
                    <a:lnTo>
                      <a:pt x="5" y="5"/>
                    </a:lnTo>
                    <a:lnTo>
                      <a:pt x="6" y="5"/>
                    </a:lnTo>
                    <a:lnTo>
                      <a:pt x="8" y="5"/>
                    </a:lnTo>
                    <a:lnTo>
                      <a:pt x="8" y="6"/>
                    </a:lnTo>
                    <a:lnTo>
                      <a:pt x="9" y="7"/>
                    </a:lnTo>
                    <a:lnTo>
                      <a:pt x="10" y="7"/>
                    </a:lnTo>
                    <a:lnTo>
                      <a:pt x="11" y="6"/>
                    </a:lnTo>
                    <a:lnTo>
                      <a:pt x="11" y="5"/>
                    </a:lnTo>
                    <a:lnTo>
                      <a:pt x="10" y="4"/>
                    </a:lnTo>
                    <a:lnTo>
                      <a:pt x="9" y="4"/>
                    </a:lnTo>
                    <a:lnTo>
                      <a:pt x="9" y="5"/>
                    </a:lnTo>
                    <a:lnTo>
                      <a:pt x="8" y="4"/>
                    </a:lnTo>
                    <a:lnTo>
                      <a:pt x="8" y="3"/>
                    </a:lnTo>
                    <a:lnTo>
                      <a:pt x="7" y="3"/>
                    </a:lnTo>
                    <a:lnTo>
                      <a:pt x="7" y="2"/>
                    </a:lnTo>
                    <a:lnTo>
                      <a:pt x="6" y="2"/>
                    </a:lnTo>
                    <a:lnTo>
                      <a:pt x="5" y="3"/>
                    </a:lnTo>
                    <a:lnTo>
                      <a:pt x="4" y="3"/>
                    </a:lnTo>
                    <a:lnTo>
                      <a:pt x="4" y="2"/>
                    </a:lnTo>
                    <a:lnTo>
                      <a:pt x="5" y="2"/>
                    </a:lnTo>
                    <a:lnTo>
                      <a:pt x="4" y="1"/>
                    </a:lnTo>
                    <a:lnTo>
                      <a:pt x="3" y="1"/>
                    </a:lnTo>
                    <a:lnTo>
                      <a:pt x="3" y="0"/>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8" name="D255"/>
              <p:cNvSpPr>
                <a:spLocks noChangeAspect="1"/>
              </p:cNvSpPr>
              <p:nvPr/>
            </p:nvSpPr>
            <p:spPr bwMode="auto">
              <a:xfrm>
                <a:off x="1207" y="2002"/>
                <a:ext cx="5" cy="9"/>
              </a:xfrm>
              <a:custGeom>
                <a:avLst/>
                <a:gdLst>
                  <a:gd name="T0" fmla="*/ 3 w 5"/>
                  <a:gd name="T1" fmla="*/ 1 h 9"/>
                  <a:gd name="T2" fmla="*/ 2 w 5"/>
                  <a:gd name="T3" fmla="*/ 1 h 9"/>
                  <a:gd name="T4" fmla="*/ 2 w 5"/>
                  <a:gd name="T5" fmla="*/ 2 h 9"/>
                  <a:gd name="T6" fmla="*/ 2 w 5"/>
                  <a:gd name="T7" fmla="*/ 3 h 9"/>
                  <a:gd name="T8" fmla="*/ 2 w 5"/>
                  <a:gd name="T9" fmla="*/ 4 h 9"/>
                  <a:gd name="T10" fmla="*/ 1 w 5"/>
                  <a:gd name="T11" fmla="*/ 4 h 9"/>
                  <a:gd name="T12" fmla="*/ 0 w 5"/>
                  <a:gd name="T13" fmla="*/ 4 h 9"/>
                  <a:gd name="T14" fmla="*/ 0 w 5"/>
                  <a:gd name="T15" fmla="*/ 5 h 9"/>
                  <a:gd name="T16" fmla="*/ 1 w 5"/>
                  <a:gd name="T17" fmla="*/ 6 h 9"/>
                  <a:gd name="T18" fmla="*/ 1 w 5"/>
                  <a:gd name="T19" fmla="*/ 7 h 9"/>
                  <a:gd name="T20" fmla="*/ 2 w 5"/>
                  <a:gd name="T21" fmla="*/ 7 h 9"/>
                  <a:gd name="T22" fmla="*/ 3 w 5"/>
                  <a:gd name="T23" fmla="*/ 8 h 9"/>
                  <a:gd name="T24" fmla="*/ 4 w 5"/>
                  <a:gd name="T25" fmla="*/ 9 h 9"/>
                  <a:gd name="T26" fmla="*/ 5 w 5"/>
                  <a:gd name="T27" fmla="*/ 9 h 9"/>
                  <a:gd name="T28" fmla="*/ 5 w 5"/>
                  <a:gd name="T29" fmla="*/ 8 h 9"/>
                  <a:gd name="T30" fmla="*/ 4 w 5"/>
                  <a:gd name="T31" fmla="*/ 8 h 9"/>
                  <a:gd name="T32" fmla="*/ 3 w 5"/>
                  <a:gd name="T33" fmla="*/ 7 h 9"/>
                  <a:gd name="T34" fmla="*/ 2 w 5"/>
                  <a:gd name="T35" fmla="*/ 6 h 9"/>
                  <a:gd name="T36" fmla="*/ 2 w 5"/>
                  <a:gd name="T37" fmla="*/ 5 h 9"/>
                  <a:gd name="T38" fmla="*/ 3 w 5"/>
                  <a:gd name="T39" fmla="*/ 5 h 9"/>
                  <a:gd name="T40" fmla="*/ 4 w 5"/>
                  <a:gd name="T41" fmla="*/ 6 h 9"/>
                  <a:gd name="T42" fmla="*/ 5 w 5"/>
                  <a:gd name="T43" fmla="*/ 6 h 9"/>
                  <a:gd name="T44" fmla="*/ 5 w 5"/>
                  <a:gd name="T45" fmla="*/ 5 h 9"/>
                  <a:gd name="T46" fmla="*/ 4 w 5"/>
                  <a:gd name="T47" fmla="*/ 4 h 9"/>
                  <a:gd name="T48" fmla="*/ 4 w 5"/>
                  <a:gd name="T49" fmla="*/ 3 h 9"/>
                  <a:gd name="T50" fmla="*/ 4 w 5"/>
                  <a:gd name="T51" fmla="*/ 2 h 9"/>
                  <a:gd name="T52" fmla="*/ 4 w 5"/>
                  <a:gd name="T53" fmla="*/ 1 h 9"/>
                  <a:gd name="T54" fmla="*/ 4 w 5"/>
                  <a:gd name="T55" fmla="*/ 0 h 9"/>
                  <a:gd name="T56" fmla="*/ 3 w 5"/>
                  <a:gd name="T57" fmla="*/ 0 h 9"/>
                  <a:gd name="T58" fmla="*/ 3 w 5"/>
                  <a:gd name="T59" fmla="*/ 1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
                  <a:gd name="T91" fmla="*/ 0 h 9"/>
                  <a:gd name="T92" fmla="*/ 5 w 5"/>
                  <a:gd name="T93" fmla="*/ 9 h 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 h="9">
                    <a:moveTo>
                      <a:pt x="3" y="1"/>
                    </a:moveTo>
                    <a:lnTo>
                      <a:pt x="2" y="1"/>
                    </a:lnTo>
                    <a:lnTo>
                      <a:pt x="2" y="2"/>
                    </a:lnTo>
                    <a:lnTo>
                      <a:pt x="2" y="3"/>
                    </a:lnTo>
                    <a:lnTo>
                      <a:pt x="2" y="4"/>
                    </a:lnTo>
                    <a:lnTo>
                      <a:pt x="1" y="4"/>
                    </a:lnTo>
                    <a:lnTo>
                      <a:pt x="0" y="4"/>
                    </a:lnTo>
                    <a:lnTo>
                      <a:pt x="0" y="5"/>
                    </a:lnTo>
                    <a:lnTo>
                      <a:pt x="1" y="6"/>
                    </a:lnTo>
                    <a:lnTo>
                      <a:pt x="1" y="7"/>
                    </a:lnTo>
                    <a:lnTo>
                      <a:pt x="2" y="7"/>
                    </a:lnTo>
                    <a:lnTo>
                      <a:pt x="3" y="8"/>
                    </a:lnTo>
                    <a:lnTo>
                      <a:pt x="4" y="9"/>
                    </a:lnTo>
                    <a:lnTo>
                      <a:pt x="5" y="9"/>
                    </a:lnTo>
                    <a:lnTo>
                      <a:pt x="5" y="8"/>
                    </a:lnTo>
                    <a:lnTo>
                      <a:pt x="4" y="8"/>
                    </a:lnTo>
                    <a:lnTo>
                      <a:pt x="3" y="7"/>
                    </a:lnTo>
                    <a:lnTo>
                      <a:pt x="2" y="6"/>
                    </a:lnTo>
                    <a:lnTo>
                      <a:pt x="2" y="5"/>
                    </a:lnTo>
                    <a:lnTo>
                      <a:pt x="3" y="5"/>
                    </a:lnTo>
                    <a:lnTo>
                      <a:pt x="4" y="6"/>
                    </a:lnTo>
                    <a:lnTo>
                      <a:pt x="5" y="6"/>
                    </a:lnTo>
                    <a:lnTo>
                      <a:pt x="5" y="5"/>
                    </a:lnTo>
                    <a:lnTo>
                      <a:pt x="4" y="4"/>
                    </a:lnTo>
                    <a:lnTo>
                      <a:pt x="4" y="3"/>
                    </a:lnTo>
                    <a:lnTo>
                      <a:pt x="4" y="2"/>
                    </a:lnTo>
                    <a:lnTo>
                      <a:pt x="4" y="1"/>
                    </a:lnTo>
                    <a:lnTo>
                      <a:pt x="4" y="0"/>
                    </a:lnTo>
                    <a:lnTo>
                      <a:pt x="3" y="0"/>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79" name="D256"/>
              <p:cNvSpPr>
                <a:spLocks noChangeAspect="1"/>
              </p:cNvSpPr>
              <p:nvPr/>
            </p:nvSpPr>
            <p:spPr bwMode="auto">
              <a:xfrm>
                <a:off x="1206" y="2020"/>
                <a:ext cx="2" cy="2"/>
              </a:xfrm>
              <a:custGeom>
                <a:avLst/>
                <a:gdLst>
                  <a:gd name="T0" fmla="*/ 0 w 2"/>
                  <a:gd name="T1" fmla="*/ 1 h 2"/>
                  <a:gd name="T2" fmla="*/ 1 w 2"/>
                  <a:gd name="T3" fmla="*/ 2 h 2"/>
                  <a:gd name="T4" fmla="*/ 2 w 2"/>
                  <a:gd name="T5" fmla="*/ 2 h 2"/>
                  <a:gd name="T6" fmla="*/ 2 w 2"/>
                  <a:gd name="T7" fmla="*/ 1 h 2"/>
                  <a:gd name="T8" fmla="*/ 2 w 2"/>
                  <a:gd name="T9" fmla="*/ 0 h 2"/>
                  <a:gd name="T10" fmla="*/ 1 w 2"/>
                  <a:gd name="T11" fmla="*/ 0 h 2"/>
                  <a:gd name="T12" fmla="*/ 0 w 2"/>
                  <a:gd name="T13" fmla="*/ 0 h 2"/>
                  <a:gd name="T14" fmla="*/ 0 w 2"/>
                  <a:gd name="T15" fmla="*/ 1 h 2"/>
                  <a:gd name="T16" fmla="*/ 0 w 2"/>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1"/>
                    </a:moveTo>
                    <a:lnTo>
                      <a:pt x="1" y="2"/>
                    </a:lnTo>
                    <a:lnTo>
                      <a:pt x="2" y="2"/>
                    </a:lnTo>
                    <a:lnTo>
                      <a:pt x="2" y="1"/>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0" name="D257"/>
              <p:cNvSpPr>
                <a:spLocks noChangeAspect="1"/>
              </p:cNvSpPr>
              <p:nvPr/>
            </p:nvSpPr>
            <p:spPr bwMode="auto">
              <a:xfrm>
                <a:off x="1209" y="2021"/>
                <a:ext cx="3" cy="2"/>
              </a:xfrm>
              <a:custGeom>
                <a:avLst/>
                <a:gdLst>
                  <a:gd name="T0" fmla="*/ 3 w 3"/>
                  <a:gd name="T1" fmla="*/ 2 h 2"/>
                  <a:gd name="T2" fmla="*/ 3 w 3"/>
                  <a:gd name="T3" fmla="*/ 1 h 2"/>
                  <a:gd name="T4" fmla="*/ 2 w 3"/>
                  <a:gd name="T5" fmla="*/ 1 h 2"/>
                  <a:gd name="T6" fmla="*/ 1 w 3"/>
                  <a:gd name="T7" fmla="*/ 0 h 2"/>
                  <a:gd name="T8" fmla="*/ 0 w 3"/>
                  <a:gd name="T9" fmla="*/ 1 h 2"/>
                  <a:gd name="T10" fmla="*/ 1 w 3"/>
                  <a:gd name="T11" fmla="*/ 1 h 2"/>
                  <a:gd name="T12" fmla="*/ 1 w 3"/>
                  <a:gd name="T13" fmla="*/ 2 h 2"/>
                  <a:gd name="T14" fmla="*/ 2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3" y="2"/>
                    </a:moveTo>
                    <a:lnTo>
                      <a:pt x="3" y="1"/>
                    </a:lnTo>
                    <a:lnTo>
                      <a:pt x="2" y="1"/>
                    </a:lnTo>
                    <a:lnTo>
                      <a:pt x="1" y="0"/>
                    </a:lnTo>
                    <a:lnTo>
                      <a:pt x="0" y="1"/>
                    </a:lnTo>
                    <a:lnTo>
                      <a:pt x="1" y="1"/>
                    </a:lnTo>
                    <a:lnTo>
                      <a:pt x="1" y="2"/>
                    </a:lnTo>
                    <a:lnTo>
                      <a:pt x="2" y="2"/>
                    </a:lnTo>
                    <a:lnTo>
                      <a:pt x="3"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1" name="D258"/>
              <p:cNvSpPr>
                <a:spLocks noChangeAspect="1"/>
              </p:cNvSpPr>
              <p:nvPr/>
            </p:nvSpPr>
            <p:spPr bwMode="auto">
              <a:xfrm>
                <a:off x="1217" y="2019"/>
                <a:ext cx="6" cy="2"/>
              </a:xfrm>
              <a:custGeom>
                <a:avLst/>
                <a:gdLst>
                  <a:gd name="T0" fmla="*/ 6 w 6"/>
                  <a:gd name="T1" fmla="*/ 0 h 2"/>
                  <a:gd name="T2" fmla="*/ 5 w 6"/>
                  <a:gd name="T3" fmla="*/ 0 h 2"/>
                  <a:gd name="T4" fmla="*/ 3 w 6"/>
                  <a:gd name="T5" fmla="*/ 0 h 2"/>
                  <a:gd name="T6" fmla="*/ 1 w 6"/>
                  <a:gd name="T7" fmla="*/ 0 h 2"/>
                  <a:gd name="T8" fmla="*/ 0 w 6"/>
                  <a:gd name="T9" fmla="*/ 0 h 2"/>
                  <a:gd name="T10" fmla="*/ 0 w 6"/>
                  <a:gd name="T11" fmla="*/ 1 h 2"/>
                  <a:gd name="T12" fmla="*/ 0 w 6"/>
                  <a:gd name="T13" fmla="*/ 2 h 2"/>
                  <a:gd name="T14" fmla="*/ 1 w 6"/>
                  <a:gd name="T15" fmla="*/ 2 h 2"/>
                  <a:gd name="T16" fmla="*/ 2 w 6"/>
                  <a:gd name="T17" fmla="*/ 2 h 2"/>
                  <a:gd name="T18" fmla="*/ 3 w 6"/>
                  <a:gd name="T19" fmla="*/ 2 h 2"/>
                  <a:gd name="T20" fmla="*/ 4 w 6"/>
                  <a:gd name="T21" fmla="*/ 1 h 2"/>
                  <a:gd name="T22" fmla="*/ 5 w 6"/>
                  <a:gd name="T23" fmla="*/ 1 h 2"/>
                  <a:gd name="T24" fmla="*/ 6 w 6"/>
                  <a:gd name="T25" fmla="*/ 1 h 2"/>
                  <a:gd name="T26" fmla="*/ 6 w 6"/>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2"/>
                  <a:gd name="T44" fmla="*/ 6 w 6"/>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2">
                    <a:moveTo>
                      <a:pt x="6" y="0"/>
                    </a:moveTo>
                    <a:lnTo>
                      <a:pt x="5" y="0"/>
                    </a:lnTo>
                    <a:lnTo>
                      <a:pt x="3" y="0"/>
                    </a:lnTo>
                    <a:lnTo>
                      <a:pt x="1" y="0"/>
                    </a:lnTo>
                    <a:lnTo>
                      <a:pt x="0" y="0"/>
                    </a:lnTo>
                    <a:lnTo>
                      <a:pt x="0" y="1"/>
                    </a:lnTo>
                    <a:lnTo>
                      <a:pt x="0" y="2"/>
                    </a:lnTo>
                    <a:lnTo>
                      <a:pt x="1" y="2"/>
                    </a:lnTo>
                    <a:lnTo>
                      <a:pt x="2" y="2"/>
                    </a:lnTo>
                    <a:lnTo>
                      <a:pt x="3" y="2"/>
                    </a:lnTo>
                    <a:lnTo>
                      <a:pt x="4" y="1"/>
                    </a:lnTo>
                    <a:lnTo>
                      <a:pt x="5" y="1"/>
                    </a:lnTo>
                    <a:lnTo>
                      <a:pt x="6" y="1"/>
                    </a:lnTo>
                    <a:lnTo>
                      <a:pt x="6"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2" name="D259"/>
              <p:cNvSpPr>
                <a:spLocks noChangeAspect="1"/>
              </p:cNvSpPr>
              <p:nvPr/>
            </p:nvSpPr>
            <p:spPr bwMode="auto">
              <a:xfrm>
                <a:off x="1216" y="2020"/>
                <a:ext cx="19" cy="9"/>
              </a:xfrm>
              <a:custGeom>
                <a:avLst/>
                <a:gdLst>
                  <a:gd name="T0" fmla="*/ 0 w 19"/>
                  <a:gd name="T1" fmla="*/ 3 h 9"/>
                  <a:gd name="T2" fmla="*/ 2 w 19"/>
                  <a:gd name="T3" fmla="*/ 4 h 9"/>
                  <a:gd name="T4" fmla="*/ 4 w 19"/>
                  <a:gd name="T5" fmla="*/ 3 h 9"/>
                  <a:gd name="T6" fmla="*/ 4 w 19"/>
                  <a:gd name="T7" fmla="*/ 4 h 9"/>
                  <a:gd name="T8" fmla="*/ 3 w 19"/>
                  <a:gd name="T9" fmla="*/ 5 h 9"/>
                  <a:gd name="T10" fmla="*/ 5 w 19"/>
                  <a:gd name="T11" fmla="*/ 6 h 9"/>
                  <a:gd name="T12" fmla="*/ 6 w 19"/>
                  <a:gd name="T13" fmla="*/ 7 h 9"/>
                  <a:gd name="T14" fmla="*/ 8 w 19"/>
                  <a:gd name="T15" fmla="*/ 6 h 9"/>
                  <a:gd name="T16" fmla="*/ 6 w 19"/>
                  <a:gd name="T17" fmla="*/ 4 h 9"/>
                  <a:gd name="T18" fmla="*/ 8 w 19"/>
                  <a:gd name="T19" fmla="*/ 3 h 9"/>
                  <a:gd name="T20" fmla="*/ 10 w 19"/>
                  <a:gd name="T21" fmla="*/ 4 h 9"/>
                  <a:gd name="T22" fmla="*/ 11 w 19"/>
                  <a:gd name="T23" fmla="*/ 5 h 9"/>
                  <a:gd name="T24" fmla="*/ 12 w 19"/>
                  <a:gd name="T25" fmla="*/ 7 h 9"/>
                  <a:gd name="T26" fmla="*/ 13 w 19"/>
                  <a:gd name="T27" fmla="*/ 6 h 9"/>
                  <a:gd name="T28" fmla="*/ 15 w 19"/>
                  <a:gd name="T29" fmla="*/ 7 h 9"/>
                  <a:gd name="T30" fmla="*/ 16 w 19"/>
                  <a:gd name="T31" fmla="*/ 8 h 9"/>
                  <a:gd name="T32" fmla="*/ 18 w 19"/>
                  <a:gd name="T33" fmla="*/ 9 h 9"/>
                  <a:gd name="T34" fmla="*/ 18 w 19"/>
                  <a:gd name="T35" fmla="*/ 8 h 9"/>
                  <a:gd name="T36" fmla="*/ 17 w 19"/>
                  <a:gd name="T37" fmla="*/ 6 h 9"/>
                  <a:gd name="T38" fmla="*/ 16 w 19"/>
                  <a:gd name="T39" fmla="*/ 5 h 9"/>
                  <a:gd name="T40" fmla="*/ 13 w 19"/>
                  <a:gd name="T41" fmla="*/ 5 h 9"/>
                  <a:gd name="T42" fmla="*/ 14 w 19"/>
                  <a:gd name="T43" fmla="*/ 4 h 9"/>
                  <a:gd name="T44" fmla="*/ 16 w 19"/>
                  <a:gd name="T45" fmla="*/ 4 h 9"/>
                  <a:gd name="T46" fmla="*/ 15 w 19"/>
                  <a:gd name="T47" fmla="*/ 3 h 9"/>
                  <a:gd name="T48" fmla="*/ 12 w 19"/>
                  <a:gd name="T49" fmla="*/ 2 h 9"/>
                  <a:gd name="T50" fmla="*/ 10 w 19"/>
                  <a:gd name="T51" fmla="*/ 2 h 9"/>
                  <a:gd name="T52" fmla="*/ 10 w 19"/>
                  <a:gd name="T53" fmla="*/ 1 h 9"/>
                  <a:gd name="T54" fmla="*/ 12 w 19"/>
                  <a:gd name="T55" fmla="*/ 2 h 9"/>
                  <a:gd name="T56" fmla="*/ 15 w 19"/>
                  <a:gd name="T57" fmla="*/ 2 h 9"/>
                  <a:gd name="T58" fmla="*/ 15 w 19"/>
                  <a:gd name="T59" fmla="*/ 0 h 9"/>
                  <a:gd name="T60" fmla="*/ 13 w 19"/>
                  <a:gd name="T61" fmla="*/ 0 h 9"/>
                  <a:gd name="T62" fmla="*/ 10 w 19"/>
                  <a:gd name="T63" fmla="*/ 0 h 9"/>
                  <a:gd name="T64" fmla="*/ 8 w 19"/>
                  <a:gd name="T65" fmla="*/ 0 h 9"/>
                  <a:gd name="T66" fmla="*/ 6 w 19"/>
                  <a:gd name="T67" fmla="*/ 1 h 9"/>
                  <a:gd name="T68" fmla="*/ 4 w 19"/>
                  <a:gd name="T69" fmla="*/ 1 h 9"/>
                  <a:gd name="T70" fmla="*/ 1 w 19"/>
                  <a:gd name="T71" fmla="*/ 2 h 9"/>
                  <a:gd name="T72" fmla="*/ 0 w 19"/>
                  <a:gd name="T73" fmla="*/ 2 h 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
                  <a:gd name="T112" fmla="*/ 0 h 9"/>
                  <a:gd name="T113" fmla="*/ 19 w 19"/>
                  <a:gd name="T114" fmla="*/ 9 h 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 h="9">
                    <a:moveTo>
                      <a:pt x="0" y="2"/>
                    </a:moveTo>
                    <a:lnTo>
                      <a:pt x="0" y="3"/>
                    </a:lnTo>
                    <a:lnTo>
                      <a:pt x="1" y="4"/>
                    </a:lnTo>
                    <a:lnTo>
                      <a:pt x="2" y="4"/>
                    </a:lnTo>
                    <a:lnTo>
                      <a:pt x="3" y="3"/>
                    </a:lnTo>
                    <a:lnTo>
                      <a:pt x="4" y="3"/>
                    </a:lnTo>
                    <a:lnTo>
                      <a:pt x="5" y="3"/>
                    </a:lnTo>
                    <a:lnTo>
                      <a:pt x="4" y="4"/>
                    </a:lnTo>
                    <a:lnTo>
                      <a:pt x="3" y="4"/>
                    </a:lnTo>
                    <a:lnTo>
                      <a:pt x="3" y="5"/>
                    </a:lnTo>
                    <a:lnTo>
                      <a:pt x="4" y="5"/>
                    </a:lnTo>
                    <a:lnTo>
                      <a:pt x="5" y="6"/>
                    </a:lnTo>
                    <a:lnTo>
                      <a:pt x="5" y="7"/>
                    </a:lnTo>
                    <a:lnTo>
                      <a:pt x="6" y="7"/>
                    </a:lnTo>
                    <a:lnTo>
                      <a:pt x="8" y="7"/>
                    </a:lnTo>
                    <a:lnTo>
                      <a:pt x="8" y="6"/>
                    </a:lnTo>
                    <a:lnTo>
                      <a:pt x="6" y="5"/>
                    </a:lnTo>
                    <a:lnTo>
                      <a:pt x="6" y="4"/>
                    </a:lnTo>
                    <a:lnTo>
                      <a:pt x="6" y="3"/>
                    </a:lnTo>
                    <a:lnTo>
                      <a:pt x="8" y="3"/>
                    </a:lnTo>
                    <a:lnTo>
                      <a:pt x="9" y="4"/>
                    </a:lnTo>
                    <a:lnTo>
                      <a:pt x="10" y="4"/>
                    </a:lnTo>
                    <a:lnTo>
                      <a:pt x="10" y="5"/>
                    </a:lnTo>
                    <a:lnTo>
                      <a:pt x="11" y="5"/>
                    </a:lnTo>
                    <a:lnTo>
                      <a:pt x="11" y="6"/>
                    </a:lnTo>
                    <a:lnTo>
                      <a:pt x="12" y="7"/>
                    </a:lnTo>
                    <a:lnTo>
                      <a:pt x="12" y="6"/>
                    </a:lnTo>
                    <a:lnTo>
                      <a:pt x="13" y="6"/>
                    </a:lnTo>
                    <a:lnTo>
                      <a:pt x="14" y="6"/>
                    </a:lnTo>
                    <a:lnTo>
                      <a:pt x="15" y="7"/>
                    </a:lnTo>
                    <a:lnTo>
                      <a:pt x="16" y="7"/>
                    </a:lnTo>
                    <a:lnTo>
                      <a:pt x="16" y="8"/>
                    </a:lnTo>
                    <a:lnTo>
                      <a:pt x="17" y="8"/>
                    </a:lnTo>
                    <a:lnTo>
                      <a:pt x="18" y="9"/>
                    </a:lnTo>
                    <a:lnTo>
                      <a:pt x="19" y="9"/>
                    </a:lnTo>
                    <a:lnTo>
                      <a:pt x="18" y="8"/>
                    </a:lnTo>
                    <a:lnTo>
                      <a:pt x="18" y="7"/>
                    </a:lnTo>
                    <a:lnTo>
                      <a:pt x="17" y="6"/>
                    </a:lnTo>
                    <a:lnTo>
                      <a:pt x="17" y="5"/>
                    </a:lnTo>
                    <a:lnTo>
                      <a:pt x="16" y="5"/>
                    </a:lnTo>
                    <a:lnTo>
                      <a:pt x="14" y="5"/>
                    </a:lnTo>
                    <a:lnTo>
                      <a:pt x="13" y="5"/>
                    </a:lnTo>
                    <a:lnTo>
                      <a:pt x="13" y="4"/>
                    </a:lnTo>
                    <a:lnTo>
                      <a:pt x="14" y="4"/>
                    </a:lnTo>
                    <a:lnTo>
                      <a:pt x="15" y="4"/>
                    </a:lnTo>
                    <a:lnTo>
                      <a:pt x="16" y="4"/>
                    </a:lnTo>
                    <a:lnTo>
                      <a:pt x="16" y="3"/>
                    </a:lnTo>
                    <a:lnTo>
                      <a:pt x="15" y="3"/>
                    </a:lnTo>
                    <a:lnTo>
                      <a:pt x="14" y="3"/>
                    </a:lnTo>
                    <a:lnTo>
                      <a:pt x="12" y="2"/>
                    </a:lnTo>
                    <a:lnTo>
                      <a:pt x="11" y="2"/>
                    </a:lnTo>
                    <a:lnTo>
                      <a:pt x="10" y="2"/>
                    </a:lnTo>
                    <a:lnTo>
                      <a:pt x="9" y="1"/>
                    </a:lnTo>
                    <a:lnTo>
                      <a:pt x="10" y="1"/>
                    </a:lnTo>
                    <a:lnTo>
                      <a:pt x="11" y="1"/>
                    </a:lnTo>
                    <a:lnTo>
                      <a:pt x="12" y="2"/>
                    </a:lnTo>
                    <a:lnTo>
                      <a:pt x="13" y="2"/>
                    </a:lnTo>
                    <a:lnTo>
                      <a:pt x="15" y="2"/>
                    </a:lnTo>
                    <a:lnTo>
                      <a:pt x="15" y="1"/>
                    </a:lnTo>
                    <a:lnTo>
                      <a:pt x="15" y="0"/>
                    </a:lnTo>
                    <a:lnTo>
                      <a:pt x="14" y="0"/>
                    </a:lnTo>
                    <a:lnTo>
                      <a:pt x="13" y="0"/>
                    </a:lnTo>
                    <a:lnTo>
                      <a:pt x="11" y="0"/>
                    </a:lnTo>
                    <a:lnTo>
                      <a:pt x="10" y="0"/>
                    </a:lnTo>
                    <a:lnTo>
                      <a:pt x="9" y="0"/>
                    </a:lnTo>
                    <a:lnTo>
                      <a:pt x="8" y="0"/>
                    </a:lnTo>
                    <a:lnTo>
                      <a:pt x="7" y="0"/>
                    </a:lnTo>
                    <a:lnTo>
                      <a:pt x="6" y="1"/>
                    </a:lnTo>
                    <a:lnTo>
                      <a:pt x="5" y="1"/>
                    </a:lnTo>
                    <a:lnTo>
                      <a:pt x="4" y="1"/>
                    </a:lnTo>
                    <a:lnTo>
                      <a:pt x="3" y="2"/>
                    </a:lnTo>
                    <a:lnTo>
                      <a:pt x="1" y="2"/>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3" name="D260"/>
              <p:cNvSpPr>
                <a:spLocks noChangeAspect="1"/>
              </p:cNvSpPr>
              <p:nvPr/>
            </p:nvSpPr>
            <p:spPr bwMode="auto">
              <a:xfrm>
                <a:off x="1231" y="2019"/>
                <a:ext cx="12" cy="5"/>
              </a:xfrm>
              <a:custGeom>
                <a:avLst/>
                <a:gdLst>
                  <a:gd name="T0" fmla="*/ 2 w 12"/>
                  <a:gd name="T1" fmla="*/ 2 h 5"/>
                  <a:gd name="T2" fmla="*/ 2 w 12"/>
                  <a:gd name="T3" fmla="*/ 3 h 5"/>
                  <a:gd name="T4" fmla="*/ 3 w 12"/>
                  <a:gd name="T5" fmla="*/ 4 h 5"/>
                  <a:gd name="T6" fmla="*/ 4 w 12"/>
                  <a:gd name="T7" fmla="*/ 4 h 5"/>
                  <a:gd name="T8" fmla="*/ 5 w 12"/>
                  <a:gd name="T9" fmla="*/ 4 h 5"/>
                  <a:gd name="T10" fmla="*/ 6 w 12"/>
                  <a:gd name="T11" fmla="*/ 4 h 5"/>
                  <a:gd name="T12" fmla="*/ 5 w 12"/>
                  <a:gd name="T13" fmla="*/ 4 h 5"/>
                  <a:gd name="T14" fmla="*/ 6 w 12"/>
                  <a:gd name="T15" fmla="*/ 4 h 5"/>
                  <a:gd name="T16" fmla="*/ 7 w 12"/>
                  <a:gd name="T17" fmla="*/ 4 h 5"/>
                  <a:gd name="T18" fmla="*/ 8 w 12"/>
                  <a:gd name="T19" fmla="*/ 4 h 5"/>
                  <a:gd name="T20" fmla="*/ 9 w 12"/>
                  <a:gd name="T21" fmla="*/ 4 h 5"/>
                  <a:gd name="T22" fmla="*/ 9 w 12"/>
                  <a:gd name="T23" fmla="*/ 5 h 5"/>
                  <a:gd name="T24" fmla="*/ 10 w 12"/>
                  <a:gd name="T25" fmla="*/ 5 h 5"/>
                  <a:gd name="T26" fmla="*/ 11 w 12"/>
                  <a:gd name="T27" fmla="*/ 5 h 5"/>
                  <a:gd name="T28" fmla="*/ 11 w 12"/>
                  <a:gd name="T29" fmla="*/ 4 h 5"/>
                  <a:gd name="T30" fmla="*/ 12 w 12"/>
                  <a:gd name="T31" fmla="*/ 4 h 5"/>
                  <a:gd name="T32" fmla="*/ 12 w 12"/>
                  <a:gd name="T33" fmla="*/ 3 h 5"/>
                  <a:gd name="T34" fmla="*/ 11 w 12"/>
                  <a:gd name="T35" fmla="*/ 2 h 5"/>
                  <a:gd name="T36" fmla="*/ 11 w 12"/>
                  <a:gd name="T37" fmla="*/ 1 h 5"/>
                  <a:gd name="T38" fmla="*/ 10 w 12"/>
                  <a:gd name="T39" fmla="*/ 1 h 5"/>
                  <a:gd name="T40" fmla="*/ 9 w 12"/>
                  <a:gd name="T41" fmla="*/ 0 h 5"/>
                  <a:gd name="T42" fmla="*/ 7 w 12"/>
                  <a:gd name="T43" fmla="*/ 0 h 5"/>
                  <a:gd name="T44" fmla="*/ 6 w 12"/>
                  <a:gd name="T45" fmla="*/ 0 h 5"/>
                  <a:gd name="T46" fmla="*/ 5 w 12"/>
                  <a:gd name="T47" fmla="*/ 0 h 5"/>
                  <a:gd name="T48" fmla="*/ 3 w 12"/>
                  <a:gd name="T49" fmla="*/ 0 h 5"/>
                  <a:gd name="T50" fmla="*/ 2 w 12"/>
                  <a:gd name="T51" fmla="*/ 0 h 5"/>
                  <a:gd name="T52" fmla="*/ 1 w 12"/>
                  <a:gd name="T53" fmla="*/ 0 h 5"/>
                  <a:gd name="T54" fmla="*/ 0 w 12"/>
                  <a:gd name="T55" fmla="*/ 0 h 5"/>
                  <a:gd name="T56" fmla="*/ 0 w 12"/>
                  <a:gd name="T57" fmla="*/ 1 h 5"/>
                  <a:gd name="T58" fmla="*/ 1 w 12"/>
                  <a:gd name="T59" fmla="*/ 1 h 5"/>
                  <a:gd name="T60" fmla="*/ 2 w 12"/>
                  <a:gd name="T61" fmla="*/ 1 h 5"/>
                  <a:gd name="T62" fmla="*/ 2 w 12"/>
                  <a:gd name="T63" fmla="*/ 2 h 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
                  <a:gd name="T97" fmla="*/ 0 h 5"/>
                  <a:gd name="T98" fmla="*/ 12 w 12"/>
                  <a:gd name="T99" fmla="*/ 5 h 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 h="5">
                    <a:moveTo>
                      <a:pt x="2" y="2"/>
                    </a:moveTo>
                    <a:lnTo>
                      <a:pt x="2" y="3"/>
                    </a:lnTo>
                    <a:lnTo>
                      <a:pt x="3" y="4"/>
                    </a:lnTo>
                    <a:lnTo>
                      <a:pt x="4" y="4"/>
                    </a:lnTo>
                    <a:lnTo>
                      <a:pt x="5" y="4"/>
                    </a:lnTo>
                    <a:lnTo>
                      <a:pt x="6" y="4"/>
                    </a:lnTo>
                    <a:lnTo>
                      <a:pt x="5" y="4"/>
                    </a:lnTo>
                    <a:lnTo>
                      <a:pt x="6" y="4"/>
                    </a:lnTo>
                    <a:lnTo>
                      <a:pt x="7" y="4"/>
                    </a:lnTo>
                    <a:lnTo>
                      <a:pt x="8" y="4"/>
                    </a:lnTo>
                    <a:lnTo>
                      <a:pt x="9" y="4"/>
                    </a:lnTo>
                    <a:lnTo>
                      <a:pt x="9" y="5"/>
                    </a:lnTo>
                    <a:lnTo>
                      <a:pt x="10" y="5"/>
                    </a:lnTo>
                    <a:lnTo>
                      <a:pt x="11" y="5"/>
                    </a:lnTo>
                    <a:lnTo>
                      <a:pt x="11" y="4"/>
                    </a:lnTo>
                    <a:lnTo>
                      <a:pt x="12" y="4"/>
                    </a:lnTo>
                    <a:lnTo>
                      <a:pt x="12" y="3"/>
                    </a:lnTo>
                    <a:lnTo>
                      <a:pt x="11" y="2"/>
                    </a:lnTo>
                    <a:lnTo>
                      <a:pt x="11" y="1"/>
                    </a:lnTo>
                    <a:lnTo>
                      <a:pt x="10" y="1"/>
                    </a:lnTo>
                    <a:lnTo>
                      <a:pt x="9" y="0"/>
                    </a:lnTo>
                    <a:lnTo>
                      <a:pt x="7" y="0"/>
                    </a:lnTo>
                    <a:lnTo>
                      <a:pt x="6" y="0"/>
                    </a:lnTo>
                    <a:lnTo>
                      <a:pt x="5" y="0"/>
                    </a:lnTo>
                    <a:lnTo>
                      <a:pt x="3" y="0"/>
                    </a:lnTo>
                    <a:lnTo>
                      <a:pt x="2" y="0"/>
                    </a:lnTo>
                    <a:lnTo>
                      <a:pt x="1" y="0"/>
                    </a:lnTo>
                    <a:lnTo>
                      <a:pt x="0" y="0"/>
                    </a:lnTo>
                    <a:lnTo>
                      <a:pt x="0" y="1"/>
                    </a:lnTo>
                    <a:lnTo>
                      <a:pt x="1" y="1"/>
                    </a:lnTo>
                    <a:lnTo>
                      <a:pt x="2"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4" name="D261"/>
              <p:cNvSpPr>
                <a:spLocks noChangeAspect="1"/>
              </p:cNvSpPr>
              <p:nvPr/>
            </p:nvSpPr>
            <p:spPr bwMode="auto">
              <a:xfrm>
                <a:off x="1247" y="2023"/>
                <a:ext cx="1" cy="1"/>
              </a:xfrm>
              <a:custGeom>
                <a:avLst/>
                <a:gdLst>
                  <a:gd name="T0" fmla="*/ 0 w 1"/>
                  <a:gd name="T1" fmla="*/ 0 h 1"/>
                  <a:gd name="T2" fmla="*/ 0 w 1"/>
                  <a:gd name="T3" fmla="*/ 1 h 1"/>
                  <a:gd name="T4" fmla="*/ 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85" name="D262"/>
              <p:cNvSpPr>
                <a:spLocks noChangeAspect="1"/>
              </p:cNvSpPr>
              <p:nvPr/>
            </p:nvSpPr>
            <p:spPr bwMode="auto">
              <a:xfrm>
                <a:off x="1203" y="1988"/>
                <a:ext cx="25" cy="32"/>
              </a:xfrm>
              <a:custGeom>
                <a:avLst/>
                <a:gdLst>
                  <a:gd name="T0" fmla="*/ 24 w 25"/>
                  <a:gd name="T1" fmla="*/ 1 h 32"/>
                  <a:gd name="T2" fmla="*/ 20 w 25"/>
                  <a:gd name="T3" fmla="*/ 2 h 32"/>
                  <a:gd name="T4" fmla="*/ 18 w 25"/>
                  <a:gd name="T5" fmla="*/ 1 h 32"/>
                  <a:gd name="T6" fmla="*/ 16 w 25"/>
                  <a:gd name="T7" fmla="*/ 0 h 32"/>
                  <a:gd name="T8" fmla="*/ 15 w 25"/>
                  <a:gd name="T9" fmla="*/ 3 h 32"/>
                  <a:gd name="T10" fmla="*/ 12 w 25"/>
                  <a:gd name="T11" fmla="*/ 4 h 32"/>
                  <a:gd name="T12" fmla="*/ 8 w 25"/>
                  <a:gd name="T13" fmla="*/ 3 h 32"/>
                  <a:gd name="T14" fmla="*/ 10 w 25"/>
                  <a:gd name="T15" fmla="*/ 5 h 32"/>
                  <a:gd name="T16" fmla="*/ 11 w 25"/>
                  <a:gd name="T17" fmla="*/ 7 h 32"/>
                  <a:gd name="T18" fmla="*/ 9 w 25"/>
                  <a:gd name="T19" fmla="*/ 6 h 32"/>
                  <a:gd name="T20" fmla="*/ 8 w 25"/>
                  <a:gd name="T21" fmla="*/ 8 h 32"/>
                  <a:gd name="T22" fmla="*/ 8 w 25"/>
                  <a:gd name="T23" fmla="*/ 11 h 32"/>
                  <a:gd name="T24" fmla="*/ 11 w 25"/>
                  <a:gd name="T25" fmla="*/ 12 h 32"/>
                  <a:gd name="T26" fmla="*/ 14 w 25"/>
                  <a:gd name="T27" fmla="*/ 11 h 32"/>
                  <a:gd name="T28" fmla="*/ 18 w 25"/>
                  <a:gd name="T29" fmla="*/ 11 h 32"/>
                  <a:gd name="T30" fmla="*/ 18 w 25"/>
                  <a:gd name="T31" fmla="*/ 14 h 32"/>
                  <a:gd name="T32" fmla="*/ 13 w 25"/>
                  <a:gd name="T33" fmla="*/ 15 h 32"/>
                  <a:gd name="T34" fmla="*/ 11 w 25"/>
                  <a:gd name="T35" fmla="*/ 16 h 32"/>
                  <a:gd name="T36" fmla="*/ 12 w 25"/>
                  <a:gd name="T37" fmla="*/ 20 h 32"/>
                  <a:gd name="T38" fmla="*/ 14 w 25"/>
                  <a:gd name="T39" fmla="*/ 22 h 32"/>
                  <a:gd name="T40" fmla="*/ 18 w 25"/>
                  <a:gd name="T41" fmla="*/ 23 h 32"/>
                  <a:gd name="T42" fmla="*/ 17 w 25"/>
                  <a:gd name="T43" fmla="*/ 24 h 32"/>
                  <a:gd name="T44" fmla="*/ 15 w 25"/>
                  <a:gd name="T45" fmla="*/ 23 h 32"/>
                  <a:gd name="T46" fmla="*/ 13 w 25"/>
                  <a:gd name="T47" fmla="*/ 24 h 32"/>
                  <a:gd name="T48" fmla="*/ 11 w 25"/>
                  <a:gd name="T49" fmla="*/ 22 h 32"/>
                  <a:gd name="T50" fmla="*/ 10 w 25"/>
                  <a:gd name="T51" fmla="*/ 24 h 32"/>
                  <a:gd name="T52" fmla="*/ 11 w 25"/>
                  <a:gd name="T53" fmla="*/ 24 h 32"/>
                  <a:gd name="T54" fmla="*/ 9 w 25"/>
                  <a:gd name="T55" fmla="*/ 24 h 32"/>
                  <a:gd name="T56" fmla="*/ 6 w 25"/>
                  <a:gd name="T57" fmla="*/ 22 h 32"/>
                  <a:gd name="T58" fmla="*/ 3 w 25"/>
                  <a:gd name="T59" fmla="*/ 22 h 32"/>
                  <a:gd name="T60" fmla="*/ 6 w 25"/>
                  <a:gd name="T61" fmla="*/ 24 h 32"/>
                  <a:gd name="T62" fmla="*/ 4 w 25"/>
                  <a:gd name="T63" fmla="*/ 24 h 32"/>
                  <a:gd name="T64" fmla="*/ 2 w 25"/>
                  <a:gd name="T65" fmla="*/ 25 h 32"/>
                  <a:gd name="T66" fmla="*/ 0 w 25"/>
                  <a:gd name="T67" fmla="*/ 26 h 32"/>
                  <a:gd name="T68" fmla="*/ 0 w 25"/>
                  <a:gd name="T69" fmla="*/ 28 h 32"/>
                  <a:gd name="T70" fmla="*/ 2 w 25"/>
                  <a:gd name="T71" fmla="*/ 27 h 32"/>
                  <a:gd name="T72" fmla="*/ 5 w 25"/>
                  <a:gd name="T73" fmla="*/ 28 h 32"/>
                  <a:gd name="T74" fmla="*/ 3 w 25"/>
                  <a:gd name="T75" fmla="*/ 29 h 32"/>
                  <a:gd name="T76" fmla="*/ 4 w 25"/>
                  <a:gd name="T77" fmla="*/ 30 h 32"/>
                  <a:gd name="T78" fmla="*/ 6 w 25"/>
                  <a:gd name="T79" fmla="*/ 29 h 32"/>
                  <a:gd name="T80" fmla="*/ 10 w 25"/>
                  <a:gd name="T81" fmla="*/ 30 h 32"/>
                  <a:gd name="T82" fmla="*/ 14 w 25"/>
                  <a:gd name="T83" fmla="*/ 30 h 32"/>
                  <a:gd name="T84" fmla="*/ 19 w 25"/>
                  <a:gd name="T85" fmla="*/ 30 h 32"/>
                  <a:gd name="T86" fmla="*/ 22 w 25"/>
                  <a:gd name="T87" fmla="*/ 31 h 32"/>
                  <a:gd name="T88" fmla="*/ 23 w 25"/>
                  <a:gd name="T89" fmla="*/ 30 h 32"/>
                  <a:gd name="T90" fmla="*/ 25 w 25"/>
                  <a:gd name="T91" fmla="*/ 31 h 32"/>
                  <a:gd name="T92" fmla="*/ 25 w 25"/>
                  <a:gd name="T93" fmla="*/ 29 h 32"/>
                  <a:gd name="T94" fmla="*/ 25 w 25"/>
                  <a:gd name="T95" fmla="*/ 24 h 32"/>
                  <a:gd name="T96" fmla="*/ 25 w 25"/>
                  <a:gd name="T97" fmla="*/ 13 h 32"/>
                  <a:gd name="T98" fmla="*/ 25 w 25"/>
                  <a:gd name="T99" fmla="*/ 6 h 32"/>
                  <a:gd name="T100" fmla="*/ 25 w 25"/>
                  <a:gd name="T101" fmla="*/ 2 h 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
                  <a:gd name="T154" fmla="*/ 0 h 32"/>
                  <a:gd name="T155" fmla="*/ 25 w 25"/>
                  <a:gd name="T156" fmla="*/ 32 h 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 h="32">
                    <a:moveTo>
                      <a:pt x="25" y="2"/>
                    </a:moveTo>
                    <a:lnTo>
                      <a:pt x="24" y="1"/>
                    </a:lnTo>
                    <a:lnTo>
                      <a:pt x="22" y="2"/>
                    </a:lnTo>
                    <a:lnTo>
                      <a:pt x="20" y="2"/>
                    </a:lnTo>
                    <a:lnTo>
                      <a:pt x="19" y="2"/>
                    </a:lnTo>
                    <a:lnTo>
                      <a:pt x="18" y="1"/>
                    </a:lnTo>
                    <a:lnTo>
                      <a:pt x="18" y="0"/>
                    </a:lnTo>
                    <a:lnTo>
                      <a:pt x="16" y="0"/>
                    </a:lnTo>
                    <a:lnTo>
                      <a:pt x="15" y="2"/>
                    </a:lnTo>
                    <a:lnTo>
                      <a:pt x="15" y="3"/>
                    </a:lnTo>
                    <a:lnTo>
                      <a:pt x="13" y="4"/>
                    </a:lnTo>
                    <a:lnTo>
                      <a:pt x="12" y="4"/>
                    </a:lnTo>
                    <a:lnTo>
                      <a:pt x="11" y="3"/>
                    </a:lnTo>
                    <a:lnTo>
                      <a:pt x="8" y="3"/>
                    </a:lnTo>
                    <a:lnTo>
                      <a:pt x="10" y="4"/>
                    </a:lnTo>
                    <a:lnTo>
                      <a:pt x="10" y="5"/>
                    </a:lnTo>
                    <a:lnTo>
                      <a:pt x="11" y="6"/>
                    </a:lnTo>
                    <a:lnTo>
                      <a:pt x="11" y="7"/>
                    </a:lnTo>
                    <a:lnTo>
                      <a:pt x="10" y="7"/>
                    </a:lnTo>
                    <a:lnTo>
                      <a:pt x="9" y="6"/>
                    </a:lnTo>
                    <a:lnTo>
                      <a:pt x="8" y="7"/>
                    </a:lnTo>
                    <a:lnTo>
                      <a:pt x="8" y="8"/>
                    </a:lnTo>
                    <a:lnTo>
                      <a:pt x="8" y="10"/>
                    </a:lnTo>
                    <a:lnTo>
                      <a:pt x="8" y="11"/>
                    </a:lnTo>
                    <a:lnTo>
                      <a:pt x="9" y="11"/>
                    </a:lnTo>
                    <a:lnTo>
                      <a:pt x="11" y="12"/>
                    </a:lnTo>
                    <a:lnTo>
                      <a:pt x="12" y="11"/>
                    </a:lnTo>
                    <a:lnTo>
                      <a:pt x="14" y="11"/>
                    </a:lnTo>
                    <a:lnTo>
                      <a:pt x="16" y="11"/>
                    </a:lnTo>
                    <a:lnTo>
                      <a:pt x="18" y="11"/>
                    </a:lnTo>
                    <a:lnTo>
                      <a:pt x="18" y="12"/>
                    </a:lnTo>
                    <a:lnTo>
                      <a:pt x="18" y="14"/>
                    </a:lnTo>
                    <a:lnTo>
                      <a:pt x="16" y="14"/>
                    </a:lnTo>
                    <a:lnTo>
                      <a:pt x="13" y="15"/>
                    </a:lnTo>
                    <a:lnTo>
                      <a:pt x="11" y="15"/>
                    </a:lnTo>
                    <a:lnTo>
                      <a:pt x="11" y="16"/>
                    </a:lnTo>
                    <a:lnTo>
                      <a:pt x="11" y="18"/>
                    </a:lnTo>
                    <a:lnTo>
                      <a:pt x="12" y="20"/>
                    </a:lnTo>
                    <a:lnTo>
                      <a:pt x="12" y="21"/>
                    </a:lnTo>
                    <a:lnTo>
                      <a:pt x="14" y="22"/>
                    </a:lnTo>
                    <a:lnTo>
                      <a:pt x="16" y="22"/>
                    </a:lnTo>
                    <a:lnTo>
                      <a:pt x="18" y="23"/>
                    </a:lnTo>
                    <a:lnTo>
                      <a:pt x="18" y="24"/>
                    </a:lnTo>
                    <a:lnTo>
                      <a:pt x="17" y="24"/>
                    </a:lnTo>
                    <a:lnTo>
                      <a:pt x="16" y="24"/>
                    </a:lnTo>
                    <a:lnTo>
                      <a:pt x="15" y="23"/>
                    </a:lnTo>
                    <a:lnTo>
                      <a:pt x="13" y="23"/>
                    </a:lnTo>
                    <a:lnTo>
                      <a:pt x="13" y="24"/>
                    </a:lnTo>
                    <a:lnTo>
                      <a:pt x="12" y="23"/>
                    </a:lnTo>
                    <a:lnTo>
                      <a:pt x="11" y="22"/>
                    </a:lnTo>
                    <a:lnTo>
                      <a:pt x="10" y="23"/>
                    </a:lnTo>
                    <a:lnTo>
                      <a:pt x="10" y="24"/>
                    </a:lnTo>
                    <a:lnTo>
                      <a:pt x="12" y="24"/>
                    </a:lnTo>
                    <a:lnTo>
                      <a:pt x="11" y="24"/>
                    </a:lnTo>
                    <a:lnTo>
                      <a:pt x="10" y="25"/>
                    </a:lnTo>
                    <a:lnTo>
                      <a:pt x="9" y="24"/>
                    </a:lnTo>
                    <a:lnTo>
                      <a:pt x="8" y="23"/>
                    </a:lnTo>
                    <a:lnTo>
                      <a:pt x="6" y="22"/>
                    </a:lnTo>
                    <a:lnTo>
                      <a:pt x="3" y="20"/>
                    </a:lnTo>
                    <a:lnTo>
                      <a:pt x="3" y="22"/>
                    </a:lnTo>
                    <a:lnTo>
                      <a:pt x="5" y="23"/>
                    </a:lnTo>
                    <a:lnTo>
                      <a:pt x="6" y="24"/>
                    </a:lnTo>
                    <a:lnTo>
                      <a:pt x="5" y="24"/>
                    </a:lnTo>
                    <a:lnTo>
                      <a:pt x="4" y="24"/>
                    </a:lnTo>
                    <a:lnTo>
                      <a:pt x="2" y="24"/>
                    </a:lnTo>
                    <a:lnTo>
                      <a:pt x="2" y="25"/>
                    </a:lnTo>
                    <a:lnTo>
                      <a:pt x="0" y="25"/>
                    </a:lnTo>
                    <a:lnTo>
                      <a:pt x="0" y="26"/>
                    </a:lnTo>
                    <a:lnTo>
                      <a:pt x="0" y="27"/>
                    </a:lnTo>
                    <a:lnTo>
                      <a:pt x="0" y="28"/>
                    </a:lnTo>
                    <a:lnTo>
                      <a:pt x="2" y="28"/>
                    </a:lnTo>
                    <a:lnTo>
                      <a:pt x="2" y="27"/>
                    </a:lnTo>
                    <a:lnTo>
                      <a:pt x="3" y="28"/>
                    </a:lnTo>
                    <a:lnTo>
                      <a:pt x="5" y="28"/>
                    </a:lnTo>
                    <a:lnTo>
                      <a:pt x="4" y="28"/>
                    </a:lnTo>
                    <a:lnTo>
                      <a:pt x="3" y="29"/>
                    </a:lnTo>
                    <a:lnTo>
                      <a:pt x="5" y="29"/>
                    </a:lnTo>
                    <a:lnTo>
                      <a:pt x="4" y="30"/>
                    </a:lnTo>
                    <a:lnTo>
                      <a:pt x="5" y="30"/>
                    </a:lnTo>
                    <a:lnTo>
                      <a:pt x="6" y="29"/>
                    </a:lnTo>
                    <a:lnTo>
                      <a:pt x="8" y="30"/>
                    </a:lnTo>
                    <a:lnTo>
                      <a:pt x="10" y="30"/>
                    </a:lnTo>
                    <a:lnTo>
                      <a:pt x="12" y="30"/>
                    </a:lnTo>
                    <a:lnTo>
                      <a:pt x="14" y="30"/>
                    </a:lnTo>
                    <a:lnTo>
                      <a:pt x="16" y="30"/>
                    </a:lnTo>
                    <a:lnTo>
                      <a:pt x="19" y="30"/>
                    </a:lnTo>
                    <a:lnTo>
                      <a:pt x="21" y="32"/>
                    </a:lnTo>
                    <a:lnTo>
                      <a:pt x="22" y="31"/>
                    </a:lnTo>
                    <a:lnTo>
                      <a:pt x="24" y="31"/>
                    </a:lnTo>
                    <a:lnTo>
                      <a:pt x="23" y="30"/>
                    </a:lnTo>
                    <a:lnTo>
                      <a:pt x="25" y="30"/>
                    </a:lnTo>
                    <a:lnTo>
                      <a:pt x="25" y="31"/>
                    </a:lnTo>
                    <a:lnTo>
                      <a:pt x="25" y="30"/>
                    </a:lnTo>
                    <a:lnTo>
                      <a:pt x="25" y="29"/>
                    </a:lnTo>
                    <a:lnTo>
                      <a:pt x="25" y="28"/>
                    </a:lnTo>
                    <a:lnTo>
                      <a:pt x="25" y="24"/>
                    </a:lnTo>
                    <a:lnTo>
                      <a:pt x="25" y="18"/>
                    </a:lnTo>
                    <a:lnTo>
                      <a:pt x="25" y="13"/>
                    </a:lnTo>
                    <a:lnTo>
                      <a:pt x="25" y="7"/>
                    </a:lnTo>
                    <a:lnTo>
                      <a:pt x="25" y="6"/>
                    </a:lnTo>
                    <a:lnTo>
                      <a:pt x="25"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526" name="Macau"/>
            <p:cNvSpPr>
              <a:spLocks noChangeAspect="1"/>
            </p:cNvSpPr>
            <p:nvPr/>
          </p:nvSpPr>
          <p:spPr bwMode="auto">
            <a:xfrm>
              <a:off x="2869" y="1262"/>
              <a:ext cx="22" cy="19"/>
            </a:xfrm>
            <a:custGeom>
              <a:avLst/>
              <a:gdLst>
                <a:gd name="T0" fmla="*/ 17 w 22"/>
                <a:gd name="T1" fmla="*/ 1 h 19"/>
                <a:gd name="T2" fmla="*/ 16 w 22"/>
                <a:gd name="T3" fmla="*/ 1 h 19"/>
                <a:gd name="T4" fmla="*/ 15 w 22"/>
                <a:gd name="T5" fmla="*/ 1 h 19"/>
                <a:gd name="T6" fmla="*/ 13 w 22"/>
                <a:gd name="T7" fmla="*/ 2 h 19"/>
                <a:gd name="T8" fmla="*/ 12 w 22"/>
                <a:gd name="T9" fmla="*/ 2 h 19"/>
                <a:gd name="T10" fmla="*/ 10 w 22"/>
                <a:gd name="T11" fmla="*/ 2 h 19"/>
                <a:gd name="T12" fmla="*/ 9 w 22"/>
                <a:gd name="T13" fmla="*/ 2 h 19"/>
                <a:gd name="T14" fmla="*/ 7 w 22"/>
                <a:gd name="T15" fmla="*/ 3 h 19"/>
                <a:gd name="T16" fmla="*/ 5 w 22"/>
                <a:gd name="T17" fmla="*/ 4 h 19"/>
                <a:gd name="T18" fmla="*/ 5 w 22"/>
                <a:gd name="T19" fmla="*/ 5 h 19"/>
                <a:gd name="T20" fmla="*/ 4 w 22"/>
                <a:gd name="T21" fmla="*/ 6 h 19"/>
                <a:gd name="T22" fmla="*/ 1 w 22"/>
                <a:gd name="T23" fmla="*/ 8 h 19"/>
                <a:gd name="T24" fmla="*/ 0 w 22"/>
                <a:gd name="T25" fmla="*/ 9 h 19"/>
                <a:gd name="T26" fmla="*/ 0 w 22"/>
                <a:gd name="T27" fmla="*/ 10 h 19"/>
                <a:gd name="T28" fmla="*/ 0 w 22"/>
                <a:gd name="T29" fmla="*/ 12 h 19"/>
                <a:gd name="T30" fmla="*/ 1 w 22"/>
                <a:gd name="T31" fmla="*/ 15 h 19"/>
                <a:gd name="T32" fmla="*/ 2 w 22"/>
                <a:gd name="T33" fmla="*/ 17 h 19"/>
                <a:gd name="T34" fmla="*/ 5 w 22"/>
                <a:gd name="T35" fmla="*/ 18 h 19"/>
                <a:gd name="T36" fmla="*/ 7 w 22"/>
                <a:gd name="T37" fmla="*/ 18 h 19"/>
                <a:gd name="T38" fmla="*/ 8 w 22"/>
                <a:gd name="T39" fmla="*/ 19 h 19"/>
                <a:gd name="T40" fmla="*/ 9 w 22"/>
                <a:gd name="T41" fmla="*/ 19 h 19"/>
                <a:gd name="T42" fmla="*/ 10 w 22"/>
                <a:gd name="T43" fmla="*/ 19 h 19"/>
                <a:gd name="T44" fmla="*/ 11 w 22"/>
                <a:gd name="T45" fmla="*/ 19 h 19"/>
                <a:gd name="T46" fmla="*/ 12 w 22"/>
                <a:gd name="T47" fmla="*/ 17 h 19"/>
                <a:gd name="T48" fmla="*/ 13 w 22"/>
                <a:gd name="T49" fmla="*/ 17 h 19"/>
                <a:gd name="T50" fmla="*/ 14 w 22"/>
                <a:gd name="T51" fmla="*/ 16 h 19"/>
                <a:gd name="T52" fmla="*/ 16 w 22"/>
                <a:gd name="T53" fmla="*/ 15 h 19"/>
                <a:gd name="T54" fmla="*/ 17 w 22"/>
                <a:gd name="T55" fmla="*/ 14 h 19"/>
                <a:gd name="T56" fmla="*/ 17 w 22"/>
                <a:gd name="T57" fmla="*/ 12 h 19"/>
                <a:gd name="T58" fmla="*/ 18 w 22"/>
                <a:gd name="T59" fmla="*/ 11 h 19"/>
                <a:gd name="T60" fmla="*/ 19 w 22"/>
                <a:gd name="T61" fmla="*/ 9 h 19"/>
                <a:gd name="T62" fmla="*/ 20 w 22"/>
                <a:gd name="T63" fmla="*/ 7 h 19"/>
                <a:gd name="T64" fmla="*/ 22 w 22"/>
                <a:gd name="T65" fmla="*/ 5 h 19"/>
                <a:gd name="T66" fmla="*/ 22 w 22"/>
                <a:gd name="T67" fmla="*/ 4 h 19"/>
                <a:gd name="T68" fmla="*/ 21 w 22"/>
                <a:gd name="T69" fmla="*/ 2 h 19"/>
                <a:gd name="T70" fmla="*/ 19 w 22"/>
                <a:gd name="T71" fmla="*/ 1 h 19"/>
                <a:gd name="T72" fmla="*/ 18 w 22"/>
                <a:gd name="T73" fmla="*/ 0 h 19"/>
                <a:gd name="T74" fmla="*/ 17 w 22"/>
                <a:gd name="T75" fmla="*/ 1 h 19"/>
                <a:gd name="T76" fmla="*/ 17 w 22"/>
                <a:gd name="T77" fmla="*/ 1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
                <a:gd name="T118" fmla="*/ 0 h 19"/>
                <a:gd name="T119" fmla="*/ 22 w 2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 h="19">
                  <a:moveTo>
                    <a:pt x="17" y="1"/>
                  </a:moveTo>
                  <a:lnTo>
                    <a:pt x="16" y="1"/>
                  </a:lnTo>
                  <a:lnTo>
                    <a:pt x="15" y="1"/>
                  </a:lnTo>
                  <a:lnTo>
                    <a:pt x="13" y="2"/>
                  </a:lnTo>
                  <a:lnTo>
                    <a:pt x="12" y="2"/>
                  </a:lnTo>
                  <a:lnTo>
                    <a:pt x="10" y="2"/>
                  </a:lnTo>
                  <a:lnTo>
                    <a:pt x="9" y="2"/>
                  </a:lnTo>
                  <a:lnTo>
                    <a:pt x="7" y="3"/>
                  </a:lnTo>
                  <a:lnTo>
                    <a:pt x="5" y="4"/>
                  </a:lnTo>
                  <a:lnTo>
                    <a:pt x="5" y="5"/>
                  </a:lnTo>
                  <a:lnTo>
                    <a:pt x="4" y="6"/>
                  </a:lnTo>
                  <a:lnTo>
                    <a:pt x="1" y="8"/>
                  </a:lnTo>
                  <a:lnTo>
                    <a:pt x="0" y="9"/>
                  </a:lnTo>
                  <a:lnTo>
                    <a:pt x="0" y="10"/>
                  </a:lnTo>
                  <a:lnTo>
                    <a:pt x="0" y="12"/>
                  </a:lnTo>
                  <a:lnTo>
                    <a:pt x="1" y="15"/>
                  </a:lnTo>
                  <a:lnTo>
                    <a:pt x="2" y="17"/>
                  </a:lnTo>
                  <a:lnTo>
                    <a:pt x="5" y="18"/>
                  </a:lnTo>
                  <a:lnTo>
                    <a:pt x="7" y="18"/>
                  </a:lnTo>
                  <a:lnTo>
                    <a:pt x="8" y="19"/>
                  </a:lnTo>
                  <a:lnTo>
                    <a:pt x="9" y="19"/>
                  </a:lnTo>
                  <a:lnTo>
                    <a:pt x="10" y="19"/>
                  </a:lnTo>
                  <a:lnTo>
                    <a:pt x="11" y="19"/>
                  </a:lnTo>
                  <a:lnTo>
                    <a:pt x="12" y="17"/>
                  </a:lnTo>
                  <a:lnTo>
                    <a:pt x="13" y="17"/>
                  </a:lnTo>
                  <a:lnTo>
                    <a:pt x="14" y="16"/>
                  </a:lnTo>
                  <a:lnTo>
                    <a:pt x="16" y="15"/>
                  </a:lnTo>
                  <a:lnTo>
                    <a:pt x="17" y="14"/>
                  </a:lnTo>
                  <a:lnTo>
                    <a:pt x="17" y="12"/>
                  </a:lnTo>
                  <a:lnTo>
                    <a:pt x="18" y="11"/>
                  </a:lnTo>
                  <a:lnTo>
                    <a:pt x="19" y="9"/>
                  </a:lnTo>
                  <a:lnTo>
                    <a:pt x="20" y="7"/>
                  </a:lnTo>
                  <a:lnTo>
                    <a:pt x="22" y="5"/>
                  </a:lnTo>
                  <a:lnTo>
                    <a:pt x="22" y="4"/>
                  </a:lnTo>
                  <a:lnTo>
                    <a:pt x="21" y="2"/>
                  </a:lnTo>
                  <a:lnTo>
                    <a:pt x="19" y="1"/>
                  </a:lnTo>
                  <a:lnTo>
                    <a:pt x="18" y="0"/>
                  </a:lnTo>
                  <a:lnTo>
                    <a:pt x="17"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27" name="Colombia">
              <a:hlinkClick r:id="" action="ppaction://noaction"/>
            </p:cNvPr>
            <p:cNvSpPr>
              <a:spLocks noChangeAspect="1"/>
            </p:cNvSpPr>
            <p:nvPr/>
          </p:nvSpPr>
          <p:spPr bwMode="auto">
            <a:xfrm>
              <a:off x="1132" y="1336"/>
              <a:ext cx="112" cy="154"/>
            </a:xfrm>
            <a:custGeom>
              <a:avLst/>
              <a:gdLst>
                <a:gd name="T0" fmla="*/ 20 w 112"/>
                <a:gd name="T1" fmla="*/ 41 h 154"/>
                <a:gd name="T2" fmla="*/ 21 w 112"/>
                <a:gd name="T3" fmla="*/ 35 h 154"/>
                <a:gd name="T4" fmla="*/ 29 w 112"/>
                <a:gd name="T5" fmla="*/ 28 h 154"/>
                <a:gd name="T6" fmla="*/ 31 w 112"/>
                <a:gd name="T7" fmla="*/ 20 h 154"/>
                <a:gd name="T8" fmla="*/ 39 w 112"/>
                <a:gd name="T9" fmla="*/ 14 h 154"/>
                <a:gd name="T10" fmla="*/ 43 w 112"/>
                <a:gd name="T11" fmla="*/ 12 h 154"/>
                <a:gd name="T12" fmla="*/ 53 w 112"/>
                <a:gd name="T13" fmla="*/ 10 h 154"/>
                <a:gd name="T14" fmla="*/ 62 w 112"/>
                <a:gd name="T15" fmla="*/ 6 h 154"/>
                <a:gd name="T16" fmla="*/ 68 w 112"/>
                <a:gd name="T17" fmla="*/ 1 h 154"/>
                <a:gd name="T18" fmla="*/ 71 w 112"/>
                <a:gd name="T19" fmla="*/ 5 h 154"/>
                <a:gd name="T20" fmla="*/ 63 w 112"/>
                <a:gd name="T21" fmla="*/ 11 h 154"/>
                <a:gd name="T22" fmla="*/ 56 w 112"/>
                <a:gd name="T23" fmla="*/ 20 h 154"/>
                <a:gd name="T24" fmla="*/ 53 w 112"/>
                <a:gd name="T25" fmla="*/ 31 h 154"/>
                <a:gd name="T26" fmla="*/ 59 w 112"/>
                <a:gd name="T27" fmla="*/ 37 h 154"/>
                <a:gd name="T28" fmla="*/ 62 w 112"/>
                <a:gd name="T29" fmla="*/ 47 h 154"/>
                <a:gd name="T30" fmla="*/ 71 w 112"/>
                <a:gd name="T31" fmla="*/ 51 h 154"/>
                <a:gd name="T32" fmla="*/ 80 w 112"/>
                <a:gd name="T33" fmla="*/ 51 h 154"/>
                <a:gd name="T34" fmla="*/ 85 w 112"/>
                <a:gd name="T35" fmla="*/ 55 h 154"/>
                <a:gd name="T36" fmla="*/ 92 w 112"/>
                <a:gd name="T37" fmla="*/ 59 h 154"/>
                <a:gd name="T38" fmla="*/ 101 w 112"/>
                <a:gd name="T39" fmla="*/ 59 h 154"/>
                <a:gd name="T40" fmla="*/ 106 w 112"/>
                <a:gd name="T41" fmla="*/ 62 h 154"/>
                <a:gd name="T42" fmla="*/ 103 w 112"/>
                <a:gd name="T43" fmla="*/ 71 h 154"/>
                <a:gd name="T44" fmla="*/ 104 w 112"/>
                <a:gd name="T45" fmla="*/ 79 h 154"/>
                <a:gd name="T46" fmla="*/ 108 w 112"/>
                <a:gd name="T47" fmla="*/ 86 h 154"/>
                <a:gd name="T48" fmla="*/ 106 w 112"/>
                <a:gd name="T49" fmla="*/ 92 h 154"/>
                <a:gd name="T50" fmla="*/ 111 w 112"/>
                <a:gd name="T51" fmla="*/ 100 h 154"/>
                <a:gd name="T52" fmla="*/ 110 w 112"/>
                <a:gd name="T53" fmla="*/ 104 h 154"/>
                <a:gd name="T54" fmla="*/ 107 w 112"/>
                <a:gd name="T55" fmla="*/ 98 h 154"/>
                <a:gd name="T56" fmla="*/ 101 w 112"/>
                <a:gd name="T57" fmla="*/ 98 h 154"/>
                <a:gd name="T58" fmla="*/ 94 w 112"/>
                <a:gd name="T59" fmla="*/ 100 h 154"/>
                <a:gd name="T60" fmla="*/ 85 w 112"/>
                <a:gd name="T61" fmla="*/ 100 h 154"/>
                <a:gd name="T62" fmla="*/ 87 w 112"/>
                <a:gd name="T63" fmla="*/ 107 h 154"/>
                <a:gd name="T64" fmla="*/ 91 w 112"/>
                <a:gd name="T65" fmla="*/ 110 h 154"/>
                <a:gd name="T66" fmla="*/ 83 w 112"/>
                <a:gd name="T67" fmla="*/ 111 h 154"/>
                <a:gd name="T68" fmla="*/ 85 w 112"/>
                <a:gd name="T69" fmla="*/ 119 h 154"/>
                <a:gd name="T70" fmla="*/ 88 w 112"/>
                <a:gd name="T71" fmla="*/ 125 h 154"/>
                <a:gd name="T72" fmla="*/ 88 w 112"/>
                <a:gd name="T73" fmla="*/ 134 h 154"/>
                <a:gd name="T74" fmla="*/ 86 w 112"/>
                <a:gd name="T75" fmla="*/ 143 h 154"/>
                <a:gd name="T76" fmla="*/ 84 w 112"/>
                <a:gd name="T77" fmla="*/ 151 h 154"/>
                <a:gd name="T78" fmla="*/ 80 w 112"/>
                <a:gd name="T79" fmla="*/ 152 h 154"/>
                <a:gd name="T80" fmla="*/ 78 w 112"/>
                <a:gd name="T81" fmla="*/ 149 h 154"/>
                <a:gd name="T82" fmla="*/ 81 w 112"/>
                <a:gd name="T83" fmla="*/ 140 h 154"/>
                <a:gd name="T84" fmla="*/ 73 w 112"/>
                <a:gd name="T85" fmla="*/ 137 h 154"/>
                <a:gd name="T86" fmla="*/ 64 w 112"/>
                <a:gd name="T87" fmla="*/ 138 h 154"/>
                <a:gd name="T88" fmla="*/ 55 w 112"/>
                <a:gd name="T89" fmla="*/ 138 h 154"/>
                <a:gd name="T90" fmla="*/ 50 w 112"/>
                <a:gd name="T91" fmla="*/ 132 h 154"/>
                <a:gd name="T92" fmla="*/ 45 w 112"/>
                <a:gd name="T93" fmla="*/ 126 h 154"/>
                <a:gd name="T94" fmla="*/ 40 w 112"/>
                <a:gd name="T95" fmla="*/ 120 h 154"/>
                <a:gd name="T96" fmla="*/ 34 w 112"/>
                <a:gd name="T97" fmla="*/ 117 h 154"/>
                <a:gd name="T98" fmla="*/ 27 w 112"/>
                <a:gd name="T99" fmla="*/ 113 h 154"/>
                <a:gd name="T100" fmla="*/ 19 w 112"/>
                <a:gd name="T101" fmla="*/ 114 h 154"/>
                <a:gd name="T102" fmla="*/ 13 w 112"/>
                <a:gd name="T103" fmla="*/ 109 h 154"/>
                <a:gd name="T104" fmla="*/ 5 w 112"/>
                <a:gd name="T105" fmla="*/ 106 h 154"/>
                <a:gd name="T106" fmla="*/ 0 w 112"/>
                <a:gd name="T107" fmla="*/ 100 h 154"/>
                <a:gd name="T108" fmla="*/ 4 w 112"/>
                <a:gd name="T109" fmla="*/ 94 h 154"/>
                <a:gd name="T110" fmla="*/ 12 w 112"/>
                <a:gd name="T111" fmla="*/ 90 h 154"/>
                <a:gd name="T112" fmla="*/ 17 w 112"/>
                <a:gd name="T113" fmla="*/ 82 h 154"/>
                <a:gd name="T114" fmla="*/ 14 w 112"/>
                <a:gd name="T115" fmla="*/ 78 h 154"/>
                <a:gd name="T116" fmla="*/ 14 w 112"/>
                <a:gd name="T117" fmla="*/ 67 h 154"/>
                <a:gd name="T118" fmla="*/ 15 w 112"/>
                <a:gd name="T119" fmla="*/ 57 h 154"/>
                <a:gd name="T120" fmla="*/ 10 w 112"/>
                <a:gd name="T121" fmla="*/ 49 h 154"/>
                <a:gd name="T122" fmla="*/ 15 w 112"/>
                <a:gd name="T123" fmla="*/ 42 h 154"/>
                <a:gd name="T124" fmla="*/ 15 w 112"/>
                <a:gd name="T125" fmla="*/ 36 h 1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2"/>
                <a:gd name="T190" fmla="*/ 0 h 154"/>
                <a:gd name="T191" fmla="*/ 112 w 112"/>
                <a:gd name="T192" fmla="*/ 154 h 15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2" h="154">
                  <a:moveTo>
                    <a:pt x="15" y="36"/>
                  </a:moveTo>
                  <a:lnTo>
                    <a:pt x="15" y="37"/>
                  </a:lnTo>
                  <a:lnTo>
                    <a:pt x="16" y="37"/>
                  </a:lnTo>
                  <a:lnTo>
                    <a:pt x="17" y="38"/>
                  </a:lnTo>
                  <a:lnTo>
                    <a:pt x="17" y="39"/>
                  </a:lnTo>
                  <a:lnTo>
                    <a:pt x="18" y="39"/>
                  </a:lnTo>
                  <a:lnTo>
                    <a:pt x="18" y="40"/>
                  </a:lnTo>
                  <a:lnTo>
                    <a:pt x="19" y="41"/>
                  </a:lnTo>
                  <a:lnTo>
                    <a:pt x="20" y="41"/>
                  </a:lnTo>
                  <a:lnTo>
                    <a:pt x="20" y="42"/>
                  </a:lnTo>
                  <a:lnTo>
                    <a:pt x="20" y="41"/>
                  </a:lnTo>
                  <a:lnTo>
                    <a:pt x="20" y="40"/>
                  </a:lnTo>
                  <a:lnTo>
                    <a:pt x="20" y="38"/>
                  </a:lnTo>
                  <a:lnTo>
                    <a:pt x="20" y="37"/>
                  </a:lnTo>
                  <a:lnTo>
                    <a:pt x="19" y="36"/>
                  </a:lnTo>
                  <a:lnTo>
                    <a:pt x="20" y="36"/>
                  </a:lnTo>
                  <a:lnTo>
                    <a:pt x="20" y="35"/>
                  </a:lnTo>
                  <a:lnTo>
                    <a:pt x="21" y="35"/>
                  </a:lnTo>
                  <a:lnTo>
                    <a:pt x="22" y="34"/>
                  </a:lnTo>
                  <a:lnTo>
                    <a:pt x="23" y="34"/>
                  </a:lnTo>
                  <a:lnTo>
                    <a:pt x="23" y="33"/>
                  </a:lnTo>
                  <a:lnTo>
                    <a:pt x="24" y="32"/>
                  </a:lnTo>
                  <a:lnTo>
                    <a:pt x="25" y="32"/>
                  </a:lnTo>
                  <a:lnTo>
                    <a:pt x="26" y="30"/>
                  </a:lnTo>
                  <a:lnTo>
                    <a:pt x="26" y="29"/>
                  </a:lnTo>
                  <a:lnTo>
                    <a:pt x="27" y="29"/>
                  </a:lnTo>
                  <a:lnTo>
                    <a:pt x="29" y="28"/>
                  </a:lnTo>
                  <a:lnTo>
                    <a:pt x="30" y="28"/>
                  </a:lnTo>
                  <a:lnTo>
                    <a:pt x="30" y="27"/>
                  </a:lnTo>
                  <a:lnTo>
                    <a:pt x="30" y="26"/>
                  </a:lnTo>
                  <a:lnTo>
                    <a:pt x="30" y="25"/>
                  </a:lnTo>
                  <a:lnTo>
                    <a:pt x="30" y="24"/>
                  </a:lnTo>
                  <a:lnTo>
                    <a:pt x="31" y="24"/>
                  </a:lnTo>
                  <a:lnTo>
                    <a:pt x="31" y="23"/>
                  </a:lnTo>
                  <a:lnTo>
                    <a:pt x="31" y="22"/>
                  </a:lnTo>
                  <a:lnTo>
                    <a:pt x="31" y="20"/>
                  </a:lnTo>
                  <a:lnTo>
                    <a:pt x="31" y="19"/>
                  </a:lnTo>
                  <a:lnTo>
                    <a:pt x="31" y="18"/>
                  </a:lnTo>
                  <a:lnTo>
                    <a:pt x="32" y="17"/>
                  </a:lnTo>
                  <a:lnTo>
                    <a:pt x="33" y="16"/>
                  </a:lnTo>
                  <a:lnTo>
                    <a:pt x="34" y="16"/>
                  </a:lnTo>
                  <a:lnTo>
                    <a:pt x="35" y="15"/>
                  </a:lnTo>
                  <a:lnTo>
                    <a:pt x="37" y="14"/>
                  </a:lnTo>
                  <a:lnTo>
                    <a:pt x="38" y="14"/>
                  </a:lnTo>
                  <a:lnTo>
                    <a:pt x="39" y="14"/>
                  </a:lnTo>
                  <a:lnTo>
                    <a:pt x="40" y="14"/>
                  </a:lnTo>
                  <a:lnTo>
                    <a:pt x="41" y="14"/>
                  </a:lnTo>
                  <a:lnTo>
                    <a:pt x="41" y="15"/>
                  </a:lnTo>
                  <a:lnTo>
                    <a:pt x="41" y="16"/>
                  </a:lnTo>
                  <a:lnTo>
                    <a:pt x="42" y="16"/>
                  </a:lnTo>
                  <a:lnTo>
                    <a:pt x="42" y="15"/>
                  </a:lnTo>
                  <a:lnTo>
                    <a:pt x="43" y="14"/>
                  </a:lnTo>
                  <a:lnTo>
                    <a:pt x="43" y="13"/>
                  </a:lnTo>
                  <a:lnTo>
                    <a:pt x="43" y="12"/>
                  </a:lnTo>
                  <a:lnTo>
                    <a:pt x="44" y="11"/>
                  </a:lnTo>
                  <a:lnTo>
                    <a:pt x="45" y="11"/>
                  </a:lnTo>
                  <a:lnTo>
                    <a:pt x="46" y="11"/>
                  </a:lnTo>
                  <a:lnTo>
                    <a:pt x="47" y="11"/>
                  </a:lnTo>
                  <a:lnTo>
                    <a:pt x="48" y="11"/>
                  </a:lnTo>
                  <a:lnTo>
                    <a:pt x="49" y="11"/>
                  </a:lnTo>
                  <a:lnTo>
                    <a:pt x="50" y="11"/>
                  </a:lnTo>
                  <a:lnTo>
                    <a:pt x="52" y="10"/>
                  </a:lnTo>
                  <a:lnTo>
                    <a:pt x="53" y="10"/>
                  </a:lnTo>
                  <a:lnTo>
                    <a:pt x="54" y="10"/>
                  </a:lnTo>
                  <a:lnTo>
                    <a:pt x="54" y="9"/>
                  </a:lnTo>
                  <a:lnTo>
                    <a:pt x="56" y="8"/>
                  </a:lnTo>
                  <a:lnTo>
                    <a:pt x="57" y="8"/>
                  </a:lnTo>
                  <a:lnTo>
                    <a:pt x="58" y="7"/>
                  </a:lnTo>
                  <a:lnTo>
                    <a:pt x="59" y="7"/>
                  </a:lnTo>
                  <a:lnTo>
                    <a:pt x="60" y="6"/>
                  </a:lnTo>
                  <a:lnTo>
                    <a:pt x="61" y="6"/>
                  </a:lnTo>
                  <a:lnTo>
                    <a:pt x="62" y="6"/>
                  </a:lnTo>
                  <a:lnTo>
                    <a:pt x="63" y="5"/>
                  </a:lnTo>
                  <a:lnTo>
                    <a:pt x="64" y="4"/>
                  </a:lnTo>
                  <a:lnTo>
                    <a:pt x="64" y="3"/>
                  </a:lnTo>
                  <a:lnTo>
                    <a:pt x="64" y="2"/>
                  </a:lnTo>
                  <a:lnTo>
                    <a:pt x="65" y="2"/>
                  </a:lnTo>
                  <a:lnTo>
                    <a:pt x="66" y="2"/>
                  </a:lnTo>
                  <a:lnTo>
                    <a:pt x="66" y="1"/>
                  </a:lnTo>
                  <a:lnTo>
                    <a:pt x="67" y="1"/>
                  </a:lnTo>
                  <a:lnTo>
                    <a:pt x="68" y="1"/>
                  </a:lnTo>
                  <a:lnTo>
                    <a:pt x="68" y="0"/>
                  </a:lnTo>
                  <a:lnTo>
                    <a:pt x="69" y="1"/>
                  </a:lnTo>
                  <a:lnTo>
                    <a:pt x="71" y="1"/>
                  </a:lnTo>
                  <a:lnTo>
                    <a:pt x="71" y="2"/>
                  </a:lnTo>
                  <a:lnTo>
                    <a:pt x="72" y="2"/>
                  </a:lnTo>
                  <a:lnTo>
                    <a:pt x="72" y="3"/>
                  </a:lnTo>
                  <a:lnTo>
                    <a:pt x="72" y="4"/>
                  </a:lnTo>
                  <a:lnTo>
                    <a:pt x="72" y="5"/>
                  </a:lnTo>
                  <a:lnTo>
                    <a:pt x="71" y="5"/>
                  </a:lnTo>
                  <a:lnTo>
                    <a:pt x="71" y="6"/>
                  </a:lnTo>
                  <a:lnTo>
                    <a:pt x="69" y="6"/>
                  </a:lnTo>
                  <a:lnTo>
                    <a:pt x="68" y="6"/>
                  </a:lnTo>
                  <a:lnTo>
                    <a:pt x="67" y="7"/>
                  </a:lnTo>
                  <a:lnTo>
                    <a:pt x="66" y="7"/>
                  </a:lnTo>
                  <a:lnTo>
                    <a:pt x="65" y="8"/>
                  </a:lnTo>
                  <a:lnTo>
                    <a:pt x="64" y="10"/>
                  </a:lnTo>
                  <a:lnTo>
                    <a:pt x="63" y="10"/>
                  </a:lnTo>
                  <a:lnTo>
                    <a:pt x="63" y="11"/>
                  </a:lnTo>
                  <a:lnTo>
                    <a:pt x="62" y="12"/>
                  </a:lnTo>
                  <a:lnTo>
                    <a:pt x="60" y="13"/>
                  </a:lnTo>
                  <a:lnTo>
                    <a:pt x="60" y="14"/>
                  </a:lnTo>
                  <a:lnTo>
                    <a:pt x="59" y="15"/>
                  </a:lnTo>
                  <a:lnTo>
                    <a:pt x="58" y="16"/>
                  </a:lnTo>
                  <a:lnTo>
                    <a:pt x="57" y="18"/>
                  </a:lnTo>
                  <a:lnTo>
                    <a:pt x="57" y="19"/>
                  </a:lnTo>
                  <a:lnTo>
                    <a:pt x="56" y="19"/>
                  </a:lnTo>
                  <a:lnTo>
                    <a:pt x="56" y="20"/>
                  </a:lnTo>
                  <a:lnTo>
                    <a:pt x="56" y="22"/>
                  </a:lnTo>
                  <a:lnTo>
                    <a:pt x="56" y="23"/>
                  </a:lnTo>
                  <a:lnTo>
                    <a:pt x="55" y="24"/>
                  </a:lnTo>
                  <a:lnTo>
                    <a:pt x="55" y="26"/>
                  </a:lnTo>
                  <a:lnTo>
                    <a:pt x="54" y="27"/>
                  </a:lnTo>
                  <a:lnTo>
                    <a:pt x="53" y="28"/>
                  </a:lnTo>
                  <a:lnTo>
                    <a:pt x="53" y="29"/>
                  </a:lnTo>
                  <a:lnTo>
                    <a:pt x="52" y="31"/>
                  </a:lnTo>
                  <a:lnTo>
                    <a:pt x="53" y="31"/>
                  </a:lnTo>
                  <a:lnTo>
                    <a:pt x="54" y="31"/>
                  </a:lnTo>
                  <a:lnTo>
                    <a:pt x="55" y="31"/>
                  </a:lnTo>
                  <a:lnTo>
                    <a:pt x="56" y="31"/>
                  </a:lnTo>
                  <a:lnTo>
                    <a:pt x="57" y="31"/>
                  </a:lnTo>
                  <a:lnTo>
                    <a:pt x="57" y="32"/>
                  </a:lnTo>
                  <a:lnTo>
                    <a:pt x="57" y="34"/>
                  </a:lnTo>
                  <a:lnTo>
                    <a:pt x="58" y="35"/>
                  </a:lnTo>
                  <a:lnTo>
                    <a:pt x="58" y="36"/>
                  </a:lnTo>
                  <a:lnTo>
                    <a:pt x="59" y="37"/>
                  </a:lnTo>
                  <a:lnTo>
                    <a:pt x="60" y="38"/>
                  </a:lnTo>
                  <a:lnTo>
                    <a:pt x="61" y="39"/>
                  </a:lnTo>
                  <a:lnTo>
                    <a:pt x="61" y="41"/>
                  </a:lnTo>
                  <a:lnTo>
                    <a:pt x="61" y="42"/>
                  </a:lnTo>
                  <a:lnTo>
                    <a:pt x="61" y="43"/>
                  </a:lnTo>
                  <a:lnTo>
                    <a:pt x="61" y="44"/>
                  </a:lnTo>
                  <a:lnTo>
                    <a:pt x="61" y="46"/>
                  </a:lnTo>
                  <a:lnTo>
                    <a:pt x="61" y="47"/>
                  </a:lnTo>
                  <a:lnTo>
                    <a:pt x="62" y="47"/>
                  </a:lnTo>
                  <a:lnTo>
                    <a:pt x="64" y="48"/>
                  </a:lnTo>
                  <a:lnTo>
                    <a:pt x="64" y="49"/>
                  </a:lnTo>
                  <a:lnTo>
                    <a:pt x="65" y="49"/>
                  </a:lnTo>
                  <a:lnTo>
                    <a:pt x="66" y="50"/>
                  </a:lnTo>
                  <a:lnTo>
                    <a:pt x="67" y="50"/>
                  </a:lnTo>
                  <a:lnTo>
                    <a:pt x="68" y="51"/>
                  </a:lnTo>
                  <a:lnTo>
                    <a:pt x="69" y="51"/>
                  </a:lnTo>
                  <a:lnTo>
                    <a:pt x="70" y="51"/>
                  </a:lnTo>
                  <a:lnTo>
                    <a:pt x="71" y="51"/>
                  </a:lnTo>
                  <a:lnTo>
                    <a:pt x="72" y="51"/>
                  </a:lnTo>
                  <a:lnTo>
                    <a:pt x="73" y="50"/>
                  </a:lnTo>
                  <a:lnTo>
                    <a:pt x="75" y="50"/>
                  </a:lnTo>
                  <a:lnTo>
                    <a:pt x="76" y="50"/>
                  </a:lnTo>
                  <a:lnTo>
                    <a:pt x="77" y="50"/>
                  </a:lnTo>
                  <a:lnTo>
                    <a:pt x="78" y="50"/>
                  </a:lnTo>
                  <a:lnTo>
                    <a:pt x="79" y="50"/>
                  </a:lnTo>
                  <a:lnTo>
                    <a:pt x="80" y="50"/>
                  </a:lnTo>
                  <a:lnTo>
                    <a:pt x="80" y="51"/>
                  </a:lnTo>
                  <a:lnTo>
                    <a:pt x="81" y="51"/>
                  </a:lnTo>
                  <a:lnTo>
                    <a:pt x="82" y="51"/>
                  </a:lnTo>
                  <a:lnTo>
                    <a:pt x="83" y="51"/>
                  </a:lnTo>
                  <a:lnTo>
                    <a:pt x="83" y="52"/>
                  </a:lnTo>
                  <a:lnTo>
                    <a:pt x="84" y="52"/>
                  </a:lnTo>
                  <a:lnTo>
                    <a:pt x="84" y="53"/>
                  </a:lnTo>
                  <a:lnTo>
                    <a:pt x="84" y="54"/>
                  </a:lnTo>
                  <a:lnTo>
                    <a:pt x="85" y="54"/>
                  </a:lnTo>
                  <a:lnTo>
                    <a:pt x="85" y="55"/>
                  </a:lnTo>
                  <a:lnTo>
                    <a:pt x="86" y="56"/>
                  </a:lnTo>
                  <a:lnTo>
                    <a:pt x="87" y="57"/>
                  </a:lnTo>
                  <a:lnTo>
                    <a:pt x="87" y="58"/>
                  </a:lnTo>
                  <a:lnTo>
                    <a:pt x="88" y="58"/>
                  </a:lnTo>
                  <a:lnTo>
                    <a:pt x="88" y="59"/>
                  </a:lnTo>
                  <a:lnTo>
                    <a:pt x="89" y="59"/>
                  </a:lnTo>
                  <a:lnTo>
                    <a:pt x="90" y="59"/>
                  </a:lnTo>
                  <a:lnTo>
                    <a:pt x="91" y="59"/>
                  </a:lnTo>
                  <a:lnTo>
                    <a:pt x="92" y="59"/>
                  </a:lnTo>
                  <a:lnTo>
                    <a:pt x="93" y="58"/>
                  </a:lnTo>
                  <a:lnTo>
                    <a:pt x="94" y="59"/>
                  </a:lnTo>
                  <a:lnTo>
                    <a:pt x="95" y="59"/>
                  </a:lnTo>
                  <a:lnTo>
                    <a:pt x="96" y="59"/>
                  </a:lnTo>
                  <a:lnTo>
                    <a:pt x="97" y="60"/>
                  </a:lnTo>
                  <a:lnTo>
                    <a:pt x="98" y="60"/>
                  </a:lnTo>
                  <a:lnTo>
                    <a:pt x="99" y="60"/>
                  </a:lnTo>
                  <a:lnTo>
                    <a:pt x="100" y="59"/>
                  </a:lnTo>
                  <a:lnTo>
                    <a:pt x="101" y="59"/>
                  </a:lnTo>
                  <a:lnTo>
                    <a:pt x="102" y="59"/>
                  </a:lnTo>
                  <a:lnTo>
                    <a:pt x="103" y="58"/>
                  </a:lnTo>
                  <a:lnTo>
                    <a:pt x="104" y="58"/>
                  </a:lnTo>
                  <a:lnTo>
                    <a:pt x="105" y="58"/>
                  </a:lnTo>
                  <a:lnTo>
                    <a:pt x="106" y="58"/>
                  </a:lnTo>
                  <a:lnTo>
                    <a:pt x="107" y="59"/>
                  </a:lnTo>
                  <a:lnTo>
                    <a:pt x="107" y="60"/>
                  </a:lnTo>
                  <a:lnTo>
                    <a:pt x="107" y="61"/>
                  </a:lnTo>
                  <a:lnTo>
                    <a:pt x="106" y="62"/>
                  </a:lnTo>
                  <a:lnTo>
                    <a:pt x="105" y="62"/>
                  </a:lnTo>
                  <a:lnTo>
                    <a:pt x="105" y="63"/>
                  </a:lnTo>
                  <a:lnTo>
                    <a:pt x="105" y="64"/>
                  </a:lnTo>
                  <a:lnTo>
                    <a:pt x="105" y="65"/>
                  </a:lnTo>
                  <a:lnTo>
                    <a:pt x="105" y="66"/>
                  </a:lnTo>
                  <a:lnTo>
                    <a:pt x="104" y="67"/>
                  </a:lnTo>
                  <a:lnTo>
                    <a:pt x="104" y="68"/>
                  </a:lnTo>
                  <a:lnTo>
                    <a:pt x="103" y="70"/>
                  </a:lnTo>
                  <a:lnTo>
                    <a:pt x="103" y="71"/>
                  </a:lnTo>
                  <a:lnTo>
                    <a:pt x="103" y="72"/>
                  </a:lnTo>
                  <a:lnTo>
                    <a:pt x="103" y="73"/>
                  </a:lnTo>
                  <a:lnTo>
                    <a:pt x="103" y="74"/>
                  </a:lnTo>
                  <a:lnTo>
                    <a:pt x="104" y="74"/>
                  </a:lnTo>
                  <a:lnTo>
                    <a:pt x="104" y="75"/>
                  </a:lnTo>
                  <a:lnTo>
                    <a:pt x="104" y="76"/>
                  </a:lnTo>
                  <a:lnTo>
                    <a:pt x="104" y="77"/>
                  </a:lnTo>
                  <a:lnTo>
                    <a:pt x="104" y="78"/>
                  </a:lnTo>
                  <a:lnTo>
                    <a:pt x="104" y="79"/>
                  </a:lnTo>
                  <a:lnTo>
                    <a:pt x="105" y="79"/>
                  </a:lnTo>
                  <a:lnTo>
                    <a:pt x="106" y="80"/>
                  </a:lnTo>
                  <a:lnTo>
                    <a:pt x="106" y="81"/>
                  </a:lnTo>
                  <a:lnTo>
                    <a:pt x="107" y="81"/>
                  </a:lnTo>
                  <a:lnTo>
                    <a:pt x="107" y="83"/>
                  </a:lnTo>
                  <a:lnTo>
                    <a:pt x="108" y="83"/>
                  </a:lnTo>
                  <a:lnTo>
                    <a:pt x="108" y="84"/>
                  </a:lnTo>
                  <a:lnTo>
                    <a:pt x="108" y="85"/>
                  </a:lnTo>
                  <a:lnTo>
                    <a:pt x="108" y="86"/>
                  </a:lnTo>
                  <a:lnTo>
                    <a:pt x="107" y="86"/>
                  </a:lnTo>
                  <a:lnTo>
                    <a:pt x="106" y="87"/>
                  </a:lnTo>
                  <a:lnTo>
                    <a:pt x="106" y="88"/>
                  </a:lnTo>
                  <a:lnTo>
                    <a:pt x="105" y="88"/>
                  </a:lnTo>
                  <a:lnTo>
                    <a:pt x="104" y="89"/>
                  </a:lnTo>
                  <a:lnTo>
                    <a:pt x="104" y="90"/>
                  </a:lnTo>
                  <a:lnTo>
                    <a:pt x="105" y="91"/>
                  </a:lnTo>
                  <a:lnTo>
                    <a:pt x="106" y="91"/>
                  </a:lnTo>
                  <a:lnTo>
                    <a:pt x="106" y="92"/>
                  </a:lnTo>
                  <a:lnTo>
                    <a:pt x="107" y="92"/>
                  </a:lnTo>
                  <a:lnTo>
                    <a:pt x="107" y="93"/>
                  </a:lnTo>
                  <a:lnTo>
                    <a:pt x="108" y="94"/>
                  </a:lnTo>
                  <a:lnTo>
                    <a:pt x="108" y="95"/>
                  </a:lnTo>
                  <a:lnTo>
                    <a:pt x="109" y="96"/>
                  </a:lnTo>
                  <a:lnTo>
                    <a:pt x="109" y="97"/>
                  </a:lnTo>
                  <a:lnTo>
                    <a:pt x="110" y="98"/>
                  </a:lnTo>
                  <a:lnTo>
                    <a:pt x="110" y="99"/>
                  </a:lnTo>
                  <a:lnTo>
                    <a:pt x="111" y="100"/>
                  </a:lnTo>
                  <a:lnTo>
                    <a:pt x="111" y="101"/>
                  </a:lnTo>
                  <a:lnTo>
                    <a:pt x="111" y="102"/>
                  </a:lnTo>
                  <a:lnTo>
                    <a:pt x="111" y="103"/>
                  </a:lnTo>
                  <a:lnTo>
                    <a:pt x="112" y="103"/>
                  </a:lnTo>
                  <a:lnTo>
                    <a:pt x="112" y="104"/>
                  </a:lnTo>
                  <a:lnTo>
                    <a:pt x="111" y="104"/>
                  </a:lnTo>
                  <a:lnTo>
                    <a:pt x="111" y="105"/>
                  </a:lnTo>
                  <a:lnTo>
                    <a:pt x="110" y="105"/>
                  </a:lnTo>
                  <a:lnTo>
                    <a:pt x="110" y="104"/>
                  </a:lnTo>
                  <a:lnTo>
                    <a:pt x="110" y="103"/>
                  </a:lnTo>
                  <a:lnTo>
                    <a:pt x="110" y="102"/>
                  </a:lnTo>
                  <a:lnTo>
                    <a:pt x="109" y="102"/>
                  </a:lnTo>
                  <a:lnTo>
                    <a:pt x="109" y="101"/>
                  </a:lnTo>
                  <a:lnTo>
                    <a:pt x="109" y="100"/>
                  </a:lnTo>
                  <a:lnTo>
                    <a:pt x="109" y="99"/>
                  </a:lnTo>
                  <a:lnTo>
                    <a:pt x="108" y="99"/>
                  </a:lnTo>
                  <a:lnTo>
                    <a:pt x="108" y="98"/>
                  </a:lnTo>
                  <a:lnTo>
                    <a:pt x="107" y="98"/>
                  </a:lnTo>
                  <a:lnTo>
                    <a:pt x="107" y="97"/>
                  </a:lnTo>
                  <a:lnTo>
                    <a:pt x="106" y="97"/>
                  </a:lnTo>
                  <a:lnTo>
                    <a:pt x="105" y="97"/>
                  </a:lnTo>
                  <a:lnTo>
                    <a:pt x="104" y="98"/>
                  </a:lnTo>
                  <a:lnTo>
                    <a:pt x="103" y="98"/>
                  </a:lnTo>
                  <a:lnTo>
                    <a:pt x="103" y="99"/>
                  </a:lnTo>
                  <a:lnTo>
                    <a:pt x="102" y="99"/>
                  </a:lnTo>
                  <a:lnTo>
                    <a:pt x="101" y="99"/>
                  </a:lnTo>
                  <a:lnTo>
                    <a:pt x="101" y="98"/>
                  </a:lnTo>
                  <a:lnTo>
                    <a:pt x="100" y="97"/>
                  </a:lnTo>
                  <a:lnTo>
                    <a:pt x="99" y="98"/>
                  </a:lnTo>
                  <a:lnTo>
                    <a:pt x="99" y="99"/>
                  </a:lnTo>
                  <a:lnTo>
                    <a:pt x="99" y="100"/>
                  </a:lnTo>
                  <a:lnTo>
                    <a:pt x="98" y="100"/>
                  </a:lnTo>
                  <a:lnTo>
                    <a:pt x="97" y="100"/>
                  </a:lnTo>
                  <a:lnTo>
                    <a:pt x="96" y="100"/>
                  </a:lnTo>
                  <a:lnTo>
                    <a:pt x="95" y="100"/>
                  </a:lnTo>
                  <a:lnTo>
                    <a:pt x="94" y="100"/>
                  </a:lnTo>
                  <a:lnTo>
                    <a:pt x="93" y="100"/>
                  </a:lnTo>
                  <a:lnTo>
                    <a:pt x="92" y="100"/>
                  </a:lnTo>
                  <a:lnTo>
                    <a:pt x="91" y="100"/>
                  </a:lnTo>
                  <a:lnTo>
                    <a:pt x="90" y="100"/>
                  </a:lnTo>
                  <a:lnTo>
                    <a:pt x="89" y="100"/>
                  </a:lnTo>
                  <a:lnTo>
                    <a:pt x="88" y="100"/>
                  </a:lnTo>
                  <a:lnTo>
                    <a:pt x="87" y="100"/>
                  </a:lnTo>
                  <a:lnTo>
                    <a:pt x="86" y="100"/>
                  </a:lnTo>
                  <a:lnTo>
                    <a:pt x="85" y="100"/>
                  </a:lnTo>
                  <a:lnTo>
                    <a:pt x="85" y="101"/>
                  </a:lnTo>
                  <a:lnTo>
                    <a:pt x="85" y="102"/>
                  </a:lnTo>
                  <a:lnTo>
                    <a:pt x="85" y="103"/>
                  </a:lnTo>
                  <a:lnTo>
                    <a:pt x="85" y="104"/>
                  </a:lnTo>
                  <a:lnTo>
                    <a:pt x="85" y="105"/>
                  </a:lnTo>
                  <a:lnTo>
                    <a:pt x="85" y="106"/>
                  </a:lnTo>
                  <a:lnTo>
                    <a:pt x="86" y="106"/>
                  </a:lnTo>
                  <a:lnTo>
                    <a:pt x="86" y="107"/>
                  </a:lnTo>
                  <a:lnTo>
                    <a:pt x="87" y="107"/>
                  </a:lnTo>
                  <a:lnTo>
                    <a:pt x="87" y="106"/>
                  </a:lnTo>
                  <a:lnTo>
                    <a:pt x="88" y="106"/>
                  </a:lnTo>
                  <a:lnTo>
                    <a:pt x="89" y="106"/>
                  </a:lnTo>
                  <a:lnTo>
                    <a:pt x="90" y="106"/>
                  </a:lnTo>
                  <a:lnTo>
                    <a:pt x="90" y="107"/>
                  </a:lnTo>
                  <a:lnTo>
                    <a:pt x="90" y="108"/>
                  </a:lnTo>
                  <a:lnTo>
                    <a:pt x="90" y="109"/>
                  </a:lnTo>
                  <a:lnTo>
                    <a:pt x="91" y="109"/>
                  </a:lnTo>
                  <a:lnTo>
                    <a:pt x="91" y="110"/>
                  </a:lnTo>
                  <a:lnTo>
                    <a:pt x="90" y="111"/>
                  </a:lnTo>
                  <a:lnTo>
                    <a:pt x="90" y="110"/>
                  </a:lnTo>
                  <a:lnTo>
                    <a:pt x="89" y="110"/>
                  </a:lnTo>
                  <a:lnTo>
                    <a:pt x="88" y="110"/>
                  </a:lnTo>
                  <a:lnTo>
                    <a:pt x="87" y="110"/>
                  </a:lnTo>
                  <a:lnTo>
                    <a:pt x="86" y="110"/>
                  </a:lnTo>
                  <a:lnTo>
                    <a:pt x="85" y="110"/>
                  </a:lnTo>
                  <a:lnTo>
                    <a:pt x="84" y="111"/>
                  </a:lnTo>
                  <a:lnTo>
                    <a:pt x="83" y="111"/>
                  </a:lnTo>
                  <a:lnTo>
                    <a:pt x="83" y="112"/>
                  </a:lnTo>
                  <a:lnTo>
                    <a:pt x="83" y="113"/>
                  </a:lnTo>
                  <a:lnTo>
                    <a:pt x="83" y="114"/>
                  </a:lnTo>
                  <a:lnTo>
                    <a:pt x="83" y="115"/>
                  </a:lnTo>
                  <a:lnTo>
                    <a:pt x="83" y="116"/>
                  </a:lnTo>
                  <a:lnTo>
                    <a:pt x="83" y="117"/>
                  </a:lnTo>
                  <a:lnTo>
                    <a:pt x="83" y="118"/>
                  </a:lnTo>
                  <a:lnTo>
                    <a:pt x="84" y="119"/>
                  </a:lnTo>
                  <a:lnTo>
                    <a:pt x="85" y="119"/>
                  </a:lnTo>
                  <a:lnTo>
                    <a:pt x="85" y="120"/>
                  </a:lnTo>
                  <a:lnTo>
                    <a:pt x="86" y="120"/>
                  </a:lnTo>
                  <a:lnTo>
                    <a:pt x="86" y="121"/>
                  </a:lnTo>
                  <a:lnTo>
                    <a:pt x="87" y="121"/>
                  </a:lnTo>
                  <a:lnTo>
                    <a:pt x="87" y="122"/>
                  </a:lnTo>
                  <a:lnTo>
                    <a:pt x="87" y="123"/>
                  </a:lnTo>
                  <a:lnTo>
                    <a:pt x="87" y="124"/>
                  </a:lnTo>
                  <a:lnTo>
                    <a:pt x="88" y="124"/>
                  </a:lnTo>
                  <a:lnTo>
                    <a:pt x="88" y="125"/>
                  </a:lnTo>
                  <a:lnTo>
                    <a:pt x="88" y="126"/>
                  </a:lnTo>
                  <a:lnTo>
                    <a:pt x="88" y="127"/>
                  </a:lnTo>
                  <a:lnTo>
                    <a:pt x="88" y="128"/>
                  </a:lnTo>
                  <a:lnTo>
                    <a:pt x="88" y="129"/>
                  </a:lnTo>
                  <a:lnTo>
                    <a:pt x="88" y="130"/>
                  </a:lnTo>
                  <a:lnTo>
                    <a:pt x="88" y="131"/>
                  </a:lnTo>
                  <a:lnTo>
                    <a:pt x="88" y="132"/>
                  </a:lnTo>
                  <a:lnTo>
                    <a:pt x="88" y="133"/>
                  </a:lnTo>
                  <a:lnTo>
                    <a:pt x="88" y="134"/>
                  </a:lnTo>
                  <a:lnTo>
                    <a:pt x="87" y="135"/>
                  </a:lnTo>
                  <a:lnTo>
                    <a:pt x="87" y="136"/>
                  </a:lnTo>
                  <a:lnTo>
                    <a:pt x="87" y="137"/>
                  </a:lnTo>
                  <a:lnTo>
                    <a:pt x="87" y="138"/>
                  </a:lnTo>
                  <a:lnTo>
                    <a:pt x="87" y="139"/>
                  </a:lnTo>
                  <a:lnTo>
                    <a:pt x="87" y="140"/>
                  </a:lnTo>
                  <a:lnTo>
                    <a:pt x="86" y="141"/>
                  </a:lnTo>
                  <a:lnTo>
                    <a:pt x="86" y="142"/>
                  </a:lnTo>
                  <a:lnTo>
                    <a:pt x="86" y="143"/>
                  </a:lnTo>
                  <a:lnTo>
                    <a:pt x="86" y="144"/>
                  </a:lnTo>
                  <a:lnTo>
                    <a:pt x="85" y="144"/>
                  </a:lnTo>
                  <a:lnTo>
                    <a:pt x="85" y="145"/>
                  </a:lnTo>
                  <a:lnTo>
                    <a:pt x="85" y="146"/>
                  </a:lnTo>
                  <a:lnTo>
                    <a:pt x="85" y="147"/>
                  </a:lnTo>
                  <a:lnTo>
                    <a:pt x="85" y="148"/>
                  </a:lnTo>
                  <a:lnTo>
                    <a:pt x="84" y="149"/>
                  </a:lnTo>
                  <a:lnTo>
                    <a:pt x="84" y="150"/>
                  </a:lnTo>
                  <a:lnTo>
                    <a:pt x="84" y="151"/>
                  </a:lnTo>
                  <a:lnTo>
                    <a:pt x="84" y="152"/>
                  </a:lnTo>
                  <a:lnTo>
                    <a:pt x="84" y="153"/>
                  </a:lnTo>
                  <a:lnTo>
                    <a:pt x="83" y="153"/>
                  </a:lnTo>
                  <a:lnTo>
                    <a:pt x="83" y="154"/>
                  </a:lnTo>
                  <a:lnTo>
                    <a:pt x="82" y="154"/>
                  </a:lnTo>
                  <a:lnTo>
                    <a:pt x="82" y="153"/>
                  </a:lnTo>
                  <a:lnTo>
                    <a:pt x="81" y="153"/>
                  </a:lnTo>
                  <a:lnTo>
                    <a:pt x="81" y="152"/>
                  </a:lnTo>
                  <a:lnTo>
                    <a:pt x="80" y="152"/>
                  </a:lnTo>
                  <a:lnTo>
                    <a:pt x="80" y="151"/>
                  </a:lnTo>
                  <a:lnTo>
                    <a:pt x="79" y="151"/>
                  </a:lnTo>
                  <a:lnTo>
                    <a:pt x="79" y="152"/>
                  </a:lnTo>
                  <a:lnTo>
                    <a:pt x="78" y="152"/>
                  </a:lnTo>
                  <a:lnTo>
                    <a:pt x="78" y="151"/>
                  </a:lnTo>
                  <a:lnTo>
                    <a:pt x="77" y="151"/>
                  </a:lnTo>
                  <a:lnTo>
                    <a:pt x="77" y="150"/>
                  </a:lnTo>
                  <a:lnTo>
                    <a:pt x="77" y="149"/>
                  </a:lnTo>
                  <a:lnTo>
                    <a:pt x="78" y="149"/>
                  </a:lnTo>
                  <a:lnTo>
                    <a:pt x="78" y="148"/>
                  </a:lnTo>
                  <a:lnTo>
                    <a:pt x="79" y="147"/>
                  </a:lnTo>
                  <a:lnTo>
                    <a:pt x="80" y="146"/>
                  </a:lnTo>
                  <a:lnTo>
                    <a:pt x="81" y="145"/>
                  </a:lnTo>
                  <a:lnTo>
                    <a:pt x="82" y="144"/>
                  </a:lnTo>
                  <a:lnTo>
                    <a:pt x="82" y="143"/>
                  </a:lnTo>
                  <a:lnTo>
                    <a:pt x="82" y="142"/>
                  </a:lnTo>
                  <a:lnTo>
                    <a:pt x="81" y="141"/>
                  </a:lnTo>
                  <a:lnTo>
                    <a:pt x="81" y="140"/>
                  </a:lnTo>
                  <a:lnTo>
                    <a:pt x="80" y="140"/>
                  </a:lnTo>
                  <a:lnTo>
                    <a:pt x="80" y="139"/>
                  </a:lnTo>
                  <a:lnTo>
                    <a:pt x="78" y="139"/>
                  </a:lnTo>
                  <a:lnTo>
                    <a:pt x="78" y="138"/>
                  </a:lnTo>
                  <a:lnTo>
                    <a:pt x="77" y="138"/>
                  </a:lnTo>
                  <a:lnTo>
                    <a:pt x="76" y="138"/>
                  </a:lnTo>
                  <a:lnTo>
                    <a:pt x="75" y="137"/>
                  </a:lnTo>
                  <a:lnTo>
                    <a:pt x="74" y="137"/>
                  </a:lnTo>
                  <a:lnTo>
                    <a:pt x="73" y="137"/>
                  </a:lnTo>
                  <a:lnTo>
                    <a:pt x="73" y="138"/>
                  </a:lnTo>
                  <a:lnTo>
                    <a:pt x="72" y="138"/>
                  </a:lnTo>
                  <a:lnTo>
                    <a:pt x="71" y="138"/>
                  </a:lnTo>
                  <a:lnTo>
                    <a:pt x="69" y="138"/>
                  </a:lnTo>
                  <a:lnTo>
                    <a:pt x="68" y="137"/>
                  </a:lnTo>
                  <a:lnTo>
                    <a:pt x="67" y="137"/>
                  </a:lnTo>
                  <a:lnTo>
                    <a:pt x="66" y="137"/>
                  </a:lnTo>
                  <a:lnTo>
                    <a:pt x="65" y="137"/>
                  </a:lnTo>
                  <a:lnTo>
                    <a:pt x="64" y="138"/>
                  </a:lnTo>
                  <a:lnTo>
                    <a:pt x="63" y="139"/>
                  </a:lnTo>
                  <a:lnTo>
                    <a:pt x="62" y="139"/>
                  </a:lnTo>
                  <a:lnTo>
                    <a:pt x="61" y="139"/>
                  </a:lnTo>
                  <a:lnTo>
                    <a:pt x="60" y="139"/>
                  </a:lnTo>
                  <a:lnTo>
                    <a:pt x="58" y="138"/>
                  </a:lnTo>
                  <a:lnTo>
                    <a:pt x="57" y="138"/>
                  </a:lnTo>
                  <a:lnTo>
                    <a:pt x="57" y="139"/>
                  </a:lnTo>
                  <a:lnTo>
                    <a:pt x="56" y="139"/>
                  </a:lnTo>
                  <a:lnTo>
                    <a:pt x="55" y="138"/>
                  </a:lnTo>
                  <a:lnTo>
                    <a:pt x="54" y="138"/>
                  </a:lnTo>
                  <a:lnTo>
                    <a:pt x="54" y="137"/>
                  </a:lnTo>
                  <a:lnTo>
                    <a:pt x="53" y="137"/>
                  </a:lnTo>
                  <a:lnTo>
                    <a:pt x="53" y="135"/>
                  </a:lnTo>
                  <a:lnTo>
                    <a:pt x="53" y="134"/>
                  </a:lnTo>
                  <a:lnTo>
                    <a:pt x="53" y="133"/>
                  </a:lnTo>
                  <a:lnTo>
                    <a:pt x="52" y="133"/>
                  </a:lnTo>
                  <a:lnTo>
                    <a:pt x="51" y="133"/>
                  </a:lnTo>
                  <a:lnTo>
                    <a:pt x="50" y="132"/>
                  </a:lnTo>
                  <a:lnTo>
                    <a:pt x="50" y="131"/>
                  </a:lnTo>
                  <a:lnTo>
                    <a:pt x="50" y="130"/>
                  </a:lnTo>
                  <a:lnTo>
                    <a:pt x="50" y="129"/>
                  </a:lnTo>
                  <a:lnTo>
                    <a:pt x="49" y="128"/>
                  </a:lnTo>
                  <a:lnTo>
                    <a:pt x="49" y="127"/>
                  </a:lnTo>
                  <a:lnTo>
                    <a:pt x="48" y="126"/>
                  </a:lnTo>
                  <a:lnTo>
                    <a:pt x="47" y="126"/>
                  </a:lnTo>
                  <a:lnTo>
                    <a:pt x="46" y="126"/>
                  </a:lnTo>
                  <a:lnTo>
                    <a:pt x="45" y="126"/>
                  </a:lnTo>
                  <a:lnTo>
                    <a:pt x="45" y="125"/>
                  </a:lnTo>
                  <a:lnTo>
                    <a:pt x="44" y="125"/>
                  </a:lnTo>
                  <a:lnTo>
                    <a:pt x="44" y="124"/>
                  </a:lnTo>
                  <a:lnTo>
                    <a:pt x="43" y="123"/>
                  </a:lnTo>
                  <a:lnTo>
                    <a:pt x="43" y="122"/>
                  </a:lnTo>
                  <a:lnTo>
                    <a:pt x="42" y="122"/>
                  </a:lnTo>
                  <a:lnTo>
                    <a:pt x="42" y="121"/>
                  </a:lnTo>
                  <a:lnTo>
                    <a:pt x="41" y="120"/>
                  </a:lnTo>
                  <a:lnTo>
                    <a:pt x="40" y="120"/>
                  </a:lnTo>
                  <a:lnTo>
                    <a:pt x="40" y="119"/>
                  </a:lnTo>
                  <a:lnTo>
                    <a:pt x="39" y="119"/>
                  </a:lnTo>
                  <a:lnTo>
                    <a:pt x="39" y="118"/>
                  </a:lnTo>
                  <a:lnTo>
                    <a:pt x="38" y="118"/>
                  </a:lnTo>
                  <a:lnTo>
                    <a:pt x="38" y="117"/>
                  </a:lnTo>
                  <a:lnTo>
                    <a:pt x="37" y="117"/>
                  </a:lnTo>
                  <a:lnTo>
                    <a:pt x="36" y="117"/>
                  </a:lnTo>
                  <a:lnTo>
                    <a:pt x="35" y="117"/>
                  </a:lnTo>
                  <a:lnTo>
                    <a:pt x="34" y="117"/>
                  </a:lnTo>
                  <a:lnTo>
                    <a:pt x="33" y="116"/>
                  </a:lnTo>
                  <a:lnTo>
                    <a:pt x="32" y="116"/>
                  </a:lnTo>
                  <a:lnTo>
                    <a:pt x="31" y="115"/>
                  </a:lnTo>
                  <a:lnTo>
                    <a:pt x="30" y="115"/>
                  </a:lnTo>
                  <a:lnTo>
                    <a:pt x="30" y="114"/>
                  </a:lnTo>
                  <a:lnTo>
                    <a:pt x="29" y="114"/>
                  </a:lnTo>
                  <a:lnTo>
                    <a:pt x="29" y="113"/>
                  </a:lnTo>
                  <a:lnTo>
                    <a:pt x="28" y="113"/>
                  </a:lnTo>
                  <a:lnTo>
                    <a:pt x="27" y="113"/>
                  </a:lnTo>
                  <a:lnTo>
                    <a:pt x="26" y="113"/>
                  </a:lnTo>
                  <a:lnTo>
                    <a:pt x="26" y="114"/>
                  </a:lnTo>
                  <a:lnTo>
                    <a:pt x="25" y="114"/>
                  </a:lnTo>
                  <a:lnTo>
                    <a:pt x="24" y="114"/>
                  </a:lnTo>
                  <a:lnTo>
                    <a:pt x="23" y="114"/>
                  </a:lnTo>
                  <a:lnTo>
                    <a:pt x="22" y="114"/>
                  </a:lnTo>
                  <a:lnTo>
                    <a:pt x="21" y="114"/>
                  </a:lnTo>
                  <a:lnTo>
                    <a:pt x="20" y="114"/>
                  </a:lnTo>
                  <a:lnTo>
                    <a:pt x="19" y="114"/>
                  </a:lnTo>
                  <a:lnTo>
                    <a:pt x="18" y="114"/>
                  </a:lnTo>
                  <a:lnTo>
                    <a:pt x="17" y="114"/>
                  </a:lnTo>
                  <a:lnTo>
                    <a:pt x="16" y="114"/>
                  </a:lnTo>
                  <a:lnTo>
                    <a:pt x="15" y="114"/>
                  </a:lnTo>
                  <a:lnTo>
                    <a:pt x="15" y="113"/>
                  </a:lnTo>
                  <a:lnTo>
                    <a:pt x="15" y="112"/>
                  </a:lnTo>
                  <a:lnTo>
                    <a:pt x="15" y="111"/>
                  </a:lnTo>
                  <a:lnTo>
                    <a:pt x="14" y="111"/>
                  </a:lnTo>
                  <a:lnTo>
                    <a:pt x="13" y="109"/>
                  </a:lnTo>
                  <a:lnTo>
                    <a:pt x="12" y="109"/>
                  </a:lnTo>
                  <a:lnTo>
                    <a:pt x="11" y="108"/>
                  </a:lnTo>
                  <a:lnTo>
                    <a:pt x="10" y="108"/>
                  </a:lnTo>
                  <a:lnTo>
                    <a:pt x="9" y="107"/>
                  </a:lnTo>
                  <a:lnTo>
                    <a:pt x="8" y="107"/>
                  </a:lnTo>
                  <a:lnTo>
                    <a:pt x="7" y="107"/>
                  </a:lnTo>
                  <a:lnTo>
                    <a:pt x="7" y="106"/>
                  </a:lnTo>
                  <a:lnTo>
                    <a:pt x="6" y="106"/>
                  </a:lnTo>
                  <a:lnTo>
                    <a:pt x="5" y="106"/>
                  </a:lnTo>
                  <a:lnTo>
                    <a:pt x="5" y="105"/>
                  </a:lnTo>
                  <a:lnTo>
                    <a:pt x="4" y="105"/>
                  </a:lnTo>
                  <a:lnTo>
                    <a:pt x="3" y="105"/>
                  </a:lnTo>
                  <a:lnTo>
                    <a:pt x="2" y="104"/>
                  </a:lnTo>
                  <a:lnTo>
                    <a:pt x="1" y="104"/>
                  </a:lnTo>
                  <a:lnTo>
                    <a:pt x="1" y="103"/>
                  </a:lnTo>
                  <a:lnTo>
                    <a:pt x="0" y="102"/>
                  </a:lnTo>
                  <a:lnTo>
                    <a:pt x="0" y="101"/>
                  </a:lnTo>
                  <a:lnTo>
                    <a:pt x="0" y="100"/>
                  </a:lnTo>
                  <a:lnTo>
                    <a:pt x="1" y="100"/>
                  </a:lnTo>
                  <a:lnTo>
                    <a:pt x="1" y="99"/>
                  </a:lnTo>
                  <a:lnTo>
                    <a:pt x="2" y="99"/>
                  </a:lnTo>
                  <a:lnTo>
                    <a:pt x="3" y="99"/>
                  </a:lnTo>
                  <a:lnTo>
                    <a:pt x="3" y="98"/>
                  </a:lnTo>
                  <a:lnTo>
                    <a:pt x="3" y="97"/>
                  </a:lnTo>
                  <a:lnTo>
                    <a:pt x="3" y="96"/>
                  </a:lnTo>
                  <a:lnTo>
                    <a:pt x="3" y="95"/>
                  </a:lnTo>
                  <a:lnTo>
                    <a:pt x="4" y="94"/>
                  </a:lnTo>
                  <a:lnTo>
                    <a:pt x="4" y="93"/>
                  </a:lnTo>
                  <a:lnTo>
                    <a:pt x="6" y="92"/>
                  </a:lnTo>
                  <a:lnTo>
                    <a:pt x="7" y="91"/>
                  </a:lnTo>
                  <a:lnTo>
                    <a:pt x="8" y="92"/>
                  </a:lnTo>
                  <a:lnTo>
                    <a:pt x="9" y="92"/>
                  </a:lnTo>
                  <a:lnTo>
                    <a:pt x="10" y="91"/>
                  </a:lnTo>
                  <a:lnTo>
                    <a:pt x="11" y="91"/>
                  </a:lnTo>
                  <a:lnTo>
                    <a:pt x="12" y="91"/>
                  </a:lnTo>
                  <a:lnTo>
                    <a:pt x="12" y="90"/>
                  </a:lnTo>
                  <a:lnTo>
                    <a:pt x="13" y="89"/>
                  </a:lnTo>
                  <a:lnTo>
                    <a:pt x="13" y="87"/>
                  </a:lnTo>
                  <a:lnTo>
                    <a:pt x="13" y="86"/>
                  </a:lnTo>
                  <a:lnTo>
                    <a:pt x="14" y="86"/>
                  </a:lnTo>
                  <a:lnTo>
                    <a:pt x="14" y="85"/>
                  </a:lnTo>
                  <a:lnTo>
                    <a:pt x="15" y="84"/>
                  </a:lnTo>
                  <a:lnTo>
                    <a:pt x="16" y="83"/>
                  </a:lnTo>
                  <a:lnTo>
                    <a:pt x="17" y="83"/>
                  </a:lnTo>
                  <a:lnTo>
                    <a:pt x="17" y="82"/>
                  </a:lnTo>
                  <a:lnTo>
                    <a:pt x="18" y="81"/>
                  </a:lnTo>
                  <a:lnTo>
                    <a:pt x="19" y="81"/>
                  </a:lnTo>
                  <a:lnTo>
                    <a:pt x="19" y="80"/>
                  </a:lnTo>
                  <a:lnTo>
                    <a:pt x="19" y="79"/>
                  </a:lnTo>
                  <a:lnTo>
                    <a:pt x="18" y="80"/>
                  </a:lnTo>
                  <a:lnTo>
                    <a:pt x="17" y="80"/>
                  </a:lnTo>
                  <a:lnTo>
                    <a:pt x="15" y="80"/>
                  </a:lnTo>
                  <a:lnTo>
                    <a:pt x="14" y="80"/>
                  </a:lnTo>
                  <a:lnTo>
                    <a:pt x="14" y="78"/>
                  </a:lnTo>
                  <a:lnTo>
                    <a:pt x="14" y="77"/>
                  </a:lnTo>
                  <a:lnTo>
                    <a:pt x="15" y="76"/>
                  </a:lnTo>
                  <a:lnTo>
                    <a:pt x="15" y="74"/>
                  </a:lnTo>
                  <a:lnTo>
                    <a:pt x="15" y="73"/>
                  </a:lnTo>
                  <a:lnTo>
                    <a:pt x="15" y="72"/>
                  </a:lnTo>
                  <a:lnTo>
                    <a:pt x="14" y="70"/>
                  </a:lnTo>
                  <a:lnTo>
                    <a:pt x="14" y="69"/>
                  </a:lnTo>
                  <a:lnTo>
                    <a:pt x="14" y="68"/>
                  </a:lnTo>
                  <a:lnTo>
                    <a:pt x="14" y="67"/>
                  </a:lnTo>
                  <a:lnTo>
                    <a:pt x="14" y="65"/>
                  </a:lnTo>
                  <a:lnTo>
                    <a:pt x="14" y="64"/>
                  </a:lnTo>
                  <a:lnTo>
                    <a:pt x="15" y="63"/>
                  </a:lnTo>
                  <a:lnTo>
                    <a:pt x="15" y="62"/>
                  </a:lnTo>
                  <a:lnTo>
                    <a:pt x="15" y="61"/>
                  </a:lnTo>
                  <a:lnTo>
                    <a:pt x="14" y="60"/>
                  </a:lnTo>
                  <a:lnTo>
                    <a:pt x="14" y="59"/>
                  </a:lnTo>
                  <a:lnTo>
                    <a:pt x="14" y="58"/>
                  </a:lnTo>
                  <a:lnTo>
                    <a:pt x="15" y="57"/>
                  </a:lnTo>
                  <a:lnTo>
                    <a:pt x="15" y="56"/>
                  </a:lnTo>
                  <a:lnTo>
                    <a:pt x="14" y="55"/>
                  </a:lnTo>
                  <a:lnTo>
                    <a:pt x="14" y="54"/>
                  </a:lnTo>
                  <a:lnTo>
                    <a:pt x="13" y="53"/>
                  </a:lnTo>
                  <a:lnTo>
                    <a:pt x="12" y="53"/>
                  </a:lnTo>
                  <a:lnTo>
                    <a:pt x="11" y="52"/>
                  </a:lnTo>
                  <a:lnTo>
                    <a:pt x="11" y="51"/>
                  </a:lnTo>
                  <a:lnTo>
                    <a:pt x="11" y="50"/>
                  </a:lnTo>
                  <a:lnTo>
                    <a:pt x="10" y="49"/>
                  </a:lnTo>
                  <a:lnTo>
                    <a:pt x="10" y="48"/>
                  </a:lnTo>
                  <a:lnTo>
                    <a:pt x="10" y="47"/>
                  </a:lnTo>
                  <a:lnTo>
                    <a:pt x="11" y="46"/>
                  </a:lnTo>
                  <a:lnTo>
                    <a:pt x="12" y="46"/>
                  </a:lnTo>
                  <a:lnTo>
                    <a:pt x="12" y="45"/>
                  </a:lnTo>
                  <a:lnTo>
                    <a:pt x="13" y="45"/>
                  </a:lnTo>
                  <a:lnTo>
                    <a:pt x="14" y="45"/>
                  </a:lnTo>
                  <a:lnTo>
                    <a:pt x="14" y="44"/>
                  </a:lnTo>
                  <a:lnTo>
                    <a:pt x="15" y="42"/>
                  </a:lnTo>
                  <a:lnTo>
                    <a:pt x="16" y="42"/>
                  </a:lnTo>
                  <a:lnTo>
                    <a:pt x="16" y="41"/>
                  </a:lnTo>
                  <a:lnTo>
                    <a:pt x="15" y="40"/>
                  </a:lnTo>
                  <a:lnTo>
                    <a:pt x="15" y="39"/>
                  </a:lnTo>
                  <a:lnTo>
                    <a:pt x="15" y="38"/>
                  </a:lnTo>
                  <a:lnTo>
                    <a:pt x="14" y="38"/>
                  </a:lnTo>
                  <a:lnTo>
                    <a:pt x="14" y="37"/>
                  </a:lnTo>
                  <a:lnTo>
                    <a:pt x="14" y="36"/>
                  </a:lnTo>
                  <a:lnTo>
                    <a:pt x="15" y="3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528" name="Comoros"/>
            <p:cNvGrpSpPr>
              <a:grpSpLocks noChangeAspect="1"/>
            </p:cNvGrpSpPr>
            <p:nvPr/>
          </p:nvGrpSpPr>
          <p:grpSpPr bwMode="auto">
            <a:xfrm>
              <a:off x="2264" y="1557"/>
              <a:ext cx="12" cy="10"/>
              <a:chOff x="2264" y="1557"/>
              <a:chExt cx="12" cy="10"/>
            </a:xfrm>
          </p:grpSpPr>
          <p:sp>
            <p:nvSpPr>
              <p:cNvPr id="21546" name="D268"/>
              <p:cNvSpPr>
                <a:spLocks noChangeAspect="1"/>
              </p:cNvSpPr>
              <p:nvPr/>
            </p:nvSpPr>
            <p:spPr bwMode="auto">
              <a:xfrm>
                <a:off x="2264" y="1557"/>
                <a:ext cx="2" cy="5"/>
              </a:xfrm>
              <a:custGeom>
                <a:avLst/>
                <a:gdLst>
                  <a:gd name="T0" fmla="*/ 1 w 2"/>
                  <a:gd name="T1" fmla="*/ 0 h 5"/>
                  <a:gd name="T2" fmla="*/ 0 w 2"/>
                  <a:gd name="T3" fmla="*/ 0 h 5"/>
                  <a:gd name="T4" fmla="*/ 0 w 2"/>
                  <a:gd name="T5" fmla="*/ 1 h 5"/>
                  <a:gd name="T6" fmla="*/ 0 w 2"/>
                  <a:gd name="T7" fmla="*/ 2 h 5"/>
                  <a:gd name="T8" fmla="*/ 0 w 2"/>
                  <a:gd name="T9" fmla="*/ 3 h 5"/>
                  <a:gd name="T10" fmla="*/ 0 w 2"/>
                  <a:gd name="T11" fmla="*/ 4 h 5"/>
                  <a:gd name="T12" fmla="*/ 1 w 2"/>
                  <a:gd name="T13" fmla="*/ 4 h 5"/>
                  <a:gd name="T14" fmla="*/ 1 w 2"/>
                  <a:gd name="T15" fmla="*/ 5 h 5"/>
                  <a:gd name="T16" fmla="*/ 2 w 2"/>
                  <a:gd name="T17" fmla="*/ 5 h 5"/>
                  <a:gd name="T18" fmla="*/ 2 w 2"/>
                  <a:gd name="T19" fmla="*/ 4 h 5"/>
                  <a:gd name="T20" fmla="*/ 2 w 2"/>
                  <a:gd name="T21" fmla="*/ 3 h 5"/>
                  <a:gd name="T22" fmla="*/ 1 w 2"/>
                  <a:gd name="T23" fmla="*/ 3 h 5"/>
                  <a:gd name="T24" fmla="*/ 1 w 2"/>
                  <a:gd name="T25" fmla="*/ 2 h 5"/>
                  <a:gd name="T26" fmla="*/ 1 w 2"/>
                  <a:gd name="T27" fmla="*/ 1 h 5"/>
                  <a:gd name="T28" fmla="*/ 1 w 2"/>
                  <a:gd name="T29" fmla="*/ 0 h 5"/>
                  <a:gd name="T30" fmla="*/ 1 w 2"/>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
                  <a:gd name="T49" fmla="*/ 0 h 5"/>
                  <a:gd name="T50" fmla="*/ 2 w 2"/>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 h="5">
                    <a:moveTo>
                      <a:pt x="1" y="0"/>
                    </a:moveTo>
                    <a:lnTo>
                      <a:pt x="0" y="0"/>
                    </a:lnTo>
                    <a:lnTo>
                      <a:pt x="0" y="1"/>
                    </a:lnTo>
                    <a:lnTo>
                      <a:pt x="0" y="2"/>
                    </a:lnTo>
                    <a:lnTo>
                      <a:pt x="0" y="3"/>
                    </a:lnTo>
                    <a:lnTo>
                      <a:pt x="0" y="4"/>
                    </a:lnTo>
                    <a:lnTo>
                      <a:pt x="1" y="4"/>
                    </a:lnTo>
                    <a:lnTo>
                      <a:pt x="1" y="5"/>
                    </a:lnTo>
                    <a:lnTo>
                      <a:pt x="2" y="5"/>
                    </a:lnTo>
                    <a:lnTo>
                      <a:pt x="2" y="4"/>
                    </a:lnTo>
                    <a:lnTo>
                      <a:pt x="2" y="3"/>
                    </a:lnTo>
                    <a:lnTo>
                      <a:pt x="1" y="3"/>
                    </a:lnTo>
                    <a:lnTo>
                      <a:pt x="1" y="2"/>
                    </a:lnTo>
                    <a:lnTo>
                      <a:pt x="1" y="1"/>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47" name="D269"/>
              <p:cNvSpPr>
                <a:spLocks noChangeAspect="1"/>
              </p:cNvSpPr>
              <p:nvPr/>
            </p:nvSpPr>
            <p:spPr bwMode="auto">
              <a:xfrm>
                <a:off x="2267" y="1566"/>
                <a:ext cx="3" cy="1"/>
              </a:xfrm>
              <a:custGeom>
                <a:avLst/>
                <a:gdLst>
                  <a:gd name="T0" fmla="*/ 3 w 3"/>
                  <a:gd name="T1" fmla="*/ 1 h 1"/>
                  <a:gd name="T2" fmla="*/ 2 w 3"/>
                  <a:gd name="T3" fmla="*/ 1 h 1"/>
                  <a:gd name="T4" fmla="*/ 2 w 3"/>
                  <a:gd name="T5" fmla="*/ 0 h 1"/>
                  <a:gd name="T6" fmla="*/ 1 w 3"/>
                  <a:gd name="T7" fmla="*/ 0 h 1"/>
                  <a:gd name="T8" fmla="*/ 0 w 3"/>
                  <a:gd name="T9" fmla="*/ 0 h 1"/>
                  <a:gd name="T10" fmla="*/ 1 w 3"/>
                  <a:gd name="T11" fmla="*/ 0 h 1"/>
                  <a:gd name="T12" fmla="*/ 1 w 3"/>
                  <a:gd name="T13" fmla="*/ 1 h 1"/>
                  <a:gd name="T14" fmla="*/ 2 w 3"/>
                  <a:gd name="T15" fmla="*/ 1 h 1"/>
                  <a:gd name="T16" fmla="*/ 3 w 3"/>
                  <a:gd name="T17" fmla="*/ 1 h 1"/>
                  <a:gd name="T18" fmla="*/ 3 w 3"/>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1"/>
                  <a:gd name="T32" fmla="*/ 3 w 3"/>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1">
                    <a:moveTo>
                      <a:pt x="3" y="1"/>
                    </a:moveTo>
                    <a:lnTo>
                      <a:pt x="2" y="1"/>
                    </a:lnTo>
                    <a:lnTo>
                      <a:pt x="2" y="0"/>
                    </a:lnTo>
                    <a:lnTo>
                      <a:pt x="1" y="0"/>
                    </a:lnTo>
                    <a:lnTo>
                      <a:pt x="0" y="0"/>
                    </a:lnTo>
                    <a:lnTo>
                      <a:pt x="1" y="0"/>
                    </a:lnTo>
                    <a:lnTo>
                      <a:pt x="1" y="1"/>
                    </a:lnTo>
                    <a:lnTo>
                      <a:pt x="2" y="1"/>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48" name="D270"/>
              <p:cNvSpPr>
                <a:spLocks noChangeAspect="1"/>
              </p:cNvSpPr>
              <p:nvPr/>
            </p:nvSpPr>
            <p:spPr bwMode="auto">
              <a:xfrm>
                <a:off x="2273" y="1564"/>
                <a:ext cx="3" cy="3"/>
              </a:xfrm>
              <a:custGeom>
                <a:avLst/>
                <a:gdLst>
                  <a:gd name="T0" fmla="*/ 2 w 3"/>
                  <a:gd name="T1" fmla="*/ 0 h 3"/>
                  <a:gd name="T2" fmla="*/ 2 w 3"/>
                  <a:gd name="T3" fmla="*/ 1 h 3"/>
                  <a:gd name="T4" fmla="*/ 1 w 3"/>
                  <a:gd name="T5" fmla="*/ 1 h 3"/>
                  <a:gd name="T6" fmla="*/ 0 w 3"/>
                  <a:gd name="T7" fmla="*/ 1 h 3"/>
                  <a:gd name="T8" fmla="*/ 0 w 3"/>
                  <a:gd name="T9" fmla="*/ 2 h 3"/>
                  <a:gd name="T10" fmla="*/ 1 w 3"/>
                  <a:gd name="T11" fmla="*/ 2 h 3"/>
                  <a:gd name="T12" fmla="*/ 2 w 3"/>
                  <a:gd name="T13" fmla="*/ 2 h 3"/>
                  <a:gd name="T14" fmla="*/ 2 w 3"/>
                  <a:gd name="T15" fmla="*/ 3 h 3"/>
                  <a:gd name="T16" fmla="*/ 3 w 3"/>
                  <a:gd name="T17" fmla="*/ 3 h 3"/>
                  <a:gd name="T18" fmla="*/ 3 w 3"/>
                  <a:gd name="T19" fmla="*/ 2 h 3"/>
                  <a:gd name="T20" fmla="*/ 3 w 3"/>
                  <a:gd name="T21" fmla="*/ 1 h 3"/>
                  <a:gd name="T22" fmla="*/ 2 w 3"/>
                  <a:gd name="T23" fmla="*/ 0 h 3"/>
                  <a:gd name="T24" fmla="*/ 2 w 3"/>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3"/>
                  <a:gd name="T41" fmla="*/ 3 w 3"/>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3">
                    <a:moveTo>
                      <a:pt x="2" y="0"/>
                    </a:moveTo>
                    <a:lnTo>
                      <a:pt x="2" y="1"/>
                    </a:lnTo>
                    <a:lnTo>
                      <a:pt x="1" y="1"/>
                    </a:lnTo>
                    <a:lnTo>
                      <a:pt x="0" y="1"/>
                    </a:lnTo>
                    <a:lnTo>
                      <a:pt x="0" y="2"/>
                    </a:lnTo>
                    <a:lnTo>
                      <a:pt x="1" y="2"/>
                    </a:lnTo>
                    <a:lnTo>
                      <a:pt x="2" y="2"/>
                    </a:lnTo>
                    <a:lnTo>
                      <a:pt x="2" y="3"/>
                    </a:lnTo>
                    <a:lnTo>
                      <a:pt x="3" y="3"/>
                    </a:lnTo>
                    <a:lnTo>
                      <a:pt x="3" y="2"/>
                    </a:lnTo>
                    <a:lnTo>
                      <a:pt x="3" y="1"/>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529" name="Mayotte"/>
            <p:cNvSpPr>
              <a:spLocks noChangeAspect="1"/>
            </p:cNvSpPr>
            <p:nvPr/>
          </p:nvSpPr>
          <p:spPr bwMode="auto">
            <a:xfrm>
              <a:off x="2281" y="1570"/>
              <a:ext cx="1" cy="3"/>
            </a:xfrm>
            <a:custGeom>
              <a:avLst/>
              <a:gdLst>
                <a:gd name="T0" fmla="*/ 1 w 1"/>
                <a:gd name="T1" fmla="*/ 1 h 3"/>
                <a:gd name="T2" fmla="*/ 1 w 1"/>
                <a:gd name="T3" fmla="*/ 0 h 3"/>
                <a:gd name="T4" fmla="*/ 0 w 1"/>
                <a:gd name="T5" fmla="*/ 0 h 3"/>
                <a:gd name="T6" fmla="*/ 0 w 1"/>
                <a:gd name="T7" fmla="*/ 1 h 3"/>
                <a:gd name="T8" fmla="*/ 0 w 1"/>
                <a:gd name="T9" fmla="*/ 2 h 3"/>
                <a:gd name="T10" fmla="*/ 0 w 1"/>
                <a:gd name="T11" fmla="*/ 3 h 3"/>
                <a:gd name="T12" fmla="*/ 1 w 1"/>
                <a:gd name="T13" fmla="*/ 3 h 3"/>
                <a:gd name="T14" fmla="*/ 1 w 1"/>
                <a:gd name="T15" fmla="*/ 2 h 3"/>
                <a:gd name="T16" fmla="*/ 1 w 1"/>
                <a:gd name="T17" fmla="*/ 1 h 3"/>
                <a:gd name="T18" fmla="*/ 1 w 1"/>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3"/>
                <a:gd name="T32" fmla="*/ 1 w 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3">
                  <a:moveTo>
                    <a:pt x="1" y="1"/>
                  </a:moveTo>
                  <a:lnTo>
                    <a:pt x="1" y="0"/>
                  </a:lnTo>
                  <a:lnTo>
                    <a:pt x="0" y="0"/>
                  </a:lnTo>
                  <a:lnTo>
                    <a:pt x="0" y="1"/>
                  </a:lnTo>
                  <a:lnTo>
                    <a:pt x="0" y="2"/>
                  </a:lnTo>
                  <a:lnTo>
                    <a:pt x="0" y="3"/>
                  </a:lnTo>
                  <a:lnTo>
                    <a:pt x="1" y="3"/>
                  </a:lnTo>
                  <a:lnTo>
                    <a:pt x="1" y="2"/>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30" name="Congo_Rep">
              <a:hlinkClick r:id="" action="ppaction://noaction"/>
            </p:cNvPr>
            <p:cNvSpPr>
              <a:spLocks noChangeAspect="1"/>
            </p:cNvSpPr>
            <p:nvPr/>
          </p:nvSpPr>
          <p:spPr bwMode="auto">
            <a:xfrm>
              <a:off x="1966" y="1417"/>
              <a:ext cx="70" cy="82"/>
            </a:xfrm>
            <a:custGeom>
              <a:avLst/>
              <a:gdLst>
                <a:gd name="T0" fmla="*/ 7 w 70"/>
                <a:gd name="T1" fmla="*/ 79 h 82"/>
                <a:gd name="T2" fmla="*/ 5 w 70"/>
                <a:gd name="T3" fmla="*/ 76 h 82"/>
                <a:gd name="T4" fmla="*/ 3 w 70"/>
                <a:gd name="T5" fmla="*/ 74 h 82"/>
                <a:gd name="T6" fmla="*/ 0 w 70"/>
                <a:gd name="T7" fmla="*/ 71 h 82"/>
                <a:gd name="T8" fmla="*/ 1 w 70"/>
                <a:gd name="T9" fmla="*/ 68 h 82"/>
                <a:gd name="T10" fmla="*/ 5 w 70"/>
                <a:gd name="T11" fmla="*/ 67 h 82"/>
                <a:gd name="T12" fmla="*/ 5 w 70"/>
                <a:gd name="T13" fmla="*/ 64 h 82"/>
                <a:gd name="T14" fmla="*/ 4 w 70"/>
                <a:gd name="T15" fmla="*/ 60 h 82"/>
                <a:gd name="T16" fmla="*/ 7 w 70"/>
                <a:gd name="T17" fmla="*/ 57 h 82"/>
                <a:gd name="T18" fmla="*/ 11 w 70"/>
                <a:gd name="T19" fmla="*/ 55 h 82"/>
                <a:gd name="T20" fmla="*/ 14 w 70"/>
                <a:gd name="T21" fmla="*/ 52 h 82"/>
                <a:gd name="T22" fmla="*/ 17 w 70"/>
                <a:gd name="T23" fmla="*/ 55 h 82"/>
                <a:gd name="T24" fmla="*/ 21 w 70"/>
                <a:gd name="T25" fmla="*/ 54 h 82"/>
                <a:gd name="T26" fmla="*/ 24 w 70"/>
                <a:gd name="T27" fmla="*/ 57 h 82"/>
                <a:gd name="T28" fmla="*/ 28 w 70"/>
                <a:gd name="T29" fmla="*/ 53 h 82"/>
                <a:gd name="T30" fmla="*/ 28 w 70"/>
                <a:gd name="T31" fmla="*/ 47 h 82"/>
                <a:gd name="T32" fmla="*/ 29 w 70"/>
                <a:gd name="T33" fmla="*/ 42 h 82"/>
                <a:gd name="T34" fmla="*/ 27 w 70"/>
                <a:gd name="T35" fmla="*/ 37 h 82"/>
                <a:gd name="T36" fmla="*/ 27 w 70"/>
                <a:gd name="T37" fmla="*/ 32 h 82"/>
                <a:gd name="T38" fmla="*/ 30 w 70"/>
                <a:gd name="T39" fmla="*/ 27 h 82"/>
                <a:gd name="T40" fmla="*/ 28 w 70"/>
                <a:gd name="T41" fmla="*/ 21 h 82"/>
                <a:gd name="T42" fmla="*/ 23 w 70"/>
                <a:gd name="T43" fmla="*/ 20 h 82"/>
                <a:gd name="T44" fmla="*/ 20 w 70"/>
                <a:gd name="T45" fmla="*/ 24 h 82"/>
                <a:gd name="T46" fmla="*/ 19 w 70"/>
                <a:gd name="T47" fmla="*/ 20 h 82"/>
                <a:gd name="T48" fmla="*/ 20 w 70"/>
                <a:gd name="T49" fmla="*/ 14 h 82"/>
                <a:gd name="T50" fmla="*/ 24 w 70"/>
                <a:gd name="T51" fmla="*/ 14 h 82"/>
                <a:gd name="T52" fmla="*/ 30 w 70"/>
                <a:gd name="T53" fmla="*/ 14 h 82"/>
                <a:gd name="T54" fmla="*/ 35 w 70"/>
                <a:gd name="T55" fmla="*/ 16 h 82"/>
                <a:gd name="T56" fmla="*/ 39 w 70"/>
                <a:gd name="T57" fmla="*/ 17 h 82"/>
                <a:gd name="T58" fmla="*/ 43 w 70"/>
                <a:gd name="T59" fmla="*/ 18 h 82"/>
                <a:gd name="T60" fmla="*/ 46 w 70"/>
                <a:gd name="T61" fmla="*/ 19 h 82"/>
                <a:gd name="T62" fmla="*/ 46 w 70"/>
                <a:gd name="T63" fmla="*/ 16 h 82"/>
                <a:gd name="T64" fmla="*/ 46 w 70"/>
                <a:gd name="T65" fmla="*/ 12 h 82"/>
                <a:gd name="T66" fmla="*/ 46 w 70"/>
                <a:gd name="T67" fmla="*/ 8 h 82"/>
                <a:gd name="T68" fmla="*/ 51 w 70"/>
                <a:gd name="T69" fmla="*/ 3 h 82"/>
                <a:gd name="T70" fmla="*/ 58 w 70"/>
                <a:gd name="T71" fmla="*/ 0 h 82"/>
                <a:gd name="T72" fmla="*/ 63 w 70"/>
                <a:gd name="T73" fmla="*/ 3 h 82"/>
                <a:gd name="T74" fmla="*/ 69 w 70"/>
                <a:gd name="T75" fmla="*/ 1 h 82"/>
                <a:gd name="T76" fmla="*/ 70 w 70"/>
                <a:gd name="T77" fmla="*/ 3 h 82"/>
                <a:gd name="T78" fmla="*/ 68 w 70"/>
                <a:gd name="T79" fmla="*/ 9 h 82"/>
                <a:gd name="T80" fmla="*/ 64 w 70"/>
                <a:gd name="T81" fmla="*/ 17 h 82"/>
                <a:gd name="T82" fmla="*/ 63 w 70"/>
                <a:gd name="T83" fmla="*/ 24 h 82"/>
                <a:gd name="T84" fmla="*/ 63 w 70"/>
                <a:gd name="T85" fmla="*/ 32 h 82"/>
                <a:gd name="T86" fmla="*/ 62 w 70"/>
                <a:gd name="T87" fmla="*/ 38 h 82"/>
                <a:gd name="T88" fmla="*/ 59 w 70"/>
                <a:gd name="T89" fmla="*/ 43 h 82"/>
                <a:gd name="T90" fmla="*/ 53 w 70"/>
                <a:gd name="T91" fmla="*/ 48 h 82"/>
                <a:gd name="T92" fmla="*/ 49 w 70"/>
                <a:gd name="T93" fmla="*/ 54 h 82"/>
                <a:gd name="T94" fmla="*/ 47 w 70"/>
                <a:gd name="T95" fmla="*/ 61 h 82"/>
                <a:gd name="T96" fmla="*/ 46 w 70"/>
                <a:gd name="T97" fmla="*/ 67 h 82"/>
                <a:gd name="T98" fmla="*/ 41 w 70"/>
                <a:gd name="T99" fmla="*/ 73 h 82"/>
                <a:gd name="T100" fmla="*/ 37 w 70"/>
                <a:gd name="T101" fmla="*/ 77 h 82"/>
                <a:gd name="T102" fmla="*/ 32 w 70"/>
                <a:gd name="T103" fmla="*/ 79 h 82"/>
                <a:gd name="T104" fmla="*/ 30 w 70"/>
                <a:gd name="T105" fmla="*/ 76 h 82"/>
                <a:gd name="T106" fmla="*/ 27 w 70"/>
                <a:gd name="T107" fmla="*/ 76 h 82"/>
                <a:gd name="T108" fmla="*/ 23 w 70"/>
                <a:gd name="T109" fmla="*/ 77 h 82"/>
                <a:gd name="T110" fmla="*/ 20 w 70"/>
                <a:gd name="T111" fmla="*/ 80 h 82"/>
                <a:gd name="T112" fmla="*/ 17 w 70"/>
                <a:gd name="T113" fmla="*/ 76 h 82"/>
                <a:gd name="T114" fmla="*/ 13 w 70"/>
                <a:gd name="T115" fmla="*/ 76 h 82"/>
                <a:gd name="T116" fmla="*/ 10 w 70"/>
                <a:gd name="T117" fmla="*/ 80 h 82"/>
                <a:gd name="T118" fmla="*/ 8 w 70"/>
                <a:gd name="T119" fmla="*/ 81 h 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0"/>
                <a:gd name="T181" fmla="*/ 0 h 82"/>
                <a:gd name="T182" fmla="*/ 70 w 70"/>
                <a:gd name="T183" fmla="*/ 82 h 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0" h="82">
                  <a:moveTo>
                    <a:pt x="8" y="81"/>
                  </a:moveTo>
                  <a:lnTo>
                    <a:pt x="7" y="79"/>
                  </a:lnTo>
                  <a:lnTo>
                    <a:pt x="7" y="78"/>
                  </a:lnTo>
                  <a:lnTo>
                    <a:pt x="5" y="76"/>
                  </a:lnTo>
                  <a:lnTo>
                    <a:pt x="4" y="75"/>
                  </a:lnTo>
                  <a:lnTo>
                    <a:pt x="3" y="74"/>
                  </a:lnTo>
                  <a:lnTo>
                    <a:pt x="2" y="72"/>
                  </a:lnTo>
                  <a:lnTo>
                    <a:pt x="0" y="71"/>
                  </a:lnTo>
                  <a:lnTo>
                    <a:pt x="0" y="69"/>
                  </a:lnTo>
                  <a:lnTo>
                    <a:pt x="1" y="68"/>
                  </a:lnTo>
                  <a:lnTo>
                    <a:pt x="3" y="67"/>
                  </a:lnTo>
                  <a:lnTo>
                    <a:pt x="5" y="67"/>
                  </a:lnTo>
                  <a:lnTo>
                    <a:pt x="5" y="66"/>
                  </a:lnTo>
                  <a:lnTo>
                    <a:pt x="5" y="64"/>
                  </a:lnTo>
                  <a:lnTo>
                    <a:pt x="4" y="62"/>
                  </a:lnTo>
                  <a:lnTo>
                    <a:pt x="4" y="60"/>
                  </a:lnTo>
                  <a:lnTo>
                    <a:pt x="5" y="58"/>
                  </a:lnTo>
                  <a:lnTo>
                    <a:pt x="7" y="57"/>
                  </a:lnTo>
                  <a:lnTo>
                    <a:pt x="9" y="56"/>
                  </a:lnTo>
                  <a:lnTo>
                    <a:pt x="11" y="55"/>
                  </a:lnTo>
                  <a:lnTo>
                    <a:pt x="12" y="54"/>
                  </a:lnTo>
                  <a:lnTo>
                    <a:pt x="14" y="52"/>
                  </a:lnTo>
                  <a:lnTo>
                    <a:pt x="15" y="53"/>
                  </a:lnTo>
                  <a:lnTo>
                    <a:pt x="17" y="55"/>
                  </a:lnTo>
                  <a:lnTo>
                    <a:pt x="19" y="55"/>
                  </a:lnTo>
                  <a:lnTo>
                    <a:pt x="21" y="54"/>
                  </a:lnTo>
                  <a:lnTo>
                    <a:pt x="23" y="56"/>
                  </a:lnTo>
                  <a:lnTo>
                    <a:pt x="24" y="57"/>
                  </a:lnTo>
                  <a:lnTo>
                    <a:pt x="27" y="56"/>
                  </a:lnTo>
                  <a:lnTo>
                    <a:pt x="28" y="53"/>
                  </a:lnTo>
                  <a:lnTo>
                    <a:pt x="28" y="51"/>
                  </a:lnTo>
                  <a:lnTo>
                    <a:pt x="28" y="47"/>
                  </a:lnTo>
                  <a:lnTo>
                    <a:pt x="29" y="45"/>
                  </a:lnTo>
                  <a:lnTo>
                    <a:pt x="29" y="42"/>
                  </a:lnTo>
                  <a:lnTo>
                    <a:pt x="28" y="40"/>
                  </a:lnTo>
                  <a:lnTo>
                    <a:pt x="27" y="37"/>
                  </a:lnTo>
                  <a:lnTo>
                    <a:pt x="27" y="35"/>
                  </a:lnTo>
                  <a:lnTo>
                    <a:pt x="27" y="32"/>
                  </a:lnTo>
                  <a:lnTo>
                    <a:pt x="28" y="29"/>
                  </a:lnTo>
                  <a:lnTo>
                    <a:pt x="30" y="27"/>
                  </a:lnTo>
                  <a:lnTo>
                    <a:pt x="30" y="23"/>
                  </a:lnTo>
                  <a:lnTo>
                    <a:pt x="28" y="21"/>
                  </a:lnTo>
                  <a:lnTo>
                    <a:pt x="25" y="21"/>
                  </a:lnTo>
                  <a:lnTo>
                    <a:pt x="23" y="20"/>
                  </a:lnTo>
                  <a:lnTo>
                    <a:pt x="22" y="22"/>
                  </a:lnTo>
                  <a:lnTo>
                    <a:pt x="20" y="24"/>
                  </a:lnTo>
                  <a:lnTo>
                    <a:pt x="19" y="23"/>
                  </a:lnTo>
                  <a:lnTo>
                    <a:pt x="19" y="20"/>
                  </a:lnTo>
                  <a:lnTo>
                    <a:pt x="19" y="17"/>
                  </a:lnTo>
                  <a:lnTo>
                    <a:pt x="20" y="14"/>
                  </a:lnTo>
                  <a:lnTo>
                    <a:pt x="22" y="14"/>
                  </a:lnTo>
                  <a:lnTo>
                    <a:pt x="24" y="14"/>
                  </a:lnTo>
                  <a:lnTo>
                    <a:pt x="27" y="15"/>
                  </a:lnTo>
                  <a:lnTo>
                    <a:pt x="30" y="14"/>
                  </a:lnTo>
                  <a:lnTo>
                    <a:pt x="33" y="14"/>
                  </a:lnTo>
                  <a:lnTo>
                    <a:pt x="35" y="16"/>
                  </a:lnTo>
                  <a:lnTo>
                    <a:pt x="37" y="16"/>
                  </a:lnTo>
                  <a:lnTo>
                    <a:pt x="39" y="17"/>
                  </a:lnTo>
                  <a:lnTo>
                    <a:pt x="41" y="16"/>
                  </a:lnTo>
                  <a:lnTo>
                    <a:pt x="43" y="18"/>
                  </a:lnTo>
                  <a:lnTo>
                    <a:pt x="45" y="20"/>
                  </a:lnTo>
                  <a:lnTo>
                    <a:pt x="46" y="19"/>
                  </a:lnTo>
                  <a:lnTo>
                    <a:pt x="46" y="17"/>
                  </a:lnTo>
                  <a:lnTo>
                    <a:pt x="46" y="16"/>
                  </a:lnTo>
                  <a:lnTo>
                    <a:pt x="46" y="14"/>
                  </a:lnTo>
                  <a:lnTo>
                    <a:pt x="46" y="12"/>
                  </a:lnTo>
                  <a:lnTo>
                    <a:pt x="46" y="10"/>
                  </a:lnTo>
                  <a:lnTo>
                    <a:pt x="46" y="8"/>
                  </a:lnTo>
                  <a:lnTo>
                    <a:pt x="48" y="6"/>
                  </a:lnTo>
                  <a:lnTo>
                    <a:pt x="51" y="3"/>
                  </a:lnTo>
                  <a:lnTo>
                    <a:pt x="54" y="1"/>
                  </a:lnTo>
                  <a:lnTo>
                    <a:pt x="58" y="0"/>
                  </a:lnTo>
                  <a:lnTo>
                    <a:pt x="61" y="2"/>
                  </a:lnTo>
                  <a:lnTo>
                    <a:pt x="63" y="3"/>
                  </a:lnTo>
                  <a:lnTo>
                    <a:pt x="66" y="2"/>
                  </a:lnTo>
                  <a:lnTo>
                    <a:pt x="69" y="1"/>
                  </a:lnTo>
                  <a:lnTo>
                    <a:pt x="70" y="0"/>
                  </a:lnTo>
                  <a:lnTo>
                    <a:pt x="70" y="3"/>
                  </a:lnTo>
                  <a:lnTo>
                    <a:pt x="69" y="6"/>
                  </a:lnTo>
                  <a:lnTo>
                    <a:pt x="68" y="9"/>
                  </a:lnTo>
                  <a:lnTo>
                    <a:pt x="66" y="12"/>
                  </a:lnTo>
                  <a:lnTo>
                    <a:pt x="64" y="17"/>
                  </a:lnTo>
                  <a:lnTo>
                    <a:pt x="63" y="21"/>
                  </a:lnTo>
                  <a:lnTo>
                    <a:pt x="63" y="24"/>
                  </a:lnTo>
                  <a:lnTo>
                    <a:pt x="63" y="28"/>
                  </a:lnTo>
                  <a:lnTo>
                    <a:pt x="63" y="32"/>
                  </a:lnTo>
                  <a:lnTo>
                    <a:pt x="62" y="35"/>
                  </a:lnTo>
                  <a:lnTo>
                    <a:pt x="62" y="38"/>
                  </a:lnTo>
                  <a:lnTo>
                    <a:pt x="61" y="41"/>
                  </a:lnTo>
                  <a:lnTo>
                    <a:pt x="59" y="43"/>
                  </a:lnTo>
                  <a:lnTo>
                    <a:pt x="55" y="45"/>
                  </a:lnTo>
                  <a:lnTo>
                    <a:pt x="53" y="48"/>
                  </a:lnTo>
                  <a:lnTo>
                    <a:pt x="50" y="51"/>
                  </a:lnTo>
                  <a:lnTo>
                    <a:pt x="49" y="54"/>
                  </a:lnTo>
                  <a:lnTo>
                    <a:pt x="47" y="58"/>
                  </a:lnTo>
                  <a:lnTo>
                    <a:pt x="47" y="61"/>
                  </a:lnTo>
                  <a:lnTo>
                    <a:pt x="47" y="65"/>
                  </a:lnTo>
                  <a:lnTo>
                    <a:pt x="46" y="67"/>
                  </a:lnTo>
                  <a:lnTo>
                    <a:pt x="44" y="71"/>
                  </a:lnTo>
                  <a:lnTo>
                    <a:pt x="41" y="73"/>
                  </a:lnTo>
                  <a:lnTo>
                    <a:pt x="39" y="75"/>
                  </a:lnTo>
                  <a:lnTo>
                    <a:pt x="37" y="77"/>
                  </a:lnTo>
                  <a:lnTo>
                    <a:pt x="35" y="78"/>
                  </a:lnTo>
                  <a:lnTo>
                    <a:pt x="32" y="79"/>
                  </a:lnTo>
                  <a:lnTo>
                    <a:pt x="30" y="79"/>
                  </a:lnTo>
                  <a:lnTo>
                    <a:pt x="30" y="76"/>
                  </a:lnTo>
                  <a:lnTo>
                    <a:pt x="29" y="75"/>
                  </a:lnTo>
                  <a:lnTo>
                    <a:pt x="27" y="76"/>
                  </a:lnTo>
                  <a:lnTo>
                    <a:pt x="25" y="76"/>
                  </a:lnTo>
                  <a:lnTo>
                    <a:pt x="23" y="77"/>
                  </a:lnTo>
                  <a:lnTo>
                    <a:pt x="22" y="79"/>
                  </a:lnTo>
                  <a:lnTo>
                    <a:pt x="20" y="80"/>
                  </a:lnTo>
                  <a:lnTo>
                    <a:pt x="17" y="78"/>
                  </a:lnTo>
                  <a:lnTo>
                    <a:pt x="17" y="76"/>
                  </a:lnTo>
                  <a:lnTo>
                    <a:pt x="15" y="76"/>
                  </a:lnTo>
                  <a:lnTo>
                    <a:pt x="13" y="76"/>
                  </a:lnTo>
                  <a:lnTo>
                    <a:pt x="12" y="79"/>
                  </a:lnTo>
                  <a:lnTo>
                    <a:pt x="10" y="80"/>
                  </a:lnTo>
                  <a:lnTo>
                    <a:pt x="8" y="82"/>
                  </a:lnTo>
                  <a:lnTo>
                    <a:pt x="8" y="8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31" name="Costa_Rica">
              <a:hlinkClick r:id="" action="ppaction://noaction"/>
            </p:cNvPr>
            <p:cNvSpPr>
              <a:spLocks noChangeAspect="1"/>
            </p:cNvSpPr>
            <p:nvPr/>
          </p:nvSpPr>
          <p:spPr bwMode="auto">
            <a:xfrm>
              <a:off x="1068" y="1348"/>
              <a:ext cx="30" cy="26"/>
            </a:xfrm>
            <a:custGeom>
              <a:avLst/>
              <a:gdLst>
                <a:gd name="T0" fmla="*/ 30 w 30"/>
                <a:gd name="T1" fmla="*/ 14 h 26"/>
                <a:gd name="T2" fmla="*/ 29 w 30"/>
                <a:gd name="T3" fmla="*/ 15 h 26"/>
                <a:gd name="T4" fmla="*/ 28 w 30"/>
                <a:gd name="T5" fmla="*/ 17 h 26"/>
                <a:gd name="T6" fmla="*/ 28 w 30"/>
                <a:gd name="T7" fmla="*/ 18 h 26"/>
                <a:gd name="T8" fmla="*/ 29 w 30"/>
                <a:gd name="T9" fmla="*/ 19 h 26"/>
                <a:gd name="T10" fmla="*/ 29 w 30"/>
                <a:gd name="T11" fmla="*/ 21 h 26"/>
                <a:gd name="T12" fmla="*/ 28 w 30"/>
                <a:gd name="T13" fmla="*/ 22 h 26"/>
                <a:gd name="T14" fmla="*/ 28 w 30"/>
                <a:gd name="T15" fmla="*/ 24 h 26"/>
                <a:gd name="T16" fmla="*/ 27 w 30"/>
                <a:gd name="T17" fmla="*/ 26 h 26"/>
                <a:gd name="T18" fmla="*/ 26 w 30"/>
                <a:gd name="T19" fmla="*/ 25 h 26"/>
                <a:gd name="T20" fmla="*/ 25 w 30"/>
                <a:gd name="T21" fmla="*/ 23 h 26"/>
                <a:gd name="T22" fmla="*/ 23 w 30"/>
                <a:gd name="T23" fmla="*/ 23 h 26"/>
                <a:gd name="T24" fmla="*/ 24 w 30"/>
                <a:gd name="T25" fmla="*/ 25 h 26"/>
                <a:gd name="T26" fmla="*/ 22 w 30"/>
                <a:gd name="T27" fmla="*/ 25 h 26"/>
                <a:gd name="T28" fmla="*/ 21 w 30"/>
                <a:gd name="T29" fmla="*/ 24 h 26"/>
                <a:gd name="T30" fmla="*/ 20 w 30"/>
                <a:gd name="T31" fmla="*/ 22 h 26"/>
                <a:gd name="T32" fmla="*/ 20 w 30"/>
                <a:gd name="T33" fmla="*/ 20 h 26"/>
                <a:gd name="T34" fmla="*/ 19 w 30"/>
                <a:gd name="T35" fmla="*/ 19 h 26"/>
                <a:gd name="T36" fmla="*/ 18 w 30"/>
                <a:gd name="T37" fmla="*/ 17 h 26"/>
                <a:gd name="T38" fmla="*/ 15 w 30"/>
                <a:gd name="T39" fmla="*/ 16 h 26"/>
                <a:gd name="T40" fmla="*/ 13 w 30"/>
                <a:gd name="T41" fmla="*/ 15 h 26"/>
                <a:gd name="T42" fmla="*/ 11 w 30"/>
                <a:gd name="T43" fmla="*/ 13 h 26"/>
                <a:gd name="T44" fmla="*/ 10 w 30"/>
                <a:gd name="T45" fmla="*/ 12 h 26"/>
                <a:gd name="T46" fmla="*/ 9 w 30"/>
                <a:gd name="T47" fmla="*/ 10 h 26"/>
                <a:gd name="T48" fmla="*/ 7 w 30"/>
                <a:gd name="T49" fmla="*/ 10 h 26"/>
                <a:gd name="T50" fmla="*/ 8 w 30"/>
                <a:gd name="T51" fmla="*/ 11 h 26"/>
                <a:gd name="T52" fmla="*/ 8 w 30"/>
                <a:gd name="T53" fmla="*/ 12 h 26"/>
                <a:gd name="T54" fmla="*/ 8 w 30"/>
                <a:gd name="T55" fmla="*/ 14 h 26"/>
                <a:gd name="T56" fmla="*/ 6 w 30"/>
                <a:gd name="T57" fmla="*/ 13 h 26"/>
                <a:gd name="T58" fmla="*/ 4 w 30"/>
                <a:gd name="T59" fmla="*/ 12 h 26"/>
                <a:gd name="T60" fmla="*/ 3 w 30"/>
                <a:gd name="T61" fmla="*/ 11 h 26"/>
                <a:gd name="T62" fmla="*/ 1 w 30"/>
                <a:gd name="T63" fmla="*/ 10 h 26"/>
                <a:gd name="T64" fmla="*/ 0 w 30"/>
                <a:gd name="T65" fmla="*/ 8 h 26"/>
                <a:gd name="T66" fmla="*/ 0 w 30"/>
                <a:gd name="T67" fmla="*/ 6 h 26"/>
                <a:gd name="T68" fmla="*/ 1 w 30"/>
                <a:gd name="T69" fmla="*/ 5 h 26"/>
                <a:gd name="T70" fmla="*/ 1 w 30"/>
                <a:gd name="T71" fmla="*/ 3 h 26"/>
                <a:gd name="T72" fmla="*/ 1 w 30"/>
                <a:gd name="T73" fmla="*/ 2 h 26"/>
                <a:gd name="T74" fmla="*/ 2 w 30"/>
                <a:gd name="T75" fmla="*/ 1 h 26"/>
                <a:gd name="T76" fmla="*/ 3 w 30"/>
                <a:gd name="T77" fmla="*/ 0 h 26"/>
                <a:gd name="T78" fmla="*/ 5 w 30"/>
                <a:gd name="T79" fmla="*/ 1 h 26"/>
                <a:gd name="T80" fmla="*/ 7 w 30"/>
                <a:gd name="T81" fmla="*/ 1 h 26"/>
                <a:gd name="T82" fmla="*/ 9 w 30"/>
                <a:gd name="T83" fmla="*/ 2 h 26"/>
                <a:gd name="T84" fmla="*/ 11 w 30"/>
                <a:gd name="T85" fmla="*/ 1 h 26"/>
                <a:gd name="T86" fmla="*/ 13 w 30"/>
                <a:gd name="T87" fmla="*/ 1 h 26"/>
                <a:gd name="T88" fmla="*/ 15 w 30"/>
                <a:gd name="T89" fmla="*/ 3 h 26"/>
                <a:gd name="T90" fmla="*/ 17 w 30"/>
                <a:gd name="T91" fmla="*/ 3 h 26"/>
                <a:gd name="T92" fmla="*/ 19 w 30"/>
                <a:gd name="T93" fmla="*/ 3 h 26"/>
                <a:gd name="T94" fmla="*/ 20 w 30"/>
                <a:gd name="T95" fmla="*/ 2 h 26"/>
                <a:gd name="T96" fmla="*/ 21 w 30"/>
                <a:gd name="T97" fmla="*/ 3 h 26"/>
                <a:gd name="T98" fmla="*/ 22 w 30"/>
                <a:gd name="T99" fmla="*/ 6 h 26"/>
                <a:gd name="T100" fmla="*/ 23 w 30"/>
                <a:gd name="T101" fmla="*/ 8 h 26"/>
                <a:gd name="T102" fmla="*/ 25 w 30"/>
                <a:gd name="T103" fmla="*/ 10 h 26"/>
                <a:gd name="T104" fmla="*/ 27 w 30"/>
                <a:gd name="T105" fmla="*/ 12 h 26"/>
                <a:gd name="T106" fmla="*/ 28 w 30"/>
                <a:gd name="T107" fmla="*/ 13 h 26"/>
                <a:gd name="T108" fmla="*/ 30 w 30"/>
                <a:gd name="T109" fmla="*/ 13 h 26"/>
                <a:gd name="T110" fmla="*/ 30 w 30"/>
                <a:gd name="T111" fmla="*/ 15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
                <a:gd name="T169" fmla="*/ 0 h 26"/>
                <a:gd name="T170" fmla="*/ 30 w 30"/>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 h="26">
                  <a:moveTo>
                    <a:pt x="30" y="15"/>
                  </a:moveTo>
                  <a:lnTo>
                    <a:pt x="30" y="14"/>
                  </a:lnTo>
                  <a:lnTo>
                    <a:pt x="29" y="14"/>
                  </a:lnTo>
                  <a:lnTo>
                    <a:pt x="29" y="15"/>
                  </a:lnTo>
                  <a:lnTo>
                    <a:pt x="28" y="16"/>
                  </a:lnTo>
                  <a:lnTo>
                    <a:pt x="28" y="17"/>
                  </a:lnTo>
                  <a:lnTo>
                    <a:pt x="27" y="18"/>
                  </a:lnTo>
                  <a:lnTo>
                    <a:pt x="28" y="18"/>
                  </a:lnTo>
                  <a:lnTo>
                    <a:pt x="28" y="19"/>
                  </a:lnTo>
                  <a:lnTo>
                    <a:pt x="29" y="19"/>
                  </a:lnTo>
                  <a:lnTo>
                    <a:pt x="29" y="20"/>
                  </a:lnTo>
                  <a:lnTo>
                    <a:pt x="29" y="21"/>
                  </a:lnTo>
                  <a:lnTo>
                    <a:pt x="28" y="21"/>
                  </a:lnTo>
                  <a:lnTo>
                    <a:pt x="28" y="22"/>
                  </a:lnTo>
                  <a:lnTo>
                    <a:pt x="28" y="23"/>
                  </a:lnTo>
                  <a:lnTo>
                    <a:pt x="28" y="24"/>
                  </a:lnTo>
                  <a:lnTo>
                    <a:pt x="28" y="25"/>
                  </a:lnTo>
                  <a:lnTo>
                    <a:pt x="27" y="26"/>
                  </a:lnTo>
                  <a:lnTo>
                    <a:pt x="26" y="26"/>
                  </a:lnTo>
                  <a:lnTo>
                    <a:pt x="26" y="25"/>
                  </a:lnTo>
                  <a:lnTo>
                    <a:pt x="25" y="24"/>
                  </a:lnTo>
                  <a:lnTo>
                    <a:pt x="25" y="23"/>
                  </a:lnTo>
                  <a:lnTo>
                    <a:pt x="24" y="23"/>
                  </a:lnTo>
                  <a:lnTo>
                    <a:pt x="23" y="23"/>
                  </a:lnTo>
                  <a:lnTo>
                    <a:pt x="23" y="24"/>
                  </a:lnTo>
                  <a:lnTo>
                    <a:pt x="24" y="25"/>
                  </a:lnTo>
                  <a:lnTo>
                    <a:pt x="23" y="25"/>
                  </a:lnTo>
                  <a:lnTo>
                    <a:pt x="22" y="25"/>
                  </a:lnTo>
                  <a:lnTo>
                    <a:pt x="21" y="25"/>
                  </a:lnTo>
                  <a:lnTo>
                    <a:pt x="21" y="24"/>
                  </a:lnTo>
                  <a:lnTo>
                    <a:pt x="20" y="24"/>
                  </a:lnTo>
                  <a:lnTo>
                    <a:pt x="20" y="22"/>
                  </a:lnTo>
                  <a:lnTo>
                    <a:pt x="20" y="21"/>
                  </a:lnTo>
                  <a:lnTo>
                    <a:pt x="20" y="20"/>
                  </a:lnTo>
                  <a:lnTo>
                    <a:pt x="20" y="19"/>
                  </a:lnTo>
                  <a:lnTo>
                    <a:pt x="19" y="19"/>
                  </a:lnTo>
                  <a:lnTo>
                    <a:pt x="19" y="18"/>
                  </a:lnTo>
                  <a:lnTo>
                    <a:pt x="18" y="17"/>
                  </a:lnTo>
                  <a:lnTo>
                    <a:pt x="17" y="17"/>
                  </a:lnTo>
                  <a:lnTo>
                    <a:pt x="15" y="16"/>
                  </a:lnTo>
                  <a:lnTo>
                    <a:pt x="14" y="16"/>
                  </a:lnTo>
                  <a:lnTo>
                    <a:pt x="13" y="15"/>
                  </a:lnTo>
                  <a:lnTo>
                    <a:pt x="12" y="14"/>
                  </a:lnTo>
                  <a:lnTo>
                    <a:pt x="11" y="13"/>
                  </a:lnTo>
                  <a:lnTo>
                    <a:pt x="11" y="12"/>
                  </a:lnTo>
                  <a:lnTo>
                    <a:pt x="10" y="12"/>
                  </a:lnTo>
                  <a:lnTo>
                    <a:pt x="10" y="11"/>
                  </a:lnTo>
                  <a:lnTo>
                    <a:pt x="9" y="10"/>
                  </a:lnTo>
                  <a:lnTo>
                    <a:pt x="8" y="10"/>
                  </a:lnTo>
                  <a:lnTo>
                    <a:pt x="7" y="10"/>
                  </a:lnTo>
                  <a:lnTo>
                    <a:pt x="7" y="11"/>
                  </a:lnTo>
                  <a:lnTo>
                    <a:pt x="8" y="11"/>
                  </a:lnTo>
                  <a:lnTo>
                    <a:pt x="9" y="12"/>
                  </a:lnTo>
                  <a:lnTo>
                    <a:pt x="8" y="12"/>
                  </a:lnTo>
                  <a:lnTo>
                    <a:pt x="8" y="13"/>
                  </a:lnTo>
                  <a:lnTo>
                    <a:pt x="8" y="14"/>
                  </a:lnTo>
                  <a:lnTo>
                    <a:pt x="7" y="14"/>
                  </a:lnTo>
                  <a:lnTo>
                    <a:pt x="6" y="13"/>
                  </a:lnTo>
                  <a:lnTo>
                    <a:pt x="5" y="12"/>
                  </a:lnTo>
                  <a:lnTo>
                    <a:pt x="4" y="12"/>
                  </a:lnTo>
                  <a:lnTo>
                    <a:pt x="3" y="12"/>
                  </a:lnTo>
                  <a:lnTo>
                    <a:pt x="3" y="11"/>
                  </a:lnTo>
                  <a:lnTo>
                    <a:pt x="2" y="11"/>
                  </a:lnTo>
                  <a:lnTo>
                    <a:pt x="1" y="10"/>
                  </a:lnTo>
                  <a:lnTo>
                    <a:pt x="1" y="9"/>
                  </a:lnTo>
                  <a:lnTo>
                    <a:pt x="0" y="8"/>
                  </a:lnTo>
                  <a:lnTo>
                    <a:pt x="0" y="7"/>
                  </a:lnTo>
                  <a:lnTo>
                    <a:pt x="0" y="6"/>
                  </a:lnTo>
                  <a:lnTo>
                    <a:pt x="1" y="6"/>
                  </a:lnTo>
                  <a:lnTo>
                    <a:pt x="1" y="5"/>
                  </a:lnTo>
                  <a:lnTo>
                    <a:pt x="1" y="4"/>
                  </a:lnTo>
                  <a:lnTo>
                    <a:pt x="1" y="3"/>
                  </a:lnTo>
                  <a:lnTo>
                    <a:pt x="0" y="2"/>
                  </a:lnTo>
                  <a:lnTo>
                    <a:pt x="1" y="2"/>
                  </a:lnTo>
                  <a:lnTo>
                    <a:pt x="1" y="1"/>
                  </a:lnTo>
                  <a:lnTo>
                    <a:pt x="2" y="1"/>
                  </a:lnTo>
                  <a:lnTo>
                    <a:pt x="2" y="0"/>
                  </a:lnTo>
                  <a:lnTo>
                    <a:pt x="3" y="0"/>
                  </a:lnTo>
                  <a:lnTo>
                    <a:pt x="4" y="0"/>
                  </a:lnTo>
                  <a:lnTo>
                    <a:pt x="5" y="1"/>
                  </a:lnTo>
                  <a:lnTo>
                    <a:pt x="6" y="1"/>
                  </a:lnTo>
                  <a:lnTo>
                    <a:pt x="7" y="1"/>
                  </a:lnTo>
                  <a:lnTo>
                    <a:pt x="8" y="2"/>
                  </a:lnTo>
                  <a:lnTo>
                    <a:pt x="9" y="2"/>
                  </a:lnTo>
                  <a:lnTo>
                    <a:pt x="10" y="2"/>
                  </a:lnTo>
                  <a:lnTo>
                    <a:pt x="11" y="1"/>
                  </a:lnTo>
                  <a:lnTo>
                    <a:pt x="12" y="1"/>
                  </a:lnTo>
                  <a:lnTo>
                    <a:pt x="13" y="1"/>
                  </a:lnTo>
                  <a:lnTo>
                    <a:pt x="14" y="2"/>
                  </a:lnTo>
                  <a:lnTo>
                    <a:pt x="15" y="3"/>
                  </a:lnTo>
                  <a:lnTo>
                    <a:pt x="16" y="3"/>
                  </a:lnTo>
                  <a:lnTo>
                    <a:pt x="17" y="3"/>
                  </a:lnTo>
                  <a:lnTo>
                    <a:pt x="18" y="3"/>
                  </a:lnTo>
                  <a:lnTo>
                    <a:pt x="19" y="3"/>
                  </a:lnTo>
                  <a:lnTo>
                    <a:pt x="20" y="3"/>
                  </a:lnTo>
                  <a:lnTo>
                    <a:pt x="20" y="2"/>
                  </a:lnTo>
                  <a:lnTo>
                    <a:pt x="21" y="2"/>
                  </a:lnTo>
                  <a:lnTo>
                    <a:pt x="21" y="3"/>
                  </a:lnTo>
                  <a:lnTo>
                    <a:pt x="21" y="4"/>
                  </a:lnTo>
                  <a:lnTo>
                    <a:pt x="22" y="6"/>
                  </a:lnTo>
                  <a:lnTo>
                    <a:pt x="23" y="7"/>
                  </a:lnTo>
                  <a:lnTo>
                    <a:pt x="23" y="8"/>
                  </a:lnTo>
                  <a:lnTo>
                    <a:pt x="24" y="9"/>
                  </a:lnTo>
                  <a:lnTo>
                    <a:pt x="25" y="10"/>
                  </a:lnTo>
                  <a:lnTo>
                    <a:pt x="26" y="11"/>
                  </a:lnTo>
                  <a:lnTo>
                    <a:pt x="27" y="12"/>
                  </a:lnTo>
                  <a:lnTo>
                    <a:pt x="28" y="12"/>
                  </a:lnTo>
                  <a:lnTo>
                    <a:pt x="28" y="13"/>
                  </a:lnTo>
                  <a:lnTo>
                    <a:pt x="29" y="13"/>
                  </a:lnTo>
                  <a:lnTo>
                    <a:pt x="30" y="13"/>
                  </a:lnTo>
                  <a:lnTo>
                    <a:pt x="30" y="14"/>
                  </a:lnTo>
                  <a:lnTo>
                    <a:pt x="30" y="1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32" name="Cote_d_Ivoire"/>
            <p:cNvSpPr>
              <a:spLocks noChangeAspect="1"/>
            </p:cNvSpPr>
            <p:nvPr/>
          </p:nvSpPr>
          <p:spPr bwMode="auto">
            <a:xfrm>
              <a:off x="1784" y="1352"/>
              <a:ext cx="57" cy="59"/>
            </a:xfrm>
            <a:custGeom>
              <a:avLst/>
              <a:gdLst>
                <a:gd name="T0" fmla="*/ 54 w 57"/>
                <a:gd name="T1" fmla="*/ 14 h 59"/>
                <a:gd name="T2" fmla="*/ 56 w 57"/>
                <a:gd name="T3" fmla="*/ 17 h 59"/>
                <a:gd name="T4" fmla="*/ 57 w 57"/>
                <a:gd name="T5" fmla="*/ 21 h 59"/>
                <a:gd name="T6" fmla="*/ 55 w 57"/>
                <a:gd name="T7" fmla="*/ 24 h 59"/>
                <a:gd name="T8" fmla="*/ 53 w 57"/>
                <a:gd name="T9" fmla="*/ 28 h 59"/>
                <a:gd name="T10" fmla="*/ 52 w 57"/>
                <a:gd name="T11" fmla="*/ 32 h 59"/>
                <a:gd name="T12" fmla="*/ 50 w 57"/>
                <a:gd name="T13" fmla="*/ 37 h 59"/>
                <a:gd name="T14" fmla="*/ 51 w 57"/>
                <a:gd name="T15" fmla="*/ 41 h 59"/>
                <a:gd name="T16" fmla="*/ 52 w 57"/>
                <a:gd name="T17" fmla="*/ 45 h 59"/>
                <a:gd name="T18" fmla="*/ 55 w 57"/>
                <a:gd name="T19" fmla="*/ 49 h 59"/>
                <a:gd name="T20" fmla="*/ 53 w 57"/>
                <a:gd name="T21" fmla="*/ 52 h 59"/>
                <a:gd name="T22" fmla="*/ 49 w 57"/>
                <a:gd name="T23" fmla="*/ 53 h 59"/>
                <a:gd name="T24" fmla="*/ 44 w 57"/>
                <a:gd name="T25" fmla="*/ 51 h 59"/>
                <a:gd name="T26" fmla="*/ 39 w 57"/>
                <a:gd name="T27" fmla="*/ 52 h 59"/>
                <a:gd name="T28" fmla="*/ 33 w 57"/>
                <a:gd name="T29" fmla="*/ 53 h 59"/>
                <a:gd name="T30" fmla="*/ 28 w 57"/>
                <a:gd name="T31" fmla="*/ 53 h 59"/>
                <a:gd name="T32" fmla="*/ 24 w 57"/>
                <a:gd name="T33" fmla="*/ 54 h 59"/>
                <a:gd name="T34" fmla="*/ 20 w 57"/>
                <a:gd name="T35" fmla="*/ 56 h 59"/>
                <a:gd name="T36" fmla="*/ 15 w 57"/>
                <a:gd name="T37" fmla="*/ 58 h 59"/>
                <a:gd name="T38" fmla="*/ 11 w 57"/>
                <a:gd name="T39" fmla="*/ 59 h 59"/>
                <a:gd name="T40" fmla="*/ 10 w 57"/>
                <a:gd name="T41" fmla="*/ 55 h 59"/>
                <a:gd name="T42" fmla="*/ 11 w 57"/>
                <a:gd name="T43" fmla="*/ 50 h 59"/>
                <a:gd name="T44" fmla="*/ 11 w 57"/>
                <a:gd name="T45" fmla="*/ 45 h 59"/>
                <a:gd name="T46" fmla="*/ 7 w 57"/>
                <a:gd name="T47" fmla="*/ 43 h 59"/>
                <a:gd name="T48" fmla="*/ 4 w 57"/>
                <a:gd name="T49" fmla="*/ 41 h 59"/>
                <a:gd name="T50" fmla="*/ 1 w 57"/>
                <a:gd name="T51" fmla="*/ 39 h 59"/>
                <a:gd name="T52" fmla="*/ 3 w 57"/>
                <a:gd name="T53" fmla="*/ 35 h 59"/>
                <a:gd name="T54" fmla="*/ 1 w 57"/>
                <a:gd name="T55" fmla="*/ 31 h 59"/>
                <a:gd name="T56" fmla="*/ 4 w 57"/>
                <a:gd name="T57" fmla="*/ 29 h 59"/>
                <a:gd name="T58" fmla="*/ 5 w 57"/>
                <a:gd name="T59" fmla="*/ 25 h 59"/>
                <a:gd name="T60" fmla="*/ 4 w 57"/>
                <a:gd name="T61" fmla="*/ 23 h 59"/>
                <a:gd name="T62" fmla="*/ 4 w 57"/>
                <a:gd name="T63" fmla="*/ 21 h 59"/>
                <a:gd name="T64" fmla="*/ 8 w 57"/>
                <a:gd name="T65" fmla="*/ 22 h 59"/>
                <a:gd name="T66" fmla="*/ 7 w 57"/>
                <a:gd name="T67" fmla="*/ 18 h 59"/>
                <a:gd name="T68" fmla="*/ 8 w 57"/>
                <a:gd name="T69" fmla="*/ 16 h 59"/>
                <a:gd name="T70" fmla="*/ 6 w 57"/>
                <a:gd name="T71" fmla="*/ 14 h 59"/>
                <a:gd name="T72" fmla="*/ 4 w 57"/>
                <a:gd name="T73" fmla="*/ 12 h 59"/>
                <a:gd name="T74" fmla="*/ 4 w 57"/>
                <a:gd name="T75" fmla="*/ 7 h 59"/>
                <a:gd name="T76" fmla="*/ 6 w 57"/>
                <a:gd name="T77" fmla="*/ 4 h 59"/>
                <a:gd name="T78" fmla="*/ 9 w 57"/>
                <a:gd name="T79" fmla="*/ 3 h 59"/>
                <a:gd name="T80" fmla="*/ 12 w 57"/>
                <a:gd name="T81" fmla="*/ 4 h 59"/>
                <a:gd name="T82" fmla="*/ 16 w 57"/>
                <a:gd name="T83" fmla="*/ 3 h 59"/>
                <a:gd name="T84" fmla="*/ 18 w 57"/>
                <a:gd name="T85" fmla="*/ 0 h 59"/>
                <a:gd name="T86" fmla="*/ 21 w 57"/>
                <a:gd name="T87" fmla="*/ 0 h 59"/>
                <a:gd name="T88" fmla="*/ 22 w 57"/>
                <a:gd name="T89" fmla="*/ 4 h 59"/>
                <a:gd name="T90" fmla="*/ 26 w 57"/>
                <a:gd name="T91" fmla="*/ 2 h 59"/>
                <a:gd name="T92" fmla="*/ 30 w 57"/>
                <a:gd name="T93" fmla="*/ 4 h 59"/>
                <a:gd name="T94" fmla="*/ 32 w 57"/>
                <a:gd name="T95" fmla="*/ 5 h 59"/>
                <a:gd name="T96" fmla="*/ 35 w 57"/>
                <a:gd name="T97" fmla="*/ 8 h 59"/>
                <a:gd name="T98" fmla="*/ 39 w 57"/>
                <a:gd name="T99" fmla="*/ 10 h 59"/>
                <a:gd name="T100" fmla="*/ 43 w 57"/>
                <a:gd name="T101" fmla="*/ 8 h 59"/>
                <a:gd name="T102" fmla="*/ 48 w 57"/>
                <a:gd name="T103" fmla="*/ 7 h 59"/>
                <a:gd name="T104" fmla="*/ 51 w 57"/>
                <a:gd name="T105" fmla="*/ 8 h 59"/>
                <a:gd name="T106" fmla="*/ 53 w 57"/>
                <a:gd name="T107" fmla="*/ 11 h 5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7"/>
                <a:gd name="T163" fmla="*/ 0 h 59"/>
                <a:gd name="T164" fmla="*/ 57 w 57"/>
                <a:gd name="T165" fmla="*/ 59 h 5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7" h="59">
                  <a:moveTo>
                    <a:pt x="55" y="11"/>
                  </a:moveTo>
                  <a:lnTo>
                    <a:pt x="55" y="12"/>
                  </a:lnTo>
                  <a:lnTo>
                    <a:pt x="55" y="13"/>
                  </a:lnTo>
                  <a:lnTo>
                    <a:pt x="55" y="14"/>
                  </a:lnTo>
                  <a:lnTo>
                    <a:pt x="54" y="14"/>
                  </a:lnTo>
                  <a:lnTo>
                    <a:pt x="54" y="15"/>
                  </a:lnTo>
                  <a:lnTo>
                    <a:pt x="55" y="15"/>
                  </a:lnTo>
                  <a:lnTo>
                    <a:pt x="55" y="16"/>
                  </a:lnTo>
                  <a:lnTo>
                    <a:pt x="56" y="16"/>
                  </a:lnTo>
                  <a:lnTo>
                    <a:pt x="56" y="17"/>
                  </a:lnTo>
                  <a:lnTo>
                    <a:pt x="56" y="18"/>
                  </a:lnTo>
                  <a:lnTo>
                    <a:pt x="56" y="19"/>
                  </a:lnTo>
                  <a:lnTo>
                    <a:pt x="56" y="20"/>
                  </a:lnTo>
                  <a:lnTo>
                    <a:pt x="57" y="20"/>
                  </a:lnTo>
                  <a:lnTo>
                    <a:pt x="57" y="21"/>
                  </a:lnTo>
                  <a:lnTo>
                    <a:pt x="57" y="22"/>
                  </a:lnTo>
                  <a:lnTo>
                    <a:pt x="57" y="23"/>
                  </a:lnTo>
                  <a:lnTo>
                    <a:pt x="56" y="23"/>
                  </a:lnTo>
                  <a:lnTo>
                    <a:pt x="56" y="24"/>
                  </a:lnTo>
                  <a:lnTo>
                    <a:pt x="55" y="24"/>
                  </a:lnTo>
                  <a:lnTo>
                    <a:pt x="55" y="25"/>
                  </a:lnTo>
                  <a:lnTo>
                    <a:pt x="54" y="25"/>
                  </a:lnTo>
                  <a:lnTo>
                    <a:pt x="54" y="26"/>
                  </a:lnTo>
                  <a:lnTo>
                    <a:pt x="54" y="27"/>
                  </a:lnTo>
                  <a:lnTo>
                    <a:pt x="53" y="28"/>
                  </a:lnTo>
                  <a:lnTo>
                    <a:pt x="53" y="29"/>
                  </a:lnTo>
                  <a:lnTo>
                    <a:pt x="53" y="30"/>
                  </a:lnTo>
                  <a:lnTo>
                    <a:pt x="53" y="31"/>
                  </a:lnTo>
                  <a:lnTo>
                    <a:pt x="52" y="31"/>
                  </a:lnTo>
                  <a:lnTo>
                    <a:pt x="52" y="32"/>
                  </a:lnTo>
                  <a:lnTo>
                    <a:pt x="52" y="33"/>
                  </a:lnTo>
                  <a:lnTo>
                    <a:pt x="51" y="34"/>
                  </a:lnTo>
                  <a:lnTo>
                    <a:pt x="51" y="35"/>
                  </a:lnTo>
                  <a:lnTo>
                    <a:pt x="50" y="35"/>
                  </a:lnTo>
                  <a:lnTo>
                    <a:pt x="50" y="37"/>
                  </a:lnTo>
                  <a:lnTo>
                    <a:pt x="50" y="38"/>
                  </a:lnTo>
                  <a:lnTo>
                    <a:pt x="50" y="39"/>
                  </a:lnTo>
                  <a:lnTo>
                    <a:pt x="50" y="40"/>
                  </a:lnTo>
                  <a:lnTo>
                    <a:pt x="50" y="41"/>
                  </a:lnTo>
                  <a:lnTo>
                    <a:pt x="51" y="41"/>
                  </a:lnTo>
                  <a:lnTo>
                    <a:pt x="51" y="42"/>
                  </a:lnTo>
                  <a:lnTo>
                    <a:pt x="51" y="43"/>
                  </a:lnTo>
                  <a:lnTo>
                    <a:pt x="51" y="44"/>
                  </a:lnTo>
                  <a:lnTo>
                    <a:pt x="52" y="44"/>
                  </a:lnTo>
                  <a:lnTo>
                    <a:pt x="52" y="45"/>
                  </a:lnTo>
                  <a:lnTo>
                    <a:pt x="52" y="46"/>
                  </a:lnTo>
                  <a:lnTo>
                    <a:pt x="53" y="47"/>
                  </a:lnTo>
                  <a:lnTo>
                    <a:pt x="54" y="47"/>
                  </a:lnTo>
                  <a:lnTo>
                    <a:pt x="54" y="48"/>
                  </a:lnTo>
                  <a:lnTo>
                    <a:pt x="55" y="49"/>
                  </a:lnTo>
                  <a:lnTo>
                    <a:pt x="55" y="50"/>
                  </a:lnTo>
                  <a:lnTo>
                    <a:pt x="55" y="51"/>
                  </a:lnTo>
                  <a:lnTo>
                    <a:pt x="55" y="52"/>
                  </a:lnTo>
                  <a:lnTo>
                    <a:pt x="54" y="52"/>
                  </a:lnTo>
                  <a:lnTo>
                    <a:pt x="53" y="52"/>
                  </a:lnTo>
                  <a:lnTo>
                    <a:pt x="52" y="52"/>
                  </a:lnTo>
                  <a:lnTo>
                    <a:pt x="51" y="52"/>
                  </a:lnTo>
                  <a:lnTo>
                    <a:pt x="51" y="53"/>
                  </a:lnTo>
                  <a:lnTo>
                    <a:pt x="50" y="53"/>
                  </a:lnTo>
                  <a:lnTo>
                    <a:pt x="49" y="53"/>
                  </a:lnTo>
                  <a:lnTo>
                    <a:pt x="48" y="53"/>
                  </a:lnTo>
                  <a:lnTo>
                    <a:pt x="48" y="52"/>
                  </a:lnTo>
                  <a:lnTo>
                    <a:pt x="46" y="52"/>
                  </a:lnTo>
                  <a:lnTo>
                    <a:pt x="45" y="52"/>
                  </a:lnTo>
                  <a:lnTo>
                    <a:pt x="44" y="51"/>
                  </a:lnTo>
                  <a:lnTo>
                    <a:pt x="43" y="51"/>
                  </a:lnTo>
                  <a:lnTo>
                    <a:pt x="42" y="51"/>
                  </a:lnTo>
                  <a:lnTo>
                    <a:pt x="41" y="51"/>
                  </a:lnTo>
                  <a:lnTo>
                    <a:pt x="40" y="52"/>
                  </a:lnTo>
                  <a:lnTo>
                    <a:pt x="39" y="52"/>
                  </a:lnTo>
                  <a:lnTo>
                    <a:pt x="38" y="52"/>
                  </a:lnTo>
                  <a:lnTo>
                    <a:pt x="37" y="52"/>
                  </a:lnTo>
                  <a:lnTo>
                    <a:pt x="35" y="52"/>
                  </a:lnTo>
                  <a:lnTo>
                    <a:pt x="34" y="52"/>
                  </a:lnTo>
                  <a:lnTo>
                    <a:pt x="33" y="53"/>
                  </a:lnTo>
                  <a:lnTo>
                    <a:pt x="32" y="53"/>
                  </a:lnTo>
                  <a:lnTo>
                    <a:pt x="31" y="53"/>
                  </a:lnTo>
                  <a:lnTo>
                    <a:pt x="30" y="53"/>
                  </a:lnTo>
                  <a:lnTo>
                    <a:pt x="29" y="53"/>
                  </a:lnTo>
                  <a:lnTo>
                    <a:pt x="28" y="53"/>
                  </a:lnTo>
                  <a:lnTo>
                    <a:pt x="27" y="53"/>
                  </a:lnTo>
                  <a:lnTo>
                    <a:pt x="27" y="54"/>
                  </a:lnTo>
                  <a:lnTo>
                    <a:pt x="26" y="54"/>
                  </a:lnTo>
                  <a:lnTo>
                    <a:pt x="25" y="54"/>
                  </a:lnTo>
                  <a:lnTo>
                    <a:pt x="24" y="54"/>
                  </a:lnTo>
                  <a:lnTo>
                    <a:pt x="23" y="54"/>
                  </a:lnTo>
                  <a:lnTo>
                    <a:pt x="23" y="55"/>
                  </a:lnTo>
                  <a:lnTo>
                    <a:pt x="22" y="55"/>
                  </a:lnTo>
                  <a:lnTo>
                    <a:pt x="21" y="56"/>
                  </a:lnTo>
                  <a:lnTo>
                    <a:pt x="20" y="56"/>
                  </a:lnTo>
                  <a:lnTo>
                    <a:pt x="19" y="56"/>
                  </a:lnTo>
                  <a:lnTo>
                    <a:pt x="18" y="57"/>
                  </a:lnTo>
                  <a:lnTo>
                    <a:pt x="17" y="57"/>
                  </a:lnTo>
                  <a:lnTo>
                    <a:pt x="16" y="58"/>
                  </a:lnTo>
                  <a:lnTo>
                    <a:pt x="15" y="58"/>
                  </a:lnTo>
                  <a:lnTo>
                    <a:pt x="14" y="58"/>
                  </a:lnTo>
                  <a:lnTo>
                    <a:pt x="14" y="59"/>
                  </a:lnTo>
                  <a:lnTo>
                    <a:pt x="13" y="59"/>
                  </a:lnTo>
                  <a:lnTo>
                    <a:pt x="12" y="59"/>
                  </a:lnTo>
                  <a:lnTo>
                    <a:pt x="11" y="59"/>
                  </a:lnTo>
                  <a:lnTo>
                    <a:pt x="10" y="59"/>
                  </a:lnTo>
                  <a:lnTo>
                    <a:pt x="10" y="58"/>
                  </a:lnTo>
                  <a:lnTo>
                    <a:pt x="10" y="57"/>
                  </a:lnTo>
                  <a:lnTo>
                    <a:pt x="10" y="56"/>
                  </a:lnTo>
                  <a:lnTo>
                    <a:pt x="10" y="55"/>
                  </a:lnTo>
                  <a:lnTo>
                    <a:pt x="10" y="54"/>
                  </a:lnTo>
                  <a:lnTo>
                    <a:pt x="10" y="53"/>
                  </a:lnTo>
                  <a:lnTo>
                    <a:pt x="10" y="52"/>
                  </a:lnTo>
                  <a:lnTo>
                    <a:pt x="10" y="51"/>
                  </a:lnTo>
                  <a:lnTo>
                    <a:pt x="11" y="50"/>
                  </a:lnTo>
                  <a:lnTo>
                    <a:pt x="11" y="49"/>
                  </a:lnTo>
                  <a:lnTo>
                    <a:pt x="11" y="48"/>
                  </a:lnTo>
                  <a:lnTo>
                    <a:pt x="11" y="47"/>
                  </a:lnTo>
                  <a:lnTo>
                    <a:pt x="11" y="46"/>
                  </a:lnTo>
                  <a:lnTo>
                    <a:pt x="11" y="45"/>
                  </a:lnTo>
                  <a:lnTo>
                    <a:pt x="10" y="45"/>
                  </a:lnTo>
                  <a:lnTo>
                    <a:pt x="9" y="45"/>
                  </a:lnTo>
                  <a:lnTo>
                    <a:pt x="8" y="45"/>
                  </a:lnTo>
                  <a:lnTo>
                    <a:pt x="8" y="44"/>
                  </a:lnTo>
                  <a:lnTo>
                    <a:pt x="7" y="43"/>
                  </a:lnTo>
                  <a:lnTo>
                    <a:pt x="7" y="42"/>
                  </a:lnTo>
                  <a:lnTo>
                    <a:pt x="6" y="42"/>
                  </a:lnTo>
                  <a:lnTo>
                    <a:pt x="6" y="41"/>
                  </a:lnTo>
                  <a:lnTo>
                    <a:pt x="5" y="41"/>
                  </a:lnTo>
                  <a:lnTo>
                    <a:pt x="4" y="41"/>
                  </a:lnTo>
                  <a:lnTo>
                    <a:pt x="3" y="40"/>
                  </a:lnTo>
                  <a:lnTo>
                    <a:pt x="2" y="40"/>
                  </a:lnTo>
                  <a:lnTo>
                    <a:pt x="1" y="39"/>
                  </a:lnTo>
                  <a:lnTo>
                    <a:pt x="1" y="40"/>
                  </a:lnTo>
                  <a:lnTo>
                    <a:pt x="1" y="39"/>
                  </a:lnTo>
                  <a:lnTo>
                    <a:pt x="0" y="39"/>
                  </a:lnTo>
                  <a:lnTo>
                    <a:pt x="1" y="38"/>
                  </a:lnTo>
                  <a:lnTo>
                    <a:pt x="2" y="37"/>
                  </a:lnTo>
                  <a:lnTo>
                    <a:pt x="2" y="36"/>
                  </a:lnTo>
                  <a:lnTo>
                    <a:pt x="3" y="35"/>
                  </a:lnTo>
                  <a:lnTo>
                    <a:pt x="3" y="34"/>
                  </a:lnTo>
                  <a:lnTo>
                    <a:pt x="2" y="33"/>
                  </a:lnTo>
                  <a:lnTo>
                    <a:pt x="2" y="32"/>
                  </a:lnTo>
                  <a:lnTo>
                    <a:pt x="1" y="32"/>
                  </a:lnTo>
                  <a:lnTo>
                    <a:pt x="1" y="31"/>
                  </a:lnTo>
                  <a:lnTo>
                    <a:pt x="1" y="30"/>
                  </a:lnTo>
                  <a:lnTo>
                    <a:pt x="1" y="29"/>
                  </a:lnTo>
                  <a:lnTo>
                    <a:pt x="2" y="29"/>
                  </a:lnTo>
                  <a:lnTo>
                    <a:pt x="3" y="29"/>
                  </a:lnTo>
                  <a:lnTo>
                    <a:pt x="4" y="29"/>
                  </a:lnTo>
                  <a:lnTo>
                    <a:pt x="4" y="28"/>
                  </a:lnTo>
                  <a:lnTo>
                    <a:pt x="5" y="28"/>
                  </a:lnTo>
                  <a:lnTo>
                    <a:pt x="5" y="27"/>
                  </a:lnTo>
                  <a:lnTo>
                    <a:pt x="5" y="26"/>
                  </a:lnTo>
                  <a:lnTo>
                    <a:pt x="5" y="25"/>
                  </a:lnTo>
                  <a:lnTo>
                    <a:pt x="6" y="25"/>
                  </a:lnTo>
                  <a:lnTo>
                    <a:pt x="6" y="24"/>
                  </a:lnTo>
                  <a:lnTo>
                    <a:pt x="5" y="24"/>
                  </a:lnTo>
                  <a:lnTo>
                    <a:pt x="5" y="23"/>
                  </a:lnTo>
                  <a:lnTo>
                    <a:pt x="4" y="23"/>
                  </a:lnTo>
                  <a:lnTo>
                    <a:pt x="3" y="23"/>
                  </a:lnTo>
                  <a:lnTo>
                    <a:pt x="3" y="22"/>
                  </a:lnTo>
                  <a:lnTo>
                    <a:pt x="4" y="22"/>
                  </a:lnTo>
                  <a:lnTo>
                    <a:pt x="3" y="21"/>
                  </a:lnTo>
                  <a:lnTo>
                    <a:pt x="4" y="21"/>
                  </a:lnTo>
                  <a:lnTo>
                    <a:pt x="5" y="21"/>
                  </a:lnTo>
                  <a:lnTo>
                    <a:pt x="6" y="21"/>
                  </a:lnTo>
                  <a:lnTo>
                    <a:pt x="7" y="21"/>
                  </a:lnTo>
                  <a:lnTo>
                    <a:pt x="8" y="21"/>
                  </a:lnTo>
                  <a:lnTo>
                    <a:pt x="8" y="22"/>
                  </a:lnTo>
                  <a:lnTo>
                    <a:pt x="8" y="21"/>
                  </a:lnTo>
                  <a:lnTo>
                    <a:pt x="8" y="20"/>
                  </a:lnTo>
                  <a:lnTo>
                    <a:pt x="8" y="19"/>
                  </a:lnTo>
                  <a:lnTo>
                    <a:pt x="8" y="18"/>
                  </a:lnTo>
                  <a:lnTo>
                    <a:pt x="7" y="18"/>
                  </a:lnTo>
                  <a:lnTo>
                    <a:pt x="6" y="18"/>
                  </a:lnTo>
                  <a:lnTo>
                    <a:pt x="6" y="17"/>
                  </a:lnTo>
                  <a:lnTo>
                    <a:pt x="7" y="17"/>
                  </a:lnTo>
                  <a:lnTo>
                    <a:pt x="7" y="16"/>
                  </a:lnTo>
                  <a:lnTo>
                    <a:pt x="8" y="16"/>
                  </a:lnTo>
                  <a:lnTo>
                    <a:pt x="8" y="15"/>
                  </a:lnTo>
                  <a:lnTo>
                    <a:pt x="7" y="15"/>
                  </a:lnTo>
                  <a:lnTo>
                    <a:pt x="7" y="14"/>
                  </a:lnTo>
                  <a:lnTo>
                    <a:pt x="6" y="15"/>
                  </a:lnTo>
                  <a:lnTo>
                    <a:pt x="6" y="14"/>
                  </a:lnTo>
                  <a:lnTo>
                    <a:pt x="7" y="13"/>
                  </a:lnTo>
                  <a:lnTo>
                    <a:pt x="7" y="12"/>
                  </a:lnTo>
                  <a:lnTo>
                    <a:pt x="6" y="12"/>
                  </a:lnTo>
                  <a:lnTo>
                    <a:pt x="5" y="12"/>
                  </a:lnTo>
                  <a:lnTo>
                    <a:pt x="4" y="12"/>
                  </a:lnTo>
                  <a:lnTo>
                    <a:pt x="4" y="11"/>
                  </a:lnTo>
                  <a:lnTo>
                    <a:pt x="4" y="10"/>
                  </a:lnTo>
                  <a:lnTo>
                    <a:pt x="4" y="9"/>
                  </a:lnTo>
                  <a:lnTo>
                    <a:pt x="4" y="8"/>
                  </a:lnTo>
                  <a:lnTo>
                    <a:pt x="4" y="7"/>
                  </a:lnTo>
                  <a:lnTo>
                    <a:pt x="4" y="6"/>
                  </a:lnTo>
                  <a:lnTo>
                    <a:pt x="5" y="6"/>
                  </a:lnTo>
                  <a:lnTo>
                    <a:pt x="5" y="5"/>
                  </a:lnTo>
                  <a:lnTo>
                    <a:pt x="6" y="5"/>
                  </a:lnTo>
                  <a:lnTo>
                    <a:pt x="6" y="4"/>
                  </a:lnTo>
                  <a:lnTo>
                    <a:pt x="7" y="4"/>
                  </a:lnTo>
                  <a:lnTo>
                    <a:pt x="7" y="3"/>
                  </a:lnTo>
                  <a:lnTo>
                    <a:pt x="8" y="3"/>
                  </a:lnTo>
                  <a:lnTo>
                    <a:pt x="8" y="2"/>
                  </a:lnTo>
                  <a:lnTo>
                    <a:pt x="9" y="3"/>
                  </a:lnTo>
                  <a:lnTo>
                    <a:pt x="9" y="2"/>
                  </a:lnTo>
                  <a:lnTo>
                    <a:pt x="10" y="2"/>
                  </a:lnTo>
                  <a:lnTo>
                    <a:pt x="11" y="3"/>
                  </a:lnTo>
                  <a:lnTo>
                    <a:pt x="11" y="4"/>
                  </a:lnTo>
                  <a:lnTo>
                    <a:pt x="12" y="4"/>
                  </a:lnTo>
                  <a:lnTo>
                    <a:pt x="13" y="4"/>
                  </a:lnTo>
                  <a:lnTo>
                    <a:pt x="14" y="5"/>
                  </a:lnTo>
                  <a:lnTo>
                    <a:pt x="15" y="4"/>
                  </a:lnTo>
                  <a:lnTo>
                    <a:pt x="15" y="3"/>
                  </a:lnTo>
                  <a:lnTo>
                    <a:pt x="16" y="3"/>
                  </a:lnTo>
                  <a:lnTo>
                    <a:pt x="17" y="3"/>
                  </a:lnTo>
                  <a:lnTo>
                    <a:pt x="18" y="3"/>
                  </a:lnTo>
                  <a:lnTo>
                    <a:pt x="18" y="2"/>
                  </a:lnTo>
                  <a:lnTo>
                    <a:pt x="18" y="1"/>
                  </a:lnTo>
                  <a:lnTo>
                    <a:pt x="18" y="0"/>
                  </a:lnTo>
                  <a:lnTo>
                    <a:pt x="19" y="0"/>
                  </a:lnTo>
                  <a:lnTo>
                    <a:pt x="19" y="1"/>
                  </a:lnTo>
                  <a:lnTo>
                    <a:pt x="20" y="1"/>
                  </a:lnTo>
                  <a:lnTo>
                    <a:pt x="20" y="0"/>
                  </a:lnTo>
                  <a:lnTo>
                    <a:pt x="21" y="0"/>
                  </a:lnTo>
                  <a:lnTo>
                    <a:pt x="22" y="0"/>
                  </a:lnTo>
                  <a:lnTo>
                    <a:pt x="22" y="1"/>
                  </a:lnTo>
                  <a:lnTo>
                    <a:pt x="22" y="2"/>
                  </a:lnTo>
                  <a:lnTo>
                    <a:pt x="22" y="3"/>
                  </a:lnTo>
                  <a:lnTo>
                    <a:pt x="22" y="4"/>
                  </a:lnTo>
                  <a:lnTo>
                    <a:pt x="23" y="4"/>
                  </a:lnTo>
                  <a:lnTo>
                    <a:pt x="24" y="4"/>
                  </a:lnTo>
                  <a:lnTo>
                    <a:pt x="24" y="3"/>
                  </a:lnTo>
                  <a:lnTo>
                    <a:pt x="25" y="3"/>
                  </a:lnTo>
                  <a:lnTo>
                    <a:pt x="26" y="2"/>
                  </a:lnTo>
                  <a:lnTo>
                    <a:pt x="27" y="2"/>
                  </a:lnTo>
                  <a:lnTo>
                    <a:pt x="28" y="2"/>
                  </a:lnTo>
                  <a:lnTo>
                    <a:pt x="29" y="3"/>
                  </a:lnTo>
                  <a:lnTo>
                    <a:pt x="29" y="4"/>
                  </a:lnTo>
                  <a:lnTo>
                    <a:pt x="30" y="4"/>
                  </a:lnTo>
                  <a:lnTo>
                    <a:pt x="30" y="3"/>
                  </a:lnTo>
                  <a:lnTo>
                    <a:pt x="31" y="3"/>
                  </a:lnTo>
                  <a:lnTo>
                    <a:pt x="32" y="3"/>
                  </a:lnTo>
                  <a:lnTo>
                    <a:pt x="32" y="4"/>
                  </a:lnTo>
                  <a:lnTo>
                    <a:pt x="32" y="5"/>
                  </a:lnTo>
                  <a:lnTo>
                    <a:pt x="33" y="5"/>
                  </a:lnTo>
                  <a:lnTo>
                    <a:pt x="33" y="6"/>
                  </a:lnTo>
                  <a:lnTo>
                    <a:pt x="34" y="6"/>
                  </a:lnTo>
                  <a:lnTo>
                    <a:pt x="34" y="7"/>
                  </a:lnTo>
                  <a:lnTo>
                    <a:pt x="35" y="8"/>
                  </a:lnTo>
                  <a:lnTo>
                    <a:pt x="35" y="9"/>
                  </a:lnTo>
                  <a:lnTo>
                    <a:pt x="36" y="9"/>
                  </a:lnTo>
                  <a:lnTo>
                    <a:pt x="37" y="9"/>
                  </a:lnTo>
                  <a:lnTo>
                    <a:pt x="38" y="9"/>
                  </a:lnTo>
                  <a:lnTo>
                    <a:pt x="39" y="10"/>
                  </a:lnTo>
                  <a:lnTo>
                    <a:pt x="40" y="9"/>
                  </a:lnTo>
                  <a:lnTo>
                    <a:pt x="40" y="8"/>
                  </a:lnTo>
                  <a:lnTo>
                    <a:pt x="41" y="8"/>
                  </a:lnTo>
                  <a:lnTo>
                    <a:pt x="42" y="8"/>
                  </a:lnTo>
                  <a:lnTo>
                    <a:pt x="43" y="8"/>
                  </a:lnTo>
                  <a:lnTo>
                    <a:pt x="44" y="7"/>
                  </a:lnTo>
                  <a:lnTo>
                    <a:pt x="45" y="7"/>
                  </a:lnTo>
                  <a:lnTo>
                    <a:pt x="46" y="7"/>
                  </a:lnTo>
                  <a:lnTo>
                    <a:pt x="47" y="7"/>
                  </a:lnTo>
                  <a:lnTo>
                    <a:pt x="48" y="7"/>
                  </a:lnTo>
                  <a:lnTo>
                    <a:pt x="49" y="7"/>
                  </a:lnTo>
                  <a:lnTo>
                    <a:pt x="49" y="8"/>
                  </a:lnTo>
                  <a:lnTo>
                    <a:pt x="49" y="7"/>
                  </a:lnTo>
                  <a:lnTo>
                    <a:pt x="50" y="7"/>
                  </a:lnTo>
                  <a:lnTo>
                    <a:pt x="51" y="8"/>
                  </a:lnTo>
                  <a:lnTo>
                    <a:pt x="51" y="9"/>
                  </a:lnTo>
                  <a:lnTo>
                    <a:pt x="52" y="9"/>
                  </a:lnTo>
                  <a:lnTo>
                    <a:pt x="52" y="10"/>
                  </a:lnTo>
                  <a:lnTo>
                    <a:pt x="53" y="10"/>
                  </a:lnTo>
                  <a:lnTo>
                    <a:pt x="53" y="11"/>
                  </a:lnTo>
                  <a:lnTo>
                    <a:pt x="54" y="11"/>
                  </a:lnTo>
                  <a:lnTo>
                    <a:pt x="55" y="1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33" name="Croatia">
              <a:hlinkClick r:id="" action="ppaction://noaction"/>
            </p:cNvPr>
            <p:cNvSpPr>
              <a:spLocks noChangeAspect="1"/>
            </p:cNvSpPr>
            <p:nvPr/>
          </p:nvSpPr>
          <p:spPr bwMode="auto">
            <a:xfrm>
              <a:off x="1988" y="987"/>
              <a:ext cx="56" cy="46"/>
            </a:xfrm>
            <a:custGeom>
              <a:avLst/>
              <a:gdLst>
                <a:gd name="T0" fmla="*/ 55 w 56"/>
                <a:gd name="T1" fmla="*/ 15 h 46"/>
                <a:gd name="T2" fmla="*/ 51 w 56"/>
                <a:gd name="T3" fmla="*/ 12 h 46"/>
                <a:gd name="T4" fmla="*/ 50 w 56"/>
                <a:gd name="T5" fmla="*/ 11 h 46"/>
                <a:gd name="T6" fmla="*/ 50 w 56"/>
                <a:gd name="T7" fmla="*/ 6 h 46"/>
                <a:gd name="T8" fmla="*/ 44 w 56"/>
                <a:gd name="T9" fmla="*/ 8 h 46"/>
                <a:gd name="T10" fmla="*/ 37 w 56"/>
                <a:gd name="T11" fmla="*/ 6 h 46"/>
                <a:gd name="T12" fmla="*/ 31 w 56"/>
                <a:gd name="T13" fmla="*/ 1 h 46"/>
                <a:gd name="T14" fmla="*/ 27 w 56"/>
                <a:gd name="T15" fmla="*/ 0 h 46"/>
                <a:gd name="T16" fmla="*/ 25 w 56"/>
                <a:gd name="T17" fmla="*/ 1 h 46"/>
                <a:gd name="T18" fmla="*/ 23 w 56"/>
                <a:gd name="T19" fmla="*/ 2 h 46"/>
                <a:gd name="T20" fmla="*/ 19 w 56"/>
                <a:gd name="T21" fmla="*/ 5 h 46"/>
                <a:gd name="T22" fmla="*/ 20 w 56"/>
                <a:gd name="T23" fmla="*/ 7 h 46"/>
                <a:gd name="T24" fmla="*/ 18 w 56"/>
                <a:gd name="T25" fmla="*/ 9 h 46"/>
                <a:gd name="T26" fmla="*/ 17 w 56"/>
                <a:gd name="T27" fmla="*/ 10 h 46"/>
                <a:gd name="T28" fmla="*/ 16 w 56"/>
                <a:gd name="T29" fmla="*/ 12 h 46"/>
                <a:gd name="T30" fmla="*/ 14 w 56"/>
                <a:gd name="T31" fmla="*/ 11 h 46"/>
                <a:gd name="T32" fmla="*/ 13 w 56"/>
                <a:gd name="T33" fmla="*/ 11 h 46"/>
                <a:gd name="T34" fmla="*/ 11 w 56"/>
                <a:gd name="T35" fmla="*/ 11 h 46"/>
                <a:gd name="T36" fmla="*/ 9 w 56"/>
                <a:gd name="T37" fmla="*/ 12 h 46"/>
                <a:gd name="T38" fmla="*/ 7 w 56"/>
                <a:gd name="T39" fmla="*/ 13 h 46"/>
                <a:gd name="T40" fmla="*/ 5 w 56"/>
                <a:gd name="T41" fmla="*/ 12 h 46"/>
                <a:gd name="T42" fmla="*/ 3 w 56"/>
                <a:gd name="T43" fmla="*/ 13 h 46"/>
                <a:gd name="T44" fmla="*/ 1 w 56"/>
                <a:gd name="T45" fmla="*/ 12 h 46"/>
                <a:gd name="T46" fmla="*/ 1 w 56"/>
                <a:gd name="T47" fmla="*/ 13 h 46"/>
                <a:gd name="T48" fmla="*/ 3 w 56"/>
                <a:gd name="T49" fmla="*/ 19 h 46"/>
                <a:gd name="T50" fmla="*/ 6 w 56"/>
                <a:gd name="T51" fmla="*/ 18 h 46"/>
                <a:gd name="T52" fmla="*/ 10 w 56"/>
                <a:gd name="T53" fmla="*/ 14 h 46"/>
                <a:gd name="T54" fmla="*/ 12 w 56"/>
                <a:gd name="T55" fmla="*/ 16 h 46"/>
                <a:gd name="T56" fmla="*/ 13 w 56"/>
                <a:gd name="T57" fmla="*/ 20 h 46"/>
                <a:gd name="T58" fmla="*/ 18 w 56"/>
                <a:gd name="T59" fmla="*/ 25 h 46"/>
                <a:gd name="T60" fmla="*/ 16 w 56"/>
                <a:gd name="T61" fmla="*/ 27 h 46"/>
                <a:gd name="T62" fmla="*/ 21 w 56"/>
                <a:gd name="T63" fmla="*/ 31 h 46"/>
                <a:gd name="T64" fmla="*/ 23 w 56"/>
                <a:gd name="T65" fmla="*/ 34 h 46"/>
                <a:gd name="T66" fmla="*/ 29 w 56"/>
                <a:gd name="T67" fmla="*/ 34 h 46"/>
                <a:gd name="T68" fmla="*/ 36 w 56"/>
                <a:gd name="T69" fmla="*/ 39 h 46"/>
                <a:gd name="T70" fmla="*/ 37 w 56"/>
                <a:gd name="T71" fmla="*/ 41 h 46"/>
                <a:gd name="T72" fmla="*/ 33 w 56"/>
                <a:gd name="T73" fmla="*/ 40 h 46"/>
                <a:gd name="T74" fmla="*/ 39 w 56"/>
                <a:gd name="T75" fmla="*/ 42 h 46"/>
                <a:gd name="T76" fmla="*/ 44 w 56"/>
                <a:gd name="T77" fmla="*/ 44 h 46"/>
                <a:gd name="T78" fmla="*/ 47 w 56"/>
                <a:gd name="T79" fmla="*/ 45 h 46"/>
                <a:gd name="T80" fmla="*/ 42 w 56"/>
                <a:gd name="T81" fmla="*/ 42 h 46"/>
                <a:gd name="T82" fmla="*/ 38 w 56"/>
                <a:gd name="T83" fmla="*/ 41 h 46"/>
                <a:gd name="T84" fmla="*/ 39 w 56"/>
                <a:gd name="T85" fmla="*/ 39 h 46"/>
                <a:gd name="T86" fmla="*/ 36 w 56"/>
                <a:gd name="T87" fmla="*/ 36 h 46"/>
                <a:gd name="T88" fmla="*/ 35 w 56"/>
                <a:gd name="T89" fmla="*/ 34 h 46"/>
                <a:gd name="T90" fmla="*/ 33 w 56"/>
                <a:gd name="T91" fmla="*/ 33 h 46"/>
                <a:gd name="T92" fmla="*/ 23 w 56"/>
                <a:gd name="T93" fmla="*/ 20 h 46"/>
                <a:gd name="T94" fmla="*/ 21 w 56"/>
                <a:gd name="T95" fmla="*/ 20 h 46"/>
                <a:gd name="T96" fmla="*/ 21 w 56"/>
                <a:gd name="T97" fmla="*/ 16 h 46"/>
                <a:gd name="T98" fmla="*/ 23 w 56"/>
                <a:gd name="T99" fmla="*/ 15 h 46"/>
                <a:gd name="T100" fmla="*/ 27 w 56"/>
                <a:gd name="T101" fmla="*/ 15 h 46"/>
                <a:gd name="T102" fmla="*/ 30 w 56"/>
                <a:gd name="T103" fmla="*/ 14 h 46"/>
                <a:gd name="T104" fmla="*/ 33 w 56"/>
                <a:gd name="T105" fmla="*/ 15 h 46"/>
                <a:gd name="T106" fmla="*/ 36 w 56"/>
                <a:gd name="T107" fmla="*/ 14 h 46"/>
                <a:gd name="T108" fmla="*/ 39 w 56"/>
                <a:gd name="T109" fmla="*/ 16 h 46"/>
                <a:gd name="T110" fmla="*/ 42 w 56"/>
                <a:gd name="T111" fmla="*/ 16 h 46"/>
                <a:gd name="T112" fmla="*/ 46 w 56"/>
                <a:gd name="T113" fmla="*/ 15 h 46"/>
                <a:gd name="T114" fmla="*/ 50 w 56"/>
                <a:gd name="T115" fmla="*/ 18 h 46"/>
                <a:gd name="T116" fmla="*/ 52 w 56"/>
                <a:gd name="T117" fmla="*/ 16 h 46"/>
                <a:gd name="T118" fmla="*/ 54 w 56"/>
                <a:gd name="T119" fmla="*/ 16 h 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6"/>
                <a:gd name="T181" fmla="*/ 0 h 46"/>
                <a:gd name="T182" fmla="*/ 56 w 56"/>
                <a:gd name="T183" fmla="*/ 46 h 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6" h="46">
                  <a:moveTo>
                    <a:pt x="55" y="15"/>
                  </a:moveTo>
                  <a:lnTo>
                    <a:pt x="56" y="15"/>
                  </a:lnTo>
                  <a:lnTo>
                    <a:pt x="55" y="15"/>
                  </a:lnTo>
                  <a:lnTo>
                    <a:pt x="53" y="14"/>
                  </a:lnTo>
                  <a:lnTo>
                    <a:pt x="51" y="14"/>
                  </a:lnTo>
                  <a:lnTo>
                    <a:pt x="51" y="12"/>
                  </a:lnTo>
                  <a:lnTo>
                    <a:pt x="52" y="12"/>
                  </a:lnTo>
                  <a:lnTo>
                    <a:pt x="51" y="11"/>
                  </a:lnTo>
                  <a:lnTo>
                    <a:pt x="50" y="11"/>
                  </a:lnTo>
                  <a:lnTo>
                    <a:pt x="51" y="10"/>
                  </a:lnTo>
                  <a:lnTo>
                    <a:pt x="51" y="9"/>
                  </a:lnTo>
                  <a:lnTo>
                    <a:pt x="50" y="6"/>
                  </a:lnTo>
                  <a:lnTo>
                    <a:pt x="49" y="6"/>
                  </a:lnTo>
                  <a:lnTo>
                    <a:pt x="46" y="8"/>
                  </a:lnTo>
                  <a:lnTo>
                    <a:pt x="44" y="8"/>
                  </a:lnTo>
                  <a:lnTo>
                    <a:pt x="41" y="8"/>
                  </a:lnTo>
                  <a:lnTo>
                    <a:pt x="39" y="7"/>
                  </a:lnTo>
                  <a:lnTo>
                    <a:pt x="37" y="6"/>
                  </a:lnTo>
                  <a:lnTo>
                    <a:pt x="35" y="4"/>
                  </a:lnTo>
                  <a:lnTo>
                    <a:pt x="32" y="3"/>
                  </a:lnTo>
                  <a:lnTo>
                    <a:pt x="31" y="1"/>
                  </a:lnTo>
                  <a:lnTo>
                    <a:pt x="29" y="0"/>
                  </a:lnTo>
                  <a:lnTo>
                    <a:pt x="28" y="0"/>
                  </a:lnTo>
                  <a:lnTo>
                    <a:pt x="27" y="0"/>
                  </a:lnTo>
                  <a:lnTo>
                    <a:pt x="26" y="0"/>
                  </a:lnTo>
                  <a:lnTo>
                    <a:pt x="25" y="0"/>
                  </a:lnTo>
                  <a:lnTo>
                    <a:pt x="25" y="1"/>
                  </a:lnTo>
                  <a:lnTo>
                    <a:pt x="25" y="2"/>
                  </a:lnTo>
                  <a:lnTo>
                    <a:pt x="24" y="2"/>
                  </a:lnTo>
                  <a:lnTo>
                    <a:pt x="23" y="2"/>
                  </a:lnTo>
                  <a:lnTo>
                    <a:pt x="22" y="2"/>
                  </a:lnTo>
                  <a:lnTo>
                    <a:pt x="19" y="4"/>
                  </a:lnTo>
                  <a:lnTo>
                    <a:pt x="19" y="5"/>
                  </a:lnTo>
                  <a:lnTo>
                    <a:pt x="20" y="5"/>
                  </a:lnTo>
                  <a:lnTo>
                    <a:pt x="20" y="6"/>
                  </a:lnTo>
                  <a:lnTo>
                    <a:pt x="20" y="7"/>
                  </a:lnTo>
                  <a:lnTo>
                    <a:pt x="20" y="8"/>
                  </a:lnTo>
                  <a:lnTo>
                    <a:pt x="19" y="8"/>
                  </a:lnTo>
                  <a:lnTo>
                    <a:pt x="18" y="9"/>
                  </a:lnTo>
                  <a:lnTo>
                    <a:pt x="17" y="9"/>
                  </a:lnTo>
                  <a:lnTo>
                    <a:pt x="18" y="10"/>
                  </a:lnTo>
                  <a:lnTo>
                    <a:pt x="17" y="10"/>
                  </a:lnTo>
                  <a:lnTo>
                    <a:pt x="17" y="11"/>
                  </a:lnTo>
                  <a:lnTo>
                    <a:pt x="17" y="12"/>
                  </a:lnTo>
                  <a:lnTo>
                    <a:pt x="16" y="12"/>
                  </a:lnTo>
                  <a:lnTo>
                    <a:pt x="16" y="11"/>
                  </a:lnTo>
                  <a:lnTo>
                    <a:pt x="15" y="11"/>
                  </a:lnTo>
                  <a:lnTo>
                    <a:pt x="14" y="11"/>
                  </a:lnTo>
                  <a:lnTo>
                    <a:pt x="14" y="12"/>
                  </a:lnTo>
                  <a:lnTo>
                    <a:pt x="13" y="12"/>
                  </a:lnTo>
                  <a:lnTo>
                    <a:pt x="13" y="11"/>
                  </a:lnTo>
                  <a:lnTo>
                    <a:pt x="12" y="10"/>
                  </a:lnTo>
                  <a:lnTo>
                    <a:pt x="11" y="10"/>
                  </a:lnTo>
                  <a:lnTo>
                    <a:pt x="11" y="11"/>
                  </a:lnTo>
                  <a:lnTo>
                    <a:pt x="11" y="12"/>
                  </a:lnTo>
                  <a:lnTo>
                    <a:pt x="10" y="12"/>
                  </a:lnTo>
                  <a:lnTo>
                    <a:pt x="9" y="12"/>
                  </a:lnTo>
                  <a:lnTo>
                    <a:pt x="8" y="12"/>
                  </a:lnTo>
                  <a:lnTo>
                    <a:pt x="8" y="13"/>
                  </a:lnTo>
                  <a:lnTo>
                    <a:pt x="7" y="13"/>
                  </a:lnTo>
                  <a:lnTo>
                    <a:pt x="7" y="12"/>
                  </a:lnTo>
                  <a:lnTo>
                    <a:pt x="6" y="12"/>
                  </a:lnTo>
                  <a:lnTo>
                    <a:pt x="5" y="12"/>
                  </a:lnTo>
                  <a:lnTo>
                    <a:pt x="5" y="13"/>
                  </a:lnTo>
                  <a:lnTo>
                    <a:pt x="4" y="13"/>
                  </a:lnTo>
                  <a:lnTo>
                    <a:pt x="3" y="13"/>
                  </a:lnTo>
                  <a:lnTo>
                    <a:pt x="2" y="13"/>
                  </a:lnTo>
                  <a:lnTo>
                    <a:pt x="2" y="12"/>
                  </a:lnTo>
                  <a:lnTo>
                    <a:pt x="1" y="12"/>
                  </a:lnTo>
                  <a:lnTo>
                    <a:pt x="1" y="11"/>
                  </a:lnTo>
                  <a:lnTo>
                    <a:pt x="0" y="12"/>
                  </a:lnTo>
                  <a:lnTo>
                    <a:pt x="1" y="13"/>
                  </a:lnTo>
                  <a:lnTo>
                    <a:pt x="1" y="15"/>
                  </a:lnTo>
                  <a:lnTo>
                    <a:pt x="2" y="16"/>
                  </a:lnTo>
                  <a:lnTo>
                    <a:pt x="3" y="19"/>
                  </a:lnTo>
                  <a:lnTo>
                    <a:pt x="4" y="19"/>
                  </a:lnTo>
                  <a:lnTo>
                    <a:pt x="5" y="19"/>
                  </a:lnTo>
                  <a:lnTo>
                    <a:pt x="6" y="18"/>
                  </a:lnTo>
                  <a:lnTo>
                    <a:pt x="7" y="16"/>
                  </a:lnTo>
                  <a:lnTo>
                    <a:pt x="8" y="14"/>
                  </a:lnTo>
                  <a:lnTo>
                    <a:pt x="10" y="14"/>
                  </a:lnTo>
                  <a:lnTo>
                    <a:pt x="11" y="15"/>
                  </a:lnTo>
                  <a:lnTo>
                    <a:pt x="11" y="16"/>
                  </a:lnTo>
                  <a:lnTo>
                    <a:pt x="12" y="16"/>
                  </a:lnTo>
                  <a:lnTo>
                    <a:pt x="13" y="16"/>
                  </a:lnTo>
                  <a:lnTo>
                    <a:pt x="13" y="18"/>
                  </a:lnTo>
                  <a:lnTo>
                    <a:pt x="13" y="20"/>
                  </a:lnTo>
                  <a:lnTo>
                    <a:pt x="15" y="23"/>
                  </a:lnTo>
                  <a:lnTo>
                    <a:pt x="16" y="24"/>
                  </a:lnTo>
                  <a:lnTo>
                    <a:pt x="18" y="25"/>
                  </a:lnTo>
                  <a:lnTo>
                    <a:pt x="16" y="25"/>
                  </a:lnTo>
                  <a:lnTo>
                    <a:pt x="16" y="26"/>
                  </a:lnTo>
                  <a:lnTo>
                    <a:pt x="16" y="27"/>
                  </a:lnTo>
                  <a:lnTo>
                    <a:pt x="18" y="29"/>
                  </a:lnTo>
                  <a:lnTo>
                    <a:pt x="19" y="30"/>
                  </a:lnTo>
                  <a:lnTo>
                    <a:pt x="21" y="31"/>
                  </a:lnTo>
                  <a:lnTo>
                    <a:pt x="22" y="32"/>
                  </a:lnTo>
                  <a:lnTo>
                    <a:pt x="23" y="33"/>
                  </a:lnTo>
                  <a:lnTo>
                    <a:pt x="23" y="34"/>
                  </a:lnTo>
                  <a:lnTo>
                    <a:pt x="24" y="34"/>
                  </a:lnTo>
                  <a:lnTo>
                    <a:pt x="26" y="34"/>
                  </a:lnTo>
                  <a:lnTo>
                    <a:pt x="29" y="34"/>
                  </a:lnTo>
                  <a:lnTo>
                    <a:pt x="31" y="35"/>
                  </a:lnTo>
                  <a:lnTo>
                    <a:pt x="34" y="37"/>
                  </a:lnTo>
                  <a:lnTo>
                    <a:pt x="36" y="39"/>
                  </a:lnTo>
                  <a:lnTo>
                    <a:pt x="37" y="40"/>
                  </a:lnTo>
                  <a:lnTo>
                    <a:pt x="38" y="41"/>
                  </a:lnTo>
                  <a:lnTo>
                    <a:pt x="37" y="41"/>
                  </a:lnTo>
                  <a:lnTo>
                    <a:pt x="36" y="40"/>
                  </a:lnTo>
                  <a:lnTo>
                    <a:pt x="34" y="39"/>
                  </a:lnTo>
                  <a:lnTo>
                    <a:pt x="33" y="40"/>
                  </a:lnTo>
                  <a:lnTo>
                    <a:pt x="36" y="40"/>
                  </a:lnTo>
                  <a:lnTo>
                    <a:pt x="38" y="42"/>
                  </a:lnTo>
                  <a:lnTo>
                    <a:pt x="39" y="42"/>
                  </a:lnTo>
                  <a:lnTo>
                    <a:pt x="41" y="42"/>
                  </a:lnTo>
                  <a:lnTo>
                    <a:pt x="42" y="43"/>
                  </a:lnTo>
                  <a:lnTo>
                    <a:pt x="44" y="44"/>
                  </a:lnTo>
                  <a:lnTo>
                    <a:pt x="46" y="45"/>
                  </a:lnTo>
                  <a:lnTo>
                    <a:pt x="47" y="46"/>
                  </a:lnTo>
                  <a:lnTo>
                    <a:pt x="47" y="45"/>
                  </a:lnTo>
                  <a:lnTo>
                    <a:pt x="46" y="45"/>
                  </a:lnTo>
                  <a:lnTo>
                    <a:pt x="44" y="43"/>
                  </a:lnTo>
                  <a:lnTo>
                    <a:pt x="42" y="42"/>
                  </a:lnTo>
                  <a:lnTo>
                    <a:pt x="40" y="40"/>
                  </a:lnTo>
                  <a:lnTo>
                    <a:pt x="39" y="41"/>
                  </a:lnTo>
                  <a:lnTo>
                    <a:pt x="38" y="41"/>
                  </a:lnTo>
                  <a:lnTo>
                    <a:pt x="38" y="40"/>
                  </a:lnTo>
                  <a:lnTo>
                    <a:pt x="39" y="40"/>
                  </a:lnTo>
                  <a:lnTo>
                    <a:pt x="39" y="39"/>
                  </a:lnTo>
                  <a:lnTo>
                    <a:pt x="38" y="39"/>
                  </a:lnTo>
                  <a:lnTo>
                    <a:pt x="37" y="38"/>
                  </a:lnTo>
                  <a:lnTo>
                    <a:pt x="36" y="36"/>
                  </a:lnTo>
                  <a:lnTo>
                    <a:pt x="36" y="35"/>
                  </a:lnTo>
                  <a:lnTo>
                    <a:pt x="36" y="34"/>
                  </a:lnTo>
                  <a:lnTo>
                    <a:pt x="35" y="34"/>
                  </a:lnTo>
                  <a:lnTo>
                    <a:pt x="34" y="34"/>
                  </a:lnTo>
                  <a:lnTo>
                    <a:pt x="33" y="34"/>
                  </a:lnTo>
                  <a:lnTo>
                    <a:pt x="33" y="33"/>
                  </a:lnTo>
                  <a:lnTo>
                    <a:pt x="29" y="29"/>
                  </a:lnTo>
                  <a:lnTo>
                    <a:pt x="26" y="26"/>
                  </a:lnTo>
                  <a:lnTo>
                    <a:pt x="23" y="20"/>
                  </a:lnTo>
                  <a:lnTo>
                    <a:pt x="23" y="21"/>
                  </a:lnTo>
                  <a:lnTo>
                    <a:pt x="22" y="21"/>
                  </a:lnTo>
                  <a:lnTo>
                    <a:pt x="21" y="20"/>
                  </a:lnTo>
                  <a:lnTo>
                    <a:pt x="21" y="18"/>
                  </a:lnTo>
                  <a:lnTo>
                    <a:pt x="21" y="17"/>
                  </a:lnTo>
                  <a:lnTo>
                    <a:pt x="21" y="16"/>
                  </a:lnTo>
                  <a:lnTo>
                    <a:pt x="22" y="16"/>
                  </a:lnTo>
                  <a:lnTo>
                    <a:pt x="22" y="15"/>
                  </a:lnTo>
                  <a:lnTo>
                    <a:pt x="23" y="15"/>
                  </a:lnTo>
                  <a:lnTo>
                    <a:pt x="26" y="18"/>
                  </a:lnTo>
                  <a:lnTo>
                    <a:pt x="27" y="16"/>
                  </a:lnTo>
                  <a:lnTo>
                    <a:pt x="27" y="15"/>
                  </a:lnTo>
                  <a:lnTo>
                    <a:pt x="28" y="15"/>
                  </a:lnTo>
                  <a:lnTo>
                    <a:pt x="30" y="15"/>
                  </a:lnTo>
                  <a:lnTo>
                    <a:pt x="30" y="14"/>
                  </a:lnTo>
                  <a:lnTo>
                    <a:pt x="31" y="14"/>
                  </a:lnTo>
                  <a:lnTo>
                    <a:pt x="32" y="14"/>
                  </a:lnTo>
                  <a:lnTo>
                    <a:pt x="33" y="15"/>
                  </a:lnTo>
                  <a:lnTo>
                    <a:pt x="35" y="15"/>
                  </a:lnTo>
                  <a:lnTo>
                    <a:pt x="35" y="14"/>
                  </a:lnTo>
                  <a:lnTo>
                    <a:pt x="36" y="14"/>
                  </a:lnTo>
                  <a:lnTo>
                    <a:pt x="37" y="15"/>
                  </a:lnTo>
                  <a:lnTo>
                    <a:pt x="38" y="15"/>
                  </a:lnTo>
                  <a:lnTo>
                    <a:pt x="39" y="16"/>
                  </a:lnTo>
                  <a:lnTo>
                    <a:pt x="40" y="16"/>
                  </a:lnTo>
                  <a:lnTo>
                    <a:pt x="41" y="16"/>
                  </a:lnTo>
                  <a:lnTo>
                    <a:pt x="42" y="16"/>
                  </a:lnTo>
                  <a:lnTo>
                    <a:pt x="42" y="15"/>
                  </a:lnTo>
                  <a:lnTo>
                    <a:pt x="44" y="16"/>
                  </a:lnTo>
                  <a:lnTo>
                    <a:pt x="46" y="15"/>
                  </a:lnTo>
                  <a:lnTo>
                    <a:pt x="47" y="16"/>
                  </a:lnTo>
                  <a:lnTo>
                    <a:pt x="48" y="17"/>
                  </a:lnTo>
                  <a:lnTo>
                    <a:pt x="50" y="18"/>
                  </a:lnTo>
                  <a:lnTo>
                    <a:pt x="52" y="18"/>
                  </a:lnTo>
                  <a:lnTo>
                    <a:pt x="52" y="17"/>
                  </a:lnTo>
                  <a:lnTo>
                    <a:pt x="52" y="16"/>
                  </a:lnTo>
                  <a:lnTo>
                    <a:pt x="53" y="16"/>
                  </a:lnTo>
                  <a:lnTo>
                    <a:pt x="53" y="15"/>
                  </a:lnTo>
                  <a:lnTo>
                    <a:pt x="54" y="16"/>
                  </a:lnTo>
                  <a:lnTo>
                    <a:pt x="55" y="16"/>
                  </a:lnTo>
                  <a:lnTo>
                    <a:pt x="55" y="1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534" name="Cuba"/>
            <p:cNvGrpSpPr>
              <a:grpSpLocks noChangeAspect="1"/>
            </p:cNvGrpSpPr>
            <p:nvPr/>
          </p:nvGrpSpPr>
          <p:grpSpPr bwMode="auto">
            <a:xfrm>
              <a:off x="1077" y="1233"/>
              <a:ext cx="99" cy="33"/>
              <a:chOff x="1077" y="1233"/>
              <a:chExt cx="99" cy="33"/>
            </a:xfrm>
          </p:grpSpPr>
          <p:sp>
            <p:nvSpPr>
              <p:cNvPr id="21543" name="D277"/>
              <p:cNvSpPr>
                <a:spLocks noChangeAspect="1"/>
              </p:cNvSpPr>
              <p:nvPr/>
            </p:nvSpPr>
            <p:spPr bwMode="auto">
              <a:xfrm>
                <a:off x="1077" y="1233"/>
                <a:ext cx="99" cy="33"/>
              </a:xfrm>
              <a:custGeom>
                <a:avLst/>
                <a:gdLst>
                  <a:gd name="T0" fmla="*/ 68 w 99"/>
                  <a:gd name="T1" fmla="*/ 14 h 33"/>
                  <a:gd name="T2" fmla="*/ 65 w 99"/>
                  <a:gd name="T3" fmla="*/ 13 h 33"/>
                  <a:gd name="T4" fmla="*/ 62 w 99"/>
                  <a:gd name="T5" fmla="*/ 11 h 33"/>
                  <a:gd name="T6" fmla="*/ 59 w 99"/>
                  <a:gd name="T7" fmla="*/ 10 h 33"/>
                  <a:gd name="T8" fmla="*/ 58 w 99"/>
                  <a:gd name="T9" fmla="*/ 8 h 33"/>
                  <a:gd name="T10" fmla="*/ 54 w 99"/>
                  <a:gd name="T11" fmla="*/ 7 h 33"/>
                  <a:gd name="T12" fmla="*/ 50 w 99"/>
                  <a:gd name="T13" fmla="*/ 7 h 33"/>
                  <a:gd name="T14" fmla="*/ 47 w 99"/>
                  <a:gd name="T15" fmla="*/ 4 h 33"/>
                  <a:gd name="T16" fmla="*/ 42 w 99"/>
                  <a:gd name="T17" fmla="*/ 2 h 33"/>
                  <a:gd name="T18" fmla="*/ 39 w 99"/>
                  <a:gd name="T19" fmla="*/ 1 h 33"/>
                  <a:gd name="T20" fmla="*/ 35 w 99"/>
                  <a:gd name="T21" fmla="*/ 1 h 33"/>
                  <a:gd name="T22" fmla="*/ 31 w 99"/>
                  <a:gd name="T23" fmla="*/ 1 h 33"/>
                  <a:gd name="T24" fmla="*/ 27 w 99"/>
                  <a:gd name="T25" fmla="*/ 0 h 33"/>
                  <a:gd name="T26" fmla="*/ 23 w 99"/>
                  <a:gd name="T27" fmla="*/ 0 h 33"/>
                  <a:gd name="T28" fmla="*/ 19 w 99"/>
                  <a:gd name="T29" fmla="*/ 1 h 33"/>
                  <a:gd name="T30" fmla="*/ 14 w 99"/>
                  <a:gd name="T31" fmla="*/ 2 h 33"/>
                  <a:gd name="T32" fmla="*/ 11 w 99"/>
                  <a:gd name="T33" fmla="*/ 4 h 33"/>
                  <a:gd name="T34" fmla="*/ 7 w 99"/>
                  <a:gd name="T35" fmla="*/ 5 h 33"/>
                  <a:gd name="T36" fmla="*/ 4 w 99"/>
                  <a:gd name="T37" fmla="*/ 9 h 33"/>
                  <a:gd name="T38" fmla="*/ 2 w 99"/>
                  <a:gd name="T39" fmla="*/ 12 h 33"/>
                  <a:gd name="T40" fmla="*/ 2 w 99"/>
                  <a:gd name="T41" fmla="*/ 13 h 33"/>
                  <a:gd name="T42" fmla="*/ 5 w 99"/>
                  <a:gd name="T43" fmla="*/ 13 h 33"/>
                  <a:gd name="T44" fmla="*/ 8 w 99"/>
                  <a:gd name="T45" fmla="*/ 12 h 33"/>
                  <a:gd name="T46" fmla="*/ 11 w 99"/>
                  <a:gd name="T47" fmla="*/ 10 h 33"/>
                  <a:gd name="T48" fmla="*/ 15 w 99"/>
                  <a:gd name="T49" fmla="*/ 9 h 33"/>
                  <a:gd name="T50" fmla="*/ 18 w 99"/>
                  <a:gd name="T51" fmla="*/ 6 h 33"/>
                  <a:gd name="T52" fmla="*/ 21 w 99"/>
                  <a:gd name="T53" fmla="*/ 5 h 33"/>
                  <a:gd name="T54" fmla="*/ 26 w 99"/>
                  <a:gd name="T55" fmla="*/ 5 h 33"/>
                  <a:gd name="T56" fmla="*/ 29 w 99"/>
                  <a:gd name="T57" fmla="*/ 7 h 33"/>
                  <a:gd name="T58" fmla="*/ 26 w 99"/>
                  <a:gd name="T59" fmla="*/ 9 h 33"/>
                  <a:gd name="T60" fmla="*/ 30 w 99"/>
                  <a:gd name="T61" fmla="*/ 10 h 33"/>
                  <a:gd name="T62" fmla="*/ 33 w 99"/>
                  <a:gd name="T63" fmla="*/ 11 h 33"/>
                  <a:gd name="T64" fmla="*/ 37 w 99"/>
                  <a:gd name="T65" fmla="*/ 11 h 33"/>
                  <a:gd name="T66" fmla="*/ 42 w 99"/>
                  <a:gd name="T67" fmla="*/ 13 h 33"/>
                  <a:gd name="T68" fmla="*/ 45 w 99"/>
                  <a:gd name="T69" fmla="*/ 15 h 33"/>
                  <a:gd name="T70" fmla="*/ 49 w 99"/>
                  <a:gd name="T71" fmla="*/ 16 h 33"/>
                  <a:gd name="T72" fmla="*/ 54 w 99"/>
                  <a:gd name="T73" fmla="*/ 16 h 33"/>
                  <a:gd name="T74" fmla="*/ 58 w 99"/>
                  <a:gd name="T75" fmla="*/ 17 h 33"/>
                  <a:gd name="T76" fmla="*/ 60 w 99"/>
                  <a:gd name="T77" fmla="*/ 21 h 33"/>
                  <a:gd name="T78" fmla="*/ 62 w 99"/>
                  <a:gd name="T79" fmla="*/ 24 h 33"/>
                  <a:gd name="T80" fmla="*/ 67 w 99"/>
                  <a:gd name="T81" fmla="*/ 25 h 33"/>
                  <a:gd name="T82" fmla="*/ 71 w 99"/>
                  <a:gd name="T83" fmla="*/ 25 h 33"/>
                  <a:gd name="T84" fmla="*/ 72 w 99"/>
                  <a:gd name="T85" fmla="*/ 27 h 33"/>
                  <a:gd name="T86" fmla="*/ 69 w 99"/>
                  <a:gd name="T87" fmla="*/ 29 h 33"/>
                  <a:gd name="T88" fmla="*/ 66 w 99"/>
                  <a:gd name="T89" fmla="*/ 32 h 33"/>
                  <a:gd name="T90" fmla="*/ 69 w 99"/>
                  <a:gd name="T91" fmla="*/ 33 h 33"/>
                  <a:gd name="T92" fmla="*/ 74 w 99"/>
                  <a:gd name="T93" fmla="*/ 32 h 33"/>
                  <a:gd name="T94" fmla="*/ 78 w 99"/>
                  <a:gd name="T95" fmla="*/ 32 h 33"/>
                  <a:gd name="T96" fmla="*/ 83 w 99"/>
                  <a:gd name="T97" fmla="*/ 32 h 33"/>
                  <a:gd name="T98" fmla="*/ 88 w 99"/>
                  <a:gd name="T99" fmla="*/ 32 h 33"/>
                  <a:gd name="T100" fmla="*/ 93 w 99"/>
                  <a:gd name="T101" fmla="*/ 31 h 33"/>
                  <a:gd name="T102" fmla="*/ 98 w 99"/>
                  <a:gd name="T103" fmla="*/ 29 h 33"/>
                  <a:gd name="T104" fmla="*/ 97 w 99"/>
                  <a:gd name="T105" fmla="*/ 28 h 33"/>
                  <a:gd name="T106" fmla="*/ 94 w 99"/>
                  <a:gd name="T107" fmla="*/ 25 h 33"/>
                  <a:gd name="T108" fmla="*/ 88 w 99"/>
                  <a:gd name="T109" fmla="*/ 24 h 33"/>
                  <a:gd name="T110" fmla="*/ 85 w 99"/>
                  <a:gd name="T111" fmla="*/ 23 h 33"/>
                  <a:gd name="T112" fmla="*/ 84 w 99"/>
                  <a:gd name="T113" fmla="*/ 20 h 33"/>
                  <a:gd name="T114" fmla="*/ 79 w 99"/>
                  <a:gd name="T115" fmla="*/ 19 h 33"/>
                  <a:gd name="T116" fmla="*/ 75 w 99"/>
                  <a:gd name="T117" fmla="*/ 18 h 33"/>
                  <a:gd name="T118" fmla="*/ 72 w 99"/>
                  <a:gd name="T119" fmla="*/ 16 h 3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9"/>
                  <a:gd name="T181" fmla="*/ 0 h 33"/>
                  <a:gd name="T182" fmla="*/ 99 w 99"/>
                  <a:gd name="T183" fmla="*/ 33 h 3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9" h="33">
                    <a:moveTo>
                      <a:pt x="70" y="15"/>
                    </a:moveTo>
                    <a:lnTo>
                      <a:pt x="70" y="14"/>
                    </a:lnTo>
                    <a:lnTo>
                      <a:pt x="69" y="14"/>
                    </a:lnTo>
                    <a:lnTo>
                      <a:pt x="68" y="14"/>
                    </a:lnTo>
                    <a:lnTo>
                      <a:pt x="67" y="14"/>
                    </a:lnTo>
                    <a:lnTo>
                      <a:pt x="67" y="13"/>
                    </a:lnTo>
                    <a:lnTo>
                      <a:pt x="66" y="13"/>
                    </a:lnTo>
                    <a:lnTo>
                      <a:pt x="65" y="13"/>
                    </a:lnTo>
                    <a:lnTo>
                      <a:pt x="64" y="13"/>
                    </a:lnTo>
                    <a:lnTo>
                      <a:pt x="63" y="12"/>
                    </a:lnTo>
                    <a:lnTo>
                      <a:pt x="63" y="11"/>
                    </a:lnTo>
                    <a:lnTo>
                      <a:pt x="62" y="11"/>
                    </a:lnTo>
                    <a:lnTo>
                      <a:pt x="62" y="10"/>
                    </a:lnTo>
                    <a:lnTo>
                      <a:pt x="61" y="10"/>
                    </a:lnTo>
                    <a:lnTo>
                      <a:pt x="60" y="10"/>
                    </a:lnTo>
                    <a:lnTo>
                      <a:pt x="59" y="10"/>
                    </a:lnTo>
                    <a:lnTo>
                      <a:pt x="59" y="9"/>
                    </a:lnTo>
                    <a:lnTo>
                      <a:pt x="58" y="9"/>
                    </a:lnTo>
                    <a:lnTo>
                      <a:pt x="59" y="9"/>
                    </a:lnTo>
                    <a:lnTo>
                      <a:pt x="58" y="8"/>
                    </a:lnTo>
                    <a:lnTo>
                      <a:pt x="57" y="8"/>
                    </a:lnTo>
                    <a:lnTo>
                      <a:pt x="56" y="8"/>
                    </a:lnTo>
                    <a:lnTo>
                      <a:pt x="55" y="7"/>
                    </a:lnTo>
                    <a:lnTo>
                      <a:pt x="54" y="7"/>
                    </a:lnTo>
                    <a:lnTo>
                      <a:pt x="53" y="8"/>
                    </a:lnTo>
                    <a:lnTo>
                      <a:pt x="52" y="8"/>
                    </a:lnTo>
                    <a:lnTo>
                      <a:pt x="51" y="7"/>
                    </a:lnTo>
                    <a:lnTo>
                      <a:pt x="50" y="7"/>
                    </a:lnTo>
                    <a:lnTo>
                      <a:pt x="49" y="6"/>
                    </a:lnTo>
                    <a:lnTo>
                      <a:pt x="48" y="6"/>
                    </a:lnTo>
                    <a:lnTo>
                      <a:pt x="48" y="5"/>
                    </a:lnTo>
                    <a:lnTo>
                      <a:pt x="47" y="4"/>
                    </a:lnTo>
                    <a:lnTo>
                      <a:pt x="46" y="3"/>
                    </a:lnTo>
                    <a:lnTo>
                      <a:pt x="45" y="2"/>
                    </a:lnTo>
                    <a:lnTo>
                      <a:pt x="44" y="2"/>
                    </a:lnTo>
                    <a:lnTo>
                      <a:pt x="42" y="2"/>
                    </a:lnTo>
                    <a:lnTo>
                      <a:pt x="41" y="2"/>
                    </a:lnTo>
                    <a:lnTo>
                      <a:pt x="40" y="2"/>
                    </a:lnTo>
                    <a:lnTo>
                      <a:pt x="39" y="2"/>
                    </a:lnTo>
                    <a:lnTo>
                      <a:pt x="39" y="1"/>
                    </a:lnTo>
                    <a:lnTo>
                      <a:pt x="38" y="1"/>
                    </a:lnTo>
                    <a:lnTo>
                      <a:pt x="37" y="1"/>
                    </a:lnTo>
                    <a:lnTo>
                      <a:pt x="36" y="1"/>
                    </a:lnTo>
                    <a:lnTo>
                      <a:pt x="35" y="1"/>
                    </a:lnTo>
                    <a:lnTo>
                      <a:pt x="34" y="1"/>
                    </a:lnTo>
                    <a:lnTo>
                      <a:pt x="33" y="1"/>
                    </a:lnTo>
                    <a:lnTo>
                      <a:pt x="32" y="1"/>
                    </a:lnTo>
                    <a:lnTo>
                      <a:pt x="31" y="1"/>
                    </a:lnTo>
                    <a:lnTo>
                      <a:pt x="30" y="0"/>
                    </a:lnTo>
                    <a:lnTo>
                      <a:pt x="29" y="0"/>
                    </a:lnTo>
                    <a:lnTo>
                      <a:pt x="28" y="0"/>
                    </a:lnTo>
                    <a:lnTo>
                      <a:pt x="27" y="0"/>
                    </a:lnTo>
                    <a:lnTo>
                      <a:pt x="26" y="0"/>
                    </a:lnTo>
                    <a:lnTo>
                      <a:pt x="25" y="0"/>
                    </a:lnTo>
                    <a:lnTo>
                      <a:pt x="24" y="0"/>
                    </a:lnTo>
                    <a:lnTo>
                      <a:pt x="23" y="0"/>
                    </a:lnTo>
                    <a:lnTo>
                      <a:pt x="22" y="0"/>
                    </a:lnTo>
                    <a:lnTo>
                      <a:pt x="21" y="1"/>
                    </a:lnTo>
                    <a:lnTo>
                      <a:pt x="20" y="1"/>
                    </a:lnTo>
                    <a:lnTo>
                      <a:pt x="19" y="1"/>
                    </a:lnTo>
                    <a:lnTo>
                      <a:pt x="18" y="1"/>
                    </a:lnTo>
                    <a:lnTo>
                      <a:pt x="16" y="2"/>
                    </a:lnTo>
                    <a:lnTo>
                      <a:pt x="15" y="2"/>
                    </a:lnTo>
                    <a:lnTo>
                      <a:pt x="14" y="2"/>
                    </a:lnTo>
                    <a:lnTo>
                      <a:pt x="13" y="2"/>
                    </a:lnTo>
                    <a:lnTo>
                      <a:pt x="12" y="3"/>
                    </a:lnTo>
                    <a:lnTo>
                      <a:pt x="11" y="3"/>
                    </a:lnTo>
                    <a:lnTo>
                      <a:pt x="11" y="4"/>
                    </a:lnTo>
                    <a:lnTo>
                      <a:pt x="10" y="4"/>
                    </a:lnTo>
                    <a:lnTo>
                      <a:pt x="9" y="4"/>
                    </a:lnTo>
                    <a:lnTo>
                      <a:pt x="8" y="5"/>
                    </a:lnTo>
                    <a:lnTo>
                      <a:pt x="7" y="5"/>
                    </a:lnTo>
                    <a:lnTo>
                      <a:pt x="6" y="6"/>
                    </a:lnTo>
                    <a:lnTo>
                      <a:pt x="5" y="7"/>
                    </a:lnTo>
                    <a:lnTo>
                      <a:pt x="4" y="8"/>
                    </a:lnTo>
                    <a:lnTo>
                      <a:pt x="4" y="9"/>
                    </a:lnTo>
                    <a:lnTo>
                      <a:pt x="4" y="10"/>
                    </a:lnTo>
                    <a:lnTo>
                      <a:pt x="4" y="11"/>
                    </a:lnTo>
                    <a:lnTo>
                      <a:pt x="4" y="12"/>
                    </a:lnTo>
                    <a:lnTo>
                      <a:pt x="2" y="12"/>
                    </a:lnTo>
                    <a:lnTo>
                      <a:pt x="1" y="12"/>
                    </a:lnTo>
                    <a:lnTo>
                      <a:pt x="0" y="13"/>
                    </a:lnTo>
                    <a:lnTo>
                      <a:pt x="1" y="13"/>
                    </a:lnTo>
                    <a:lnTo>
                      <a:pt x="2" y="13"/>
                    </a:lnTo>
                    <a:lnTo>
                      <a:pt x="3" y="13"/>
                    </a:lnTo>
                    <a:lnTo>
                      <a:pt x="4" y="14"/>
                    </a:lnTo>
                    <a:lnTo>
                      <a:pt x="5" y="14"/>
                    </a:lnTo>
                    <a:lnTo>
                      <a:pt x="5" y="13"/>
                    </a:lnTo>
                    <a:lnTo>
                      <a:pt x="6" y="13"/>
                    </a:lnTo>
                    <a:lnTo>
                      <a:pt x="6" y="12"/>
                    </a:lnTo>
                    <a:lnTo>
                      <a:pt x="7" y="12"/>
                    </a:lnTo>
                    <a:lnTo>
                      <a:pt x="8" y="12"/>
                    </a:lnTo>
                    <a:lnTo>
                      <a:pt x="9" y="11"/>
                    </a:lnTo>
                    <a:lnTo>
                      <a:pt x="9" y="10"/>
                    </a:lnTo>
                    <a:lnTo>
                      <a:pt x="10" y="10"/>
                    </a:lnTo>
                    <a:lnTo>
                      <a:pt x="11" y="10"/>
                    </a:lnTo>
                    <a:lnTo>
                      <a:pt x="12" y="10"/>
                    </a:lnTo>
                    <a:lnTo>
                      <a:pt x="13" y="10"/>
                    </a:lnTo>
                    <a:lnTo>
                      <a:pt x="13" y="9"/>
                    </a:lnTo>
                    <a:lnTo>
                      <a:pt x="15" y="9"/>
                    </a:lnTo>
                    <a:lnTo>
                      <a:pt x="16" y="9"/>
                    </a:lnTo>
                    <a:lnTo>
                      <a:pt x="16" y="8"/>
                    </a:lnTo>
                    <a:lnTo>
                      <a:pt x="16" y="7"/>
                    </a:lnTo>
                    <a:lnTo>
                      <a:pt x="18" y="6"/>
                    </a:lnTo>
                    <a:lnTo>
                      <a:pt x="19" y="6"/>
                    </a:lnTo>
                    <a:lnTo>
                      <a:pt x="19" y="5"/>
                    </a:lnTo>
                    <a:lnTo>
                      <a:pt x="20" y="5"/>
                    </a:lnTo>
                    <a:lnTo>
                      <a:pt x="21" y="5"/>
                    </a:lnTo>
                    <a:lnTo>
                      <a:pt x="22" y="5"/>
                    </a:lnTo>
                    <a:lnTo>
                      <a:pt x="23" y="5"/>
                    </a:lnTo>
                    <a:lnTo>
                      <a:pt x="25" y="5"/>
                    </a:lnTo>
                    <a:lnTo>
                      <a:pt x="26" y="5"/>
                    </a:lnTo>
                    <a:lnTo>
                      <a:pt x="27" y="6"/>
                    </a:lnTo>
                    <a:lnTo>
                      <a:pt x="28" y="6"/>
                    </a:lnTo>
                    <a:lnTo>
                      <a:pt x="29" y="6"/>
                    </a:lnTo>
                    <a:lnTo>
                      <a:pt x="29" y="7"/>
                    </a:lnTo>
                    <a:lnTo>
                      <a:pt x="28" y="8"/>
                    </a:lnTo>
                    <a:lnTo>
                      <a:pt x="27" y="8"/>
                    </a:lnTo>
                    <a:lnTo>
                      <a:pt x="26" y="8"/>
                    </a:lnTo>
                    <a:lnTo>
                      <a:pt x="26" y="9"/>
                    </a:lnTo>
                    <a:lnTo>
                      <a:pt x="26" y="10"/>
                    </a:lnTo>
                    <a:lnTo>
                      <a:pt x="27" y="10"/>
                    </a:lnTo>
                    <a:lnTo>
                      <a:pt x="28" y="10"/>
                    </a:lnTo>
                    <a:lnTo>
                      <a:pt x="30" y="10"/>
                    </a:lnTo>
                    <a:lnTo>
                      <a:pt x="31" y="10"/>
                    </a:lnTo>
                    <a:lnTo>
                      <a:pt x="31" y="11"/>
                    </a:lnTo>
                    <a:lnTo>
                      <a:pt x="32" y="11"/>
                    </a:lnTo>
                    <a:lnTo>
                      <a:pt x="33" y="11"/>
                    </a:lnTo>
                    <a:lnTo>
                      <a:pt x="34" y="11"/>
                    </a:lnTo>
                    <a:lnTo>
                      <a:pt x="35" y="11"/>
                    </a:lnTo>
                    <a:lnTo>
                      <a:pt x="36" y="11"/>
                    </a:lnTo>
                    <a:lnTo>
                      <a:pt x="37" y="11"/>
                    </a:lnTo>
                    <a:lnTo>
                      <a:pt x="38" y="11"/>
                    </a:lnTo>
                    <a:lnTo>
                      <a:pt x="40" y="11"/>
                    </a:lnTo>
                    <a:lnTo>
                      <a:pt x="41" y="12"/>
                    </a:lnTo>
                    <a:lnTo>
                      <a:pt x="42" y="13"/>
                    </a:lnTo>
                    <a:lnTo>
                      <a:pt x="43" y="13"/>
                    </a:lnTo>
                    <a:lnTo>
                      <a:pt x="43" y="14"/>
                    </a:lnTo>
                    <a:lnTo>
                      <a:pt x="44" y="14"/>
                    </a:lnTo>
                    <a:lnTo>
                      <a:pt x="45" y="15"/>
                    </a:lnTo>
                    <a:lnTo>
                      <a:pt x="46" y="15"/>
                    </a:lnTo>
                    <a:lnTo>
                      <a:pt x="48" y="15"/>
                    </a:lnTo>
                    <a:lnTo>
                      <a:pt x="49" y="15"/>
                    </a:lnTo>
                    <a:lnTo>
                      <a:pt x="49" y="16"/>
                    </a:lnTo>
                    <a:lnTo>
                      <a:pt x="50" y="16"/>
                    </a:lnTo>
                    <a:lnTo>
                      <a:pt x="51" y="16"/>
                    </a:lnTo>
                    <a:lnTo>
                      <a:pt x="52" y="16"/>
                    </a:lnTo>
                    <a:lnTo>
                      <a:pt x="54" y="16"/>
                    </a:lnTo>
                    <a:lnTo>
                      <a:pt x="55" y="16"/>
                    </a:lnTo>
                    <a:lnTo>
                      <a:pt x="56" y="16"/>
                    </a:lnTo>
                    <a:lnTo>
                      <a:pt x="57" y="16"/>
                    </a:lnTo>
                    <a:lnTo>
                      <a:pt x="58" y="17"/>
                    </a:lnTo>
                    <a:lnTo>
                      <a:pt x="58" y="18"/>
                    </a:lnTo>
                    <a:lnTo>
                      <a:pt x="59" y="19"/>
                    </a:lnTo>
                    <a:lnTo>
                      <a:pt x="59" y="21"/>
                    </a:lnTo>
                    <a:lnTo>
                      <a:pt x="60" y="21"/>
                    </a:lnTo>
                    <a:lnTo>
                      <a:pt x="60" y="22"/>
                    </a:lnTo>
                    <a:lnTo>
                      <a:pt x="61" y="22"/>
                    </a:lnTo>
                    <a:lnTo>
                      <a:pt x="62" y="23"/>
                    </a:lnTo>
                    <a:lnTo>
                      <a:pt x="62" y="24"/>
                    </a:lnTo>
                    <a:lnTo>
                      <a:pt x="63" y="24"/>
                    </a:lnTo>
                    <a:lnTo>
                      <a:pt x="65" y="24"/>
                    </a:lnTo>
                    <a:lnTo>
                      <a:pt x="66" y="24"/>
                    </a:lnTo>
                    <a:lnTo>
                      <a:pt x="67" y="25"/>
                    </a:lnTo>
                    <a:lnTo>
                      <a:pt x="68" y="25"/>
                    </a:lnTo>
                    <a:lnTo>
                      <a:pt x="69" y="25"/>
                    </a:lnTo>
                    <a:lnTo>
                      <a:pt x="70" y="25"/>
                    </a:lnTo>
                    <a:lnTo>
                      <a:pt x="71" y="25"/>
                    </a:lnTo>
                    <a:lnTo>
                      <a:pt x="71" y="26"/>
                    </a:lnTo>
                    <a:lnTo>
                      <a:pt x="72" y="26"/>
                    </a:lnTo>
                    <a:lnTo>
                      <a:pt x="73" y="27"/>
                    </a:lnTo>
                    <a:lnTo>
                      <a:pt x="72" y="27"/>
                    </a:lnTo>
                    <a:lnTo>
                      <a:pt x="72" y="28"/>
                    </a:lnTo>
                    <a:lnTo>
                      <a:pt x="71" y="28"/>
                    </a:lnTo>
                    <a:lnTo>
                      <a:pt x="70" y="29"/>
                    </a:lnTo>
                    <a:lnTo>
                      <a:pt x="69" y="29"/>
                    </a:lnTo>
                    <a:lnTo>
                      <a:pt x="68" y="30"/>
                    </a:lnTo>
                    <a:lnTo>
                      <a:pt x="67" y="30"/>
                    </a:lnTo>
                    <a:lnTo>
                      <a:pt x="67" y="31"/>
                    </a:lnTo>
                    <a:lnTo>
                      <a:pt x="66" y="32"/>
                    </a:lnTo>
                    <a:lnTo>
                      <a:pt x="66" y="33"/>
                    </a:lnTo>
                    <a:lnTo>
                      <a:pt x="67" y="33"/>
                    </a:lnTo>
                    <a:lnTo>
                      <a:pt x="68" y="33"/>
                    </a:lnTo>
                    <a:lnTo>
                      <a:pt x="69" y="33"/>
                    </a:lnTo>
                    <a:lnTo>
                      <a:pt x="70" y="32"/>
                    </a:lnTo>
                    <a:lnTo>
                      <a:pt x="71" y="32"/>
                    </a:lnTo>
                    <a:lnTo>
                      <a:pt x="73" y="32"/>
                    </a:lnTo>
                    <a:lnTo>
                      <a:pt x="74" y="32"/>
                    </a:lnTo>
                    <a:lnTo>
                      <a:pt x="75" y="32"/>
                    </a:lnTo>
                    <a:lnTo>
                      <a:pt x="76" y="32"/>
                    </a:lnTo>
                    <a:lnTo>
                      <a:pt x="77" y="32"/>
                    </a:lnTo>
                    <a:lnTo>
                      <a:pt x="78" y="32"/>
                    </a:lnTo>
                    <a:lnTo>
                      <a:pt x="79" y="32"/>
                    </a:lnTo>
                    <a:lnTo>
                      <a:pt x="80" y="32"/>
                    </a:lnTo>
                    <a:lnTo>
                      <a:pt x="82" y="32"/>
                    </a:lnTo>
                    <a:lnTo>
                      <a:pt x="83" y="32"/>
                    </a:lnTo>
                    <a:lnTo>
                      <a:pt x="84" y="32"/>
                    </a:lnTo>
                    <a:lnTo>
                      <a:pt x="86" y="32"/>
                    </a:lnTo>
                    <a:lnTo>
                      <a:pt x="87" y="32"/>
                    </a:lnTo>
                    <a:lnTo>
                      <a:pt x="88" y="32"/>
                    </a:lnTo>
                    <a:lnTo>
                      <a:pt x="90" y="32"/>
                    </a:lnTo>
                    <a:lnTo>
                      <a:pt x="91" y="32"/>
                    </a:lnTo>
                    <a:lnTo>
                      <a:pt x="92" y="32"/>
                    </a:lnTo>
                    <a:lnTo>
                      <a:pt x="93" y="31"/>
                    </a:lnTo>
                    <a:lnTo>
                      <a:pt x="95" y="30"/>
                    </a:lnTo>
                    <a:lnTo>
                      <a:pt x="96" y="30"/>
                    </a:lnTo>
                    <a:lnTo>
                      <a:pt x="97" y="30"/>
                    </a:lnTo>
                    <a:lnTo>
                      <a:pt x="98" y="29"/>
                    </a:lnTo>
                    <a:lnTo>
                      <a:pt x="99" y="29"/>
                    </a:lnTo>
                    <a:lnTo>
                      <a:pt x="99" y="28"/>
                    </a:lnTo>
                    <a:lnTo>
                      <a:pt x="98" y="28"/>
                    </a:lnTo>
                    <a:lnTo>
                      <a:pt x="97" y="28"/>
                    </a:lnTo>
                    <a:lnTo>
                      <a:pt x="96" y="28"/>
                    </a:lnTo>
                    <a:lnTo>
                      <a:pt x="95" y="27"/>
                    </a:lnTo>
                    <a:lnTo>
                      <a:pt x="94" y="26"/>
                    </a:lnTo>
                    <a:lnTo>
                      <a:pt x="94" y="25"/>
                    </a:lnTo>
                    <a:lnTo>
                      <a:pt x="92" y="24"/>
                    </a:lnTo>
                    <a:lnTo>
                      <a:pt x="91" y="24"/>
                    </a:lnTo>
                    <a:lnTo>
                      <a:pt x="89" y="24"/>
                    </a:lnTo>
                    <a:lnTo>
                      <a:pt x="88" y="24"/>
                    </a:lnTo>
                    <a:lnTo>
                      <a:pt x="87" y="24"/>
                    </a:lnTo>
                    <a:lnTo>
                      <a:pt x="86" y="24"/>
                    </a:lnTo>
                    <a:lnTo>
                      <a:pt x="85" y="24"/>
                    </a:lnTo>
                    <a:lnTo>
                      <a:pt x="85" y="23"/>
                    </a:lnTo>
                    <a:lnTo>
                      <a:pt x="85" y="22"/>
                    </a:lnTo>
                    <a:lnTo>
                      <a:pt x="85" y="21"/>
                    </a:lnTo>
                    <a:lnTo>
                      <a:pt x="85" y="20"/>
                    </a:lnTo>
                    <a:lnTo>
                      <a:pt x="84" y="20"/>
                    </a:lnTo>
                    <a:lnTo>
                      <a:pt x="83" y="20"/>
                    </a:lnTo>
                    <a:lnTo>
                      <a:pt x="82" y="20"/>
                    </a:lnTo>
                    <a:lnTo>
                      <a:pt x="81" y="20"/>
                    </a:lnTo>
                    <a:lnTo>
                      <a:pt x="79" y="19"/>
                    </a:lnTo>
                    <a:lnTo>
                      <a:pt x="78" y="19"/>
                    </a:lnTo>
                    <a:lnTo>
                      <a:pt x="77" y="19"/>
                    </a:lnTo>
                    <a:lnTo>
                      <a:pt x="76" y="18"/>
                    </a:lnTo>
                    <a:lnTo>
                      <a:pt x="75" y="18"/>
                    </a:lnTo>
                    <a:lnTo>
                      <a:pt x="74" y="17"/>
                    </a:lnTo>
                    <a:lnTo>
                      <a:pt x="73" y="17"/>
                    </a:lnTo>
                    <a:lnTo>
                      <a:pt x="73" y="16"/>
                    </a:lnTo>
                    <a:lnTo>
                      <a:pt x="72" y="16"/>
                    </a:lnTo>
                    <a:lnTo>
                      <a:pt x="71" y="15"/>
                    </a:lnTo>
                    <a:lnTo>
                      <a:pt x="70" y="15"/>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44" name="D278"/>
              <p:cNvSpPr>
                <a:spLocks noChangeAspect="1"/>
              </p:cNvSpPr>
              <p:nvPr/>
            </p:nvSpPr>
            <p:spPr bwMode="auto">
              <a:xfrm>
                <a:off x="1093" y="1246"/>
                <a:ext cx="4" cy="4"/>
              </a:xfrm>
              <a:custGeom>
                <a:avLst/>
                <a:gdLst>
                  <a:gd name="T0" fmla="*/ 3 w 4"/>
                  <a:gd name="T1" fmla="*/ 0 h 4"/>
                  <a:gd name="T2" fmla="*/ 2 w 4"/>
                  <a:gd name="T3" fmla="*/ 0 h 4"/>
                  <a:gd name="T4" fmla="*/ 1 w 4"/>
                  <a:gd name="T5" fmla="*/ 0 h 4"/>
                  <a:gd name="T6" fmla="*/ 1 w 4"/>
                  <a:gd name="T7" fmla="*/ 1 h 4"/>
                  <a:gd name="T8" fmla="*/ 1 w 4"/>
                  <a:gd name="T9" fmla="*/ 2 h 4"/>
                  <a:gd name="T10" fmla="*/ 1 w 4"/>
                  <a:gd name="T11" fmla="*/ 3 h 4"/>
                  <a:gd name="T12" fmla="*/ 0 w 4"/>
                  <a:gd name="T13" fmla="*/ 3 h 4"/>
                  <a:gd name="T14" fmla="*/ 0 w 4"/>
                  <a:gd name="T15" fmla="*/ 2 h 4"/>
                  <a:gd name="T16" fmla="*/ 0 w 4"/>
                  <a:gd name="T17" fmla="*/ 3 h 4"/>
                  <a:gd name="T18" fmla="*/ 0 w 4"/>
                  <a:gd name="T19" fmla="*/ 4 h 4"/>
                  <a:gd name="T20" fmla="*/ 1 w 4"/>
                  <a:gd name="T21" fmla="*/ 4 h 4"/>
                  <a:gd name="T22" fmla="*/ 2 w 4"/>
                  <a:gd name="T23" fmla="*/ 4 h 4"/>
                  <a:gd name="T24" fmla="*/ 3 w 4"/>
                  <a:gd name="T25" fmla="*/ 4 h 4"/>
                  <a:gd name="T26" fmla="*/ 4 w 4"/>
                  <a:gd name="T27" fmla="*/ 4 h 4"/>
                  <a:gd name="T28" fmla="*/ 4 w 4"/>
                  <a:gd name="T29" fmla="*/ 3 h 4"/>
                  <a:gd name="T30" fmla="*/ 4 w 4"/>
                  <a:gd name="T31" fmla="*/ 2 h 4"/>
                  <a:gd name="T32" fmla="*/ 4 w 4"/>
                  <a:gd name="T33" fmla="*/ 1 h 4"/>
                  <a:gd name="T34" fmla="*/ 3 w 4"/>
                  <a:gd name="T35" fmla="*/ 0 h 4"/>
                  <a:gd name="T36" fmla="*/ 3 w 4"/>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4"/>
                  <a:gd name="T59" fmla="*/ 4 w 4"/>
                  <a:gd name="T60" fmla="*/ 4 h 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4">
                    <a:moveTo>
                      <a:pt x="3" y="0"/>
                    </a:moveTo>
                    <a:lnTo>
                      <a:pt x="2" y="0"/>
                    </a:lnTo>
                    <a:lnTo>
                      <a:pt x="1" y="0"/>
                    </a:lnTo>
                    <a:lnTo>
                      <a:pt x="1" y="1"/>
                    </a:lnTo>
                    <a:lnTo>
                      <a:pt x="1" y="2"/>
                    </a:lnTo>
                    <a:lnTo>
                      <a:pt x="1" y="3"/>
                    </a:lnTo>
                    <a:lnTo>
                      <a:pt x="0" y="3"/>
                    </a:lnTo>
                    <a:lnTo>
                      <a:pt x="0" y="2"/>
                    </a:lnTo>
                    <a:lnTo>
                      <a:pt x="0" y="3"/>
                    </a:lnTo>
                    <a:lnTo>
                      <a:pt x="0" y="4"/>
                    </a:lnTo>
                    <a:lnTo>
                      <a:pt x="1" y="4"/>
                    </a:lnTo>
                    <a:lnTo>
                      <a:pt x="2" y="4"/>
                    </a:lnTo>
                    <a:lnTo>
                      <a:pt x="3" y="4"/>
                    </a:lnTo>
                    <a:lnTo>
                      <a:pt x="4" y="4"/>
                    </a:lnTo>
                    <a:lnTo>
                      <a:pt x="4" y="3"/>
                    </a:lnTo>
                    <a:lnTo>
                      <a:pt x="4" y="2"/>
                    </a:lnTo>
                    <a:lnTo>
                      <a:pt x="4" y="1"/>
                    </a:lnTo>
                    <a:lnTo>
                      <a:pt x="3"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45" name="D279"/>
              <p:cNvSpPr>
                <a:spLocks noChangeAspect="1"/>
              </p:cNvSpPr>
              <p:nvPr/>
            </p:nvSpPr>
            <p:spPr bwMode="auto">
              <a:xfrm>
                <a:off x="1134" y="1239"/>
                <a:ext cx="10" cy="6"/>
              </a:xfrm>
              <a:custGeom>
                <a:avLst/>
                <a:gdLst>
                  <a:gd name="T0" fmla="*/ 7 w 10"/>
                  <a:gd name="T1" fmla="*/ 3 h 6"/>
                  <a:gd name="T2" fmla="*/ 6 w 10"/>
                  <a:gd name="T3" fmla="*/ 3 h 6"/>
                  <a:gd name="T4" fmla="*/ 6 w 10"/>
                  <a:gd name="T5" fmla="*/ 2 h 6"/>
                  <a:gd name="T6" fmla="*/ 5 w 10"/>
                  <a:gd name="T7" fmla="*/ 2 h 6"/>
                  <a:gd name="T8" fmla="*/ 5 w 10"/>
                  <a:gd name="T9" fmla="*/ 1 h 6"/>
                  <a:gd name="T10" fmla="*/ 4 w 10"/>
                  <a:gd name="T11" fmla="*/ 1 h 6"/>
                  <a:gd name="T12" fmla="*/ 3 w 10"/>
                  <a:gd name="T13" fmla="*/ 1 h 6"/>
                  <a:gd name="T14" fmla="*/ 3 w 10"/>
                  <a:gd name="T15" fmla="*/ 0 h 6"/>
                  <a:gd name="T16" fmla="*/ 1 w 10"/>
                  <a:gd name="T17" fmla="*/ 0 h 6"/>
                  <a:gd name="T18" fmla="*/ 0 w 10"/>
                  <a:gd name="T19" fmla="*/ 0 h 6"/>
                  <a:gd name="T20" fmla="*/ 0 w 10"/>
                  <a:gd name="T21" fmla="*/ 1 h 6"/>
                  <a:gd name="T22" fmla="*/ 1 w 10"/>
                  <a:gd name="T23" fmla="*/ 1 h 6"/>
                  <a:gd name="T24" fmla="*/ 2 w 10"/>
                  <a:gd name="T25" fmla="*/ 2 h 6"/>
                  <a:gd name="T26" fmla="*/ 3 w 10"/>
                  <a:gd name="T27" fmla="*/ 2 h 6"/>
                  <a:gd name="T28" fmla="*/ 4 w 10"/>
                  <a:gd name="T29" fmla="*/ 2 h 6"/>
                  <a:gd name="T30" fmla="*/ 5 w 10"/>
                  <a:gd name="T31" fmla="*/ 3 h 6"/>
                  <a:gd name="T32" fmla="*/ 6 w 10"/>
                  <a:gd name="T33" fmla="*/ 4 h 6"/>
                  <a:gd name="T34" fmla="*/ 7 w 10"/>
                  <a:gd name="T35" fmla="*/ 5 h 6"/>
                  <a:gd name="T36" fmla="*/ 8 w 10"/>
                  <a:gd name="T37" fmla="*/ 6 h 6"/>
                  <a:gd name="T38" fmla="*/ 9 w 10"/>
                  <a:gd name="T39" fmla="*/ 6 h 6"/>
                  <a:gd name="T40" fmla="*/ 10 w 10"/>
                  <a:gd name="T41" fmla="*/ 6 h 6"/>
                  <a:gd name="T42" fmla="*/ 10 w 10"/>
                  <a:gd name="T43" fmla="*/ 5 h 6"/>
                  <a:gd name="T44" fmla="*/ 9 w 10"/>
                  <a:gd name="T45" fmla="*/ 4 h 6"/>
                  <a:gd name="T46" fmla="*/ 8 w 10"/>
                  <a:gd name="T47" fmla="*/ 4 h 6"/>
                  <a:gd name="T48" fmla="*/ 8 w 10"/>
                  <a:gd name="T49" fmla="*/ 3 h 6"/>
                  <a:gd name="T50" fmla="*/ 7 w 10"/>
                  <a:gd name="T51" fmla="*/ 3 h 6"/>
                  <a:gd name="T52" fmla="*/ 7 w 10"/>
                  <a:gd name="T53" fmla="*/ 3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6"/>
                  <a:gd name="T83" fmla="*/ 10 w 10"/>
                  <a:gd name="T84" fmla="*/ 6 h 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6">
                    <a:moveTo>
                      <a:pt x="7" y="3"/>
                    </a:moveTo>
                    <a:lnTo>
                      <a:pt x="6" y="3"/>
                    </a:lnTo>
                    <a:lnTo>
                      <a:pt x="6" y="2"/>
                    </a:lnTo>
                    <a:lnTo>
                      <a:pt x="5" y="2"/>
                    </a:lnTo>
                    <a:lnTo>
                      <a:pt x="5" y="1"/>
                    </a:lnTo>
                    <a:lnTo>
                      <a:pt x="4" y="1"/>
                    </a:lnTo>
                    <a:lnTo>
                      <a:pt x="3" y="1"/>
                    </a:lnTo>
                    <a:lnTo>
                      <a:pt x="3" y="0"/>
                    </a:lnTo>
                    <a:lnTo>
                      <a:pt x="1" y="0"/>
                    </a:lnTo>
                    <a:lnTo>
                      <a:pt x="0" y="0"/>
                    </a:lnTo>
                    <a:lnTo>
                      <a:pt x="0" y="1"/>
                    </a:lnTo>
                    <a:lnTo>
                      <a:pt x="1" y="1"/>
                    </a:lnTo>
                    <a:lnTo>
                      <a:pt x="2" y="2"/>
                    </a:lnTo>
                    <a:lnTo>
                      <a:pt x="3" y="2"/>
                    </a:lnTo>
                    <a:lnTo>
                      <a:pt x="4" y="2"/>
                    </a:lnTo>
                    <a:lnTo>
                      <a:pt x="5" y="3"/>
                    </a:lnTo>
                    <a:lnTo>
                      <a:pt x="6" y="4"/>
                    </a:lnTo>
                    <a:lnTo>
                      <a:pt x="7" y="5"/>
                    </a:lnTo>
                    <a:lnTo>
                      <a:pt x="8" y="6"/>
                    </a:lnTo>
                    <a:lnTo>
                      <a:pt x="9" y="6"/>
                    </a:lnTo>
                    <a:lnTo>
                      <a:pt x="10" y="6"/>
                    </a:lnTo>
                    <a:lnTo>
                      <a:pt x="10" y="5"/>
                    </a:lnTo>
                    <a:lnTo>
                      <a:pt x="9" y="4"/>
                    </a:lnTo>
                    <a:lnTo>
                      <a:pt x="8" y="4"/>
                    </a:lnTo>
                    <a:lnTo>
                      <a:pt x="8" y="3"/>
                    </a:lnTo>
                    <a:lnTo>
                      <a:pt x="7"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535" name="Cyprus">
              <a:hlinkClick r:id="" action="ppaction://noaction"/>
            </p:cNvPr>
            <p:cNvSpPr>
              <a:spLocks noChangeAspect="1"/>
            </p:cNvSpPr>
            <p:nvPr/>
          </p:nvSpPr>
          <p:spPr bwMode="auto">
            <a:xfrm>
              <a:off x="2163" y="1106"/>
              <a:ext cx="21" cy="12"/>
            </a:xfrm>
            <a:custGeom>
              <a:avLst/>
              <a:gdLst>
                <a:gd name="T0" fmla="*/ 14 w 21"/>
                <a:gd name="T1" fmla="*/ 3 h 12"/>
                <a:gd name="T2" fmla="*/ 12 w 21"/>
                <a:gd name="T3" fmla="*/ 4 h 12"/>
                <a:gd name="T4" fmla="*/ 11 w 21"/>
                <a:gd name="T5" fmla="*/ 4 h 12"/>
                <a:gd name="T6" fmla="*/ 9 w 21"/>
                <a:gd name="T7" fmla="*/ 4 h 12"/>
                <a:gd name="T8" fmla="*/ 8 w 21"/>
                <a:gd name="T9" fmla="*/ 4 h 12"/>
                <a:gd name="T10" fmla="*/ 7 w 21"/>
                <a:gd name="T11" fmla="*/ 4 h 12"/>
                <a:gd name="T12" fmla="*/ 6 w 21"/>
                <a:gd name="T13" fmla="*/ 4 h 12"/>
                <a:gd name="T14" fmla="*/ 6 w 21"/>
                <a:gd name="T15" fmla="*/ 6 h 12"/>
                <a:gd name="T16" fmla="*/ 5 w 21"/>
                <a:gd name="T17" fmla="*/ 6 h 12"/>
                <a:gd name="T18" fmla="*/ 4 w 21"/>
                <a:gd name="T19" fmla="*/ 6 h 12"/>
                <a:gd name="T20" fmla="*/ 2 w 21"/>
                <a:gd name="T21" fmla="*/ 7 h 12"/>
                <a:gd name="T22" fmla="*/ 1 w 21"/>
                <a:gd name="T23" fmla="*/ 7 h 12"/>
                <a:gd name="T24" fmla="*/ 0 w 21"/>
                <a:gd name="T25" fmla="*/ 8 h 12"/>
                <a:gd name="T26" fmla="*/ 1 w 21"/>
                <a:gd name="T27" fmla="*/ 9 h 12"/>
                <a:gd name="T28" fmla="*/ 2 w 21"/>
                <a:gd name="T29" fmla="*/ 11 h 12"/>
                <a:gd name="T30" fmla="*/ 4 w 21"/>
                <a:gd name="T31" fmla="*/ 12 h 12"/>
                <a:gd name="T32" fmla="*/ 6 w 21"/>
                <a:gd name="T33" fmla="*/ 12 h 12"/>
                <a:gd name="T34" fmla="*/ 7 w 21"/>
                <a:gd name="T35" fmla="*/ 12 h 12"/>
                <a:gd name="T36" fmla="*/ 9 w 21"/>
                <a:gd name="T37" fmla="*/ 11 h 12"/>
                <a:gd name="T38" fmla="*/ 12 w 21"/>
                <a:gd name="T39" fmla="*/ 11 h 12"/>
                <a:gd name="T40" fmla="*/ 13 w 21"/>
                <a:gd name="T41" fmla="*/ 9 h 12"/>
                <a:gd name="T42" fmla="*/ 16 w 21"/>
                <a:gd name="T43" fmla="*/ 8 h 12"/>
                <a:gd name="T44" fmla="*/ 17 w 21"/>
                <a:gd name="T45" fmla="*/ 7 h 12"/>
                <a:gd name="T46" fmla="*/ 16 w 21"/>
                <a:gd name="T47" fmla="*/ 6 h 12"/>
                <a:gd name="T48" fmla="*/ 17 w 21"/>
                <a:gd name="T49" fmla="*/ 5 h 12"/>
                <a:gd name="T50" fmla="*/ 18 w 21"/>
                <a:gd name="T51" fmla="*/ 4 h 12"/>
                <a:gd name="T52" fmla="*/ 19 w 21"/>
                <a:gd name="T53" fmla="*/ 3 h 12"/>
                <a:gd name="T54" fmla="*/ 21 w 21"/>
                <a:gd name="T55" fmla="*/ 2 h 12"/>
                <a:gd name="T56" fmla="*/ 21 w 21"/>
                <a:gd name="T57" fmla="*/ 0 h 12"/>
                <a:gd name="T58" fmla="*/ 19 w 21"/>
                <a:gd name="T59" fmla="*/ 1 h 12"/>
                <a:gd name="T60" fmla="*/ 18 w 21"/>
                <a:gd name="T61" fmla="*/ 2 h 12"/>
                <a:gd name="T62" fmla="*/ 16 w 21"/>
                <a:gd name="T63" fmla="*/ 3 h 12"/>
                <a:gd name="T64" fmla="*/ 14 w 21"/>
                <a:gd name="T65" fmla="*/ 3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12"/>
                <a:gd name="T101" fmla="*/ 21 w 21"/>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12">
                  <a:moveTo>
                    <a:pt x="14" y="3"/>
                  </a:moveTo>
                  <a:lnTo>
                    <a:pt x="12" y="4"/>
                  </a:lnTo>
                  <a:lnTo>
                    <a:pt x="11" y="4"/>
                  </a:lnTo>
                  <a:lnTo>
                    <a:pt x="9" y="4"/>
                  </a:lnTo>
                  <a:lnTo>
                    <a:pt x="8" y="4"/>
                  </a:lnTo>
                  <a:lnTo>
                    <a:pt x="7" y="4"/>
                  </a:lnTo>
                  <a:lnTo>
                    <a:pt x="6" y="4"/>
                  </a:lnTo>
                  <a:lnTo>
                    <a:pt x="6" y="6"/>
                  </a:lnTo>
                  <a:lnTo>
                    <a:pt x="5" y="6"/>
                  </a:lnTo>
                  <a:lnTo>
                    <a:pt x="4" y="6"/>
                  </a:lnTo>
                  <a:lnTo>
                    <a:pt x="2" y="7"/>
                  </a:lnTo>
                  <a:lnTo>
                    <a:pt x="1" y="7"/>
                  </a:lnTo>
                  <a:lnTo>
                    <a:pt x="0" y="8"/>
                  </a:lnTo>
                  <a:lnTo>
                    <a:pt x="1" y="9"/>
                  </a:lnTo>
                  <a:lnTo>
                    <a:pt x="2" y="11"/>
                  </a:lnTo>
                  <a:lnTo>
                    <a:pt x="4" y="12"/>
                  </a:lnTo>
                  <a:lnTo>
                    <a:pt x="6" y="12"/>
                  </a:lnTo>
                  <a:lnTo>
                    <a:pt x="7" y="12"/>
                  </a:lnTo>
                  <a:lnTo>
                    <a:pt x="9" y="11"/>
                  </a:lnTo>
                  <a:lnTo>
                    <a:pt x="12" y="11"/>
                  </a:lnTo>
                  <a:lnTo>
                    <a:pt x="13" y="9"/>
                  </a:lnTo>
                  <a:lnTo>
                    <a:pt x="16" y="8"/>
                  </a:lnTo>
                  <a:lnTo>
                    <a:pt x="17" y="7"/>
                  </a:lnTo>
                  <a:lnTo>
                    <a:pt x="16" y="6"/>
                  </a:lnTo>
                  <a:lnTo>
                    <a:pt x="17" y="5"/>
                  </a:lnTo>
                  <a:lnTo>
                    <a:pt x="18" y="4"/>
                  </a:lnTo>
                  <a:lnTo>
                    <a:pt x="19" y="3"/>
                  </a:lnTo>
                  <a:lnTo>
                    <a:pt x="21" y="2"/>
                  </a:lnTo>
                  <a:lnTo>
                    <a:pt x="21" y="0"/>
                  </a:lnTo>
                  <a:lnTo>
                    <a:pt x="19" y="1"/>
                  </a:lnTo>
                  <a:lnTo>
                    <a:pt x="18" y="2"/>
                  </a:lnTo>
                  <a:lnTo>
                    <a:pt x="16" y="3"/>
                  </a:lnTo>
                  <a:lnTo>
                    <a:pt x="14"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536" name="Denmark"/>
            <p:cNvGrpSpPr>
              <a:grpSpLocks noChangeAspect="1"/>
            </p:cNvGrpSpPr>
            <p:nvPr/>
          </p:nvGrpSpPr>
          <p:grpSpPr bwMode="auto">
            <a:xfrm>
              <a:off x="1938" y="848"/>
              <a:ext cx="64" cy="41"/>
              <a:chOff x="1938" y="848"/>
              <a:chExt cx="64" cy="41"/>
            </a:xfrm>
          </p:grpSpPr>
          <p:sp>
            <p:nvSpPr>
              <p:cNvPr id="21536" name="D283"/>
              <p:cNvSpPr>
                <a:spLocks noChangeAspect="1"/>
              </p:cNvSpPr>
              <p:nvPr/>
            </p:nvSpPr>
            <p:spPr bwMode="auto">
              <a:xfrm>
                <a:off x="1998" y="880"/>
                <a:ext cx="4" cy="3"/>
              </a:xfrm>
              <a:custGeom>
                <a:avLst/>
                <a:gdLst>
                  <a:gd name="T0" fmla="*/ 3 w 4"/>
                  <a:gd name="T1" fmla="*/ 3 h 3"/>
                  <a:gd name="T2" fmla="*/ 2 w 4"/>
                  <a:gd name="T3" fmla="*/ 3 h 3"/>
                  <a:gd name="T4" fmla="*/ 1 w 4"/>
                  <a:gd name="T5" fmla="*/ 3 h 3"/>
                  <a:gd name="T6" fmla="*/ 0 w 4"/>
                  <a:gd name="T7" fmla="*/ 2 h 3"/>
                  <a:gd name="T8" fmla="*/ 1 w 4"/>
                  <a:gd name="T9" fmla="*/ 1 h 3"/>
                  <a:gd name="T10" fmla="*/ 1 w 4"/>
                  <a:gd name="T11" fmla="*/ 0 h 3"/>
                  <a:gd name="T12" fmla="*/ 2 w 4"/>
                  <a:gd name="T13" fmla="*/ 0 h 3"/>
                  <a:gd name="T14" fmla="*/ 4 w 4"/>
                  <a:gd name="T15" fmla="*/ 1 h 3"/>
                  <a:gd name="T16" fmla="*/ 4 w 4"/>
                  <a:gd name="T17" fmla="*/ 3 h 3"/>
                  <a:gd name="T18" fmla="*/ 3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3"/>
                  <a:gd name="T32" fmla="*/ 4 w 4"/>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3">
                    <a:moveTo>
                      <a:pt x="3" y="3"/>
                    </a:moveTo>
                    <a:lnTo>
                      <a:pt x="2" y="3"/>
                    </a:lnTo>
                    <a:lnTo>
                      <a:pt x="1" y="3"/>
                    </a:lnTo>
                    <a:lnTo>
                      <a:pt x="0" y="2"/>
                    </a:lnTo>
                    <a:lnTo>
                      <a:pt x="1" y="1"/>
                    </a:lnTo>
                    <a:lnTo>
                      <a:pt x="1" y="0"/>
                    </a:lnTo>
                    <a:lnTo>
                      <a:pt x="2" y="0"/>
                    </a:lnTo>
                    <a:lnTo>
                      <a:pt x="4" y="1"/>
                    </a:lnTo>
                    <a:lnTo>
                      <a:pt x="4" y="3"/>
                    </a:lnTo>
                    <a:lnTo>
                      <a:pt x="3"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37" name="D284"/>
              <p:cNvSpPr>
                <a:spLocks noChangeAspect="1"/>
              </p:cNvSpPr>
              <p:nvPr/>
            </p:nvSpPr>
            <p:spPr bwMode="auto">
              <a:xfrm>
                <a:off x="1965" y="868"/>
                <a:ext cx="16" cy="15"/>
              </a:xfrm>
              <a:custGeom>
                <a:avLst/>
                <a:gdLst>
                  <a:gd name="T0" fmla="*/ 5 w 16"/>
                  <a:gd name="T1" fmla="*/ 3 h 15"/>
                  <a:gd name="T2" fmla="*/ 4 w 16"/>
                  <a:gd name="T3" fmla="*/ 4 h 15"/>
                  <a:gd name="T4" fmla="*/ 3 w 16"/>
                  <a:gd name="T5" fmla="*/ 5 h 15"/>
                  <a:gd name="T6" fmla="*/ 2 w 16"/>
                  <a:gd name="T7" fmla="*/ 6 h 15"/>
                  <a:gd name="T8" fmla="*/ 0 w 16"/>
                  <a:gd name="T9" fmla="*/ 6 h 15"/>
                  <a:gd name="T10" fmla="*/ 0 w 16"/>
                  <a:gd name="T11" fmla="*/ 7 h 15"/>
                  <a:gd name="T12" fmla="*/ 2 w 16"/>
                  <a:gd name="T13" fmla="*/ 7 h 15"/>
                  <a:gd name="T14" fmla="*/ 2 w 16"/>
                  <a:gd name="T15" fmla="*/ 9 h 15"/>
                  <a:gd name="T16" fmla="*/ 2 w 16"/>
                  <a:gd name="T17" fmla="*/ 11 h 15"/>
                  <a:gd name="T18" fmla="*/ 3 w 16"/>
                  <a:gd name="T19" fmla="*/ 12 h 15"/>
                  <a:gd name="T20" fmla="*/ 4 w 16"/>
                  <a:gd name="T21" fmla="*/ 13 h 15"/>
                  <a:gd name="T22" fmla="*/ 6 w 16"/>
                  <a:gd name="T23" fmla="*/ 13 h 15"/>
                  <a:gd name="T24" fmla="*/ 8 w 16"/>
                  <a:gd name="T25" fmla="*/ 13 h 15"/>
                  <a:gd name="T26" fmla="*/ 7 w 16"/>
                  <a:gd name="T27" fmla="*/ 14 h 15"/>
                  <a:gd name="T28" fmla="*/ 8 w 16"/>
                  <a:gd name="T29" fmla="*/ 15 h 15"/>
                  <a:gd name="T30" fmla="*/ 10 w 16"/>
                  <a:gd name="T31" fmla="*/ 15 h 15"/>
                  <a:gd name="T32" fmla="*/ 11 w 16"/>
                  <a:gd name="T33" fmla="*/ 14 h 15"/>
                  <a:gd name="T34" fmla="*/ 11 w 16"/>
                  <a:gd name="T35" fmla="*/ 13 h 15"/>
                  <a:gd name="T36" fmla="*/ 12 w 16"/>
                  <a:gd name="T37" fmla="*/ 12 h 15"/>
                  <a:gd name="T38" fmla="*/ 14 w 16"/>
                  <a:gd name="T39" fmla="*/ 12 h 15"/>
                  <a:gd name="T40" fmla="*/ 14 w 16"/>
                  <a:gd name="T41" fmla="*/ 10 h 15"/>
                  <a:gd name="T42" fmla="*/ 12 w 16"/>
                  <a:gd name="T43" fmla="*/ 10 h 15"/>
                  <a:gd name="T44" fmla="*/ 13 w 16"/>
                  <a:gd name="T45" fmla="*/ 8 h 15"/>
                  <a:gd name="T46" fmla="*/ 14 w 16"/>
                  <a:gd name="T47" fmla="*/ 7 h 15"/>
                  <a:gd name="T48" fmla="*/ 16 w 16"/>
                  <a:gd name="T49" fmla="*/ 7 h 15"/>
                  <a:gd name="T50" fmla="*/ 16 w 16"/>
                  <a:gd name="T51" fmla="*/ 5 h 15"/>
                  <a:gd name="T52" fmla="*/ 15 w 16"/>
                  <a:gd name="T53" fmla="*/ 4 h 15"/>
                  <a:gd name="T54" fmla="*/ 14 w 16"/>
                  <a:gd name="T55" fmla="*/ 2 h 15"/>
                  <a:gd name="T56" fmla="*/ 13 w 16"/>
                  <a:gd name="T57" fmla="*/ 1 h 15"/>
                  <a:gd name="T58" fmla="*/ 12 w 16"/>
                  <a:gd name="T59" fmla="*/ 0 h 15"/>
                  <a:gd name="T60" fmla="*/ 11 w 16"/>
                  <a:gd name="T61" fmla="*/ 1 h 15"/>
                  <a:gd name="T62" fmla="*/ 10 w 16"/>
                  <a:gd name="T63" fmla="*/ 2 h 15"/>
                  <a:gd name="T64" fmla="*/ 9 w 16"/>
                  <a:gd name="T65" fmla="*/ 3 h 15"/>
                  <a:gd name="T66" fmla="*/ 10 w 16"/>
                  <a:gd name="T67" fmla="*/ 4 h 15"/>
                  <a:gd name="T68" fmla="*/ 10 w 16"/>
                  <a:gd name="T69" fmla="*/ 6 h 15"/>
                  <a:gd name="T70" fmla="*/ 10 w 16"/>
                  <a:gd name="T71" fmla="*/ 6 h 15"/>
                  <a:gd name="T72" fmla="*/ 10 w 16"/>
                  <a:gd name="T73" fmla="*/ 6 h 15"/>
                  <a:gd name="T74" fmla="*/ 10 w 16"/>
                  <a:gd name="T75" fmla="*/ 4 h 15"/>
                  <a:gd name="T76" fmla="*/ 9 w 16"/>
                  <a:gd name="T77" fmla="*/ 3 h 15"/>
                  <a:gd name="T78" fmla="*/ 9 w 16"/>
                  <a:gd name="T79" fmla="*/ 5 h 15"/>
                  <a:gd name="T80" fmla="*/ 8 w 16"/>
                  <a:gd name="T81" fmla="*/ 6 h 15"/>
                  <a:gd name="T82" fmla="*/ 8 w 16"/>
                  <a:gd name="T83" fmla="*/ 6 h 15"/>
                  <a:gd name="T84" fmla="*/ 8 w 16"/>
                  <a:gd name="T85" fmla="*/ 5 h 15"/>
                  <a:gd name="T86" fmla="*/ 7 w 16"/>
                  <a:gd name="T87" fmla="*/ 4 h 15"/>
                  <a:gd name="T88" fmla="*/ 8 w 16"/>
                  <a:gd name="T89" fmla="*/ 3 h 15"/>
                  <a:gd name="T90" fmla="*/ 6 w 16"/>
                  <a:gd name="T91" fmla="*/ 3 h 15"/>
                  <a:gd name="T92" fmla="*/ 4 w 16"/>
                  <a:gd name="T93" fmla="*/ 3 h 15"/>
                  <a:gd name="T94" fmla="*/ 4 w 16"/>
                  <a:gd name="T95" fmla="*/ 3 h 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
                  <a:gd name="T145" fmla="*/ 0 h 15"/>
                  <a:gd name="T146" fmla="*/ 16 w 16"/>
                  <a:gd name="T147" fmla="*/ 15 h 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 h="15">
                    <a:moveTo>
                      <a:pt x="4" y="3"/>
                    </a:moveTo>
                    <a:lnTo>
                      <a:pt x="5" y="3"/>
                    </a:lnTo>
                    <a:lnTo>
                      <a:pt x="5" y="4"/>
                    </a:lnTo>
                    <a:lnTo>
                      <a:pt x="4" y="4"/>
                    </a:lnTo>
                    <a:lnTo>
                      <a:pt x="4" y="5"/>
                    </a:lnTo>
                    <a:lnTo>
                      <a:pt x="3" y="5"/>
                    </a:lnTo>
                    <a:lnTo>
                      <a:pt x="3" y="6"/>
                    </a:lnTo>
                    <a:lnTo>
                      <a:pt x="2" y="6"/>
                    </a:lnTo>
                    <a:lnTo>
                      <a:pt x="1" y="6"/>
                    </a:lnTo>
                    <a:lnTo>
                      <a:pt x="0" y="6"/>
                    </a:lnTo>
                    <a:lnTo>
                      <a:pt x="1" y="6"/>
                    </a:lnTo>
                    <a:lnTo>
                      <a:pt x="0" y="7"/>
                    </a:lnTo>
                    <a:lnTo>
                      <a:pt x="1" y="7"/>
                    </a:lnTo>
                    <a:lnTo>
                      <a:pt x="2" y="7"/>
                    </a:lnTo>
                    <a:lnTo>
                      <a:pt x="2" y="8"/>
                    </a:lnTo>
                    <a:lnTo>
                      <a:pt x="2" y="9"/>
                    </a:lnTo>
                    <a:lnTo>
                      <a:pt x="2" y="10"/>
                    </a:lnTo>
                    <a:lnTo>
                      <a:pt x="2" y="11"/>
                    </a:lnTo>
                    <a:lnTo>
                      <a:pt x="3" y="11"/>
                    </a:lnTo>
                    <a:lnTo>
                      <a:pt x="3" y="12"/>
                    </a:lnTo>
                    <a:lnTo>
                      <a:pt x="3" y="13"/>
                    </a:lnTo>
                    <a:lnTo>
                      <a:pt x="4" y="13"/>
                    </a:lnTo>
                    <a:lnTo>
                      <a:pt x="5" y="13"/>
                    </a:lnTo>
                    <a:lnTo>
                      <a:pt x="6" y="13"/>
                    </a:lnTo>
                    <a:lnTo>
                      <a:pt x="7" y="13"/>
                    </a:lnTo>
                    <a:lnTo>
                      <a:pt x="8" y="13"/>
                    </a:lnTo>
                    <a:lnTo>
                      <a:pt x="7" y="13"/>
                    </a:lnTo>
                    <a:lnTo>
                      <a:pt x="7" y="14"/>
                    </a:lnTo>
                    <a:lnTo>
                      <a:pt x="7" y="15"/>
                    </a:lnTo>
                    <a:lnTo>
                      <a:pt x="8" y="15"/>
                    </a:lnTo>
                    <a:lnTo>
                      <a:pt x="9" y="15"/>
                    </a:lnTo>
                    <a:lnTo>
                      <a:pt x="10" y="15"/>
                    </a:lnTo>
                    <a:lnTo>
                      <a:pt x="11" y="15"/>
                    </a:lnTo>
                    <a:lnTo>
                      <a:pt x="11" y="14"/>
                    </a:lnTo>
                    <a:lnTo>
                      <a:pt x="12" y="14"/>
                    </a:lnTo>
                    <a:lnTo>
                      <a:pt x="11" y="13"/>
                    </a:lnTo>
                    <a:lnTo>
                      <a:pt x="11" y="12"/>
                    </a:lnTo>
                    <a:lnTo>
                      <a:pt x="12" y="12"/>
                    </a:lnTo>
                    <a:lnTo>
                      <a:pt x="13" y="12"/>
                    </a:lnTo>
                    <a:lnTo>
                      <a:pt x="14" y="12"/>
                    </a:lnTo>
                    <a:lnTo>
                      <a:pt x="14" y="11"/>
                    </a:lnTo>
                    <a:lnTo>
                      <a:pt x="14" y="10"/>
                    </a:lnTo>
                    <a:lnTo>
                      <a:pt x="13" y="10"/>
                    </a:lnTo>
                    <a:lnTo>
                      <a:pt x="12" y="10"/>
                    </a:lnTo>
                    <a:lnTo>
                      <a:pt x="12" y="9"/>
                    </a:lnTo>
                    <a:lnTo>
                      <a:pt x="13" y="8"/>
                    </a:lnTo>
                    <a:lnTo>
                      <a:pt x="13" y="7"/>
                    </a:lnTo>
                    <a:lnTo>
                      <a:pt x="14" y="7"/>
                    </a:lnTo>
                    <a:lnTo>
                      <a:pt x="15" y="7"/>
                    </a:lnTo>
                    <a:lnTo>
                      <a:pt x="16" y="7"/>
                    </a:lnTo>
                    <a:lnTo>
                      <a:pt x="16" y="6"/>
                    </a:lnTo>
                    <a:lnTo>
                      <a:pt x="16" y="5"/>
                    </a:lnTo>
                    <a:lnTo>
                      <a:pt x="15" y="5"/>
                    </a:lnTo>
                    <a:lnTo>
                      <a:pt x="15" y="4"/>
                    </a:lnTo>
                    <a:lnTo>
                      <a:pt x="15" y="3"/>
                    </a:lnTo>
                    <a:lnTo>
                      <a:pt x="14" y="2"/>
                    </a:lnTo>
                    <a:lnTo>
                      <a:pt x="14" y="1"/>
                    </a:lnTo>
                    <a:lnTo>
                      <a:pt x="13" y="1"/>
                    </a:lnTo>
                    <a:lnTo>
                      <a:pt x="13" y="0"/>
                    </a:lnTo>
                    <a:lnTo>
                      <a:pt x="12" y="0"/>
                    </a:lnTo>
                    <a:lnTo>
                      <a:pt x="12" y="1"/>
                    </a:lnTo>
                    <a:lnTo>
                      <a:pt x="11" y="1"/>
                    </a:lnTo>
                    <a:lnTo>
                      <a:pt x="10" y="1"/>
                    </a:lnTo>
                    <a:lnTo>
                      <a:pt x="10" y="2"/>
                    </a:lnTo>
                    <a:lnTo>
                      <a:pt x="9" y="2"/>
                    </a:lnTo>
                    <a:lnTo>
                      <a:pt x="9" y="3"/>
                    </a:lnTo>
                    <a:lnTo>
                      <a:pt x="10" y="3"/>
                    </a:lnTo>
                    <a:lnTo>
                      <a:pt x="10" y="4"/>
                    </a:lnTo>
                    <a:lnTo>
                      <a:pt x="10" y="5"/>
                    </a:lnTo>
                    <a:lnTo>
                      <a:pt x="10" y="6"/>
                    </a:lnTo>
                    <a:lnTo>
                      <a:pt x="10" y="7"/>
                    </a:lnTo>
                    <a:lnTo>
                      <a:pt x="10" y="6"/>
                    </a:lnTo>
                    <a:lnTo>
                      <a:pt x="9" y="6"/>
                    </a:lnTo>
                    <a:lnTo>
                      <a:pt x="10" y="6"/>
                    </a:lnTo>
                    <a:lnTo>
                      <a:pt x="10" y="5"/>
                    </a:lnTo>
                    <a:lnTo>
                      <a:pt x="10" y="4"/>
                    </a:lnTo>
                    <a:lnTo>
                      <a:pt x="9" y="4"/>
                    </a:lnTo>
                    <a:lnTo>
                      <a:pt x="9" y="3"/>
                    </a:lnTo>
                    <a:lnTo>
                      <a:pt x="9" y="4"/>
                    </a:lnTo>
                    <a:lnTo>
                      <a:pt x="9" y="5"/>
                    </a:lnTo>
                    <a:lnTo>
                      <a:pt x="8" y="5"/>
                    </a:lnTo>
                    <a:lnTo>
                      <a:pt x="8" y="6"/>
                    </a:lnTo>
                    <a:lnTo>
                      <a:pt x="8" y="7"/>
                    </a:lnTo>
                    <a:lnTo>
                      <a:pt x="8" y="6"/>
                    </a:lnTo>
                    <a:lnTo>
                      <a:pt x="7" y="6"/>
                    </a:lnTo>
                    <a:lnTo>
                      <a:pt x="8" y="5"/>
                    </a:lnTo>
                    <a:lnTo>
                      <a:pt x="7" y="5"/>
                    </a:lnTo>
                    <a:lnTo>
                      <a:pt x="7" y="4"/>
                    </a:lnTo>
                    <a:lnTo>
                      <a:pt x="7" y="3"/>
                    </a:lnTo>
                    <a:lnTo>
                      <a:pt x="8" y="3"/>
                    </a:lnTo>
                    <a:lnTo>
                      <a:pt x="7" y="3"/>
                    </a:lnTo>
                    <a:lnTo>
                      <a:pt x="6" y="3"/>
                    </a:lnTo>
                    <a:lnTo>
                      <a:pt x="5" y="3"/>
                    </a:lnTo>
                    <a:lnTo>
                      <a:pt x="4" y="3"/>
                    </a:lnTo>
                    <a:lnTo>
                      <a:pt x="4" y="2"/>
                    </a:lnTo>
                    <a:lnTo>
                      <a:pt x="4"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38" name="D285"/>
              <p:cNvSpPr>
                <a:spLocks noChangeAspect="1"/>
              </p:cNvSpPr>
              <p:nvPr/>
            </p:nvSpPr>
            <p:spPr bwMode="auto">
              <a:xfrm>
                <a:off x="1972" y="884"/>
                <a:ext cx="4" cy="5"/>
              </a:xfrm>
              <a:custGeom>
                <a:avLst/>
                <a:gdLst>
                  <a:gd name="T0" fmla="*/ 1 w 4"/>
                  <a:gd name="T1" fmla="*/ 0 h 5"/>
                  <a:gd name="T2" fmla="*/ 0 w 4"/>
                  <a:gd name="T3" fmla="*/ 0 h 5"/>
                  <a:gd name="T4" fmla="*/ 1 w 4"/>
                  <a:gd name="T5" fmla="*/ 1 h 5"/>
                  <a:gd name="T6" fmla="*/ 1 w 4"/>
                  <a:gd name="T7" fmla="*/ 2 h 5"/>
                  <a:gd name="T8" fmla="*/ 2 w 4"/>
                  <a:gd name="T9" fmla="*/ 2 h 5"/>
                  <a:gd name="T10" fmla="*/ 2 w 4"/>
                  <a:gd name="T11" fmla="*/ 3 h 5"/>
                  <a:gd name="T12" fmla="*/ 2 w 4"/>
                  <a:gd name="T13" fmla="*/ 4 h 5"/>
                  <a:gd name="T14" fmla="*/ 2 w 4"/>
                  <a:gd name="T15" fmla="*/ 5 h 5"/>
                  <a:gd name="T16" fmla="*/ 3 w 4"/>
                  <a:gd name="T17" fmla="*/ 5 h 5"/>
                  <a:gd name="T18" fmla="*/ 3 w 4"/>
                  <a:gd name="T19" fmla="*/ 4 h 5"/>
                  <a:gd name="T20" fmla="*/ 3 w 4"/>
                  <a:gd name="T21" fmla="*/ 3 h 5"/>
                  <a:gd name="T22" fmla="*/ 3 w 4"/>
                  <a:gd name="T23" fmla="*/ 2 h 5"/>
                  <a:gd name="T24" fmla="*/ 4 w 4"/>
                  <a:gd name="T25" fmla="*/ 2 h 5"/>
                  <a:gd name="T26" fmla="*/ 4 w 4"/>
                  <a:gd name="T27" fmla="*/ 1 h 5"/>
                  <a:gd name="T28" fmla="*/ 3 w 4"/>
                  <a:gd name="T29" fmla="*/ 1 h 5"/>
                  <a:gd name="T30" fmla="*/ 2 w 4"/>
                  <a:gd name="T31" fmla="*/ 1 h 5"/>
                  <a:gd name="T32" fmla="*/ 2 w 4"/>
                  <a:gd name="T33" fmla="*/ 0 h 5"/>
                  <a:gd name="T34" fmla="*/ 1 w 4"/>
                  <a:gd name="T35" fmla="*/ 0 h 5"/>
                  <a:gd name="T36" fmla="*/ 1 w 4"/>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5"/>
                  <a:gd name="T59" fmla="*/ 4 w 4"/>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5">
                    <a:moveTo>
                      <a:pt x="1" y="0"/>
                    </a:moveTo>
                    <a:lnTo>
                      <a:pt x="0" y="0"/>
                    </a:lnTo>
                    <a:lnTo>
                      <a:pt x="1" y="1"/>
                    </a:lnTo>
                    <a:lnTo>
                      <a:pt x="1" y="2"/>
                    </a:lnTo>
                    <a:lnTo>
                      <a:pt x="2" y="2"/>
                    </a:lnTo>
                    <a:lnTo>
                      <a:pt x="2" y="3"/>
                    </a:lnTo>
                    <a:lnTo>
                      <a:pt x="2" y="4"/>
                    </a:lnTo>
                    <a:lnTo>
                      <a:pt x="2" y="5"/>
                    </a:lnTo>
                    <a:lnTo>
                      <a:pt x="3" y="5"/>
                    </a:lnTo>
                    <a:lnTo>
                      <a:pt x="3" y="4"/>
                    </a:lnTo>
                    <a:lnTo>
                      <a:pt x="3" y="3"/>
                    </a:lnTo>
                    <a:lnTo>
                      <a:pt x="3" y="2"/>
                    </a:lnTo>
                    <a:lnTo>
                      <a:pt x="4" y="2"/>
                    </a:lnTo>
                    <a:lnTo>
                      <a:pt x="4" y="1"/>
                    </a:lnTo>
                    <a:lnTo>
                      <a:pt x="3" y="1"/>
                    </a:lnTo>
                    <a:lnTo>
                      <a:pt x="2" y="1"/>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39" name="D286"/>
              <p:cNvSpPr>
                <a:spLocks noChangeAspect="1"/>
              </p:cNvSpPr>
              <p:nvPr/>
            </p:nvSpPr>
            <p:spPr bwMode="auto">
              <a:xfrm>
                <a:off x="1966" y="884"/>
                <a:ext cx="7" cy="4"/>
              </a:xfrm>
              <a:custGeom>
                <a:avLst/>
                <a:gdLst>
                  <a:gd name="T0" fmla="*/ 2 w 7"/>
                  <a:gd name="T1" fmla="*/ 0 h 4"/>
                  <a:gd name="T2" fmla="*/ 1 w 7"/>
                  <a:gd name="T3" fmla="*/ 0 h 4"/>
                  <a:gd name="T4" fmla="*/ 0 w 7"/>
                  <a:gd name="T5" fmla="*/ 0 h 4"/>
                  <a:gd name="T6" fmla="*/ 0 w 7"/>
                  <a:gd name="T7" fmla="*/ 1 h 4"/>
                  <a:gd name="T8" fmla="*/ 1 w 7"/>
                  <a:gd name="T9" fmla="*/ 1 h 4"/>
                  <a:gd name="T10" fmla="*/ 0 w 7"/>
                  <a:gd name="T11" fmla="*/ 2 h 4"/>
                  <a:gd name="T12" fmla="*/ 1 w 7"/>
                  <a:gd name="T13" fmla="*/ 3 h 4"/>
                  <a:gd name="T14" fmla="*/ 2 w 7"/>
                  <a:gd name="T15" fmla="*/ 3 h 4"/>
                  <a:gd name="T16" fmla="*/ 3 w 7"/>
                  <a:gd name="T17" fmla="*/ 3 h 4"/>
                  <a:gd name="T18" fmla="*/ 3 w 7"/>
                  <a:gd name="T19" fmla="*/ 4 h 4"/>
                  <a:gd name="T20" fmla="*/ 4 w 7"/>
                  <a:gd name="T21" fmla="*/ 4 h 4"/>
                  <a:gd name="T22" fmla="*/ 5 w 7"/>
                  <a:gd name="T23" fmla="*/ 3 h 4"/>
                  <a:gd name="T24" fmla="*/ 6 w 7"/>
                  <a:gd name="T25" fmla="*/ 4 h 4"/>
                  <a:gd name="T26" fmla="*/ 7 w 7"/>
                  <a:gd name="T27" fmla="*/ 3 h 4"/>
                  <a:gd name="T28" fmla="*/ 6 w 7"/>
                  <a:gd name="T29" fmla="*/ 3 h 4"/>
                  <a:gd name="T30" fmla="*/ 7 w 7"/>
                  <a:gd name="T31" fmla="*/ 2 h 4"/>
                  <a:gd name="T32" fmla="*/ 6 w 7"/>
                  <a:gd name="T33" fmla="*/ 2 h 4"/>
                  <a:gd name="T34" fmla="*/ 6 w 7"/>
                  <a:gd name="T35" fmla="*/ 1 h 4"/>
                  <a:gd name="T36" fmla="*/ 5 w 7"/>
                  <a:gd name="T37" fmla="*/ 1 h 4"/>
                  <a:gd name="T38" fmla="*/ 4 w 7"/>
                  <a:gd name="T39" fmla="*/ 1 h 4"/>
                  <a:gd name="T40" fmla="*/ 3 w 7"/>
                  <a:gd name="T41" fmla="*/ 1 h 4"/>
                  <a:gd name="T42" fmla="*/ 2 w 7"/>
                  <a:gd name="T43" fmla="*/ 1 h 4"/>
                  <a:gd name="T44" fmla="*/ 2 w 7"/>
                  <a:gd name="T45" fmla="*/ 0 h 4"/>
                  <a:gd name="T46" fmla="*/ 2 w 7"/>
                  <a:gd name="T47" fmla="*/ 0 h 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4"/>
                  <a:gd name="T74" fmla="*/ 7 w 7"/>
                  <a:gd name="T75" fmla="*/ 4 h 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4">
                    <a:moveTo>
                      <a:pt x="2" y="0"/>
                    </a:moveTo>
                    <a:lnTo>
                      <a:pt x="1" y="0"/>
                    </a:lnTo>
                    <a:lnTo>
                      <a:pt x="0" y="0"/>
                    </a:lnTo>
                    <a:lnTo>
                      <a:pt x="0" y="1"/>
                    </a:lnTo>
                    <a:lnTo>
                      <a:pt x="1" y="1"/>
                    </a:lnTo>
                    <a:lnTo>
                      <a:pt x="0" y="2"/>
                    </a:lnTo>
                    <a:lnTo>
                      <a:pt x="1" y="3"/>
                    </a:lnTo>
                    <a:lnTo>
                      <a:pt x="2" y="3"/>
                    </a:lnTo>
                    <a:lnTo>
                      <a:pt x="3" y="3"/>
                    </a:lnTo>
                    <a:lnTo>
                      <a:pt x="3" y="4"/>
                    </a:lnTo>
                    <a:lnTo>
                      <a:pt x="4" y="4"/>
                    </a:lnTo>
                    <a:lnTo>
                      <a:pt x="5" y="3"/>
                    </a:lnTo>
                    <a:lnTo>
                      <a:pt x="6" y="4"/>
                    </a:lnTo>
                    <a:lnTo>
                      <a:pt x="7" y="3"/>
                    </a:lnTo>
                    <a:lnTo>
                      <a:pt x="6" y="3"/>
                    </a:lnTo>
                    <a:lnTo>
                      <a:pt x="7" y="2"/>
                    </a:lnTo>
                    <a:lnTo>
                      <a:pt x="6" y="2"/>
                    </a:lnTo>
                    <a:lnTo>
                      <a:pt x="6" y="1"/>
                    </a:lnTo>
                    <a:lnTo>
                      <a:pt x="5" y="1"/>
                    </a:lnTo>
                    <a:lnTo>
                      <a:pt x="4" y="1"/>
                    </a:lnTo>
                    <a:lnTo>
                      <a:pt x="3" y="1"/>
                    </a:lnTo>
                    <a:lnTo>
                      <a:pt x="2" y="1"/>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40" name="D287"/>
              <p:cNvSpPr>
                <a:spLocks noChangeAspect="1"/>
              </p:cNvSpPr>
              <p:nvPr/>
            </p:nvSpPr>
            <p:spPr bwMode="auto">
              <a:xfrm>
                <a:off x="1954" y="875"/>
                <a:ext cx="10" cy="8"/>
              </a:xfrm>
              <a:custGeom>
                <a:avLst/>
                <a:gdLst>
                  <a:gd name="T0" fmla="*/ 2 w 10"/>
                  <a:gd name="T1" fmla="*/ 1 h 8"/>
                  <a:gd name="T2" fmla="*/ 2 w 10"/>
                  <a:gd name="T3" fmla="*/ 2 h 8"/>
                  <a:gd name="T4" fmla="*/ 1 w 10"/>
                  <a:gd name="T5" fmla="*/ 2 h 8"/>
                  <a:gd name="T6" fmla="*/ 0 w 10"/>
                  <a:gd name="T7" fmla="*/ 2 h 8"/>
                  <a:gd name="T8" fmla="*/ 0 w 10"/>
                  <a:gd name="T9" fmla="*/ 3 h 8"/>
                  <a:gd name="T10" fmla="*/ 0 w 10"/>
                  <a:gd name="T11" fmla="*/ 4 h 8"/>
                  <a:gd name="T12" fmla="*/ 1 w 10"/>
                  <a:gd name="T13" fmla="*/ 4 h 8"/>
                  <a:gd name="T14" fmla="*/ 1 w 10"/>
                  <a:gd name="T15" fmla="*/ 5 h 8"/>
                  <a:gd name="T16" fmla="*/ 1 w 10"/>
                  <a:gd name="T17" fmla="*/ 6 h 8"/>
                  <a:gd name="T18" fmla="*/ 2 w 10"/>
                  <a:gd name="T19" fmla="*/ 6 h 8"/>
                  <a:gd name="T20" fmla="*/ 3 w 10"/>
                  <a:gd name="T21" fmla="*/ 6 h 8"/>
                  <a:gd name="T22" fmla="*/ 4 w 10"/>
                  <a:gd name="T23" fmla="*/ 6 h 8"/>
                  <a:gd name="T24" fmla="*/ 3 w 10"/>
                  <a:gd name="T25" fmla="*/ 7 h 8"/>
                  <a:gd name="T26" fmla="*/ 4 w 10"/>
                  <a:gd name="T27" fmla="*/ 7 h 8"/>
                  <a:gd name="T28" fmla="*/ 5 w 10"/>
                  <a:gd name="T29" fmla="*/ 7 h 8"/>
                  <a:gd name="T30" fmla="*/ 6 w 10"/>
                  <a:gd name="T31" fmla="*/ 7 h 8"/>
                  <a:gd name="T32" fmla="*/ 6 w 10"/>
                  <a:gd name="T33" fmla="*/ 8 h 8"/>
                  <a:gd name="T34" fmla="*/ 7 w 10"/>
                  <a:gd name="T35" fmla="*/ 8 h 8"/>
                  <a:gd name="T36" fmla="*/ 8 w 10"/>
                  <a:gd name="T37" fmla="*/ 8 h 8"/>
                  <a:gd name="T38" fmla="*/ 8 w 10"/>
                  <a:gd name="T39" fmla="*/ 7 h 8"/>
                  <a:gd name="T40" fmla="*/ 9 w 10"/>
                  <a:gd name="T41" fmla="*/ 7 h 8"/>
                  <a:gd name="T42" fmla="*/ 10 w 10"/>
                  <a:gd name="T43" fmla="*/ 6 h 8"/>
                  <a:gd name="T44" fmla="*/ 10 w 10"/>
                  <a:gd name="T45" fmla="*/ 5 h 8"/>
                  <a:gd name="T46" fmla="*/ 10 w 10"/>
                  <a:gd name="T47" fmla="*/ 4 h 8"/>
                  <a:gd name="T48" fmla="*/ 9 w 10"/>
                  <a:gd name="T49" fmla="*/ 4 h 8"/>
                  <a:gd name="T50" fmla="*/ 9 w 10"/>
                  <a:gd name="T51" fmla="*/ 3 h 8"/>
                  <a:gd name="T52" fmla="*/ 9 w 10"/>
                  <a:gd name="T53" fmla="*/ 2 h 8"/>
                  <a:gd name="T54" fmla="*/ 8 w 10"/>
                  <a:gd name="T55" fmla="*/ 1 h 8"/>
                  <a:gd name="T56" fmla="*/ 8 w 10"/>
                  <a:gd name="T57" fmla="*/ 0 h 8"/>
                  <a:gd name="T58" fmla="*/ 7 w 10"/>
                  <a:gd name="T59" fmla="*/ 0 h 8"/>
                  <a:gd name="T60" fmla="*/ 7 w 10"/>
                  <a:gd name="T61" fmla="*/ 1 h 8"/>
                  <a:gd name="T62" fmla="*/ 6 w 10"/>
                  <a:gd name="T63" fmla="*/ 1 h 8"/>
                  <a:gd name="T64" fmla="*/ 5 w 10"/>
                  <a:gd name="T65" fmla="*/ 1 h 8"/>
                  <a:gd name="T66" fmla="*/ 4 w 10"/>
                  <a:gd name="T67" fmla="*/ 1 h 8"/>
                  <a:gd name="T68" fmla="*/ 3 w 10"/>
                  <a:gd name="T69" fmla="*/ 1 h 8"/>
                  <a:gd name="T70" fmla="*/ 2 w 10"/>
                  <a:gd name="T71" fmla="*/ 1 h 8"/>
                  <a:gd name="T72" fmla="*/ 2 w 10"/>
                  <a:gd name="T73" fmla="*/ 1 h 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
                  <a:gd name="T112" fmla="*/ 0 h 8"/>
                  <a:gd name="T113" fmla="*/ 10 w 10"/>
                  <a:gd name="T114" fmla="*/ 8 h 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 h="8">
                    <a:moveTo>
                      <a:pt x="2" y="1"/>
                    </a:moveTo>
                    <a:lnTo>
                      <a:pt x="2" y="2"/>
                    </a:lnTo>
                    <a:lnTo>
                      <a:pt x="1" y="2"/>
                    </a:lnTo>
                    <a:lnTo>
                      <a:pt x="0" y="2"/>
                    </a:lnTo>
                    <a:lnTo>
                      <a:pt x="0" y="3"/>
                    </a:lnTo>
                    <a:lnTo>
                      <a:pt x="0" y="4"/>
                    </a:lnTo>
                    <a:lnTo>
                      <a:pt x="1" y="4"/>
                    </a:lnTo>
                    <a:lnTo>
                      <a:pt x="1" y="5"/>
                    </a:lnTo>
                    <a:lnTo>
                      <a:pt x="1" y="6"/>
                    </a:lnTo>
                    <a:lnTo>
                      <a:pt x="2" y="6"/>
                    </a:lnTo>
                    <a:lnTo>
                      <a:pt x="3" y="6"/>
                    </a:lnTo>
                    <a:lnTo>
                      <a:pt x="4" y="6"/>
                    </a:lnTo>
                    <a:lnTo>
                      <a:pt x="3" y="7"/>
                    </a:lnTo>
                    <a:lnTo>
                      <a:pt x="4" y="7"/>
                    </a:lnTo>
                    <a:lnTo>
                      <a:pt x="5" y="7"/>
                    </a:lnTo>
                    <a:lnTo>
                      <a:pt x="6" y="7"/>
                    </a:lnTo>
                    <a:lnTo>
                      <a:pt x="6" y="8"/>
                    </a:lnTo>
                    <a:lnTo>
                      <a:pt x="7" y="8"/>
                    </a:lnTo>
                    <a:lnTo>
                      <a:pt x="8" y="8"/>
                    </a:lnTo>
                    <a:lnTo>
                      <a:pt x="8" y="7"/>
                    </a:lnTo>
                    <a:lnTo>
                      <a:pt x="9" y="7"/>
                    </a:lnTo>
                    <a:lnTo>
                      <a:pt x="10" y="6"/>
                    </a:lnTo>
                    <a:lnTo>
                      <a:pt x="10" y="5"/>
                    </a:lnTo>
                    <a:lnTo>
                      <a:pt x="10" y="4"/>
                    </a:lnTo>
                    <a:lnTo>
                      <a:pt x="9" y="4"/>
                    </a:lnTo>
                    <a:lnTo>
                      <a:pt x="9" y="3"/>
                    </a:lnTo>
                    <a:lnTo>
                      <a:pt x="9" y="2"/>
                    </a:lnTo>
                    <a:lnTo>
                      <a:pt x="8" y="1"/>
                    </a:lnTo>
                    <a:lnTo>
                      <a:pt x="8" y="0"/>
                    </a:lnTo>
                    <a:lnTo>
                      <a:pt x="7" y="0"/>
                    </a:lnTo>
                    <a:lnTo>
                      <a:pt x="7" y="1"/>
                    </a:lnTo>
                    <a:lnTo>
                      <a:pt x="6" y="1"/>
                    </a:lnTo>
                    <a:lnTo>
                      <a:pt x="5" y="1"/>
                    </a:lnTo>
                    <a:lnTo>
                      <a:pt x="4" y="1"/>
                    </a:lnTo>
                    <a:lnTo>
                      <a:pt x="3" y="1"/>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41" name="D288"/>
              <p:cNvSpPr>
                <a:spLocks noChangeAspect="1"/>
              </p:cNvSpPr>
              <p:nvPr/>
            </p:nvSpPr>
            <p:spPr bwMode="auto">
              <a:xfrm>
                <a:off x="1962" y="881"/>
                <a:ext cx="3" cy="6"/>
              </a:xfrm>
              <a:custGeom>
                <a:avLst/>
                <a:gdLst>
                  <a:gd name="T0" fmla="*/ 2 w 3"/>
                  <a:gd name="T1" fmla="*/ 2 h 6"/>
                  <a:gd name="T2" fmla="*/ 1 w 3"/>
                  <a:gd name="T3" fmla="*/ 2 h 6"/>
                  <a:gd name="T4" fmla="*/ 1 w 3"/>
                  <a:gd name="T5" fmla="*/ 3 h 6"/>
                  <a:gd name="T6" fmla="*/ 1 w 3"/>
                  <a:gd name="T7" fmla="*/ 4 h 6"/>
                  <a:gd name="T8" fmla="*/ 0 w 3"/>
                  <a:gd name="T9" fmla="*/ 4 h 6"/>
                  <a:gd name="T10" fmla="*/ 0 w 3"/>
                  <a:gd name="T11" fmla="*/ 5 h 6"/>
                  <a:gd name="T12" fmla="*/ 1 w 3"/>
                  <a:gd name="T13" fmla="*/ 5 h 6"/>
                  <a:gd name="T14" fmla="*/ 1 w 3"/>
                  <a:gd name="T15" fmla="*/ 6 h 6"/>
                  <a:gd name="T16" fmla="*/ 2 w 3"/>
                  <a:gd name="T17" fmla="*/ 5 h 6"/>
                  <a:gd name="T18" fmla="*/ 2 w 3"/>
                  <a:gd name="T19" fmla="*/ 4 h 6"/>
                  <a:gd name="T20" fmla="*/ 2 w 3"/>
                  <a:gd name="T21" fmla="*/ 3 h 6"/>
                  <a:gd name="T22" fmla="*/ 3 w 3"/>
                  <a:gd name="T23" fmla="*/ 3 h 6"/>
                  <a:gd name="T24" fmla="*/ 3 w 3"/>
                  <a:gd name="T25" fmla="*/ 2 h 6"/>
                  <a:gd name="T26" fmla="*/ 3 w 3"/>
                  <a:gd name="T27" fmla="*/ 1 h 6"/>
                  <a:gd name="T28" fmla="*/ 3 w 3"/>
                  <a:gd name="T29" fmla="*/ 0 h 6"/>
                  <a:gd name="T30" fmla="*/ 2 w 3"/>
                  <a:gd name="T31" fmla="*/ 0 h 6"/>
                  <a:gd name="T32" fmla="*/ 2 w 3"/>
                  <a:gd name="T33" fmla="*/ 1 h 6"/>
                  <a:gd name="T34" fmla="*/ 2 w 3"/>
                  <a:gd name="T35" fmla="*/ 2 h 6"/>
                  <a:gd name="T36" fmla="*/ 2 w 3"/>
                  <a:gd name="T37" fmla="*/ 2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
                  <a:gd name="T58" fmla="*/ 0 h 6"/>
                  <a:gd name="T59" fmla="*/ 3 w 3"/>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 h="6">
                    <a:moveTo>
                      <a:pt x="2" y="2"/>
                    </a:moveTo>
                    <a:lnTo>
                      <a:pt x="1" y="2"/>
                    </a:lnTo>
                    <a:lnTo>
                      <a:pt x="1" y="3"/>
                    </a:lnTo>
                    <a:lnTo>
                      <a:pt x="1" y="4"/>
                    </a:lnTo>
                    <a:lnTo>
                      <a:pt x="0" y="4"/>
                    </a:lnTo>
                    <a:lnTo>
                      <a:pt x="0" y="5"/>
                    </a:lnTo>
                    <a:lnTo>
                      <a:pt x="1" y="5"/>
                    </a:lnTo>
                    <a:lnTo>
                      <a:pt x="1" y="6"/>
                    </a:lnTo>
                    <a:lnTo>
                      <a:pt x="2" y="5"/>
                    </a:lnTo>
                    <a:lnTo>
                      <a:pt x="2" y="4"/>
                    </a:lnTo>
                    <a:lnTo>
                      <a:pt x="2" y="3"/>
                    </a:lnTo>
                    <a:lnTo>
                      <a:pt x="3" y="3"/>
                    </a:lnTo>
                    <a:lnTo>
                      <a:pt x="3" y="2"/>
                    </a:lnTo>
                    <a:lnTo>
                      <a:pt x="3" y="1"/>
                    </a:lnTo>
                    <a:lnTo>
                      <a:pt x="3" y="0"/>
                    </a:lnTo>
                    <a:lnTo>
                      <a:pt x="2" y="0"/>
                    </a:lnTo>
                    <a:lnTo>
                      <a:pt x="2"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42" name="D289"/>
              <p:cNvSpPr>
                <a:spLocks noChangeAspect="1"/>
              </p:cNvSpPr>
              <p:nvPr/>
            </p:nvSpPr>
            <p:spPr bwMode="auto">
              <a:xfrm>
                <a:off x="1938" y="848"/>
                <a:ext cx="26" cy="37"/>
              </a:xfrm>
              <a:custGeom>
                <a:avLst/>
                <a:gdLst>
                  <a:gd name="T0" fmla="*/ 9 w 26"/>
                  <a:gd name="T1" fmla="*/ 37 h 37"/>
                  <a:gd name="T2" fmla="*/ 12 w 26"/>
                  <a:gd name="T3" fmla="*/ 37 h 37"/>
                  <a:gd name="T4" fmla="*/ 13 w 26"/>
                  <a:gd name="T5" fmla="*/ 36 h 37"/>
                  <a:gd name="T6" fmla="*/ 15 w 26"/>
                  <a:gd name="T7" fmla="*/ 37 h 37"/>
                  <a:gd name="T8" fmla="*/ 14 w 26"/>
                  <a:gd name="T9" fmla="*/ 36 h 37"/>
                  <a:gd name="T10" fmla="*/ 12 w 26"/>
                  <a:gd name="T11" fmla="*/ 35 h 37"/>
                  <a:gd name="T12" fmla="*/ 12 w 26"/>
                  <a:gd name="T13" fmla="*/ 33 h 37"/>
                  <a:gd name="T14" fmla="*/ 14 w 26"/>
                  <a:gd name="T15" fmla="*/ 32 h 37"/>
                  <a:gd name="T16" fmla="*/ 13 w 26"/>
                  <a:gd name="T17" fmla="*/ 31 h 37"/>
                  <a:gd name="T18" fmla="*/ 14 w 26"/>
                  <a:gd name="T19" fmla="*/ 29 h 37"/>
                  <a:gd name="T20" fmla="*/ 14 w 26"/>
                  <a:gd name="T21" fmla="*/ 28 h 37"/>
                  <a:gd name="T22" fmla="*/ 14 w 26"/>
                  <a:gd name="T23" fmla="*/ 26 h 37"/>
                  <a:gd name="T24" fmla="*/ 17 w 26"/>
                  <a:gd name="T25" fmla="*/ 26 h 37"/>
                  <a:gd name="T26" fmla="*/ 16 w 26"/>
                  <a:gd name="T27" fmla="*/ 24 h 37"/>
                  <a:gd name="T28" fmla="*/ 19 w 26"/>
                  <a:gd name="T29" fmla="*/ 24 h 37"/>
                  <a:gd name="T30" fmla="*/ 20 w 26"/>
                  <a:gd name="T31" fmla="*/ 21 h 37"/>
                  <a:gd name="T32" fmla="*/ 21 w 26"/>
                  <a:gd name="T33" fmla="*/ 19 h 37"/>
                  <a:gd name="T34" fmla="*/ 22 w 26"/>
                  <a:gd name="T35" fmla="*/ 21 h 37"/>
                  <a:gd name="T36" fmla="*/ 24 w 26"/>
                  <a:gd name="T37" fmla="*/ 20 h 37"/>
                  <a:gd name="T38" fmla="*/ 26 w 26"/>
                  <a:gd name="T39" fmla="*/ 17 h 37"/>
                  <a:gd name="T40" fmla="*/ 24 w 26"/>
                  <a:gd name="T41" fmla="*/ 16 h 37"/>
                  <a:gd name="T42" fmla="*/ 22 w 26"/>
                  <a:gd name="T43" fmla="*/ 16 h 37"/>
                  <a:gd name="T44" fmla="*/ 20 w 26"/>
                  <a:gd name="T45" fmla="*/ 16 h 37"/>
                  <a:gd name="T46" fmla="*/ 19 w 26"/>
                  <a:gd name="T47" fmla="*/ 15 h 37"/>
                  <a:gd name="T48" fmla="*/ 18 w 26"/>
                  <a:gd name="T49" fmla="*/ 14 h 37"/>
                  <a:gd name="T50" fmla="*/ 19 w 26"/>
                  <a:gd name="T51" fmla="*/ 13 h 37"/>
                  <a:gd name="T52" fmla="*/ 19 w 26"/>
                  <a:gd name="T53" fmla="*/ 12 h 37"/>
                  <a:gd name="T54" fmla="*/ 20 w 26"/>
                  <a:gd name="T55" fmla="*/ 11 h 37"/>
                  <a:gd name="T56" fmla="*/ 20 w 26"/>
                  <a:gd name="T57" fmla="*/ 9 h 37"/>
                  <a:gd name="T58" fmla="*/ 21 w 26"/>
                  <a:gd name="T59" fmla="*/ 7 h 37"/>
                  <a:gd name="T60" fmla="*/ 22 w 26"/>
                  <a:gd name="T61" fmla="*/ 5 h 37"/>
                  <a:gd name="T62" fmla="*/ 21 w 26"/>
                  <a:gd name="T63" fmla="*/ 2 h 37"/>
                  <a:gd name="T64" fmla="*/ 22 w 26"/>
                  <a:gd name="T65" fmla="*/ 0 h 37"/>
                  <a:gd name="T66" fmla="*/ 20 w 26"/>
                  <a:gd name="T67" fmla="*/ 0 h 37"/>
                  <a:gd name="T68" fmla="*/ 17 w 26"/>
                  <a:gd name="T69" fmla="*/ 2 h 37"/>
                  <a:gd name="T70" fmla="*/ 14 w 26"/>
                  <a:gd name="T71" fmla="*/ 4 h 37"/>
                  <a:gd name="T72" fmla="*/ 12 w 26"/>
                  <a:gd name="T73" fmla="*/ 7 h 37"/>
                  <a:gd name="T74" fmla="*/ 7 w 26"/>
                  <a:gd name="T75" fmla="*/ 7 h 37"/>
                  <a:gd name="T76" fmla="*/ 3 w 26"/>
                  <a:gd name="T77" fmla="*/ 9 h 37"/>
                  <a:gd name="T78" fmla="*/ 1 w 26"/>
                  <a:gd name="T79" fmla="*/ 14 h 37"/>
                  <a:gd name="T80" fmla="*/ 0 w 26"/>
                  <a:gd name="T81" fmla="*/ 17 h 37"/>
                  <a:gd name="T82" fmla="*/ 0 w 26"/>
                  <a:gd name="T83" fmla="*/ 21 h 37"/>
                  <a:gd name="T84" fmla="*/ 1 w 26"/>
                  <a:gd name="T85" fmla="*/ 24 h 37"/>
                  <a:gd name="T86" fmla="*/ 0 w 26"/>
                  <a:gd name="T87" fmla="*/ 27 h 37"/>
                  <a:gd name="T88" fmla="*/ 1 w 26"/>
                  <a:gd name="T89" fmla="*/ 28 h 37"/>
                  <a:gd name="T90" fmla="*/ 3 w 26"/>
                  <a:gd name="T91" fmla="*/ 29 h 37"/>
                  <a:gd name="T92" fmla="*/ 5 w 26"/>
                  <a:gd name="T93" fmla="*/ 31 h 37"/>
                  <a:gd name="T94" fmla="*/ 5 w 26"/>
                  <a:gd name="T95" fmla="*/ 34 h 37"/>
                  <a:gd name="T96" fmla="*/ 6 w 26"/>
                  <a:gd name="T97" fmla="*/ 37 h 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
                  <a:gd name="T148" fmla="*/ 0 h 37"/>
                  <a:gd name="T149" fmla="*/ 26 w 26"/>
                  <a:gd name="T150" fmla="*/ 37 h 3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 h="37">
                    <a:moveTo>
                      <a:pt x="7" y="37"/>
                    </a:moveTo>
                    <a:lnTo>
                      <a:pt x="9" y="37"/>
                    </a:lnTo>
                    <a:lnTo>
                      <a:pt x="11" y="37"/>
                    </a:lnTo>
                    <a:lnTo>
                      <a:pt x="12" y="37"/>
                    </a:lnTo>
                    <a:lnTo>
                      <a:pt x="13" y="37"/>
                    </a:lnTo>
                    <a:lnTo>
                      <a:pt x="13" y="36"/>
                    </a:lnTo>
                    <a:lnTo>
                      <a:pt x="14" y="37"/>
                    </a:lnTo>
                    <a:lnTo>
                      <a:pt x="15" y="37"/>
                    </a:lnTo>
                    <a:lnTo>
                      <a:pt x="15" y="36"/>
                    </a:lnTo>
                    <a:lnTo>
                      <a:pt x="14" y="36"/>
                    </a:lnTo>
                    <a:lnTo>
                      <a:pt x="13" y="35"/>
                    </a:lnTo>
                    <a:lnTo>
                      <a:pt x="12" y="35"/>
                    </a:lnTo>
                    <a:lnTo>
                      <a:pt x="12" y="34"/>
                    </a:lnTo>
                    <a:lnTo>
                      <a:pt x="12" y="33"/>
                    </a:lnTo>
                    <a:lnTo>
                      <a:pt x="13" y="33"/>
                    </a:lnTo>
                    <a:lnTo>
                      <a:pt x="14" y="32"/>
                    </a:lnTo>
                    <a:lnTo>
                      <a:pt x="13" y="32"/>
                    </a:lnTo>
                    <a:lnTo>
                      <a:pt x="13" y="31"/>
                    </a:lnTo>
                    <a:lnTo>
                      <a:pt x="14" y="30"/>
                    </a:lnTo>
                    <a:lnTo>
                      <a:pt x="14" y="29"/>
                    </a:lnTo>
                    <a:lnTo>
                      <a:pt x="13" y="29"/>
                    </a:lnTo>
                    <a:lnTo>
                      <a:pt x="14" y="28"/>
                    </a:lnTo>
                    <a:lnTo>
                      <a:pt x="15" y="27"/>
                    </a:lnTo>
                    <a:lnTo>
                      <a:pt x="14" y="26"/>
                    </a:lnTo>
                    <a:lnTo>
                      <a:pt x="15" y="26"/>
                    </a:lnTo>
                    <a:lnTo>
                      <a:pt x="17" y="26"/>
                    </a:lnTo>
                    <a:lnTo>
                      <a:pt x="17" y="25"/>
                    </a:lnTo>
                    <a:lnTo>
                      <a:pt x="16" y="24"/>
                    </a:lnTo>
                    <a:lnTo>
                      <a:pt x="17" y="24"/>
                    </a:lnTo>
                    <a:lnTo>
                      <a:pt x="19" y="24"/>
                    </a:lnTo>
                    <a:lnTo>
                      <a:pt x="20" y="23"/>
                    </a:lnTo>
                    <a:lnTo>
                      <a:pt x="20" y="21"/>
                    </a:lnTo>
                    <a:lnTo>
                      <a:pt x="20" y="20"/>
                    </a:lnTo>
                    <a:lnTo>
                      <a:pt x="21" y="19"/>
                    </a:lnTo>
                    <a:lnTo>
                      <a:pt x="21" y="20"/>
                    </a:lnTo>
                    <a:lnTo>
                      <a:pt x="22" y="21"/>
                    </a:lnTo>
                    <a:lnTo>
                      <a:pt x="23" y="20"/>
                    </a:lnTo>
                    <a:lnTo>
                      <a:pt x="24" y="20"/>
                    </a:lnTo>
                    <a:lnTo>
                      <a:pt x="25" y="18"/>
                    </a:lnTo>
                    <a:lnTo>
                      <a:pt x="26" y="17"/>
                    </a:lnTo>
                    <a:lnTo>
                      <a:pt x="25" y="16"/>
                    </a:lnTo>
                    <a:lnTo>
                      <a:pt x="24" y="16"/>
                    </a:lnTo>
                    <a:lnTo>
                      <a:pt x="23" y="16"/>
                    </a:lnTo>
                    <a:lnTo>
                      <a:pt x="22" y="16"/>
                    </a:lnTo>
                    <a:lnTo>
                      <a:pt x="21" y="16"/>
                    </a:lnTo>
                    <a:lnTo>
                      <a:pt x="20" y="16"/>
                    </a:lnTo>
                    <a:lnTo>
                      <a:pt x="19" y="16"/>
                    </a:lnTo>
                    <a:lnTo>
                      <a:pt x="19" y="15"/>
                    </a:lnTo>
                    <a:lnTo>
                      <a:pt x="20" y="14"/>
                    </a:lnTo>
                    <a:lnTo>
                      <a:pt x="18" y="14"/>
                    </a:lnTo>
                    <a:lnTo>
                      <a:pt x="18" y="13"/>
                    </a:lnTo>
                    <a:lnTo>
                      <a:pt x="19" y="13"/>
                    </a:lnTo>
                    <a:lnTo>
                      <a:pt x="20" y="12"/>
                    </a:lnTo>
                    <a:lnTo>
                      <a:pt x="19" y="12"/>
                    </a:lnTo>
                    <a:lnTo>
                      <a:pt x="20" y="12"/>
                    </a:lnTo>
                    <a:lnTo>
                      <a:pt x="20" y="11"/>
                    </a:lnTo>
                    <a:lnTo>
                      <a:pt x="20" y="10"/>
                    </a:lnTo>
                    <a:lnTo>
                      <a:pt x="20" y="9"/>
                    </a:lnTo>
                    <a:lnTo>
                      <a:pt x="20" y="8"/>
                    </a:lnTo>
                    <a:lnTo>
                      <a:pt x="21" y="7"/>
                    </a:lnTo>
                    <a:lnTo>
                      <a:pt x="22" y="6"/>
                    </a:lnTo>
                    <a:lnTo>
                      <a:pt x="22" y="5"/>
                    </a:lnTo>
                    <a:lnTo>
                      <a:pt x="21" y="3"/>
                    </a:lnTo>
                    <a:lnTo>
                      <a:pt x="21" y="2"/>
                    </a:lnTo>
                    <a:lnTo>
                      <a:pt x="21" y="1"/>
                    </a:lnTo>
                    <a:lnTo>
                      <a:pt x="22" y="0"/>
                    </a:lnTo>
                    <a:lnTo>
                      <a:pt x="21" y="0"/>
                    </a:lnTo>
                    <a:lnTo>
                      <a:pt x="20" y="0"/>
                    </a:lnTo>
                    <a:lnTo>
                      <a:pt x="19" y="1"/>
                    </a:lnTo>
                    <a:lnTo>
                      <a:pt x="17" y="2"/>
                    </a:lnTo>
                    <a:lnTo>
                      <a:pt x="15" y="3"/>
                    </a:lnTo>
                    <a:lnTo>
                      <a:pt x="14" y="4"/>
                    </a:lnTo>
                    <a:lnTo>
                      <a:pt x="13" y="6"/>
                    </a:lnTo>
                    <a:lnTo>
                      <a:pt x="12" y="7"/>
                    </a:lnTo>
                    <a:lnTo>
                      <a:pt x="10" y="7"/>
                    </a:lnTo>
                    <a:lnTo>
                      <a:pt x="7" y="7"/>
                    </a:lnTo>
                    <a:lnTo>
                      <a:pt x="5" y="8"/>
                    </a:lnTo>
                    <a:lnTo>
                      <a:pt x="3" y="9"/>
                    </a:lnTo>
                    <a:lnTo>
                      <a:pt x="2" y="10"/>
                    </a:lnTo>
                    <a:lnTo>
                      <a:pt x="1" y="14"/>
                    </a:lnTo>
                    <a:lnTo>
                      <a:pt x="1" y="15"/>
                    </a:lnTo>
                    <a:lnTo>
                      <a:pt x="0" y="17"/>
                    </a:lnTo>
                    <a:lnTo>
                      <a:pt x="0" y="19"/>
                    </a:lnTo>
                    <a:lnTo>
                      <a:pt x="0" y="21"/>
                    </a:lnTo>
                    <a:lnTo>
                      <a:pt x="0" y="23"/>
                    </a:lnTo>
                    <a:lnTo>
                      <a:pt x="1" y="24"/>
                    </a:lnTo>
                    <a:lnTo>
                      <a:pt x="1" y="26"/>
                    </a:lnTo>
                    <a:lnTo>
                      <a:pt x="0" y="27"/>
                    </a:lnTo>
                    <a:lnTo>
                      <a:pt x="0" y="28"/>
                    </a:lnTo>
                    <a:lnTo>
                      <a:pt x="1" y="28"/>
                    </a:lnTo>
                    <a:lnTo>
                      <a:pt x="2" y="28"/>
                    </a:lnTo>
                    <a:lnTo>
                      <a:pt x="3" y="29"/>
                    </a:lnTo>
                    <a:lnTo>
                      <a:pt x="4" y="30"/>
                    </a:lnTo>
                    <a:lnTo>
                      <a:pt x="5" y="31"/>
                    </a:lnTo>
                    <a:lnTo>
                      <a:pt x="5" y="32"/>
                    </a:lnTo>
                    <a:lnTo>
                      <a:pt x="5" y="34"/>
                    </a:lnTo>
                    <a:lnTo>
                      <a:pt x="5" y="35"/>
                    </a:lnTo>
                    <a:lnTo>
                      <a:pt x="6" y="37"/>
                    </a:lnTo>
                    <a:lnTo>
                      <a:pt x="7" y="3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537" name="Djibouti">
              <a:hlinkClick r:id="" action="ppaction://noaction"/>
            </p:cNvPr>
            <p:cNvSpPr>
              <a:spLocks noChangeAspect="1"/>
            </p:cNvSpPr>
            <p:nvPr/>
          </p:nvSpPr>
          <p:spPr bwMode="auto">
            <a:xfrm>
              <a:off x="2251" y="1333"/>
              <a:ext cx="14" cy="17"/>
            </a:xfrm>
            <a:custGeom>
              <a:avLst/>
              <a:gdLst>
                <a:gd name="T0" fmla="*/ 10 w 14"/>
                <a:gd name="T1" fmla="*/ 0 h 17"/>
                <a:gd name="T2" fmla="*/ 9 w 14"/>
                <a:gd name="T3" fmla="*/ 1 h 17"/>
                <a:gd name="T4" fmla="*/ 8 w 14"/>
                <a:gd name="T5" fmla="*/ 2 h 17"/>
                <a:gd name="T6" fmla="*/ 6 w 14"/>
                <a:gd name="T7" fmla="*/ 2 h 17"/>
                <a:gd name="T8" fmla="*/ 5 w 14"/>
                <a:gd name="T9" fmla="*/ 3 h 17"/>
                <a:gd name="T10" fmla="*/ 4 w 14"/>
                <a:gd name="T11" fmla="*/ 4 h 17"/>
                <a:gd name="T12" fmla="*/ 3 w 14"/>
                <a:gd name="T13" fmla="*/ 5 h 17"/>
                <a:gd name="T14" fmla="*/ 3 w 14"/>
                <a:gd name="T15" fmla="*/ 7 h 17"/>
                <a:gd name="T16" fmla="*/ 3 w 14"/>
                <a:gd name="T17" fmla="*/ 9 h 17"/>
                <a:gd name="T18" fmla="*/ 2 w 14"/>
                <a:gd name="T19" fmla="*/ 10 h 17"/>
                <a:gd name="T20" fmla="*/ 2 w 14"/>
                <a:gd name="T21" fmla="*/ 12 h 17"/>
                <a:gd name="T22" fmla="*/ 1 w 14"/>
                <a:gd name="T23" fmla="*/ 13 h 17"/>
                <a:gd name="T24" fmla="*/ 0 w 14"/>
                <a:gd name="T25" fmla="*/ 14 h 17"/>
                <a:gd name="T26" fmla="*/ 0 w 14"/>
                <a:gd name="T27" fmla="*/ 16 h 17"/>
                <a:gd name="T28" fmla="*/ 1 w 14"/>
                <a:gd name="T29" fmla="*/ 17 h 17"/>
                <a:gd name="T30" fmla="*/ 3 w 14"/>
                <a:gd name="T31" fmla="*/ 17 h 17"/>
                <a:gd name="T32" fmla="*/ 5 w 14"/>
                <a:gd name="T33" fmla="*/ 17 h 17"/>
                <a:gd name="T34" fmla="*/ 6 w 14"/>
                <a:gd name="T35" fmla="*/ 16 h 17"/>
                <a:gd name="T36" fmla="*/ 8 w 14"/>
                <a:gd name="T37" fmla="*/ 16 h 17"/>
                <a:gd name="T38" fmla="*/ 9 w 14"/>
                <a:gd name="T39" fmla="*/ 17 h 17"/>
                <a:gd name="T40" fmla="*/ 10 w 14"/>
                <a:gd name="T41" fmla="*/ 16 h 17"/>
                <a:gd name="T42" fmla="*/ 11 w 14"/>
                <a:gd name="T43" fmla="*/ 15 h 17"/>
                <a:gd name="T44" fmla="*/ 12 w 14"/>
                <a:gd name="T45" fmla="*/ 14 h 17"/>
                <a:gd name="T46" fmla="*/ 13 w 14"/>
                <a:gd name="T47" fmla="*/ 13 h 17"/>
                <a:gd name="T48" fmla="*/ 12 w 14"/>
                <a:gd name="T49" fmla="*/ 12 h 17"/>
                <a:gd name="T50" fmla="*/ 11 w 14"/>
                <a:gd name="T51" fmla="*/ 11 h 17"/>
                <a:gd name="T52" fmla="*/ 9 w 14"/>
                <a:gd name="T53" fmla="*/ 11 h 17"/>
                <a:gd name="T54" fmla="*/ 8 w 14"/>
                <a:gd name="T55" fmla="*/ 12 h 17"/>
                <a:gd name="T56" fmla="*/ 6 w 14"/>
                <a:gd name="T57" fmla="*/ 12 h 17"/>
                <a:gd name="T58" fmla="*/ 7 w 14"/>
                <a:gd name="T59" fmla="*/ 11 h 17"/>
                <a:gd name="T60" fmla="*/ 8 w 14"/>
                <a:gd name="T61" fmla="*/ 10 h 17"/>
                <a:gd name="T62" fmla="*/ 9 w 14"/>
                <a:gd name="T63" fmla="*/ 9 h 17"/>
                <a:gd name="T64" fmla="*/ 11 w 14"/>
                <a:gd name="T65" fmla="*/ 9 h 17"/>
                <a:gd name="T66" fmla="*/ 12 w 14"/>
                <a:gd name="T67" fmla="*/ 8 h 17"/>
                <a:gd name="T68" fmla="*/ 13 w 14"/>
                <a:gd name="T69" fmla="*/ 7 h 17"/>
                <a:gd name="T70" fmla="*/ 14 w 14"/>
                <a:gd name="T71" fmla="*/ 6 h 17"/>
                <a:gd name="T72" fmla="*/ 14 w 14"/>
                <a:gd name="T73" fmla="*/ 4 h 17"/>
                <a:gd name="T74" fmla="*/ 13 w 14"/>
                <a:gd name="T75" fmla="*/ 2 h 17"/>
                <a:gd name="T76" fmla="*/ 12 w 14"/>
                <a:gd name="T77" fmla="*/ 1 h 17"/>
                <a:gd name="T78" fmla="*/ 11 w 14"/>
                <a:gd name="T79" fmla="*/ 0 h 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
                <a:gd name="T121" fmla="*/ 0 h 17"/>
                <a:gd name="T122" fmla="*/ 14 w 14"/>
                <a:gd name="T123" fmla="*/ 17 h 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 h="17">
                  <a:moveTo>
                    <a:pt x="11" y="0"/>
                  </a:moveTo>
                  <a:lnTo>
                    <a:pt x="10" y="0"/>
                  </a:lnTo>
                  <a:lnTo>
                    <a:pt x="9" y="0"/>
                  </a:lnTo>
                  <a:lnTo>
                    <a:pt x="9" y="1"/>
                  </a:lnTo>
                  <a:lnTo>
                    <a:pt x="8" y="1"/>
                  </a:lnTo>
                  <a:lnTo>
                    <a:pt x="8" y="2"/>
                  </a:lnTo>
                  <a:lnTo>
                    <a:pt x="7" y="2"/>
                  </a:lnTo>
                  <a:lnTo>
                    <a:pt x="6" y="2"/>
                  </a:lnTo>
                  <a:lnTo>
                    <a:pt x="6" y="3"/>
                  </a:lnTo>
                  <a:lnTo>
                    <a:pt x="5" y="3"/>
                  </a:lnTo>
                  <a:lnTo>
                    <a:pt x="5" y="4"/>
                  </a:lnTo>
                  <a:lnTo>
                    <a:pt x="4" y="4"/>
                  </a:lnTo>
                  <a:lnTo>
                    <a:pt x="3" y="4"/>
                  </a:lnTo>
                  <a:lnTo>
                    <a:pt x="3" y="5"/>
                  </a:lnTo>
                  <a:lnTo>
                    <a:pt x="3" y="6"/>
                  </a:lnTo>
                  <a:lnTo>
                    <a:pt x="3" y="7"/>
                  </a:lnTo>
                  <a:lnTo>
                    <a:pt x="3" y="8"/>
                  </a:lnTo>
                  <a:lnTo>
                    <a:pt x="3" y="9"/>
                  </a:lnTo>
                  <a:lnTo>
                    <a:pt x="2" y="9"/>
                  </a:lnTo>
                  <a:lnTo>
                    <a:pt x="2" y="10"/>
                  </a:lnTo>
                  <a:lnTo>
                    <a:pt x="2" y="11"/>
                  </a:lnTo>
                  <a:lnTo>
                    <a:pt x="2" y="12"/>
                  </a:lnTo>
                  <a:lnTo>
                    <a:pt x="1" y="12"/>
                  </a:lnTo>
                  <a:lnTo>
                    <a:pt x="1" y="13"/>
                  </a:lnTo>
                  <a:lnTo>
                    <a:pt x="0" y="13"/>
                  </a:lnTo>
                  <a:lnTo>
                    <a:pt x="0" y="14"/>
                  </a:lnTo>
                  <a:lnTo>
                    <a:pt x="0" y="15"/>
                  </a:lnTo>
                  <a:lnTo>
                    <a:pt x="0" y="16"/>
                  </a:lnTo>
                  <a:lnTo>
                    <a:pt x="0" y="17"/>
                  </a:lnTo>
                  <a:lnTo>
                    <a:pt x="1" y="17"/>
                  </a:lnTo>
                  <a:lnTo>
                    <a:pt x="2" y="17"/>
                  </a:lnTo>
                  <a:lnTo>
                    <a:pt x="3" y="17"/>
                  </a:lnTo>
                  <a:lnTo>
                    <a:pt x="4" y="17"/>
                  </a:lnTo>
                  <a:lnTo>
                    <a:pt x="5" y="17"/>
                  </a:lnTo>
                  <a:lnTo>
                    <a:pt x="5" y="16"/>
                  </a:lnTo>
                  <a:lnTo>
                    <a:pt x="6" y="16"/>
                  </a:lnTo>
                  <a:lnTo>
                    <a:pt x="7" y="16"/>
                  </a:lnTo>
                  <a:lnTo>
                    <a:pt x="8" y="16"/>
                  </a:lnTo>
                  <a:lnTo>
                    <a:pt x="9" y="16"/>
                  </a:lnTo>
                  <a:lnTo>
                    <a:pt x="9" y="17"/>
                  </a:lnTo>
                  <a:lnTo>
                    <a:pt x="10" y="17"/>
                  </a:lnTo>
                  <a:lnTo>
                    <a:pt x="10" y="16"/>
                  </a:lnTo>
                  <a:lnTo>
                    <a:pt x="11" y="16"/>
                  </a:lnTo>
                  <a:lnTo>
                    <a:pt x="11" y="15"/>
                  </a:lnTo>
                  <a:lnTo>
                    <a:pt x="12" y="15"/>
                  </a:lnTo>
                  <a:lnTo>
                    <a:pt x="12" y="14"/>
                  </a:lnTo>
                  <a:lnTo>
                    <a:pt x="12" y="13"/>
                  </a:lnTo>
                  <a:lnTo>
                    <a:pt x="13" y="13"/>
                  </a:lnTo>
                  <a:lnTo>
                    <a:pt x="13" y="12"/>
                  </a:lnTo>
                  <a:lnTo>
                    <a:pt x="12" y="12"/>
                  </a:lnTo>
                  <a:lnTo>
                    <a:pt x="12" y="11"/>
                  </a:lnTo>
                  <a:lnTo>
                    <a:pt x="11" y="11"/>
                  </a:lnTo>
                  <a:lnTo>
                    <a:pt x="10" y="11"/>
                  </a:lnTo>
                  <a:lnTo>
                    <a:pt x="9" y="11"/>
                  </a:lnTo>
                  <a:lnTo>
                    <a:pt x="8" y="11"/>
                  </a:lnTo>
                  <a:lnTo>
                    <a:pt x="8" y="12"/>
                  </a:lnTo>
                  <a:lnTo>
                    <a:pt x="7" y="12"/>
                  </a:lnTo>
                  <a:lnTo>
                    <a:pt x="6" y="12"/>
                  </a:lnTo>
                  <a:lnTo>
                    <a:pt x="6" y="11"/>
                  </a:lnTo>
                  <a:lnTo>
                    <a:pt x="7" y="11"/>
                  </a:lnTo>
                  <a:lnTo>
                    <a:pt x="8" y="11"/>
                  </a:lnTo>
                  <a:lnTo>
                    <a:pt x="8" y="10"/>
                  </a:lnTo>
                  <a:lnTo>
                    <a:pt x="9" y="10"/>
                  </a:lnTo>
                  <a:lnTo>
                    <a:pt x="9" y="9"/>
                  </a:lnTo>
                  <a:lnTo>
                    <a:pt x="10" y="9"/>
                  </a:lnTo>
                  <a:lnTo>
                    <a:pt x="11" y="9"/>
                  </a:lnTo>
                  <a:lnTo>
                    <a:pt x="11" y="8"/>
                  </a:lnTo>
                  <a:lnTo>
                    <a:pt x="12" y="8"/>
                  </a:lnTo>
                  <a:lnTo>
                    <a:pt x="13" y="8"/>
                  </a:lnTo>
                  <a:lnTo>
                    <a:pt x="13" y="7"/>
                  </a:lnTo>
                  <a:lnTo>
                    <a:pt x="14" y="7"/>
                  </a:lnTo>
                  <a:lnTo>
                    <a:pt x="14" y="6"/>
                  </a:lnTo>
                  <a:lnTo>
                    <a:pt x="14" y="5"/>
                  </a:lnTo>
                  <a:lnTo>
                    <a:pt x="14" y="4"/>
                  </a:lnTo>
                  <a:lnTo>
                    <a:pt x="13" y="3"/>
                  </a:lnTo>
                  <a:lnTo>
                    <a:pt x="13" y="2"/>
                  </a:lnTo>
                  <a:lnTo>
                    <a:pt x="12" y="2"/>
                  </a:lnTo>
                  <a:lnTo>
                    <a:pt x="12" y="1"/>
                  </a:lnTo>
                  <a:lnTo>
                    <a:pt x="11" y="1"/>
                  </a:lnTo>
                  <a:lnTo>
                    <a:pt x="1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38" name="Grenada"/>
            <p:cNvSpPr>
              <a:spLocks noChangeAspect="1"/>
            </p:cNvSpPr>
            <p:nvPr/>
          </p:nvSpPr>
          <p:spPr bwMode="auto">
            <a:xfrm>
              <a:off x="1292" y="1338"/>
              <a:ext cx="1" cy="2"/>
            </a:xfrm>
            <a:custGeom>
              <a:avLst/>
              <a:gdLst>
                <a:gd name="T0" fmla="*/ 1 w 1"/>
                <a:gd name="T1" fmla="*/ 2 h 2"/>
                <a:gd name="T2" fmla="*/ 0 w 1"/>
                <a:gd name="T3" fmla="*/ 2 h 2"/>
                <a:gd name="T4" fmla="*/ 1 w 1"/>
                <a:gd name="T5" fmla="*/ 1 h 2"/>
                <a:gd name="T6" fmla="*/ 1 w 1"/>
                <a:gd name="T7" fmla="*/ 0 h 2"/>
                <a:gd name="T8" fmla="*/ 1 w 1"/>
                <a:gd name="T9" fmla="*/ 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lnTo>
                    <a:pt x="0" y="2"/>
                  </a:lnTo>
                  <a:lnTo>
                    <a:pt x="1" y="1"/>
                  </a:lnTo>
                  <a:lnTo>
                    <a:pt x="1" y="0"/>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39" name="Dominica"/>
            <p:cNvSpPr>
              <a:spLocks noChangeAspect="1"/>
            </p:cNvSpPr>
            <p:nvPr/>
          </p:nvSpPr>
          <p:spPr bwMode="auto">
            <a:xfrm>
              <a:off x="1295" y="1306"/>
              <a:ext cx="2" cy="4"/>
            </a:xfrm>
            <a:custGeom>
              <a:avLst/>
              <a:gdLst>
                <a:gd name="T0" fmla="*/ 1 w 2"/>
                <a:gd name="T1" fmla="*/ 0 h 4"/>
                <a:gd name="T2" fmla="*/ 1 w 2"/>
                <a:gd name="T3" fmla="*/ 2 h 4"/>
                <a:gd name="T4" fmla="*/ 2 w 2"/>
                <a:gd name="T5" fmla="*/ 2 h 4"/>
                <a:gd name="T6" fmla="*/ 1 w 2"/>
                <a:gd name="T7" fmla="*/ 4 h 4"/>
                <a:gd name="T8" fmla="*/ 0 w 2"/>
                <a:gd name="T9" fmla="*/ 4 h 4"/>
                <a:gd name="T10" fmla="*/ 0 w 2"/>
                <a:gd name="T11" fmla="*/ 2 h 4"/>
                <a:gd name="T12" fmla="*/ 0 w 2"/>
                <a:gd name="T13" fmla="*/ 1 h 4"/>
                <a:gd name="T14" fmla="*/ 0 w 2"/>
                <a:gd name="T15" fmla="*/ 0 h 4"/>
                <a:gd name="T16" fmla="*/ 1 w 2"/>
                <a:gd name="T17" fmla="*/ 0 h 4"/>
                <a:gd name="T18" fmla="*/ 1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0"/>
                  </a:moveTo>
                  <a:lnTo>
                    <a:pt x="1" y="2"/>
                  </a:lnTo>
                  <a:lnTo>
                    <a:pt x="2" y="2"/>
                  </a:lnTo>
                  <a:lnTo>
                    <a:pt x="1" y="4"/>
                  </a:lnTo>
                  <a:lnTo>
                    <a:pt x="0" y="4"/>
                  </a:lnTo>
                  <a:lnTo>
                    <a:pt x="0" y="2"/>
                  </a:lnTo>
                  <a:lnTo>
                    <a:pt x="0"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40" name="Dominican_Republic">
              <a:hlinkClick r:id="" action="ppaction://noaction"/>
            </p:cNvPr>
            <p:cNvSpPr>
              <a:spLocks noChangeAspect="1"/>
            </p:cNvSpPr>
            <p:nvPr/>
          </p:nvSpPr>
          <p:spPr bwMode="auto">
            <a:xfrm>
              <a:off x="1198" y="1265"/>
              <a:ext cx="32" cy="21"/>
            </a:xfrm>
            <a:custGeom>
              <a:avLst/>
              <a:gdLst>
                <a:gd name="T0" fmla="*/ 2 w 32"/>
                <a:gd name="T1" fmla="*/ 0 h 21"/>
                <a:gd name="T2" fmla="*/ 4 w 32"/>
                <a:gd name="T3" fmla="*/ 0 h 21"/>
                <a:gd name="T4" fmla="*/ 6 w 32"/>
                <a:gd name="T5" fmla="*/ 0 h 21"/>
                <a:gd name="T6" fmla="*/ 8 w 32"/>
                <a:gd name="T7" fmla="*/ 0 h 21"/>
                <a:gd name="T8" fmla="*/ 10 w 32"/>
                <a:gd name="T9" fmla="*/ 0 h 21"/>
                <a:gd name="T10" fmla="*/ 12 w 32"/>
                <a:gd name="T11" fmla="*/ 1 h 21"/>
                <a:gd name="T12" fmla="*/ 15 w 32"/>
                <a:gd name="T13" fmla="*/ 2 h 21"/>
                <a:gd name="T14" fmla="*/ 17 w 32"/>
                <a:gd name="T15" fmla="*/ 2 h 21"/>
                <a:gd name="T16" fmla="*/ 18 w 32"/>
                <a:gd name="T17" fmla="*/ 3 h 21"/>
                <a:gd name="T18" fmla="*/ 20 w 32"/>
                <a:gd name="T19" fmla="*/ 5 h 21"/>
                <a:gd name="T20" fmla="*/ 22 w 32"/>
                <a:gd name="T21" fmla="*/ 5 h 21"/>
                <a:gd name="T22" fmla="*/ 24 w 32"/>
                <a:gd name="T23" fmla="*/ 6 h 21"/>
                <a:gd name="T24" fmla="*/ 23 w 32"/>
                <a:gd name="T25" fmla="*/ 7 h 21"/>
                <a:gd name="T26" fmla="*/ 21 w 32"/>
                <a:gd name="T27" fmla="*/ 7 h 21"/>
                <a:gd name="T28" fmla="*/ 22 w 32"/>
                <a:gd name="T29" fmla="*/ 8 h 21"/>
                <a:gd name="T30" fmla="*/ 24 w 32"/>
                <a:gd name="T31" fmla="*/ 8 h 21"/>
                <a:gd name="T32" fmla="*/ 26 w 32"/>
                <a:gd name="T33" fmla="*/ 8 h 21"/>
                <a:gd name="T34" fmla="*/ 28 w 32"/>
                <a:gd name="T35" fmla="*/ 8 h 21"/>
                <a:gd name="T36" fmla="*/ 29 w 32"/>
                <a:gd name="T37" fmla="*/ 9 h 21"/>
                <a:gd name="T38" fmla="*/ 30 w 32"/>
                <a:gd name="T39" fmla="*/ 10 h 21"/>
                <a:gd name="T40" fmla="*/ 31 w 32"/>
                <a:gd name="T41" fmla="*/ 11 h 21"/>
                <a:gd name="T42" fmla="*/ 32 w 32"/>
                <a:gd name="T43" fmla="*/ 13 h 21"/>
                <a:gd name="T44" fmla="*/ 30 w 32"/>
                <a:gd name="T45" fmla="*/ 15 h 21"/>
                <a:gd name="T46" fmla="*/ 29 w 32"/>
                <a:gd name="T47" fmla="*/ 16 h 21"/>
                <a:gd name="T48" fmla="*/ 28 w 32"/>
                <a:gd name="T49" fmla="*/ 15 h 21"/>
                <a:gd name="T50" fmla="*/ 26 w 32"/>
                <a:gd name="T51" fmla="*/ 14 h 21"/>
                <a:gd name="T52" fmla="*/ 23 w 32"/>
                <a:gd name="T53" fmla="*/ 14 h 21"/>
                <a:gd name="T54" fmla="*/ 21 w 32"/>
                <a:gd name="T55" fmla="*/ 14 h 21"/>
                <a:gd name="T56" fmla="*/ 18 w 32"/>
                <a:gd name="T57" fmla="*/ 14 h 21"/>
                <a:gd name="T58" fmla="*/ 17 w 32"/>
                <a:gd name="T59" fmla="*/ 15 h 21"/>
                <a:gd name="T60" fmla="*/ 16 w 32"/>
                <a:gd name="T61" fmla="*/ 16 h 21"/>
                <a:gd name="T62" fmla="*/ 14 w 32"/>
                <a:gd name="T63" fmla="*/ 17 h 21"/>
                <a:gd name="T64" fmla="*/ 12 w 32"/>
                <a:gd name="T65" fmla="*/ 17 h 21"/>
                <a:gd name="T66" fmla="*/ 11 w 32"/>
                <a:gd name="T67" fmla="*/ 16 h 21"/>
                <a:gd name="T68" fmla="*/ 10 w 32"/>
                <a:gd name="T69" fmla="*/ 14 h 21"/>
                <a:gd name="T70" fmla="*/ 8 w 32"/>
                <a:gd name="T71" fmla="*/ 15 h 21"/>
                <a:gd name="T72" fmla="*/ 7 w 32"/>
                <a:gd name="T73" fmla="*/ 17 h 21"/>
                <a:gd name="T74" fmla="*/ 6 w 32"/>
                <a:gd name="T75" fmla="*/ 19 h 21"/>
                <a:gd name="T76" fmla="*/ 5 w 32"/>
                <a:gd name="T77" fmla="*/ 20 h 21"/>
                <a:gd name="T78" fmla="*/ 3 w 32"/>
                <a:gd name="T79" fmla="*/ 21 h 21"/>
                <a:gd name="T80" fmla="*/ 2 w 32"/>
                <a:gd name="T81" fmla="*/ 20 h 21"/>
                <a:gd name="T82" fmla="*/ 1 w 32"/>
                <a:gd name="T83" fmla="*/ 19 h 21"/>
                <a:gd name="T84" fmla="*/ 1 w 32"/>
                <a:gd name="T85" fmla="*/ 17 h 21"/>
                <a:gd name="T86" fmla="*/ 1 w 32"/>
                <a:gd name="T87" fmla="*/ 15 h 21"/>
                <a:gd name="T88" fmla="*/ 0 w 32"/>
                <a:gd name="T89" fmla="*/ 14 h 21"/>
                <a:gd name="T90" fmla="*/ 0 w 32"/>
                <a:gd name="T91" fmla="*/ 12 h 21"/>
                <a:gd name="T92" fmla="*/ 2 w 32"/>
                <a:gd name="T93" fmla="*/ 11 h 21"/>
                <a:gd name="T94" fmla="*/ 1 w 32"/>
                <a:gd name="T95" fmla="*/ 9 h 21"/>
                <a:gd name="T96" fmla="*/ 2 w 32"/>
                <a:gd name="T97" fmla="*/ 8 h 21"/>
                <a:gd name="T98" fmla="*/ 2 w 32"/>
                <a:gd name="T99" fmla="*/ 6 h 21"/>
                <a:gd name="T100" fmla="*/ 2 w 32"/>
                <a:gd name="T101" fmla="*/ 4 h 21"/>
                <a:gd name="T102" fmla="*/ 2 w 32"/>
                <a:gd name="T103" fmla="*/ 2 h 21"/>
                <a:gd name="T104" fmla="*/ 1 w 32"/>
                <a:gd name="T105" fmla="*/ 1 h 21"/>
                <a:gd name="T106" fmla="*/ 1 w 32"/>
                <a:gd name="T107" fmla="*/ 1 h 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
                <a:gd name="T163" fmla="*/ 0 h 21"/>
                <a:gd name="T164" fmla="*/ 32 w 32"/>
                <a:gd name="T165" fmla="*/ 21 h 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 h="21">
                  <a:moveTo>
                    <a:pt x="1" y="0"/>
                  </a:moveTo>
                  <a:lnTo>
                    <a:pt x="2" y="0"/>
                  </a:lnTo>
                  <a:lnTo>
                    <a:pt x="3" y="0"/>
                  </a:lnTo>
                  <a:lnTo>
                    <a:pt x="4" y="0"/>
                  </a:lnTo>
                  <a:lnTo>
                    <a:pt x="5" y="0"/>
                  </a:lnTo>
                  <a:lnTo>
                    <a:pt x="6" y="0"/>
                  </a:lnTo>
                  <a:lnTo>
                    <a:pt x="7" y="0"/>
                  </a:lnTo>
                  <a:lnTo>
                    <a:pt x="8" y="0"/>
                  </a:lnTo>
                  <a:lnTo>
                    <a:pt x="9" y="0"/>
                  </a:lnTo>
                  <a:lnTo>
                    <a:pt x="10" y="0"/>
                  </a:lnTo>
                  <a:lnTo>
                    <a:pt x="12" y="0"/>
                  </a:lnTo>
                  <a:lnTo>
                    <a:pt x="12" y="1"/>
                  </a:lnTo>
                  <a:lnTo>
                    <a:pt x="13" y="1"/>
                  </a:lnTo>
                  <a:lnTo>
                    <a:pt x="15" y="2"/>
                  </a:lnTo>
                  <a:lnTo>
                    <a:pt x="16" y="2"/>
                  </a:lnTo>
                  <a:lnTo>
                    <a:pt x="17" y="2"/>
                  </a:lnTo>
                  <a:lnTo>
                    <a:pt x="18" y="2"/>
                  </a:lnTo>
                  <a:lnTo>
                    <a:pt x="18" y="3"/>
                  </a:lnTo>
                  <a:lnTo>
                    <a:pt x="19" y="5"/>
                  </a:lnTo>
                  <a:lnTo>
                    <a:pt x="20" y="5"/>
                  </a:lnTo>
                  <a:lnTo>
                    <a:pt x="21" y="5"/>
                  </a:lnTo>
                  <a:lnTo>
                    <a:pt x="22" y="5"/>
                  </a:lnTo>
                  <a:lnTo>
                    <a:pt x="24" y="5"/>
                  </a:lnTo>
                  <a:lnTo>
                    <a:pt x="24" y="6"/>
                  </a:lnTo>
                  <a:lnTo>
                    <a:pt x="24" y="7"/>
                  </a:lnTo>
                  <a:lnTo>
                    <a:pt x="23" y="7"/>
                  </a:lnTo>
                  <a:lnTo>
                    <a:pt x="22" y="7"/>
                  </a:lnTo>
                  <a:lnTo>
                    <a:pt x="21" y="7"/>
                  </a:lnTo>
                  <a:lnTo>
                    <a:pt x="21" y="8"/>
                  </a:lnTo>
                  <a:lnTo>
                    <a:pt x="22" y="8"/>
                  </a:lnTo>
                  <a:lnTo>
                    <a:pt x="23" y="8"/>
                  </a:lnTo>
                  <a:lnTo>
                    <a:pt x="24" y="8"/>
                  </a:lnTo>
                  <a:lnTo>
                    <a:pt x="25" y="8"/>
                  </a:lnTo>
                  <a:lnTo>
                    <a:pt x="26" y="8"/>
                  </a:lnTo>
                  <a:lnTo>
                    <a:pt x="27" y="8"/>
                  </a:lnTo>
                  <a:lnTo>
                    <a:pt x="28" y="8"/>
                  </a:lnTo>
                  <a:lnTo>
                    <a:pt x="28" y="9"/>
                  </a:lnTo>
                  <a:lnTo>
                    <a:pt x="29" y="9"/>
                  </a:lnTo>
                  <a:lnTo>
                    <a:pt x="29" y="10"/>
                  </a:lnTo>
                  <a:lnTo>
                    <a:pt x="30" y="10"/>
                  </a:lnTo>
                  <a:lnTo>
                    <a:pt x="30" y="11"/>
                  </a:lnTo>
                  <a:lnTo>
                    <a:pt x="31" y="11"/>
                  </a:lnTo>
                  <a:lnTo>
                    <a:pt x="32" y="12"/>
                  </a:lnTo>
                  <a:lnTo>
                    <a:pt x="32" y="13"/>
                  </a:lnTo>
                  <a:lnTo>
                    <a:pt x="31" y="15"/>
                  </a:lnTo>
                  <a:lnTo>
                    <a:pt x="30" y="15"/>
                  </a:lnTo>
                  <a:lnTo>
                    <a:pt x="30" y="16"/>
                  </a:lnTo>
                  <a:lnTo>
                    <a:pt x="29" y="16"/>
                  </a:lnTo>
                  <a:lnTo>
                    <a:pt x="28" y="16"/>
                  </a:lnTo>
                  <a:lnTo>
                    <a:pt x="28" y="15"/>
                  </a:lnTo>
                  <a:lnTo>
                    <a:pt x="27" y="15"/>
                  </a:lnTo>
                  <a:lnTo>
                    <a:pt x="26" y="14"/>
                  </a:lnTo>
                  <a:lnTo>
                    <a:pt x="25" y="14"/>
                  </a:lnTo>
                  <a:lnTo>
                    <a:pt x="23" y="14"/>
                  </a:lnTo>
                  <a:lnTo>
                    <a:pt x="22" y="14"/>
                  </a:lnTo>
                  <a:lnTo>
                    <a:pt x="21" y="14"/>
                  </a:lnTo>
                  <a:lnTo>
                    <a:pt x="19" y="14"/>
                  </a:lnTo>
                  <a:lnTo>
                    <a:pt x="18" y="14"/>
                  </a:lnTo>
                  <a:lnTo>
                    <a:pt x="17" y="14"/>
                  </a:lnTo>
                  <a:lnTo>
                    <a:pt x="17" y="15"/>
                  </a:lnTo>
                  <a:lnTo>
                    <a:pt x="16" y="15"/>
                  </a:lnTo>
                  <a:lnTo>
                    <a:pt x="16" y="16"/>
                  </a:lnTo>
                  <a:lnTo>
                    <a:pt x="14" y="16"/>
                  </a:lnTo>
                  <a:lnTo>
                    <a:pt x="14" y="17"/>
                  </a:lnTo>
                  <a:lnTo>
                    <a:pt x="13" y="17"/>
                  </a:lnTo>
                  <a:lnTo>
                    <a:pt x="12" y="17"/>
                  </a:lnTo>
                  <a:lnTo>
                    <a:pt x="12" y="16"/>
                  </a:lnTo>
                  <a:lnTo>
                    <a:pt x="11" y="16"/>
                  </a:lnTo>
                  <a:lnTo>
                    <a:pt x="11" y="15"/>
                  </a:lnTo>
                  <a:lnTo>
                    <a:pt x="10" y="14"/>
                  </a:lnTo>
                  <a:lnTo>
                    <a:pt x="9" y="15"/>
                  </a:lnTo>
                  <a:lnTo>
                    <a:pt x="8" y="15"/>
                  </a:lnTo>
                  <a:lnTo>
                    <a:pt x="7" y="16"/>
                  </a:lnTo>
                  <a:lnTo>
                    <a:pt x="7" y="17"/>
                  </a:lnTo>
                  <a:lnTo>
                    <a:pt x="6" y="18"/>
                  </a:lnTo>
                  <a:lnTo>
                    <a:pt x="6" y="19"/>
                  </a:lnTo>
                  <a:lnTo>
                    <a:pt x="5" y="19"/>
                  </a:lnTo>
                  <a:lnTo>
                    <a:pt x="5" y="20"/>
                  </a:lnTo>
                  <a:lnTo>
                    <a:pt x="4" y="21"/>
                  </a:lnTo>
                  <a:lnTo>
                    <a:pt x="3" y="21"/>
                  </a:lnTo>
                  <a:lnTo>
                    <a:pt x="2" y="21"/>
                  </a:lnTo>
                  <a:lnTo>
                    <a:pt x="2" y="20"/>
                  </a:lnTo>
                  <a:lnTo>
                    <a:pt x="1" y="20"/>
                  </a:lnTo>
                  <a:lnTo>
                    <a:pt x="1" y="19"/>
                  </a:lnTo>
                  <a:lnTo>
                    <a:pt x="1" y="18"/>
                  </a:lnTo>
                  <a:lnTo>
                    <a:pt x="1" y="17"/>
                  </a:lnTo>
                  <a:lnTo>
                    <a:pt x="1" y="16"/>
                  </a:lnTo>
                  <a:lnTo>
                    <a:pt x="1" y="15"/>
                  </a:lnTo>
                  <a:lnTo>
                    <a:pt x="1" y="14"/>
                  </a:lnTo>
                  <a:lnTo>
                    <a:pt x="0" y="14"/>
                  </a:lnTo>
                  <a:lnTo>
                    <a:pt x="0" y="13"/>
                  </a:lnTo>
                  <a:lnTo>
                    <a:pt x="0" y="12"/>
                  </a:lnTo>
                  <a:lnTo>
                    <a:pt x="1" y="12"/>
                  </a:lnTo>
                  <a:lnTo>
                    <a:pt x="2" y="11"/>
                  </a:lnTo>
                  <a:lnTo>
                    <a:pt x="2" y="10"/>
                  </a:lnTo>
                  <a:lnTo>
                    <a:pt x="1" y="9"/>
                  </a:lnTo>
                  <a:lnTo>
                    <a:pt x="1" y="8"/>
                  </a:lnTo>
                  <a:lnTo>
                    <a:pt x="2" y="8"/>
                  </a:lnTo>
                  <a:lnTo>
                    <a:pt x="2" y="7"/>
                  </a:lnTo>
                  <a:lnTo>
                    <a:pt x="2" y="6"/>
                  </a:lnTo>
                  <a:lnTo>
                    <a:pt x="2" y="5"/>
                  </a:lnTo>
                  <a:lnTo>
                    <a:pt x="2" y="4"/>
                  </a:lnTo>
                  <a:lnTo>
                    <a:pt x="2" y="3"/>
                  </a:lnTo>
                  <a:lnTo>
                    <a:pt x="2" y="2"/>
                  </a:lnTo>
                  <a:lnTo>
                    <a:pt x="1" y="2"/>
                  </a:lnTo>
                  <a:lnTo>
                    <a:pt x="1" y="1"/>
                  </a:lnTo>
                  <a:lnTo>
                    <a:pt x="0" y="1"/>
                  </a:lnTo>
                  <a:lnTo>
                    <a:pt x="1" y="1"/>
                  </a:lnTo>
                  <a:lnTo>
                    <a:pt x="1"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41" name="Ecuador">
              <a:hlinkClick r:id="" action="ppaction://noaction"/>
            </p:cNvPr>
            <p:cNvSpPr>
              <a:spLocks noChangeAspect="1"/>
            </p:cNvSpPr>
            <p:nvPr/>
          </p:nvSpPr>
          <p:spPr bwMode="auto">
            <a:xfrm>
              <a:off x="1115" y="1439"/>
              <a:ext cx="52" cy="59"/>
            </a:xfrm>
            <a:custGeom>
              <a:avLst/>
              <a:gdLst>
                <a:gd name="T0" fmla="*/ 20 w 52"/>
                <a:gd name="T1" fmla="*/ 2 h 59"/>
                <a:gd name="T2" fmla="*/ 22 w 52"/>
                <a:gd name="T3" fmla="*/ 3 h 59"/>
                <a:gd name="T4" fmla="*/ 24 w 52"/>
                <a:gd name="T5" fmla="*/ 4 h 59"/>
                <a:gd name="T6" fmla="*/ 27 w 52"/>
                <a:gd name="T7" fmla="*/ 5 h 59"/>
                <a:gd name="T8" fmla="*/ 30 w 52"/>
                <a:gd name="T9" fmla="*/ 6 h 59"/>
                <a:gd name="T10" fmla="*/ 32 w 52"/>
                <a:gd name="T11" fmla="*/ 9 h 59"/>
                <a:gd name="T12" fmla="*/ 33 w 52"/>
                <a:gd name="T13" fmla="*/ 11 h 59"/>
                <a:gd name="T14" fmla="*/ 36 w 52"/>
                <a:gd name="T15" fmla="*/ 11 h 59"/>
                <a:gd name="T16" fmla="*/ 39 w 52"/>
                <a:gd name="T17" fmla="*/ 11 h 59"/>
                <a:gd name="T18" fmla="*/ 42 w 52"/>
                <a:gd name="T19" fmla="*/ 11 h 59"/>
                <a:gd name="T20" fmla="*/ 44 w 52"/>
                <a:gd name="T21" fmla="*/ 10 h 59"/>
                <a:gd name="T22" fmla="*/ 46 w 52"/>
                <a:gd name="T23" fmla="*/ 11 h 59"/>
                <a:gd name="T24" fmla="*/ 48 w 52"/>
                <a:gd name="T25" fmla="*/ 12 h 59"/>
                <a:gd name="T26" fmla="*/ 51 w 52"/>
                <a:gd name="T27" fmla="*/ 14 h 59"/>
                <a:gd name="T28" fmla="*/ 49 w 52"/>
                <a:gd name="T29" fmla="*/ 15 h 59"/>
                <a:gd name="T30" fmla="*/ 50 w 52"/>
                <a:gd name="T31" fmla="*/ 18 h 59"/>
                <a:gd name="T32" fmla="*/ 52 w 52"/>
                <a:gd name="T33" fmla="*/ 21 h 59"/>
                <a:gd name="T34" fmla="*/ 50 w 52"/>
                <a:gd name="T35" fmla="*/ 22 h 59"/>
                <a:gd name="T36" fmla="*/ 49 w 52"/>
                <a:gd name="T37" fmla="*/ 26 h 59"/>
                <a:gd name="T38" fmla="*/ 47 w 52"/>
                <a:gd name="T39" fmla="*/ 29 h 59"/>
                <a:gd name="T40" fmla="*/ 45 w 52"/>
                <a:gd name="T41" fmla="*/ 31 h 59"/>
                <a:gd name="T42" fmla="*/ 42 w 52"/>
                <a:gd name="T43" fmla="*/ 33 h 59"/>
                <a:gd name="T44" fmla="*/ 40 w 52"/>
                <a:gd name="T45" fmla="*/ 36 h 59"/>
                <a:gd name="T46" fmla="*/ 37 w 52"/>
                <a:gd name="T47" fmla="*/ 38 h 59"/>
                <a:gd name="T48" fmla="*/ 34 w 52"/>
                <a:gd name="T49" fmla="*/ 39 h 59"/>
                <a:gd name="T50" fmla="*/ 30 w 52"/>
                <a:gd name="T51" fmla="*/ 40 h 59"/>
                <a:gd name="T52" fmla="*/ 26 w 52"/>
                <a:gd name="T53" fmla="*/ 42 h 59"/>
                <a:gd name="T54" fmla="*/ 24 w 52"/>
                <a:gd name="T55" fmla="*/ 45 h 59"/>
                <a:gd name="T56" fmla="*/ 22 w 52"/>
                <a:gd name="T57" fmla="*/ 46 h 59"/>
                <a:gd name="T58" fmla="*/ 20 w 52"/>
                <a:gd name="T59" fmla="*/ 49 h 59"/>
                <a:gd name="T60" fmla="*/ 19 w 52"/>
                <a:gd name="T61" fmla="*/ 53 h 59"/>
                <a:gd name="T62" fmla="*/ 19 w 52"/>
                <a:gd name="T63" fmla="*/ 56 h 59"/>
                <a:gd name="T64" fmla="*/ 17 w 52"/>
                <a:gd name="T65" fmla="*/ 57 h 59"/>
                <a:gd name="T66" fmla="*/ 15 w 52"/>
                <a:gd name="T67" fmla="*/ 59 h 59"/>
                <a:gd name="T68" fmla="*/ 12 w 52"/>
                <a:gd name="T69" fmla="*/ 58 h 59"/>
                <a:gd name="T70" fmla="*/ 11 w 52"/>
                <a:gd name="T71" fmla="*/ 55 h 59"/>
                <a:gd name="T72" fmla="*/ 7 w 52"/>
                <a:gd name="T73" fmla="*/ 55 h 59"/>
                <a:gd name="T74" fmla="*/ 5 w 52"/>
                <a:gd name="T75" fmla="*/ 54 h 59"/>
                <a:gd name="T76" fmla="*/ 3 w 52"/>
                <a:gd name="T77" fmla="*/ 53 h 59"/>
                <a:gd name="T78" fmla="*/ 3 w 52"/>
                <a:gd name="T79" fmla="*/ 50 h 59"/>
                <a:gd name="T80" fmla="*/ 5 w 52"/>
                <a:gd name="T81" fmla="*/ 48 h 59"/>
                <a:gd name="T82" fmla="*/ 4 w 52"/>
                <a:gd name="T83" fmla="*/ 46 h 59"/>
                <a:gd name="T84" fmla="*/ 6 w 52"/>
                <a:gd name="T85" fmla="*/ 44 h 59"/>
                <a:gd name="T86" fmla="*/ 8 w 52"/>
                <a:gd name="T87" fmla="*/ 42 h 59"/>
                <a:gd name="T88" fmla="*/ 9 w 52"/>
                <a:gd name="T89" fmla="*/ 38 h 59"/>
                <a:gd name="T90" fmla="*/ 8 w 52"/>
                <a:gd name="T91" fmla="*/ 35 h 59"/>
                <a:gd name="T92" fmla="*/ 7 w 52"/>
                <a:gd name="T93" fmla="*/ 34 h 59"/>
                <a:gd name="T94" fmla="*/ 5 w 52"/>
                <a:gd name="T95" fmla="*/ 37 h 59"/>
                <a:gd name="T96" fmla="*/ 2 w 52"/>
                <a:gd name="T97" fmla="*/ 36 h 59"/>
                <a:gd name="T98" fmla="*/ 0 w 52"/>
                <a:gd name="T99" fmla="*/ 34 h 59"/>
                <a:gd name="T100" fmla="*/ 0 w 52"/>
                <a:gd name="T101" fmla="*/ 30 h 59"/>
                <a:gd name="T102" fmla="*/ 0 w 52"/>
                <a:gd name="T103" fmla="*/ 26 h 59"/>
                <a:gd name="T104" fmla="*/ 0 w 52"/>
                <a:gd name="T105" fmla="*/ 23 h 59"/>
                <a:gd name="T106" fmla="*/ 2 w 52"/>
                <a:gd name="T107" fmla="*/ 21 h 59"/>
                <a:gd name="T108" fmla="*/ 4 w 52"/>
                <a:gd name="T109" fmla="*/ 17 h 59"/>
                <a:gd name="T110" fmla="*/ 6 w 52"/>
                <a:gd name="T111" fmla="*/ 13 h 59"/>
                <a:gd name="T112" fmla="*/ 7 w 52"/>
                <a:gd name="T113" fmla="*/ 9 h 59"/>
                <a:gd name="T114" fmla="*/ 6 w 52"/>
                <a:gd name="T115" fmla="*/ 7 h 59"/>
                <a:gd name="T116" fmla="*/ 8 w 52"/>
                <a:gd name="T117" fmla="*/ 5 h 59"/>
                <a:gd name="T118" fmla="*/ 12 w 52"/>
                <a:gd name="T119" fmla="*/ 5 h 59"/>
                <a:gd name="T120" fmla="*/ 14 w 52"/>
                <a:gd name="T121" fmla="*/ 3 h 59"/>
                <a:gd name="T122" fmla="*/ 16 w 52"/>
                <a:gd name="T123" fmla="*/ 2 h 59"/>
                <a:gd name="T124" fmla="*/ 18 w 52"/>
                <a:gd name="T125" fmla="*/ 0 h 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2"/>
                <a:gd name="T190" fmla="*/ 0 h 59"/>
                <a:gd name="T191" fmla="*/ 52 w 52"/>
                <a:gd name="T192" fmla="*/ 59 h 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2" h="59">
                  <a:moveTo>
                    <a:pt x="18" y="1"/>
                  </a:moveTo>
                  <a:lnTo>
                    <a:pt x="19" y="1"/>
                  </a:lnTo>
                  <a:lnTo>
                    <a:pt x="20" y="2"/>
                  </a:lnTo>
                  <a:lnTo>
                    <a:pt x="21" y="2"/>
                  </a:lnTo>
                  <a:lnTo>
                    <a:pt x="22" y="2"/>
                  </a:lnTo>
                  <a:lnTo>
                    <a:pt x="22" y="3"/>
                  </a:lnTo>
                  <a:lnTo>
                    <a:pt x="23" y="3"/>
                  </a:lnTo>
                  <a:lnTo>
                    <a:pt x="24" y="3"/>
                  </a:lnTo>
                  <a:lnTo>
                    <a:pt x="24" y="4"/>
                  </a:lnTo>
                  <a:lnTo>
                    <a:pt x="25" y="4"/>
                  </a:lnTo>
                  <a:lnTo>
                    <a:pt x="26" y="4"/>
                  </a:lnTo>
                  <a:lnTo>
                    <a:pt x="27" y="5"/>
                  </a:lnTo>
                  <a:lnTo>
                    <a:pt x="28" y="5"/>
                  </a:lnTo>
                  <a:lnTo>
                    <a:pt x="29" y="6"/>
                  </a:lnTo>
                  <a:lnTo>
                    <a:pt x="30" y="6"/>
                  </a:lnTo>
                  <a:lnTo>
                    <a:pt x="31" y="8"/>
                  </a:lnTo>
                  <a:lnTo>
                    <a:pt x="32" y="8"/>
                  </a:lnTo>
                  <a:lnTo>
                    <a:pt x="32" y="9"/>
                  </a:lnTo>
                  <a:lnTo>
                    <a:pt x="32" y="10"/>
                  </a:lnTo>
                  <a:lnTo>
                    <a:pt x="32" y="11"/>
                  </a:lnTo>
                  <a:lnTo>
                    <a:pt x="33" y="11"/>
                  </a:lnTo>
                  <a:lnTo>
                    <a:pt x="34" y="11"/>
                  </a:lnTo>
                  <a:lnTo>
                    <a:pt x="35" y="11"/>
                  </a:lnTo>
                  <a:lnTo>
                    <a:pt x="36" y="11"/>
                  </a:lnTo>
                  <a:lnTo>
                    <a:pt x="37" y="11"/>
                  </a:lnTo>
                  <a:lnTo>
                    <a:pt x="38" y="11"/>
                  </a:lnTo>
                  <a:lnTo>
                    <a:pt x="39" y="11"/>
                  </a:lnTo>
                  <a:lnTo>
                    <a:pt x="40" y="11"/>
                  </a:lnTo>
                  <a:lnTo>
                    <a:pt x="41" y="11"/>
                  </a:lnTo>
                  <a:lnTo>
                    <a:pt x="42" y="11"/>
                  </a:lnTo>
                  <a:lnTo>
                    <a:pt x="43" y="11"/>
                  </a:lnTo>
                  <a:lnTo>
                    <a:pt x="43" y="10"/>
                  </a:lnTo>
                  <a:lnTo>
                    <a:pt x="44" y="10"/>
                  </a:lnTo>
                  <a:lnTo>
                    <a:pt x="45" y="10"/>
                  </a:lnTo>
                  <a:lnTo>
                    <a:pt x="46" y="10"/>
                  </a:lnTo>
                  <a:lnTo>
                    <a:pt x="46" y="11"/>
                  </a:lnTo>
                  <a:lnTo>
                    <a:pt x="47" y="11"/>
                  </a:lnTo>
                  <a:lnTo>
                    <a:pt x="47" y="12"/>
                  </a:lnTo>
                  <a:lnTo>
                    <a:pt x="48" y="12"/>
                  </a:lnTo>
                  <a:lnTo>
                    <a:pt x="49" y="13"/>
                  </a:lnTo>
                  <a:lnTo>
                    <a:pt x="50" y="13"/>
                  </a:lnTo>
                  <a:lnTo>
                    <a:pt x="51" y="14"/>
                  </a:lnTo>
                  <a:lnTo>
                    <a:pt x="50" y="14"/>
                  </a:lnTo>
                  <a:lnTo>
                    <a:pt x="49" y="14"/>
                  </a:lnTo>
                  <a:lnTo>
                    <a:pt x="49" y="15"/>
                  </a:lnTo>
                  <a:lnTo>
                    <a:pt x="49" y="16"/>
                  </a:lnTo>
                  <a:lnTo>
                    <a:pt x="50" y="16"/>
                  </a:lnTo>
                  <a:lnTo>
                    <a:pt x="50" y="18"/>
                  </a:lnTo>
                  <a:lnTo>
                    <a:pt x="51" y="18"/>
                  </a:lnTo>
                  <a:lnTo>
                    <a:pt x="51" y="19"/>
                  </a:lnTo>
                  <a:lnTo>
                    <a:pt x="52" y="21"/>
                  </a:lnTo>
                  <a:lnTo>
                    <a:pt x="52" y="22"/>
                  </a:lnTo>
                  <a:lnTo>
                    <a:pt x="51" y="22"/>
                  </a:lnTo>
                  <a:lnTo>
                    <a:pt x="50" y="22"/>
                  </a:lnTo>
                  <a:lnTo>
                    <a:pt x="50" y="23"/>
                  </a:lnTo>
                  <a:lnTo>
                    <a:pt x="49" y="25"/>
                  </a:lnTo>
                  <a:lnTo>
                    <a:pt x="49" y="26"/>
                  </a:lnTo>
                  <a:lnTo>
                    <a:pt x="48" y="26"/>
                  </a:lnTo>
                  <a:lnTo>
                    <a:pt x="48" y="27"/>
                  </a:lnTo>
                  <a:lnTo>
                    <a:pt x="47" y="29"/>
                  </a:lnTo>
                  <a:lnTo>
                    <a:pt x="46" y="29"/>
                  </a:lnTo>
                  <a:lnTo>
                    <a:pt x="46" y="30"/>
                  </a:lnTo>
                  <a:lnTo>
                    <a:pt x="45" y="31"/>
                  </a:lnTo>
                  <a:lnTo>
                    <a:pt x="43" y="32"/>
                  </a:lnTo>
                  <a:lnTo>
                    <a:pt x="43" y="33"/>
                  </a:lnTo>
                  <a:lnTo>
                    <a:pt x="42" y="33"/>
                  </a:lnTo>
                  <a:lnTo>
                    <a:pt x="42" y="34"/>
                  </a:lnTo>
                  <a:lnTo>
                    <a:pt x="41" y="34"/>
                  </a:lnTo>
                  <a:lnTo>
                    <a:pt x="40" y="36"/>
                  </a:lnTo>
                  <a:lnTo>
                    <a:pt x="39" y="37"/>
                  </a:lnTo>
                  <a:lnTo>
                    <a:pt x="38" y="37"/>
                  </a:lnTo>
                  <a:lnTo>
                    <a:pt x="37" y="38"/>
                  </a:lnTo>
                  <a:lnTo>
                    <a:pt x="36" y="38"/>
                  </a:lnTo>
                  <a:lnTo>
                    <a:pt x="35" y="38"/>
                  </a:lnTo>
                  <a:lnTo>
                    <a:pt x="34" y="39"/>
                  </a:lnTo>
                  <a:lnTo>
                    <a:pt x="32" y="39"/>
                  </a:lnTo>
                  <a:lnTo>
                    <a:pt x="31" y="40"/>
                  </a:lnTo>
                  <a:lnTo>
                    <a:pt x="30" y="40"/>
                  </a:lnTo>
                  <a:lnTo>
                    <a:pt x="29" y="40"/>
                  </a:lnTo>
                  <a:lnTo>
                    <a:pt x="27" y="41"/>
                  </a:lnTo>
                  <a:lnTo>
                    <a:pt x="26" y="42"/>
                  </a:lnTo>
                  <a:lnTo>
                    <a:pt x="25" y="43"/>
                  </a:lnTo>
                  <a:lnTo>
                    <a:pt x="24" y="44"/>
                  </a:lnTo>
                  <a:lnTo>
                    <a:pt x="24" y="45"/>
                  </a:lnTo>
                  <a:lnTo>
                    <a:pt x="24" y="46"/>
                  </a:lnTo>
                  <a:lnTo>
                    <a:pt x="23" y="46"/>
                  </a:lnTo>
                  <a:lnTo>
                    <a:pt x="22" y="46"/>
                  </a:lnTo>
                  <a:lnTo>
                    <a:pt x="22" y="47"/>
                  </a:lnTo>
                  <a:lnTo>
                    <a:pt x="21" y="47"/>
                  </a:lnTo>
                  <a:lnTo>
                    <a:pt x="20" y="49"/>
                  </a:lnTo>
                  <a:lnTo>
                    <a:pt x="20" y="50"/>
                  </a:lnTo>
                  <a:lnTo>
                    <a:pt x="19" y="52"/>
                  </a:lnTo>
                  <a:lnTo>
                    <a:pt x="19" y="53"/>
                  </a:lnTo>
                  <a:lnTo>
                    <a:pt x="19" y="54"/>
                  </a:lnTo>
                  <a:lnTo>
                    <a:pt x="19" y="55"/>
                  </a:lnTo>
                  <a:lnTo>
                    <a:pt x="19" y="56"/>
                  </a:lnTo>
                  <a:lnTo>
                    <a:pt x="19" y="57"/>
                  </a:lnTo>
                  <a:lnTo>
                    <a:pt x="18" y="57"/>
                  </a:lnTo>
                  <a:lnTo>
                    <a:pt x="17" y="57"/>
                  </a:lnTo>
                  <a:lnTo>
                    <a:pt x="17" y="58"/>
                  </a:lnTo>
                  <a:lnTo>
                    <a:pt x="16" y="58"/>
                  </a:lnTo>
                  <a:lnTo>
                    <a:pt x="15" y="59"/>
                  </a:lnTo>
                  <a:lnTo>
                    <a:pt x="14" y="59"/>
                  </a:lnTo>
                  <a:lnTo>
                    <a:pt x="13" y="59"/>
                  </a:lnTo>
                  <a:lnTo>
                    <a:pt x="12" y="58"/>
                  </a:lnTo>
                  <a:lnTo>
                    <a:pt x="12" y="57"/>
                  </a:lnTo>
                  <a:lnTo>
                    <a:pt x="11" y="56"/>
                  </a:lnTo>
                  <a:lnTo>
                    <a:pt x="11" y="55"/>
                  </a:lnTo>
                  <a:lnTo>
                    <a:pt x="10" y="55"/>
                  </a:lnTo>
                  <a:lnTo>
                    <a:pt x="8" y="55"/>
                  </a:lnTo>
                  <a:lnTo>
                    <a:pt x="7" y="55"/>
                  </a:lnTo>
                  <a:lnTo>
                    <a:pt x="7" y="54"/>
                  </a:lnTo>
                  <a:lnTo>
                    <a:pt x="6" y="54"/>
                  </a:lnTo>
                  <a:lnTo>
                    <a:pt x="5" y="54"/>
                  </a:lnTo>
                  <a:lnTo>
                    <a:pt x="4" y="55"/>
                  </a:lnTo>
                  <a:lnTo>
                    <a:pt x="3" y="55"/>
                  </a:lnTo>
                  <a:lnTo>
                    <a:pt x="3" y="53"/>
                  </a:lnTo>
                  <a:lnTo>
                    <a:pt x="2" y="52"/>
                  </a:lnTo>
                  <a:lnTo>
                    <a:pt x="2" y="51"/>
                  </a:lnTo>
                  <a:lnTo>
                    <a:pt x="3" y="50"/>
                  </a:lnTo>
                  <a:lnTo>
                    <a:pt x="4" y="50"/>
                  </a:lnTo>
                  <a:lnTo>
                    <a:pt x="5" y="49"/>
                  </a:lnTo>
                  <a:lnTo>
                    <a:pt x="5" y="48"/>
                  </a:lnTo>
                  <a:lnTo>
                    <a:pt x="5" y="47"/>
                  </a:lnTo>
                  <a:lnTo>
                    <a:pt x="4" y="47"/>
                  </a:lnTo>
                  <a:lnTo>
                    <a:pt x="4" y="46"/>
                  </a:lnTo>
                  <a:lnTo>
                    <a:pt x="4" y="45"/>
                  </a:lnTo>
                  <a:lnTo>
                    <a:pt x="5" y="44"/>
                  </a:lnTo>
                  <a:lnTo>
                    <a:pt x="6" y="44"/>
                  </a:lnTo>
                  <a:lnTo>
                    <a:pt x="7" y="44"/>
                  </a:lnTo>
                  <a:lnTo>
                    <a:pt x="7" y="43"/>
                  </a:lnTo>
                  <a:lnTo>
                    <a:pt x="8" y="42"/>
                  </a:lnTo>
                  <a:lnTo>
                    <a:pt x="9" y="41"/>
                  </a:lnTo>
                  <a:lnTo>
                    <a:pt x="9" y="40"/>
                  </a:lnTo>
                  <a:lnTo>
                    <a:pt x="9" y="38"/>
                  </a:lnTo>
                  <a:lnTo>
                    <a:pt x="9" y="37"/>
                  </a:lnTo>
                  <a:lnTo>
                    <a:pt x="9" y="36"/>
                  </a:lnTo>
                  <a:lnTo>
                    <a:pt x="8" y="35"/>
                  </a:lnTo>
                  <a:lnTo>
                    <a:pt x="8" y="34"/>
                  </a:lnTo>
                  <a:lnTo>
                    <a:pt x="8" y="33"/>
                  </a:lnTo>
                  <a:lnTo>
                    <a:pt x="7" y="34"/>
                  </a:lnTo>
                  <a:lnTo>
                    <a:pt x="7" y="35"/>
                  </a:lnTo>
                  <a:lnTo>
                    <a:pt x="6" y="36"/>
                  </a:lnTo>
                  <a:lnTo>
                    <a:pt x="5" y="37"/>
                  </a:lnTo>
                  <a:lnTo>
                    <a:pt x="4" y="37"/>
                  </a:lnTo>
                  <a:lnTo>
                    <a:pt x="3" y="36"/>
                  </a:lnTo>
                  <a:lnTo>
                    <a:pt x="2" y="36"/>
                  </a:lnTo>
                  <a:lnTo>
                    <a:pt x="1" y="36"/>
                  </a:lnTo>
                  <a:lnTo>
                    <a:pt x="0" y="35"/>
                  </a:lnTo>
                  <a:lnTo>
                    <a:pt x="0" y="34"/>
                  </a:lnTo>
                  <a:lnTo>
                    <a:pt x="0" y="33"/>
                  </a:lnTo>
                  <a:lnTo>
                    <a:pt x="0" y="31"/>
                  </a:lnTo>
                  <a:lnTo>
                    <a:pt x="0" y="30"/>
                  </a:lnTo>
                  <a:lnTo>
                    <a:pt x="0" y="29"/>
                  </a:lnTo>
                  <a:lnTo>
                    <a:pt x="0" y="27"/>
                  </a:lnTo>
                  <a:lnTo>
                    <a:pt x="0" y="26"/>
                  </a:lnTo>
                  <a:lnTo>
                    <a:pt x="0" y="25"/>
                  </a:lnTo>
                  <a:lnTo>
                    <a:pt x="0" y="24"/>
                  </a:lnTo>
                  <a:lnTo>
                    <a:pt x="0" y="23"/>
                  </a:lnTo>
                  <a:lnTo>
                    <a:pt x="0" y="22"/>
                  </a:lnTo>
                  <a:lnTo>
                    <a:pt x="1" y="22"/>
                  </a:lnTo>
                  <a:lnTo>
                    <a:pt x="2" y="21"/>
                  </a:lnTo>
                  <a:lnTo>
                    <a:pt x="3" y="20"/>
                  </a:lnTo>
                  <a:lnTo>
                    <a:pt x="4" y="19"/>
                  </a:lnTo>
                  <a:lnTo>
                    <a:pt x="4" y="17"/>
                  </a:lnTo>
                  <a:lnTo>
                    <a:pt x="4" y="16"/>
                  </a:lnTo>
                  <a:lnTo>
                    <a:pt x="5" y="15"/>
                  </a:lnTo>
                  <a:lnTo>
                    <a:pt x="6" y="13"/>
                  </a:lnTo>
                  <a:lnTo>
                    <a:pt x="7" y="12"/>
                  </a:lnTo>
                  <a:lnTo>
                    <a:pt x="7" y="11"/>
                  </a:lnTo>
                  <a:lnTo>
                    <a:pt x="7" y="9"/>
                  </a:lnTo>
                  <a:lnTo>
                    <a:pt x="6" y="9"/>
                  </a:lnTo>
                  <a:lnTo>
                    <a:pt x="6" y="8"/>
                  </a:lnTo>
                  <a:lnTo>
                    <a:pt x="6" y="7"/>
                  </a:lnTo>
                  <a:lnTo>
                    <a:pt x="7" y="6"/>
                  </a:lnTo>
                  <a:lnTo>
                    <a:pt x="7" y="5"/>
                  </a:lnTo>
                  <a:lnTo>
                    <a:pt x="8" y="5"/>
                  </a:lnTo>
                  <a:lnTo>
                    <a:pt x="9" y="5"/>
                  </a:lnTo>
                  <a:lnTo>
                    <a:pt x="11" y="5"/>
                  </a:lnTo>
                  <a:lnTo>
                    <a:pt x="12" y="5"/>
                  </a:lnTo>
                  <a:lnTo>
                    <a:pt x="12" y="4"/>
                  </a:lnTo>
                  <a:lnTo>
                    <a:pt x="13" y="3"/>
                  </a:lnTo>
                  <a:lnTo>
                    <a:pt x="14" y="3"/>
                  </a:lnTo>
                  <a:lnTo>
                    <a:pt x="14" y="2"/>
                  </a:lnTo>
                  <a:lnTo>
                    <a:pt x="15" y="2"/>
                  </a:lnTo>
                  <a:lnTo>
                    <a:pt x="16" y="2"/>
                  </a:lnTo>
                  <a:lnTo>
                    <a:pt x="17" y="2"/>
                  </a:lnTo>
                  <a:lnTo>
                    <a:pt x="18" y="1"/>
                  </a:lnTo>
                  <a:lnTo>
                    <a:pt x="18" y="0"/>
                  </a:lnTo>
                  <a:lnTo>
                    <a:pt x="18"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42" name="Egypt">
              <a:hlinkClick r:id="" action="ppaction://noaction"/>
            </p:cNvPr>
            <p:cNvSpPr>
              <a:spLocks noChangeAspect="1"/>
            </p:cNvSpPr>
            <p:nvPr/>
          </p:nvSpPr>
          <p:spPr bwMode="auto">
            <a:xfrm>
              <a:off x="2091" y="1149"/>
              <a:ext cx="103" cy="98"/>
            </a:xfrm>
            <a:custGeom>
              <a:avLst/>
              <a:gdLst>
                <a:gd name="T0" fmla="*/ 2 w 103"/>
                <a:gd name="T1" fmla="*/ 6 h 98"/>
                <a:gd name="T2" fmla="*/ 0 w 103"/>
                <a:gd name="T3" fmla="*/ 14 h 98"/>
                <a:gd name="T4" fmla="*/ 1 w 103"/>
                <a:gd name="T5" fmla="*/ 23 h 98"/>
                <a:gd name="T6" fmla="*/ 4 w 103"/>
                <a:gd name="T7" fmla="*/ 31 h 98"/>
                <a:gd name="T8" fmla="*/ 4 w 103"/>
                <a:gd name="T9" fmla="*/ 43 h 98"/>
                <a:gd name="T10" fmla="*/ 4 w 103"/>
                <a:gd name="T11" fmla="*/ 53 h 98"/>
                <a:gd name="T12" fmla="*/ 4 w 103"/>
                <a:gd name="T13" fmla="*/ 63 h 98"/>
                <a:gd name="T14" fmla="*/ 4 w 103"/>
                <a:gd name="T15" fmla="*/ 74 h 98"/>
                <a:gd name="T16" fmla="*/ 4 w 103"/>
                <a:gd name="T17" fmla="*/ 85 h 98"/>
                <a:gd name="T18" fmla="*/ 4 w 103"/>
                <a:gd name="T19" fmla="*/ 95 h 98"/>
                <a:gd name="T20" fmla="*/ 12 w 103"/>
                <a:gd name="T21" fmla="*/ 96 h 98"/>
                <a:gd name="T22" fmla="*/ 21 w 103"/>
                <a:gd name="T23" fmla="*/ 96 h 98"/>
                <a:gd name="T24" fmla="*/ 30 w 103"/>
                <a:gd name="T25" fmla="*/ 96 h 98"/>
                <a:gd name="T26" fmla="*/ 39 w 103"/>
                <a:gd name="T27" fmla="*/ 96 h 98"/>
                <a:gd name="T28" fmla="*/ 48 w 103"/>
                <a:gd name="T29" fmla="*/ 96 h 98"/>
                <a:gd name="T30" fmla="*/ 57 w 103"/>
                <a:gd name="T31" fmla="*/ 96 h 98"/>
                <a:gd name="T32" fmla="*/ 64 w 103"/>
                <a:gd name="T33" fmla="*/ 94 h 98"/>
                <a:gd name="T34" fmla="*/ 70 w 103"/>
                <a:gd name="T35" fmla="*/ 96 h 98"/>
                <a:gd name="T36" fmla="*/ 79 w 103"/>
                <a:gd name="T37" fmla="*/ 96 h 98"/>
                <a:gd name="T38" fmla="*/ 86 w 103"/>
                <a:gd name="T39" fmla="*/ 98 h 98"/>
                <a:gd name="T40" fmla="*/ 90 w 103"/>
                <a:gd name="T41" fmla="*/ 93 h 98"/>
                <a:gd name="T42" fmla="*/ 95 w 103"/>
                <a:gd name="T43" fmla="*/ 89 h 98"/>
                <a:gd name="T44" fmla="*/ 100 w 103"/>
                <a:gd name="T45" fmla="*/ 87 h 98"/>
                <a:gd name="T46" fmla="*/ 101 w 103"/>
                <a:gd name="T47" fmla="*/ 81 h 98"/>
                <a:gd name="T48" fmla="*/ 103 w 103"/>
                <a:gd name="T49" fmla="*/ 76 h 98"/>
                <a:gd name="T50" fmla="*/ 98 w 103"/>
                <a:gd name="T51" fmla="*/ 71 h 98"/>
                <a:gd name="T52" fmla="*/ 94 w 103"/>
                <a:gd name="T53" fmla="*/ 66 h 98"/>
                <a:gd name="T54" fmla="*/ 91 w 103"/>
                <a:gd name="T55" fmla="*/ 59 h 98"/>
                <a:gd name="T56" fmla="*/ 88 w 103"/>
                <a:gd name="T57" fmla="*/ 53 h 98"/>
                <a:gd name="T58" fmla="*/ 85 w 103"/>
                <a:gd name="T59" fmla="*/ 45 h 98"/>
                <a:gd name="T60" fmla="*/ 82 w 103"/>
                <a:gd name="T61" fmla="*/ 38 h 98"/>
                <a:gd name="T62" fmla="*/ 78 w 103"/>
                <a:gd name="T63" fmla="*/ 33 h 98"/>
                <a:gd name="T64" fmla="*/ 75 w 103"/>
                <a:gd name="T65" fmla="*/ 27 h 98"/>
                <a:gd name="T66" fmla="*/ 72 w 103"/>
                <a:gd name="T67" fmla="*/ 21 h 98"/>
                <a:gd name="T68" fmla="*/ 74 w 103"/>
                <a:gd name="T69" fmla="*/ 14 h 98"/>
                <a:gd name="T70" fmla="*/ 73 w 103"/>
                <a:gd name="T71" fmla="*/ 13 h 98"/>
                <a:gd name="T72" fmla="*/ 75 w 103"/>
                <a:gd name="T73" fmla="*/ 20 h 98"/>
                <a:gd name="T74" fmla="*/ 78 w 103"/>
                <a:gd name="T75" fmla="*/ 26 h 98"/>
                <a:gd name="T76" fmla="*/ 81 w 103"/>
                <a:gd name="T77" fmla="*/ 32 h 98"/>
                <a:gd name="T78" fmla="*/ 86 w 103"/>
                <a:gd name="T79" fmla="*/ 38 h 98"/>
                <a:gd name="T80" fmla="*/ 91 w 103"/>
                <a:gd name="T81" fmla="*/ 36 h 98"/>
                <a:gd name="T82" fmla="*/ 93 w 103"/>
                <a:gd name="T83" fmla="*/ 28 h 98"/>
                <a:gd name="T84" fmla="*/ 94 w 103"/>
                <a:gd name="T85" fmla="*/ 22 h 98"/>
                <a:gd name="T86" fmla="*/ 91 w 103"/>
                <a:gd name="T87" fmla="*/ 14 h 98"/>
                <a:gd name="T88" fmla="*/ 89 w 103"/>
                <a:gd name="T89" fmla="*/ 6 h 98"/>
                <a:gd name="T90" fmla="*/ 68 w 103"/>
                <a:gd name="T91" fmla="*/ 5 h 98"/>
                <a:gd name="T92" fmla="*/ 67 w 103"/>
                <a:gd name="T93" fmla="*/ 2 h 98"/>
                <a:gd name="T94" fmla="*/ 68 w 103"/>
                <a:gd name="T95" fmla="*/ 1 h 98"/>
                <a:gd name="T96" fmla="*/ 59 w 103"/>
                <a:gd name="T97" fmla="*/ 1 h 98"/>
                <a:gd name="T98" fmla="*/ 55 w 103"/>
                <a:gd name="T99" fmla="*/ 2 h 98"/>
                <a:gd name="T100" fmla="*/ 51 w 103"/>
                <a:gd name="T101" fmla="*/ 2 h 98"/>
                <a:gd name="T102" fmla="*/ 46 w 103"/>
                <a:gd name="T103" fmla="*/ 6 h 98"/>
                <a:gd name="T104" fmla="*/ 39 w 103"/>
                <a:gd name="T105" fmla="*/ 8 h 98"/>
                <a:gd name="T106" fmla="*/ 32 w 103"/>
                <a:gd name="T107" fmla="*/ 6 h 98"/>
                <a:gd name="T108" fmla="*/ 27 w 103"/>
                <a:gd name="T109" fmla="*/ 4 h 98"/>
                <a:gd name="T110" fmla="*/ 21 w 103"/>
                <a:gd name="T111" fmla="*/ 1 h 98"/>
                <a:gd name="T112" fmla="*/ 13 w 103"/>
                <a:gd name="T113" fmla="*/ 0 h 98"/>
                <a:gd name="T114" fmla="*/ 5 w 103"/>
                <a:gd name="T115" fmla="*/ 1 h 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3"/>
                <a:gd name="T175" fmla="*/ 0 h 98"/>
                <a:gd name="T176" fmla="*/ 103 w 103"/>
                <a:gd name="T177" fmla="*/ 98 h 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3" h="98">
                  <a:moveTo>
                    <a:pt x="3" y="0"/>
                  </a:moveTo>
                  <a:lnTo>
                    <a:pt x="3" y="1"/>
                  </a:lnTo>
                  <a:lnTo>
                    <a:pt x="2" y="1"/>
                  </a:lnTo>
                  <a:lnTo>
                    <a:pt x="2" y="2"/>
                  </a:lnTo>
                  <a:lnTo>
                    <a:pt x="1" y="2"/>
                  </a:lnTo>
                  <a:lnTo>
                    <a:pt x="1" y="3"/>
                  </a:lnTo>
                  <a:lnTo>
                    <a:pt x="1" y="4"/>
                  </a:lnTo>
                  <a:lnTo>
                    <a:pt x="2" y="5"/>
                  </a:lnTo>
                  <a:lnTo>
                    <a:pt x="2" y="6"/>
                  </a:lnTo>
                  <a:lnTo>
                    <a:pt x="2" y="7"/>
                  </a:lnTo>
                  <a:lnTo>
                    <a:pt x="2" y="8"/>
                  </a:lnTo>
                  <a:lnTo>
                    <a:pt x="2" y="9"/>
                  </a:lnTo>
                  <a:lnTo>
                    <a:pt x="2" y="10"/>
                  </a:lnTo>
                  <a:lnTo>
                    <a:pt x="2" y="11"/>
                  </a:lnTo>
                  <a:lnTo>
                    <a:pt x="2" y="12"/>
                  </a:lnTo>
                  <a:lnTo>
                    <a:pt x="2" y="13"/>
                  </a:lnTo>
                  <a:lnTo>
                    <a:pt x="1" y="14"/>
                  </a:lnTo>
                  <a:lnTo>
                    <a:pt x="0" y="14"/>
                  </a:lnTo>
                  <a:lnTo>
                    <a:pt x="0" y="15"/>
                  </a:lnTo>
                  <a:lnTo>
                    <a:pt x="0" y="16"/>
                  </a:lnTo>
                  <a:lnTo>
                    <a:pt x="0" y="17"/>
                  </a:lnTo>
                  <a:lnTo>
                    <a:pt x="0" y="18"/>
                  </a:lnTo>
                  <a:lnTo>
                    <a:pt x="0" y="19"/>
                  </a:lnTo>
                  <a:lnTo>
                    <a:pt x="1" y="20"/>
                  </a:lnTo>
                  <a:lnTo>
                    <a:pt x="1" y="21"/>
                  </a:lnTo>
                  <a:lnTo>
                    <a:pt x="1" y="22"/>
                  </a:lnTo>
                  <a:lnTo>
                    <a:pt x="1" y="23"/>
                  </a:lnTo>
                  <a:lnTo>
                    <a:pt x="1" y="24"/>
                  </a:lnTo>
                  <a:lnTo>
                    <a:pt x="2" y="24"/>
                  </a:lnTo>
                  <a:lnTo>
                    <a:pt x="2" y="25"/>
                  </a:lnTo>
                  <a:lnTo>
                    <a:pt x="3" y="25"/>
                  </a:lnTo>
                  <a:lnTo>
                    <a:pt x="4" y="26"/>
                  </a:lnTo>
                  <a:lnTo>
                    <a:pt x="4" y="27"/>
                  </a:lnTo>
                  <a:lnTo>
                    <a:pt x="4" y="28"/>
                  </a:lnTo>
                  <a:lnTo>
                    <a:pt x="4" y="30"/>
                  </a:lnTo>
                  <a:lnTo>
                    <a:pt x="4" y="31"/>
                  </a:lnTo>
                  <a:lnTo>
                    <a:pt x="4" y="32"/>
                  </a:lnTo>
                  <a:lnTo>
                    <a:pt x="4" y="34"/>
                  </a:lnTo>
                  <a:lnTo>
                    <a:pt x="4" y="35"/>
                  </a:lnTo>
                  <a:lnTo>
                    <a:pt x="4" y="36"/>
                  </a:lnTo>
                  <a:lnTo>
                    <a:pt x="4" y="37"/>
                  </a:lnTo>
                  <a:lnTo>
                    <a:pt x="4" y="38"/>
                  </a:lnTo>
                  <a:lnTo>
                    <a:pt x="4" y="39"/>
                  </a:lnTo>
                  <a:lnTo>
                    <a:pt x="4" y="41"/>
                  </a:lnTo>
                  <a:lnTo>
                    <a:pt x="4" y="43"/>
                  </a:lnTo>
                  <a:lnTo>
                    <a:pt x="4" y="44"/>
                  </a:lnTo>
                  <a:lnTo>
                    <a:pt x="4" y="45"/>
                  </a:lnTo>
                  <a:lnTo>
                    <a:pt x="4" y="46"/>
                  </a:lnTo>
                  <a:lnTo>
                    <a:pt x="4" y="47"/>
                  </a:lnTo>
                  <a:lnTo>
                    <a:pt x="4" y="48"/>
                  </a:lnTo>
                  <a:lnTo>
                    <a:pt x="4" y="50"/>
                  </a:lnTo>
                  <a:lnTo>
                    <a:pt x="4" y="51"/>
                  </a:lnTo>
                  <a:lnTo>
                    <a:pt x="4" y="52"/>
                  </a:lnTo>
                  <a:lnTo>
                    <a:pt x="4" y="53"/>
                  </a:lnTo>
                  <a:lnTo>
                    <a:pt x="4" y="54"/>
                  </a:lnTo>
                  <a:lnTo>
                    <a:pt x="4" y="55"/>
                  </a:lnTo>
                  <a:lnTo>
                    <a:pt x="4" y="56"/>
                  </a:lnTo>
                  <a:lnTo>
                    <a:pt x="4" y="57"/>
                  </a:lnTo>
                  <a:lnTo>
                    <a:pt x="4" y="59"/>
                  </a:lnTo>
                  <a:lnTo>
                    <a:pt x="4" y="60"/>
                  </a:lnTo>
                  <a:lnTo>
                    <a:pt x="4" y="61"/>
                  </a:lnTo>
                  <a:lnTo>
                    <a:pt x="4" y="62"/>
                  </a:lnTo>
                  <a:lnTo>
                    <a:pt x="4" y="63"/>
                  </a:lnTo>
                  <a:lnTo>
                    <a:pt x="4" y="64"/>
                  </a:lnTo>
                  <a:lnTo>
                    <a:pt x="4" y="65"/>
                  </a:lnTo>
                  <a:lnTo>
                    <a:pt x="4" y="67"/>
                  </a:lnTo>
                  <a:lnTo>
                    <a:pt x="4" y="68"/>
                  </a:lnTo>
                  <a:lnTo>
                    <a:pt x="4" y="69"/>
                  </a:lnTo>
                  <a:lnTo>
                    <a:pt x="4" y="71"/>
                  </a:lnTo>
                  <a:lnTo>
                    <a:pt x="4" y="72"/>
                  </a:lnTo>
                  <a:lnTo>
                    <a:pt x="4" y="73"/>
                  </a:lnTo>
                  <a:lnTo>
                    <a:pt x="4" y="74"/>
                  </a:lnTo>
                  <a:lnTo>
                    <a:pt x="4" y="76"/>
                  </a:lnTo>
                  <a:lnTo>
                    <a:pt x="4" y="77"/>
                  </a:lnTo>
                  <a:lnTo>
                    <a:pt x="4" y="78"/>
                  </a:lnTo>
                  <a:lnTo>
                    <a:pt x="4" y="79"/>
                  </a:lnTo>
                  <a:lnTo>
                    <a:pt x="4" y="80"/>
                  </a:lnTo>
                  <a:lnTo>
                    <a:pt x="4" y="81"/>
                  </a:lnTo>
                  <a:lnTo>
                    <a:pt x="4" y="82"/>
                  </a:lnTo>
                  <a:lnTo>
                    <a:pt x="4" y="84"/>
                  </a:lnTo>
                  <a:lnTo>
                    <a:pt x="4" y="85"/>
                  </a:lnTo>
                  <a:lnTo>
                    <a:pt x="4" y="86"/>
                  </a:lnTo>
                  <a:lnTo>
                    <a:pt x="4" y="88"/>
                  </a:lnTo>
                  <a:lnTo>
                    <a:pt x="4" y="89"/>
                  </a:lnTo>
                  <a:lnTo>
                    <a:pt x="4" y="90"/>
                  </a:lnTo>
                  <a:lnTo>
                    <a:pt x="4" y="91"/>
                  </a:lnTo>
                  <a:lnTo>
                    <a:pt x="4" y="92"/>
                  </a:lnTo>
                  <a:lnTo>
                    <a:pt x="4" y="93"/>
                  </a:lnTo>
                  <a:lnTo>
                    <a:pt x="4" y="94"/>
                  </a:lnTo>
                  <a:lnTo>
                    <a:pt x="4" y="95"/>
                  </a:lnTo>
                  <a:lnTo>
                    <a:pt x="4" y="96"/>
                  </a:lnTo>
                  <a:lnTo>
                    <a:pt x="5" y="96"/>
                  </a:lnTo>
                  <a:lnTo>
                    <a:pt x="6" y="96"/>
                  </a:lnTo>
                  <a:lnTo>
                    <a:pt x="7" y="96"/>
                  </a:lnTo>
                  <a:lnTo>
                    <a:pt x="8" y="96"/>
                  </a:lnTo>
                  <a:lnTo>
                    <a:pt x="9" y="96"/>
                  </a:lnTo>
                  <a:lnTo>
                    <a:pt x="10" y="96"/>
                  </a:lnTo>
                  <a:lnTo>
                    <a:pt x="11" y="96"/>
                  </a:lnTo>
                  <a:lnTo>
                    <a:pt x="12" y="96"/>
                  </a:lnTo>
                  <a:lnTo>
                    <a:pt x="13" y="96"/>
                  </a:lnTo>
                  <a:lnTo>
                    <a:pt x="14" y="96"/>
                  </a:lnTo>
                  <a:lnTo>
                    <a:pt x="15" y="96"/>
                  </a:lnTo>
                  <a:lnTo>
                    <a:pt x="16" y="96"/>
                  </a:lnTo>
                  <a:lnTo>
                    <a:pt x="17" y="96"/>
                  </a:lnTo>
                  <a:lnTo>
                    <a:pt x="18" y="96"/>
                  </a:lnTo>
                  <a:lnTo>
                    <a:pt x="19" y="96"/>
                  </a:lnTo>
                  <a:lnTo>
                    <a:pt x="20" y="96"/>
                  </a:lnTo>
                  <a:lnTo>
                    <a:pt x="21" y="96"/>
                  </a:lnTo>
                  <a:lnTo>
                    <a:pt x="22" y="96"/>
                  </a:lnTo>
                  <a:lnTo>
                    <a:pt x="23" y="96"/>
                  </a:lnTo>
                  <a:lnTo>
                    <a:pt x="24" y="96"/>
                  </a:lnTo>
                  <a:lnTo>
                    <a:pt x="25" y="96"/>
                  </a:lnTo>
                  <a:lnTo>
                    <a:pt x="26" y="96"/>
                  </a:lnTo>
                  <a:lnTo>
                    <a:pt x="27" y="96"/>
                  </a:lnTo>
                  <a:lnTo>
                    <a:pt x="28" y="96"/>
                  </a:lnTo>
                  <a:lnTo>
                    <a:pt x="29" y="96"/>
                  </a:lnTo>
                  <a:lnTo>
                    <a:pt x="30" y="96"/>
                  </a:lnTo>
                  <a:lnTo>
                    <a:pt x="31" y="96"/>
                  </a:lnTo>
                  <a:lnTo>
                    <a:pt x="32" y="96"/>
                  </a:lnTo>
                  <a:lnTo>
                    <a:pt x="33" y="96"/>
                  </a:lnTo>
                  <a:lnTo>
                    <a:pt x="34" y="96"/>
                  </a:lnTo>
                  <a:lnTo>
                    <a:pt x="35" y="96"/>
                  </a:lnTo>
                  <a:lnTo>
                    <a:pt x="36" y="96"/>
                  </a:lnTo>
                  <a:lnTo>
                    <a:pt x="37" y="96"/>
                  </a:lnTo>
                  <a:lnTo>
                    <a:pt x="38" y="96"/>
                  </a:lnTo>
                  <a:lnTo>
                    <a:pt x="39" y="96"/>
                  </a:lnTo>
                  <a:lnTo>
                    <a:pt x="40" y="96"/>
                  </a:lnTo>
                  <a:lnTo>
                    <a:pt x="41" y="96"/>
                  </a:lnTo>
                  <a:lnTo>
                    <a:pt x="42" y="96"/>
                  </a:lnTo>
                  <a:lnTo>
                    <a:pt x="43" y="96"/>
                  </a:lnTo>
                  <a:lnTo>
                    <a:pt x="44" y="96"/>
                  </a:lnTo>
                  <a:lnTo>
                    <a:pt x="45" y="96"/>
                  </a:lnTo>
                  <a:lnTo>
                    <a:pt x="46" y="96"/>
                  </a:lnTo>
                  <a:lnTo>
                    <a:pt x="47" y="96"/>
                  </a:lnTo>
                  <a:lnTo>
                    <a:pt x="48" y="96"/>
                  </a:lnTo>
                  <a:lnTo>
                    <a:pt x="49" y="96"/>
                  </a:lnTo>
                  <a:lnTo>
                    <a:pt x="50" y="96"/>
                  </a:lnTo>
                  <a:lnTo>
                    <a:pt x="51" y="96"/>
                  </a:lnTo>
                  <a:lnTo>
                    <a:pt x="52" y="96"/>
                  </a:lnTo>
                  <a:lnTo>
                    <a:pt x="53" y="96"/>
                  </a:lnTo>
                  <a:lnTo>
                    <a:pt x="54" y="96"/>
                  </a:lnTo>
                  <a:lnTo>
                    <a:pt x="55" y="96"/>
                  </a:lnTo>
                  <a:lnTo>
                    <a:pt x="56" y="96"/>
                  </a:lnTo>
                  <a:lnTo>
                    <a:pt x="57" y="96"/>
                  </a:lnTo>
                  <a:lnTo>
                    <a:pt x="58" y="96"/>
                  </a:lnTo>
                  <a:lnTo>
                    <a:pt x="59" y="96"/>
                  </a:lnTo>
                  <a:lnTo>
                    <a:pt x="60" y="96"/>
                  </a:lnTo>
                  <a:lnTo>
                    <a:pt x="61" y="96"/>
                  </a:lnTo>
                  <a:lnTo>
                    <a:pt x="62" y="96"/>
                  </a:lnTo>
                  <a:lnTo>
                    <a:pt x="62" y="95"/>
                  </a:lnTo>
                  <a:lnTo>
                    <a:pt x="62" y="94"/>
                  </a:lnTo>
                  <a:lnTo>
                    <a:pt x="63" y="94"/>
                  </a:lnTo>
                  <a:lnTo>
                    <a:pt x="64" y="94"/>
                  </a:lnTo>
                  <a:lnTo>
                    <a:pt x="64" y="95"/>
                  </a:lnTo>
                  <a:lnTo>
                    <a:pt x="63" y="96"/>
                  </a:lnTo>
                  <a:lnTo>
                    <a:pt x="64" y="96"/>
                  </a:lnTo>
                  <a:lnTo>
                    <a:pt x="65" y="96"/>
                  </a:lnTo>
                  <a:lnTo>
                    <a:pt x="66" y="96"/>
                  </a:lnTo>
                  <a:lnTo>
                    <a:pt x="67" y="96"/>
                  </a:lnTo>
                  <a:lnTo>
                    <a:pt x="68" y="96"/>
                  </a:lnTo>
                  <a:lnTo>
                    <a:pt x="69" y="96"/>
                  </a:lnTo>
                  <a:lnTo>
                    <a:pt x="70" y="96"/>
                  </a:lnTo>
                  <a:lnTo>
                    <a:pt x="71" y="96"/>
                  </a:lnTo>
                  <a:lnTo>
                    <a:pt x="72" y="96"/>
                  </a:lnTo>
                  <a:lnTo>
                    <a:pt x="73" y="96"/>
                  </a:lnTo>
                  <a:lnTo>
                    <a:pt x="74" y="96"/>
                  </a:lnTo>
                  <a:lnTo>
                    <a:pt x="75" y="96"/>
                  </a:lnTo>
                  <a:lnTo>
                    <a:pt x="76" y="96"/>
                  </a:lnTo>
                  <a:lnTo>
                    <a:pt x="77" y="96"/>
                  </a:lnTo>
                  <a:lnTo>
                    <a:pt x="78" y="96"/>
                  </a:lnTo>
                  <a:lnTo>
                    <a:pt x="79" y="96"/>
                  </a:lnTo>
                  <a:lnTo>
                    <a:pt x="80" y="96"/>
                  </a:lnTo>
                  <a:lnTo>
                    <a:pt x="81" y="96"/>
                  </a:lnTo>
                  <a:lnTo>
                    <a:pt x="81" y="97"/>
                  </a:lnTo>
                  <a:lnTo>
                    <a:pt x="82" y="97"/>
                  </a:lnTo>
                  <a:lnTo>
                    <a:pt x="82" y="98"/>
                  </a:lnTo>
                  <a:lnTo>
                    <a:pt x="83" y="98"/>
                  </a:lnTo>
                  <a:lnTo>
                    <a:pt x="84" y="98"/>
                  </a:lnTo>
                  <a:lnTo>
                    <a:pt x="85" y="98"/>
                  </a:lnTo>
                  <a:lnTo>
                    <a:pt x="86" y="98"/>
                  </a:lnTo>
                  <a:lnTo>
                    <a:pt x="87" y="98"/>
                  </a:lnTo>
                  <a:lnTo>
                    <a:pt x="87" y="97"/>
                  </a:lnTo>
                  <a:lnTo>
                    <a:pt x="88" y="97"/>
                  </a:lnTo>
                  <a:lnTo>
                    <a:pt x="88" y="96"/>
                  </a:lnTo>
                  <a:lnTo>
                    <a:pt x="88" y="95"/>
                  </a:lnTo>
                  <a:lnTo>
                    <a:pt x="88" y="94"/>
                  </a:lnTo>
                  <a:lnTo>
                    <a:pt x="89" y="94"/>
                  </a:lnTo>
                  <a:lnTo>
                    <a:pt x="89" y="93"/>
                  </a:lnTo>
                  <a:lnTo>
                    <a:pt x="90" y="93"/>
                  </a:lnTo>
                  <a:lnTo>
                    <a:pt x="91" y="93"/>
                  </a:lnTo>
                  <a:lnTo>
                    <a:pt x="92" y="93"/>
                  </a:lnTo>
                  <a:lnTo>
                    <a:pt x="93" y="93"/>
                  </a:lnTo>
                  <a:lnTo>
                    <a:pt x="93" y="92"/>
                  </a:lnTo>
                  <a:lnTo>
                    <a:pt x="94" y="92"/>
                  </a:lnTo>
                  <a:lnTo>
                    <a:pt x="94" y="91"/>
                  </a:lnTo>
                  <a:lnTo>
                    <a:pt x="94" y="90"/>
                  </a:lnTo>
                  <a:lnTo>
                    <a:pt x="95" y="90"/>
                  </a:lnTo>
                  <a:lnTo>
                    <a:pt x="95" y="89"/>
                  </a:lnTo>
                  <a:lnTo>
                    <a:pt x="95" y="88"/>
                  </a:lnTo>
                  <a:lnTo>
                    <a:pt x="96" y="88"/>
                  </a:lnTo>
                  <a:lnTo>
                    <a:pt x="96" y="87"/>
                  </a:lnTo>
                  <a:lnTo>
                    <a:pt x="96" y="88"/>
                  </a:lnTo>
                  <a:lnTo>
                    <a:pt x="97" y="88"/>
                  </a:lnTo>
                  <a:lnTo>
                    <a:pt x="98" y="88"/>
                  </a:lnTo>
                  <a:lnTo>
                    <a:pt x="99" y="88"/>
                  </a:lnTo>
                  <a:lnTo>
                    <a:pt x="99" y="87"/>
                  </a:lnTo>
                  <a:lnTo>
                    <a:pt x="100" y="87"/>
                  </a:lnTo>
                  <a:lnTo>
                    <a:pt x="100" y="86"/>
                  </a:lnTo>
                  <a:lnTo>
                    <a:pt x="101" y="86"/>
                  </a:lnTo>
                  <a:lnTo>
                    <a:pt x="101" y="85"/>
                  </a:lnTo>
                  <a:lnTo>
                    <a:pt x="102" y="85"/>
                  </a:lnTo>
                  <a:lnTo>
                    <a:pt x="102" y="84"/>
                  </a:lnTo>
                  <a:lnTo>
                    <a:pt x="101" y="84"/>
                  </a:lnTo>
                  <a:lnTo>
                    <a:pt x="101" y="83"/>
                  </a:lnTo>
                  <a:lnTo>
                    <a:pt x="101" y="82"/>
                  </a:lnTo>
                  <a:lnTo>
                    <a:pt x="101" y="81"/>
                  </a:lnTo>
                  <a:lnTo>
                    <a:pt x="101" y="80"/>
                  </a:lnTo>
                  <a:lnTo>
                    <a:pt x="101" y="79"/>
                  </a:lnTo>
                  <a:lnTo>
                    <a:pt x="101" y="78"/>
                  </a:lnTo>
                  <a:lnTo>
                    <a:pt x="100" y="78"/>
                  </a:lnTo>
                  <a:lnTo>
                    <a:pt x="100" y="77"/>
                  </a:lnTo>
                  <a:lnTo>
                    <a:pt x="101" y="77"/>
                  </a:lnTo>
                  <a:lnTo>
                    <a:pt x="102" y="77"/>
                  </a:lnTo>
                  <a:lnTo>
                    <a:pt x="103" y="77"/>
                  </a:lnTo>
                  <a:lnTo>
                    <a:pt x="103" y="76"/>
                  </a:lnTo>
                  <a:lnTo>
                    <a:pt x="102" y="76"/>
                  </a:lnTo>
                  <a:lnTo>
                    <a:pt x="102" y="75"/>
                  </a:lnTo>
                  <a:lnTo>
                    <a:pt x="101" y="75"/>
                  </a:lnTo>
                  <a:lnTo>
                    <a:pt x="100" y="74"/>
                  </a:lnTo>
                  <a:lnTo>
                    <a:pt x="99" y="74"/>
                  </a:lnTo>
                  <a:lnTo>
                    <a:pt x="99" y="73"/>
                  </a:lnTo>
                  <a:lnTo>
                    <a:pt x="98" y="73"/>
                  </a:lnTo>
                  <a:lnTo>
                    <a:pt x="98" y="72"/>
                  </a:lnTo>
                  <a:lnTo>
                    <a:pt x="98" y="71"/>
                  </a:lnTo>
                  <a:lnTo>
                    <a:pt x="97" y="71"/>
                  </a:lnTo>
                  <a:lnTo>
                    <a:pt x="97" y="70"/>
                  </a:lnTo>
                  <a:lnTo>
                    <a:pt x="97" y="69"/>
                  </a:lnTo>
                  <a:lnTo>
                    <a:pt x="96" y="69"/>
                  </a:lnTo>
                  <a:lnTo>
                    <a:pt x="96" y="68"/>
                  </a:lnTo>
                  <a:lnTo>
                    <a:pt x="96" y="67"/>
                  </a:lnTo>
                  <a:lnTo>
                    <a:pt x="95" y="67"/>
                  </a:lnTo>
                  <a:lnTo>
                    <a:pt x="95" y="66"/>
                  </a:lnTo>
                  <a:lnTo>
                    <a:pt x="94" y="66"/>
                  </a:lnTo>
                  <a:lnTo>
                    <a:pt x="94" y="65"/>
                  </a:lnTo>
                  <a:lnTo>
                    <a:pt x="94" y="64"/>
                  </a:lnTo>
                  <a:lnTo>
                    <a:pt x="93" y="64"/>
                  </a:lnTo>
                  <a:lnTo>
                    <a:pt x="93" y="63"/>
                  </a:lnTo>
                  <a:lnTo>
                    <a:pt x="93" y="62"/>
                  </a:lnTo>
                  <a:lnTo>
                    <a:pt x="93" y="61"/>
                  </a:lnTo>
                  <a:lnTo>
                    <a:pt x="92" y="61"/>
                  </a:lnTo>
                  <a:lnTo>
                    <a:pt x="92" y="60"/>
                  </a:lnTo>
                  <a:lnTo>
                    <a:pt x="91" y="59"/>
                  </a:lnTo>
                  <a:lnTo>
                    <a:pt x="91" y="58"/>
                  </a:lnTo>
                  <a:lnTo>
                    <a:pt x="90" y="58"/>
                  </a:lnTo>
                  <a:lnTo>
                    <a:pt x="90" y="57"/>
                  </a:lnTo>
                  <a:lnTo>
                    <a:pt x="90" y="56"/>
                  </a:lnTo>
                  <a:lnTo>
                    <a:pt x="89" y="56"/>
                  </a:lnTo>
                  <a:lnTo>
                    <a:pt x="89" y="55"/>
                  </a:lnTo>
                  <a:lnTo>
                    <a:pt x="89" y="54"/>
                  </a:lnTo>
                  <a:lnTo>
                    <a:pt x="88" y="54"/>
                  </a:lnTo>
                  <a:lnTo>
                    <a:pt x="88" y="53"/>
                  </a:lnTo>
                  <a:lnTo>
                    <a:pt x="88" y="52"/>
                  </a:lnTo>
                  <a:lnTo>
                    <a:pt x="87" y="52"/>
                  </a:lnTo>
                  <a:lnTo>
                    <a:pt x="87" y="51"/>
                  </a:lnTo>
                  <a:lnTo>
                    <a:pt x="87" y="50"/>
                  </a:lnTo>
                  <a:lnTo>
                    <a:pt x="86" y="49"/>
                  </a:lnTo>
                  <a:lnTo>
                    <a:pt x="86" y="48"/>
                  </a:lnTo>
                  <a:lnTo>
                    <a:pt x="86" y="47"/>
                  </a:lnTo>
                  <a:lnTo>
                    <a:pt x="86" y="46"/>
                  </a:lnTo>
                  <a:lnTo>
                    <a:pt x="85" y="45"/>
                  </a:lnTo>
                  <a:lnTo>
                    <a:pt x="85" y="44"/>
                  </a:lnTo>
                  <a:lnTo>
                    <a:pt x="84" y="44"/>
                  </a:lnTo>
                  <a:lnTo>
                    <a:pt x="84" y="43"/>
                  </a:lnTo>
                  <a:lnTo>
                    <a:pt x="83" y="42"/>
                  </a:lnTo>
                  <a:lnTo>
                    <a:pt x="83" y="41"/>
                  </a:lnTo>
                  <a:lnTo>
                    <a:pt x="83" y="40"/>
                  </a:lnTo>
                  <a:lnTo>
                    <a:pt x="82" y="40"/>
                  </a:lnTo>
                  <a:lnTo>
                    <a:pt x="82" y="39"/>
                  </a:lnTo>
                  <a:lnTo>
                    <a:pt x="82" y="38"/>
                  </a:lnTo>
                  <a:lnTo>
                    <a:pt x="82" y="37"/>
                  </a:lnTo>
                  <a:lnTo>
                    <a:pt x="81" y="37"/>
                  </a:lnTo>
                  <a:lnTo>
                    <a:pt x="81" y="36"/>
                  </a:lnTo>
                  <a:lnTo>
                    <a:pt x="80" y="36"/>
                  </a:lnTo>
                  <a:lnTo>
                    <a:pt x="80" y="35"/>
                  </a:lnTo>
                  <a:lnTo>
                    <a:pt x="79" y="35"/>
                  </a:lnTo>
                  <a:lnTo>
                    <a:pt x="79" y="34"/>
                  </a:lnTo>
                  <a:lnTo>
                    <a:pt x="78" y="34"/>
                  </a:lnTo>
                  <a:lnTo>
                    <a:pt x="78" y="33"/>
                  </a:lnTo>
                  <a:lnTo>
                    <a:pt x="77" y="33"/>
                  </a:lnTo>
                  <a:lnTo>
                    <a:pt x="77" y="32"/>
                  </a:lnTo>
                  <a:lnTo>
                    <a:pt x="77" y="31"/>
                  </a:lnTo>
                  <a:lnTo>
                    <a:pt x="76" y="31"/>
                  </a:lnTo>
                  <a:lnTo>
                    <a:pt x="76" y="30"/>
                  </a:lnTo>
                  <a:lnTo>
                    <a:pt x="76" y="29"/>
                  </a:lnTo>
                  <a:lnTo>
                    <a:pt x="75" y="29"/>
                  </a:lnTo>
                  <a:lnTo>
                    <a:pt x="75" y="28"/>
                  </a:lnTo>
                  <a:lnTo>
                    <a:pt x="75" y="27"/>
                  </a:lnTo>
                  <a:lnTo>
                    <a:pt x="74" y="27"/>
                  </a:lnTo>
                  <a:lnTo>
                    <a:pt x="74" y="26"/>
                  </a:lnTo>
                  <a:lnTo>
                    <a:pt x="74" y="25"/>
                  </a:lnTo>
                  <a:lnTo>
                    <a:pt x="74" y="24"/>
                  </a:lnTo>
                  <a:lnTo>
                    <a:pt x="74" y="23"/>
                  </a:lnTo>
                  <a:lnTo>
                    <a:pt x="74" y="22"/>
                  </a:lnTo>
                  <a:lnTo>
                    <a:pt x="73" y="22"/>
                  </a:lnTo>
                  <a:lnTo>
                    <a:pt x="72" y="22"/>
                  </a:lnTo>
                  <a:lnTo>
                    <a:pt x="72" y="21"/>
                  </a:lnTo>
                  <a:lnTo>
                    <a:pt x="72" y="20"/>
                  </a:lnTo>
                  <a:lnTo>
                    <a:pt x="72" y="19"/>
                  </a:lnTo>
                  <a:lnTo>
                    <a:pt x="72" y="18"/>
                  </a:lnTo>
                  <a:lnTo>
                    <a:pt x="73" y="18"/>
                  </a:lnTo>
                  <a:lnTo>
                    <a:pt x="73" y="17"/>
                  </a:lnTo>
                  <a:lnTo>
                    <a:pt x="73" y="16"/>
                  </a:lnTo>
                  <a:lnTo>
                    <a:pt x="74" y="16"/>
                  </a:lnTo>
                  <a:lnTo>
                    <a:pt x="74" y="15"/>
                  </a:lnTo>
                  <a:lnTo>
                    <a:pt x="74" y="14"/>
                  </a:lnTo>
                  <a:lnTo>
                    <a:pt x="73" y="14"/>
                  </a:lnTo>
                  <a:lnTo>
                    <a:pt x="73" y="13"/>
                  </a:lnTo>
                  <a:lnTo>
                    <a:pt x="73" y="14"/>
                  </a:lnTo>
                  <a:lnTo>
                    <a:pt x="72" y="14"/>
                  </a:lnTo>
                  <a:lnTo>
                    <a:pt x="71" y="13"/>
                  </a:lnTo>
                  <a:lnTo>
                    <a:pt x="71" y="12"/>
                  </a:lnTo>
                  <a:lnTo>
                    <a:pt x="72" y="12"/>
                  </a:lnTo>
                  <a:lnTo>
                    <a:pt x="72" y="13"/>
                  </a:lnTo>
                  <a:lnTo>
                    <a:pt x="73" y="13"/>
                  </a:lnTo>
                  <a:lnTo>
                    <a:pt x="73" y="14"/>
                  </a:lnTo>
                  <a:lnTo>
                    <a:pt x="74" y="14"/>
                  </a:lnTo>
                  <a:lnTo>
                    <a:pt x="74" y="15"/>
                  </a:lnTo>
                  <a:lnTo>
                    <a:pt x="74" y="16"/>
                  </a:lnTo>
                  <a:lnTo>
                    <a:pt x="74" y="17"/>
                  </a:lnTo>
                  <a:lnTo>
                    <a:pt x="74" y="18"/>
                  </a:lnTo>
                  <a:lnTo>
                    <a:pt x="75" y="18"/>
                  </a:lnTo>
                  <a:lnTo>
                    <a:pt x="75" y="19"/>
                  </a:lnTo>
                  <a:lnTo>
                    <a:pt x="75" y="20"/>
                  </a:lnTo>
                  <a:lnTo>
                    <a:pt x="75" y="21"/>
                  </a:lnTo>
                  <a:lnTo>
                    <a:pt x="75" y="22"/>
                  </a:lnTo>
                  <a:lnTo>
                    <a:pt x="76" y="22"/>
                  </a:lnTo>
                  <a:lnTo>
                    <a:pt x="76" y="23"/>
                  </a:lnTo>
                  <a:lnTo>
                    <a:pt x="77" y="23"/>
                  </a:lnTo>
                  <a:lnTo>
                    <a:pt x="77" y="24"/>
                  </a:lnTo>
                  <a:lnTo>
                    <a:pt x="77" y="25"/>
                  </a:lnTo>
                  <a:lnTo>
                    <a:pt x="78" y="25"/>
                  </a:lnTo>
                  <a:lnTo>
                    <a:pt x="78" y="26"/>
                  </a:lnTo>
                  <a:lnTo>
                    <a:pt x="79" y="26"/>
                  </a:lnTo>
                  <a:lnTo>
                    <a:pt x="79" y="27"/>
                  </a:lnTo>
                  <a:lnTo>
                    <a:pt x="79" y="28"/>
                  </a:lnTo>
                  <a:lnTo>
                    <a:pt x="80" y="28"/>
                  </a:lnTo>
                  <a:lnTo>
                    <a:pt x="80" y="29"/>
                  </a:lnTo>
                  <a:lnTo>
                    <a:pt x="80" y="30"/>
                  </a:lnTo>
                  <a:lnTo>
                    <a:pt x="80" y="31"/>
                  </a:lnTo>
                  <a:lnTo>
                    <a:pt x="81" y="31"/>
                  </a:lnTo>
                  <a:lnTo>
                    <a:pt x="81" y="32"/>
                  </a:lnTo>
                  <a:lnTo>
                    <a:pt x="82" y="32"/>
                  </a:lnTo>
                  <a:lnTo>
                    <a:pt x="82" y="33"/>
                  </a:lnTo>
                  <a:lnTo>
                    <a:pt x="83" y="34"/>
                  </a:lnTo>
                  <a:lnTo>
                    <a:pt x="84" y="35"/>
                  </a:lnTo>
                  <a:lnTo>
                    <a:pt x="84" y="36"/>
                  </a:lnTo>
                  <a:lnTo>
                    <a:pt x="85" y="36"/>
                  </a:lnTo>
                  <a:lnTo>
                    <a:pt x="85" y="37"/>
                  </a:lnTo>
                  <a:lnTo>
                    <a:pt x="86" y="37"/>
                  </a:lnTo>
                  <a:lnTo>
                    <a:pt x="86" y="38"/>
                  </a:lnTo>
                  <a:lnTo>
                    <a:pt x="87" y="38"/>
                  </a:lnTo>
                  <a:lnTo>
                    <a:pt x="87" y="39"/>
                  </a:lnTo>
                  <a:lnTo>
                    <a:pt x="88" y="39"/>
                  </a:lnTo>
                  <a:lnTo>
                    <a:pt x="89" y="39"/>
                  </a:lnTo>
                  <a:lnTo>
                    <a:pt x="89" y="38"/>
                  </a:lnTo>
                  <a:lnTo>
                    <a:pt x="90" y="38"/>
                  </a:lnTo>
                  <a:lnTo>
                    <a:pt x="90" y="37"/>
                  </a:lnTo>
                  <a:lnTo>
                    <a:pt x="91" y="37"/>
                  </a:lnTo>
                  <a:lnTo>
                    <a:pt x="91" y="36"/>
                  </a:lnTo>
                  <a:lnTo>
                    <a:pt x="91" y="35"/>
                  </a:lnTo>
                  <a:lnTo>
                    <a:pt x="91" y="34"/>
                  </a:lnTo>
                  <a:lnTo>
                    <a:pt x="91" y="33"/>
                  </a:lnTo>
                  <a:lnTo>
                    <a:pt x="92" y="32"/>
                  </a:lnTo>
                  <a:lnTo>
                    <a:pt x="92" y="31"/>
                  </a:lnTo>
                  <a:lnTo>
                    <a:pt x="92" y="30"/>
                  </a:lnTo>
                  <a:lnTo>
                    <a:pt x="92" y="29"/>
                  </a:lnTo>
                  <a:lnTo>
                    <a:pt x="93" y="29"/>
                  </a:lnTo>
                  <a:lnTo>
                    <a:pt x="93" y="28"/>
                  </a:lnTo>
                  <a:lnTo>
                    <a:pt x="93" y="27"/>
                  </a:lnTo>
                  <a:lnTo>
                    <a:pt x="93" y="26"/>
                  </a:lnTo>
                  <a:lnTo>
                    <a:pt x="94" y="26"/>
                  </a:lnTo>
                  <a:lnTo>
                    <a:pt x="94" y="25"/>
                  </a:lnTo>
                  <a:lnTo>
                    <a:pt x="94" y="24"/>
                  </a:lnTo>
                  <a:lnTo>
                    <a:pt x="94" y="23"/>
                  </a:lnTo>
                  <a:lnTo>
                    <a:pt x="95" y="23"/>
                  </a:lnTo>
                  <a:lnTo>
                    <a:pt x="95" y="22"/>
                  </a:lnTo>
                  <a:lnTo>
                    <a:pt x="94" y="22"/>
                  </a:lnTo>
                  <a:lnTo>
                    <a:pt x="94" y="21"/>
                  </a:lnTo>
                  <a:lnTo>
                    <a:pt x="94" y="20"/>
                  </a:lnTo>
                  <a:lnTo>
                    <a:pt x="93" y="20"/>
                  </a:lnTo>
                  <a:lnTo>
                    <a:pt x="93" y="19"/>
                  </a:lnTo>
                  <a:lnTo>
                    <a:pt x="93" y="18"/>
                  </a:lnTo>
                  <a:lnTo>
                    <a:pt x="92" y="17"/>
                  </a:lnTo>
                  <a:lnTo>
                    <a:pt x="92" y="16"/>
                  </a:lnTo>
                  <a:lnTo>
                    <a:pt x="92" y="15"/>
                  </a:lnTo>
                  <a:lnTo>
                    <a:pt x="91" y="14"/>
                  </a:lnTo>
                  <a:lnTo>
                    <a:pt x="91" y="13"/>
                  </a:lnTo>
                  <a:lnTo>
                    <a:pt x="91" y="12"/>
                  </a:lnTo>
                  <a:lnTo>
                    <a:pt x="90" y="11"/>
                  </a:lnTo>
                  <a:lnTo>
                    <a:pt x="90" y="10"/>
                  </a:lnTo>
                  <a:lnTo>
                    <a:pt x="90" y="9"/>
                  </a:lnTo>
                  <a:lnTo>
                    <a:pt x="89" y="9"/>
                  </a:lnTo>
                  <a:lnTo>
                    <a:pt x="89" y="8"/>
                  </a:lnTo>
                  <a:lnTo>
                    <a:pt x="89" y="7"/>
                  </a:lnTo>
                  <a:lnTo>
                    <a:pt x="89" y="6"/>
                  </a:lnTo>
                  <a:lnTo>
                    <a:pt x="88" y="6"/>
                  </a:lnTo>
                  <a:lnTo>
                    <a:pt x="88" y="5"/>
                  </a:lnTo>
                  <a:lnTo>
                    <a:pt x="88" y="4"/>
                  </a:lnTo>
                  <a:lnTo>
                    <a:pt x="88" y="3"/>
                  </a:lnTo>
                  <a:lnTo>
                    <a:pt x="70" y="5"/>
                  </a:lnTo>
                  <a:lnTo>
                    <a:pt x="70" y="6"/>
                  </a:lnTo>
                  <a:lnTo>
                    <a:pt x="69" y="6"/>
                  </a:lnTo>
                  <a:lnTo>
                    <a:pt x="68" y="6"/>
                  </a:lnTo>
                  <a:lnTo>
                    <a:pt x="68" y="5"/>
                  </a:lnTo>
                  <a:lnTo>
                    <a:pt x="69" y="5"/>
                  </a:lnTo>
                  <a:lnTo>
                    <a:pt x="68" y="5"/>
                  </a:lnTo>
                  <a:lnTo>
                    <a:pt x="69" y="4"/>
                  </a:lnTo>
                  <a:lnTo>
                    <a:pt x="68" y="4"/>
                  </a:lnTo>
                  <a:lnTo>
                    <a:pt x="67" y="4"/>
                  </a:lnTo>
                  <a:lnTo>
                    <a:pt x="66" y="4"/>
                  </a:lnTo>
                  <a:lnTo>
                    <a:pt x="66" y="3"/>
                  </a:lnTo>
                  <a:lnTo>
                    <a:pt x="67" y="3"/>
                  </a:lnTo>
                  <a:lnTo>
                    <a:pt x="67" y="2"/>
                  </a:lnTo>
                  <a:lnTo>
                    <a:pt x="68" y="2"/>
                  </a:lnTo>
                  <a:lnTo>
                    <a:pt x="69" y="3"/>
                  </a:lnTo>
                  <a:lnTo>
                    <a:pt x="70" y="3"/>
                  </a:lnTo>
                  <a:lnTo>
                    <a:pt x="70" y="4"/>
                  </a:lnTo>
                  <a:lnTo>
                    <a:pt x="70" y="3"/>
                  </a:lnTo>
                  <a:lnTo>
                    <a:pt x="69" y="3"/>
                  </a:lnTo>
                  <a:lnTo>
                    <a:pt x="69" y="2"/>
                  </a:lnTo>
                  <a:lnTo>
                    <a:pt x="68" y="2"/>
                  </a:lnTo>
                  <a:lnTo>
                    <a:pt x="68" y="1"/>
                  </a:lnTo>
                  <a:lnTo>
                    <a:pt x="67" y="1"/>
                  </a:lnTo>
                  <a:lnTo>
                    <a:pt x="66" y="1"/>
                  </a:lnTo>
                  <a:lnTo>
                    <a:pt x="65" y="1"/>
                  </a:lnTo>
                  <a:lnTo>
                    <a:pt x="64" y="1"/>
                  </a:lnTo>
                  <a:lnTo>
                    <a:pt x="63" y="1"/>
                  </a:lnTo>
                  <a:lnTo>
                    <a:pt x="62" y="1"/>
                  </a:lnTo>
                  <a:lnTo>
                    <a:pt x="61" y="1"/>
                  </a:lnTo>
                  <a:lnTo>
                    <a:pt x="60" y="1"/>
                  </a:lnTo>
                  <a:lnTo>
                    <a:pt x="59" y="1"/>
                  </a:lnTo>
                  <a:lnTo>
                    <a:pt x="59" y="2"/>
                  </a:lnTo>
                  <a:lnTo>
                    <a:pt x="58" y="2"/>
                  </a:lnTo>
                  <a:lnTo>
                    <a:pt x="57" y="2"/>
                  </a:lnTo>
                  <a:lnTo>
                    <a:pt x="57" y="3"/>
                  </a:lnTo>
                  <a:lnTo>
                    <a:pt x="56" y="3"/>
                  </a:lnTo>
                  <a:lnTo>
                    <a:pt x="55" y="3"/>
                  </a:lnTo>
                  <a:lnTo>
                    <a:pt x="54" y="3"/>
                  </a:lnTo>
                  <a:lnTo>
                    <a:pt x="54" y="2"/>
                  </a:lnTo>
                  <a:lnTo>
                    <a:pt x="55" y="2"/>
                  </a:lnTo>
                  <a:lnTo>
                    <a:pt x="56" y="2"/>
                  </a:lnTo>
                  <a:lnTo>
                    <a:pt x="56" y="1"/>
                  </a:lnTo>
                  <a:lnTo>
                    <a:pt x="57" y="1"/>
                  </a:lnTo>
                  <a:lnTo>
                    <a:pt x="56" y="1"/>
                  </a:lnTo>
                  <a:lnTo>
                    <a:pt x="55" y="1"/>
                  </a:lnTo>
                  <a:lnTo>
                    <a:pt x="54" y="2"/>
                  </a:lnTo>
                  <a:lnTo>
                    <a:pt x="53" y="2"/>
                  </a:lnTo>
                  <a:lnTo>
                    <a:pt x="52" y="2"/>
                  </a:lnTo>
                  <a:lnTo>
                    <a:pt x="51" y="2"/>
                  </a:lnTo>
                  <a:lnTo>
                    <a:pt x="51" y="3"/>
                  </a:lnTo>
                  <a:lnTo>
                    <a:pt x="50" y="3"/>
                  </a:lnTo>
                  <a:lnTo>
                    <a:pt x="49" y="3"/>
                  </a:lnTo>
                  <a:lnTo>
                    <a:pt x="49" y="4"/>
                  </a:lnTo>
                  <a:lnTo>
                    <a:pt x="48" y="4"/>
                  </a:lnTo>
                  <a:lnTo>
                    <a:pt x="47" y="4"/>
                  </a:lnTo>
                  <a:lnTo>
                    <a:pt x="47" y="5"/>
                  </a:lnTo>
                  <a:lnTo>
                    <a:pt x="46" y="5"/>
                  </a:lnTo>
                  <a:lnTo>
                    <a:pt x="46" y="6"/>
                  </a:lnTo>
                  <a:lnTo>
                    <a:pt x="45" y="6"/>
                  </a:lnTo>
                  <a:lnTo>
                    <a:pt x="44" y="6"/>
                  </a:lnTo>
                  <a:lnTo>
                    <a:pt x="44" y="7"/>
                  </a:lnTo>
                  <a:lnTo>
                    <a:pt x="43" y="7"/>
                  </a:lnTo>
                  <a:lnTo>
                    <a:pt x="42" y="7"/>
                  </a:lnTo>
                  <a:lnTo>
                    <a:pt x="42" y="8"/>
                  </a:lnTo>
                  <a:lnTo>
                    <a:pt x="41" y="8"/>
                  </a:lnTo>
                  <a:lnTo>
                    <a:pt x="40" y="8"/>
                  </a:lnTo>
                  <a:lnTo>
                    <a:pt x="39" y="8"/>
                  </a:lnTo>
                  <a:lnTo>
                    <a:pt x="39" y="7"/>
                  </a:lnTo>
                  <a:lnTo>
                    <a:pt x="38" y="7"/>
                  </a:lnTo>
                  <a:lnTo>
                    <a:pt x="37" y="7"/>
                  </a:lnTo>
                  <a:lnTo>
                    <a:pt x="37" y="6"/>
                  </a:lnTo>
                  <a:lnTo>
                    <a:pt x="36" y="6"/>
                  </a:lnTo>
                  <a:lnTo>
                    <a:pt x="35" y="6"/>
                  </a:lnTo>
                  <a:lnTo>
                    <a:pt x="34" y="6"/>
                  </a:lnTo>
                  <a:lnTo>
                    <a:pt x="33" y="6"/>
                  </a:lnTo>
                  <a:lnTo>
                    <a:pt x="32" y="6"/>
                  </a:lnTo>
                  <a:lnTo>
                    <a:pt x="31" y="6"/>
                  </a:lnTo>
                  <a:lnTo>
                    <a:pt x="31" y="5"/>
                  </a:lnTo>
                  <a:lnTo>
                    <a:pt x="31" y="6"/>
                  </a:lnTo>
                  <a:lnTo>
                    <a:pt x="31" y="5"/>
                  </a:lnTo>
                  <a:lnTo>
                    <a:pt x="30" y="5"/>
                  </a:lnTo>
                  <a:lnTo>
                    <a:pt x="29" y="5"/>
                  </a:lnTo>
                  <a:lnTo>
                    <a:pt x="29" y="4"/>
                  </a:lnTo>
                  <a:lnTo>
                    <a:pt x="28" y="4"/>
                  </a:lnTo>
                  <a:lnTo>
                    <a:pt x="27" y="4"/>
                  </a:lnTo>
                  <a:lnTo>
                    <a:pt x="26" y="4"/>
                  </a:lnTo>
                  <a:lnTo>
                    <a:pt x="25" y="4"/>
                  </a:lnTo>
                  <a:lnTo>
                    <a:pt x="25" y="3"/>
                  </a:lnTo>
                  <a:lnTo>
                    <a:pt x="24" y="3"/>
                  </a:lnTo>
                  <a:lnTo>
                    <a:pt x="23" y="3"/>
                  </a:lnTo>
                  <a:lnTo>
                    <a:pt x="23" y="2"/>
                  </a:lnTo>
                  <a:lnTo>
                    <a:pt x="22" y="2"/>
                  </a:lnTo>
                  <a:lnTo>
                    <a:pt x="21" y="2"/>
                  </a:lnTo>
                  <a:lnTo>
                    <a:pt x="21" y="1"/>
                  </a:lnTo>
                  <a:lnTo>
                    <a:pt x="20" y="1"/>
                  </a:lnTo>
                  <a:lnTo>
                    <a:pt x="19" y="1"/>
                  </a:lnTo>
                  <a:lnTo>
                    <a:pt x="18" y="1"/>
                  </a:lnTo>
                  <a:lnTo>
                    <a:pt x="17" y="1"/>
                  </a:lnTo>
                  <a:lnTo>
                    <a:pt x="16" y="1"/>
                  </a:lnTo>
                  <a:lnTo>
                    <a:pt x="15" y="1"/>
                  </a:lnTo>
                  <a:lnTo>
                    <a:pt x="14" y="1"/>
                  </a:lnTo>
                  <a:lnTo>
                    <a:pt x="14" y="0"/>
                  </a:lnTo>
                  <a:lnTo>
                    <a:pt x="13" y="0"/>
                  </a:lnTo>
                  <a:lnTo>
                    <a:pt x="12" y="0"/>
                  </a:lnTo>
                  <a:lnTo>
                    <a:pt x="11" y="0"/>
                  </a:lnTo>
                  <a:lnTo>
                    <a:pt x="10" y="0"/>
                  </a:lnTo>
                  <a:lnTo>
                    <a:pt x="9" y="0"/>
                  </a:lnTo>
                  <a:lnTo>
                    <a:pt x="8" y="0"/>
                  </a:lnTo>
                  <a:lnTo>
                    <a:pt x="8" y="1"/>
                  </a:lnTo>
                  <a:lnTo>
                    <a:pt x="7" y="1"/>
                  </a:lnTo>
                  <a:lnTo>
                    <a:pt x="6" y="1"/>
                  </a:lnTo>
                  <a:lnTo>
                    <a:pt x="5" y="1"/>
                  </a:lnTo>
                  <a:lnTo>
                    <a:pt x="5" y="0"/>
                  </a:lnTo>
                  <a:lnTo>
                    <a:pt x="4" y="0"/>
                  </a:lnTo>
                  <a:lnTo>
                    <a:pt x="3"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43" name="El_Salvador">
              <a:hlinkClick r:id="" action="ppaction://noaction"/>
            </p:cNvPr>
            <p:cNvSpPr>
              <a:spLocks noChangeAspect="1"/>
            </p:cNvSpPr>
            <p:nvPr/>
          </p:nvSpPr>
          <p:spPr bwMode="auto">
            <a:xfrm>
              <a:off x="1029" y="1317"/>
              <a:ext cx="22" cy="12"/>
            </a:xfrm>
            <a:custGeom>
              <a:avLst/>
              <a:gdLst>
                <a:gd name="T0" fmla="*/ 1 w 22"/>
                <a:gd name="T1" fmla="*/ 6 h 12"/>
                <a:gd name="T2" fmla="*/ 1 w 22"/>
                <a:gd name="T3" fmla="*/ 5 h 12"/>
                <a:gd name="T4" fmla="*/ 2 w 22"/>
                <a:gd name="T5" fmla="*/ 4 h 12"/>
                <a:gd name="T6" fmla="*/ 3 w 22"/>
                <a:gd name="T7" fmla="*/ 4 h 12"/>
                <a:gd name="T8" fmla="*/ 3 w 22"/>
                <a:gd name="T9" fmla="*/ 3 h 12"/>
                <a:gd name="T10" fmla="*/ 4 w 22"/>
                <a:gd name="T11" fmla="*/ 3 h 12"/>
                <a:gd name="T12" fmla="*/ 5 w 22"/>
                <a:gd name="T13" fmla="*/ 3 h 12"/>
                <a:gd name="T14" fmla="*/ 5 w 22"/>
                <a:gd name="T15" fmla="*/ 2 h 12"/>
                <a:gd name="T16" fmla="*/ 5 w 22"/>
                <a:gd name="T17" fmla="*/ 1 h 12"/>
                <a:gd name="T18" fmla="*/ 6 w 22"/>
                <a:gd name="T19" fmla="*/ 1 h 12"/>
                <a:gd name="T20" fmla="*/ 6 w 22"/>
                <a:gd name="T21" fmla="*/ 0 h 12"/>
                <a:gd name="T22" fmla="*/ 7 w 22"/>
                <a:gd name="T23" fmla="*/ 0 h 12"/>
                <a:gd name="T24" fmla="*/ 8 w 22"/>
                <a:gd name="T25" fmla="*/ 1 h 12"/>
                <a:gd name="T26" fmla="*/ 9 w 22"/>
                <a:gd name="T27" fmla="*/ 1 h 12"/>
                <a:gd name="T28" fmla="*/ 10 w 22"/>
                <a:gd name="T29" fmla="*/ 2 h 12"/>
                <a:gd name="T30" fmla="*/ 11 w 22"/>
                <a:gd name="T31" fmla="*/ 3 h 12"/>
                <a:gd name="T32" fmla="*/ 12 w 22"/>
                <a:gd name="T33" fmla="*/ 3 h 12"/>
                <a:gd name="T34" fmla="*/ 13 w 22"/>
                <a:gd name="T35" fmla="*/ 4 h 12"/>
                <a:gd name="T36" fmla="*/ 14 w 22"/>
                <a:gd name="T37" fmla="*/ 4 h 12"/>
                <a:gd name="T38" fmla="*/ 14 w 22"/>
                <a:gd name="T39" fmla="*/ 5 h 12"/>
                <a:gd name="T40" fmla="*/ 15 w 22"/>
                <a:gd name="T41" fmla="*/ 5 h 12"/>
                <a:gd name="T42" fmla="*/ 16 w 22"/>
                <a:gd name="T43" fmla="*/ 5 h 12"/>
                <a:gd name="T44" fmla="*/ 17 w 22"/>
                <a:gd name="T45" fmla="*/ 5 h 12"/>
                <a:gd name="T46" fmla="*/ 18 w 22"/>
                <a:gd name="T47" fmla="*/ 5 h 12"/>
                <a:gd name="T48" fmla="*/ 19 w 22"/>
                <a:gd name="T49" fmla="*/ 5 h 12"/>
                <a:gd name="T50" fmla="*/ 20 w 22"/>
                <a:gd name="T51" fmla="*/ 5 h 12"/>
                <a:gd name="T52" fmla="*/ 21 w 22"/>
                <a:gd name="T53" fmla="*/ 6 h 12"/>
                <a:gd name="T54" fmla="*/ 21 w 22"/>
                <a:gd name="T55" fmla="*/ 7 h 12"/>
                <a:gd name="T56" fmla="*/ 21 w 22"/>
                <a:gd name="T57" fmla="*/ 8 h 12"/>
                <a:gd name="T58" fmla="*/ 21 w 22"/>
                <a:gd name="T59" fmla="*/ 9 h 12"/>
                <a:gd name="T60" fmla="*/ 21 w 22"/>
                <a:gd name="T61" fmla="*/ 10 h 12"/>
                <a:gd name="T62" fmla="*/ 22 w 22"/>
                <a:gd name="T63" fmla="*/ 10 h 12"/>
                <a:gd name="T64" fmla="*/ 21 w 22"/>
                <a:gd name="T65" fmla="*/ 10 h 12"/>
                <a:gd name="T66" fmla="*/ 21 w 22"/>
                <a:gd name="T67" fmla="*/ 11 h 12"/>
                <a:gd name="T68" fmla="*/ 20 w 22"/>
                <a:gd name="T69" fmla="*/ 11 h 12"/>
                <a:gd name="T70" fmla="*/ 19 w 22"/>
                <a:gd name="T71" fmla="*/ 11 h 12"/>
                <a:gd name="T72" fmla="*/ 18 w 22"/>
                <a:gd name="T73" fmla="*/ 12 h 12"/>
                <a:gd name="T74" fmla="*/ 17 w 22"/>
                <a:gd name="T75" fmla="*/ 12 h 12"/>
                <a:gd name="T76" fmla="*/ 16 w 22"/>
                <a:gd name="T77" fmla="*/ 12 h 12"/>
                <a:gd name="T78" fmla="*/ 15 w 22"/>
                <a:gd name="T79" fmla="*/ 12 h 12"/>
                <a:gd name="T80" fmla="*/ 14 w 22"/>
                <a:gd name="T81" fmla="*/ 12 h 12"/>
                <a:gd name="T82" fmla="*/ 13 w 22"/>
                <a:gd name="T83" fmla="*/ 12 h 12"/>
                <a:gd name="T84" fmla="*/ 13 w 22"/>
                <a:gd name="T85" fmla="*/ 11 h 12"/>
                <a:gd name="T86" fmla="*/ 12 w 22"/>
                <a:gd name="T87" fmla="*/ 11 h 12"/>
                <a:gd name="T88" fmla="*/ 10 w 22"/>
                <a:gd name="T89" fmla="*/ 11 h 12"/>
                <a:gd name="T90" fmla="*/ 10 w 22"/>
                <a:gd name="T91" fmla="*/ 10 h 12"/>
                <a:gd name="T92" fmla="*/ 9 w 22"/>
                <a:gd name="T93" fmla="*/ 10 h 12"/>
                <a:gd name="T94" fmla="*/ 8 w 22"/>
                <a:gd name="T95" fmla="*/ 9 h 12"/>
                <a:gd name="T96" fmla="*/ 7 w 22"/>
                <a:gd name="T97" fmla="*/ 9 h 12"/>
                <a:gd name="T98" fmla="*/ 6 w 22"/>
                <a:gd name="T99" fmla="*/ 9 h 12"/>
                <a:gd name="T100" fmla="*/ 5 w 22"/>
                <a:gd name="T101" fmla="*/ 9 h 12"/>
                <a:gd name="T102" fmla="*/ 4 w 22"/>
                <a:gd name="T103" fmla="*/ 9 h 12"/>
                <a:gd name="T104" fmla="*/ 3 w 22"/>
                <a:gd name="T105" fmla="*/ 8 h 12"/>
                <a:gd name="T106" fmla="*/ 2 w 22"/>
                <a:gd name="T107" fmla="*/ 8 h 12"/>
                <a:gd name="T108" fmla="*/ 1 w 22"/>
                <a:gd name="T109" fmla="*/ 7 h 12"/>
                <a:gd name="T110" fmla="*/ 0 w 22"/>
                <a:gd name="T111" fmla="*/ 7 h 12"/>
                <a:gd name="T112" fmla="*/ 1 w 22"/>
                <a:gd name="T113" fmla="*/ 6 h 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
                <a:gd name="T172" fmla="*/ 0 h 12"/>
                <a:gd name="T173" fmla="*/ 22 w 22"/>
                <a:gd name="T174" fmla="*/ 12 h 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 h="12">
                  <a:moveTo>
                    <a:pt x="1" y="6"/>
                  </a:moveTo>
                  <a:lnTo>
                    <a:pt x="1" y="5"/>
                  </a:lnTo>
                  <a:lnTo>
                    <a:pt x="2" y="4"/>
                  </a:lnTo>
                  <a:lnTo>
                    <a:pt x="3" y="4"/>
                  </a:lnTo>
                  <a:lnTo>
                    <a:pt x="3" y="3"/>
                  </a:lnTo>
                  <a:lnTo>
                    <a:pt x="4" y="3"/>
                  </a:lnTo>
                  <a:lnTo>
                    <a:pt x="5" y="3"/>
                  </a:lnTo>
                  <a:lnTo>
                    <a:pt x="5" y="2"/>
                  </a:lnTo>
                  <a:lnTo>
                    <a:pt x="5" y="1"/>
                  </a:lnTo>
                  <a:lnTo>
                    <a:pt x="6" y="1"/>
                  </a:lnTo>
                  <a:lnTo>
                    <a:pt x="6" y="0"/>
                  </a:lnTo>
                  <a:lnTo>
                    <a:pt x="7" y="0"/>
                  </a:lnTo>
                  <a:lnTo>
                    <a:pt x="8" y="1"/>
                  </a:lnTo>
                  <a:lnTo>
                    <a:pt x="9" y="1"/>
                  </a:lnTo>
                  <a:lnTo>
                    <a:pt x="10" y="2"/>
                  </a:lnTo>
                  <a:lnTo>
                    <a:pt x="11" y="3"/>
                  </a:lnTo>
                  <a:lnTo>
                    <a:pt x="12" y="3"/>
                  </a:lnTo>
                  <a:lnTo>
                    <a:pt x="13" y="4"/>
                  </a:lnTo>
                  <a:lnTo>
                    <a:pt x="14" y="4"/>
                  </a:lnTo>
                  <a:lnTo>
                    <a:pt x="14" y="5"/>
                  </a:lnTo>
                  <a:lnTo>
                    <a:pt x="15" y="5"/>
                  </a:lnTo>
                  <a:lnTo>
                    <a:pt x="16" y="5"/>
                  </a:lnTo>
                  <a:lnTo>
                    <a:pt x="17" y="5"/>
                  </a:lnTo>
                  <a:lnTo>
                    <a:pt x="18" y="5"/>
                  </a:lnTo>
                  <a:lnTo>
                    <a:pt x="19" y="5"/>
                  </a:lnTo>
                  <a:lnTo>
                    <a:pt x="20" y="5"/>
                  </a:lnTo>
                  <a:lnTo>
                    <a:pt x="21" y="6"/>
                  </a:lnTo>
                  <a:lnTo>
                    <a:pt x="21" y="7"/>
                  </a:lnTo>
                  <a:lnTo>
                    <a:pt x="21" y="8"/>
                  </a:lnTo>
                  <a:lnTo>
                    <a:pt x="21" y="9"/>
                  </a:lnTo>
                  <a:lnTo>
                    <a:pt x="21" y="10"/>
                  </a:lnTo>
                  <a:lnTo>
                    <a:pt x="22" y="10"/>
                  </a:lnTo>
                  <a:lnTo>
                    <a:pt x="21" y="10"/>
                  </a:lnTo>
                  <a:lnTo>
                    <a:pt x="21" y="11"/>
                  </a:lnTo>
                  <a:lnTo>
                    <a:pt x="20" y="11"/>
                  </a:lnTo>
                  <a:lnTo>
                    <a:pt x="19" y="11"/>
                  </a:lnTo>
                  <a:lnTo>
                    <a:pt x="18" y="12"/>
                  </a:lnTo>
                  <a:lnTo>
                    <a:pt x="17" y="12"/>
                  </a:lnTo>
                  <a:lnTo>
                    <a:pt x="16" y="12"/>
                  </a:lnTo>
                  <a:lnTo>
                    <a:pt x="15" y="12"/>
                  </a:lnTo>
                  <a:lnTo>
                    <a:pt x="14" y="12"/>
                  </a:lnTo>
                  <a:lnTo>
                    <a:pt x="13" y="12"/>
                  </a:lnTo>
                  <a:lnTo>
                    <a:pt x="13" y="11"/>
                  </a:lnTo>
                  <a:lnTo>
                    <a:pt x="12" y="11"/>
                  </a:lnTo>
                  <a:lnTo>
                    <a:pt x="10" y="11"/>
                  </a:lnTo>
                  <a:lnTo>
                    <a:pt x="10" y="10"/>
                  </a:lnTo>
                  <a:lnTo>
                    <a:pt x="9" y="10"/>
                  </a:lnTo>
                  <a:lnTo>
                    <a:pt x="8" y="9"/>
                  </a:lnTo>
                  <a:lnTo>
                    <a:pt x="7" y="9"/>
                  </a:lnTo>
                  <a:lnTo>
                    <a:pt x="6" y="9"/>
                  </a:lnTo>
                  <a:lnTo>
                    <a:pt x="5" y="9"/>
                  </a:lnTo>
                  <a:lnTo>
                    <a:pt x="4" y="9"/>
                  </a:lnTo>
                  <a:lnTo>
                    <a:pt x="3" y="8"/>
                  </a:lnTo>
                  <a:lnTo>
                    <a:pt x="2" y="8"/>
                  </a:lnTo>
                  <a:lnTo>
                    <a:pt x="1" y="7"/>
                  </a:lnTo>
                  <a:lnTo>
                    <a:pt x="0" y="7"/>
                  </a:lnTo>
                  <a:lnTo>
                    <a:pt x="1"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544" name="Equatorial_Guinea"/>
            <p:cNvGrpSpPr>
              <a:grpSpLocks noChangeAspect="1"/>
            </p:cNvGrpSpPr>
            <p:nvPr/>
          </p:nvGrpSpPr>
          <p:grpSpPr bwMode="auto">
            <a:xfrm>
              <a:off x="1941" y="1416"/>
              <a:ext cx="27" cy="27"/>
              <a:chOff x="1941" y="1416"/>
              <a:chExt cx="27" cy="27"/>
            </a:xfrm>
          </p:grpSpPr>
          <p:sp>
            <p:nvSpPr>
              <p:cNvPr id="21534" name="D299"/>
              <p:cNvSpPr>
                <a:spLocks noChangeAspect="1"/>
              </p:cNvSpPr>
              <p:nvPr/>
            </p:nvSpPr>
            <p:spPr bwMode="auto">
              <a:xfrm>
                <a:off x="1950" y="1431"/>
                <a:ext cx="18" cy="12"/>
              </a:xfrm>
              <a:custGeom>
                <a:avLst/>
                <a:gdLst>
                  <a:gd name="T0" fmla="*/ 2 w 18"/>
                  <a:gd name="T1" fmla="*/ 12 h 12"/>
                  <a:gd name="T2" fmla="*/ 2 w 18"/>
                  <a:gd name="T3" fmla="*/ 11 h 12"/>
                  <a:gd name="T4" fmla="*/ 0 w 18"/>
                  <a:gd name="T5" fmla="*/ 9 h 12"/>
                  <a:gd name="T6" fmla="*/ 1 w 18"/>
                  <a:gd name="T7" fmla="*/ 7 h 12"/>
                  <a:gd name="T8" fmla="*/ 1 w 18"/>
                  <a:gd name="T9" fmla="*/ 6 h 12"/>
                  <a:gd name="T10" fmla="*/ 2 w 18"/>
                  <a:gd name="T11" fmla="*/ 4 h 12"/>
                  <a:gd name="T12" fmla="*/ 3 w 18"/>
                  <a:gd name="T13" fmla="*/ 2 h 12"/>
                  <a:gd name="T14" fmla="*/ 3 w 18"/>
                  <a:gd name="T15" fmla="*/ 1 h 12"/>
                  <a:gd name="T16" fmla="*/ 4 w 18"/>
                  <a:gd name="T17" fmla="*/ 0 h 12"/>
                  <a:gd name="T18" fmla="*/ 5 w 18"/>
                  <a:gd name="T19" fmla="*/ 0 h 12"/>
                  <a:gd name="T20" fmla="*/ 8 w 18"/>
                  <a:gd name="T21" fmla="*/ 0 h 12"/>
                  <a:gd name="T22" fmla="*/ 11 w 18"/>
                  <a:gd name="T23" fmla="*/ 0 h 12"/>
                  <a:gd name="T24" fmla="*/ 16 w 18"/>
                  <a:gd name="T25" fmla="*/ 0 h 12"/>
                  <a:gd name="T26" fmla="*/ 18 w 18"/>
                  <a:gd name="T27" fmla="*/ 0 h 12"/>
                  <a:gd name="T28" fmla="*/ 16 w 18"/>
                  <a:gd name="T29" fmla="*/ 2 h 12"/>
                  <a:gd name="T30" fmla="*/ 17 w 18"/>
                  <a:gd name="T31" fmla="*/ 7 h 12"/>
                  <a:gd name="T32" fmla="*/ 17 w 18"/>
                  <a:gd name="T33" fmla="*/ 10 h 12"/>
                  <a:gd name="T34" fmla="*/ 18 w 18"/>
                  <a:gd name="T35" fmla="*/ 10 h 12"/>
                  <a:gd name="T36" fmla="*/ 17 w 18"/>
                  <a:gd name="T37" fmla="*/ 10 h 12"/>
                  <a:gd name="T38" fmla="*/ 14 w 18"/>
                  <a:gd name="T39" fmla="*/ 10 h 12"/>
                  <a:gd name="T40" fmla="*/ 9 w 18"/>
                  <a:gd name="T41" fmla="*/ 11 h 12"/>
                  <a:gd name="T42" fmla="*/ 6 w 18"/>
                  <a:gd name="T43" fmla="*/ 11 h 12"/>
                  <a:gd name="T44" fmla="*/ 1 w 18"/>
                  <a:gd name="T45" fmla="*/ 12 h 12"/>
                  <a:gd name="T46" fmla="*/ 2 w 18"/>
                  <a:gd name="T47" fmla="*/ 12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12"/>
                  <a:gd name="T74" fmla="*/ 18 w 18"/>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12">
                    <a:moveTo>
                      <a:pt x="2" y="12"/>
                    </a:moveTo>
                    <a:lnTo>
                      <a:pt x="2" y="11"/>
                    </a:lnTo>
                    <a:lnTo>
                      <a:pt x="0" y="9"/>
                    </a:lnTo>
                    <a:lnTo>
                      <a:pt x="1" y="7"/>
                    </a:lnTo>
                    <a:lnTo>
                      <a:pt x="1" y="6"/>
                    </a:lnTo>
                    <a:lnTo>
                      <a:pt x="2" y="4"/>
                    </a:lnTo>
                    <a:lnTo>
                      <a:pt x="3" y="2"/>
                    </a:lnTo>
                    <a:lnTo>
                      <a:pt x="3" y="1"/>
                    </a:lnTo>
                    <a:lnTo>
                      <a:pt x="4" y="0"/>
                    </a:lnTo>
                    <a:lnTo>
                      <a:pt x="5" y="0"/>
                    </a:lnTo>
                    <a:lnTo>
                      <a:pt x="8" y="0"/>
                    </a:lnTo>
                    <a:lnTo>
                      <a:pt x="11" y="0"/>
                    </a:lnTo>
                    <a:lnTo>
                      <a:pt x="16" y="0"/>
                    </a:lnTo>
                    <a:lnTo>
                      <a:pt x="18" y="0"/>
                    </a:lnTo>
                    <a:lnTo>
                      <a:pt x="16" y="2"/>
                    </a:lnTo>
                    <a:lnTo>
                      <a:pt x="17" y="7"/>
                    </a:lnTo>
                    <a:lnTo>
                      <a:pt x="17" y="10"/>
                    </a:lnTo>
                    <a:lnTo>
                      <a:pt x="18" y="10"/>
                    </a:lnTo>
                    <a:lnTo>
                      <a:pt x="17" y="10"/>
                    </a:lnTo>
                    <a:lnTo>
                      <a:pt x="14" y="10"/>
                    </a:lnTo>
                    <a:lnTo>
                      <a:pt x="9" y="11"/>
                    </a:lnTo>
                    <a:lnTo>
                      <a:pt x="6" y="11"/>
                    </a:lnTo>
                    <a:lnTo>
                      <a:pt x="1" y="12"/>
                    </a:lnTo>
                    <a:lnTo>
                      <a:pt x="2"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35" name="D300"/>
              <p:cNvSpPr>
                <a:spLocks noChangeAspect="1"/>
              </p:cNvSpPr>
              <p:nvPr/>
            </p:nvSpPr>
            <p:spPr bwMode="auto">
              <a:xfrm>
                <a:off x="1941" y="1416"/>
                <a:ext cx="5" cy="5"/>
              </a:xfrm>
              <a:custGeom>
                <a:avLst/>
                <a:gdLst>
                  <a:gd name="T0" fmla="*/ 5 w 5"/>
                  <a:gd name="T1" fmla="*/ 1 h 5"/>
                  <a:gd name="T2" fmla="*/ 4 w 5"/>
                  <a:gd name="T3" fmla="*/ 1 h 5"/>
                  <a:gd name="T4" fmla="*/ 4 w 5"/>
                  <a:gd name="T5" fmla="*/ 0 h 5"/>
                  <a:gd name="T6" fmla="*/ 3 w 5"/>
                  <a:gd name="T7" fmla="*/ 0 h 5"/>
                  <a:gd name="T8" fmla="*/ 2 w 5"/>
                  <a:gd name="T9" fmla="*/ 0 h 5"/>
                  <a:gd name="T10" fmla="*/ 2 w 5"/>
                  <a:gd name="T11" fmla="*/ 1 h 5"/>
                  <a:gd name="T12" fmla="*/ 1 w 5"/>
                  <a:gd name="T13" fmla="*/ 2 h 5"/>
                  <a:gd name="T14" fmla="*/ 1 w 5"/>
                  <a:gd name="T15" fmla="*/ 3 h 5"/>
                  <a:gd name="T16" fmla="*/ 0 w 5"/>
                  <a:gd name="T17" fmla="*/ 4 h 5"/>
                  <a:gd name="T18" fmla="*/ 0 w 5"/>
                  <a:gd name="T19" fmla="*/ 5 h 5"/>
                  <a:gd name="T20" fmla="*/ 1 w 5"/>
                  <a:gd name="T21" fmla="*/ 5 h 5"/>
                  <a:gd name="T22" fmla="*/ 2 w 5"/>
                  <a:gd name="T23" fmla="*/ 5 h 5"/>
                  <a:gd name="T24" fmla="*/ 3 w 5"/>
                  <a:gd name="T25" fmla="*/ 5 h 5"/>
                  <a:gd name="T26" fmla="*/ 4 w 5"/>
                  <a:gd name="T27" fmla="*/ 5 h 5"/>
                  <a:gd name="T28" fmla="*/ 4 w 5"/>
                  <a:gd name="T29" fmla="*/ 4 h 5"/>
                  <a:gd name="T30" fmla="*/ 5 w 5"/>
                  <a:gd name="T31" fmla="*/ 3 h 5"/>
                  <a:gd name="T32" fmla="*/ 5 w 5"/>
                  <a:gd name="T33" fmla="*/ 2 h 5"/>
                  <a:gd name="T34" fmla="*/ 5 w 5"/>
                  <a:gd name="T35" fmla="*/ 1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5"/>
                  <a:gd name="T56" fmla="*/ 5 w 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5">
                    <a:moveTo>
                      <a:pt x="5" y="1"/>
                    </a:moveTo>
                    <a:lnTo>
                      <a:pt x="4" y="1"/>
                    </a:lnTo>
                    <a:lnTo>
                      <a:pt x="4" y="0"/>
                    </a:lnTo>
                    <a:lnTo>
                      <a:pt x="3" y="0"/>
                    </a:lnTo>
                    <a:lnTo>
                      <a:pt x="2" y="0"/>
                    </a:lnTo>
                    <a:lnTo>
                      <a:pt x="2" y="1"/>
                    </a:lnTo>
                    <a:lnTo>
                      <a:pt x="1" y="2"/>
                    </a:lnTo>
                    <a:lnTo>
                      <a:pt x="1" y="3"/>
                    </a:lnTo>
                    <a:lnTo>
                      <a:pt x="0" y="4"/>
                    </a:lnTo>
                    <a:lnTo>
                      <a:pt x="0" y="5"/>
                    </a:lnTo>
                    <a:lnTo>
                      <a:pt x="1" y="5"/>
                    </a:lnTo>
                    <a:lnTo>
                      <a:pt x="2" y="5"/>
                    </a:lnTo>
                    <a:lnTo>
                      <a:pt x="3" y="5"/>
                    </a:lnTo>
                    <a:lnTo>
                      <a:pt x="4" y="5"/>
                    </a:lnTo>
                    <a:lnTo>
                      <a:pt x="4" y="4"/>
                    </a:lnTo>
                    <a:lnTo>
                      <a:pt x="5" y="3"/>
                    </a:lnTo>
                    <a:lnTo>
                      <a:pt x="5" y="2"/>
                    </a:lnTo>
                    <a:lnTo>
                      <a:pt x="5"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545" name="Estonia"/>
            <p:cNvGrpSpPr>
              <a:grpSpLocks noChangeAspect="1"/>
            </p:cNvGrpSpPr>
            <p:nvPr/>
          </p:nvGrpSpPr>
          <p:grpSpPr bwMode="auto">
            <a:xfrm>
              <a:off x="2059" y="821"/>
              <a:ext cx="63" cy="26"/>
              <a:chOff x="2059" y="821"/>
              <a:chExt cx="63" cy="26"/>
            </a:xfrm>
          </p:grpSpPr>
          <p:sp>
            <p:nvSpPr>
              <p:cNvPr id="21531" name="D302"/>
              <p:cNvSpPr>
                <a:spLocks noChangeAspect="1"/>
              </p:cNvSpPr>
              <p:nvPr/>
            </p:nvSpPr>
            <p:spPr bwMode="auto">
              <a:xfrm>
                <a:off x="2075" y="821"/>
                <a:ext cx="47" cy="26"/>
              </a:xfrm>
              <a:custGeom>
                <a:avLst/>
                <a:gdLst>
                  <a:gd name="T0" fmla="*/ 46 w 47"/>
                  <a:gd name="T1" fmla="*/ 1 h 26"/>
                  <a:gd name="T2" fmla="*/ 44 w 47"/>
                  <a:gd name="T3" fmla="*/ 2 h 26"/>
                  <a:gd name="T4" fmla="*/ 41 w 47"/>
                  <a:gd name="T5" fmla="*/ 3 h 26"/>
                  <a:gd name="T6" fmla="*/ 38 w 47"/>
                  <a:gd name="T7" fmla="*/ 2 h 26"/>
                  <a:gd name="T8" fmla="*/ 36 w 47"/>
                  <a:gd name="T9" fmla="*/ 1 h 26"/>
                  <a:gd name="T10" fmla="*/ 31 w 47"/>
                  <a:gd name="T11" fmla="*/ 2 h 26"/>
                  <a:gd name="T12" fmla="*/ 26 w 47"/>
                  <a:gd name="T13" fmla="*/ 1 h 26"/>
                  <a:gd name="T14" fmla="*/ 21 w 47"/>
                  <a:gd name="T15" fmla="*/ 0 h 26"/>
                  <a:gd name="T16" fmla="*/ 18 w 47"/>
                  <a:gd name="T17" fmla="*/ 0 h 26"/>
                  <a:gd name="T18" fmla="*/ 15 w 47"/>
                  <a:gd name="T19" fmla="*/ 1 h 26"/>
                  <a:gd name="T20" fmla="*/ 12 w 47"/>
                  <a:gd name="T21" fmla="*/ 1 h 26"/>
                  <a:gd name="T22" fmla="*/ 11 w 47"/>
                  <a:gd name="T23" fmla="*/ 3 h 26"/>
                  <a:gd name="T24" fmla="*/ 8 w 47"/>
                  <a:gd name="T25" fmla="*/ 2 h 26"/>
                  <a:gd name="T26" fmla="*/ 5 w 47"/>
                  <a:gd name="T27" fmla="*/ 4 h 26"/>
                  <a:gd name="T28" fmla="*/ 1 w 47"/>
                  <a:gd name="T29" fmla="*/ 6 h 26"/>
                  <a:gd name="T30" fmla="*/ 1 w 47"/>
                  <a:gd name="T31" fmla="*/ 8 h 26"/>
                  <a:gd name="T32" fmla="*/ 1 w 47"/>
                  <a:gd name="T33" fmla="*/ 10 h 26"/>
                  <a:gd name="T34" fmla="*/ 3 w 47"/>
                  <a:gd name="T35" fmla="*/ 11 h 26"/>
                  <a:gd name="T36" fmla="*/ 3 w 47"/>
                  <a:gd name="T37" fmla="*/ 13 h 26"/>
                  <a:gd name="T38" fmla="*/ 2 w 47"/>
                  <a:gd name="T39" fmla="*/ 14 h 26"/>
                  <a:gd name="T40" fmla="*/ 2 w 47"/>
                  <a:gd name="T41" fmla="*/ 16 h 26"/>
                  <a:gd name="T42" fmla="*/ 4 w 47"/>
                  <a:gd name="T43" fmla="*/ 17 h 26"/>
                  <a:gd name="T44" fmla="*/ 6 w 47"/>
                  <a:gd name="T45" fmla="*/ 16 h 26"/>
                  <a:gd name="T46" fmla="*/ 6 w 47"/>
                  <a:gd name="T47" fmla="*/ 19 h 26"/>
                  <a:gd name="T48" fmla="*/ 8 w 47"/>
                  <a:gd name="T49" fmla="*/ 18 h 26"/>
                  <a:gd name="T50" fmla="*/ 10 w 47"/>
                  <a:gd name="T51" fmla="*/ 16 h 26"/>
                  <a:gd name="T52" fmla="*/ 10 w 47"/>
                  <a:gd name="T53" fmla="*/ 20 h 26"/>
                  <a:gd name="T54" fmla="*/ 9 w 47"/>
                  <a:gd name="T55" fmla="*/ 23 h 26"/>
                  <a:gd name="T56" fmla="*/ 12 w 47"/>
                  <a:gd name="T57" fmla="*/ 22 h 26"/>
                  <a:gd name="T58" fmla="*/ 16 w 47"/>
                  <a:gd name="T59" fmla="*/ 21 h 26"/>
                  <a:gd name="T60" fmla="*/ 20 w 47"/>
                  <a:gd name="T61" fmla="*/ 19 h 26"/>
                  <a:gd name="T62" fmla="*/ 21 w 47"/>
                  <a:gd name="T63" fmla="*/ 21 h 26"/>
                  <a:gd name="T64" fmla="*/ 24 w 47"/>
                  <a:gd name="T65" fmla="*/ 22 h 26"/>
                  <a:gd name="T66" fmla="*/ 27 w 47"/>
                  <a:gd name="T67" fmla="*/ 24 h 26"/>
                  <a:gd name="T68" fmla="*/ 31 w 47"/>
                  <a:gd name="T69" fmla="*/ 26 h 26"/>
                  <a:gd name="T70" fmla="*/ 36 w 47"/>
                  <a:gd name="T71" fmla="*/ 26 h 26"/>
                  <a:gd name="T72" fmla="*/ 38 w 47"/>
                  <a:gd name="T73" fmla="*/ 25 h 26"/>
                  <a:gd name="T74" fmla="*/ 40 w 47"/>
                  <a:gd name="T75" fmla="*/ 26 h 26"/>
                  <a:gd name="T76" fmla="*/ 42 w 47"/>
                  <a:gd name="T77" fmla="*/ 25 h 26"/>
                  <a:gd name="T78" fmla="*/ 42 w 47"/>
                  <a:gd name="T79" fmla="*/ 23 h 26"/>
                  <a:gd name="T80" fmla="*/ 41 w 47"/>
                  <a:gd name="T81" fmla="*/ 20 h 26"/>
                  <a:gd name="T82" fmla="*/ 40 w 47"/>
                  <a:gd name="T83" fmla="*/ 17 h 26"/>
                  <a:gd name="T84" fmla="*/ 41 w 47"/>
                  <a:gd name="T85" fmla="*/ 14 h 26"/>
                  <a:gd name="T86" fmla="*/ 40 w 47"/>
                  <a:gd name="T87" fmla="*/ 12 h 26"/>
                  <a:gd name="T88" fmla="*/ 41 w 47"/>
                  <a:gd name="T89" fmla="*/ 10 h 26"/>
                  <a:gd name="T90" fmla="*/ 43 w 47"/>
                  <a:gd name="T91" fmla="*/ 9 h 26"/>
                  <a:gd name="T92" fmla="*/ 45 w 47"/>
                  <a:gd name="T93" fmla="*/ 6 h 26"/>
                  <a:gd name="T94" fmla="*/ 46 w 47"/>
                  <a:gd name="T95" fmla="*/ 4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7"/>
                  <a:gd name="T145" fmla="*/ 0 h 26"/>
                  <a:gd name="T146" fmla="*/ 47 w 47"/>
                  <a:gd name="T147" fmla="*/ 26 h 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7" h="26">
                    <a:moveTo>
                      <a:pt x="47" y="2"/>
                    </a:moveTo>
                    <a:lnTo>
                      <a:pt x="47" y="1"/>
                    </a:lnTo>
                    <a:lnTo>
                      <a:pt x="46" y="1"/>
                    </a:lnTo>
                    <a:lnTo>
                      <a:pt x="45" y="1"/>
                    </a:lnTo>
                    <a:lnTo>
                      <a:pt x="45" y="2"/>
                    </a:lnTo>
                    <a:lnTo>
                      <a:pt x="44" y="2"/>
                    </a:lnTo>
                    <a:lnTo>
                      <a:pt x="43" y="2"/>
                    </a:lnTo>
                    <a:lnTo>
                      <a:pt x="43" y="3"/>
                    </a:lnTo>
                    <a:lnTo>
                      <a:pt x="41" y="3"/>
                    </a:lnTo>
                    <a:lnTo>
                      <a:pt x="40" y="3"/>
                    </a:lnTo>
                    <a:lnTo>
                      <a:pt x="39" y="2"/>
                    </a:lnTo>
                    <a:lnTo>
                      <a:pt x="38" y="2"/>
                    </a:lnTo>
                    <a:lnTo>
                      <a:pt x="38" y="1"/>
                    </a:lnTo>
                    <a:lnTo>
                      <a:pt x="37" y="1"/>
                    </a:lnTo>
                    <a:lnTo>
                      <a:pt x="36" y="1"/>
                    </a:lnTo>
                    <a:lnTo>
                      <a:pt x="35" y="2"/>
                    </a:lnTo>
                    <a:lnTo>
                      <a:pt x="33" y="1"/>
                    </a:lnTo>
                    <a:lnTo>
                      <a:pt x="31" y="2"/>
                    </a:lnTo>
                    <a:lnTo>
                      <a:pt x="30" y="2"/>
                    </a:lnTo>
                    <a:lnTo>
                      <a:pt x="27" y="2"/>
                    </a:lnTo>
                    <a:lnTo>
                      <a:pt x="26" y="1"/>
                    </a:lnTo>
                    <a:lnTo>
                      <a:pt x="24" y="1"/>
                    </a:lnTo>
                    <a:lnTo>
                      <a:pt x="22" y="0"/>
                    </a:lnTo>
                    <a:lnTo>
                      <a:pt x="21" y="0"/>
                    </a:lnTo>
                    <a:lnTo>
                      <a:pt x="20" y="0"/>
                    </a:lnTo>
                    <a:lnTo>
                      <a:pt x="19" y="0"/>
                    </a:lnTo>
                    <a:lnTo>
                      <a:pt x="18" y="0"/>
                    </a:lnTo>
                    <a:lnTo>
                      <a:pt x="17" y="1"/>
                    </a:lnTo>
                    <a:lnTo>
                      <a:pt x="16" y="1"/>
                    </a:lnTo>
                    <a:lnTo>
                      <a:pt x="15" y="1"/>
                    </a:lnTo>
                    <a:lnTo>
                      <a:pt x="14" y="1"/>
                    </a:lnTo>
                    <a:lnTo>
                      <a:pt x="13" y="1"/>
                    </a:lnTo>
                    <a:lnTo>
                      <a:pt x="12" y="1"/>
                    </a:lnTo>
                    <a:lnTo>
                      <a:pt x="12" y="2"/>
                    </a:lnTo>
                    <a:lnTo>
                      <a:pt x="12" y="3"/>
                    </a:lnTo>
                    <a:lnTo>
                      <a:pt x="11" y="3"/>
                    </a:lnTo>
                    <a:lnTo>
                      <a:pt x="10" y="2"/>
                    </a:lnTo>
                    <a:lnTo>
                      <a:pt x="9" y="2"/>
                    </a:lnTo>
                    <a:lnTo>
                      <a:pt x="8" y="2"/>
                    </a:lnTo>
                    <a:lnTo>
                      <a:pt x="7" y="2"/>
                    </a:lnTo>
                    <a:lnTo>
                      <a:pt x="6" y="3"/>
                    </a:lnTo>
                    <a:lnTo>
                      <a:pt x="5" y="4"/>
                    </a:lnTo>
                    <a:lnTo>
                      <a:pt x="4" y="5"/>
                    </a:lnTo>
                    <a:lnTo>
                      <a:pt x="3" y="5"/>
                    </a:lnTo>
                    <a:lnTo>
                      <a:pt x="1" y="6"/>
                    </a:lnTo>
                    <a:lnTo>
                      <a:pt x="0" y="6"/>
                    </a:lnTo>
                    <a:lnTo>
                      <a:pt x="0" y="7"/>
                    </a:lnTo>
                    <a:lnTo>
                      <a:pt x="1" y="8"/>
                    </a:lnTo>
                    <a:lnTo>
                      <a:pt x="2" y="8"/>
                    </a:lnTo>
                    <a:lnTo>
                      <a:pt x="2" y="9"/>
                    </a:lnTo>
                    <a:lnTo>
                      <a:pt x="1" y="10"/>
                    </a:lnTo>
                    <a:lnTo>
                      <a:pt x="1" y="11"/>
                    </a:lnTo>
                    <a:lnTo>
                      <a:pt x="2" y="11"/>
                    </a:lnTo>
                    <a:lnTo>
                      <a:pt x="3" y="11"/>
                    </a:lnTo>
                    <a:lnTo>
                      <a:pt x="4" y="11"/>
                    </a:lnTo>
                    <a:lnTo>
                      <a:pt x="4" y="12"/>
                    </a:lnTo>
                    <a:lnTo>
                      <a:pt x="3" y="13"/>
                    </a:lnTo>
                    <a:lnTo>
                      <a:pt x="2" y="13"/>
                    </a:lnTo>
                    <a:lnTo>
                      <a:pt x="1" y="13"/>
                    </a:lnTo>
                    <a:lnTo>
                      <a:pt x="2" y="14"/>
                    </a:lnTo>
                    <a:lnTo>
                      <a:pt x="3" y="14"/>
                    </a:lnTo>
                    <a:lnTo>
                      <a:pt x="3" y="15"/>
                    </a:lnTo>
                    <a:lnTo>
                      <a:pt x="2" y="16"/>
                    </a:lnTo>
                    <a:lnTo>
                      <a:pt x="3" y="16"/>
                    </a:lnTo>
                    <a:lnTo>
                      <a:pt x="3" y="17"/>
                    </a:lnTo>
                    <a:lnTo>
                      <a:pt x="4" y="17"/>
                    </a:lnTo>
                    <a:lnTo>
                      <a:pt x="5" y="17"/>
                    </a:lnTo>
                    <a:lnTo>
                      <a:pt x="5" y="16"/>
                    </a:lnTo>
                    <a:lnTo>
                      <a:pt x="6" y="16"/>
                    </a:lnTo>
                    <a:lnTo>
                      <a:pt x="6" y="17"/>
                    </a:lnTo>
                    <a:lnTo>
                      <a:pt x="6" y="18"/>
                    </a:lnTo>
                    <a:lnTo>
                      <a:pt x="6" y="19"/>
                    </a:lnTo>
                    <a:lnTo>
                      <a:pt x="7" y="19"/>
                    </a:lnTo>
                    <a:lnTo>
                      <a:pt x="8" y="19"/>
                    </a:lnTo>
                    <a:lnTo>
                      <a:pt x="8" y="18"/>
                    </a:lnTo>
                    <a:lnTo>
                      <a:pt x="9" y="17"/>
                    </a:lnTo>
                    <a:lnTo>
                      <a:pt x="9" y="16"/>
                    </a:lnTo>
                    <a:lnTo>
                      <a:pt x="10" y="16"/>
                    </a:lnTo>
                    <a:lnTo>
                      <a:pt x="10" y="17"/>
                    </a:lnTo>
                    <a:lnTo>
                      <a:pt x="10" y="19"/>
                    </a:lnTo>
                    <a:lnTo>
                      <a:pt x="10" y="20"/>
                    </a:lnTo>
                    <a:lnTo>
                      <a:pt x="10" y="21"/>
                    </a:lnTo>
                    <a:lnTo>
                      <a:pt x="9" y="22"/>
                    </a:lnTo>
                    <a:lnTo>
                      <a:pt x="9" y="23"/>
                    </a:lnTo>
                    <a:lnTo>
                      <a:pt x="10" y="23"/>
                    </a:lnTo>
                    <a:lnTo>
                      <a:pt x="11" y="23"/>
                    </a:lnTo>
                    <a:lnTo>
                      <a:pt x="12" y="22"/>
                    </a:lnTo>
                    <a:lnTo>
                      <a:pt x="13" y="22"/>
                    </a:lnTo>
                    <a:lnTo>
                      <a:pt x="15" y="22"/>
                    </a:lnTo>
                    <a:lnTo>
                      <a:pt x="16" y="21"/>
                    </a:lnTo>
                    <a:lnTo>
                      <a:pt x="17" y="20"/>
                    </a:lnTo>
                    <a:lnTo>
                      <a:pt x="18" y="20"/>
                    </a:lnTo>
                    <a:lnTo>
                      <a:pt x="20" y="19"/>
                    </a:lnTo>
                    <a:lnTo>
                      <a:pt x="20" y="20"/>
                    </a:lnTo>
                    <a:lnTo>
                      <a:pt x="21" y="20"/>
                    </a:lnTo>
                    <a:lnTo>
                      <a:pt x="21" y="21"/>
                    </a:lnTo>
                    <a:lnTo>
                      <a:pt x="22" y="21"/>
                    </a:lnTo>
                    <a:lnTo>
                      <a:pt x="23" y="21"/>
                    </a:lnTo>
                    <a:lnTo>
                      <a:pt x="24" y="22"/>
                    </a:lnTo>
                    <a:lnTo>
                      <a:pt x="26" y="22"/>
                    </a:lnTo>
                    <a:lnTo>
                      <a:pt x="27" y="23"/>
                    </a:lnTo>
                    <a:lnTo>
                      <a:pt x="27" y="24"/>
                    </a:lnTo>
                    <a:lnTo>
                      <a:pt x="29" y="25"/>
                    </a:lnTo>
                    <a:lnTo>
                      <a:pt x="30" y="26"/>
                    </a:lnTo>
                    <a:lnTo>
                      <a:pt x="31" y="26"/>
                    </a:lnTo>
                    <a:lnTo>
                      <a:pt x="33" y="26"/>
                    </a:lnTo>
                    <a:lnTo>
                      <a:pt x="35" y="26"/>
                    </a:lnTo>
                    <a:lnTo>
                      <a:pt x="36" y="26"/>
                    </a:lnTo>
                    <a:lnTo>
                      <a:pt x="37" y="26"/>
                    </a:lnTo>
                    <a:lnTo>
                      <a:pt x="37" y="25"/>
                    </a:lnTo>
                    <a:lnTo>
                      <a:pt x="38" y="25"/>
                    </a:lnTo>
                    <a:lnTo>
                      <a:pt x="39" y="25"/>
                    </a:lnTo>
                    <a:lnTo>
                      <a:pt x="40" y="25"/>
                    </a:lnTo>
                    <a:lnTo>
                      <a:pt x="40" y="26"/>
                    </a:lnTo>
                    <a:lnTo>
                      <a:pt x="41" y="26"/>
                    </a:lnTo>
                    <a:lnTo>
                      <a:pt x="41" y="25"/>
                    </a:lnTo>
                    <a:lnTo>
                      <a:pt x="42" y="25"/>
                    </a:lnTo>
                    <a:lnTo>
                      <a:pt x="42" y="24"/>
                    </a:lnTo>
                    <a:lnTo>
                      <a:pt x="43" y="24"/>
                    </a:lnTo>
                    <a:lnTo>
                      <a:pt x="42" y="23"/>
                    </a:lnTo>
                    <a:lnTo>
                      <a:pt x="41" y="22"/>
                    </a:lnTo>
                    <a:lnTo>
                      <a:pt x="41" y="21"/>
                    </a:lnTo>
                    <a:lnTo>
                      <a:pt x="41" y="20"/>
                    </a:lnTo>
                    <a:lnTo>
                      <a:pt x="40" y="19"/>
                    </a:lnTo>
                    <a:lnTo>
                      <a:pt x="40" y="18"/>
                    </a:lnTo>
                    <a:lnTo>
                      <a:pt x="40" y="17"/>
                    </a:lnTo>
                    <a:lnTo>
                      <a:pt x="40" y="16"/>
                    </a:lnTo>
                    <a:lnTo>
                      <a:pt x="41" y="15"/>
                    </a:lnTo>
                    <a:lnTo>
                      <a:pt x="41" y="14"/>
                    </a:lnTo>
                    <a:lnTo>
                      <a:pt x="41" y="13"/>
                    </a:lnTo>
                    <a:lnTo>
                      <a:pt x="40" y="13"/>
                    </a:lnTo>
                    <a:lnTo>
                      <a:pt x="40" y="12"/>
                    </a:lnTo>
                    <a:lnTo>
                      <a:pt x="40" y="11"/>
                    </a:lnTo>
                    <a:lnTo>
                      <a:pt x="41" y="11"/>
                    </a:lnTo>
                    <a:lnTo>
                      <a:pt x="41" y="10"/>
                    </a:lnTo>
                    <a:lnTo>
                      <a:pt x="42" y="10"/>
                    </a:lnTo>
                    <a:lnTo>
                      <a:pt x="43" y="10"/>
                    </a:lnTo>
                    <a:lnTo>
                      <a:pt x="43" y="9"/>
                    </a:lnTo>
                    <a:lnTo>
                      <a:pt x="44" y="8"/>
                    </a:lnTo>
                    <a:lnTo>
                      <a:pt x="44" y="7"/>
                    </a:lnTo>
                    <a:lnTo>
                      <a:pt x="45" y="6"/>
                    </a:lnTo>
                    <a:lnTo>
                      <a:pt x="46" y="6"/>
                    </a:lnTo>
                    <a:lnTo>
                      <a:pt x="46" y="5"/>
                    </a:lnTo>
                    <a:lnTo>
                      <a:pt x="46" y="4"/>
                    </a:lnTo>
                    <a:lnTo>
                      <a:pt x="47" y="3"/>
                    </a:lnTo>
                    <a:lnTo>
                      <a:pt x="47"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32" name="D303"/>
              <p:cNvSpPr>
                <a:spLocks noChangeAspect="1"/>
              </p:cNvSpPr>
              <p:nvPr/>
            </p:nvSpPr>
            <p:spPr bwMode="auto">
              <a:xfrm>
                <a:off x="2059" y="835"/>
                <a:ext cx="12" cy="11"/>
              </a:xfrm>
              <a:custGeom>
                <a:avLst/>
                <a:gdLst>
                  <a:gd name="T0" fmla="*/ 12 w 12"/>
                  <a:gd name="T1" fmla="*/ 3 h 11"/>
                  <a:gd name="T2" fmla="*/ 12 w 12"/>
                  <a:gd name="T3" fmla="*/ 2 h 11"/>
                  <a:gd name="T4" fmla="*/ 11 w 12"/>
                  <a:gd name="T5" fmla="*/ 2 h 11"/>
                  <a:gd name="T6" fmla="*/ 10 w 12"/>
                  <a:gd name="T7" fmla="*/ 2 h 11"/>
                  <a:gd name="T8" fmla="*/ 10 w 12"/>
                  <a:gd name="T9" fmla="*/ 1 h 11"/>
                  <a:gd name="T10" fmla="*/ 9 w 12"/>
                  <a:gd name="T11" fmla="*/ 1 h 11"/>
                  <a:gd name="T12" fmla="*/ 8 w 12"/>
                  <a:gd name="T13" fmla="*/ 1 h 11"/>
                  <a:gd name="T14" fmla="*/ 7 w 12"/>
                  <a:gd name="T15" fmla="*/ 1 h 11"/>
                  <a:gd name="T16" fmla="*/ 6 w 12"/>
                  <a:gd name="T17" fmla="*/ 0 h 11"/>
                  <a:gd name="T18" fmla="*/ 5 w 12"/>
                  <a:gd name="T19" fmla="*/ 0 h 11"/>
                  <a:gd name="T20" fmla="*/ 5 w 12"/>
                  <a:gd name="T21" fmla="*/ 1 h 11"/>
                  <a:gd name="T22" fmla="*/ 4 w 12"/>
                  <a:gd name="T23" fmla="*/ 1 h 11"/>
                  <a:gd name="T24" fmla="*/ 3 w 12"/>
                  <a:gd name="T25" fmla="*/ 1 h 11"/>
                  <a:gd name="T26" fmla="*/ 2 w 12"/>
                  <a:gd name="T27" fmla="*/ 1 h 11"/>
                  <a:gd name="T28" fmla="*/ 2 w 12"/>
                  <a:gd name="T29" fmla="*/ 2 h 11"/>
                  <a:gd name="T30" fmla="*/ 2 w 12"/>
                  <a:gd name="T31" fmla="*/ 3 h 11"/>
                  <a:gd name="T32" fmla="*/ 1 w 12"/>
                  <a:gd name="T33" fmla="*/ 3 h 11"/>
                  <a:gd name="T34" fmla="*/ 0 w 12"/>
                  <a:gd name="T35" fmla="*/ 3 h 11"/>
                  <a:gd name="T36" fmla="*/ 0 w 12"/>
                  <a:gd name="T37" fmla="*/ 4 h 11"/>
                  <a:gd name="T38" fmla="*/ 1 w 12"/>
                  <a:gd name="T39" fmla="*/ 5 h 11"/>
                  <a:gd name="T40" fmla="*/ 0 w 12"/>
                  <a:gd name="T41" fmla="*/ 5 h 11"/>
                  <a:gd name="T42" fmla="*/ 0 w 12"/>
                  <a:gd name="T43" fmla="*/ 6 h 11"/>
                  <a:gd name="T44" fmla="*/ 1 w 12"/>
                  <a:gd name="T45" fmla="*/ 6 h 11"/>
                  <a:gd name="T46" fmla="*/ 2 w 12"/>
                  <a:gd name="T47" fmla="*/ 6 h 11"/>
                  <a:gd name="T48" fmla="*/ 2 w 12"/>
                  <a:gd name="T49" fmla="*/ 7 h 11"/>
                  <a:gd name="T50" fmla="*/ 1 w 12"/>
                  <a:gd name="T51" fmla="*/ 8 h 11"/>
                  <a:gd name="T52" fmla="*/ 1 w 12"/>
                  <a:gd name="T53" fmla="*/ 9 h 11"/>
                  <a:gd name="T54" fmla="*/ 1 w 12"/>
                  <a:gd name="T55" fmla="*/ 10 h 11"/>
                  <a:gd name="T56" fmla="*/ 1 w 12"/>
                  <a:gd name="T57" fmla="*/ 11 h 11"/>
                  <a:gd name="T58" fmla="*/ 2 w 12"/>
                  <a:gd name="T59" fmla="*/ 10 h 11"/>
                  <a:gd name="T60" fmla="*/ 3 w 12"/>
                  <a:gd name="T61" fmla="*/ 10 h 11"/>
                  <a:gd name="T62" fmla="*/ 4 w 12"/>
                  <a:gd name="T63" fmla="*/ 9 h 11"/>
                  <a:gd name="T64" fmla="*/ 4 w 12"/>
                  <a:gd name="T65" fmla="*/ 8 h 11"/>
                  <a:gd name="T66" fmla="*/ 5 w 12"/>
                  <a:gd name="T67" fmla="*/ 6 h 11"/>
                  <a:gd name="T68" fmla="*/ 5 w 12"/>
                  <a:gd name="T69" fmla="*/ 5 h 11"/>
                  <a:gd name="T70" fmla="*/ 6 w 12"/>
                  <a:gd name="T71" fmla="*/ 5 h 11"/>
                  <a:gd name="T72" fmla="*/ 7 w 12"/>
                  <a:gd name="T73" fmla="*/ 5 h 11"/>
                  <a:gd name="T74" fmla="*/ 8 w 12"/>
                  <a:gd name="T75" fmla="*/ 5 h 11"/>
                  <a:gd name="T76" fmla="*/ 9 w 12"/>
                  <a:gd name="T77" fmla="*/ 5 h 11"/>
                  <a:gd name="T78" fmla="*/ 10 w 12"/>
                  <a:gd name="T79" fmla="*/ 4 h 11"/>
                  <a:gd name="T80" fmla="*/ 11 w 12"/>
                  <a:gd name="T81" fmla="*/ 4 h 11"/>
                  <a:gd name="T82" fmla="*/ 12 w 12"/>
                  <a:gd name="T83" fmla="*/ 3 h 11"/>
                  <a:gd name="T84" fmla="*/ 12 w 12"/>
                  <a:gd name="T85" fmla="*/ 3 h 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
                  <a:gd name="T130" fmla="*/ 0 h 11"/>
                  <a:gd name="T131" fmla="*/ 12 w 12"/>
                  <a:gd name="T132" fmla="*/ 11 h 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 h="11">
                    <a:moveTo>
                      <a:pt x="12" y="3"/>
                    </a:moveTo>
                    <a:lnTo>
                      <a:pt x="12" y="2"/>
                    </a:lnTo>
                    <a:lnTo>
                      <a:pt x="11" y="2"/>
                    </a:lnTo>
                    <a:lnTo>
                      <a:pt x="10" y="2"/>
                    </a:lnTo>
                    <a:lnTo>
                      <a:pt x="10" y="1"/>
                    </a:lnTo>
                    <a:lnTo>
                      <a:pt x="9" y="1"/>
                    </a:lnTo>
                    <a:lnTo>
                      <a:pt x="8" y="1"/>
                    </a:lnTo>
                    <a:lnTo>
                      <a:pt x="7" y="1"/>
                    </a:lnTo>
                    <a:lnTo>
                      <a:pt x="6" y="0"/>
                    </a:lnTo>
                    <a:lnTo>
                      <a:pt x="5" y="0"/>
                    </a:lnTo>
                    <a:lnTo>
                      <a:pt x="5" y="1"/>
                    </a:lnTo>
                    <a:lnTo>
                      <a:pt x="4" y="1"/>
                    </a:lnTo>
                    <a:lnTo>
                      <a:pt x="3" y="1"/>
                    </a:lnTo>
                    <a:lnTo>
                      <a:pt x="2" y="1"/>
                    </a:lnTo>
                    <a:lnTo>
                      <a:pt x="2" y="2"/>
                    </a:lnTo>
                    <a:lnTo>
                      <a:pt x="2" y="3"/>
                    </a:lnTo>
                    <a:lnTo>
                      <a:pt x="1" y="3"/>
                    </a:lnTo>
                    <a:lnTo>
                      <a:pt x="0" y="3"/>
                    </a:lnTo>
                    <a:lnTo>
                      <a:pt x="0" y="4"/>
                    </a:lnTo>
                    <a:lnTo>
                      <a:pt x="1" y="5"/>
                    </a:lnTo>
                    <a:lnTo>
                      <a:pt x="0" y="5"/>
                    </a:lnTo>
                    <a:lnTo>
                      <a:pt x="0" y="6"/>
                    </a:lnTo>
                    <a:lnTo>
                      <a:pt x="1" y="6"/>
                    </a:lnTo>
                    <a:lnTo>
                      <a:pt x="2" y="6"/>
                    </a:lnTo>
                    <a:lnTo>
                      <a:pt x="2" y="7"/>
                    </a:lnTo>
                    <a:lnTo>
                      <a:pt x="1" y="8"/>
                    </a:lnTo>
                    <a:lnTo>
                      <a:pt x="1" y="9"/>
                    </a:lnTo>
                    <a:lnTo>
                      <a:pt x="1" y="10"/>
                    </a:lnTo>
                    <a:lnTo>
                      <a:pt x="1" y="11"/>
                    </a:lnTo>
                    <a:lnTo>
                      <a:pt x="2" y="10"/>
                    </a:lnTo>
                    <a:lnTo>
                      <a:pt x="3" y="10"/>
                    </a:lnTo>
                    <a:lnTo>
                      <a:pt x="4" y="9"/>
                    </a:lnTo>
                    <a:lnTo>
                      <a:pt x="4" y="8"/>
                    </a:lnTo>
                    <a:lnTo>
                      <a:pt x="5" y="6"/>
                    </a:lnTo>
                    <a:lnTo>
                      <a:pt x="5" y="5"/>
                    </a:lnTo>
                    <a:lnTo>
                      <a:pt x="6" y="5"/>
                    </a:lnTo>
                    <a:lnTo>
                      <a:pt x="7" y="5"/>
                    </a:lnTo>
                    <a:lnTo>
                      <a:pt x="8" y="5"/>
                    </a:lnTo>
                    <a:lnTo>
                      <a:pt x="9" y="5"/>
                    </a:lnTo>
                    <a:lnTo>
                      <a:pt x="10" y="4"/>
                    </a:lnTo>
                    <a:lnTo>
                      <a:pt x="11" y="4"/>
                    </a:lnTo>
                    <a:lnTo>
                      <a:pt x="12"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33" name="D304"/>
              <p:cNvSpPr>
                <a:spLocks noChangeAspect="1"/>
              </p:cNvSpPr>
              <p:nvPr/>
            </p:nvSpPr>
            <p:spPr bwMode="auto">
              <a:xfrm>
                <a:off x="2062" y="829"/>
                <a:ext cx="7" cy="5"/>
              </a:xfrm>
              <a:custGeom>
                <a:avLst/>
                <a:gdLst>
                  <a:gd name="T0" fmla="*/ 5 w 7"/>
                  <a:gd name="T1" fmla="*/ 4 h 5"/>
                  <a:gd name="T2" fmla="*/ 6 w 7"/>
                  <a:gd name="T3" fmla="*/ 4 h 5"/>
                  <a:gd name="T4" fmla="*/ 7 w 7"/>
                  <a:gd name="T5" fmla="*/ 3 h 5"/>
                  <a:gd name="T6" fmla="*/ 7 w 7"/>
                  <a:gd name="T7" fmla="*/ 2 h 5"/>
                  <a:gd name="T8" fmla="*/ 6 w 7"/>
                  <a:gd name="T9" fmla="*/ 2 h 5"/>
                  <a:gd name="T10" fmla="*/ 5 w 7"/>
                  <a:gd name="T11" fmla="*/ 1 h 5"/>
                  <a:gd name="T12" fmla="*/ 5 w 7"/>
                  <a:gd name="T13" fmla="*/ 0 h 5"/>
                  <a:gd name="T14" fmla="*/ 4 w 7"/>
                  <a:gd name="T15" fmla="*/ 0 h 5"/>
                  <a:gd name="T16" fmla="*/ 3 w 7"/>
                  <a:gd name="T17" fmla="*/ 0 h 5"/>
                  <a:gd name="T18" fmla="*/ 3 w 7"/>
                  <a:gd name="T19" fmla="*/ 1 h 5"/>
                  <a:gd name="T20" fmla="*/ 2 w 7"/>
                  <a:gd name="T21" fmla="*/ 1 h 5"/>
                  <a:gd name="T22" fmla="*/ 2 w 7"/>
                  <a:gd name="T23" fmla="*/ 2 h 5"/>
                  <a:gd name="T24" fmla="*/ 1 w 7"/>
                  <a:gd name="T25" fmla="*/ 2 h 5"/>
                  <a:gd name="T26" fmla="*/ 0 w 7"/>
                  <a:gd name="T27" fmla="*/ 2 h 5"/>
                  <a:gd name="T28" fmla="*/ 0 w 7"/>
                  <a:gd name="T29" fmla="*/ 3 h 5"/>
                  <a:gd name="T30" fmla="*/ 1 w 7"/>
                  <a:gd name="T31" fmla="*/ 3 h 5"/>
                  <a:gd name="T32" fmla="*/ 2 w 7"/>
                  <a:gd name="T33" fmla="*/ 3 h 5"/>
                  <a:gd name="T34" fmla="*/ 3 w 7"/>
                  <a:gd name="T35" fmla="*/ 3 h 5"/>
                  <a:gd name="T36" fmla="*/ 3 w 7"/>
                  <a:gd name="T37" fmla="*/ 4 h 5"/>
                  <a:gd name="T38" fmla="*/ 4 w 7"/>
                  <a:gd name="T39" fmla="*/ 5 h 5"/>
                  <a:gd name="T40" fmla="*/ 5 w 7"/>
                  <a:gd name="T41" fmla="*/ 5 h 5"/>
                  <a:gd name="T42" fmla="*/ 5 w 7"/>
                  <a:gd name="T43" fmla="*/ 4 h 5"/>
                  <a:gd name="T44" fmla="*/ 5 w 7"/>
                  <a:gd name="T45" fmla="*/ 4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
                  <a:gd name="T70" fmla="*/ 0 h 5"/>
                  <a:gd name="T71" fmla="*/ 7 w 7"/>
                  <a:gd name="T72" fmla="*/ 5 h 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 h="5">
                    <a:moveTo>
                      <a:pt x="5" y="4"/>
                    </a:moveTo>
                    <a:lnTo>
                      <a:pt x="6" y="4"/>
                    </a:lnTo>
                    <a:lnTo>
                      <a:pt x="7" y="3"/>
                    </a:lnTo>
                    <a:lnTo>
                      <a:pt x="7" y="2"/>
                    </a:lnTo>
                    <a:lnTo>
                      <a:pt x="6" y="2"/>
                    </a:lnTo>
                    <a:lnTo>
                      <a:pt x="5" y="1"/>
                    </a:lnTo>
                    <a:lnTo>
                      <a:pt x="5" y="0"/>
                    </a:lnTo>
                    <a:lnTo>
                      <a:pt x="4" y="0"/>
                    </a:lnTo>
                    <a:lnTo>
                      <a:pt x="3" y="0"/>
                    </a:lnTo>
                    <a:lnTo>
                      <a:pt x="3" y="1"/>
                    </a:lnTo>
                    <a:lnTo>
                      <a:pt x="2" y="1"/>
                    </a:lnTo>
                    <a:lnTo>
                      <a:pt x="2" y="2"/>
                    </a:lnTo>
                    <a:lnTo>
                      <a:pt x="1" y="2"/>
                    </a:lnTo>
                    <a:lnTo>
                      <a:pt x="0" y="2"/>
                    </a:lnTo>
                    <a:lnTo>
                      <a:pt x="0" y="3"/>
                    </a:lnTo>
                    <a:lnTo>
                      <a:pt x="1" y="3"/>
                    </a:lnTo>
                    <a:lnTo>
                      <a:pt x="2" y="3"/>
                    </a:lnTo>
                    <a:lnTo>
                      <a:pt x="3" y="3"/>
                    </a:lnTo>
                    <a:lnTo>
                      <a:pt x="3" y="4"/>
                    </a:lnTo>
                    <a:lnTo>
                      <a:pt x="4" y="5"/>
                    </a:lnTo>
                    <a:lnTo>
                      <a:pt x="5" y="5"/>
                    </a:lnTo>
                    <a:lnTo>
                      <a:pt x="5"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546" name="Eritrea"/>
            <p:cNvGrpSpPr>
              <a:grpSpLocks noChangeAspect="1"/>
            </p:cNvGrpSpPr>
            <p:nvPr/>
          </p:nvGrpSpPr>
          <p:grpSpPr bwMode="auto">
            <a:xfrm>
              <a:off x="2201" y="1282"/>
              <a:ext cx="61" cy="54"/>
              <a:chOff x="2201" y="1282"/>
              <a:chExt cx="61" cy="54"/>
            </a:xfrm>
          </p:grpSpPr>
          <p:sp>
            <p:nvSpPr>
              <p:cNvPr id="21528" name="Eritrea1"/>
              <p:cNvSpPr>
                <a:spLocks noChangeAspect="1"/>
              </p:cNvSpPr>
              <p:nvPr/>
            </p:nvSpPr>
            <p:spPr bwMode="auto">
              <a:xfrm>
                <a:off x="2201" y="1282"/>
                <a:ext cx="61" cy="54"/>
              </a:xfrm>
              <a:custGeom>
                <a:avLst/>
                <a:gdLst>
                  <a:gd name="T0" fmla="*/ 0 w 61"/>
                  <a:gd name="T1" fmla="*/ 31 h 54"/>
                  <a:gd name="T2" fmla="*/ 2 w 61"/>
                  <a:gd name="T3" fmla="*/ 23 h 54"/>
                  <a:gd name="T4" fmla="*/ 4 w 61"/>
                  <a:gd name="T5" fmla="*/ 16 h 54"/>
                  <a:gd name="T6" fmla="*/ 5 w 61"/>
                  <a:gd name="T7" fmla="*/ 11 h 54"/>
                  <a:gd name="T8" fmla="*/ 9 w 61"/>
                  <a:gd name="T9" fmla="*/ 9 h 54"/>
                  <a:gd name="T10" fmla="*/ 13 w 61"/>
                  <a:gd name="T11" fmla="*/ 6 h 54"/>
                  <a:gd name="T12" fmla="*/ 17 w 61"/>
                  <a:gd name="T13" fmla="*/ 4 h 54"/>
                  <a:gd name="T14" fmla="*/ 19 w 61"/>
                  <a:gd name="T15" fmla="*/ 0 h 54"/>
                  <a:gd name="T16" fmla="*/ 20 w 61"/>
                  <a:gd name="T17" fmla="*/ 2 h 54"/>
                  <a:gd name="T18" fmla="*/ 21 w 61"/>
                  <a:gd name="T19" fmla="*/ 4 h 54"/>
                  <a:gd name="T20" fmla="*/ 22 w 61"/>
                  <a:gd name="T21" fmla="*/ 6 h 54"/>
                  <a:gd name="T22" fmla="*/ 22 w 61"/>
                  <a:gd name="T23" fmla="*/ 9 h 54"/>
                  <a:gd name="T24" fmla="*/ 23 w 61"/>
                  <a:gd name="T25" fmla="*/ 11 h 54"/>
                  <a:gd name="T26" fmla="*/ 24 w 61"/>
                  <a:gd name="T27" fmla="*/ 13 h 54"/>
                  <a:gd name="T28" fmla="*/ 24 w 61"/>
                  <a:gd name="T29" fmla="*/ 16 h 54"/>
                  <a:gd name="T30" fmla="*/ 25 w 61"/>
                  <a:gd name="T31" fmla="*/ 18 h 54"/>
                  <a:gd name="T32" fmla="*/ 25 w 61"/>
                  <a:gd name="T33" fmla="*/ 21 h 54"/>
                  <a:gd name="T34" fmla="*/ 27 w 61"/>
                  <a:gd name="T35" fmla="*/ 22 h 54"/>
                  <a:gd name="T36" fmla="*/ 28 w 61"/>
                  <a:gd name="T37" fmla="*/ 24 h 54"/>
                  <a:gd name="T38" fmla="*/ 29 w 61"/>
                  <a:gd name="T39" fmla="*/ 26 h 54"/>
                  <a:gd name="T40" fmla="*/ 30 w 61"/>
                  <a:gd name="T41" fmla="*/ 28 h 54"/>
                  <a:gd name="T42" fmla="*/ 31 w 61"/>
                  <a:gd name="T43" fmla="*/ 28 h 54"/>
                  <a:gd name="T44" fmla="*/ 31 w 61"/>
                  <a:gd name="T45" fmla="*/ 25 h 54"/>
                  <a:gd name="T46" fmla="*/ 33 w 61"/>
                  <a:gd name="T47" fmla="*/ 26 h 54"/>
                  <a:gd name="T48" fmla="*/ 33 w 61"/>
                  <a:gd name="T49" fmla="*/ 29 h 54"/>
                  <a:gd name="T50" fmla="*/ 35 w 61"/>
                  <a:gd name="T51" fmla="*/ 31 h 54"/>
                  <a:gd name="T52" fmla="*/ 37 w 61"/>
                  <a:gd name="T53" fmla="*/ 30 h 54"/>
                  <a:gd name="T54" fmla="*/ 39 w 61"/>
                  <a:gd name="T55" fmla="*/ 31 h 54"/>
                  <a:gd name="T56" fmla="*/ 40 w 61"/>
                  <a:gd name="T57" fmla="*/ 33 h 54"/>
                  <a:gd name="T58" fmla="*/ 44 w 61"/>
                  <a:gd name="T59" fmla="*/ 34 h 54"/>
                  <a:gd name="T60" fmla="*/ 45 w 61"/>
                  <a:gd name="T61" fmla="*/ 36 h 54"/>
                  <a:gd name="T62" fmla="*/ 47 w 61"/>
                  <a:gd name="T63" fmla="*/ 37 h 54"/>
                  <a:gd name="T64" fmla="*/ 48 w 61"/>
                  <a:gd name="T65" fmla="*/ 39 h 54"/>
                  <a:gd name="T66" fmla="*/ 49 w 61"/>
                  <a:gd name="T67" fmla="*/ 41 h 54"/>
                  <a:gd name="T68" fmla="*/ 51 w 61"/>
                  <a:gd name="T69" fmla="*/ 42 h 54"/>
                  <a:gd name="T70" fmla="*/ 53 w 61"/>
                  <a:gd name="T71" fmla="*/ 43 h 54"/>
                  <a:gd name="T72" fmla="*/ 54 w 61"/>
                  <a:gd name="T73" fmla="*/ 45 h 54"/>
                  <a:gd name="T74" fmla="*/ 55 w 61"/>
                  <a:gd name="T75" fmla="*/ 47 h 54"/>
                  <a:gd name="T76" fmla="*/ 57 w 61"/>
                  <a:gd name="T77" fmla="*/ 48 h 54"/>
                  <a:gd name="T78" fmla="*/ 58 w 61"/>
                  <a:gd name="T79" fmla="*/ 50 h 54"/>
                  <a:gd name="T80" fmla="*/ 61 w 61"/>
                  <a:gd name="T81" fmla="*/ 50 h 54"/>
                  <a:gd name="T82" fmla="*/ 60 w 61"/>
                  <a:gd name="T83" fmla="*/ 51 h 54"/>
                  <a:gd name="T84" fmla="*/ 58 w 61"/>
                  <a:gd name="T85" fmla="*/ 52 h 54"/>
                  <a:gd name="T86" fmla="*/ 56 w 61"/>
                  <a:gd name="T87" fmla="*/ 53 h 54"/>
                  <a:gd name="T88" fmla="*/ 30 w 61"/>
                  <a:gd name="T89" fmla="*/ 36 h 54"/>
                  <a:gd name="T90" fmla="*/ 19 w 61"/>
                  <a:gd name="T91" fmla="*/ 35 h 54"/>
                  <a:gd name="T92" fmla="*/ 7 w 61"/>
                  <a:gd name="T93" fmla="*/ 34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1"/>
                  <a:gd name="T142" fmla="*/ 0 h 54"/>
                  <a:gd name="T143" fmla="*/ 61 w 61"/>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1" h="54">
                    <a:moveTo>
                      <a:pt x="0" y="36"/>
                    </a:moveTo>
                    <a:lnTo>
                      <a:pt x="0" y="34"/>
                    </a:lnTo>
                    <a:lnTo>
                      <a:pt x="0" y="31"/>
                    </a:lnTo>
                    <a:lnTo>
                      <a:pt x="0" y="28"/>
                    </a:lnTo>
                    <a:lnTo>
                      <a:pt x="2" y="25"/>
                    </a:lnTo>
                    <a:lnTo>
                      <a:pt x="2" y="23"/>
                    </a:lnTo>
                    <a:lnTo>
                      <a:pt x="3" y="20"/>
                    </a:lnTo>
                    <a:lnTo>
                      <a:pt x="4" y="18"/>
                    </a:lnTo>
                    <a:lnTo>
                      <a:pt x="4" y="16"/>
                    </a:lnTo>
                    <a:lnTo>
                      <a:pt x="4" y="15"/>
                    </a:lnTo>
                    <a:lnTo>
                      <a:pt x="4" y="13"/>
                    </a:lnTo>
                    <a:lnTo>
                      <a:pt x="5" y="11"/>
                    </a:lnTo>
                    <a:lnTo>
                      <a:pt x="5" y="10"/>
                    </a:lnTo>
                    <a:lnTo>
                      <a:pt x="7" y="10"/>
                    </a:lnTo>
                    <a:lnTo>
                      <a:pt x="9" y="9"/>
                    </a:lnTo>
                    <a:lnTo>
                      <a:pt x="10" y="7"/>
                    </a:lnTo>
                    <a:lnTo>
                      <a:pt x="12" y="7"/>
                    </a:lnTo>
                    <a:lnTo>
                      <a:pt x="13" y="6"/>
                    </a:lnTo>
                    <a:lnTo>
                      <a:pt x="15" y="5"/>
                    </a:lnTo>
                    <a:lnTo>
                      <a:pt x="16" y="5"/>
                    </a:lnTo>
                    <a:lnTo>
                      <a:pt x="17" y="4"/>
                    </a:lnTo>
                    <a:lnTo>
                      <a:pt x="18" y="2"/>
                    </a:lnTo>
                    <a:lnTo>
                      <a:pt x="18" y="0"/>
                    </a:lnTo>
                    <a:lnTo>
                      <a:pt x="19" y="0"/>
                    </a:lnTo>
                    <a:lnTo>
                      <a:pt x="19" y="1"/>
                    </a:lnTo>
                    <a:lnTo>
                      <a:pt x="20" y="1"/>
                    </a:lnTo>
                    <a:lnTo>
                      <a:pt x="20" y="2"/>
                    </a:lnTo>
                    <a:lnTo>
                      <a:pt x="20" y="3"/>
                    </a:lnTo>
                    <a:lnTo>
                      <a:pt x="21" y="3"/>
                    </a:lnTo>
                    <a:lnTo>
                      <a:pt x="21" y="4"/>
                    </a:lnTo>
                    <a:lnTo>
                      <a:pt x="21" y="5"/>
                    </a:lnTo>
                    <a:lnTo>
                      <a:pt x="22" y="5"/>
                    </a:lnTo>
                    <a:lnTo>
                      <a:pt x="22" y="6"/>
                    </a:lnTo>
                    <a:lnTo>
                      <a:pt x="22" y="7"/>
                    </a:lnTo>
                    <a:lnTo>
                      <a:pt x="22" y="8"/>
                    </a:lnTo>
                    <a:lnTo>
                      <a:pt x="22" y="9"/>
                    </a:lnTo>
                    <a:lnTo>
                      <a:pt x="23" y="9"/>
                    </a:lnTo>
                    <a:lnTo>
                      <a:pt x="23" y="10"/>
                    </a:lnTo>
                    <a:lnTo>
                      <a:pt x="23" y="11"/>
                    </a:lnTo>
                    <a:lnTo>
                      <a:pt x="23" y="12"/>
                    </a:lnTo>
                    <a:lnTo>
                      <a:pt x="24" y="12"/>
                    </a:lnTo>
                    <a:lnTo>
                      <a:pt x="24" y="13"/>
                    </a:lnTo>
                    <a:lnTo>
                      <a:pt x="24" y="14"/>
                    </a:lnTo>
                    <a:lnTo>
                      <a:pt x="24" y="15"/>
                    </a:lnTo>
                    <a:lnTo>
                      <a:pt x="24" y="16"/>
                    </a:lnTo>
                    <a:lnTo>
                      <a:pt x="24" y="17"/>
                    </a:lnTo>
                    <a:lnTo>
                      <a:pt x="24" y="18"/>
                    </a:lnTo>
                    <a:lnTo>
                      <a:pt x="25" y="18"/>
                    </a:lnTo>
                    <a:lnTo>
                      <a:pt x="25" y="19"/>
                    </a:lnTo>
                    <a:lnTo>
                      <a:pt x="25" y="20"/>
                    </a:lnTo>
                    <a:lnTo>
                      <a:pt x="25" y="21"/>
                    </a:lnTo>
                    <a:lnTo>
                      <a:pt x="26" y="21"/>
                    </a:lnTo>
                    <a:lnTo>
                      <a:pt x="26" y="22"/>
                    </a:lnTo>
                    <a:lnTo>
                      <a:pt x="27" y="22"/>
                    </a:lnTo>
                    <a:lnTo>
                      <a:pt x="27" y="23"/>
                    </a:lnTo>
                    <a:lnTo>
                      <a:pt x="27" y="24"/>
                    </a:lnTo>
                    <a:lnTo>
                      <a:pt x="28" y="24"/>
                    </a:lnTo>
                    <a:lnTo>
                      <a:pt x="29" y="24"/>
                    </a:lnTo>
                    <a:lnTo>
                      <a:pt x="29" y="25"/>
                    </a:lnTo>
                    <a:lnTo>
                      <a:pt x="29" y="26"/>
                    </a:lnTo>
                    <a:lnTo>
                      <a:pt x="29" y="27"/>
                    </a:lnTo>
                    <a:lnTo>
                      <a:pt x="30" y="27"/>
                    </a:lnTo>
                    <a:lnTo>
                      <a:pt x="30" y="28"/>
                    </a:lnTo>
                    <a:lnTo>
                      <a:pt x="30" y="29"/>
                    </a:lnTo>
                    <a:lnTo>
                      <a:pt x="31" y="29"/>
                    </a:lnTo>
                    <a:lnTo>
                      <a:pt x="31" y="28"/>
                    </a:lnTo>
                    <a:lnTo>
                      <a:pt x="31" y="27"/>
                    </a:lnTo>
                    <a:lnTo>
                      <a:pt x="31" y="26"/>
                    </a:lnTo>
                    <a:lnTo>
                      <a:pt x="31" y="25"/>
                    </a:lnTo>
                    <a:lnTo>
                      <a:pt x="32" y="25"/>
                    </a:lnTo>
                    <a:lnTo>
                      <a:pt x="32" y="26"/>
                    </a:lnTo>
                    <a:lnTo>
                      <a:pt x="33" y="26"/>
                    </a:lnTo>
                    <a:lnTo>
                      <a:pt x="33" y="27"/>
                    </a:lnTo>
                    <a:lnTo>
                      <a:pt x="33" y="28"/>
                    </a:lnTo>
                    <a:lnTo>
                      <a:pt x="33" y="29"/>
                    </a:lnTo>
                    <a:lnTo>
                      <a:pt x="34" y="29"/>
                    </a:lnTo>
                    <a:lnTo>
                      <a:pt x="34" y="30"/>
                    </a:lnTo>
                    <a:lnTo>
                      <a:pt x="35" y="31"/>
                    </a:lnTo>
                    <a:lnTo>
                      <a:pt x="36" y="31"/>
                    </a:lnTo>
                    <a:lnTo>
                      <a:pt x="36" y="30"/>
                    </a:lnTo>
                    <a:lnTo>
                      <a:pt x="37" y="30"/>
                    </a:lnTo>
                    <a:lnTo>
                      <a:pt x="38" y="30"/>
                    </a:lnTo>
                    <a:lnTo>
                      <a:pt x="38" y="31"/>
                    </a:lnTo>
                    <a:lnTo>
                      <a:pt x="39" y="31"/>
                    </a:lnTo>
                    <a:lnTo>
                      <a:pt x="39" y="32"/>
                    </a:lnTo>
                    <a:lnTo>
                      <a:pt x="40" y="32"/>
                    </a:lnTo>
                    <a:lnTo>
                      <a:pt x="40" y="33"/>
                    </a:lnTo>
                    <a:lnTo>
                      <a:pt x="41" y="33"/>
                    </a:lnTo>
                    <a:lnTo>
                      <a:pt x="42" y="33"/>
                    </a:lnTo>
                    <a:lnTo>
                      <a:pt x="44" y="34"/>
                    </a:lnTo>
                    <a:lnTo>
                      <a:pt x="45" y="34"/>
                    </a:lnTo>
                    <a:lnTo>
                      <a:pt x="45" y="35"/>
                    </a:lnTo>
                    <a:lnTo>
                      <a:pt x="45" y="36"/>
                    </a:lnTo>
                    <a:lnTo>
                      <a:pt x="46" y="36"/>
                    </a:lnTo>
                    <a:lnTo>
                      <a:pt x="46" y="37"/>
                    </a:lnTo>
                    <a:lnTo>
                      <a:pt x="47" y="37"/>
                    </a:lnTo>
                    <a:lnTo>
                      <a:pt x="47" y="38"/>
                    </a:lnTo>
                    <a:lnTo>
                      <a:pt x="48" y="38"/>
                    </a:lnTo>
                    <a:lnTo>
                      <a:pt x="48" y="39"/>
                    </a:lnTo>
                    <a:lnTo>
                      <a:pt x="48" y="40"/>
                    </a:lnTo>
                    <a:lnTo>
                      <a:pt x="49" y="40"/>
                    </a:lnTo>
                    <a:lnTo>
                      <a:pt x="49" y="41"/>
                    </a:lnTo>
                    <a:lnTo>
                      <a:pt x="50" y="41"/>
                    </a:lnTo>
                    <a:lnTo>
                      <a:pt x="51" y="41"/>
                    </a:lnTo>
                    <a:lnTo>
                      <a:pt x="51" y="42"/>
                    </a:lnTo>
                    <a:lnTo>
                      <a:pt x="52" y="42"/>
                    </a:lnTo>
                    <a:lnTo>
                      <a:pt x="52" y="43"/>
                    </a:lnTo>
                    <a:lnTo>
                      <a:pt x="53" y="43"/>
                    </a:lnTo>
                    <a:lnTo>
                      <a:pt x="53" y="44"/>
                    </a:lnTo>
                    <a:lnTo>
                      <a:pt x="54" y="44"/>
                    </a:lnTo>
                    <a:lnTo>
                      <a:pt x="54" y="45"/>
                    </a:lnTo>
                    <a:lnTo>
                      <a:pt x="55" y="45"/>
                    </a:lnTo>
                    <a:lnTo>
                      <a:pt x="55" y="46"/>
                    </a:lnTo>
                    <a:lnTo>
                      <a:pt x="55" y="47"/>
                    </a:lnTo>
                    <a:lnTo>
                      <a:pt x="56" y="47"/>
                    </a:lnTo>
                    <a:lnTo>
                      <a:pt x="57" y="47"/>
                    </a:lnTo>
                    <a:lnTo>
                      <a:pt x="57" y="48"/>
                    </a:lnTo>
                    <a:lnTo>
                      <a:pt x="58" y="48"/>
                    </a:lnTo>
                    <a:lnTo>
                      <a:pt x="58" y="49"/>
                    </a:lnTo>
                    <a:lnTo>
                      <a:pt x="58" y="50"/>
                    </a:lnTo>
                    <a:lnTo>
                      <a:pt x="59" y="50"/>
                    </a:lnTo>
                    <a:lnTo>
                      <a:pt x="60" y="50"/>
                    </a:lnTo>
                    <a:lnTo>
                      <a:pt x="61" y="50"/>
                    </a:lnTo>
                    <a:lnTo>
                      <a:pt x="61" y="51"/>
                    </a:lnTo>
                    <a:lnTo>
                      <a:pt x="60" y="51"/>
                    </a:lnTo>
                    <a:lnTo>
                      <a:pt x="59" y="51"/>
                    </a:lnTo>
                    <a:lnTo>
                      <a:pt x="59" y="52"/>
                    </a:lnTo>
                    <a:lnTo>
                      <a:pt x="58" y="52"/>
                    </a:lnTo>
                    <a:lnTo>
                      <a:pt x="58" y="53"/>
                    </a:lnTo>
                    <a:lnTo>
                      <a:pt x="57" y="53"/>
                    </a:lnTo>
                    <a:lnTo>
                      <a:pt x="56" y="53"/>
                    </a:lnTo>
                    <a:lnTo>
                      <a:pt x="56" y="54"/>
                    </a:lnTo>
                    <a:lnTo>
                      <a:pt x="34" y="37"/>
                    </a:lnTo>
                    <a:lnTo>
                      <a:pt x="30" y="36"/>
                    </a:lnTo>
                    <a:lnTo>
                      <a:pt x="28" y="35"/>
                    </a:lnTo>
                    <a:lnTo>
                      <a:pt x="20" y="34"/>
                    </a:lnTo>
                    <a:lnTo>
                      <a:pt x="19" y="35"/>
                    </a:lnTo>
                    <a:lnTo>
                      <a:pt x="12" y="37"/>
                    </a:lnTo>
                    <a:lnTo>
                      <a:pt x="8" y="34"/>
                    </a:lnTo>
                    <a:lnTo>
                      <a:pt x="7" y="34"/>
                    </a:lnTo>
                    <a:lnTo>
                      <a:pt x="0" y="3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9" name="D310"/>
              <p:cNvSpPr>
                <a:spLocks noChangeAspect="1"/>
              </p:cNvSpPr>
              <p:nvPr/>
            </p:nvSpPr>
            <p:spPr bwMode="auto">
              <a:xfrm>
                <a:off x="2233" y="1301"/>
                <a:ext cx="1" cy="2"/>
              </a:xfrm>
              <a:custGeom>
                <a:avLst/>
                <a:gdLst>
                  <a:gd name="T0" fmla="*/ 1 w 1"/>
                  <a:gd name="T1" fmla="*/ 1 h 2"/>
                  <a:gd name="T2" fmla="*/ 1 w 1"/>
                  <a:gd name="T3" fmla="*/ 0 h 2"/>
                  <a:gd name="T4" fmla="*/ 0 w 1"/>
                  <a:gd name="T5" fmla="*/ 0 h 2"/>
                  <a:gd name="T6" fmla="*/ 1 w 1"/>
                  <a:gd name="T7" fmla="*/ 0 h 2"/>
                  <a:gd name="T8" fmla="*/ 1 w 1"/>
                  <a:gd name="T9" fmla="*/ 1 h 2"/>
                  <a:gd name="T10" fmla="*/ 1 w 1"/>
                  <a:gd name="T11" fmla="*/ 2 h 2"/>
                  <a:gd name="T12" fmla="*/ 1 w 1"/>
                  <a:gd name="T13" fmla="*/ 1 h 2"/>
                  <a:gd name="T14" fmla="*/ 0 w 1"/>
                  <a:gd name="T15" fmla="*/ 1 h 2"/>
                  <a:gd name="T16" fmla="*/ 1 w 1"/>
                  <a:gd name="T17" fmla="*/ 1 h 2"/>
                  <a:gd name="T18" fmla="*/ 1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
                  <a:gd name="T32" fmla="*/ 1 w 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
                    <a:moveTo>
                      <a:pt x="1" y="1"/>
                    </a:moveTo>
                    <a:lnTo>
                      <a:pt x="1" y="0"/>
                    </a:lnTo>
                    <a:lnTo>
                      <a:pt x="0" y="0"/>
                    </a:lnTo>
                    <a:lnTo>
                      <a:pt x="1" y="0"/>
                    </a:lnTo>
                    <a:lnTo>
                      <a:pt x="1" y="1"/>
                    </a:lnTo>
                    <a:lnTo>
                      <a:pt x="1" y="2"/>
                    </a:lnTo>
                    <a:lnTo>
                      <a:pt x="1" y="1"/>
                    </a:lnTo>
                    <a:lnTo>
                      <a:pt x="0"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30" name="D311"/>
              <p:cNvSpPr>
                <a:spLocks noChangeAspect="1"/>
              </p:cNvSpPr>
              <p:nvPr/>
            </p:nvSpPr>
            <p:spPr bwMode="auto">
              <a:xfrm>
                <a:off x="2232" y="1304"/>
                <a:ext cx="5" cy="3"/>
              </a:xfrm>
              <a:custGeom>
                <a:avLst/>
                <a:gdLst>
                  <a:gd name="T0" fmla="*/ 3 w 5"/>
                  <a:gd name="T1" fmla="*/ 1 h 3"/>
                  <a:gd name="T2" fmla="*/ 4 w 5"/>
                  <a:gd name="T3" fmla="*/ 1 h 3"/>
                  <a:gd name="T4" fmla="*/ 4 w 5"/>
                  <a:gd name="T5" fmla="*/ 2 h 3"/>
                  <a:gd name="T6" fmla="*/ 5 w 5"/>
                  <a:gd name="T7" fmla="*/ 2 h 3"/>
                  <a:gd name="T8" fmla="*/ 5 w 5"/>
                  <a:gd name="T9" fmla="*/ 3 h 3"/>
                  <a:gd name="T10" fmla="*/ 4 w 5"/>
                  <a:gd name="T11" fmla="*/ 3 h 3"/>
                  <a:gd name="T12" fmla="*/ 4 w 5"/>
                  <a:gd name="T13" fmla="*/ 2 h 3"/>
                  <a:gd name="T14" fmla="*/ 3 w 5"/>
                  <a:gd name="T15" fmla="*/ 2 h 3"/>
                  <a:gd name="T16" fmla="*/ 2 w 5"/>
                  <a:gd name="T17" fmla="*/ 2 h 3"/>
                  <a:gd name="T18" fmla="*/ 1 w 5"/>
                  <a:gd name="T19" fmla="*/ 2 h 3"/>
                  <a:gd name="T20" fmla="*/ 1 w 5"/>
                  <a:gd name="T21" fmla="*/ 1 h 3"/>
                  <a:gd name="T22" fmla="*/ 1 w 5"/>
                  <a:gd name="T23" fmla="*/ 2 h 3"/>
                  <a:gd name="T24" fmla="*/ 2 w 5"/>
                  <a:gd name="T25" fmla="*/ 2 h 3"/>
                  <a:gd name="T26" fmla="*/ 2 w 5"/>
                  <a:gd name="T27" fmla="*/ 1 h 3"/>
                  <a:gd name="T28" fmla="*/ 1 w 5"/>
                  <a:gd name="T29" fmla="*/ 1 h 3"/>
                  <a:gd name="T30" fmla="*/ 0 w 5"/>
                  <a:gd name="T31" fmla="*/ 1 h 3"/>
                  <a:gd name="T32" fmla="*/ 0 w 5"/>
                  <a:gd name="T33" fmla="*/ 0 h 3"/>
                  <a:gd name="T34" fmla="*/ 1 w 5"/>
                  <a:gd name="T35" fmla="*/ 0 h 3"/>
                  <a:gd name="T36" fmla="*/ 2 w 5"/>
                  <a:gd name="T37" fmla="*/ 0 h 3"/>
                  <a:gd name="T38" fmla="*/ 3 w 5"/>
                  <a:gd name="T39" fmla="*/ 0 h 3"/>
                  <a:gd name="T40" fmla="*/ 3 w 5"/>
                  <a:gd name="T41" fmla="*/ 1 h 3"/>
                  <a:gd name="T42" fmla="*/ 3 w 5"/>
                  <a:gd name="T43" fmla="*/ 2 h 3"/>
                  <a:gd name="T44" fmla="*/ 3 w 5"/>
                  <a:gd name="T45" fmla="*/ 1 h 3"/>
                  <a:gd name="T46" fmla="*/ 3 w 5"/>
                  <a:gd name="T47" fmla="*/ 1 h 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
                  <a:gd name="T73" fmla="*/ 0 h 3"/>
                  <a:gd name="T74" fmla="*/ 5 w 5"/>
                  <a:gd name="T75" fmla="*/ 3 h 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 h="3">
                    <a:moveTo>
                      <a:pt x="3" y="1"/>
                    </a:moveTo>
                    <a:lnTo>
                      <a:pt x="4" y="1"/>
                    </a:lnTo>
                    <a:lnTo>
                      <a:pt x="4" y="2"/>
                    </a:lnTo>
                    <a:lnTo>
                      <a:pt x="5" y="2"/>
                    </a:lnTo>
                    <a:lnTo>
                      <a:pt x="5" y="3"/>
                    </a:lnTo>
                    <a:lnTo>
                      <a:pt x="4" y="3"/>
                    </a:lnTo>
                    <a:lnTo>
                      <a:pt x="4" y="2"/>
                    </a:lnTo>
                    <a:lnTo>
                      <a:pt x="3" y="2"/>
                    </a:lnTo>
                    <a:lnTo>
                      <a:pt x="2" y="2"/>
                    </a:lnTo>
                    <a:lnTo>
                      <a:pt x="1" y="2"/>
                    </a:lnTo>
                    <a:lnTo>
                      <a:pt x="1" y="1"/>
                    </a:lnTo>
                    <a:lnTo>
                      <a:pt x="1" y="2"/>
                    </a:lnTo>
                    <a:lnTo>
                      <a:pt x="2" y="2"/>
                    </a:lnTo>
                    <a:lnTo>
                      <a:pt x="2" y="1"/>
                    </a:lnTo>
                    <a:lnTo>
                      <a:pt x="1" y="1"/>
                    </a:lnTo>
                    <a:lnTo>
                      <a:pt x="0" y="1"/>
                    </a:lnTo>
                    <a:lnTo>
                      <a:pt x="0" y="0"/>
                    </a:lnTo>
                    <a:lnTo>
                      <a:pt x="1" y="0"/>
                    </a:lnTo>
                    <a:lnTo>
                      <a:pt x="2" y="0"/>
                    </a:lnTo>
                    <a:lnTo>
                      <a:pt x="3" y="0"/>
                    </a:lnTo>
                    <a:lnTo>
                      <a:pt x="3" y="1"/>
                    </a:lnTo>
                    <a:lnTo>
                      <a:pt x="3" y="2"/>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547" name="Falkland_Islands"/>
            <p:cNvGrpSpPr>
              <a:grpSpLocks noChangeAspect="1"/>
            </p:cNvGrpSpPr>
            <p:nvPr/>
          </p:nvGrpSpPr>
          <p:grpSpPr bwMode="auto">
            <a:xfrm>
              <a:off x="1297" y="1973"/>
              <a:ext cx="323" cy="153"/>
              <a:chOff x="1297" y="1973"/>
              <a:chExt cx="323" cy="153"/>
            </a:xfrm>
          </p:grpSpPr>
          <p:sp>
            <p:nvSpPr>
              <p:cNvPr id="21519" name="D313"/>
              <p:cNvSpPr>
                <a:spLocks noChangeAspect="1"/>
              </p:cNvSpPr>
              <p:nvPr/>
            </p:nvSpPr>
            <p:spPr bwMode="auto">
              <a:xfrm>
                <a:off x="1297" y="1978"/>
                <a:ext cx="4" cy="4"/>
              </a:xfrm>
              <a:custGeom>
                <a:avLst/>
                <a:gdLst>
                  <a:gd name="T0" fmla="*/ 2 w 4"/>
                  <a:gd name="T1" fmla="*/ 2 h 4"/>
                  <a:gd name="T2" fmla="*/ 1 w 4"/>
                  <a:gd name="T3" fmla="*/ 2 h 4"/>
                  <a:gd name="T4" fmla="*/ 1 w 4"/>
                  <a:gd name="T5" fmla="*/ 3 h 4"/>
                  <a:gd name="T6" fmla="*/ 0 w 4"/>
                  <a:gd name="T7" fmla="*/ 2 h 4"/>
                  <a:gd name="T8" fmla="*/ 0 w 4"/>
                  <a:gd name="T9" fmla="*/ 1 h 4"/>
                  <a:gd name="T10" fmla="*/ 0 w 4"/>
                  <a:gd name="T11" fmla="*/ 0 h 4"/>
                  <a:gd name="T12" fmla="*/ 0 w 4"/>
                  <a:gd name="T13" fmla="*/ 1 h 4"/>
                  <a:gd name="T14" fmla="*/ 0 w 4"/>
                  <a:gd name="T15" fmla="*/ 2 h 4"/>
                  <a:gd name="T16" fmla="*/ 0 w 4"/>
                  <a:gd name="T17" fmla="*/ 3 h 4"/>
                  <a:gd name="T18" fmla="*/ 1 w 4"/>
                  <a:gd name="T19" fmla="*/ 3 h 4"/>
                  <a:gd name="T20" fmla="*/ 2 w 4"/>
                  <a:gd name="T21" fmla="*/ 4 h 4"/>
                  <a:gd name="T22" fmla="*/ 3 w 4"/>
                  <a:gd name="T23" fmla="*/ 4 h 4"/>
                  <a:gd name="T24" fmla="*/ 3 w 4"/>
                  <a:gd name="T25" fmla="*/ 3 h 4"/>
                  <a:gd name="T26" fmla="*/ 4 w 4"/>
                  <a:gd name="T27" fmla="*/ 2 h 4"/>
                  <a:gd name="T28" fmla="*/ 3 w 4"/>
                  <a:gd name="T29" fmla="*/ 2 h 4"/>
                  <a:gd name="T30" fmla="*/ 2 w 4"/>
                  <a:gd name="T31" fmla="*/ 2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2" y="2"/>
                    </a:moveTo>
                    <a:lnTo>
                      <a:pt x="1" y="2"/>
                    </a:lnTo>
                    <a:lnTo>
                      <a:pt x="1" y="3"/>
                    </a:lnTo>
                    <a:lnTo>
                      <a:pt x="0" y="2"/>
                    </a:lnTo>
                    <a:lnTo>
                      <a:pt x="0" y="1"/>
                    </a:lnTo>
                    <a:lnTo>
                      <a:pt x="0" y="0"/>
                    </a:lnTo>
                    <a:lnTo>
                      <a:pt x="0" y="1"/>
                    </a:lnTo>
                    <a:lnTo>
                      <a:pt x="0" y="2"/>
                    </a:lnTo>
                    <a:lnTo>
                      <a:pt x="0" y="3"/>
                    </a:lnTo>
                    <a:lnTo>
                      <a:pt x="1" y="3"/>
                    </a:lnTo>
                    <a:lnTo>
                      <a:pt x="2" y="4"/>
                    </a:lnTo>
                    <a:lnTo>
                      <a:pt x="3" y="4"/>
                    </a:lnTo>
                    <a:lnTo>
                      <a:pt x="3" y="3"/>
                    </a:lnTo>
                    <a:lnTo>
                      <a:pt x="4" y="2"/>
                    </a:lnTo>
                    <a:lnTo>
                      <a:pt x="3" y="2"/>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0" name="D314"/>
              <p:cNvSpPr>
                <a:spLocks noChangeAspect="1"/>
              </p:cNvSpPr>
              <p:nvPr/>
            </p:nvSpPr>
            <p:spPr bwMode="auto">
              <a:xfrm>
                <a:off x="1300" y="1974"/>
                <a:ext cx="16" cy="11"/>
              </a:xfrm>
              <a:custGeom>
                <a:avLst/>
                <a:gdLst>
                  <a:gd name="T0" fmla="*/ 14 w 16"/>
                  <a:gd name="T1" fmla="*/ 2 h 11"/>
                  <a:gd name="T2" fmla="*/ 13 w 16"/>
                  <a:gd name="T3" fmla="*/ 2 h 11"/>
                  <a:gd name="T4" fmla="*/ 12 w 16"/>
                  <a:gd name="T5" fmla="*/ 2 h 11"/>
                  <a:gd name="T6" fmla="*/ 10 w 16"/>
                  <a:gd name="T7" fmla="*/ 1 h 11"/>
                  <a:gd name="T8" fmla="*/ 9 w 16"/>
                  <a:gd name="T9" fmla="*/ 1 h 11"/>
                  <a:gd name="T10" fmla="*/ 8 w 16"/>
                  <a:gd name="T11" fmla="*/ 2 h 11"/>
                  <a:gd name="T12" fmla="*/ 7 w 16"/>
                  <a:gd name="T13" fmla="*/ 2 h 11"/>
                  <a:gd name="T14" fmla="*/ 6 w 16"/>
                  <a:gd name="T15" fmla="*/ 2 h 11"/>
                  <a:gd name="T16" fmla="*/ 5 w 16"/>
                  <a:gd name="T17" fmla="*/ 1 h 11"/>
                  <a:gd name="T18" fmla="*/ 4 w 16"/>
                  <a:gd name="T19" fmla="*/ 1 h 11"/>
                  <a:gd name="T20" fmla="*/ 3 w 16"/>
                  <a:gd name="T21" fmla="*/ 0 h 11"/>
                  <a:gd name="T22" fmla="*/ 3 w 16"/>
                  <a:gd name="T23" fmla="*/ 1 h 11"/>
                  <a:gd name="T24" fmla="*/ 4 w 16"/>
                  <a:gd name="T25" fmla="*/ 1 h 11"/>
                  <a:gd name="T26" fmla="*/ 5 w 16"/>
                  <a:gd name="T27" fmla="*/ 2 h 11"/>
                  <a:gd name="T28" fmla="*/ 4 w 16"/>
                  <a:gd name="T29" fmla="*/ 2 h 11"/>
                  <a:gd name="T30" fmla="*/ 4 w 16"/>
                  <a:gd name="T31" fmla="*/ 3 h 11"/>
                  <a:gd name="T32" fmla="*/ 6 w 16"/>
                  <a:gd name="T33" fmla="*/ 3 h 11"/>
                  <a:gd name="T34" fmla="*/ 7 w 16"/>
                  <a:gd name="T35" fmla="*/ 4 h 11"/>
                  <a:gd name="T36" fmla="*/ 8 w 16"/>
                  <a:gd name="T37" fmla="*/ 5 h 11"/>
                  <a:gd name="T38" fmla="*/ 6 w 16"/>
                  <a:gd name="T39" fmla="*/ 5 h 11"/>
                  <a:gd name="T40" fmla="*/ 6 w 16"/>
                  <a:gd name="T41" fmla="*/ 6 h 11"/>
                  <a:gd name="T42" fmla="*/ 5 w 16"/>
                  <a:gd name="T43" fmla="*/ 6 h 11"/>
                  <a:gd name="T44" fmla="*/ 3 w 16"/>
                  <a:gd name="T45" fmla="*/ 7 h 11"/>
                  <a:gd name="T46" fmla="*/ 5 w 16"/>
                  <a:gd name="T47" fmla="*/ 8 h 11"/>
                  <a:gd name="T48" fmla="*/ 4 w 16"/>
                  <a:gd name="T49" fmla="*/ 8 h 11"/>
                  <a:gd name="T50" fmla="*/ 2 w 16"/>
                  <a:gd name="T51" fmla="*/ 8 h 11"/>
                  <a:gd name="T52" fmla="*/ 1 w 16"/>
                  <a:gd name="T53" fmla="*/ 8 h 11"/>
                  <a:gd name="T54" fmla="*/ 1 w 16"/>
                  <a:gd name="T55" fmla="*/ 9 h 11"/>
                  <a:gd name="T56" fmla="*/ 0 w 16"/>
                  <a:gd name="T57" fmla="*/ 9 h 11"/>
                  <a:gd name="T58" fmla="*/ 1 w 16"/>
                  <a:gd name="T59" fmla="*/ 10 h 11"/>
                  <a:gd name="T60" fmla="*/ 2 w 16"/>
                  <a:gd name="T61" fmla="*/ 10 h 11"/>
                  <a:gd name="T62" fmla="*/ 1 w 16"/>
                  <a:gd name="T63" fmla="*/ 10 h 11"/>
                  <a:gd name="T64" fmla="*/ 2 w 16"/>
                  <a:gd name="T65" fmla="*/ 10 h 11"/>
                  <a:gd name="T66" fmla="*/ 3 w 16"/>
                  <a:gd name="T67" fmla="*/ 11 h 11"/>
                  <a:gd name="T68" fmla="*/ 4 w 16"/>
                  <a:gd name="T69" fmla="*/ 11 h 11"/>
                  <a:gd name="T70" fmla="*/ 5 w 16"/>
                  <a:gd name="T71" fmla="*/ 10 h 11"/>
                  <a:gd name="T72" fmla="*/ 6 w 16"/>
                  <a:gd name="T73" fmla="*/ 10 h 11"/>
                  <a:gd name="T74" fmla="*/ 6 w 16"/>
                  <a:gd name="T75" fmla="*/ 9 h 11"/>
                  <a:gd name="T76" fmla="*/ 6 w 16"/>
                  <a:gd name="T77" fmla="*/ 8 h 11"/>
                  <a:gd name="T78" fmla="*/ 7 w 16"/>
                  <a:gd name="T79" fmla="*/ 8 h 11"/>
                  <a:gd name="T80" fmla="*/ 7 w 16"/>
                  <a:gd name="T81" fmla="*/ 9 h 11"/>
                  <a:gd name="T82" fmla="*/ 8 w 16"/>
                  <a:gd name="T83" fmla="*/ 8 h 11"/>
                  <a:gd name="T84" fmla="*/ 9 w 16"/>
                  <a:gd name="T85" fmla="*/ 8 h 11"/>
                  <a:gd name="T86" fmla="*/ 10 w 16"/>
                  <a:gd name="T87" fmla="*/ 8 h 11"/>
                  <a:gd name="T88" fmla="*/ 11 w 16"/>
                  <a:gd name="T89" fmla="*/ 7 h 11"/>
                  <a:gd name="T90" fmla="*/ 12 w 16"/>
                  <a:gd name="T91" fmla="*/ 6 h 11"/>
                  <a:gd name="T92" fmla="*/ 13 w 16"/>
                  <a:gd name="T93" fmla="*/ 5 h 11"/>
                  <a:gd name="T94" fmla="*/ 14 w 16"/>
                  <a:gd name="T95" fmla="*/ 4 h 11"/>
                  <a:gd name="T96" fmla="*/ 15 w 16"/>
                  <a:gd name="T97" fmla="*/ 3 h 11"/>
                  <a:gd name="T98" fmla="*/ 15 w 16"/>
                  <a:gd name="T99" fmla="*/ 2 h 11"/>
                  <a:gd name="T100" fmla="*/ 16 w 16"/>
                  <a:gd name="T101" fmla="*/ 2 h 11"/>
                  <a:gd name="T102" fmla="*/ 15 w 16"/>
                  <a:gd name="T103" fmla="*/ 1 h 11"/>
                  <a:gd name="T104" fmla="*/ 14 w 16"/>
                  <a:gd name="T105" fmla="*/ 1 h 11"/>
                  <a:gd name="T106" fmla="*/ 14 w 16"/>
                  <a:gd name="T107" fmla="*/ 2 h 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
                  <a:gd name="T163" fmla="*/ 0 h 11"/>
                  <a:gd name="T164" fmla="*/ 16 w 16"/>
                  <a:gd name="T165" fmla="*/ 11 h 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 h="11">
                    <a:moveTo>
                      <a:pt x="14" y="2"/>
                    </a:moveTo>
                    <a:lnTo>
                      <a:pt x="13" y="2"/>
                    </a:lnTo>
                    <a:lnTo>
                      <a:pt x="12" y="2"/>
                    </a:lnTo>
                    <a:lnTo>
                      <a:pt x="10" y="1"/>
                    </a:lnTo>
                    <a:lnTo>
                      <a:pt x="9" y="1"/>
                    </a:lnTo>
                    <a:lnTo>
                      <a:pt x="8" y="2"/>
                    </a:lnTo>
                    <a:lnTo>
                      <a:pt x="7" y="2"/>
                    </a:lnTo>
                    <a:lnTo>
                      <a:pt x="6" y="2"/>
                    </a:lnTo>
                    <a:lnTo>
                      <a:pt x="5" y="1"/>
                    </a:lnTo>
                    <a:lnTo>
                      <a:pt x="4" y="1"/>
                    </a:lnTo>
                    <a:lnTo>
                      <a:pt x="3" y="0"/>
                    </a:lnTo>
                    <a:lnTo>
                      <a:pt x="3" y="1"/>
                    </a:lnTo>
                    <a:lnTo>
                      <a:pt x="4" y="1"/>
                    </a:lnTo>
                    <a:lnTo>
                      <a:pt x="5" y="2"/>
                    </a:lnTo>
                    <a:lnTo>
                      <a:pt x="4" y="2"/>
                    </a:lnTo>
                    <a:lnTo>
                      <a:pt x="4" y="3"/>
                    </a:lnTo>
                    <a:lnTo>
                      <a:pt x="6" y="3"/>
                    </a:lnTo>
                    <a:lnTo>
                      <a:pt x="7" y="4"/>
                    </a:lnTo>
                    <a:lnTo>
                      <a:pt x="8" y="5"/>
                    </a:lnTo>
                    <a:lnTo>
                      <a:pt x="6" y="5"/>
                    </a:lnTo>
                    <a:lnTo>
                      <a:pt x="6" y="6"/>
                    </a:lnTo>
                    <a:lnTo>
                      <a:pt x="5" y="6"/>
                    </a:lnTo>
                    <a:lnTo>
                      <a:pt x="3" y="7"/>
                    </a:lnTo>
                    <a:lnTo>
                      <a:pt x="5" y="8"/>
                    </a:lnTo>
                    <a:lnTo>
                      <a:pt x="4" y="8"/>
                    </a:lnTo>
                    <a:lnTo>
                      <a:pt x="2" y="8"/>
                    </a:lnTo>
                    <a:lnTo>
                      <a:pt x="1" y="8"/>
                    </a:lnTo>
                    <a:lnTo>
                      <a:pt x="1" y="9"/>
                    </a:lnTo>
                    <a:lnTo>
                      <a:pt x="0" y="9"/>
                    </a:lnTo>
                    <a:lnTo>
                      <a:pt x="1" y="10"/>
                    </a:lnTo>
                    <a:lnTo>
                      <a:pt x="2" y="10"/>
                    </a:lnTo>
                    <a:lnTo>
                      <a:pt x="1" y="10"/>
                    </a:lnTo>
                    <a:lnTo>
                      <a:pt x="2" y="10"/>
                    </a:lnTo>
                    <a:lnTo>
                      <a:pt x="3" y="11"/>
                    </a:lnTo>
                    <a:lnTo>
                      <a:pt x="4" y="11"/>
                    </a:lnTo>
                    <a:lnTo>
                      <a:pt x="5" y="10"/>
                    </a:lnTo>
                    <a:lnTo>
                      <a:pt x="6" y="10"/>
                    </a:lnTo>
                    <a:lnTo>
                      <a:pt x="6" y="9"/>
                    </a:lnTo>
                    <a:lnTo>
                      <a:pt x="6" y="8"/>
                    </a:lnTo>
                    <a:lnTo>
                      <a:pt x="7" y="8"/>
                    </a:lnTo>
                    <a:lnTo>
                      <a:pt x="7" y="9"/>
                    </a:lnTo>
                    <a:lnTo>
                      <a:pt x="8" y="8"/>
                    </a:lnTo>
                    <a:lnTo>
                      <a:pt x="9" y="8"/>
                    </a:lnTo>
                    <a:lnTo>
                      <a:pt x="10" y="8"/>
                    </a:lnTo>
                    <a:lnTo>
                      <a:pt x="11" y="7"/>
                    </a:lnTo>
                    <a:lnTo>
                      <a:pt x="12" y="6"/>
                    </a:lnTo>
                    <a:lnTo>
                      <a:pt x="13" y="5"/>
                    </a:lnTo>
                    <a:lnTo>
                      <a:pt x="14" y="4"/>
                    </a:lnTo>
                    <a:lnTo>
                      <a:pt x="15" y="3"/>
                    </a:lnTo>
                    <a:lnTo>
                      <a:pt x="15" y="2"/>
                    </a:lnTo>
                    <a:lnTo>
                      <a:pt x="16" y="2"/>
                    </a:lnTo>
                    <a:lnTo>
                      <a:pt x="15" y="1"/>
                    </a:lnTo>
                    <a:lnTo>
                      <a:pt x="14" y="1"/>
                    </a:lnTo>
                    <a:lnTo>
                      <a:pt x="14"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1" name="D315"/>
              <p:cNvSpPr>
                <a:spLocks noChangeAspect="1"/>
              </p:cNvSpPr>
              <p:nvPr/>
            </p:nvSpPr>
            <p:spPr bwMode="auto">
              <a:xfrm>
                <a:off x="1312" y="1973"/>
                <a:ext cx="17" cy="13"/>
              </a:xfrm>
              <a:custGeom>
                <a:avLst/>
                <a:gdLst>
                  <a:gd name="T0" fmla="*/ 17 w 17"/>
                  <a:gd name="T1" fmla="*/ 6 h 13"/>
                  <a:gd name="T2" fmla="*/ 16 w 17"/>
                  <a:gd name="T3" fmla="*/ 4 h 13"/>
                  <a:gd name="T4" fmla="*/ 17 w 17"/>
                  <a:gd name="T5" fmla="*/ 3 h 13"/>
                  <a:gd name="T6" fmla="*/ 14 w 17"/>
                  <a:gd name="T7" fmla="*/ 2 h 13"/>
                  <a:gd name="T8" fmla="*/ 12 w 17"/>
                  <a:gd name="T9" fmla="*/ 2 h 13"/>
                  <a:gd name="T10" fmla="*/ 10 w 17"/>
                  <a:gd name="T11" fmla="*/ 1 h 13"/>
                  <a:gd name="T12" fmla="*/ 8 w 17"/>
                  <a:gd name="T13" fmla="*/ 1 h 13"/>
                  <a:gd name="T14" fmla="*/ 7 w 17"/>
                  <a:gd name="T15" fmla="*/ 1 h 13"/>
                  <a:gd name="T16" fmla="*/ 5 w 17"/>
                  <a:gd name="T17" fmla="*/ 2 h 13"/>
                  <a:gd name="T18" fmla="*/ 5 w 17"/>
                  <a:gd name="T19" fmla="*/ 4 h 13"/>
                  <a:gd name="T20" fmla="*/ 6 w 17"/>
                  <a:gd name="T21" fmla="*/ 6 h 13"/>
                  <a:gd name="T22" fmla="*/ 5 w 17"/>
                  <a:gd name="T23" fmla="*/ 7 h 13"/>
                  <a:gd name="T24" fmla="*/ 4 w 17"/>
                  <a:gd name="T25" fmla="*/ 6 h 13"/>
                  <a:gd name="T26" fmla="*/ 2 w 17"/>
                  <a:gd name="T27" fmla="*/ 6 h 13"/>
                  <a:gd name="T28" fmla="*/ 0 w 17"/>
                  <a:gd name="T29" fmla="*/ 7 h 13"/>
                  <a:gd name="T30" fmla="*/ 0 w 17"/>
                  <a:gd name="T31" fmla="*/ 9 h 13"/>
                  <a:gd name="T32" fmla="*/ 0 w 17"/>
                  <a:gd name="T33" fmla="*/ 11 h 13"/>
                  <a:gd name="T34" fmla="*/ 1 w 17"/>
                  <a:gd name="T35" fmla="*/ 13 h 13"/>
                  <a:gd name="T36" fmla="*/ 2 w 17"/>
                  <a:gd name="T37" fmla="*/ 12 h 13"/>
                  <a:gd name="T38" fmla="*/ 3 w 17"/>
                  <a:gd name="T39" fmla="*/ 11 h 13"/>
                  <a:gd name="T40" fmla="*/ 5 w 17"/>
                  <a:gd name="T41" fmla="*/ 12 h 13"/>
                  <a:gd name="T42" fmla="*/ 5 w 17"/>
                  <a:gd name="T43" fmla="*/ 12 h 13"/>
                  <a:gd name="T44" fmla="*/ 5 w 17"/>
                  <a:gd name="T45" fmla="*/ 10 h 13"/>
                  <a:gd name="T46" fmla="*/ 7 w 17"/>
                  <a:gd name="T47" fmla="*/ 10 h 13"/>
                  <a:gd name="T48" fmla="*/ 9 w 17"/>
                  <a:gd name="T49" fmla="*/ 11 h 13"/>
                  <a:gd name="T50" fmla="*/ 9 w 17"/>
                  <a:gd name="T51" fmla="*/ 9 h 13"/>
                  <a:gd name="T52" fmla="*/ 7 w 17"/>
                  <a:gd name="T53" fmla="*/ 8 h 13"/>
                  <a:gd name="T54" fmla="*/ 9 w 17"/>
                  <a:gd name="T55" fmla="*/ 8 h 13"/>
                  <a:gd name="T56" fmla="*/ 11 w 17"/>
                  <a:gd name="T57" fmla="*/ 8 h 13"/>
                  <a:gd name="T58" fmla="*/ 13 w 17"/>
                  <a:gd name="T59" fmla="*/ 8 h 13"/>
                  <a:gd name="T60" fmla="*/ 15 w 17"/>
                  <a:gd name="T61" fmla="*/ 6 h 13"/>
                  <a:gd name="T62" fmla="*/ 16 w 17"/>
                  <a:gd name="T63" fmla="*/ 6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
                  <a:gd name="T97" fmla="*/ 0 h 13"/>
                  <a:gd name="T98" fmla="*/ 17 w 17"/>
                  <a:gd name="T99" fmla="*/ 13 h 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 h="13">
                    <a:moveTo>
                      <a:pt x="16" y="6"/>
                    </a:moveTo>
                    <a:lnTo>
                      <a:pt x="17" y="6"/>
                    </a:lnTo>
                    <a:lnTo>
                      <a:pt x="17" y="5"/>
                    </a:lnTo>
                    <a:lnTo>
                      <a:pt x="16" y="4"/>
                    </a:lnTo>
                    <a:lnTo>
                      <a:pt x="17" y="4"/>
                    </a:lnTo>
                    <a:lnTo>
                      <a:pt x="17" y="3"/>
                    </a:lnTo>
                    <a:lnTo>
                      <a:pt x="15" y="2"/>
                    </a:lnTo>
                    <a:lnTo>
                      <a:pt x="14" y="2"/>
                    </a:lnTo>
                    <a:lnTo>
                      <a:pt x="13" y="2"/>
                    </a:lnTo>
                    <a:lnTo>
                      <a:pt x="12" y="2"/>
                    </a:lnTo>
                    <a:lnTo>
                      <a:pt x="11" y="2"/>
                    </a:lnTo>
                    <a:lnTo>
                      <a:pt x="10" y="1"/>
                    </a:lnTo>
                    <a:lnTo>
                      <a:pt x="9" y="1"/>
                    </a:lnTo>
                    <a:lnTo>
                      <a:pt x="8" y="1"/>
                    </a:lnTo>
                    <a:lnTo>
                      <a:pt x="7" y="0"/>
                    </a:lnTo>
                    <a:lnTo>
                      <a:pt x="7" y="1"/>
                    </a:lnTo>
                    <a:lnTo>
                      <a:pt x="6" y="2"/>
                    </a:lnTo>
                    <a:lnTo>
                      <a:pt x="5" y="2"/>
                    </a:lnTo>
                    <a:lnTo>
                      <a:pt x="5" y="3"/>
                    </a:lnTo>
                    <a:lnTo>
                      <a:pt x="5" y="4"/>
                    </a:lnTo>
                    <a:lnTo>
                      <a:pt x="5" y="5"/>
                    </a:lnTo>
                    <a:lnTo>
                      <a:pt x="6" y="6"/>
                    </a:lnTo>
                    <a:lnTo>
                      <a:pt x="6" y="7"/>
                    </a:lnTo>
                    <a:lnTo>
                      <a:pt x="5" y="7"/>
                    </a:lnTo>
                    <a:lnTo>
                      <a:pt x="5" y="6"/>
                    </a:lnTo>
                    <a:lnTo>
                      <a:pt x="4" y="6"/>
                    </a:lnTo>
                    <a:lnTo>
                      <a:pt x="3" y="6"/>
                    </a:lnTo>
                    <a:lnTo>
                      <a:pt x="2" y="6"/>
                    </a:lnTo>
                    <a:lnTo>
                      <a:pt x="2" y="7"/>
                    </a:lnTo>
                    <a:lnTo>
                      <a:pt x="0" y="7"/>
                    </a:lnTo>
                    <a:lnTo>
                      <a:pt x="0" y="8"/>
                    </a:lnTo>
                    <a:lnTo>
                      <a:pt x="0" y="9"/>
                    </a:lnTo>
                    <a:lnTo>
                      <a:pt x="0" y="10"/>
                    </a:lnTo>
                    <a:lnTo>
                      <a:pt x="0" y="11"/>
                    </a:lnTo>
                    <a:lnTo>
                      <a:pt x="0" y="12"/>
                    </a:lnTo>
                    <a:lnTo>
                      <a:pt x="1" y="13"/>
                    </a:lnTo>
                    <a:lnTo>
                      <a:pt x="2" y="13"/>
                    </a:lnTo>
                    <a:lnTo>
                      <a:pt x="2" y="12"/>
                    </a:lnTo>
                    <a:lnTo>
                      <a:pt x="3" y="12"/>
                    </a:lnTo>
                    <a:lnTo>
                      <a:pt x="3" y="11"/>
                    </a:lnTo>
                    <a:lnTo>
                      <a:pt x="4" y="12"/>
                    </a:lnTo>
                    <a:lnTo>
                      <a:pt x="5" y="12"/>
                    </a:lnTo>
                    <a:lnTo>
                      <a:pt x="6" y="12"/>
                    </a:lnTo>
                    <a:lnTo>
                      <a:pt x="5" y="12"/>
                    </a:lnTo>
                    <a:lnTo>
                      <a:pt x="5" y="11"/>
                    </a:lnTo>
                    <a:lnTo>
                      <a:pt x="5" y="10"/>
                    </a:lnTo>
                    <a:lnTo>
                      <a:pt x="6" y="10"/>
                    </a:lnTo>
                    <a:lnTo>
                      <a:pt x="7" y="10"/>
                    </a:lnTo>
                    <a:lnTo>
                      <a:pt x="8" y="10"/>
                    </a:lnTo>
                    <a:lnTo>
                      <a:pt x="9" y="11"/>
                    </a:lnTo>
                    <a:lnTo>
                      <a:pt x="9" y="10"/>
                    </a:lnTo>
                    <a:lnTo>
                      <a:pt x="9" y="9"/>
                    </a:lnTo>
                    <a:lnTo>
                      <a:pt x="8" y="9"/>
                    </a:lnTo>
                    <a:lnTo>
                      <a:pt x="7" y="8"/>
                    </a:lnTo>
                    <a:lnTo>
                      <a:pt x="8" y="8"/>
                    </a:lnTo>
                    <a:lnTo>
                      <a:pt x="9" y="8"/>
                    </a:lnTo>
                    <a:lnTo>
                      <a:pt x="10" y="8"/>
                    </a:lnTo>
                    <a:lnTo>
                      <a:pt x="11" y="8"/>
                    </a:lnTo>
                    <a:lnTo>
                      <a:pt x="12" y="8"/>
                    </a:lnTo>
                    <a:lnTo>
                      <a:pt x="13" y="8"/>
                    </a:lnTo>
                    <a:lnTo>
                      <a:pt x="14" y="7"/>
                    </a:lnTo>
                    <a:lnTo>
                      <a:pt x="15" y="6"/>
                    </a:lnTo>
                    <a:lnTo>
                      <a:pt x="16" y="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2" name="D316"/>
              <p:cNvSpPr>
                <a:spLocks noChangeAspect="1"/>
              </p:cNvSpPr>
              <p:nvPr/>
            </p:nvSpPr>
            <p:spPr bwMode="auto">
              <a:xfrm>
                <a:off x="1510" y="2007"/>
                <a:ext cx="22" cy="12"/>
              </a:xfrm>
              <a:custGeom>
                <a:avLst/>
                <a:gdLst>
                  <a:gd name="T0" fmla="*/ 0 w 22"/>
                  <a:gd name="T1" fmla="*/ 0 h 12"/>
                  <a:gd name="T2" fmla="*/ 1 w 22"/>
                  <a:gd name="T3" fmla="*/ 1 h 12"/>
                  <a:gd name="T4" fmla="*/ 2 w 22"/>
                  <a:gd name="T5" fmla="*/ 1 h 12"/>
                  <a:gd name="T6" fmla="*/ 3 w 22"/>
                  <a:gd name="T7" fmla="*/ 1 h 12"/>
                  <a:gd name="T8" fmla="*/ 4 w 22"/>
                  <a:gd name="T9" fmla="*/ 1 h 12"/>
                  <a:gd name="T10" fmla="*/ 4 w 22"/>
                  <a:gd name="T11" fmla="*/ 2 h 12"/>
                  <a:gd name="T12" fmla="*/ 5 w 22"/>
                  <a:gd name="T13" fmla="*/ 2 h 12"/>
                  <a:gd name="T14" fmla="*/ 6 w 22"/>
                  <a:gd name="T15" fmla="*/ 2 h 12"/>
                  <a:gd name="T16" fmla="*/ 7 w 22"/>
                  <a:gd name="T17" fmla="*/ 2 h 12"/>
                  <a:gd name="T18" fmla="*/ 7 w 22"/>
                  <a:gd name="T19" fmla="*/ 3 h 12"/>
                  <a:gd name="T20" fmla="*/ 7 w 22"/>
                  <a:gd name="T21" fmla="*/ 4 h 12"/>
                  <a:gd name="T22" fmla="*/ 8 w 22"/>
                  <a:gd name="T23" fmla="*/ 4 h 12"/>
                  <a:gd name="T24" fmla="*/ 9 w 22"/>
                  <a:gd name="T25" fmla="*/ 4 h 12"/>
                  <a:gd name="T26" fmla="*/ 10 w 22"/>
                  <a:gd name="T27" fmla="*/ 4 h 12"/>
                  <a:gd name="T28" fmla="*/ 12 w 22"/>
                  <a:gd name="T29" fmla="*/ 5 h 12"/>
                  <a:gd name="T30" fmla="*/ 13 w 22"/>
                  <a:gd name="T31" fmla="*/ 5 h 12"/>
                  <a:gd name="T32" fmla="*/ 13 w 22"/>
                  <a:gd name="T33" fmla="*/ 6 h 12"/>
                  <a:gd name="T34" fmla="*/ 15 w 22"/>
                  <a:gd name="T35" fmla="*/ 6 h 12"/>
                  <a:gd name="T36" fmla="*/ 15 w 22"/>
                  <a:gd name="T37" fmla="*/ 7 h 12"/>
                  <a:gd name="T38" fmla="*/ 16 w 22"/>
                  <a:gd name="T39" fmla="*/ 8 h 12"/>
                  <a:gd name="T40" fmla="*/ 17 w 22"/>
                  <a:gd name="T41" fmla="*/ 9 h 12"/>
                  <a:gd name="T42" fmla="*/ 17 w 22"/>
                  <a:gd name="T43" fmla="*/ 10 h 12"/>
                  <a:gd name="T44" fmla="*/ 18 w 22"/>
                  <a:gd name="T45" fmla="*/ 10 h 12"/>
                  <a:gd name="T46" fmla="*/ 19 w 22"/>
                  <a:gd name="T47" fmla="*/ 11 h 12"/>
                  <a:gd name="T48" fmla="*/ 20 w 22"/>
                  <a:gd name="T49" fmla="*/ 12 h 12"/>
                  <a:gd name="T50" fmla="*/ 20 w 22"/>
                  <a:gd name="T51" fmla="*/ 11 h 12"/>
                  <a:gd name="T52" fmla="*/ 20 w 22"/>
                  <a:gd name="T53" fmla="*/ 10 h 12"/>
                  <a:gd name="T54" fmla="*/ 21 w 22"/>
                  <a:gd name="T55" fmla="*/ 10 h 12"/>
                  <a:gd name="T56" fmla="*/ 22 w 22"/>
                  <a:gd name="T57" fmla="*/ 10 h 12"/>
                  <a:gd name="T58" fmla="*/ 21 w 22"/>
                  <a:gd name="T59" fmla="*/ 9 h 12"/>
                  <a:gd name="T60" fmla="*/ 21 w 22"/>
                  <a:gd name="T61" fmla="*/ 8 h 12"/>
                  <a:gd name="T62" fmla="*/ 21 w 22"/>
                  <a:gd name="T63" fmla="*/ 7 h 12"/>
                  <a:gd name="T64" fmla="*/ 20 w 22"/>
                  <a:gd name="T65" fmla="*/ 8 h 12"/>
                  <a:gd name="T66" fmla="*/ 19 w 22"/>
                  <a:gd name="T67" fmla="*/ 7 h 12"/>
                  <a:gd name="T68" fmla="*/ 19 w 22"/>
                  <a:gd name="T69" fmla="*/ 6 h 12"/>
                  <a:gd name="T70" fmla="*/ 18 w 22"/>
                  <a:gd name="T71" fmla="*/ 5 h 12"/>
                  <a:gd name="T72" fmla="*/ 17 w 22"/>
                  <a:gd name="T73" fmla="*/ 4 h 12"/>
                  <a:gd name="T74" fmla="*/ 16 w 22"/>
                  <a:gd name="T75" fmla="*/ 5 h 12"/>
                  <a:gd name="T76" fmla="*/ 15 w 22"/>
                  <a:gd name="T77" fmla="*/ 4 h 12"/>
                  <a:gd name="T78" fmla="*/ 14 w 22"/>
                  <a:gd name="T79" fmla="*/ 3 h 12"/>
                  <a:gd name="T80" fmla="*/ 13 w 22"/>
                  <a:gd name="T81" fmla="*/ 2 h 12"/>
                  <a:gd name="T82" fmla="*/ 12 w 22"/>
                  <a:gd name="T83" fmla="*/ 2 h 12"/>
                  <a:gd name="T84" fmla="*/ 12 w 22"/>
                  <a:gd name="T85" fmla="*/ 1 h 12"/>
                  <a:gd name="T86" fmla="*/ 11 w 22"/>
                  <a:gd name="T87" fmla="*/ 1 h 12"/>
                  <a:gd name="T88" fmla="*/ 10 w 22"/>
                  <a:gd name="T89" fmla="*/ 1 h 12"/>
                  <a:gd name="T90" fmla="*/ 9 w 22"/>
                  <a:gd name="T91" fmla="*/ 1 h 12"/>
                  <a:gd name="T92" fmla="*/ 7 w 22"/>
                  <a:gd name="T93" fmla="*/ 0 h 12"/>
                  <a:gd name="T94" fmla="*/ 5 w 22"/>
                  <a:gd name="T95" fmla="*/ 0 h 12"/>
                  <a:gd name="T96" fmla="*/ 4 w 22"/>
                  <a:gd name="T97" fmla="*/ 0 h 12"/>
                  <a:gd name="T98" fmla="*/ 3 w 22"/>
                  <a:gd name="T99" fmla="*/ 0 h 12"/>
                  <a:gd name="T100" fmla="*/ 2 w 22"/>
                  <a:gd name="T101" fmla="*/ 0 h 12"/>
                  <a:gd name="T102" fmla="*/ 1 w 22"/>
                  <a:gd name="T103" fmla="*/ 0 h 12"/>
                  <a:gd name="T104" fmla="*/ 0 w 22"/>
                  <a:gd name="T105" fmla="*/ 0 h 12"/>
                  <a:gd name="T106" fmla="*/ 0 w 22"/>
                  <a:gd name="T107" fmla="*/ 1 h 12"/>
                  <a:gd name="T108" fmla="*/ 0 w 22"/>
                  <a:gd name="T109" fmla="*/ 0 h 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
                  <a:gd name="T166" fmla="*/ 0 h 12"/>
                  <a:gd name="T167" fmla="*/ 22 w 22"/>
                  <a:gd name="T168" fmla="*/ 12 h 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 h="12">
                    <a:moveTo>
                      <a:pt x="0" y="0"/>
                    </a:moveTo>
                    <a:lnTo>
                      <a:pt x="1" y="1"/>
                    </a:lnTo>
                    <a:lnTo>
                      <a:pt x="2" y="1"/>
                    </a:lnTo>
                    <a:lnTo>
                      <a:pt x="3" y="1"/>
                    </a:lnTo>
                    <a:lnTo>
                      <a:pt x="4" y="1"/>
                    </a:lnTo>
                    <a:lnTo>
                      <a:pt x="4" y="2"/>
                    </a:lnTo>
                    <a:lnTo>
                      <a:pt x="5" y="2"/>
                    </a:lnTo>
                    <a:lnTo>
                      <a:pt x="6" y="2"/>
                    </a:lnTo>
                    <a:lnTo>
                      <a:pt x="7" y="2"/>
                    </a:lnTo>
                    <a:lnTo>
                      <a:pt x="7" y="3"/>
                    </a:lnTo>
                    <a:lnTo>
                      <a:pt x="7" y="4"/>
                    </a:lnTo>
                    <a:lnTo>
                      <a:pt x="8" y="4"/>
                    </a:lnTo>
                    <a:lnTo>
                      <a:pt x="9" y="4"/>
                    </a:lnTo>
                    <a:lnTo>
                      <a:pt x="10" y="4"/>
                    </a:lnTo>
                    <a:lnTo>
                      <a:pt x="12" y="5"/>
                    </a:lnTo>
                    <a:lnTo>
                      <a:pt x="13" y="5"/>
                    </a:lnTo>
                    <a:lnTo>
                      <a:pt x="13" y="6"/>
                    </a:lnTo>
                    <a:lnTo>
                      <a:pt x="15" y="6"/>
                    </a:lnTo>
                    <a:lnTo>
                      <a:pt x="15" y="7"/>
                    </a:lnTo>
                    <a:lnTo>
                      <a:pt x="16" y="8"/>
                    </a:lnTo>
                    <a:lnTo>
                      <a:pt x="17" y="9"/>
                    </a:lnTo>
                    <a:lnTo>
                      <a:pt x="17" y="10"/>
                    </a:lnTo>
                    <a:lnTo>
                      <a:pt x="18" y="10"/>
                    </a:lnTo>
                    <a:lnTo>
                      <a:pt x="19" y="11"/>
                    </a:lnTo>
                    <a:lnTo>
                      <a:pt x="20" y="12"/>
                    </a:lnTo>
                    <a:lnTo>
                      <a:pt x="20" y="11"/>
                    </a:lnTo>
                    <a:lnTo>
                      <a:pt x="20" y="10"/>
                    </a:lnTo>
                    <a:lnTo>
                      <a:pt x="21" y="10"/>
                    </a:lnTo>
                    <a:lnTo>
                      <a:pt x="22" y="10"/>
                    </a:lnTo>
                    <a:lnTo>
                      <a:pt x="21" y="9"/>
                    </a:lnTo>
                    <a:lnTo>
                      <a:pt x="21" y="8"/>
                    </a:lnTo>
                    <a:lnTo>
                      <a:pt x="21" y="7"/>
                    </a:lnTo>
                    <a:lnTo>
                      <a:pt x="20" y="8"/>
                    </a:lnTo>
                    <a:lnTo>
                      <a:pt x="19" y="7"/>
                    </a:lnTo>
                    <a:lnTo>
                      <a:pt x="19" y="6"/>
                    </a:lnTo>
                    <a:lnTo>
                      <a:pt x="18" y="5"/>
                    </a:lnTo>
                    <a:lnTo>
                      <a:pt x="17" y="4"/>
                    </a:lnTo>
                    <a:lnTo>
                      <a:pt x="16" y="5"/>
                    </a:lnTo>
                    <a:lnTo>
                      <a:pt x="15" y="4"/>
                    </a:lnTo>
                    <a:lnTo>
                      <a:pt x="14" y="3"/>
                    </a:lnTo>
                    <a:lnTo>
                      <a:pt x="13" y="2"/>
                    </a:lnTo>
                    <a:lnTo>
                      <a:pt x="12" y="2"/>
                    </a:lnTo>
                    <a:lnTo>
                      <a:pt x="12" y="1"/>
                    </a:lnTo>
                    <a:lnTo>
                      <a:pt x="11" y="1"/>
                    </a:lnTo>
                    <a:lnTo>
                      <a:pt x="10" y="1"/>
                    </a:lnTo>
                    <a:lnTo>
                      <a:pt x="9" y="1"/>
                    </a:lnTo>
                    <a:lnTo>
                      <a:pt x="7" y="0"/>
                    </a:lnTo>
                    <a:lnTo>
                      <a:pt x="5" y="0"/>
                    </a:lnTo>
                    <a:lnTo>
                      <a:pt x="4" y="0"/>
                    </a:lnTo>
                    <a:lnTo>
                      <a:pt x="3" y="0"/>
                    </a:lnTo>
                    <a:lnTo>
                      <a:pt x="2" y="0"/>
                    </a:lnTo>
                    <a:lnTo>
                      <a:pt x="1" y="0"/>
                    </a:lnTo>
                    <a:lnTo>
                      <a:pt x="0" y="0"/>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3" name="D317"/>
              <p:cNvSpPr>
                <a:spLocks noChangeAspect="1"/>
              </p:cNvSpPr>
              <p:nvPr/>
            </p:nvSpPr>
            <p:spPr bwMode="auto">
              <a:xfrm>
                <a:off x="1618" y="2065"/>
                <a:ext cx="2" cy="1"/>
              </a:xfrm>
              <a:custGeom>
                <a:avLst/>
                <a:gdLst>
                  <a:gd name="T0" fmla="*/ 1 w 2"/>
                  <a:gd name="T1" fmla="*/ 0 h 1"/>
                  <a:gd name="T2" fmla="*/ 0 w 2"/>
                  <a:gd name="T3" fmla="*/ 0 h 1"/>
                  <a:gd name="T4" fmla="*/ 0 w 2"/>
                  <a:gd name="T5" fmla="*/ 1 h 1"/>
                  <a:gd name="T6" fmla="*/ 1 w 2"/>
                  <a:gd name="T7" fmla="*/ 1 h 1"/>
                  <a:gd name="T8" fmla="*/ 2 w 2"/>
                  <a:gd name="T9" fmla="*/ 1 h 1"/>
                  <a:gd name="T10" fmla="*/ 2 w 2"/>
                  <a:gd name="T11" fmla="*/ 0 h 1"/>
                  <a:gd name="T12" fmla="*/ 1 w 2"/>
                  <a:gd name="T13" fmla="*/ 0 h 1"/>
                  <a:gd name="T14" fmla="*/ 1 w 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
                  <a:gd name="T26" fmla="*/ 2 w 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
                    <a:moveTo>
                      <a:pt x="1" y="0"/>
                    </a:moveTo>
                    <a:lnTo>
                      <a:pt x="0" y="0"/>
                    </a:lnTo>
                    <a:lnTo>
                      <a:pt x="0" y="1"/>
                    </a:lnTo>
                    <a:lnTo>
                      <a:pt x="1" y="1"/>
                    </a:lnTo>
                    <a:lnTo>
                      <a:pt x="2"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4" name="D318"/>
              <p:cNvSpPr>
                <a:spLocks noChangeAspect="1"/>
              </p:cNvSpPr>
              <p:nvPr/>
            </p:nvSpPr>
            <p:spPr bwMode="auto">
              <a:xfrm>
                <a:off x="1438" y="2094"/>
                <a:ext cx="8" cy="3"/>
              </a:xfrm>
              <a:custGeom>
                <a:avLst/>
                <a:gdLst>
                  <a:gd name="T0" fmla="*/ 0 w 8"/>
                  <a:gd name="T1" fmla="*/ 1 h 3"/>
                  <a:gd name="T2" fmla="*/ 0 w 8"/>
                  <a:gd name="T3" fmla="*/ 2 h 3"/>
                  <a:gd name="T4" fmla="*/ 1 w 8"/>
                  <a:gd name="T5" fmla="*/ 2 h 3"/>
                  <a:gd name="T6" fmla="*/ 2 w 8"/>
                  <a:gd name="T7" fmla="*/ 1 h 3"/>
                  <a:gd name="T8" fmla="*/ 3 w 8"/>
                  <a:gd name="T9" fmla="*/ 2 h 3"/>
                  <a:gd name="T10" fmla="*/ 5 w 8"/>
                  <a:gd name="T11" fmla="*/ 2 h 3"/>
                  <a:gd name="T12" fmla="*/ 6 w 8"/>
                  <a:gd name="T13" fmla="*/ 2 h 3"/>
                  <a:gd name="T14" fmla="*/ 6 w 8"/>
                  <a:gd name="T15" fmla="*/ 3 h 3"/>
                  <a:gd name="T16" fmla="*/ 7 w 8"/>
                  <a:gd name="T17" fmla="*/ 3 h 3"/>
                  <a:gd name="T18" fmla="*/ 8 w 8"/>
                  <a:gd name="T19" fmla="*/ 3 h 3"/>
                  <a:gd name="T20" fmla="*/ 8 w 8"/>
                  <a:gd name="T21" fmla="*/ 2 h 3"/>
                  <a:gd name="T22" fmla="*/ 7 w 8"/>
                  <a:gd name="T23" fmla="*/ 2 h 3"/>
                  <a:gd name="T24" fmla="*/ 6 w 8"/>
                  <a:gd name="T25" fmla="*/ 2 h 3"/>
                  <a:gd name="T26" fmla="*/ 6 w 8"/>
                  <a:gd name="T27" fmla="*/ 1 h 3"/>
                  <a:gd name="T28" fmla="*/ 5 w 8"/>
                  <a:gd name="T29" fmla="*/ 0 h 3"/>
                  <a:gd name="T30" fmla="*/ 4 w 8"/>
                  <a:gd name="T31" fmla="*/ 0 h 3"/>
                  <a:gd name="T32" fmla="*/ 3 w 8"/>
                  <a:gd name="T33" fmla="*/ 0 h 3"/>
                  <a:gd name="T34" fmla="*/ 2 w 8"/>
                  <a:gd name="T35" fmla="*/ 0 h 3"/>
                  <a:gd name="T36" fmla="*/ 0 w 8"/>
                  <a:gd name="T37" fmla="*/ 1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3"/>
                  <a:gd name="T59" fmla="*/ 8 w 8"/>
                  <a:gd name="T60" fmla="*/ 3 h 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3">
                    <a:moveTo>
                      <a:pt x="0" y="1"/>
                    </a:moveTo>
                    <a:lnTo>
                      <a:pt x="0" y="2"/>
                    </a:lnTo>
                    <a:lnTo>
                      <a:pt x="1" y="2"/>
                    </a:lnTo>
                    <a:lnTo>
                      <a:pt x="2" y="1"/>
                    </a:lnTo>
                    <a:lnTo>
                      <a:pt x="3" y="2"/>
                    </a:lnTo>
                    <a:lnTo>
                      <a:pt x="5" y="2"/>
                    </a:lnTo>
                    <a:lnTo>
                      <a:pt x="6" y="2"/>
                    </a:lnTo>
                    <a:lnTo>
                      <a:pt x="6" y="3"/>
                    </a:lnTo>
                    <a:lnTo>
                      <a:pt x="7" y="3"/>
                    </a:lnTo>
                    <a:lnTo>
                      <a:pt x="8" y="3"/>
                    </a:lnTo>
                    <a:lnTo>
                      <a:pt x="8" y="2"/>
                    </a:lnTo>
                    <a:lnTo>
                      <a:pt x="7" y="2"/>
                    </a:lnTo>
                    <a:lnTo>
                      <a:pt x="6" y="2"/>
                    </a:lnTo>
                    <a:lnTo>
                      <a:pt x="6" y="1"/>
                    </a:lnTo>
                    <a:lnTo>
                      <a:pt x="5" y="0"/>
                    </a:lnTo>
                    <a:lnTo>
                      <a:pt x="4" y="0"/>
                    </a:lnTo>
                    <a:lnTo>
                      <a:pt x="3" y="0"/>
                    </a:lnTo>
                    <a:lnTo>
                      <a:pt x="2"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5" name="D319"/>
              <p:cNvSpPr>
                <a:spLocks noChangeAspect="1"/>
              </p:cNvSpPr>
              <p:nvPr/>
            </p:nvSpPr>
            <p:spPr bwMode="auto">
              <a:xfrm>
                <a:off x="1349" y="2102"/>
                <a:ext cx="8" cy="3"/>
              </a:xfrm>
              <a:custGeom>
                <a:avLst/>
                <a:gdLst>
                  <a:gd name="T0" fmla="*/ 8 w 8"/>
                  <a:gd name="T1" fmla="*/ 0 h 3"/>
                  <a:gd name="T2" fmla="*/ 7 w 8"/>
                  <a:gd name="T3" fmla="*/ 0 h 3"/>
                  <a:gd name="T4" fmla="*/ 4 w 8"/>
                  <a:gd name="T5" fmla="*/ 0 h 3"/>
                  <a:gd name="T6" fmla="*/ 1 w 8"/>
                  <a:gd name="T7" fmla="*/ 0 h 3"/>
                  <a:gd name="T8" fmla="*/ 0 w 8"/>
                  <a:gd name="T9" fmla="*/ 1 h 3"/>
                  <a:gd name="T10" fmla="*/ 1 w 8"/>
                  <a:gd name="T11" fmla="*/ 3 h 3"/>
                  <a:gd name="T12" fmla="*/ 2 w 8"/>
                  <a:gd name="T13" fmla="*/ 3 h 3"/>
                  <a:gd name="T14" fmla="*/ 4 w 8"/>
                  <a:gd name="T15" fmla="*/ 2 h 3"/>
                  <a:gd name="T16" fmla="*/ 6 w 8"/>
                  <a:gd name="T17" fmla="*/ 1 h 3"/>
                  <a:gd name="T18" fmla="*/ 8 w 8"/>
                  <a:gd name="T19" fmla="*/ 1 h 3"/>
                  <a:gd name="T20" fmla="*/ 8 w 8"/>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3"/>
                  <a:gd name="T35" fmla="*/ 8 w 8"/>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3">
                    <a:moveTo>
                      <a:pt x="8" y="0"/>
                    </a:moveTo>
                    <a:lnTo>
                      <a:pt x="7" y="0"/>
                    </a:lnTo>
                    <a:lnTo>
                      <a:pt x="4" y="0"/>
                    </a:lnTo>
                    <a:lnTo>
                      <a:pt x="1" y="0"/>
                    </a:lnTo>
                    <a:lnTo>
                      <a:pt x="0" y="1"/>
                    </a:lnTo>
                    <a:lnTo>
                      <a:pt x="1" y="3"/>
                    </a:lnTo>
                    <a:lnTo>
                      <a:pt x="2" y="3"/>
                    </a:lnTo>
                    <a:lnTo>
                      <a:pt x="4" y="2"/>
                    </a:lnTo>
                    <a:lnTo>
                      <a:pt x="6" y="1"/>
                    </a:lnTo>
                    <a:lnTo>
                      <a:pt x="8" y="1"/>
                    </a:lnTo>
                    <a:lnTo>
                      <a:pt x="8"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6" name="D320"/>
              <p:cNvSpPr>
                <a:spLocks noChangeAspect="1"/>
              </p:cNvSpPr>
              <p:nvPr/>
            </p:nvSpPr>
            <p:spPr bwMode="auto">
              <a:xfrm>
                <a:off x="1317" y="2115"/>
                <a:ext cx="13" cy="4"/>
              </a:xfrm>
              <a:custGeom>
                <a:avLst/>
                <a:gdLst>
                  <a:gd name="T0" fmla="*/ 2 w 13"/>
                  <a:gd name="T1" fmla="*/ 4 h 4"/>
                  <a:gd name="T2" fmla="*/ 3 w 13"/>
                  <a:gd name="T3" fmla="*/ 4 h 4"/>
                  <a:gd name="T4" fmla="*/ 4 w 13"/>
                  <a:gd name="T5" fmla="*/ 4 h 4"/>
                  <a:gd name="T6" fmla="*/ 5 w 13"/>
                  <a:gd name="T7" fmla="*/ 3 h 4"/>
                  <a:gd name="T8" fmla="*/ 6 w 13"/>
                  <a:gd name="T9" fmla="*/ 4 h 4"/>
                  <a:gd name="T10" fmla="*/ 7 w 13"/>
                  <a:gd name="T11" fmla="*/ 3 h 4"/>
                  <a:gd name="T12" fmla="*/ 8 w 13"/>
                  <a:gd name="T13" fmla="*/ 2 h 4"/>
                  <a:gd name="T14" fmla="*/ 10 w 13"/>
                  <a:gd name="T15" fmla="*/ 1 h 4"/>
                  <a:gd name="T16" fmla="*/ 11 w 13"/>
                  <a:gd name="T17" fmla="*/ 1 h 4"/>
                  <a:gd name="T18" fmla="*/ 13 w 13"/>
                  <a:gd name="T19" fmla="*/ 1 h 4"/>
                  <a:gd name="T20" fmla="*/ 12 w 13"/>
                  <a:gd name="T21" fmla="*/ 0 h 4"/>
                  <a:gd name="T22" fmla="*/ 11 w 13"/>
                  <a:gd name="T23" fmla="*/ 0 h 4"/>
                  <a:gd name="T24" fmla="*/ 8 w 13"/>
                  <a:gd name="T25" fmla="*/ 0 h 4"/>
                  <a:gd name="T26" fmla="*/ 6 w 13"/>
                  <a:gd name="T27" fmla="*/ 0 h 4"/>
                  <a:gd name="T28" fmla="*/ 5 w 13"/>
                  <a:gd name="T29" fmla="*/ 1 h 4"/>
                  <a:gd name="T30" fmla="*/ 4 w 13"/>
                  <a:gd name="T31" fmla="*/ 1 h 4"/>
                  <a:gd name="T32" fmla="*/ 3 w 13"/>
                  <a:gd name="T33" fmla="*/ 1 h 4"/>
                  <a:gd name="T34" fmla="*/ 3 w 13"/>
                  <a:gd name="T35" fmla="*/ 2 h 4"/>
                  <a:gd name="T36" fmla="*/ 2 w 13"/>
                  <a:gd name="T37" fmla="*/ 2 h 4"/>
                  <a:gd name="T38" fmla="*/ 1 w 13"/>
                  <a:gd name="T39" fmla="*/ 3 h 4"/>
                  <a:gd name="T40" fmla="*/ 0 w 13"/>
                  <a:gd name="T41" fmla="*/ 4 h 4"/>
                  <a:gd name="T42" fmla="*/ 1 w 13"/>
                  <a:gd name="T43" fmla="*/ 4 h 4"/>
                  <a:gd name="T44" fmla="*/ 2 w 13"/>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
                  <a:gd name="T70" fmla="*/ 0 h 4"/>
                  <a:gd name="T71" fmla="*/ 13 w 13"/>
                  <a:gd name="T72" fmla="*/ 4 h 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 h="4">
                    <a:moveTo>
                      <a:pt x="2" y="4"/>
                    </a:moveTo>
                    <a:lnTo>
                      <a:pt x="3" y="4"/>
                    </a:lnTo>
                    <a:lnTo>
                      <a:pt x="4" y="4"/>
                    </a:lnTo>
                    <a:lnTo>
                      <a:pt x="5" y="3"/>
                    </a:lnTo>
                    <a:lnTo>
                      <a:pt x="6" y="4"/>
                    </a:lnTo>
                    <a:lnTo>
                      <a:pt x="7" y="3"/>
                    </a:lnTo>
                    <a:lnTo>
                      <a:pt x="8" y="2"/>
                    </a:lnTo>
                    <a:lnTo>
                      <a:pt x="10" y="1"/>
                    </a:lnTo>
                    <a:lnTo>
                      <a:pt x="11" y="1"/>
                    </a:lnTo>
                    <a:lnTo>
                      <a:pt x="13" y="1"/>
                    </a:lnTo>
                    <a:lnTo>
                      <a:pt x="12" y="0"/>
                    </a:lnTo>
                    <a:lnTo>
                      <a:pt x="11" y="0"/>
                    </a:lnTo>
                    <a:lnTo>
                      <a:pt x="8" y="0"/>
                    </a:lnTo>
                    <a:lnTo>
                      <a:pt x="6" y="0"/>
                    </a:lnTo>
                    <a:lnTo>
                      <a:pt x="5" y="1"/>
                    </a:lnTo>
                    <a:lnTo>
                      <a:pt x="4" y="1"/>
                    </a:lnTo>
                    <a:lnTo>
                      <a:pt x="3" y="1"/>
                    </a:lnTo>
                    <a:lnTo>
                      <a:pt x="3" y="2"/>
                    </a:lnTo>
                    <a:lnTo>
                      <a:pt x="2" y="2"/>
                    </a:lnTo>
                    <a:lnTo>
                      <a:pt x="1" y="3"/>
                    </a:lnTo>
                    <a:lnTo>
                      <a:pt x="0" y="4"/>
                    </a:lnTo>
                    <a:lnTo>
                      <a:pt x="1" y="4"/>
                    </a:lnTo>
                    <a:lnTo>
                      <a:pt x="2"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27" name="D321"/>
              <p:cNvSpPr>
                <a:spLocks noChangeAspect="1"/>
              </p:cNvSpPr>
              <p:nvPr/>
            </p:nvSpPr>
            <p:spPr bwMode="auto">
              <a:xfrm>
                <a:off x="1297" y="2123"/>
                <a:ext cx="12" cy="3"/>
              </a:xfrm>
              <a:custGeom>
                <a:avLst/>
                <a:gdLst>
                  <a:gd name="T0" fmla="*/ 0 w 12"/>
                  <a:gd name="T1" fmla="*/ 3 h 3"/>
                  <a:gd name="T2" fmla="*/ 1 w 12"/>
                  <a:gd name="T3" fmla="*/ 3 h 3"/>
                  <a:gd name="T4" fmla="*/ 3 w 12"/>
                  <a:gd name="T5" fmla="*/ 2 h 3"/>
                  <a:gd name="T6" fmla="*/ 4 w 12"/>
                  <a:gd name="T7" fmla="*/ 2 h 3"/>
                  <a:gd name="T8" fmla="*/ 6 w 12"/>
                  <a:gd name="T9" fmla="*/ 2 h 3"/>
                  <a:gd name="T10" fmla="*/ 7 w 12"/>
                  <a:gd name="T11" fmla="*/ 3 h 3"/>
                  <a:gd name="T12" fmla="*/ 9 w 12"/>
                  <a:gd name="T13" fmla="*/ 3 h 3"/>
                  <a:gd name="T14" fmla="*/ 10 w 12"/>
                  <a:gd name="T15" fmla="*/ 3 h 3"/>
                  <a:gd name="T16" fmla="*/ 12 w 12"/>
                  <a:gd name="T17" fmla="*/ 2 h 3"/>
                  <a:gd name="T18" fmla="*/ 11 w 12"/>
                  <a:gd name="T19" fmla="*/ 1 h 3"/>
                  <a:gd name="T20" fmla="*/ 10 w 12"/>
                  <a:gd name="T21" fmla="*/ 0 h 3"/>
                  <a:gd name="T22" fmla="*/ 9 w 12"/>
                  <a:gd name="T23" fmla="*/ 0 h 3"/>
                  <a:gd name="T24" fmla="*/ 6 w 12"/>
                  <a:gd name="T25" fmla="*/ 0 h 3"/>
                  <a:gd name="T26" fmla="*/ 5 w 12"/>
                  <a:gd name="T27" fmla="*/ 0 h 3"/>
                  <a:gd name="T28" fmla="*/ 4 w 12"/>
                  <a:gd name="T29" fmla="*/ 1 h 3"/>
                  <a:gd name="T30" fmla="*/ 3 w 12"/>
                  <a:gd name="T31" fmla="*/ 1 h 3"/>
                  <a:gd name="T32" fmla="*/ 2 w 12"/>
                  <a:gd name="T33" fmla="*/ 2 h 3"/>
                  <a:gd name="T34" fmla="*/ 1 w 12"/>
                  <a:gd name="T35" fmla="*/ 2 h 3"/>
                  <a:gd name="T36" fmla="*/ 1 w 12"/>
                  <a:gd name="T37" fmla="*/ 3 h 3"/>
                  <a:gd name="T38" fmla="*/ 0 w 12"/>
                  <a:gd name="T39" fmla="*/ 3 h 3"/>
                  <a:gd name="T40" fmla="*/ 0 w 12"/>
                  <a:gd name="T41" fmla="*/ 3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3"/>
                  <a:gd name="T65" fmla="*/ 12 w 12"/>
                  <a:gd name="T66" fmla="*/ 3 h 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3">
                    <a:moveTo>
                      <a:pt x="0" y="3"/>
                    </a:moveTo>
                    <a:lnTo>
                      <a:pt x="1" y="3"/>
                    </a:lnTo>
                    <a:lnTo>
                      <a:pt x="3" y="2"/>
                    </a:lnTo>
                    <a:lnTo>
                      <a:pt x="4" y="2"/>
                    </a:lnTo>
                    <a:lnTo>
                      <a:pt x="6" y="2"/>
                    </a:lnTo>
                    <a:lnTo>
                      <a:pt x="7" y="3"/>
                    </a:lnTo>
                    <a:lnTo>
                      <a:pt x="9" y="3"/>
                    </a:lnTo>
                    <a:lnTo>
                      <a:pt x="10" y="3"/>
                    </a:lnTo>
                    <a:lnTo>
                      <a:pt x="12" y="2"/>
                    </a:lnTo>
                    <a:lnTo>
                      <a:pt x="11" y="1"/>
                    </a:lnTo>
                    <a:lnTo>
                      <a:pt x="10" y="0"/>
                    </a:lnTo>
                    <a:lnTo>
                      <a:pt x="9" y="0"/>
                    </a:lnTo>
                    <a:lnTo>
                      <a:pt x="6" y="0"/>
                    </a:lnTo>
                    <a:lnTo>
                      <a:pt x="5" y="0"/>
                    </a:lnTo>
                    <a:lnTo>
                      <a:pt x="4" y="1"/>
                    </a:lnTo>
                    <a:lnTo>
                      <a:pt x="3" y="1"/>
                    </a:lnTo>
                    <a:lnTo>
                      <a:pt x="2" y="2"/>
                    </a:lnTo>
                    <a:lnTo>
                      <a:pt x="1" y="2"/>
                    </a:lnTo>
                    <a:lnTo>
                      <a:pt x="1" y="3"/>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548" name="Faroe_Islands"/>
            <p:cNvGrpSpPr>
              <a:grpSpLocks noChangeAspect="1"/>
            </p:cNvGrpSpPr>
            <p:nvPr/>
          </p:nvGrpSpPr>
          <p:grpSpPr bwMode="auto">
            <a:xfrm>
              <a:off x="1794" y="784"/>
              <a:ext cx="10" cy="13"/>
              <a:chOff x="1794" y="784"/>
              <a:chExt cx="10" cy="13"/>
            </a:xfrm>
          </p:grpSpPr>
          <p:sp>
            <p:nvSpPr>
              <p:cNvPr id="21513" name="D323"/>
              <p:cNvSpPr>
                <a:spLocks noChangeAspect="1"/>
              </p:cNvSpPr>
              <p:nvPr/>
            </p:nvSpPr>
            <p:spPr bwMode="auto">
              <a:xfrm>
                <a:off x="1794" y="787"/>
                <a:ext cx="4" cy="1"/>
              </a:xfrm>
              <a:custGeom>
                <a:avLst/>
                <a:gdLst>
                  <a:gd name="T0" fmla="*/ 3 w 4"/>
                  <a:gd name="T1" fmla="*/ 1 h 1"/>
                  <a:gd name="T2" fmla="*/ 2 w 4"/>
                  <a:gd name="T3" fmla="*/ 1 h 1"/>
                  <a:gd name="T4" fmla="*/ 1 w 4"/>
                  <a:gd name="T5" fmla="*/ 1 h 1"/>
                  <a:gd name="T6" fmla="*/ 0 w 4"/>
                  <a:gd name="T7" fmla="*/ 0 h 1"/>
                  <a:gd name="T8" fmla="*/ 1 w 4"/>
                  <a:gd name="T9" fmla="*/ 0 h 1"/>
                  <a:gd name="T10" fmla="*/ 2 w 4"/>
                  <a:gd name="T11" fmla="*/ 0 h 1"/>
                  <a:gd name="T12" fmla="*/ 3 w 4"/>
                  <a:gd name="T13" fmla="*/ 0 h 1"/>
                  <a:gd name="T14" fmla="*/ 4 w 4"/>
                  <a:gd name="T15" fmla="*/ 1 h 1"/>
                  <a:gd name="T16" fmla="*/ 3 w 4"/>
                  <a:gd name="T17" fmla="*/ 1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
                  <a:gd name="T29" fmla="*/ 4 w 4"/>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
                    <a:moveTo>
                      <a:pt x="3" y="1"/>
                    </a:moveTo>
                    <a:lnTo>
                      <a:pt x="2" y="1"/>
                    </a:lnTo>
                    <a:lnTo>
                      <a:pt x="1" y="1"/>
                    </a:lnTo>
                    <a:lnTo>
                      <a:pt x="0" y="0"/>
                    </a:lnTo>
                    <a:lnTo>
                      <a:pt x="1" y="0"/>
                    </a:lnTo>
                    <a:lnTo>
                      <a:pt x="2" y="0"/>
                    </a:lnTo>
                    <a:lnTo>
                      <a:pt x="3" y="0"/>
                    </a:lnTo>
                    <a:lnTo>
                      <a:pt x="4" y="1"/>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4" name="D324"/>
              <p:cNvSpPr>
                <a:spLocks noChangeAspect="1"/>
              </p:cNvSpPr>
              <p:nvPr/>
            </p:nvSpPr>
            <p:spPr bwMode="auto">
              <a:xfrm>
                <a:off x="1796" y="785"/>
                <a:ext cx="5" cy="4"/>
              </a:xfrm>
              <a:custGeom>
                <a:avLst/>
                <a:gdLst>
                  <a:gd name="T0" fmla="*/ 4 w 5"/>
                  <a:gd name="T1" fmla="*/ 4 h 4"/>
                  <a:gd name="T2" fmla="*/ 3 w 5"/>
                  <a:gd name="T3" fmla="*/ 4 h 4"/>
                  <a:gd name="T4" fmla="*/ 3 w 5"/>
                  <a:gd name="T5" fmla="*/ 3 h 4"/>
                  <a:gd name="T6" fmla="*/ 2 w 5"/>
                  <a:gd name="T7" fmla="*/ 2 h 4"/>
                  <a:gd name="T8" fmla="*/ 1 w 5"/>
                  <a:gd name="T9" fmla="*/ 2 h 4"/>
                  <a:gd name="T10" fmla="*/ 0 w 5"/>
                  <a:gd name="T11" fmla="*/ 1 h 4"/>
                  <a:gd name="T12" fmla="*/ 0 w 5"/>
                  <a:gd name="T13" fmla="*/ 0 h 4"/>
                  <a:gd name="T14" fmla="*/ 1 w 5"/>
                  <a:gd name="T15" fmla="*/ 0 h 4"/>
                  <a:gd name="T16" fmla="*/ 3 w 5"/>
                  <a:gd name="T17" fmla="*/ 0 h 4"/>
                  <a:gd name="T18" fmla="*/ 3 w 5"/>
                  <a:gd name="T19" fmla="*/ 1 h 4"/>
                  <a:gd name="T20" fmla="*/ 4 w 5"/>
                  <a:gd name="T21" fmla="*/ 2 h 4"/>
                  <a:gd name="T22" fmla="*/ 5 w 5"/>
                  <a:gd name="T23" fmla="*/ 3 h 4"/>
                  <a:gd name="T24" fmla="*/ 5 w 5"/>
                  <a:gd name="T25" fmla="*/ 4 h 4"/>
                  <a:gd name="T26" fmla="*/ 4 w 5"/>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
                  <a:gd name="T44" fmla="*/ 5 w 5"/>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
                    <a:moveTo>
                      <a:pt x="4" y="4"/>
                    </a:moveTo>
                    <a:lnTo>
                      <a:pt x="3" y="4"/>
                    </a:lnTo>
                    <a:lnTo>
                      <a:pt x="3" y="3"/>
                    </a:lnTo>
                    <a:lnTo>
                      <a:pt x="2" y="2"/>
                    </a:lnTo>
                    <a:lnTo>
                      <a:pt x="1" y="2"/>
                    </a:lnTo>
                    <a:lnTo>
                      <a:pt x="0" y="1"/>
                    </a:lnTo>
                    <a:lnTo>
                      <a:pt x="0" y="0"/>
                    </a:lnTo>
                    <a:lnTo>
                      <a:pt x="1" y="0"/>
                    </a:lnTo>
                    <a:lnTo>
                      <a:pt x="3" y="0"/>
                    </a:lnTo>
                    <a:lnTo>
                      <a:pt x="3" y="1"/>
                    </a:lnTo>
                    <a:lnTo>
                      <a:pt x="4" y="2"/>
                    </a:lnTo>
                    <a:lnTo>
                      <a:pt x="5" y="3"/>
                    </a:lnTo>
                    <a:lnTo>
                      <a:pt x="5" y="4"/>
                    </a:lnTo>
                    <a:lnTo>
                      <a:pt x="4"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5" name="D325"/>
              <p:cNvSpPr>
                <a:spLocks noChangeAspect="1"/>
              </p:cNvSpPr>
              <p:nvPr/>
            </p:nvSpPr>
            <p:spPr bwMode="auto">
              <a:xfrm>
                <a:off x="1798" y="784"/>
                <a:ext cx="4" cy="4"/>
              </a:xfrm>
              <a:custGeom>
                <a:avLst/>
                <a:gdLst>
                  <a:gd name="T0" fmla="*/ 3 w 4"/>
                  <a:gd name="T1" fmla="*/ 4 h 4"/>
                  <a:gd name="T2" fmla="*/ 2 w 4"/>
                  <a:gd name="T3" fmla="*/ 3 h 4"/>
                  <a:gd name="T4" fmla="*/ 2 w 4"/>
                  <a:gd name="T5" fmla="*/ 2 h 4"/>
                  <a:gd name="T6" fmla="*/ 1 w 4"/>
                  <a:gd name="T7" fmla="*/ 1 h 4"/>
                  <a:gd name="T8" fmla="*/ 0 w 4"/>
                  <a:gd name="T9" fmla="*/ 0 h 4"/>
                  <a:gd name="T10" fmla="*/ 1 w 4"/>
                  <a:gd name="T11" fmla="*/ 0 h 4"/>
                  <a:gd name="T12" fmla="*/ 1 w 4"/>
                  <a:gd name="T13" fmla="*/ 1 h 4"/>
                  <a:gd name="T14" fmla="*/ 2 w 4"/>
                  <a:gd name="T15" fmla="*/ 1 h 4"/>
                  <a:gd name="T16" fmla="*/ 3 w 4"/>
                  <a:gd name="T17" fmla="*/ 1 h 4"/>
                  <a:gd name="T18" fmla="*/ 3 w 4"/>
                  <a:gd name="T19" fmla="*/ 2 h 4"/>
                  <a:gd name="T20" fmla="*/ 4 w 4"/>
                  <a:gd name="T21" fmla="*/ 3 h 4"/>
                  <a:gd name="T22" fmla="*/ 4 w 4"/>
                  <a:gd name="T23" fmla="*/ 4 h 4"/>
                  <a:gd name="T24" fmla="*/ 3 w 4"/>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4"/>
                  <a:gd name="T41" fmla="*/ 4 w 4"/>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4">
                    <a:moveTo>
                      <a:pt x="3" y="4"/>
                    </a:moveTo>
                    <a:lnTo>
                      <a:pt x="2" y="3"/>
                    </a:lnTo>
                    <a:lnTo>
                      <a:pt x="2" y="2"/>
                    </a:lnTo>
                    <a:lnTo>
                      <a:pt x="1" y="1"/>
                    </a:lnTo>
                    <a:lnTo>
                      <a:pt x="0" y="0"/>
                    </a:lnTo>
                    <a:lnTo>
                      <a:pt x="1" y="0"/>
                    </a:lnTo>
                    <a:lnTo>
                      <a:pt x="1" y="1"/>
                    </a:lnTo>
                    <a:lnTo>
                      <a:pt x="2" y="1"/>
                    </a:lnTo>
                    <a:lnTo>
                      <a:pt x="3" y="1"/>
                    </a:lnTo>
                    <a:lnTo>
                      <a:pt x="3" y="2"/>
                    </a:lnTo>
                    <a:lnTo>
                      <a:pt x="4" y="3"/>
                    </a:lnTo>
                    <a:lnTo>
                      <a:pt x="4" y="4"/>
                    </a:lnTo>
                    <a:lnTo>
                      <a:pt x="3"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6" name="D326"/>
              <p:cNvSpPr>
                <a:spLocks noChangeAspect="1"/>
              </p:cNvSpPr>
              <p:nvPr/>
            </p:nvSpPr>
            <p:spPr bwMode="auto">
              <a:xfrm>
                <a:off x="1802" y="784"/>
                <a:ext cx="2" cy="2"/>
              </a:xfrm>
              <a:custGeom>
                <a:avLst/>
                <a:gdLst>
                  <a:gd name="T0" fmla="*/ 1 w 2"/>
                  <a:gd name="T1" fmla="*/ 1 h 2"/>
                  <a:gd name="T2" fmla="*/ 1 w 2"/>
                  <a:gd name="T3" fmla="*/ 2 h 2"/>
                  <a:gd name="T4" fmla="*/ 0 w 2"/>
                  <a:gd name="T5" fmla="*/ 2 h 2"/>
                  <a:gd name="T6" fmla="*/ 0 w 2"/>
                  <a:gd name="T7" fmla="*/ 1 h 2"/>
                  <a:gd name="T8" fmla="*/ 0 w 2"/>
                  <a:gd name="T9" fmla="*/ 0 h 2"/>
                  <a:gd name="T10" fmla="*/ 1 w 2"/>
                  <a:gd name="T11" fmla="*/ 0 h 2"/>
                  <a:gd name="T12" fmla="*/ 1 w 2"/>
                  <a:gd name="T13" fmla="*/ 1 h 2"/>
                  <a:gd name="T14" fmla="*/ 2 w 2"/>
                  <a:gd name="T15" fmla="*/ 1 h 2"/>
                  <a:gd name="T16" fmla="*/ 1 w 2"/>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1" y="1"/>
                    </a:moveTo>
                    <a:lnTo>
                      <a:pt x="1" y="2"/>
                    </a:lnTo>
                    <a:lnTo>
                      <a:pt x="0" y="2"/>
                    </a:lnTo>
                    <a:lnTo>
                      <a:pt x="0" y="1"/>
                    </a:lnTo>
                    <a:lnTo>
                      <a:pt x="0" y="0"/>
                    </a:lnTo>
                    <a:lnTo>
                      <a:pt x="1" y="0"/>
                    </a:lnTo>
                    <a:lnTo>
                      <a:pt x="1" y="1"/>
                    </a:lnTo>
                    <a:lnTo>
                      <a:pt x="2"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7" name="D327"/>
              <p:cNvSpPr>
                <a:spLocks noChangeAspect="1"/>
              </p:cNvSpPr>
              <p:nvPr/>
            </p:nvSpPr>
            <p:spPr bwMode="auto">
              <a:xfrm>
                <a:off x="1800" y="790"/>
                <a:ext cx="2" cy="2"/>
              </a:xfrm>
              <a:custGeom>
                <a:avLst/>
                <a:gdLst>
                  <a:gd name="T0" fmla="*/ 2 w 2"/>
                  <a:gd name="T1" fmla="*/ 2 h 2"/>
                  <a:gd name="T2" fmla="*/ 1 w 2"/>
                  <a:gd name="T3" fmla="*/ 2 h 2"/>
                  <a:gd name="T4" fmla="*/ 1 w 2"/>
                  <a:gd name="T5" fmla="*/ 1 h 2"/>
                  <a:gd name="T6" fmla="*/ 0 w 2"/>
                  <a:gd name="T7" fmla="*/ 1 h 2"/>
                  <a:gd name="T8" fmla="*/ 1 w 2"/>
                  <a:gd name="T9" fmla="*/ 0 h 2"/>
                  <a:gd name="T10" fmla="*/ 2 w 2"/>
                  <a:gd name="T11" fmla="*/ 1 h 2"/>
                  <a:gd name="T12" fmla="*/ 2 w 2"/>
                  <a:gd name="T13" fmla="*/ 2 h 2"/>
                  <a:gd name="T14" fmla="*/ 2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2"/>
                    </a:moveTo>
                    <a:lnTo>
                      <a:pt x="1" y="2"/>
                    </a:lnTo>
                    <a:lnTo>
                      <a:pt x="1" y="1"/>
                    </a:lnTo>
                    <a:lnTo>
                      <a:pt x="0" y="1"/>
                    </a:lnTo>
                    <a:lnTo>
                      <a:pt x="1" y="0"/>
                    </a:lnTo>
                    <a:lnTo>
                      <a:pt x="2" y="1"/>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8" name="D328"/>
              <p:cNvSpPr>
                <a:spLocks noChangeAspect="1"/>
              </p:cNvSpPr>
              <p:nvPr/>
            </p:nvSpPr>
            <p:spPr bwMode="auto">
              <a:xfrm>
                <a:off x="1799" y="794"/>
                <a:ext cx="2" cy="3"/>
              </a:xfrm>
              <a:custGeom>
                <a:avLst/>
                <a:gdLst>
                  <a:gd name="T0" fmla="*/ 1 w 2"/>
                  <a:gd name="T1" fmla="*/ 1 h 3"/>
                  <a:gd name="T2" fmla="*/ 2 w 2"/>
                  <a:gd name="T3" fmla="*/ 1 h 3"/>
                  <a:gd name="T4" fmla="*/ 2 w 2"/>
                  <a:gd name="T5" fmla="*/ 2 h 3"/>
                  <a:gd name="T6" fmla="*/ 2 w 2"/>
                  <a:gd name="T7" fmla="*/ 3 h 3"/>
                  <a:gd name="T8" fmla="*/ 1 w 2"/>
                  <a:gd name="T9" fmla="*/ 3 h 3"/>
                  <a:gd name="T10" fmla="*/ 0 w 2"/>
                  <a:gd name="T11" fmla="*/ 2 h 3"/>
                  <a:gd name="T12" fmla="*/ 0 w 2"/>
                  <a:gd name="T13" fmla="*/ 1 h 3"/>
                  <a:gd name="T14" fmla="*/ 0 w 2"/>
                  <a:gd name="T15" fmla="*/ 0 h 3"/>
                  <a:gd name="T16" fmla="*/ 1 w 2"/>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1" y="1"/>
                    </a:moveTo>
                    <a:lnTo>
                      <a:pt x="2" y="1"/>
                    </a:lnTo>
                    <a:lnTo>
                      <a:pt x="2" y="2"/>
                    </a:lnTo>
                    <a:lnTo>
                      <a:pt x="2" y="3"/>
                    </a:lnTo>
                    <a:lnTo>
                      <a:pt x="1" y="3"/>
                    </a:lnTo>
                    <a:lnTo>
                      <a:pt x="0" y="2"/>
                    </a:lnTo>
                    <a:lnTo>
                      <a:pt x="0" y="1"/>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549" name="Fiji"/>
            <p:cNvGrpSpPr>
              <a:grpSpLocks noChangeAspect="1"/>
            </p:cNvGrpSpPr>
            <p:nvPr/>
          </p:nvGrpSpPr>
          <p:grpSpPr bwMode="auto">
            <a:xfrm>
              <a:off x="3503" y="1603"/>
              <a:ext cx="26" cy="19"/>
              <a:chOff x="3503" y="1603"/>
              <a:chExt cx="26" cy="19"/>
            </a:xfrm>
          </p:grpSpPr>
          <p:sp>
            <p:nvSpPr>
              <p:cNvPr id="21511" name="D330"/>
              <p:cNvSpPr>
                <a:spLocks noChangeAspect="1"/>
              </p:cNvSpPr>
              <p:nvPr/>
            </p:nvSpPr>
            <p:spPr bwMode="auto">
              <a:xfrm>
                <a:off x="3503" y="1614"/>
                <a:ext cx="13" cy="8"/>
              </a:xfrm>
              <a:custGeom>
                <a:avLst/>
                <a:gdLst>
                  <a:gd name="T0" fmla="*/ 6 w 13"/>
                  <a:gd name="T1" fmla="*/ 1 h 8"/>
                  <a:gd name="T2" fmla="*/ 5 w 13"/>
                  <a:gd name="T3" fmla="*/ 1 h 8"/>
                  <a:gd name="T4" fmla="*/ 4 w 13"/>
                  <a:gd name="T5" fmla="*/ 1 h 8"/>
                  <a:gd name="T6" fmla="*/ 3 w 13"/>
                  <a:gd name="T7" fmla="*/ 1 h 8"/>
                  <a:gd name="T8" fmla="*/ 2 w 13"/>
                  <a:gd name="T9" fmla="*/ 2 h 8"/>
                  <a:gd name="T10" fmla="*/ 1 w 13"/>
                  <a:gd name="T11" fmla="*/ 3 h 8"/>
                  <a:gd name="T12" fmla="*/ 1 w 13"/>
                  <a:gd name="T13" fmla="*/ 4 h 8"/>
                  <a:gd name="T14" fmla="*/ 0 w 13"/>
                  <a:gd name="T15" fmla="*/ 5 h 8"/>
                  <a:gd name="T16" fmla="*/ 1 w 13"/>
                  <a:gd name="T17" fmla="*/ 6 h 8"/>
                  <a:gd name="T18" fmla="*/ 2 w 13"/>
                  <a:gd name="T19" fmla="*/ 7 h 8"/>
                  <a:gd name="T20" fmla="*/ 3 w 13"/>
                  <a:gd name="T21" fmla="*/ 7 h 8"/>
                  <a:gd name="T22" fmla="*/ 4 w 13"/>
                  <a:gd name="T23" fmla="*/ 8 h 8"/>
                  <a:gd name="T24" fmla="*/ 5 w 13"/>
                  <a:gd name="T25" fmla="*/ 8 h 8"/>
                  <a:gd name="T26" fmla="*/ 6 w 13"/>
                  <a:gd name="T27" fmla="*/ 8 h 8"/>
                  <a:gd name="T28" fmla="*/ 7 w 13"/>
                  <a:gd name="T29" fmla="*/ 8 h 8"/>
                  <a:gd name="T30" fmla="*/ 8 w 13"/>
                  <a:gd name="T31" fmla="*/ 8 h 8"/>
                  <a:gd name="T32" fmla="*/ 9 w 13"/>
                  <a:gd name="T33" fmla="*/ 8 h 8"/>
                  <a:gd name="T34" fmla="*/ 10 w 13"/>
                  <a:gd name="T35" fmla="*/ 7 h 8"/>
                  <a:gd name="T36" fmla="*/ 11 w 13"/>
                  <a:gd name="T37" fmla="*/ 7 h 8"/>
                  <a:gd name="T38" fmla="*/ 12 w 13"/>
                  <a:gd name="T39" fmla="*/ 7 h 8"/>
                  <a:gd name="T40" fmla="*/ 13 w 13"/>
                  <a:gd name="T41" fmla="*/ 6 h 8"/>
                  <a:gd name="T42" fmla="*/ 12 w 13"/>
                  <a:gd name="T43" fmla="*/ 5 h 8"/>
                  <a:gd name="T44" fmla="*/ 12 w 13"/>
                  <a:gd name="T45" fmla="*/ 4 h 8"/>
                  <a:gd name="T46" fmla="*/ 12 w 13"/>
                  <a:gd name="T47" fmla="*/ 3 h 8"/>
                  <a:gd name="T48" fmla="*/ 12 w 13"/>
                  <a:gd name="T49" fmla="*/ 2 h 8"/>
                  <a:gd name="T50" fmla="*/ 11 w 13"/>
                  <a:gd name="T51" fmla="*/ 2 h 8"/>
                  <a:gd name="T52" fmla="*/ 10 w 13"/>
                  <a:gd name="T53" fmla="*/ 2 h 8"/>
                  <a:gd name="T54" fmla="*/ 9 w 13"/>
                  <a:gd name="T55" fmla="*/ 1 h 8"/>
                  <a:gd name="T56" fmla="*/ 9 w 13"/>
                  <a:gd name="T57" fmla="*/ 0 h 8"/>
                  <a:gd name="T58" fmla="*/ 8 w 13"/>
                  <a:gd name="T59" fmla="*/ 0 h 8"/>
                  <a:gd name="T60" fmla="*/ 7 w 13"/>
                  <a:gd name="T61" fmla="*/ 1 h 8"/>
                  <a:gd name="T62" fmla="*/ 6 w 13"/>
                  <a:gd name="T63" fmla="*/ 1 h 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8"/>
                  <a:gd name="T98" fmla="*/ 13 w 13"/>
                  <a:gd name="T99" fmla="*/ 8 h 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8">
                    <a:moveTo>
                      <a:pt x="6" y="1"/>
                    </a:moveTo>
                    <a:lnTo>
                      <a:pt x="5" y="1"/>
                    </a:lnTo>
                    <a:lnTo>
                      <a:pt x="4" y="1"/>
                    </a:lnTo>
                    <a:lnTo>
                      <a:pt x="3" y="1"/>
                    </a:lnTo>
                    <a:lnTo>
                      <a:pt x="2" y="2"/>
                    </a:lnTo>
                    <a:lnTo>
                      <a:pt x="1" y="3"/>
                    </a:lnTo>
                    <a:lnTo>
                      <a:pt x="1" y="4"/>
                    </a:lnTo>
                    <a:lnTo>
                      <a:pt x="0" y="5"/>
                    </a:lnTo>
                    <a:lnTo>
                      <a:pt x="1" y="6"/>
                    </a:lnTo>
                    <a:lnTo>
                      <a:pt x="2" y="7"/>
                    </a:lnTo>
                    <a:lnTo>
                      <a:pt x="3" y="7"/>
                    </a:lnTo>
                    <a:lnTo>
                      <a:pt x="4" y="8"/>
                    </a:lnTo>
                    <a:lnTo>
                      <a:pt x="5" y="8"/>
                    </a:lnTo>
                    <a:lnTo>
                      <a:pt x="6" y="8"/>
                    </a:lnTo>
                    <a:lnTo>
                      <a:pt x="7" y="8"/>
                    </a:lnTo>
                    <a:lnTo>
                      <a:pt x="8" y="8"/>
                    </a:lnTo>
                    <a:lnTo>
                      <a:pt x="9" y="8"/>
                    </a:lnTo>
                    <a:lnTo>
                      <a:pt x="10" y="7"/>
                    </a:lnTo>
                    <a:lnTo>
                      <a:pt x="11" y="7"/>
                    </a:lnTo>
                    <a:lnTo>
                      <a:pt x="12" y="7"/>
                    </a:lnTo>
                    <a:lnTo>
                      <a:pt x="13" y="6"/>
                    </a:lnTo>
                    <a:lnTo>
                      <a:pt x="12" y="5"/>
                    </a:lnTo>
                    <a:lnTo>
                      <a:pt x="12" y="4"/>
                    </a:lnTo>
                    <a:lnTo>
                      <a:pt x="12" y="3"/>
                    </a:lnTo>
                    <a:lnTo>
                      <a:pt x="12" y="2"/>
                    </a:lnTo>
                    <a:lnTo>
                      <a:pt x="11" y="2"/>
                    </a:lnTo>
                    <a:lnTo>
                      <a:pt x="10" y="2"/>
                    </a:lnTo>
                    <a:lnTo>
                      <a:pt x="9" y="1"/>
                    </a:lnTo>
                    <a:lnTo>
                      <a:pt x="9" y="0"/>
                    </a:lnTo>
                    <a:lnTo>
                      <a:pt x="8" y="0"/>
                    </a:lnTo>
                    <a:lnTo>
                      <a:pt x="7" y="1"/>
                    </a:lnTo>
                    <a:lnTo>
                      <a:pt x="6"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512" name="D331"/>
              <p:cNvSpPr>
                <a:spLocks noChangeAspect="1"/>
              </p:cNvSpPr>
              <p:nvPr/>
            </p:nvSpPr>
            <p:spPr bwMode="auto">
              <a:xfrm>
                <a:off x="3515" y="1603"/>
                <a:ext cx="14" cy="7"/>
              </a:xfrm>
              <a:custGeom>
                <a:avLst/>
                <a:gdLst>
                  <a:gd name="T0" fmla="*/ 2 w 14"/>
                  <a:gd name="T1" fmla="*/ 3 h 7"/>
                  <a:gd name="T2" fmla="*/ 1 w 14"/>
                  <a:gd name="T3" fmla="*/ 4 h 7"/>
                  <a:gd name="T4" fmla="*/ 0 w 14"/>
                  <a:gd name="T5" fmla="*/ 4 h 7"/>
                  <a:gd name="T6" fmla="*/ 0 w 14"/>
                  <a:gd name="T7" fmla="*/ 6 h 7"/>
                  <a:gd name="T8" fmla="*/ 1 w 14"/>
                  <a:gd name="T9" fmla="*/ 6 h 7"/>
                  <a:gd name="T10" fmla="*/ 2 w 14"/>
                  <a:gd name="T11" fmla="*/ 7 h 7"/>
                  <a:gd name="T12" fmla="*/ 3 w 14"/>
                  <a:gd name="T13" fmla="*/ 7 h 7"/>
                  <a:gd name="T14" fmla="*/ 4 w 14"/>
                  <a:gd name="T15" fmla="*/ 7 h 7"/>
                  <a:gd name="T16" fmla="*/ 5 w 14"/>
                  <a:gd name="T17" fmla="*/ 7 h 7"/>
                  <a:gd name="T18" fmla="*/ 5 w 14"/>
                  <a:gd name="T19" fmla="*/ 5 h 7"/>
                  <a:gd name="T20" fmla="*/ 6 w 14"/>
                  <a:gd name="T21" fmla="*/ 4 h 7"/>
                  <a:gd name="T22" fmla="*/ 7 w 14"/>
                  <a:gd name="T23" fmla="*/ 5 h 7"/>
                  <a:gd name="T24" fmla="*/ 7 w 14"/>
                  <a:gd name="T25" fmla="*/ 6 h 7"/>
                  <a:gd name="T26" fmla="*/ 9 w 14"/>
                  <a:gd name="T27" fmla="*/ 5 h 7"/>
                  <a:gd name="T28" fmla="*/ 10 w 14"/>
                  <a:gd name="T29" fmla="*/ 5 h 7"/>
                  <a:gd name="T30" fmla="*/ 11 w 14"/>
                  <a:gd name="T31" fmla="*/ 5 h 7"/>
                  <a:gd name="T32" fmla="*/ 12 w 14"/>
                  <a:gd name="T33" fmla="*/ 5 h 7"/>
                  <a:gd name="T34" fmla="*/ 12 w 14"/>
                  <a:gd name="T35" fmla="*/ 4 h 7"/>
                  <a:gd name="T36" fmla="*/ 12 w 14"/>
                  <a:gd name="T37" fmla="*/ 3 h 7"/>
                  <a:gd name="T38" fmla="*/ 11 w 14"/>
                  <a:gd name="T39" fmla="*/ 3 h 7"/>
                  <a:gd name="T40" fmla="*/ 10 w 14"/>
                  <a:gd name="T41" fmla="*/ 4 h 7"/>
                  <a:gd name="T42" fmla="*/ 9 w 14"/>
                  <a:gd name="T43" fmla="*/ 4 h 7"/>
                  <a:gd name="T44" fmla="*/ 10 w 14"/>
                  <a:gd name="T45" fmla="*/ 4 h 7"/>
                  <a:gd name="T46" fmla="*/ 10 w 14"/>
                  <a:gd name="T47" fmla="*/ 2 h 7"/>
                  <a:gd name="T48" fmla="*/ 12 w 14"/>
                  <a:gd name="T49" fmla="*/ 1 h 7"/>
                  <a:gd name="T50" fmla="*/ 13 w 14"/>
                  <a:gd name="T51" fmla="*/ 0 h 7"/>
                  <a:gd name="T52" fmla="*/ 14 w 14"/>
                  <a:gd name="T53" fmla="*/ 0 h 7"/>
                  <a:gd name="T54" fmla="*/ 11 w 14"/>
                  <a:gd name="T55" fmla="*/ 0 h 7"/>
                  <a:gd name="T56" fmla="*/ 10 w 14"/>
                  <a:gd name="T57" fmla="*/ 0 h 7"/>
                  <a:gd name="T58" fmla="*/ 8 w 14"/>
                  <a:gd name="T59" fmla="*/ 1 h 7"/>
                  <a:gd name="T60" fmla="*/ 7 w 14"/>
                  <a:gd name="T61" fmla="*/ 2 h 7"/>
                  <a:gd name="T62" fmla="*/ 5 w 14"/>
                  <a:gd name="T63" fmla="*/ 2 h 7"/>
                  <a:gd name="T64" fmla="*/ 4 w 14"/>
                  <a:gd name="T65" fmla="*/ 3 h 7"/>
                  <a:gd name="T66" fmla="*/ 3 w 14"/>
                  <a:gd name="T67" fmla="*/ 3 h 7"/>
                  <a:gd name="T68" fmla="*/ 2 w 14"/>
                  <a:gd name="T69" fmla="*/ 3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
                  <a:gd name="T106" fmla="*/ 0 h 7"/>
                  <a:gd name="T107" fmla="*/ 14 w 14"/>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 h="7">
                    <a:moveTo>
                      <a:pt x="2" y="3"/>
                    </a:moveTo>
                    <a:lnTo>
                      <a:pt x="1" y="4"/>
                    </a:lnTo>
                    <a:lnTo>
                      <a:pt x="0" y="4"/>
                    </a:lnTo>
                    <a:lnTo>
                      <a:pt x="0" y="6"/>
                    </a:lnTo>
                    <a:lnTo>
                      <a:pt x="1" y="6"/>
                    </a:lnTo>
                    <a:lnTo>
                      <a:pt x="2" y="7"/>
                    </a:lnTo>
                    <a:lnTo>
                      <a:pt x="3" y="7"/>
                    </a:lnTo>
                    <a:lnTo>
                      <a:pt x="4" y="7"/>
                    </a:lnTo>
                    <a:lnTo>
                      <a:pt x="5" y="7"/>
                    </a:lnTo>
                    <a:lnTo>
                      <a:pt x="5" y="5"/>
                    </a:lnTo>
                    <a:lnTo>
                      <a:pt x="6" y="4"/>
                    </a:lnTo>
                    <a:lnTo>
                      <a:pt x="7" y="5"/>
                    </a:lnTo>
                    <a:lnTo>
                      <a:pt x="7" y="6"/>
                    </a:lnTo>
                    <a:lnTo>
                      <a:pt x="9" y="5"/>
                    </a:lnTo>
                    <a:lnTo>
                      <a:pt x="10" y="5"/>
                    </a:lnTo>
                    <a:lnTo>
                      <a:pt x="11" y="5"/>
                    </a:lnTo>
                    <a:lnTo>
                      <a:pt x="12" y="5"/>
                    </a:lnTo>
                    <a:lnTo>
                      <a:pt x="12" y="4"/>
                    </a:lnTo>
                    <a:lnTo>
                      <a:pt x="12" y="3"/>
                    </a:lnTo>
                    <a:lnTo>
                      <a:pt x="11" y="3"/>
                    </a:lnTo>
                    <a:lnTo>
                      <a:pt x="10" y="4"/>
                    </a:lnTo>
                    <a:lnTo>
                      <a:pt x="9" y="4"/>
                    </a:lnTo>
                    <a:lnTo>
                      <a:pt x="10" y="4"/>
                    </a:lnTo>
                    <a:lnTo>
                      <a:pt x="10" y="2"/>
                    </a:lnTo>
                    <a:lnTo>
                      <a:pt x="12" y="1"/>
                    </a:lnTo>
                    <a:lnTo>
                      <a:pt x="13" y="0"/>
                    </a:lnTo>
                    <a:lnTo>
                      <a:pt x="14" y="0"/>
                    </a:lnTo>
                    <a:lnTo>
                      <a:pt x="11" y="0"/>
                    </a:lnTo>
                    <a:lnTo>
                      <a:pt x="10" y="0"/>
                    </a:lnTo>
                    <a:lnTo>
                      <a:pt x="8" y="1"/>
                    </a:lnTo>
                    <a:lnTo>
                      <a:pt x="7" y="2"/>
                    </a:lnTo>
                    <a:lnTo>
                      <a:pt x="5" y="2"/>
                    </a:lnTo>
                    <a:lnTo>
                      <a:pt x="4" y="3"/>
                    </a:lnTo>
                    <a:lnTo>
                      <a:pt x="3" y="3"/>
                    </a:lnTo>
                    <a:lnTo>
                      <a:pt x="2"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550" name="Finland"/>
            <p:cNvGrpSpPr>
              <a:grpSpLocks noChangeAspect="1"/>
            </p:cNvGrpSpPr>
            <p:nvPr/>
          </p:nvGrpSpPr>
          <p:grpSpPr bwMode="auto">
            <a:xfrm>
              <a:off x="2045" y="665"/>
              <a:ext cx="109" cy="154"/>
              <a:chOff x="2045" y="665"/>
              <a:chExt cx="109" cy="154"/>
            </a:xfrm>
          </p:grpSpPr>
          <p:sp>
            <p:nvSpPr>
              <p:cNvPr id="21507" name="D333"/>
              <p:cNvSpPr>
                <a:spLocks noChangeAspect="1"/>
              </p:cNvSpPr>
              <p:nvPr/>
            </p:nvSpPr>
            <p:spPr bwMode="auto">
              <a:xfrm>
                <a:off x="2054" y="665"/>
                <a:ext cx="100" cy="154"/>
              </a:xfrm>
              <a:custGeom>
                <a:avLst/>
                <a:gdLst>
                  <a:gd name="T0" fmla="*/ 83 w 100"/>
                  <a:gd name="T1" fmla="*/ 132 h 154"/>
                  <a:gd name="T2" fmla="*/ 97 w 100"/>
                  <a:gd name="T3" fmla="*/ 118 h 154"/>
                  <a:gd name="T4" fmla="*/ 99 w 100"/>
                  <a:gd name="T5" fmla="*/ 109 h 154"/>
                  <a:gd name="T6" fmla="*/ 95 w 100"/>
                  <a:gd name="T7" fmla="*/ 104 h 154"/>
                  <a:gd name="T8" fmla="*/ 90 w 100"/>
                  <a:gd name="T9" fmla="*/ 97 h 154"/>
                  <a:gd name="T10" fmla="*/ 89 w 100"/>
                  <a:gd name="T11" fmla="*/ 87 h 154"/>
                  <a:gd name="T12" fmla="*/ 86 w 100"/>
                  <a:gd name="T13" fmla="*/ 78 h 154"/>
                  <a:gd name="T14" fmla="*/ 88 w 100"/>
                  <a:gd name="T15" fmla="*/ 69 h 154"/>
                  <a:gd name="T16" fmla="*/ 86 w 100"/>
                  <a:gd name="T17" fmla="*/ 62 h 154"/>
                  <a:gd name="T18" fmla="*/ 80 w 100"/>
                  <a:gd name="T19" fmla="*/ 52 h 154"/>
                  <a:gd name="T20" fmla="*/ 86 w 100"/>
                  <a:gd name="T21" fmla="*/ 41 h 154"/>
                  <a:gd name="T22" fmla="*/ 83 w 100"/>
                  <a:gd name="T23" fmla="*/ 34 h 154"/>
                  <a:gd name="T24" fmla="*/ 74 w 100"/>
                  <a:gd name="T25" fmla="*/ 29 h 154"/>
                  <a:gd name="T26" fmla="*/ 75 w 100"/>
                  <a:gd name="T27" fmla="*/ 20 h 154"/>
                  <a:gd name="T28" fmla="*/ 79 w 100"/>
                  <a:gd name="T29" fmla="*/ 16 h 154"/>
                  <a:gd name="T30" fmla="*/ 80 w 100"/>
                  <a:gd name="T31" fmla="*/ 11 h 154"/>
                  <a:gd name="T32" fmla="*/ 79 w 100"/>
                  <a:gd name="T33" fmla="*/ 6 h 154"/>
                  <a:gd name="T34" fmla="*/ 72 w 100"/>
                  <a:gd name="T35" fmla="*/ 2 h 154"/>
                  <a:gd name="T36" fmla="*/ 65 w 100"/>
                  <a:gd name="T37" fmla="*/ 0 h 154"/>
                  <a:gd name="T38" fmla="*/ 54 w 100"/>
                  <a:gd name="T39" fmla="*/ 2 h 154"/>
                  <a:gd name="T40" fmla="*/ 48 w 100"/>
                  <a:gd name="T41" fmla="*/ 9 h 154"/>
                  <a:gd name="T42" fmla="*/ 48 w 100"/>
                  <a:gd name="T43" fmla="*/ 16 h 154"/>
                  <a:gd name="T44" fmla="*/ 40 w 100"/>
                  <a:gd name="T45" fmla="*/ 22 h 154"/>
                  <a:gd name="T46" fmla="*/ 32 w 100"/>
                  <a:gd name="T47" fmla="*/ 19 h 154"/>
                  <a:gd name="T48" fmla="*/ 24 w 100"/>
                  <a:gd name="T49" fmla="*/ 22 h 154"/>
                  <a:gd name="T50" fmla="*/ 16 w 100"/>
                  <a:gd name="T51" fmla="*/ 18 h 154"/>
                  <a:gd name="T52" fmla="*/ 6 w 100"/>
                  <a:gd name="T53" fmla="*/ 12 h 154"/>
                  <a:gd name="T54" fmla="*/ 2 w 100"/>
                  <a:gd name="T55" fmla="*/ 15 h 154"/>
                  <a:gd name="T56" fmla="*/ 3 w 100"/>
                  <a:gd name="T57" fmla="*/ 18 h 154"/>
                  <a:gd name="T58" fmla="*/ 16 w 100"/>
                  <a:gd name="T59" fmla="*/ 25 h 154"/>
                  <a:gd name="T60" fmla="*/ 27 w 100"/>
                  <a:gd name="T61" fmla="*/ 34 h 154"/>
                  <a:gd name="T62" fmla="*/ 27 w 100"/>
                  <a:gd name="T63" fmla="*/ 42 h 154"/>
                  <a:gd name="T64" fmla="*/ 27 w 100"/>
                  <a:gd name="T65" fmla="*/ 48 h 154"/>
                  <a:gd name="T66" fmla="*/ 31 w 100"/>
                  <a:gd name="T67" fmla="*/ 56 h 154"/>
                  <a:gd name="T68" fmla="*/ 32 w 100"/>
                  <a:gd name="T69" fmla="*/ 65 h 154"/>
                  <a:gd name="T70" fmla="*/ 36 w 100"/>
                  <a:gd name="T71" fmla="*/ 67 h 154"/>
                  <a:gd name="T72" fmla="*/ 42 w 100"/>
                  <a:gd name="T73" fmla="*/ 71 h 154"/>
                  <a:gd name="T74" fmla="*/ 44 w 100"/>
                  <a:gd name="T75" fmla="*/ 76 h 154"/>
                  <a:gd name="T76" fmla="*/ 44 w 100"/>
                  <a:gd name="T77" fmla="*/ 80 h 154"/>
                  <a:gd name="T78" fmla="*/ 39 w 100"/>
                  <a:gd name="T79" fmla="*/ 82 h 154"/>
                  <a:gd name="T80" fmla="*/ 32 w 100"/>
                  <a:gd name="T81" fmla="*/ 90 h 154"/>
                  <a:gd name="T82" fmla="*/ 24 w 100"/>
                  <a:gd name="T83" fmla="*/ 97 h 154"/>
                  <a:gd name="T84" fmla="*/ 17 w 100"/>
                  <a:gd name="T85" fmla="*/ 104 h 154"/>
                  <a:gd name="T86" fmla="*/ 10 w 100"/>
                  <a:gd name="T87" fmla="*/ 106 h 154"/>
                  <a:gd name="T88" fmla="*/ 7 w 100"/>
                  <a:gd name="T89" fmla="*/ 109 h 154"/>
                  <a:gd name="T90" fmla="*/ 4 w 100"/>
                  <a:gd name="T91" fmla="*/ 113 h 154"/>
                  <a:gd name="T92" fmla="*/ 5 w 100"/>
                  <a:gd name="T93" fmla="*/ 120 h 154"/>
                  <a:gd name="T94" fmla="*/ 7 w 100"/>
                  <a:gd name="T95" fmla="*/ 126 h 154"/>
                  <a:gd name="T96" fmla="*/ 8 w 100"/>
                  <a:gd name="T97" fmla="*/ 130 h 154"/>
                  <a:gd name="T98" fmla="*/ 7 w 100"/>
                  <a:gd name="T99" fmla="*/ 134 h 154"/>
                  <a:gd name="T100" fmla="*/ 6 w 100"/>
                  <a:gd name="T101" fmla="*/ 138 h 154"/>
                  <a:gd name="T102" fmla="*/ 9 w 100"/>
                  <a:gd name="T103" fmla="*/ 143 h 154"/>
                  <a:gd name="T104" fmla="*/ 16 w 100"/>
                  <a:gd name="T105" fmla="*/ 145 h 154"/>
                  <a:gd name="T106" fmla="*/ 20 w 100"/>
                  <a:gd name="T107" fmla="*/ 147 h 154"/>
                  <a:gd name="T108" fmla="*/ 23 w 100"/>
                  <a:gd name="T109" fmla="*/ 152 h 154"/>
                  <a:gd name="T110" fmla="*/ 24 w 100"/>
                  <a:gd name="T111" fmla="*/ 152 h 154"/>
                  <a:gd name="T112" fmla="*/ 30 w 100"/>
                  <a:gd name="T113" fmla="*/ 151 h 154"/>
                  <a:gd name="T114" fmla="*/ 36 w 100"/>
                  <a:gd name="T115" fmla="*/ 149 h 154"/>
                  <a:gd name="T116" fmla="*/ 42 w 100"/>
                  <a:gd name="T117" fmla="*/ 148 h 154"/>
                  <a:gd name="T118" fmla="*/ 47 w 100"/>
                  <a:gd name="T119" fmla="*/ 147 h 154"/>
                  <a:gd name="T120" fmla="*/ 50 w 100"/>
                  <a:gd name="T121" fmla="*/ 146 h 154"/>
                  <a:gd name="T122" fmla="*/ 57 w 100"/>
                  <a:gd name="T123" fmla="*/ 144 h 154"/>
                  <a:gd name="T124" fmla="*/ 65 w 100"/>
                  <a:gd name="T125" fmla="*/ 143 h 1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0"/>
                  <a:gd name="T190" fmla="*/ 0 h 154"/>
                  <a:gd name="T191" fmla="*/ 100 w 100"/>
                  <a:gd name="T192" fmla="*/ 154 h 15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0" h="154">
                    <a:moveTo>
                      <a:pt x="68" y="142"/>
                    </a:moveTo>
                    <a:lnTo>
                      <a:pt x="71" y="140"/>
                    </a:lnTo>
                    <a:lnTo>
                      <a:pt x="75" y="137"/>
                    </a:lnTo>
                    <a:lnTo>
                      <a:pt x="80" y="134"/>
                    </a:lnTo>
                    <a:lnTo>
                      <a:pt x="83" y="132"/>
                    </a:lnTo>
                    <a:lnTo>
                      <a:pt x="86" y="129"/>
                    </a:lnTo>
                    <a:lnTo>
                      <a:pt x="89" y="126"/>
                    </a:lnTo>
                    <a:lnTo>
                      <a:pt x="92" y="123"/>
                    </a:lnTo>
                    <a:lnTo>
                      <a:pt x="95" y="120"/>
                    </a:lnTo>
                    <a:lnTo>
                      <a:pt x="97" y="118"/>
                    </a:lnTo>
                    <a:lnTo>
                      <a:pt x="99" y="115"/>
                    </a:lnTo>
                    <a:lnTo>
                      <a:pt x="100" y="113"/>
                    </a:lnTo>
                    <a:lnTo>
                      <a:pt x="100" y="111"/>
                    </a:lnTo>
                    <a:lnTo>
                      <a:pt x="100" y="109"/>
                    </a:lnTo>
                    <a:lnTo>
                      <a:pt x="99" y="109"/>
                    </a:lnTo>
                    <a:lnTo>
                      <a:pt x="98" y="108"/>
                    </a:lnTo>
                    <a:lnTo>
                      <a:pt x="98" y="107"/>
                    </a:lnTo>
                    <a:lnTo>
                      <a:pt x="97" y="107"/>
                    </a:lnTo>
                    <a:lnTo>
                      <a:pt x="97" y="105"/>
                    </a:lnTo>
                    <a:lnTo>
                      <a:pt x="95" y="104"/>
                    </a:lnTo>
                    <a:lnTo>
                      <a:pt x="94" y="103"/>
                    </a:lnTo>
                    <a:lnTo>
                      <a:pt x="92" y="102"/>
                    </a:lnTo>
                    <a:lnTo>
                      <a:pt x="90" y="101"/>
                    </a:lnTo>
                    <a:lnTo>
                      <a:pt x="89" y="99"/>
                    </a:lnTo>
                    <a:lnTo>
                      <a:pt x="90" y="97"/>
                    </a:lnTo>
                    <a:lnTo>
                      <a:pt x="92" y="95"/>
                    </a:lnTo>
                    <a:lnTo>
                      <a:pt x="93" y="93"/>
                    </a:lnTo>
                    <a:lnTo>
                      <a:pt x="93" y="91"/>
                    </a:lnTo>
                    <a:lnTo>
                      <a:pt x="90" y="89"/>
                    </a:lnTo>
                    <a:lnTo>
                      <a:pt x="89" y="87"/>
                    </a:lnTo>
                    <a:lnTo>
                      <a:pt x="89" y="85"/>
                    </a:lnTo>
                    <a:lnTo>
                      <a:pt x="88" y="83"/>
                    </a:lnTo>
                    <a:lnTo>
                      <a:pt x="85" y="82"/>
                    </a:lnTo>
                    <a:lnTo>
                      <a:pt x="85" y="80"/>
                    </a:lnTo>
                    <a:lnTo>
                      <a:pt x="86" y="78"/>
                    </a:lnTo>
                    <a:lnTo>
                      <a:pt x="86" y="76"/>
                    </a:lnTo>
                    <a:lnTo>
                      <a:pt x="85" y="75"/>
                    </a:lnTo>
                    <a:lnTo>
                      <a:pt x="86" y="73"/>
                    </a:lnTo>
                    <a:lnTo>
                      <a:pt x="86" y="71"/>
                    </a:lnTo>
                    <a:lnTo>
                      <a:pt x="88" y="69"/>
                    </a:lnTo>
                    <a:lnTo>
                      <a:pt x="89" y="69"/>
                    </a:lnTo>
                    <a:lnTo>
                      <a:pt x="88" y="68"/>
                    </a:lnTo>
                    <a:lnTo>
                      <a:pt x="88" y="66"/>
                    </a:lnTo>
                    <a:lnTo>
                      <a:pt x="87" y="64"/>
                    </a:lnTo>
                    <a:lnTo>
                      <a:pt x="86" y="62"/>
                    </a:lnTo>
                    <a:lnTo>
                      <a:pt x="84" y="60"/>
                    </a:lnTo>
                    <a:lnTo>
                      <a:pt x="83" y="59"/>
                    </a:lnTo>
                    <a:lnTo>
                      <a:pt x="83" y="57"/>
                    </a:lnTo>
                    <a:lnTo>
                      <a:pt x="82" y="55"/>
                    </a:lnTo>
                    <a:lnTo>
                      <a:pt x="80" y="52"/>
                    </a:lnTo>
                    <a:lnTo>
                      <a:pt x="80" y="50"/>
                    </a:lnTo>
                    <a:lnTo>
                      <a:pt x="81" y="49"/>
                    </a:lnTo>
                    <a:lnTo>
                      <a:pt x="83" y="46"/>
                    </a:lnTo>
                    <a:lnTo>
                      <a:pt x="84" y="44"/>
                    </a:lnTo>
                    <a:lnTo>
                      <a:pt x="86" y="41"/>
                    </a:lnTo>
                    <a:lnTo>
                      <a:pt x="87" y="40"/>
                    </a:lnTo>
                    <a:lnTo>
                      <a:pt x="87" y="39"/>
                    </a:lnTo>
                    <a:lnTo>
                      <a:pt x="87" y="37"/>
                    </a:lnTo>
                    <a:lnTo>
                      <a:pt x="85" y="36"/>
                    </a:lnTo>
                    <a:lnTo>
                      <a:pt x="83" y="34"/>
                    </a:lnTo>
                    <a:lnTo>
                      <a:pt x="82" y="32"/>
                    </a:lnTo>
                    <a:lnTo>
                      <a:pt x="79" y="31"/>
                    </a:lnTo>
                    <a:lnTo>
                      <a:pt x="77" y="31"/>
                    </a:lnTo>
                    <a:lnTo>
                      <a:pt x="75" y="30"/>
                    </a:lnTo>
                    <a:lnTo>
                      <a:pt x="74" y="29"/>
                    </a:lnTo>
                    <a:lnTo>
                      <a:pt x="73" y="27"/>
                    </a:lnTo>
                    <a:lnTo>
                      <a:pt x="73" y="24"/>
                    </a:lnTo>
                    <a:lnTo>
                      <a:pt x="73" y="23"/>
                    </a:lnTo>
                    <a:lnTo>
                      <a:pt x="74" y="22"/>
                    </a:lnTo>
                    <a:lnTo>
                      <a:pt x="75" y="20"/>
                    </a:lnTo>
                    <a:lnTo>
                      <a:pt x="74" y="19"/>
                    </a:lnTo>
                    <a:lnTo>
                      <a:pt x="75" y="18"/>
                    </a:lnTo>
                    <a:lnTo>
                      <a:pt x="76" y="18"/>
                    </a:lnTo>
                    <a:lnTo>
                      <a:pt x="78" y="17"/>
                    </a:lnTo>
                    <a:lnTo>
                      <a:pt x="79" y="16"/>
                    </a:lnTo>
                    <a:lnTo>
                      <a:pt x="77" y="15"/>
                    </a:lnTo>
                    <a:lnTo>
                      <a:pt x="77" y="14"/>
                    </a:lnTo>
                    <a:lnTo>
                      <a:pt x="77" y="13"/>
                    </a:lnTo>
                    <a:lnTo>
                      <a:pt x="79" y="12"/>
                    </a:lnTo>
                    <a:lnTo>
                      <a:pt x="80" y="11"/>
                    </a:lnTo>
                    <a:lnTo>
                      <a:pt x="81" y="11"/>
                    </a:lnTo>
                    <a:lnTo>
                      <a:pt x="81" y="10"/>
                    </a:lnTo>
                    <a:lnTo>
                      <a:pt x="81" y="9"/>
                    </a:lnTo>
                    <a:lnTo>
                      <a:pt x="80" y="7"/>
                    </a:lnTo>
                    <a:lnTo>
                      <a:pt x="79" y="6"/>
                    </a:lnTo>
                    <a:lnTo>
                      <a:pt x="78" y="5"/>
                    </a:lnTo>
                    <a:lnTo>
                      <a:pt x="76" y="4"/>
                    </a:lnTo>
                    <a:lnTo>
                      <a:pt x="75" y="4"/>
                    </a:lnTo>
                    <a:lnTo>
                      <a:pt x="73" y="3"/>
                    </a:lnTo>
                    <a:lnTo>
                      <a:pt x="72" y="2"/>
                    </a:lnTo>
                    <a:lnTo>
                      <a:pt x="71" y="1"/>
                    </a:lnTo>
                    <a:lnTo>
                      <a:pt x="70" y="0"/>
                    </a:lnTo>
                    <a:lnTo>
                      <a:pt x="69" y="0"/>
                    </a:lnTo>
                    <a:lnTo>
                      <a:pt x="67" y="0"/>
                    </a:lnTo>
                    <a:lnTo>
                      <a:pt x="65" y="0"/>
                    </a:lnTo>
                    <a:lnTo>
                      <a:pt x="63" y="1"/>
                    </a:lnTo>
                    <a:lnTo>
                      <a:pt x="61" y="2"/>
                    </a:lnTo>
                    <a:lnTo>
                      <a:pt x="59" y="2"/>
                    </a:lnTo>
                    <a:lnTo>
                      <a:pt x="56" y="2"/>
                    </a:lnTo>
                    <a:lnTo>
                      <a:pt x="54" y="2"/>
                    </a:lnTo>
                    <a:lnTo>
                      <a:pt x="52" y="3"/>
                    </a:lnTo>
                    <a:lnTo>
                      <a:pt x="50" y="4"/>
                    </a:lnTo>
                    <a:lnTo>
                      <a:pt x="49" y="6"/>
                    </a:lnTo>
                    <a:lnTo>
                      <a:pt x="48" y="8"/>
                    </a:lnTo>
                    <a:lnTo>
                      <a:pt x="48" y="9"/>
                    </a:lnTo>
                    <a:lnTo>
                      <a:pt x="48" y="11"/>
                    </a:lnTo>
                    <a:lnTo>
                      <a:pt x="48" y="12"/>
                    </a:lnTo>
                    <a:lnTo>
                      <a:pt x="48" y="14"/>
                    </a:lnTo>
                    <a:lnTo>
                      <a:pt x="48" y="15"/>
                    </a:lnTo>
                    <a:lnTo>
                      <a:pt x="48" y="16"/>
                    </a:lnTo>
                    <a:lnTo>
                      <a:pt x="48" y="17"/>
                    </a:lnTo>
                    <a:lnTo>
                      <a:pt x="45" y="18"/>
                    </a:lnTo>
                    <a:lnTo>
                      <a:pt x="43" y="19"/>
                    </a:lnTo>
                    <a:lnTo>
                      <a:pt x="42" y="21"/>
                    </a:lnTo>
                    <a:lnTo>
                      <a:pt x="40" y="22"/>
                    </a:lnTo>
                    <a:lnTo>
                      <a:pt x="37" y="23"/>
                    </a:lnTo>
                    <a:lnTo>
                      <a:pt x="35" y="22"/>
                    </a:lnTo>
                    <a:lnTo>
                      <a:pt x="35" y="21"/>
                    </a:lnTo>
                    <a:lnTo>
                      <a:pt x="33" y="20"/>
                    </a:lnTo>
                    <a:lnTo>
                      <a:pt x="32" y="19"/>
                    </a:lnTo>
                    <a:lnTo>
                      <a:pt x="30" y="20"/>
                    </a:lnTo>
                    <a:lnTo>
                      <a:pt x="29" y="21"/>
                    </a:lnTo>
                    <a:lnTo>
                      <a:pt x="27" y="22"/>
                    </a:lnTo>
                    <a:lnTo>
                      <a:pt x="26" y="22"/>
                    </a:lnTo>
                    <a:lnTo>
                      <a:pt x="24" y="22"/>
                    </a:lnTo>
                    <a:lnTo>
                      <a:pt x="22" y="22"/>
                    </a:lnTo>
                    <a:lnTo>
                      <a:pt x="19" y="21"/>
                    </a:lnTo>
                    <a:lnTo>
                      <a:pt x="17" y="21"/>
                    </a:lnTo>
                    <a:lnTo>
                      <a:pt x="16" y="20"/>
                    </a:lnTo>
                    <a:lnTo>
                      <a:pt x="16" y="18"/>
                    </a:lnTo>
                    <a:lnTo>
                      <a:pt x="14" y="17"/>
                    </a:lnTo>
                    <a:lnTo>
                      <a:pt x="12" y="15"/>
                    </a:lnTo>
                    <a:lnTo>
                      <a:pt x="11" y="14"/>
                    </a:lnTo>
                    <a:lnTo>
                      <a:pt x="8" y="12"/>
                    </a:lnTo>
                    <a:lnTo>
                      <a:pt x="6" y="12"/>
                    </a:lnTo>
                    <a:lnTo>
                      <a:pt x="4" y="13"/>
                    </a:lnTo>
                    <a:lnTo>
                      <a:pt x="4" y="14"/>
                    </a:lnTo>
                    <a:lnTo>
                      <a:pt x="5" y="15"/>
                    </a:lnTo>
                    <a:lnTo>
                      <a:pt x="3" y="15"/>
                    </a:lnTo>
                    <a:lnTo>
                      <a:pt x="2" y="15"/>
                    </a:lnTo>
                    <a:lnTo>
                      <a:pt x="0" y="15"/>
                    </a:lnTo>
                    <a:lnTo>
                      <a:pt x="0" y="16"/>
                    </a:lnTo>
                    <a:lnTo>
                      <a:pt x="1" y="17"/>
                    </a:lnTo>
                    <a:lnTo>
                      <a:pt x="2" y="18"/>
                    </a:lnTo>
                    <a:lnTo>
                      <a:pt x="3" y="18"/>
                    </a:lnTo>
                    <a:lnTo>
                      <a:pt x="5" y="20"/>
                    </a:lnTo>
                    <a:lnTo>
                      <a:pt x="8" y="22"/>
                    </a:lnTo>
                    <a:lnTo>
                      <a:pt x="10" y="23"/>
                    </a:lnTo>
                    <a:lnTo>
                      <a:pt x="13" y="25"/>
                    </a:lnTo>
                    <a:lnTo>
                      <a:pt x="16" y="25"/>
                    </a:lnTo>
                    <a:lnTo>
                      <a:pt x="19" y="26"/>
                    </a:lnTo>
                    <a:lnTo>
                      <a:pt x="22" y="28"/>
                    </a:lnTo>
                    <a:lnTo>
                      <a:pt x="24" y="30"/>
                    </a:lnTo>
                    <a:lnTo>
                      <a:pt x="26" y="32"/>
                    </a:lnTo>
                    <a:lnTo>
                      <a:pt x="27" y="34"/>
                    </a:lnTo>
                    <a:lnTo>
                      <a:pt x="28" y="35"/>
                    </a:lnTo>
                    <a:lnTo>
                      <a:pt x="27" y="36"/>
                    </a:lnTo>
                    <a:lnTo>
                      <a:pt x="27" y="38"/>
                    </a:lnTo>
                    <a:lnTo>
                      <a:pt x="27" y="40"/>
                    </a:lnTo>
                    <a:lnTo>
                      <a:pt x="27" y="42"/>
                    </a:lnTo>
                    <a:lnTo>
                      <a:pt x="28" y="42"/>
                    </a:lnTo>
                    <a:lnTo>
                      <a:pt x="28" y="44"/>
                    </a:lnTo>
                    <a:lnTo>
                      <a:pt x="28" y="45"/>
                    </a:lnTo>
                    <a:lnTo>
                      <a:pt x="27" y="46"/>
                    </a:lnTo>
                    <a:lnTo>
                      <a:pt x="27" y="48"/>
                    </a:lnTo>
                    <a:lnTo>
                      <a:pt x="29" y="50"/>
                    </a:lnTo>
                    <a:lnTo>
                      <a:pt x="30" y="52"/>
                    </a:lnTo>
                    <a:lnTo>
                      <a:pt x="31" y="53"/>
                    </a:lnTo>
                    <a:lnTo>
                      <a:pt x="31" y="55"/>
                    </a:lnTo>
                    <a:lnTo>
                      <a:pt x="31" y="56"/>
                    </a:lnTo>
                    <a:lnTo>
                      <a:pt x="29" y="57"/>
                    </a:lnTo>
                    <a:lnTo>
                      <a:pt x="29" y="59"/>
                    </a:lnTo>
                    <a:lnTo>
                      <a:pt x="29" y="62"/>
                    </a:lnTo>
                    <a:lnTo>
                      <a:pt x="31" y="64"/>
                    </a:lnTo>
                    <a:lnTo>
                      <a:pt x="32" y="65"/>
                    </a:lnTo>
                    <a:lnTo>
                      <a:pt x="32" y="66"/>
                    </a:lnTo>
                    <a:lnTo>
                      <a:pt x="33" y="66"/>
                    </a:lnTo>
                    <a:lnTo>
                      <a:pt x="34" y="67"/>
                    </a:lnTo>
                    <a:lnTo>
                      <a:pt x="36" y="68"/>
                    </a:lnTo>
                    <a:lnTo>
                      <a:pt x="36" y="67"/>
                    </a:lnTo>
                    <a:lnTo>
                      <a:pt x="37" y="68"/>
                    </a:lnTo>
                    <a:lnTo>
                      <a:pt x="38" y="69"/>
                    </a:lnTo>
                    <a:lnTo>
                      <a:pt x="39" y="70"/>
                    </a:lnTo>
                    <a:lnTo>
                      <a:pt x="40" y="70"/>
                    </a:lnTo>
                    <a:lnTo>
                      <a:pt x="42" y="71"/>
                    </a:lnTo>
                    <a:lnTo>
                      <a:pt x="42" y="72"/>
                    </a:lnTo>
                    <a:lnTo>
                      <a:pt x="43" y="73"/>
                    </a:lnTo>
                    <a:lnTo>
                      <a:pt x="44" y="74"/>
                    </a:lnTo>
                    <a:lnTo>
                      <a:pt x="44" y="75"/>
                    </a:lnTo>
                    <a:lnTo>
                      <a:pt x="44" y="76"/>
                    </a:lnTo>
                    <a:lnTo>
                      <a:pt x="44" y="77"/>
                    </a:lnTo>
                    <a:lnTo>
                      <a:pt x="44" y="78"/>
                    </a:lnTo>
                    <a:lnTo>
                      <a:pt x="44" y="79"/>
                    </a:lnTo>
                    <a:lnTo>
                      <a:pt x="45" y="80"/>
                    </a:lnTo>
                    <a:lnTo>
                      <a:pt x="44" y="80"/>
                    </a:lnTo>
                    <a:lnTo>
                      <a:pt x="43" y="81"/>
                    </a:lnTo>
                    <a:lnTo>
                      <a:pt x="44" y="82"/>
                    </a:lnTo>
                    <a:lnTo>
                      <a:pt x="42" y="81"/>
                    </a:lnTo>
                    <a:lnTo>
                      <a:pt x="40" y="82"/>
                    </a:lnTo>
                    <a:lnTo>
                      <a:pt x="39" y="82"/>
                    </a:lnTo>
                    <a:lnTo>
                      <a:pt x="37" y="82"/>
                    </a:lnTo>
                    <a:lnTo>
                      <a:pt x="37" y="84"/>
                    </a:lnTo>
                    <a:lnTo>
                      <a:pt x="36" y="87"/>
                    </a:lnTo>
                    <a:lnTo>
                      <a:pt x="34" y="88"/>
                    </a:lnTo>
                    <a:lnTo>
                      <a:pt x="32" y="90"/>
                    </a:lnTo>
                    <a:lnTo>
                      <a:pt x="30" y="91"/>
                    </a:lnTo>
                    <a:lnTo>
                      <a:pt x="28" y="93"/>
                    </a:lnTo>
                    <a:lnTo>
                      <a:pt x="26" y="94"/>
                    </a:lnTo>
                    <a:lnTo>
                      <a:pt x="25" y="96"/>
                    </a:lnTo>
                    <a:lnTo>
                      <a:pt x="24" y="97"/>
                    </a:lnTo>
                    <a:lnTo>
                      <a:pt x="22" y="99"/>
                    </a:lnTo>
                    <a:lnTo>
                      <a:pt x="21" y="101"/>
                    </a:lnTo>
                    <a:lnTo>
                      <a:pt x="20" y="102"/>
                    </a:lnTo>
                    <a:lnTo>
                      <a:pt x="18" y="103"/>
                    </a:lnTo>
                    <a:lnTo>
                      <a:pt x="17" y="104"/>
                    </a:lnTo>
                    <a:lnTo>
                      <a:pt x="16" y="105"/>
                    </a:lnTo>
                    <a:lnTo>
                      <a:pt x="15" y="106"/>
                    </a:lnTo>
                    <a:lnTo>
                      <a:pt x="13" y="106"/>
                    </a:lnTo>
                    <a:lnTo>
                      <a:pt x="12" y="106"/>
                    </a:lnTo>
                    <a:lnTo>
                      <a:pt x="10" y="106"/>
                    </a:lnTo>
                    <a:lnTo>
                      <a:pt x="10" y="107"/>
                    </a:lnTo>
                    <a:lnTo>
                      <a:pt x="9" y="107"/>
                    </a:lnTo>
                    <a:lnTo>
                      <a:pt x="11" y="108"/>
                    </a:lnTo>
                    <a:lnTo>
                      <a:pt x="10" y="109"/>
                    </a:lnTo>
                    <a:lnTo>
                      <a:pt x="7" y="109"/>
                    </a:lnTo>
                    <a:lnTo>
                      <a:pt x="7" y="110"/>
                    </a:lnTo>
                    <a:lnTo>
                      <a:pt x="7" y="111"/>
                    </a:lnTo>
                    <a:lnTo>
                      <a:pt x="5" y="111"/>
                    </a:lnTo>
                    <a:lnTo>
                      <a:pt x="4" y="112"/>
                    </a:lnTo>
                    <a:lnTo>
                      <a:pt x="4" y="113"/>
                    </a:lnTo>
                    <a:lnTo>
                      <a:pt x="3" y="114"/>
                    </a:lnTo>
                    <a:lnTo>
                      <a:pt x="4" y="115"/>
                    </a:lnTo>
                    <a:lnTo>
                      <a:pt x="4" y="117"/>
                    </a:lnTo>
                    <a:lnTo>
                      <a:pt x="5" y="118"/>
                    </a:lnTo>
                    <a:lnTo>
                      <a:pt x="5" y="120"/>
                    </a:lnTo>
                    <a:lnTo>
                      <a:pt x="5" y="121"/>
                    </a:lnTo>
                    <a:lnTo>
                      <a:pt x="5" y="123"/>
                    </a:lnTo>
                    <a:lnTo>
                      <a:pt x="6" y="124"/>
                    </a:lnTo>
                    <a:lnTo>
                      <a:pt x="7" y="125"/>
                    </a:lnTo>
                    <a:lnTo>
                      <a:pt x="7" y="126"/>
                    </a:lnTo>
                    <a:lnTo>
                      <a:pt x="7" y="127"/>
                    </a:lnTo>
                    <a:lnTo>
                      <a:pt x="8" y="128"/>
                    </a:lnTo>
                    <a:lnTo>
                      <a:pt x="8" y="129"/>
                    </a:lnTo>
                    <a:lnTo>
                      <a:pt x="9" y="130"/>
                    </a:lnTo>
                    <a:lnTo>
                      <a:pt x="8" y="130"/>
                    </a:lnTo>
                    <a:lnTo>
                      <a:pt x="7" y="130"/>
                    </a:lnTo>
                    <a:lnTo>
                      <a:pt x="7" y="131"/>
                    </a:lnTo>
                    <a:lnTo>
                      <a:pt x="7" y="132"/>
                    </a:lnTo>
                    <a:lnTo>
                      <a:pt x="7" y="133"/>
                    </a:lnTo>
                    <a:lnTo>
                      <a:pt x="7" y="134"/>
                    </a:lnTo>
                    <a:lnTo>
                      <a:pt x="7" y="135"/>
                    </a:lnTo>
                    <a:lnTo>
                      <a:pt x="7" y="136"/>
                    </a:lnTo>
                    <a:lnTo>
                      <a:pt x="6" y="136"/>
                    </a:lnTo>
                    <a:lnTo>
                      <a:pt x="5" y="138"/>
                    </a:lnTo>
                    <a:lnTo>
                      <a:pt x="6" y="138"/>
                    </a:lnTo>
                    <a:lnTo>
                      <a:pt x="6" y="139"/>
                    </a:lnTo>
                    <a:lnTo>
                      <a:pt x="6" y="140"/>
                    </a:lnTo>
                    <a:lnTo>
                      <a:pt x="7" y="141"/>
                    </a:lnTo>
                    <a:lnTo>
                      <a:pt x="6" y="142"/>
                    </a:lnTo>
                    <a:lnTo>
                      <a:pt x="9" y="143"/>
                    </a:lnTo>
                    <a:lnTo>
                      <a:pt x="10" y="143"/>
                    </a:lnTo>
                    <a:lnTo>
                      <a:pt x="11" y="143"/>
                    </a:lnTo>
                    <a:lnTo>
                      <a:pt x="12" y="144"/>
                    </a:lnTo>
                    <a:lnTo>
                      <a:pt x="13" y="145"/>
                    </a:lnTo>
                    <a:lnTo>
                      <a:pt x="16" y="145"/>
                    </a:lnTo>
                    <a:lnTo>
                      <a:pt x="17" y="146"/>
                    </a:lnTo>
                    <a:lnTo>
                      <a:pt x="16" y="147"/>
                    </a:lnTo>
                    <a:lnTo>
                      <a:pt x="17" y="147"/>
                    </a:lnTo>
                    <a:lnTo>
                      <a:pt x="18" y="148"/>
                    </a:lnTo>
                    <a:lnTo>
                      <a:pt x="20" y="147"/>
                    </a:lnTo>
                    <a:lnTo>
                      <a:pt x="20" y="149"/>
                    </a:lnTo>
                    <a:lnTo>
                      <a:pt x="21" y="150"/>
                    </a:lnTo>
                    <a:lnTo>
                      <a:pt x="22" y="151"/>
                    </a:lnTo>
                    <a:lnTo>
                      <a:pt x="22" y="152"/>
                    </a:lnTo>
                    <a:lnTo>
                      <a:pt x="23" y="152"/>
                    </a:lnTo>
                    <a:lnTo>
                      <a:pt x="22" y="153"/>
                    </a:lnTo>
                    <a:lnTo>
                      <a:pt x="21" y="154"/>
                    </a:lnTo>
                    <a:lnTo>
                      <a:pt x="22" y="154"/>
                    </a:lnTo>
                    <a:lnTo>
                      <a:pt x="23" y="153"/>
                    </a:lnTo>
                    <a:lnTo>
                      <a:pt x="24" y="152"/>
                    </a:lnTo>
                    <a:lnTo>
                      <a:pt x="25" y="150"/>
                    </a:lnTo>
                    <a:lnTo>
                      <a:pt x="26" y="151"/>
                    </a:lnTo>
                    <a:lnTo>
                      <a:pt x="26" y="152"/>
                    </a:lnTo>
                    <a:lnTo>
                      <a:pt x="28" y="152"/>
                    </a:lnTo>
                    <a:lnTo>
                      <a:pt x="30" y="151"/>
                    </a:lnTo>
                    <a:lnTo>
                      <a:pt x="32" y="151"/>
                    </a:lnTo>
                    <a:lnTo>
                      <a:pt x="33" y="150"/>
                    </a:lnTo>
                    <a:lnTo>
                      <a:pt x="34" y="151"/>
                    </a:lnTo>
                    <a:lnTo>
                      <a:pt x="35" y="150"/>
                    </a:lnTo>
                    <a:lnTo>
                      <a:pt x="36" y="149"/>
                    </a:lnTo>
                    <a:lnTo>
                      <a:pt x="37" y="149"/>
                    </a:lnTo>
                    <a:lnTo>
                      <a:pt x="38" y="149"/>
                    </a:lnTo>
                    <a:lnTo>
                      <a:pt x="40" y="149"/>
                    </a:lnTo>
                    <a:lnTo>
                      <a:pt x="41" y="148"/>
                    </a:lnTo>
                    <a:lnTo>
                      <a:pt x="42" y="148"/>
                    </a:lnTo>
                    <a:lnTo>
                      <a:pt x="44" y="148"/>
                    </a:lnTo>
                    <a:lnTo>
                      <a:pt x="44" y="147"/>
                    </a:lnTo>
                    <a:lnTo>
                      <a:pt x="45" y="146"/>
                    </a:lnTo>
                    <a:lnTo>
                      <a:pt x="46" y="147"/>
                    </a:lnTo>
                    <a:lnTo>
                      <a:pt x="47" y="147"/>
                    </a:lnTo>
                    <a:lnTo>
                      <a:pt x="48" y="147"/>
                    </a:lnTo>
                    <a:lnTo>
                      <a:pt x="49" y="146"/>
                    </a:lnTo>
                    <a:lnTo>
                      <a:pt x="48" y="145"/>
                    </a:lnTo>
                    <a:lnTo>
                      <a:pt x="49" y="145"/>
                    </a:lnTo>
                    <a:lnTo>
                      <a:pt x="50" y="146"/>
                    </a:lnTo>
                    <a:lnTo>
                      <a:pt x="51" y="146"/>
                    </a:lnTo>
                    <a:lnTo>
                      <a:pt x="52" y="145"/>
                    </a:lnTo>
                    <a:lnTo>
                      <a:pt x="54" y="145"/>
                    </a:lnTo>
                    <a:lnTo>
                      <a:pt x="55" y="145"/>
                    </a:lnTo>
                    <a:lnTo>
                      <a:pt x="57" y="144"/>
                    </a:lnTo>
                    <a:lnTo>
                      <a:pt x="59" y="144"/>
                    </a:lnTo>
                    <a:lnTo>
                      <a:pt x="61" y="144"/>
                    </a:lnTo>
                    <a:lnTo>
                      <a:pt x="62" y="144"/>
                    </a:lnTo>
                    <a:lnTo>
                      <a:pt x="64" y="144"/>
                    </a:lnTo>
                    <a:lnTo>
                      <a:pt x="65" y="143"/>
                    </a:lnTo>
                    <a:lnTo>
                      <a:pt x="65" y="144"/>
                    </a:lnTo>
                    <a:lnTo>
                      <a:pt x="68" y="14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8" name="D334"/>
              <p:cNvSpPr>
                <a:spLocks noChangeAspect="1"/>
              </p:cNvSpPr>
              <p:nvPr/>
            </p:nvSpPr>
            <p:spPr bwMode="auto">
              <a:xfrm>
                <a:off x="2045" y="811"/>
                <a:ext cx="4" cy="5"/>
              </a:xfrm>
              <a:custGeom>
                <a:avLst/>
                <a:gdLst>
                  <a:gd name="T0" fmla="*/ 3 w 4"/>
                  <a:gd name="T1" fmla="*/ 1 h 5"/>
                  <a:gd name="T2" fmla="*/ 4 w 4"/>
                  <a:gd name="T3" fmla="*/ 1 h 5"/>
                  <a:gd name="T4" fmla="*/ 4 w 4"/>
                  <a:gd name="T5" fmla="*/ 2 h 5"/>
                  <a:gd name="T6" fmla="*/ 3 w 4"/>
                  <a:gd name="T7" fmla="*/ 3 h 5"/>
                  <a:gd name="T8" fmla="*/ 2 w 4"/>
                  <a:gd name="T9" fmla="*/ 3 h 5"/>
                  <a:gd name="T10" fmla="*/ 3 w 4"/>
                  <a:gd name="T11" fmla="*/ 4 h 5"/>
                  <a:gd name="T12" fmla="*/ 4 w 4"/>
                  <a:gd name="T13" fmla="*/ 4 h 5"/>
                  <a:gd name="T14" fmla="*/ 3 w 4"/>
                  <a:gd name="T15" fmla="*/ 5 h 5"/>
                  <a:gd name="T16" fmla="*/ 2 w 4"/>
                  <a:gd name="T17" fmla="*/ 4 h 5"/>
                  <a:gd name="T18" fmla="*/ 1 w 4"/>
                  <a:gd name="T19" fmla="*/ 4 h 5"/>
                  <a:gd name="T20" fmla="*/ 0 w 4"/>
                  <a:gd name="T21" fmla="*/ 4 h 5"/>
                  <a:gd name="T22" fmla="*/ 0 w 4"/>
                  <a:gd name="T23" fmla="*/ 3 h 5"/>
                  <a:gd name="T24" fmla="*/ 0 w 4"/>
                  <a:gd name="T25" fmla="*/ 2 h 5"/>
                  <a:gd name="T26" fmla="*/ 1 w 4"/>
                  <a:gd name="T27" fmla="*/ 2 h 5"/>
                  <a:gd name="T28" fmla="*/ 1 w 4"/>
                  <a:gd name="T29" fmla="*/ 1 h 5"/>
                  <a:gd name="T30" fmla="*/ 0 w 4"/>
                  <a:gd name="T31" fmla="*/ 0 h 5"/>
                  <a:gd name="T32" fmla="*/ 1 w 4"/>
                  <a:gd name="T33" fmla="*/ 0 h 5"/>
                  <a:gd name="T34" fmla="*/ 2 w 4"/>
                  <a:gd name="T35" fmla="*/ 0 h 5"/>
                  <a:gd name="T36" fmla="*/ 3 w 4"/>
                  <a:gd name="T37" fmla="*/ 0 h 5"/>
                  <a:gd name="T38" fmla="*/ 3 w 4"/>
                  <a:gd name="T39" fmla="*/ 1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5"/>
                  <a:gd name="T62" fmla="*/ 4 w 4"/>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5">
                    <a:moveTo>
                      <a:pt x="3" y="1"/>
                    </a:moveTo>
                    <a:lnTo>
                      <a:pt x="4" y="1"/>
                    </a:lnTo>
                    <a:lnTo>
                      <a:pt x="4" y="2"/>
                    </a:lnTo>
                    <a:lnTo>
                      <a:pt x="3" y="3"/>
                    </a:lnTo>
                    <a:lnTo>
                      <a:pt x="2" y="3"/>
                    </a:lnTo>
                    <a:lnTo>
                      <a:pt x="3" y="4"/>
                    </a:lnTo>
                    <a:lnTo>
                      <a:pt x="4" y="4"/>
                    </a:lnTo>
                    <a:lnTo>
                      <a:pt x="3" y="5"/>
                    </a:lnTo>
                    <a:lnTo>
                      <a:pt x="2" y="4"/>
                    </a:lnTo>
                    <a:lnTo>
                      <a:pt x="1" y="4"/>
                    </a:lnTo>
                    <a:lnTo>
                      <a:pt x="0" y="4"/>
                    </a:lnTo>
                    <a:lnTo>
                      <a:pt x="0" y="3"/>
                    </a:lnTo>
                    <a:lnTo>
                      <a:pt x="0" y="2"/>
                    </a:lnTo>
                    <a:lnTo>
                      <a:pt x="1" y="2"/>
                    </a:lnTo>
                    <a:lnTo>
                      <a:pt x="1" y="1"/>
                    </a:lnTo>
                    <a:lnTo>
                      <a:pt x="0" y="0"/>
                    </a:lnTo>
                    <a:lnTo>
                      <a:pt x="1" y="0"/>
                    </a:lnTo>
                    <a:lnTo>
                      <a:pt x="2" y="0"/>
                    </a:lnTo>
                    <a:lnTo>
                      <a:pt x="3" y="0"/>
                    </a:lnTo>
                    <a:lnTo>
                      <a:pt x="3"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9" name="D335"/>
              <p:cNvSpPr>
                <a:spLocks noChangeAspect="1"/>
              </p:cNvSpPr>
              <p:nvPr/>
            </p:nvSpPr>
            <p:spPr bwMode="auto">
              <a:xfrm>
                <a:off x="2063" y="813"/>
                <a:ext cx="2" cy="2"/>
              </a:xfrm>
              <a:custGeom>
                <a:avLst/>
                <a:gdLst>
                  <a:gd name="T0" fmla="*/ 2 w 2"/>
                  <a:gd name="T1" fmla="*/ 2 h 2"/>
                  <a:gd name="T2" fmla="*/ 1 w 2"/>
                  <a:gd name="T3" fmla="*/ 2 h 2"/>
                  <a:gd name="T4" fmla="*/ 0 w 2"/>
                  <a:gd name="T5" fmla="*/ 1 h 2"/>
                  <a:gd name="T6" fmla="*/ 0 w 2"/>
                  <a:gd name="T7" fmla="*/ 0 h 2"/>
                  <a:gd name="T8" fmla="*/ 1 w 2"/>
                  <a:gd name="T9" fmla="*/ 0 h 2"/>
                  <a:gd name="T10" fmla="*/ 2 w 2"/>
                  <a:gd name="T11" fmla="*/ 1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1" y="2"/>
                    </a:lnTo>
                    <a:lnTo>
                      <a:pt x="0" y="1"/>
                    </a:lnTo>
                    <a:lnTo>
                      <a:pt x="0" y="0"/>
                    </a:lnTo>
                    <a:lnTo>
                      <a:pt x="1" y="0"/>
                    </a:lnTo>
                    <a:lnTo>
                      <a:pt x="2" y="1"/>
                    </a:lnTo>
                    <a:lnTo>
                      <a:pt x="2"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10" name="D336"/>
              <p:cNvSpPr>
                <a:spLocks noChangeAspect="1"/>
              </p:cNvSpPr>
              <p:nvPr/>
            </p:nvSpPr>
            <p:spPr bwMode="auto">
              <a:xfrm>
                <a:off x="2069" y="813"/>
                <a:ext cx="5" cy="3"/>
              </a:xfrm>
              <a:custGeom>
                <a:avLst/>
                <a:gdLst>
                  <a:gd name="T0" fmla="*/ 3 w 5"/>
                  <a:gd name="T1" fmla="*/ 3 h 3"/>
                  <a:gd name="T2" fmla="*/ 2 w 5"/>
                  <a:gd name="T3" fmla="*/ 3 h 3"/>
                  <a:gd name="T4" fmla="*/ 1 w 5"/>
                  <a:gd name="T5" fmla="*/ 3 h 3"/>
                  <a:gd name="T6" fmla="*/ 0 w 5"/>
                  <a:gd name="T7" fmla="*/ 3 h 3"/>
                  <a:gd name="T8" fmla="*/ 1 w 5"/>
                  <a:gd name="T9" fmla="*/ 2 h 3"/>
                  <a:gd name="T10" fmla="*/ 2 w 5"/>
                  <a:gd name="T11" fmla="*/ 2 h 3"/>
                  <a:gd name="T12" fmla="*/ 2 w 5"/>
                  <a:gd name="T13" fmla="*/ 1 h 3"/>
                  <a:gd name="T14" fmla="*/ 3 w 5"/>
                  <a:gd name="T15" fmla="*/ 0 h 3"/>
                  <a:gd name="T16" fmla="*/ 4 w 5"/>
                  <a:gd name="T17" fmla="*/ 0 h 3"/>
                  <a:gd name="T18" fmla="*/ 5 w 5"/>
                  <a:gd name="T19" fmla="*/ 0 h 3"/>
                  <a:gd name="T20" fmla="*/ 4 w 5"/>
                  <a:gd name="T21" fmla="*/ 0 h 3"/>
                  <a:gd name="T22" fmla="*/ 4 w 5"/>
                  <a:gd name="T23" fmla="*/ 1 h 3"/>
                  <a:gd name="T24" fmla="*/ 4 w 5"/>
                  <a:gd name="T25" fmla="*/ 3 h 3"/>
                  <a:gd name="T26" fmla="*/ 3 w 5"/>
                  <a:gd name="T27" fmla="*/ 3 h 3"/>
                  <a:gd name="T28" fmla="*/ 3 w 5"/>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3"/>
                  <a:gd name="T47" fmla="*/ 5 w 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3">
                    <a:moveTo>
                      <a:pt x="3" y="3"/>
                    </a:moveTo>
                    <a:lnTo>
                      <a:pt x="2" y="3"/>
                    </a:lnTo>
                    <a:lnTo>
                      <a:pt x="1" y="3"/>
                    </a:lnTo>
                    <a:lnTo>
                      <a:pt x="0" y="3"/>
                    </a:lnTo>
                    <a:lnTo>
                      <a:pt x="1" y="2"/>
                    </a:lnTo>
                    <a:lnTo>
                      <a:pt x="2" y="2"/>
                    </a:lnTo>
                    <a:lnTo>
                      <a:pt x="2" y="1"/>
                    </a:lnTo>
                    <a:lnTo>
                      <a:pt x="3" y="0"/>
                    </a:lnTo>
                    <a:lnTo>
                      <a:pt x="4" y="0"/>
                    </a:lnTo>
                    <a:lnTo>
                      <a:pt x="5" y="0"/>
                    </a:lnTo>
                    <a:lnTo>
                      <a:pt x="4" y="0"/>
                    </a:lnTo>
                    <a:lnTo>
                      <a:pt x="4" y="1"/>
                    </a:lnTo>
                    <a:lnTo>
                      <a:pt x="4" y="3"/>
                    </a:lnTo>
                    <a:lnTo>
                      <a:pt x="3"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551" name="France"/>
            <p:cNvGrpSpPr>
              <a:grpSpLocks noChangeAspect="1"/>
            </p:cNvGrpSpPr>
            <p:nvPr/>
          </p:nvGrpSpPr>
          <p:grpSpPr bwMode="auto">
            <a:xfrm>
              <a:off x="1820" y="932"/>
              <a:ext cx="132" cy="113"/>
              <a:chOff x="1820" y="932"/>
              <a:chExt cx="132" cy="113"/>
            </a:xfrm>
          </p:grpSpPr>
          <p:sp>
            <p:nvSpPr>
              <p:cNvPr id="21505" name="D338"/>
              <p:cNvSpPr>
                <a:spLocks noChangeAspect="1"/>
              </p:cNvSpPr>
              <p:nvPr/>
            </p:nvSpPr>
            <p:spPr bwMode="auto">
              <a:xfrm>
                <a:off x="1820" y="932"/>
                <a:ext cx="118" cy="102"/>
              </a:xfrm>
              <a:custGeom>
                <a:avLst/>
                <a:gdLst>
                  <a:gd name="T0" fmla="*/ 112 w 118"/>
                  <a:gd name="T1" fmla="*/ 82 h 102"/>
                  <a:gd name="T2" fmla="*/ 107 w 118"/>
                  <a:gd name="T3" fmla="*/ 77 h 102"/>
                  <a:gd name="T4" fmla="*/ 105 w 118"/>
                  <a:gd name="T5" fmla="*/ 72 h 102"/>
                  <a:gd name="T6" fmla="*/ 108 w 118"/>
                  <a:gd name="T7" fmla="*/ 68 h 102"/>
                  <a:gd name="T8" fmla="*/ 106 w 118"/>
                  <a:gd name="T9" fmla="*/ 62 h 102"/>
                  <a:gd name="T10" fmla="*/ 106 w 118"/>
                  <a:gd name="T11" fmla="*/ 60 h 102"/>
                  <a:gd name="T12" fmla="*/ 104 w 118"/>
                  <a:gd name="T13" fmla="*/ 56 h 102"/>
                  <a:gd name="T14" fmla="*/ 99 w 118"/>
                  <a:gd name="T15" fmla="*/ 57 h 102"/>
                  <a:gd name="T16" fmla="*/ 101 w 118"/>
                  <a:gd name="T17" fmla="*/ 52 h 102"/>
                  <a:gd name="T18" fmla="*/ 105 w 118"/>
                  <a:gd name="T19" fmla="*/ 48 h 102"/>
                  <a:gd name="T20" fmla="*/ 108 w 118"/>
                  <a:gd name="T21" fmla="*/ 43 h 102"/>
                  <a:gd name="T22" fmla="*/ 112 w 118"/>
                  <a:gd name="T23" fmla="*/ 40 h 102"/>
                  <a:gd name="T24" fmla="*/ 114 w 118"/>
                  <a:gd name="T25" fmla="*/ 31 h 102"/>
                  <a:gd name="T26" fmla="*/ 113 w 118"/>
                  <a:gd name="T27" fmla="*/ 24 h 102"/>
                  <a:gd name="T28" fmla="*/ 104 w 118"/>
                  <a:gd name="T29" fmla="*/ 22 h 102"/>
                  <a:gd name="T30" fmla="*/ 99 w 118"/>
                  <a:gd name="T31" fmla="*/ 19 h 102"/>
                  <a:gd name="T32" fmla="*/ 90 w 118"/>
                  <a:gd name="T33" fmla="*/ 17 h 102"/>
                  <a:gd name="T34" fmla="*/ 88 w 118"/>
                  <a:gd name="T35" fmla="*/ 12 h 102"/>
                  <a:gd name="T36" fmla="*/ 83 w 118"/>
                  <a:gd name="T37" fmla="*/ 11 h 102"/>
                  <a:gd name="T38" fmla="*/ 77 w 118"/>
                  <a:gd name="T39" fmla="*/ 8 h 102"/>
                  <a:gd name="T40" fmla="*/ 70 w 118"/>
                  <a:gd name="T41" fmla="*/ 4 h 102"/>
                  <a:gd name="T42" fmla="*/ 67 w 118"/>
                  <a:gd name="T43" fmla="*/ 1 h 102"/>
                  <a:gd name="T44" fmla="*/ 59 w 118"/>
                  <a:gd name="T45" fmla="*/ 8 h 102"/>
                  <a:gd name="T46" fmla="*/ 52 w 118"/>
                  <a:gd name="T47" fmla="*/ 15 h 102"/>
                  <a:gd name="T48" fmla="*/ 48 w 118"/>
                  <a:gd name="T49" fmla="*/ 20 h 102"/>
                  <a:gd name="T50" fmla="*/ 44 w 118"/>
                  <a:gd name="T51" fmla="*/ 22 h 102"/>
                  <a:gd name="T52" fmla="*/ 35 w 118"/>
                  <a:gd name="T53" fmla="*/ 21 h 102"/>
                  <a:gd name="T54" fmla="*/ 31 w 118"/>
                  <a:gd name="T55" fmla="*/ 18 h 102"/>
                  <a:gd name="T56" fmla="*/ 28 w 118"/>
                  <a:gd name="T57" fmla="*/ 22 h 102"/>
                  <a:gd name="T58" fmla="*/ 30 w 118"/>
                  <a:gd name="T59" fmla="*/ 29 h 102"/>
                  <a:gd name="T60" fmla="*/ 26 w 118"/>
                  <a:gd name="T61" fmla="*/ 30 h 102"/>
                  <a:gd name="T62" fmla="*/ 20 w 118"/>
                  <a:gd name="T63" fmla="*/ 31 h 102"/>
                  <a:gd name="T64" fmla="*/ 13 w 118"/>
                  <a:gd name="T65" fmla="*/ 28 h 102"/>
                  <a:gd name="T66" fmla="*/ 8 w 118"/>
                  <a:gd name="T67" fmla="*/ 30 h 102"/>
                  <a:gd name="T68" fmla="*/ 0 w 118"/>
                  <a:gd name="T69" fmla="*/ 33 h 102"/>
                  <a:gd name="T70" fmla="*/ 3 w 118"/>
                  <a:gd name="T71" fmla="*/ 34 h 102"/>
                  <a:gd name="T72" fmla="*/ 1 w 118"/>
                  <a:gd name="T73" fmla="*/ 37 h 102"/>
                  <a:gd name="T74" fmla="*/ 8 w 118"/>
                  <a:gd name="T75" fmla="*/ 39 h 102"/>
                  <a:gd name="T76" fmla="*/ 15 w 118"/>
                  <a:gd name="T77" fmla="*/ 42 h 102"/>
                  <a:gd name="T78" fmla="*/ 18 w 118"/>
                  <a:gd name="T79" fmla="*/ 43 h 102"/>
                  <a:gd name="T80" fmla="*/ 24 w 118"/>
                  <a:gd name="T81" fmla="*/ 46 h 102"/>
                  <a:gd name="T82" fmla="*/ 25 w 118"/>
                  <a:gd name="T83" fmla="*/ 48 h 102"/>
                  <a:gd name="T84" fmla="*/ 30 w 118"/>
                  <a:gd name="T85" fmla="*/ 56 h 102"/>
                  <a:gd name="T86" fmla="*/ 35 w 118"/>
                  <a:gd name="T87" fmla="*/ 62 h 102"/>
                  <a:gd name="T88" fmla="*/ 38 w 118"/>
                  <a:gd name="T89" fmla="*/ 70 h 102"/>
                  <a:gd name="T90" fmla="*/ 35 w 118"/>
                  <a:gd name="T91" fmla="*/ 70 h 102"/>
                  <a:gd name="T92" fmla="*/ 34 w 118"/>
                  <a:gd name="T93" fmla="*/ 80 h 102"/>
                  <a:gd name="T94" fmla="*/ 29 w 118"/>
                  <a:gd name="T95" fmla="*/ 91 h 102"/>
                  <a:gd name="T96" fmla="*/ 32 w 118"/>
                  <a:gd name="T97" fmla="*/ 94 h 102"/>
                  <a:gd name="T98" fmla="*/ 40 w 118"/>
                  <a:gd name="T99" fmla="*/ 98 h 102"/>
                  <a:gd name="T100" fmla="*/ 51 w 118"/>
                  <a:gd name="T101" fmla="*/ 98 h 102"/>
                  <a:gd name="T102" fmla="*/ 57 w 118"/>
                  <a:gd name="T103" fmla="*/ 100 h 102"/>
                  <a:gd name="T104" fmla="*/ 65 w 118"/>
                  <a:gd name="T105" fmla="*/ 102 h 102"/>
                  <a:gd name="T106" fmla="*/ 73 w 118"/>
                  <a:gd name="T107" fmla="*/ 98 h 102"/>
                  <a:gd name="T108" fmla="*/ 77 w 118"/>
                  <a:gd name="T109" fmla="*/ 92 h 102"/>
                  <a:gd name="T110" fmla="*/ 82 w 118"/>
                  <a:gd name="T111" fmla="*/ 89 h 102"/>
                  <a:gd name="T112" fmla="*/ 86 w 118"/>
                  <a:gd name="T113" fmla="*/ 91 h 102"/>
                  <a:gd name="T114" fmla="*/ 90 w 118"/>
                  <a:gd name="T115" fmla="*/ 90 h 102"/>
                  <a:gd name="T116" fmla="*/ 96 w 118"/>
                  <a:gd name="T117" fmla="*/ 93 h 102"/>
                  <a:gd name="T118" fmla="*/ 100 w 118"/>
                  <a:gd name="T119" fmla="*/ 94 h 102"/>
                  <a:gd name="T120" fmla="*/ 105 w 118"/>
                  <a:gd name="T121" fmla="*/ 92 h 102"/>
                  <a:gd name="T122" fmla="*/ 109 w 118"/>
                  <a:gd name="T123" fmla="*/ 89 h 102"/>
                  <a:gd name="T124" fmla="*/ 113 w 118"/>
                  <a:gd name="T125" fmla="*/ 86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
                  <a:gd name="T190" fmla="*/ 0 h 102"/>
                  <a:gd name="T191" fmla="*/ 118 w 118"/>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 h="102">
                    <a:moveTo>
                      <a:pt x="113" y="85"/>
                    </a:moveTo>
                    <a:lnTo>
                      <a:pt x="113" y="84"/>
                    </a:lnTo>
                    <a:lnTo>
                      <a:pt x="113" y="83"/>
                    </a:lnTo>
                    <a:lnTo>
                      <a:pt x="113" y="82"/>
                    </a:lnTo>
                    <a:lnTo>
                      <a:pt x="112" y="82"/>
                    </a:lnTo>
                    <a:lnTo>
                      <a:pt x="110" y="82"/>
                    </a:lnTo>
                    <a:lnTo>
                      <a:pt x="109" y="81"/>
                    </a:lnTo>
                    <a:lnTo>
                      <a:pt x="108" y="80"/>
                    </a:lnTo>
                    <a:lnTo>
                      <a:pt x="107" y="78"/>
                    </a:lnTo>
                    <a:lnTo>
                      <a:pt x="107" y="77"/>
                    </a:lnTo>
                    <a:lnTo>
                      <a:pt x="107" y="75"/>
                    </a:lnTo>
                    <a:lnTo>
                      <a:pt x="107" y="74"/>
                    </a:lnTo>
                    <a:lnTo>
                      <a:pt x="106" y="74"/>
                    </a:lnTo>
                    <a:lnTo>
                      <a:pt x="106" y="73"/>
                    </a:lnTo>
                    <a:lnTo>
                      <a:pt x="105" y="72"/>
                    </a:lnTo>
                    <a:lnTo>
                      <a:pt x="106" y="71"/>
                    </a:lnTo>
                    <a:lnTo>
                      <a:pt x="107" y="70"/>
                    </a:lnTo>
                    <a:lnTo>
                      <a:pt x="108" y="70"/>
                    </a:lnTo>
                    <a:lnTo>
                      <a:pt x="109" y="69"/>
                    </a:lnTo>
                    <a:lnTo>
                      <a:pt x="108" y="68"/>
                    </a:lnTo>
                    <a:lnTo>
                      <a:pt x="107" y="67"/>
                    </a:lnTo>
                    <a:lnTo>
                      <a:pt x="107" y="65"/>
                    </a:lnTo>
                    <a:lnTo>
                      <a:pt x="106" y="64"/>
                    </a:lnTo>
                    <a:lnTo>
                      <a:pt x="106" y="63"/>
                    </a:lnTo>
                    <a:lnTo>
                      <a:pt x="106" y="62"/>
                    </a:lnTo>
                    <a:lnTo>
                      <a:pt x="107" y="62"/>
                    </a:lnTo>
                    <a:lnTo>
                      <a:pt x="108" y="62"/>
                    </a:lnTo>
                    <a:lnTo>
                      <a:pt x="108" y="61"/>
                    </a:lnTo>
                    <a:lnTo>
                      <a:pt x="107" y="61"/>
                    </a:lnTo>
                    <a:lnTo>
                      <a:pt x="106" y="60"/>
                    </a:lnTo>
                    <a:lnTo>
                      <a:pt x="106" y="59"/>
                    </a:lnTo>
                    <a:lnTo>
                      <a:pt x="106" y="57"/>
                    </a:lnTo>
                    <a:lnTo>
                      <a:pt x="106" y="56"/>
                    </a:lnTo>
                    <a:lnTo>
                      <a:pt x="105" y="56"/>
                    </a:lnTo>
                    <a:lnTo>
                      <a:pt x="104" y="56"/>
                    </a:lnTo>
                    <a:lnTo>
                      <a:pt x="102" y="56"/>
                    </a:lnTo>
                    <a:lnTo>
                      <a:pt x="101" y="57"/>
                    </a:lnTo>
                    <a:lnTo>
                      <a:pt x="100" y="59"/>
                    </a:lnTo>
                    <a:lnTo>
                      <a:pt x="99" y="59"/>
                    </a:lnTo>
                    <a:lnTo>
                      <a:pt x="99" y="57"/>
                    </a:lnTo>
                    <a:lnTo>
                      <a:pt x="99" y="56"/>
                    </a:lnTo>
                    <a:lnTo>
                      <a:pt x="99" y="55"/>
                    </a:lnTo>
                    <a:lnTo>
                      <a:pt x="100" y="54"/>
                    </a:lnTo>
                    <a:lnTo>
                      <a:pt x="100" y="53"/>
                    </a:lnTo>
                    <a:lnTo>
                      <a:pt x="101" y="52"/>
                    </a:lnTo>
                    <a:lnTo>
                      <a:pt x="102" y="52"/>
                    </a:lnTo>
                    <a:lnTo>
                      <a:pt x="102" y="51"/>
                    </a:lnTo>
                    <a:lnTo>
                      <a:pt x="103" y="50"/>
                    </a:lnTo>
                    <a:lnTo>
                      <a:pt x="104" y="49"/>
                    </a:lnTo>
                    <a:lnTo>
                      <a:pt x="105" y="48"/>
                    </a:lnTo>
                    <a:lnTo>
                      <a:pt x="106" y="46"/>
                    </a:lnTo>
                    <a:lnTo>
                      <a:pt x="107" y="45"/>
                    </a:lnTo>
                    <a:lnTo>
                      <a:pt x="108" y="45"/>
                    </a:lnTo>
                    <a:lnTo>
                      <a:pt x="107" y="44"/>
                    </a:lnTo>
                    <a:lnTo>
                      <a:pt x="108" y="43"/>
                    </a:lnTo>
                    <a:lnTo>
                      <a:pt x="109" y="43"/>
                    </a:lnTo>
                    <a:lnTo>
                      <a:pt x="111" y="43"/>
                    </a:lnTo>
                    <a:lnTo>
                      <a:pt x="112" y="43"/>
                    </a:lnTo>
                    <a:lnTo>
                      <a:pt x="113" y="42"/>
                    </a:lnTo>
                    <a:lnTo>
                      <a:pt x="112" y="40"/>
                    </a:lnTo>
                    <a:lnTo>
                      <a:pt x="112" y="38"/>
                    </a:lnTo>
                    <a:lnTo>
                      <a:pt x="113" y="36"/>
                    </a:lnTo>
                    <a:lnTo>
                      <a:pt x="113" y="35"/>
                    </a:lnTo>
                    <a:lnTo>
                      <a:pt x="114" y="33"/>
                    </a:lnTo>
                    <a:lnTo>
                      <a:pt x="114" y="31"/>
                    </a:lnTo>
                    <a:lnTo>
                      <a:pt x="116" y="29"/>
                    </a:lnTo>
                    <a:lnTo>
                      <a:pt x="117" y="28"/>
                    </a:lnTo>
                    <a:lnTo>
                      <a:pt x="118" y="26"/>
                    </a:lnTo>
                    <a:lnTo>
                      <a:pt x="115" y="25"/>
                    </a:lnTo>
                    <a:lnTo>
                      <a:pt x="113" y="24"/>
                    </a:lnTo>
                    <a:lnTo>
                      <a:pt x="111" y="24"/>
                    </a:lnTo>
                    <a:lnTo>
                      <a:pt x="109" y="23"/>
                    </a:lnTo>
                    <a:lnTo>
                      <a:pt x="107" y="23"/>
                    </a:lnTo>
                    <a:lnTo>
                      <a:pt x="105" y="23"/>
                    </a:lnTo>
                    <a:lnTo>
                      <a:pt x="104" y="22"/>
                    </a:lnTo>
                    <a:lnTo>
                      <a:pt x="103" y="21"/>
                    </a:lnTo>
                    <a:lnTo>
                      <a:pt x="102" y="20"/>
                    </a:lnTo>
                    <a:lnTo>
                      <a:pt x="101" y="19"/>
                    </a:lnTo>
                    <a:lnTo>
                      <a:pt x="100" y="19"/>
                    </a:lnTo>
                    <a:lnTo>
                      <a:pt x="99" y="19"/>
                    </a:lnTo>
                    <a:lnTo>
                      <a:pt x="96" y="18"/>
                    </a:lnTo>
                    <a:lnTo>
                      <a:pt x="95" y="19"/>
                    </a:lnTo>
                    <a:lnTo>
                      <a:pt x="93" y="18"/>
                    </a:lnTo>
                    <a:lnTo>
                      <a:pt x="92" y="17"/>
                    </a:lnTo>
                    <a:lnTo>
                      <a:pt x="90" y="17"/>
                    </a:lnTo>
                    <a:lnTo>
                      <a:pt x="90" y="16"/>
                    </a:lnTo>
                    <a:lnTo>
                      <a:pt x="89" y="15"/>
                    </a:lnTo>
                    <a:lnTo>
                      <a:pt x="89" y="13"/>
                    </a:lnTo>
                    <a:lnTo>
                      <a:pt x="89" y="12"/>
                    </a:lnTo>
                    <a:lnTo>
                      <a:pt x="88" y="12"/>
                    </a:lnTo>
                    <a:lnTo>
                      <a:pt x="87" y="13"/>
                    </a:lnTo>
                    <a:lnTo>
                      <a:pt x="86" y="14"/>
                    </a:lnTo>
                    <a:lnTo>
                      <a:pt x="85" y="14"/>
                    </a:lnTo>
                    <a:lnTo>
                      <a:pt x="83" y="14"/>
                    </a:lnTo>
                    <a:lnTo>
                      <a:pt x="83" y="11"/>
                    </a:lnTo>
                    <a:lnTo>
                      <a:pt x="82" y="10"/>
                    </a:lnTo>
                    <a:lnTo>
                      <a:pt x="81" y="9"/>
                    </a:lnTo>
                    <a:lnTo>
                      <a:pt x="79" y="9"/>
                    </a:lnTo>
                    <a:lnTo>
                      <a:pt x="78" y="8"/>
                    </a:lnTo>
                    <a:lnTo>
                      <a:pt x="77" y="8"/>
                    </a:lnTo>
                    <a:lnTo>
                      <a:pt x="75" y="7"/>
                    </a:lnTo>
                    <a:lnTo>
                      <a:pt x="74" y="6"/>
                    </a:lnTo>
                    <a:lnTo>
                      <a:pt x="74" y="5"/>
                    </a:lnTo>
                    <a:lnTo>
                      <a:pt x="72" y="5"/>
                    </a:lnTo>
                    <a:lnTo>
                      <a:pt x="70" y="4"/>
                    </a:lnTo>
                    <a:lnTo>
                      <a:pt x="69" y="3"/>
                    </a:lnTo>
                    <a:lnTo>
                      <a:pt x="69" y="1"/>
                    </a:lnTo>
                    <a:lnTo>
                      <a:pt x="69" y="0"/>
                    </a:lnTo>
                    <a:lnTo>
                      <a:pt x="68" y="1"/>
                    </a:lnTo>
                    <a:lnTo>
                      <a:pt x="67" y="1"/>
                    </a:lnTo>
                    <a:lnTo>
                      <a:pt x="65" y="1"/>
                    </a:lnTo>
                    <a:lnTo>
                      <a:pt x="63" y="2"/>
                    </a:lnTo>
                    <a:lnTo>
                      <a:pt x="60" y="3"/>
                    </a:lnTo>
                    <a:lnTo>
                      <a:pt x="59" y="5"/>
                    </a:lnTo>
                    <a:lnTo>
                      <a:pt x="59" y="8"/>
                    </a:lnTo>
                    <a:lnTo>
                      <a:pt x="59" y="10"/>
                    </a:lnTo>
                    <a:lnTo>
                      <a:pt x="59" y="11"/>
                    </a:lnTo>
                    <a:lnTo>
                      <a:pt x="57" y="13"/>
                    </a:lnTo>
                    <a:lnTo>
                      <a:pt x="55" y="14"/>
                    </a:lnTo>
                    <a:lnTo>
                      <a:pt x="52" y="15"/>
                    </a:lnTo>
                    <a:lnTo>
                      <a:pt x="49" y="16"/>
                    </a:lnTo>
                    <a:lnTo>
                      <a:pt x="47" y="17"/>
                    </a:lnTo>
                    <a:lnTo>
                      <a:pt x="46" y="19"/>
                    </a:lnTo>
                    <a:lnTo>
                      <a:pt x="46" y="20"/>
                    </a:lnTo>
                    <a:lnTo>
                      <a:pt x="48" y="20"/>
                    </a:lnTo>
                    <a:lnTo>
                      <a:pt x="49" y="20"/>
                    </a:lnTo>
                    <a:lnTo>
                      <a:pt x="49" y="21"/>
                    </a:lnTo>
                    <a:lnTo>
                      <a:pt x="48" y="21"/>
                    </a:lnTo>
                    <a:lnTo>
                      <a:pt x="46" y="21"/>
                    </a:lnTo>
                    <a:lnTo>
                      <a:pt x="44" y="22"/>
                    </a:lnTo>
                    <a:lnTo>
                      <a:pt x="42" y="22"/>
                    </a:lnTo>
                    <a:lnTo>
                      <a:pt x="41" y="22"/>
                    </a:lnTo>
                    <a:lnTo>
                      <a:pt x="38" y="22"/>
                    </a:lnTo>
                    <a:lnTo>
                      <a:pt x="36" y="21"/>
                    </a:lnTo>
                    <a:lnTo>
                      <a:pt x="35" y="21"/>
                    </a:lnTo>
                    <a:lnTo>
                      <a:pt x="34" y="20"/>
                    </a:lnTo>
                    <a:lnTo>
                      <a:pt x="33" y="19"/>
                    </a:lnTo>
                    <a:lnTo>
                      <a:pt x="33" y="18"/>
                    </a:lnTo>
                    <a:lnTo>
                      <a:pt x="32" y="18"/>
                    </a:lnTo>
                    <a:lnTo>
                      <a:pt x="31" y="18"/>
                    </a:lnTo>
                    <a:lnTo>
                      <a:pt x="29" y="18"/>
                    </a:lnTo>
                    <a:lnTo>
                      <a:pt x="27" y="17"/>
                    </a:lnTo>
                    <a:lnTo>
                      <a:pt x="27" y="19"/>
                    </a:lnTo>
                    <a:lnTo>
                      <a:pt x="27" y="20"/>
                    </a:lnTo>
                    <a:lnTo>
                      <a:pt x="28" y="22"/>
                    </a:lnTo>
                    <a:lnTo>
                      <a:pt x="29" y="22"/>
                    </a:lnTo>
                    <a:lnTo>
                      <a:pt x="29" y="24"/>
                    </a:lnTo>
                    <a:lnTo>
                      <a:pt x="30" y="26"/>
                    </a:lnTo>
                    <a:lnTo>
                      <a:pt x="30" y="27"/>
                    </a:lnTo>
                    <a:lnTo>
                      <a:pt x="30" y="29"/>
                    </a:lnTo>
                    <a:lnTo>
                      <a:pt x="31" y="30"/>
                    </a:lnTo>
                    <a:lnTo>
                      <a:pt x="29" y="30"/>
                    </a:lnTo>
                    <a:lnTo>
                      <a:pt x="28" y="30"/>
                    </a:lnTo>
                    <a:lnTo>
                      <a:pt x="27" y="30"/>
                    </a:lnTo>
                    <a:lnTo>
                      <a:pt x="26" y="30"/>
                    </a:lnTo>
                    <a:lnTo>
                      <a:pt x="25" y="30"/>
                    </a:lnTo>
                    <a:lnTo>
                      <a:pt x="24" y="30"/>
                    </a:lnTo>
                    <a:lnTo>
                      <a:pt x="23" y="30"/>
                    </a:lnTo>
                    <a:lnTo>
                      <a:pt x="22" y="30"/>
                    </a:lnTo>
                    <a:lnTo>
                      <a:pt x="20" y="31"/>
                    </a:lnTo>
                    <a:lnTo>
                      <a:pt x="19" y="30"/>
                    </a:lnTo>
                    <a:lnTo>
                      <a:pt x="17" y="29"/>
                    </a:lnTo>
                    <a:lnTo>
                      <a:pt x="16" y="28"/>
                    </a:lnTo>
                    <a:lnTo>
                      <a:pt x="14" y="28"/>
                    </a:lnTo>
                    <a:lnTo>
                      <a:pt x="13" y="28"/>
                    </a:lnTo>
                    <a:lnTo>
                      <a:pt x="12" y="28"/>
                    </a:lnTo>
                    <a:lnTo>
                      <a:pt x="11" y="29"/>
                    </a:lnTo>
                    <a:lnTo>
                      <a:pt x="10" y="29"/>
                    </a:lnTo>
                    <a:lnTo>
                      <a:pt x="9" y="30"/>
                    </a:lnTo>
                    <a:lnTo>
                      <a:pt x="8" y="30"/>
                    </a:lnTo>
                    <a:lnTo>
                      <a:pt x="6" y="30"/>
                    </a:lnTo>
                    <a:lnTo>
                      <a:pt x="5" y="30"/>
                    </a:lnTo>
                    <a:lnTo>
                      <a:pt x="3" y="31"/>
                    </a:lnTo>
                    <a:lnTo>
                      <a:pt x="1" y="32"/>
                    </a:lnTo>
                    <a:lnTo>
                      <a:pt x="0" y="33"/>
                    </a:lnTo>
                    <a:lnTo>
                      <a:pt x="0" y="34"/>
                    </a:lnTo>
                    <a:lnTo>
                      <a:pt x="2" y="34"/>
                    </a:lnTo>
                    <a:lnTo>
                      <a:pt x="4" y="33"/>
                    </a:lnTo>
                    <a:lnTo>
                      <a:pt x="4" y="34"/>
                    </a:lnTo>
                    <a:lnTo>
                      <a:pt x="3" y="34"/>
                    </a:lnTo>
                    <a:lnTo>
                      <a:pt x="2" y="35"/>
                    </a:lnTo>
                    <a:lnTo>
                      <a:pt x="2" y="36"/>
                    </a:lnTo>
                    <a:lnTo>
                      <a:pt x="4" y="36"/>
                    </a:lnTo>
                    <a:lnTo>
                      <a:pt x="2" y="37"/>
                    </a:lnTo>
                    <a:lnTo>
                      <a:pt x="1" y="37"/>
                    </a:lnTo>
                    <a:lnTo>
                      <a:pt x="2" y="38"/>
                    </a:lnTo>
                    <a:lnTo>
                      <a:pt x="3" y="39"/>
                    </a:lnTo>
                    <a:lnTo>
                      <a:pt x="4" y="40"/>
                    </a:lnTo>
                    <a:lnTo>
                      <a:pt x="6" y="39"/>
                    </a:lnTo>
                    <a:lnTo>
                      <a:pt x="8" y="39"/>
                    </a:lnTo>
                    <a:lnTo>
                      <a:pt x="9" y="40"/>
                    </a:lnTo>
                    <a:lnTo>
                      <a:pt x="11" y="41"/>
                    </a:lnTo>
                    <a:lnTo>
                      <a:pt x="13" y="41"/>
                    </a:lnTo>
                    <a:lnTo>
                      <a:pt x="14" y="42"/>
                    </a:lnTo>
                    <a:lnTo>
                      <a:pt x="15" y="42"/>
                    </a:lnTo>
                    <a:lnTo>
                      <a:pt x="15" y="43"/>
                    </a:lnTo>
                    <a:lnTo>
                      <a:pt x="16" y="43"/>
                    </a:lnTo>
                    <a:lnTo>
                      <a:pt x="18" y="42"/>
                    </a:lnTo>
                    <a:lnTo>
                      <a:pt x="19" y="43"/>
                    </a:lnTo>
                    <a:lnTo>
                      <a:pt x="18" y="43"/>
                    </a:lnTo>
                    <a:lnTo>
                      <a:pt x="21" y="43"/>
                    </a:lnTo>
                    <a:lnTo>
                      <a:pt x="22" y="44"/>
                    </a:lnTo>
                    <a:lnTo>
                      <a:pt x="22" y="45"/>
                    </a:lnTo>
                    <a:lnTo>
                      <a:pt x="22" y="46"/>
                    </a:lnTo>
                    <a:lnTo>
                      <a:pt x="24" y="46"/>
                    </a:lnTo>
                    <a:lnTo>
                      <a:pt x="27" y="46"/>
                    </a:lnTo>
                    <a:lnTo>
                      <a:pt x="28" y="47"/>
                    </a:lnTo>
                    <a:lnTo>
                      <a:pt x="27" y="47"/>
                    </a:lnTo>
                    <a:lnTo>
                      <a:pt x="25" y="47"/>
                    </a:lnTo>
                    <a:lnTo>
                      <a:pt x="25" y="48"/>
                    </a:lnTo>
                    <a:lnTo>
                      <a:pt x="26" y="50"/>
                    </a:lnTo>
                    <a:lnTo>
                      <a:pt x="25" y="51"/>
                    </a:lnTo>
                    <a:lnTo>
                      <a:pt x="27" y="53"/>
                    </a:lnTo>
                    <a:lnTo>
                      <a:pt x="28" y="55"/>
                    </a:lnTo>
                    <a:lnTo>
                      <a:pt x="30" y="56"/>
                    </a:lnTo>
                    <a:lnTo>
                      <a:pt x="32" y="57"/>
                    </a:lnTo>
                    <a:lnTo>
                      <a:pt x="34" y="58"/>
                    </a:lnTo>
                    <a:lnTo>
                      <a:pt x="34" y="59"/>
                    </a:lnTo>
                    <a:lnTo>
                      <a:pt x="35" y="60"/>
                    </a:lnTo>
                    <a:lnTo>
                      <a:pt x="35" y="62"/>
                    </a:lnTo>
                    <a:lnTo>
                      <a:pt x="34" y="64"/>
                    </a:lnTo>
                    <a:lnTo>
                      <a:pt x="35" y="65"/>
                    </a:lnTo>
                    <a:lnTo>
                      <a:pt x="36" y="66"/>
                    </a:lnTo>
                    <a:lnTo>
                      <a:pt x="38" y="68"/>
                    </a:lnTo>
                    <a:lnTo>
                      <a:pt x="38" y="70"/>
                    </a:lnTo>
                    <a:lnTo>
                      <a:pt x="38" y="69"/>
                    </a:lnTo>
                    <a:lnTo>
                      <a:pt x="37" y="68"/>
                    </a:lnTo>
                    <a:lnTo>
                      <a:pt x="35" y="67"/>
                    </a:lnTo>
                    <a:lnTo>
                      <a:pt x="35" y="68"/>
                    </a:lnTo>
                    <a:lnTo>
                      <a:pt x="35" y="70"/>
                    </a:lnTo>
                    <a:lnTo>
                      <a:pt x="34" y="73"/>
                    </a:lnTo>
                    <a:lnTo>
                      <a:pt x="34" y="75"/>
                    </a:lnTo>
                    <a:lnTo>
                      <a:pt x="35" y="76"/>
                    </a:lnTo>
                    <a:lnTo>
                      <a:pt x="35" y="77"/>
                    </a:lnTo>
                    <a:lnTo>
                      <a:pt x="34" y="80"/>
                    </a:lnTo>
                    <a:lnTo>
                      <a:pt x="33" y="83"/>
                    </a:lnTo>
                    <a:lnTo>
                      <a:pt x="32" y="86"/>
                    </a:lnTo>
                    <a:lnTo>
                      <a:pt x="32" y="88"/>
                    </a:lnTo>
                    <a:lnTo>
                      <a:pt x="31" y="90"/>
                    </a:lnTo>
                    <a:lnTo>
                      <a:pt x="29" y="91"/>
                    </a:lnTo>
                    <a:lnTo>
                      <a:pt x="28" y="91"/>
                    </a:lnTo>
                    <a:lnTo>
                      <a:pt x="28" y="92"/>
                    </a:lnTo>
                    <a:lnTo>
                      <a:pt x="29" y="92"/>
                    </a:lnTo>
                    <a:lnTo>
                      <a:pt x="30" y="93"/>
                    </a:lnTo>
                    <a:lnTo>
                      <a:pt x="32" y="94"/>
                    </a:lnTo>
                    <a:lnTo>
                      <a:pt x="33" y="95"/>
                    </a:lnTo>
                    <a:lnTo>
                      <a:pt x="35" y="95"/>
                    </a:lnTo>
                    <a:lnTo>
                      <a:pt x="37" y="96"/>
                    </a:lnTo>
                    <a:lnTo>
                      <a:pt x="38" y="97"/>
                    </a:lnTo>
                    <a:lnTo>
                      <a:pt x="40" y="98"/>
                    </a:lnTo>
                    <a:lnTo>
                      <a:pt x="43" y="98"/>
                    </a:lnTo>
                    <a:lnTo>
                      <a:pt x="46" y="99"/>
                    </a:lnTo>
                    <a:lnTo>
                      <a:pt x="48" y="99"/>
                    </a:lnTo>
                    <a:lnTo>
                      <a:pt x="49" y="99"/>
                    </a:lnTo>
                    <a:lnTo>
                      <a:pt x="51" y="98"/>
                    </a:lnTo>
                    <a:lnTo>
                      <a:pt x="53" y="98"/>
                    </a:lnTo>
                    <a:lnTo>
                      <a:pt x="54" y="98"/>
                    </a:lnTo>
                    <a:lnTo>
                      <a:pt x="55" y="99"/>
                    </a:lnTo>
                    <a:lnTo>
                      <a:pt x="56" y="100"/>
                    </a:lnTo>
                    <a:lnTo>
                      <a:pt x="57" y="100"/>
                    </a:lnTo>
                    <a:lnTo>
                      <a:pt x="59" y="100"/>
                    </a:lnTo>
                    <a:lnTo>
                      <a:pt x="60" y="101"/>
                    </a:lnTo>
                    <a:lnTo>
                      <a:pt x="61" y="102"/>
                    </a:lnTo>
                    <a:lnTo>
                      <a:pt x="63" y="102"/>
                    </a:lnTo>
                    <a:lnTo>
                      <a:pt x="65" y="102"/>
                    </a:lnTo>
                    <a:lnTo>
                      <a:pt x="68" y="102"/>
                    </a:lnTo>
                    <a:lnTo>
                      <a:pt x="70" y="102"/>
                    </a:lnTo>
                    <a:lnTo>
                      <a:pt x="72" y="102"/>
                    </a:lnTo>
                    <a:lnTo>
                      <a:pt x="73" y="102"/>
                    </a:lnTo>
                    <a:lnTo>
                      <a:pt x="73" y="98"/>
                    </a:lnTo>
                    <a:lnTo>
                      <a:pt x="72" y="97"/>
                    </a:lnTo>
                    <a:lnTo>
                      <a:pt x="73" y="95"/>
                    </a:lnTo>
                    <a:lnTo>
                      <a:pt x="74" y="93"/>
                    </a:lnTo>
                    <a:lnTo>
                      <a:pt x="76" y="92"/>
                    </a:lnTo>
                    <a:lnTo>
                      <a:pt x="77" y="92"/>
                    </a:lnTo>
                    <a:lnTo>
                      <a:pt x="78" y="91"/>
                    </a:lnTo>
                    <a:lnTo>
                      <a:pt x="79" y="91"/>
                    </a:lnTo>
                    <a:lnTo>
                      <a:pt x="80" y="90"/>
                    </a:lnTo>
                    <a:lnTo>
                      <a:pt x="81" y="89"/>
                    </a:lnTo>
                    <a:lnTo>
                      <a:pt x="82" y="89"/>
                    </a:lnTo>
                    <a:lnTo>
                      <a:pt x="83" y="90"/>
                    </a:lnTo>
                    <a:lnTo>
                      <a:pt x="84" y="90"/>
                    </a:lnTo>
                    <a:lnTo>
                      <a:pt x="85" y="90"/>
                    </a:lnTo>
                    <a:lnTo>
                      <a:pt x="86" y="90"/>
                    </a:lnTo>
                    <a:lnTo>
                      <a:pt x="86" y="91"/>
                    </a:lnTo>
                    <a:lnTo>
                      <a:pt x="88" y="91"/>
                    </a:lnTo>
                    <a:lnTo>
                      <a:pt x="89" y="91"/>
                    </a:lnTo>
                    <a:lnTo>
                      <a:pt x="90" y="91"/>
                    </a:lnTo>
                    <a:lnTo>
                      <a:pt x="91" y="91"/>
                    </a:lnTo>
                    <a:lnTo>
                      <a:pt x="90" y="90"/>
                    </a:lnTo>
                    <a:lnTo>
                      <a:pt x="91" y="91"/>
                    </a:lnTo>
                    <a:lnTo>
                      <a:pt x="93" y="91"/>
                    </a:lnTo>
                    <a:lnTo>
                      <a:pt x="94" y="92"/>
                    </a:lnTo>
                    <a:lnTo>
                      <a:pt x="95" y="93"/>
                    </a:lnTo>
                    <a:lnTo>
                      <a:pt x="96" y="93"/>
                    </a:lnTo>
                    <a:lnTo>
                      <a:pt x="97" y="93"/>
                    </a:lnTo>
                    <a:lnTo>
                      <a:pt x="97" y="94"/>
                    </a:lnTo>
                    <a:lnTo>
                      <a:pt x="98" y="94"/>
                    </a:lnTo>
                    <a:lnTo>
                      <a:pt x="99" y="94"/>
                    </a:lnTo>
                    <a:lnTo>
                      <a:pt x="100" y="94"/>
                    </a:lnTo>
                    <a:lnTo>
                      <a:pt x="101" y="94"/>
                    </a:lnTo>
                    <a:lnTo>
                      <a:pt x="102" y="94"/>
                    </a:lnTo>
                    <a:lnTo>
                      <a:pt x="103" y="93"/>
                    </a:lnTo>
                    <a:lnTo>
                      <a:pt x="105" y="93"/>
                    </a:lnTo>
                    <a:lnTo>
                      <a:pt x="105" y="92"/>
                    </a:lnTo>
                    <a:lnTo>
                      <a:pt x="105" y="91"/>
                    </a:lnTo>
                    <a:lnTo>
                      <a:pt x="106" y="91"/>
                    </a:lnTo>
                    <a:lnTo>
                      <a:pt x="107" y="90"/>
                    </a:lnTo>
                    <a:lnTo>
                      <a:pt x="108" y="89"/>
                    </a:lnTo>
                    <a:lnTo>
                      <a:pt x="109" y="89"/>
                    </a:lnTo>
                    <a:lnTo>
                      <a:pt x="110" y="88"/>
                    </a:lnTo>
                    <a:lnTo>
                      <a:pt x="110" y="87"/>
                    </a:lnTo>
                    <a:lnTo>
                      <a:pt x="111" y="87"/>
                    </a:lnTo>
                    <a:lnTo>
                      <a:pt x="112" y="86"/>
                    </a:lnTo>
                    <a:lnTo>
                      <a:pt x="113" y="86"/>
                    </a:lnTo>
                    <a:lnTo>
                      <a:pt x="113" y="8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506" name="D339"/>
              <p:cNvSpPr>
                <a:spLocks noChangeAspect="1"/>
              </p:cNvSpPr>
              <p:nvPr/>
            </p:nvSpPr>
            <p:spPr bwMode="auto">
              <a:xfrm>
                <a:off x="1943" y="1027"/>
                <a:ext cx="9" cy="18"/>
              </a:xfrm>
              <a:custGeom>
                <a:avLst/>
                <a:gdLst>
                  <a:gd name="T0" fmla="*/ 7 w 9"/>
                  <a:gd name="T1" fmla="*/ 0 h 18"/>
                  <a:gd name="T2" fmla="*/ 7 w 9"/>
                  <a:gd name="T3" fmla="*/ 1 h 18"/>
                  <a:gd name="T4" fmla="*/ 7 w 9"/>
                  <a:gd name="T5" fmla="*/ 2 h 18"/>
                  <a:gd name="T6" fmla="*/ 6 w 9"/>
                  <a:gd name="T7" fmla="*/ 3 h 18"/>
                  <a:gd name="T8" fmla="*/ 5 w 9"/>
                  <a:gd name="T9" fmla="*/ 3 h 18"/>
                  <a:gd name="T10" fmla="*/ 4 w 9"/>
                  <a:gd name="T11" fmla="*/ 4 h 18"/>
                  <a:gd name="T12" fmla="*/ 3 w 9"/>
                  <a:gd name="T13" fmla="*/ 4 h 18"/>
                  <a:gd name="T14" fmla="*/ 2 w 9"/>
                  <a:gd name="T15" fmla="*/ 5 h 18"/>
                  <a:gd name="T16" fmla="*/ 1 w 9"/>
                  <a:gd name="T17" fmla="*/ 4 h 18"/>
                  <a:gd name="T18" fmla="*/ 1 w 9"/>
                  <a:gd name="T19" fmla="*/ 5 h 18"/>
                  <a:gd name="T20" fmla="*/ 0 w 9"/>
                  <a:gd name="T21" fmla="*/ 6 h 18"/>
                  <a:gd name="T22" fmla="*/ 0 w 9"/>
                  <a:gd name="T23" fmla="*/ 7 h 18"/>
                  <a:gd name="T24" fmla="*/ 0 w 9"/>
                  <a:gd name="T25" fmla="*/ 8 h 18"/>
                  <a:gd name="T26" fmla="*/ 0 w 9"/>
                  <a:gd name="T27" fmla="*/ 9 h 18"/>
                  <a:gd name="T28" fmla="*/ 1 w 9"/>
                  <a:gd name="T29" fmla="*/ 10 h 18"/>
                  <a:gd name="T30" fmla="*/ 1 w 9"/>
                  <a:gd name="T31" fmla="*/ 12 h 18"/>
                  <a:gd name="T32" fmla="*/ 1 w 9"/>
                  <a:gd name="T33" fmla="*/ 13 h 18"/>
                  <a:gd name="T34" fmla="*/ 1 w 9"/>
                  <a:gd name="T35" fmla="*/ 14 h 18"/>
                  <a:gd name="T36" fmla="*/ 2 w 9"/>
                  <a:gd name="T37" fmla="*/ 14 h 18"/>
                  <a:gd name="T38" fmla="*/ 2 w 9"/>
                  <a:gd name="T39" fmla="*/ 15 h 18"/>
                  <a:gd name="T40" fmla="*/ 3 w 9"/>
                  <a:gd name="T41" fmla="*/ 16 h 18"/>
                  <a:gd name="T42" fmla="*/ 4 w 9"/>
                  <a:gd name="T43" fmla="*/ 17 h 18"/>
                  <a:gd name="T44" fmla="*/ 5 w 9"/>
                  <a:gd name="T45" fmla="*/ 17 h 18"/>
                  <a:gd name="T46" fmla="*/ 6 w 9"/>
                  <a:gd name="T47" fmla="*/ 18 h 18"/>
                  <a:gd name="T48" fmla="*/ 6 w 9"/>
                  <a:gd name="T49" fmla="*/ 17 h 18"/>
                  <a:gd name="T50" fmla="*/ 6 w 9"/>
                  <a:gd name="T51" fmla="*/ 16 h 18"/>
                  <a:gd name="T52" fmla="*/ 7 w 9"/>
                  <a:gd name="T53" fmla="*/ 16 h 18"/>
                  <a:gd name="T54" fmla="*/ 7 w 9"/>
                  <a:gd name="T55" fmla="*/ 15 h 18"/>
                  <a:gd name="T56" fmla="*/ 7 w 9"/>
                  <a:gd name="T57" fmla="*/ 14 h 18"/>
                  <a:gd name="T58" fmla="*/ 8 w 9"/>
                  <a:gd name="T59" fmla="*/ 13 h 18"/>
                  <a:gd name="T60" fmla="*/ 8 w 9"/>
                  <a:gd name="T61" fmla="*/ 12 h 18"/>
                  <a:gd name="T62" fmla="*/ 8 w 9"/>
                  <a:gd name="T63" fmla="*/ 10 h 18"/>
                  <a:gd name="T64" fmla="*/ 9 w 9"/>
                  <a:gd name="T65" fmla="*/ 9 h 18"/>
                  <a:gd name="T66" fmla="*/ 8 w 9"/>
                  <a:gd name="T67" fmla="*/ 6 h 18"/>
                  <a:gd name="T68" fmla="*/ 8 w 9"/>
                  <a:gd name="T69" fmla="*/ 5 h 18"/>
                  <a:gd name="T70" fmla="*/ 8 w 9"/>
                  <a:gd name="T71" fmla="*/ 3 h 18"/>
                  <a:gd name="T72" fmla="*/ 8 w 9"/>
                  <a:gd name="T73" fmla="*/ 2 h 18"/>
                  <a:gd name="T74" fmla="*/ 8 w 9"/>
                  <a:gd name="T75" fmla="*/ 0 h 18"/>
                  <a:gd name="T76" fmla="*/ 7 w 9"/>
                  <a:gd name="T77" fmla="*/ 0 h 18"/>
                  <a:gd name="T78" fmla="*/ 7 w 9"/>
                  <a:gd name="T79" fmla="*/ 0 h 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
                  <a:gd name="T121" fmla="*/ 0 h 18"/>
                  <a:gd name="T122" fmla="*/ 9 w 9"/>
                  <a:gd name="T123" fmla="*/ 18 h 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 h="18">
                    <a:moveTo>
                      <a:pt x="7" y="0"/>
                    </a:moveTo>
                    <a:lnTo>
                      <a:pt x="7" y="1"/>
                    </a:lnTo>
                    <a:lnTo>
                      <a:pt x="7" y="2"/>
                    </a:lnTo>
                    <a:lnTo>
                      <a:pt x="6" y="3"/>
                    </a:lnTo>
                    <a:lnTo>
                      <a:pt x="5" y="3"/>
                    </a:lnTo>
                    <a:lnTo>
                      <a:pt x="4" y="4"/>
                    </a:lnTo>
                    <a:lnTo>
                      <a:pt x="3" y="4"/>
                    </a:lnTo>
                    <a:lnTo>
                      <a:pt x="2" y="5"/>
                    </a:lnTo>
                    <a:lnTo>
                      <a:pt x="1" y="4"/>
                    </a:lnTo>
                    <a:lnTo>
                      <a:pt x="1" y="5"/>
                    </a:lnTo>
                    <a:lnTo>
                      <a:pt x="0" y="6"/>
                    </a:lnTo>
                    <a:lnTo>
                      <a:pt x="0" y="7"/>
                    </a:lnTo>
                    <a:lnTo>
                      <a:pt x="0" y="8"/>
                    </a:lnTo>
                    <a:lnTo>
                      <a:pt x="0" y="9"/>
                    </a:lnTo>
                    <a:lnTo>
                      <a:pt x="1" y="10"/>
                    </a:lnTo>
                    <a:lnTo>
                      <a:pt x="1" y="12"/>
                    </a:lnTo>
                    <a:lnTo>
                      <a:pt x="1" y="13"/>
                    </a:lnTo>
                    <a:lnTo>
                      <a:pt x="1" y="14"/>
                    </a:lnTo>
                    <a:lnTo>
                      <a:pt x="2" y="14"/>
                    </a:lnTo>
                    <a:lnTo>
                      <a:pt x="2" y="15"/>
                    </a:lnTo>
                    <a:lnTo>
                      <a:pt x="3" y="16"/>
                    </a:lnTo>
                    <a:lnTo>
                      <a:pt x="4" y="17"/>
                    </a:lnTo>
                    <a:lnTo>
                      <a:pt x="5" y="17"/>
                    </a:lnTo>
                    <a:lnTo>
                      <a:pt x="6" y="18"/>
                    </a:lnTo>
                    <a:lnTo>
                      <a:pt x="6" y="17"/>
                    </a:lnTo>
                    <a:lnTo>
                      <a:pt x="6" y="16"/>
                    </a:lnTo>
                    <a:lnTo>
                      <a:pt x="7" y="16"/>
                    </a:lnTo>
                    <a:lnTo>
                      <a:pt x="7" y="15"/>
                    </a:lnTo>
                    <a:lnTo>
                      <a:pt x="7" y="14"/>
                    </a:lnTo>
                    <a:lnTo>
                      <a:pt x="8" y="13"/>
                    </a:lnTo>
                    <a:lnTo>
                      <a:pt x="8" y="12"/>
                    </a:lnTo>
                    <a:lnTo>
                      <a:pt x="8" y="10"/>
                    </a:lnTo>
                    <a:lnTo>
                      <a:pt x="9" y="9"/>
                    </a:lnTo>
                    <a:lnTo>
                      <a:pt x="8" y="6"/>
                    </a:lnTo>
                    <a:lnTo>
                      <a:pt x="8" y="5"/>
                    </a:lnTo>
                    <a:lnTo>
                      <a:pt x="8" y="3"/>
                    </a:lnTo>
                    <a:lnTo>
                      <a:pt x="8" y="2"/>
                    </a:lnTo>
                    <a:lnTo>
                      <a:pt x="8" y="0"/>
                    </a:lnTo>
                    <a:lnTo>
                      <a:pt x="7"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552" name="French_Guiana"/>
            <p:cNvSpPr>
              <a:spLocks noChangeAspect="1"/>
            </p:cNvSpPr>
            <p:nvPr/>
          </p:nvSpPr>
          <p:spPr bwMode="auto">
            <a:xfrm>
              <a:off x="1360" y="1400"/>
              <a:ext cx="26" cy="33"/>
            </a:xfrm>
            <a:custGeom>
              <a:avLst/>
              <a:gdLst>
                <a:gd name="T0" fmla="*/ 26 w 26"/>
                <a:gd name="T1" fmla="*/ 13 h 33"/>
                <a:gd name="T2" fmla="*/ 25 w 26"/>
                <a:gd name="T3" fmla="*/ 12 h 33"/>
                <a:gd name="T4" fmla="*/ 23 w 26"/>
                <a:gd name="T5" fmla="*/ 10 h 33"/>
                <a:gd name="T6" fmla="*/ 22 w 26"/>
                <a:gd name="T7" fmla="*/ 9 h 33"/>
                <a:gd name="T8" fmla="*/ 20 w 26"/>
                <a:gd name="T9" fmla="*/ 7 h 33"/>
                <a:gd name="T10" fmla="*/ 18 w 26"/>
                <a:gd name="T11" fmla="*/ 5 h 33"/>
                <a:gd name="T12" fmla="*/ 16 w 26"/>
                <a:gd name="T13" fmla="*/ 4 h 33"/>
                <a:gd name="T14" fmla="*/ 13 w 26"/>
                <a:gd name="T15" fmla="*/ 3 h 33"/>
                <a:gd name="T16" fmla="*/ 10 w 26"/>
                <a:gd name="T17" fmla="*/ 2 h 33"/>
                <a:gd name="T18" fmla="*/ 9 w 26"/>
                <a:gd name="T19" fmla="*/ 1 h 33"/>
                <a:gd name="T20" fmla="*/ 7 w 26"/>
                <a:gd name="T21" fmla="*/ 0 h 33"/>
                <a:gd name="T22" fmla="*/ 5 w 26"/>
                <a:gd name="T23" fmla="*/ 0 h 33"/>
                <a:gd name="T24" fmla="*/ 4 w 26"/>
                <a:gd name="T25" fmla="*/ 1 h 33"/>
                <a:gd name="T26" fmla="*/ 3 w 26"/>
                <a:gd name="T27" fmla="*/ 2 h 33"/>
                <a:gd name="T28" fmla="*/ 1 w 26"/>
                <a:gd name="T29" fmla="*/ 4 h 33"/>
                <a:gd name="T30" fmla="*/ 0 w 26"/>
                <a:gd name="T31" fmla="*/ 6 h 33"/>
                <a:gd name="T32" fmla="*/ 0 w 26"/>
                <a:gd name="T33" fmla="*/ 8 h 33"/>
                <a:gd name="T34" fmla="*/ 0 w 26"/>
                <a:gd name="T35" fmla="*/ 11 h 33"/>
                <a:gd name="T36" fmla="*/ 1 w 26"/>
                <a:gd name="T37" fmla="*/ 12 h 33"/>
                <a:gd name="T38" fmla="*/ 1 w 26"/>
                <a:gd name="T39" fmla="*/ 14 h 33"/>
                <a:gd name="T40" fmla="*/ 2 w 26"/>
                <a:gd name="T41" fmla="*/ 15 h 33"/>
                <a:gd name="T42" fmla="*/ 3 w 26"/>
                <a:gd name="T43" fmla="*/ 16 h 33"/>
                <a:gd name="T44" fmla="*/ 4 w 26"/>
                <a:gd name="T45" fmla="*/ 18 h 33"/>
                <a:gd name="T46" fmla="*/ 4 w 26"/>
                <a:gd name="T47" fmla="*/ 21 h 33"/>
                <a:gd name="T48" fmla="*/ 3 w 26"/>
                <a:gd name="T49" fmla="*/ 22 h 33"/>
                <a:gd name="T50" fmla="*/ 3 w 26"/>
                <a:gd name="T51" fmla="*/ 24 h 33"/>
                <a:gd name="T52" fmla="*/ 3 w 26"/>
                <a:gd name="T53" fmla="*/ 26 h 33"/>
                <a:gd name="T54" fmla="*/ 2 w 26"/>
                <a:gd name="T55" fmla="*/ 28 h 33"/>
                <a:gd name="T56" fmla="*/ 1 w 26"/>
                <a:gd name="T57" fmla="*/ 30 h 33"/>
                <a:gd name="T58" fmla="*/ 0 w 26"/>
                <a:gd name="T59" fmla="*/ 31 h 33"/>
                <a:gd name="T60" fmla="*/ 2 w 26"/>
                <a:gd name="T61" fmla="*/ 33 h 33"/>
                <a:gd name="T62" fmla="*/ 4 w 26"/>
                <a:gd name="T63" fmla="*/ 33 h 33"/>
                <a:gd name="T64" fmla="*/ 6 w 26"/>
                <a:gd name="T65" fmla="*/ 33 h 33"/>
                <a:gd name="T66" fmla="*/ 8 w 26"/>
                <a:gd name="T67" fmla="*/ 32 h 33"/>
                <a:gd name="T68" fmla="*/ 10 w 26"/>
                <a:gd name="T69" fmla="*/ 32 h 33"/>
                <a:gd name="T70" fmla="*/ 11 w 26"/>
                <a:gd name="T71" fmla="*/ 33 h 33"/>
                <a:gd name="T72" fmla="*/ 12 w 26"/>
                <a:gd name="T73" fmla="*/ 32 h 33"/>
                <a:gd name="T74" fmla="*/ 14 w 26"/>
                <a:gd name="T75" fmla="*/ 31 h 33"/>
                <a:gd name="T76" fmla="*/ 16 w 26"/>
                <a:gd name="T77" fmla="*/ 29 h 33"/>
                <a:gd name="T78" fmla="*/ 18 w 26"/>
                <a:gd name="T79" fmla="*/ 28 h 33"/>
                <a:gd name="T80" fmla="*/ 18 w 26"/>
                <a:gd name="T81" fmla="*/ 26 h 33"/>
                <a:gd name="T82" fmla="*/ 19 w 26"/>
                <a:gd name="T83" fmla="*/ 24 h 33"/>
                <a:gd name="T84" fmla="*/ 21 w 26"/>
                <a:gd name="T85" fmla="*/ 22 h 33"/>
                <a:gd name="T86" fmla="*/ 22 w 26"/>
                <a:gd name="T87" fmla="*/ 21 h 33"/>
                <a:gd name="T88" fmla="*/ 23 w 26"/>
                <a:gd name="T89" fmla="*/ 19 h 33"/>
                <a:gd name="T90" fmla="*/ 24 w 26"/>
                <a:gd name="T91" fmla="*/ 18 h 33"/>
                <a:gd name="T92" fmla="*/ 24 w 26"/>
                <a:gd name="T93" fmla="*/ 16 h 33"/>
                <a:gd name="T94" fmla="*/ 25 w 26"/>
                <a:gd name="T95" fmla="*/ 15 h 33"/>
                <a:gd name="T96" fmla="*/ 26 w 26"/>
                <a:gd name="T97" fmla="*/ 14 h 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
                <a:gd name="T148" fmla="*/ 0 h 33"/>
                <a:gd name="T149" fmla="*/ 26 w 26"/>
                <a:gd name="T150" fmla="*/ 33 h 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 h="33">
                  <a:moveTo>
                    <a:pt x="26" y="14"/>
                  </a:moveTo>
                  <a:lnTo>
                    <a:pt x="26" y="13"/>
                  </a:lnTo>
                  <a:lnTo>
                    <a:pt x="26" y="12"/>
                  </a:lnTo>
                  <a:lnTo>
                    <a:pt x="25" y="12"/>
                  </a:lnTo>
                  <a:lnTo>
                    <a:pt x="24" y="11"/>
                  </a:lnTo>
                  <a:lnTo>
                    <a:pt x="23" y="10"/>
                  </a:lnTo>
                  <a:lnTo>
                    <a:pt x="23" y="9"/>
                  </a:lnTo>
                  <a:lnTo>
                    <a:pt x="22" y="9"/>
                  </a:lnTo>
                  <a:lnTo>
                    <a:pt x="21" y="8"/>
                  </a:lnTo>
                  <a:lnTo>
                    <a:pt x="20" y="7"/>
                  </a:lnTo>
                  <a:lnTo>
                    <a:pt x="19" y="6"/>
                  </a:lnTo>
                  <a:lnTo>
                    <a:pt x="18" y="5"/>
                  </a:lnTo>
                  <a:lnTo>
                    <a:pt x="17" y="5"/>
                  </a:lnTo>
                  <a:lnTo>
                    <a:pt x="16" y="4"/>
                  </a:lnTo>
                  <a:lnTo>
                    <a:pt x="14" y="3"/>
                  </a:lnTo>
                  <a:lnTo>
                    <a:pt x="13" y="3"/>
                  </a:lnTo>
                  <a:lnTo>
                    <a:pt x="12" y="3"/>
                  </a:lnTo>
                  <a:lnTo>
                    <a:pt x="10" y="2"/>
                  </a:lnTo>
                  <a:lnTo>
                    <a:pt x="9" y="2"/>
                  </a:lnTo>
                  <a:lnTo>
                    <a:pt x="9" y="1"/>
                  </a:lnTo>
                  <a:lnTo>
                    <a:pt x="8" y="1"/>
                  </a:lnTo>
                  <a:lnTo>
                    <a:pt x="7" y="0"/>
                  </a:lnTo>
                  <a:lnTo>
                    <a:pt x="6" y="0"/>
                  </a:lnTo>
                  <a:lnTo>
                    <a:pt x="5" y="0"/>
                  </a:lnTo>
                  <a:lnTo>
                    <a:pt x="4" y="0"/>
                  </a:lnTo>
                  <a:lnTo>
                    <a:pt x="4" y="1"/>
                  </a:lnTo>
                  <a:lnTo>
                    <a:pt x="3" y="1"/>
                  </a:lnTo>
                  <a:lnTo>
                    <a:pt x="3" y="2"/>
                  </a:lnTo>
                  <a:lnTo>
                    <a:pt x="2" y="3"/>
                  </a:lnTo>
                  <a:lnTo>
                    <a:pt x="1" y="4"/>
                  </a:lnTo>
                  <a:lnTo>
                    <a:pt x="0" y="5"/>
                  </a:lnTo>
                  <a:lnTo>
                    <a:pt x="0" y="6"/>
                  </a:lnTo>
                  <a:lnTo>
                    <a:pt x="0" y="7"/>
                  </a:lnTo>
                  <a:lnTo>
                    <a:pt x="0" y="8"/>
                  </a:lnTo>
                  <a:lnTo>
                    <a:pt x="0" y="9"/>
                  </a:lnTo>
                  <a:lnTo>
                    <a:pt x="0" y="11"/>
                  </a:lnTo>
                  <a:lnTo>
                    <a:pt x="1" y="11"/>
                  </a:lnTo>
                  <a:lnTo>
                    <a:pt x="1" y="12"/>
                  </a:lnTo>
                  <a:lnTo>
                    <a:pt x="1" y="13"/>
                  </a:lnTo>
                  <a:lnTo>
                    <a:pt x="1" y="14"/>
                  </a:lnTo>
                  <a:lnTo>
                    <a:pt x="2" y="14"/>
                  </a:lnTo>
                  <a:lnTo>
                    <a:pt x="2" y="15"/>
                  </a:lnTo>
                  <a:lnTo>
                    <a:pt x="2" y="16"/>
                  </a:lnTo>
                  <a:lnTo>
                    <a:pt x="3" y="16"/>
                  </a:lnTo>
                  <a:lnTo>
                    <a:pt x="3" y="17"/>
                  </a:lnTo>
                  <a:lnTo>
                    <a:pt x="4" y="18"/>
                  </a:lnTo>
                  <a:lnTo>
                    <a:pt x="4" y="20"/>
                  </a:lnTo>
                  <a:lnTo>
                    <a:pt x="4" y="21"/>
                  </a:lnTo>
                  <a:lnTo>
                    <a:pt x="3" y="21"/>
                  </a:lnTo>
                  <a:lnTo>
                    <a:pt x="3" y="22"/>
                  </a:lnTo>
                  <a:lnTo>
                    <a:pt x="3" y="23"/>
                  </a:lnTo>
                  <a:lnTo>
                    <a:pt x="3" y="24"/>
                  </a:lnTo>
                  <a:lnTo>
                    <a:pt x="3" y="25"/>
                  </a:lnTo>
                  <a:lnTo>
                    <a:pt x="3" y="26"/>
                  </a:lnTo>
                  <a:lnTo>
                    <a:pt x="2" y="27"/>
                  </a:lnTo>
                  <a:lnTo>
                    <a:pt x="2" y="28"/>
                  </a:lnTo>
                  <a:lnTo>
                    <a:pt x="1" y="29"/>
                  </a:lnTo>
                  <a:lnTo>
                    <a:pt x="1" y="30"/>
                  </a:lnTo>
                  <a:lnTo>
                    <a:pt x="0" y="30"/>
                  </a:lnTo>
                  <a:lnTo>
                    <a:pt x="0" y="31"/>
                  </a:lnTo>
                  <a:lnTo>
                    <a:pt x="1" y="32"/>
                  </a:lnTo>
                  <a:lnTo>
                    <a:pt x="2" y="33"/>
                  </a:lnTo>
                  <a:lnTo>
                    <a:pt x="3" y="33"/>
                  </a:lnTo>
                  <a:lnTo>
                    <a:pt x="4" y="33"/>
                  </a:lnTo>
                  <a:lnTo>
                    <a:pt x="5" y="33"/>
                  </a:lnTo>
                  <a:lnTo>
                    <a:pt x="6" y="33"/>
                  </a:lnTo>
                  <a:lnTo>
                    <a:pt x="7" y="32"/>
                  </a:lnTo>
                  <a:lnTo>
                    <a:pt x="8" y="32"/>
                  </a:lnTo>
                  <a:lnTo>
                    <a:pt x="9" y="32"/>
                  </a:lnTo>
                  <a:lnTo>
                    <a:pt x="10" y="32"/>
                  </a:lnTo>
                  <a:lnTo>
                    <a:pt x="10" y="33"/>
                  </a:lnTo>
                  <a:lnTo>
                    <a:pt x="11" y="33"/>
                  </a:lnTo>
                  <a:lnTo>
                    <a:pt x="12" y="33"/>
                  </a:lnTo>
                  <a:lnTo>
                    <a:pt x="12" y="32"/>
                  </a:lnTo>
                  <a:lnTo>
                    <a:pt x="13" y="32"/>
                  </a:lnTo>
                  <a:lnTo>
                    <a:pt x="14" y="31"/>
                  </a:lnTo>
                  <a:lnTo>
                    <a:pt x="15" y="30"/>
                  </a:lnTo>
                  <a:lnTo>
                    <a:pt x="16" y="29"/>
                  </a:lnTo>
                  <a:lnTo>
                    <a:pt x="17" y="28"/>
                  </a:lnTo>
                  <a:lnTo>
                    <a:pt x="18" y="28"/>
                  </a:lnTo>
                  <a:lnTo>
                    <a:pt x="18" y="27"/>
                  </a:lnTo>
                  <a:lnTo>
                    <a:pt x="18" y="26"/>
                  </a:lnTo>
                  <a:lnTo>
                    <a:pt x="19" y="25"/>
                  </a:lnTo>
                  <a:lnTo>
                    <a:pt x="19" y="24"/>
                  </a:lnTo>
                  <a:lnTo>
                    <a:pt x="20" y="23"/>
                  </a:lnTo>
                  <a:lnTo>
                    <a:pt x="21" y="22"/>
                  </a:lnTo>
                  <a:lnTo>
                    <a:pt x="21" y="21"/>
                  </a:lnTo>
                  <a:lnTo>
                    <a:pt x="22" y="21"/>
                  </a:lnTo>
                  <a:lnTo>
                    <a:pt x="22" y="20"/>
                  </a:lnTo>
                  <a:lnTo>
                    <a:pt x="23" y="19"/>
                  </a:lnTo>
                  <a:lnTo>
                    <a:pt x="23" y="18"/>
                  </a:lnTo>
                  <a:lnTo>
                    <a:pt x="24" y="18"/>
                  </a:lnTo>
                  <a:lnTo>
                    <a:pt x="24" y="17"/>
                  </a:lnTo>
                  <a:lnTo>
                    <a:pt x="24" y="16"/>
                  </a:lnTo>
                  <a:lnTo>
                    <a:pt x="25" y="16"/>
                  </a:lnTo>
                  <a:lnTo>
                    <a:pt x="25" y="15"/>
                  </a:lnTo>
                  <a:lnTo>
                    <a:pt x="26" y="15"/>
                  </a:lnTo>
                  <a:lnTo>
                    <a:pt x="26" y="1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53" name="Gabon"/>
            <p:cNvSpPr>
              <a:spLocks noChangeAspect="1"/>
            </p:cNvSpPr>
            <p:nvPr/>
          </p:nvSpPr>
          <p:spPr bwMode="auto">
            <a:xfrm>
              <a:off x="1944" y="1430"/>
              <a:ext cx="52" cy="58"/>
            </a:xfrm>
            <a:custGeom>
              <a:avLst/>
              <a:gdLst>
                <a:gd name="T0" fmla="*/ 21 w 52"/>
                <a:gd name="T1" fmla="*/ 56 h 58"/>
                <a:gd name="T2" fmla="*/ 17 w 52"/>
                <a:gd name="T3" fmla="*/ 52 h 58"/>
                <a:gd name="T4" fmla="*/ 13 w 52"/>
                <a:gd name="T5" fmla="*/ 48 h 58"/>
                <a:gd name="T6" fmla="*/ 9 w 52"/>
                <a:gd name="T7" fmla="*/ 45 h 58"/>
                <a:gd name="T8" fmla="*/ 6 w 52"/>
                <a:gd name="T9" fmla="*/ 41 h 58"/>
                <a:gd name="T10" fmla="*/ 4 w 52"/>
                <a:gd name="T11" fmla="*/ 38 h 58"/>
                <a:gd name="T12" fmla="*/ 3 w 52"/>
                <a:gd name="T13" fmla="*/ 33 h 58"/>
                <a:gd name="T14" fmla="*/ 1 w 52"/>
                <a:gd name="T15" fmla="*/ 30 h 58"/>
                <a:gd name="T16" fmla="*/ 1 w 52"/>
                <a:gd name="T17" fmla="*/ 29 h 58"/>
                <a:gd name="T18" fmla="*/ 3 w 52"/>
                <a:gd name="T19" fmla="*/ 27 h 58"/>
                <a:gd name="T20" fmla="*/ 5 w 52"/>
                <a:gd name="T21" fmla="*/ 23 h 58"/>
                <a:gd name="T22" fmla="*/ 6 w 52"/>
                <a:gd name="T23" fmla="*/ 19 h 58"/>
                <a:gd name="T24" fmla="*/ 8 w 52"/>
                <a:gd name="T25" fmla="*/ 21 h 58"/>
                <a:gd name="T26" fmla="*/ 10 w 52"/>
                <a:gd name="T27" fmla="*/ 20 h 58"/>
                <a:gd name="T28" fmla="*/ 7 w 52"/>
                <a:gd name="T29" fmla="*/ 19 h 58"/>
                <a:gd name="T30" fmla="*/ 6 w 52"/>
                <a:gd name="T31" fmla="*/ 17 h 58"/>
                <a:gd name="T32" fmla="*/ 7 w 52"/>
                <a:gd name="T33" fmla="*/ 16 h 58"/>
                <a:gd name="T34" fmla="*/ 7 w 52"/>
                <a:gd name="T35" fmla="*/ 14 h 58"/>
                <a:gd name="T36" fmla="*/ 12 w 52"/>
                <a:gd name="T37" fmla="*/ 12 h 58"/>
                <a:gd name="T38" fmla="*/ 20 w 52"/>
                <a:gd name="T39" fmla="*/ 11 h 58"/>
                <a:gd name="T40" fmla="*/ 24 w 52"/>
                <a:gd name="T41" fmla="*/ 11 h 58"/>
                <a:gd name="T42" fmla="*/ 23 w 52"/>
                <a:gd name="T43" fmla="*/ 8 h 58"/>
                <a:gd name="T44" fmla="*/ 24 w 52"/>
                <a:gd name="T45" fmla="*/ 1 h 58"/>
                <a:gd name="T46" fmla="*/ 28 w 52"/>
                <a:gd name="T47" fmla="*/ 1 h 58"/>
                <a:gd name="T48" fmla="*/ 34 w 52"/>
                <a:gd name="T49" fmla="*/ 1 h 58"/>
                <a:gd name="T50" fmla="*/ 40 w 52"/>
                <a:gd name="T51" fmla="*/ 1 h 58"/>
                <a:gd name="T52" fmla="*/ 41 w 52"/>
                <a:gd name="T53" fmla="*/ 4 h 58"/>
                <a:gd name="T54" fmla="*/ 41 w 52"/>
                <a:gd name="T55" fmla="*/ 10 h 58"/>
                <a:gd name="T56" fmla="*/ 44 w 52"/>
                <a:gd name="T57" fmla="*/ 9 h 58"/>
                <a:gd name="T58" fmla="*/ 47 w 52"/>
                <a:gd name="T59" fmla="*/ 8 h 58"/>
                <a:gd name="T60" fmla="*/ 52 w 52"/>
                <a:gd name="T61" fmla="*/ 10 h 58"/>
                <a:gd name="T62" fmla="*/ 50 w 52"/>
                <a:gd name="T63" fmla="*/ 16 h 58"/>
                <a:gd name="T64" fmla="*/ 49 w 52"/>
                <a:gd name="T65" fmla="*/ 22 h 58"/>
                <a:gd name="T66" fmla="*/ 50 w 52"/>
                <a:gd name="T67" fmla="*/ 27 h 58"/>
                <a:gd name="T68" fmla="*/ 51 w 52"/>
                <a:gd name="T69" fmla="*/ 32 h 58"/>
                <a:gd name="T70" fmla="*/ 50 w 52"/>
                <a:gd name="T71" fmla="*/ 38 h 58"/>
                <a:gd name="T72" fmla="*/ 49 w 52"/>
                <a:gd name="T73" fmla="*/ 43 h 58"/>
                <a:gd name="T74" fmla="*/ 45 w 52"/>
                <a:gd name="T75" fmla="*/ 43 h 58"/>
                <a:gd name="T76" fmla="*/ 41 w 52"/>
                <a:gd name="T77" fmla="*/ 42 h 58"/>
                <a:gd name="T78" fmla="*/ 37 w 52"/>
                <a:gd name="T79" fmla="*/ 40 h 58"/>
                <a:gd name="T80" fmla="*/ 34 w 52"/>
                <a:gd name="T81" fmla="*/ 41 h 58"/>
                <a:gd name="T82" fmla="*/ 31 w 52"/>
                <a:gd name="T83" fmla="*/ 43 h 58"/>
                <a:gd name="T84" fmla="*/ 27 w 52"/>
                <a:gd name="T85" fmla="*/ 45 h 58"/>
                <a:gd name="T86" fmla="*/ 26 w 52"/>
                <a:gd name="T87" fmla="*/ 49 h 58"/>
                <a:gd name="T88" fmla="*/ 27 w 52"/>
                <a:gd name="T89" fmla="*/ 53 h 58"/>
                <a:gd name="T90" fmla="*/ 25 w 52"/>
                <a:gd name="T91" fmla="*/ 54 h 58"/>
                <a:gd name="T92" fmla="*/ 22 w 52"/>
                <a:gd name="T93" fmla="*/ 56 h 58"/>
                <a:gd name="T94" fmla="*/ 22 w 52"/>
                <a:gd name="T95" fmla="*/ 58 h 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
                <a:gd name="T145" fmla="*/ 0 h 58"/>
                <a:gd name="T146" fmla="*/ 52 w 52"/>
                <a:gd name="T147" fmla="*/ 58 h 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 h="58">
                  <a:moveTo>
                    <a:pt x="22" y="58"/>
                  </a:moveTo>
                  <a:lnTo>
                    <a:pt x="21" y="56"/>
                  </a:lnTo>
                  <a:lnTo>
                    <a:pt x="19" y="54"/>
                  </a:lnTo>
                  <a:lnTo>
                    <a:pt x="17" y="52"/>
                  </a:lnTo>
                  <a:lnTo>
                    <a:pt x="15" y="50"/>
                  </a:lnTo>
                  <a:lnTo>
                    <a:pt x="13" y="48"/>
                  </a:lnTo>
                  <a:lnTo>
                    <a:pt x="11" y="47"/>
                  </a:lnTo>
                  <a:lnTo>
                    <a:pt x="9" y="45"/>
                  </a:lnTo>
                  <a:lnTo>
                    <a:pt x="8" y="43"/>
                  </a:lnTo>
                  <a:lnTo>
                    <a:pt x="6" y="41"/>
                  </a:lnTo>
                  <a:lnTo>
                    <a:pt x="5" y="39"/>
                  </a:lnTo>
                  <a:lnTo>
                    <a:pt x="4" y="38"/>
                  </a:lnTo>
                  <a:lnTo>
                    <a:pt x="3" y="35"/>
                  </a:lnTo>
                  <a:lnTo>
                    <a:pt x="3" y="33"/>
                  </a:lnTo>
                  <a:lnTo>
                    <a:pt x="2" y="32"/>
                  </a:lnTo>
                  <a:lnTo>
                    <a:pt x="1" y="30"/>
                  </a:lnTo>
                  <a:lnTo>
                    <a:pt x="0" y="29"/>
                  </a:lnTo>
                  <a:lnTo>
                    <a:pt x="1" y="29"/>
                  </a:lnTo>
                  <a:lnTo>
                    <a:pt x="2" y="28"/>
                  </a:lnTo>
                  <a:lnTo>
                    <a:pt x="3" y="27"/>
                  </a:lnTo>
                  <a:lnTo>
                    <a:pt x="5" y="26"/>
                  </a:lnTo>
                  <a:lnTo>
                    <a:pt x="5" y="23"/>
                  </a:lnTo>
                  <a:lnTo>
                    <a:pt x="5" y="19"/>
                  </a:lnTo>
                  <a:lnTo>
                    <a:pt x="6" y="19"/>
                  </a:lnTo>
                  <a:lnTo>
                    <a:pt x="7" y="20"/>
                  </a:lnTo>
                  <a:lnTo>
                    <a:pt x="8" y="21"/>
                  </a:lnTo>
                  <a:lnTo>
                    <a:pt x="10" y="21"/>
                  </a:lnTo>
                  <a:lnTo>
                    <a:pt x="10" y="20"/>
                  </a:lnTo>
                  <a:lnTo>
                    <a:pt x="8" y="20"/>
                  </a:lnTo>
                  <a:lnTo>
                    <a:pt x="7" y="19"/>
                  </a:lnTo>
                  <a:lnTo>
                    <a:pt x="6" y="18"/>
                  </a:lnTo>
                  <a:lnTo>
                    <a:pt x="6" y="17"/>
                  </a:lnTo>
                  <a:lnTo>
                    <a:pt x="6" y="16"/>
                  </a:lnTo>
                  <a:lnTo>
                    <a:pt x="7" y="16"/>
                  </a:lnTo>
                  <a:lnTo>
                    <a:pt x="8" y="15"/>
                  </a:lnTo>
                  <a:lnTo>
                    <a:pt x="7" y="14"/>
                  </a:lnTo>
                  <a:lnTo>
                    <a:pt x="7" y="13"/>
                  </a:lnTo>
                  <a:lnTo>
                    <a:pt x="12" y="12"/>
                  </a:lnTo>
                  <a:lnTo>
                    <a:pt x="15" y="12"/>
                  </a:lnTo>
                  <a:lnTo>
                    <a:pt x="20" y="11"/>
                  </a:lnTo>
                  <a:lnTo>
                    <a:pt x="23" y="11"/>
                  </a:lnTo>
                  <a:lnTo>
                    <a:pt x="24" y="11"/>
                  </a:lnTo>
                  <a:lnTo>
                    <a:pt x="23" y="11"/>
                  </a:lnTo>
                  <a:lnTo>
                    <a:pt x="23" y="8"/>
                  </a:lnTo>
                  <a:lnTo>
                    <a:pt x="22" y="3"/>
                  </a:lnTo>
                  <a:lnTo>
                    <a:pt x="24" y="1"/>
                  </a:lnTo>
                  <a:lnTo>
                    <a:pt x="26" y="0"/>
                  </a:lnTo>
                  <a:lnTo>
                    <a:pt x="28" y="1"/>
                  </a:lnTo>
                  <a:lnTo>
                    <a:pt x="32" y="0"/>
                  </a:lnTo>
                  <a:lnTo>
                    <a:pt x="34" y="1"/>
                  </a:lnTo>
                  <a:lnTo>
                    <a:pt x="37" y="1"/>
                  </a:lnTo>
                  <a:lnTo>
                    <a:pt x="40" y="1"/>
                  </a:lnTo>
                  <a:lnTo>
                    <a:pt x="42" y="1"/>
                  </a:lnTo>
                  <a:lnTo>
                    <a:pt x="41" y="4"/>
                  </a:lnTo>
                  <a:lnTo>
                    <a:pt x="41" y="7"/>
                  </a:lnTo>
                  <a:lnTo>
                    <a:pt x="41" y="10"/>
                  </a:lnTo>
                  <a:lnTo>
                    <a:pt x="42" y="11"/>
                  </a:lnTo>
                  <a:lnTo>
                    <a:pt x="44" y="9"/>
                  </a:lnTo>
                  <a:lnTo>
                    <a:pt x="45" y="7"/>
                  </a:lnTo>
                  <a:lnTo>
                    <a:pt x="47" y="8"/>
                  </a:lnTo>
                  <a:lnTo>
                    <a:pt x="50" y="8"/>
                  </a:lnTo>
                  <a:lnTo>
                    <a:pt x="52" y="10"/>
                  </a:lnTo>
                  <a:lnTo>
                    <a:pt x="52" y="14"/>
                  </a:lnTo>
                  <a:lnTo>
                    <a:pt x="50" y="16"/>
                  </a:lnTo>
                  <a:lnTo>
                    <a:pt x="49" y="19"/>
                  </a:lnTo>
                  <a:lnTo>
                    <a:pt x="49" y="22"/>
                  </a:lnTo>
                  <a:lnTo>
                    <a:pt x="49" y="24"/>
                  </a:lnTo>
                  <a:lnTo>
                    <a:pt x="50" y="27"/>
                  </a:lnTo>
                  <a:lnTo>
                    <a:pt x="51" y="29"/>
                  </a:lnTo>
                  <a:lnTo>
                    <a:pt x="51" y="32"/>
                  </a:lnTo>
                  <a:lnTo>
                    <a:pt x="50" y="34"/>
                  </a:lnTo>
                  <a:lnTo>
                    <a:pt x="50" y="38"/>
                  </a:lnTo>
                  <a:lnTo>
                    <a:pt x="50" y="40"/>
                  </a:lnTo>
                  <a:lnTo>
                    <a:pt x="49" y="43"/>
                  </a:lnTo>
                  <a:lnTo>
                    <a:pt x="46" y="44"/>
                  </a:lnTo>
                  <a:lnTo>
                    <a:pt x="45" y="43"/>
                  </a:lnTo>
                  <a:lnTo>
                    <a:pt x="43" y="41"/>
                  </a:lnTo>
                  <a:lnTo>
                    <a:pt x="41" y="42"/>
                  </a:lnTo>
                  <a:lnTo>
                    <a:pt x="39" y="42"/>
                  </a:lnTo>
                  <a:lnTo>
                    <a:pt x="37" y="40"/>
                  </a:lnTo>
                  <a:lnTo>
                    <a:pt x="36" y="39"/>
                  </a:lnTo>
                  <a:lnTo>
                    <a:pt x="34" y="41"/>
                  </a:lnTo>
                  <a:lnTo>
                    <a:pt x="33" y="42"/>
                  </a:lnTo>
                  <a:lnTo>
                    <a:pt x="31" y="43"/>
                  </a:lnTo>
                  <a:lnTo>
                    <a:pt x="29" y="44"/>
                  </a:lnTo>
                  <a:lnTo>
                    <a:pt x="27" y="45"/>
                  </a:lnTo>
                  <a:lnTo>
                    <a:pt x="26" y="47"/>
                  </a:lnTo>
                  <a:lnTo>
                    <a:pt x="26" y="49"/>
                  </a:lnTo>
                  <a:lnTo>
                    <a:pt x="27" y="51"/>
                  </a:lnTo>
                  <a:lnTo>
                    <a:pt x="27" y="53"/>
                  </a:lnTo>
                  <a:lnTo>
                    <a:pt x="27" y="54"/>
                  </a:lnTo>
                  <a:lnTo>
                    <a:pt x="25" y="54"/>
                  </a:lnTo>
                  <a:lnTo>
                    <a:pt x="23" y="55"/>
                  </a:lnTo>
                  <a:lnTo>
                    <a:pt x="22" y="56"/>
                  </a:lnTo>
                  <a:lnTo>
                    <a:pt x="22" y="5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54" name="Gambia"/>
            <p:cNvSpPr>
              <a:spLocks noChangeAspect="1"/>
            </p:cNvSpPr>
            <p:nvPr/>
          </p:nvSpPr>
          <p:spPr bwMode="auto">
            <a:xfrm>
              <a:off x="1708" y="1322"/>
              <a:ext cx="28" cy="8"/>
            </a:xfrm>
            <a:custGeom>
              <a:avLst/>
              <a:gdLst>
                <a:gd name="T0" fmla="*/ 3 w 28"/>
                <a:gd name="T1" fmla="*/ 3 h 8"/>
                <a:gd name="T2" fmla="*/ 5 w 28"/>
                <a:gd name="T3" fmla="*/ 3 h 8"/>
                <a:gd name="T4" fmla="*/ 7 w 28"/>
                <a:gd name="T5" fmla="*/ 3 h 8"/>
                <a:gd name="T6" fmla="*/ 9 w 28"/>
                <a:gd name="T7" fmla="*/ 3 h 8"/>
                <a:gd name="T8" fmla="*/ 11 w 28"/>
                <a:gd name="T9" fmla="*/ 3 h 8"/>
                <a:gd name="T10" fmla="*/ 12 w 28"/>
                <a:gd name="T11" fmla="*/ 2 h 8"/>
                <a:gd name="T12" fmla="*/ 13 w 28"/>
                <a:gd name="T13" fmla="*/ 1 h 8"/>
                <a:gd name="T14" fmla="*/ 15 w 28"/>
                <a:gd name="T15" fmla="*/ 1 h 8"/>
                <a:gd name="T16" fmla="*/ 16 w 28"/>
                <a:gd name="T17" fmla="*/ 0 h 8"/>
                <a:gd name="T18" fmla="*/ 18 w 28"/>
                <a:gd name="T19" fmla="*/ 1 h 8"/>
                <a:gd name="T20" fmla="*/ 19 w 28"/>
                <a:gd name="T21" fmla="*/ 2 h 8"/>
                <a:gd name="T22" fmla="*/ 21 w 28"/>
                <a:gd name="T23" fmla="*/ 2 h 8"/>
                <a:gd name="T24" fmla="*/ 22 w 28"/>
                <a:gd name="T25" fmla="*/ 4 h 8"/>
                <a:gd name="T26" fmla="*/ 24 w 28"/>
                <a:gd name="T27" fmla="*/ 4 h 8"/>
                <a:gd name="T28" fmla="*/ 26 w 28"/>
                <a:gd name="T29" fmla="*/ 3 h 8"/>
                <a:gd name="T30" fmla="*/ 28 w 28"/>
                <a:gd name="T31" fmla="*/ 3 h 8"/>
                <a:gd name="T32" fmla="*/ 27 w 28"/>
                <a:gd name="T33" fmla="*/ 5 h 8"/>
                <a:gd name="T34" fmla="*/ 25 w 28"/>
                <a:gd name="T35" fmla="*/ 5 h 8"/>
                <a:gd name="T36" fmla="*/ 24 w 28"/>
                <a:gd name="T37" fmla="*/ 6 h 8"/>
                <a:gd name="T38" fmla="*/ 22 w 28"/>
                <a:gd name="T39" fmla="*/ 6 h 8"/>
                <a:gd name="T40" fmla="*/ 22 w 28"/>
                <a:gd name="T41" fmla="*/ 6 h 8"/>
                <a:gd name="T42" fmla="*/ 21 w 28"/>
                <a:gd name="T43" fmla="*/ 5 h 8"/>
                <a:gd name="T44" fmla="*/ 19 w 28"/>
                <a:gd name="T45" fmla="*/ 5 h 8"/>
                <a:gd name="T46" fmla="*/ 18 w 28"/>
                <a:gd name="T47" fmla="*/ 4 h 8"/>
                <a:gd name="T48" fmla="*/ 17 w 28"/>
                <a:gd name="T49" fmla="*/ 3 h 8"/>
                <a:gd name="T50" fmla="*/ 15 w 28"/>
                <a:gd name="T51" fmla="*/ 3 h 8"/>
                <a:gd name="T52" fmla="*/ 14 w 28"/>
                <a:gd name="T53" fmla="*/ 4 h 8"/>
                <a:gd name="T54" fmla="*/ 13 w 28"/>
                <a:gd name="T55" fmla="*/ 5 h 8"/>
                <a:gd name="T56" fmla="*/ 11 w 28"/>
                <a:gd name="T57" fmla="*/ 5 h 8"/>
                <a:gd name="T58" fmla="*/ 9 w 28"/>
                <a:gd name="T59" fmla="*/ 5 h 8"/>
                <a:gd name="T60" fmla="*/ 8 w 28"/>
                <a:gd name="T61" fmla="*/ 6 h 8"/>
                <a:gd name="T62" fmla="*/ 6 w 28"/>
                <a:gd name="T63" fmla="*/ 6 h 8"/>
                <a:gd name="T64" fmla="*/ 4 w 28"/>
                <a:gd name="T65" fmla="*/ 6 h 8"/>
                <a:gd name="T66" fmla="*/ 3 w 28"/>
                <a:gd name="T67" fmla="*/ 7 h 8"/>
                <a:gd name="T68" fmla="*/ 1 w 28"/>
                <a:gd name="T69" fmla="*/ 7 h 8"/>
                <a:gd name="T70" fmla="*/ 0 w 28"/>
                <a:gd name="T71" fmla="*/ 8 h 8"/>
                <a:gd name="T72" fmla="*/ 0 w 28"/>
                <a:gd name="T73" fmla="*/ 6 h 8"/>
                <a:gd name="T74" fmla="*/ 0 w 28"/>
                <a:gd name="T75" fmla="*/ 4 h 8"/>
                <a:gd name="T76" fmla="*/ 2 w 28"/>
                <a:gd name="T77" fmla="*/ 4 h 8"/>
                <a:gd name="T78" fmla="*/ 2 w 28"/>
                <a:gd name="T79" fmla="*/ 3 h 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
                <a:gd name="T121" fmla="*/ 0 h 8"/>
                <a:gd name="T122" fmla="*/ 28 w 28"/>
                <a:gd name="T123" fmla="*/ 8 h 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 h="8">
                  <a:moveTo>
                    <a:pt x="2" y="3"/>
                  </a:moveTo>
                  <a:lnTo>
                    <a:pt x="3" y="3"/>
                  </a:lnTo>
                  <a:lnTo>
                    <a:pt x="4" y="3"/>
                  </a:lnTo>
                  <a:lnTo>
                    <a:pt x="5" y="3"/>
                  </a:lnTo>
                  <a:lnTo>
                    <a:pt x="6" y="3"/>
                  </a:lnTo>
                  <a:lnTo>
                    <a:pt x="7" y="3"/>
                  </a:lnTo>
                  <a:lnTo>
                    <a:pt x="8" y="3"/>
                  </a:lnTo>
                  <a:lnTo>
                    <a:pt x="9" y="3"/>
                  </a:lnTo>
                  <a:lnTo>
                    <a:pt x="10" y="3"/>
                  </a:lnTo>
                  <a:lnTo>
                    <a:pt x="11" y="3"/>
                  </a:lnTo>
                  <a:lnTo>
                    <a:pt x="12" y="3"/>
                  </a:lnTo>
                  <a:lnTo>
                    <a:pt x="12" y="2"/>
                  </a:lnTo>
                  <a:lnTo>
                    <a:pt x="12" y="1"/>
                  </a:lnTo>
                  <a:lnTo>
                    <a:pt x="13" y="1"/>
                  </a:lnTo>
                  <a:lnTo>
                    <a:pt x="14" y="1"/>
                  </a:lnTo>
                  <a:lnTo>
                    <a:pt x="15" y="1"/>
                  </a:lnTo>
                  <a:lnTo>
                    <a:pt x="15" y="0"/>
                  </a:lnTo>
                  <a:lnTo>
                    <a:pt x="16" y="0"/>
                  </a:lnTo>
                  <a:lnTo>
                    <a:pt x="17" y="1"/>
                  </a:lnTo>
                  <a:lnTo>
                    <a:pt x="18" y="1"/>
                  </a:lnTo>
                  <a:lnTo>
                    <a:pt x="18" y="2"/>
                  </a:lnTo>
                  <a:lnTo>
                    <a:pt x="19" y="2"/>
                  </a:lnTo>
                  <a:lnTo>
                    <a:pt x="20" y="2"/>
                  </a:lnTo>
                  <a:lnTo>
                    <a:pt x="21" y="2"/>
                  </a:lnTo>
                  <a:lnTo>
                    <a:pt x="22" y="3"/>
                  </a:lnTo>
                  <a:lnTo>
                    <a:pt x="22" y="4"/>
                  </a:lnTo>
                  <a:lnTo>
                    <a:pt x="23" y="4"/>
                  </a:lnTo>
                  <a:lnTo>
                    <a:pt x="24" y="4"/>
                  </a:lnTo>
                  <a:lnTo>
                    <a:pt x="25" y="3"/>
                  </a:lnTo>
                  <a:lnTo>
                    <a:pt x="26" y="3"/>
                  </a:lnTo>
                  <a:lnTo>
                    <a:pt x="27" y="3"/>
                  </a:lnTo>
                  <a:lnTo>
                    <a:pt x="28" y="3"/>
                  </a:lnTo>
                  <a:lnTo>
                    <a:pt x="28" y="4"/>
                  </a:lnTo>
                  <a:lnTo>
                    <a:pt x="27" y="5"/>
                  </a:lnTo>
                  <a:lnTo>
                    <a:pt x="26" y="5"/>
                  </a:lnTo>
                  <a:lnTo>
                    <a:pt x="25" y="5"/>
                  </a:lnTo>
                  <a:lnTo>
                    <a:pt x="25" y="6"/>
                  </a:lnTo>
                  <a:lnTo>
                    <a:pt x="24" y="6"/>
                  </a:lnTo>
                  <a:lnTo>
                    <a:pt x="23" y="6"/>
                  </a:lnTo>
                  <a:lnTo>
                    <a:pt x="22" y="6"/>
                  </a:lnTo>
                  <a:lnTo>
                    <a:pt x="22" y="5"/>
                  </a:lnTo>
                  <a:lnTo>
                    <a:pt x="22" y="6"/>
                  </a:lnTo>
                  <a:lnTo>
                    <a:pt x="22" y="5"/>
                  </a:lnTo>
                  <a:lnTo>
                    <a:pt x="21" y="5"/>
                  </a:lnTo>
                  <a:lnTo>
                    <a:pt x="20" y="5"/>
                  </a:lnTo>
                  <a:lnTo>
                    <a:pt x="19" y="5"/>
                  </a:lnTo>
                  <a:lnTo>
                    <a:pt x="19" y="4"/>
                  </a:lnTo>
                  <a:lnTo>
                    <a:pt x="18" y="4"/>
                  </a:lnTo>
                  <a:lnTo>
                    <a:pt x="17" y="4"/>
                  </a:lnTo>
                  <a:lnTo>
                    <a:pt x="17" y="3"/>
                  </a:lnTo>
                  <a:lnTo>
                    <a:pt x="16" y="3"/>
                  </a:lnTo>
                  <a:lnTo>
                    <a:pt x="15" y="3"/>
                  </a:lnTo>
                  <a:lnTo>
                    <a:pt x="15" y="4"/>
                  </a:lnTo>
                  <a:lnTo>
                    <a:pt x="14" y="4"/>
                  </a:lnTo>
                  <a:lnTo>
                    <a:pt x="14" y="5"/>
                  </a:lnTo>
                  <a:lnTo>
                    <a:pt x="13" y="5"/>
                  </a:lnTo>
                  <a:lnTo>
                    <a:pt x="12" y="5"/>
                  </a:lnTo>
                  <a:lnTo>
                    <a:pt x="11" y="5"/>
                  </a:lnTo>
                  <a:lnTo>
                    <a:pt x="10" y="5"/>
                  </a:lnTo>
                  <a:lnTo>
                    <a:pt x="9" y="5"/>
                  </a:lnTo>
                  <a:lnTo>
                    <a:pt x="9" y="6"/>
                  </a:lnTo>
                  <a:lnTo>
                    <a:pt x="8" y="6"/>
                  </a:lnTo>
                  <a:lnTo>
                    <a:pt x="7" y="6"/>
                  </a:lnTo>
                  <a:lnTo>
                    <a:pt x="6" y="6"/>
                  </a:lnTo>
                  <a:lnTo>
                    <a:pt x="5" y="6"/>
                  </a:lnTo>
                  <a:lnTo>
                    <a:pt x="4" y="6"/>
                  </a:lnTo>
                  <a:lnTo>
                    <a:pt x="4" y="7"/>
                  </a:lnTo>
                  <a:lnTo>
                    <a:pt x="3" y="7"/>
                  </a:lnTo>
                  <a:lnTo>
                    <a:pt x="2" y="7"/>
                  </a:lnTo>
                  <a:lnTo>
                    <a:pt x="1" y="7"/>
                  </a:lnTo>
                  <a:lnTo>
                    <a:pt x="1" y="8"/>
                  </a:lnTo>
                  <a:lnTo>
                    <a:pt x="0" y="8"/>
                  </a:lnTo>
                  <a:lnTo>
                    <a:pt x="0" y="7"/>
                  </a:lnTo>
                  <a:lnTo>
                    <a:pt x="0" y="6"/>
                  </a:lnTo>
                  <a:lnTo>
                    <a:pt x="0" y="5"/>
                  </a:lnTo>
                  <a:lnTo>
                    <a:pt x="0" y="4"/>
                  </a:lnTo>
                  <a:lnTo>
                    <a:pt x="1" y="4"/>
                  </a:lnTo>
                  <a:lnTo>
                    <a:pt x="2" y="4"/>
                  </a:lnTo>
                  <a:lnTo>
                    <a:pt x="2"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55" name="Georgia">
              <a:hlinkClick r:id="" action="ppaction://noaction"/>
            </p:cNvPr>
            <p:cNvSpPr>
              <a:spLocks noChangeAspect="1"/>
            </p:cNvSpPr>
            <p:nvPr/>
          </p:nvSpPr>
          <p:spPr bwMode="auto">
            <a:xfrm>
              <a:off x="2231" y="1018"/>
              <a:ext cx="56" cy="26"/>
            </a:xfrm>
            <a:custGeom>
              <a:avLst/>
              <a:gdLst>
                <a:gd name="T0" fmla="*/ 5 w 56"/>
                <a:gd name="T1" fmla="*/ 6 h 26"/>
                <a:gd name="T2" fmla="*/ 9 w 56"/>
                <a:gd name="T3" fmla="*/ 8 h 26"/>
                <a:gd name="T4" fmla="*/ 12 w 56"/>
                <a:gd name="T5" fmla="*/ 11 h 26"/>
                <a:gd name="T6" fmla="*/ 14 w 56"/>
                <a:gd name="T7" fmla="*/ 15 h 26"/>
                <a:gd name="T8" fmla="*/ 14 w 56"/>
                <a:gd name="T9" fmla="*/ 18 h 26"/>
                <a:gd name="T10" fmla="*/ 14 w 56"/>
                <a:gd name="T11" fmla="*/ 21 h 26"/>
                <a:gd name="T12" fmla="*/ 15 w 56"/>
                <a:gd name="T13" fmla="*/ 22 h 26"/>
                <a:gd name="T14" fmla="*/ 17 w 56"/>
                <a:gd name="T15" fmla="*/ 22 h 26"/>
                <a:gd name="T16" fmla="*/ 19 w 56"/>
                <a:gd name="T17" fmla="*/ 22 h 26"/>
                <a:gd name="T18" fmla="*/ 21 w 56"/>
                <a:gd name="T19" fmla="*/ 21 h 26"/>
                <a:gd name="T20" fmla="*/ 22 w 56"/>
                <a:gd name="T21" fmla="*/ 20 h 26"/>
                <a:gd name="T22" fmla="*/ 24 w 56"/>
                <a:gd name="T23" fmla="*/ 20 h 26"/>
                <a:gd name="T24" fmla="*/ 26 w 56"/>
                <a:gd name="T25" fmla="*/ 20 h 26"/>
                <a:gd name="T26" fmla="*/ 27 w 56"/>
                <a:gd name="T27" fmla="*/ 21 h 26"/>
                <a:gd name="T28" fmla="*/ 27 w 56"/>
                <a:gd name="T29" fmla="*/ 23 h 26"/>
                <a:gd name="T30" fmla="*/ 26 w 56"/>
                <a:gd name="T31" fmla="*/ 24 h 26"/>
                <a:gd name="T32" fmla="*/ 28 w 56"/>
                <a:gd name="T33" fmla="*/ 25 h 26"/>
                <a:gd name="T34" fmla="*/ 31 w 56"/>
                <a:gd name="T35" fmla="*/ 25 h 26"/>
                <a:gd name="T36" fmla="*/ 33 w 56"/>
                <a:gd name="T37" fmla="*/ 25 h 26"/>
                <a:gd name="T38" fmla="*/ 36 w 56"/>
                <a:gd name="T39" fmla="*/ 25 h 26"/>
                <a:gd name="T40" fmla="*/ 41 w 56"/>
                <a:gd name="T41" fmla="*/ 23 h 26"/>
                <a:gd name="T42" fmla="*/ 43 w 56"/>
                <a:gd name="T43" fmla="*/ 23 h 26"/>
                <a:gd name="T44" fmla="*/ 45 w 56"/>
                <a:gd name="T45" fmla="*/ 23 h 26"/>
                <a:gd name="T46" fmla="*/ 49 w 56"/>
                <a:gd name="T47" fmla="*/ 25 h 26"/>
                <a:gd name="T48" fmla="*/ 54 w 56"/>
                <a:gd name="T49" fmla="*/ 26 h 26"/>
                <a:gd name="T50" fmla="*/ 56 w 56"/>
                <a:gd name="T51" fmla="*/ 26 h 26"/>
                <a:gd name="T52" fmla="*/ 56 w 56"/>
                <a:gd name="T53" fmla="*/ 24 h 26"/>
                <a:gd name="T54" fmla="*/ 55 w 56"/>
                <a:gd name="T55" fmla="*/ 22 h 26"/>
                <a:gd name="T56" fmla="*/ 53 w 56"/>
                <a:gd name="T57" fmla="*/ 16 h 26"/>
                <a:gd name="T58" fmla="*/ 55 w 56"/>
                <a:gd name="T59" fmla="*/ 14 h 26"/>
                <a:gd name="T60" fmla="*/ 54 w 56"/>
                <a:gd name="T61" fmla="*/ 13 h 26"/>
                <a:gd name="T62" fmla="*/ 52 w 56"/>
                <a:gd name="T63" fmla="*/ 13 h 26"/>
                <a:gd name="T64" fmla="*/ 50 w 56"/>
                <a:gd name="T65" fmla="*/ 12 h 26"/>
                <a:gd name="T66" fmla="*/ 47 w 56"/>
                <a:gd name="T67" fmla="*/ 10 h 26"/>
                <a:gd name="T68" fmla="*/ 46 w 56"/>
                <a:gd name="T69" fmla="*/ 11 h 26"/>
                <a:gd name="T70" fmla="*/ 44 w 56"/>
                <a:gd name="T71" fmla="*/ 11 h 26"/>
                <a:gd name="T72" fmla="*/ 43 w 56"/>
                <a:gd name="T73" fmla="*/ 10 h 26"/>
                <a:gd name="T74" fmla="*/ 40 w 56"/>
                <a:gd name="T75" fmla="*/ 11 h 26"/>
                <a:gd name="T76" fmla="*/ 37 w 56"/>
                <a:gd name="T77" fmla="*/ 12 h 26"/>
                <a:gd name="T78" fmla="*/ 36 w 56"/>
                <a:gd name="T79" fmla="*/ 11 h 26"/>
                <a:gd name="T80" fmla="*/ 35 w 56"/>
                <a:gd name="T81" fmla="*/ 10 h 26"/>
                <a:gd name="T82" fmla="*/ 34 w 56"/>
                <a:gd name="T83" fmla="*/ 9 h 26"/>
                <a:gd name="T84" fmla="*/ 33 w 56"/>
                <a:gd name="T85" fmla="*/ 8 h 26"/>
                <a:gd name="T86" fmla="*/ 31 w 56"/>
                <a:gd name="T87" fmla="*/ 8 h 26"/>
                <a:gd name="T88" fmla="*/ 29 w 56"/>
                <a:gd name="T89" fmla="*/ 7 h 26"/>
                <a:gd name="T90" fmla="*/ 27 w 56"/>
                <a:gd name="T91" fmla="*/ 6 h 26"/>
                <a:gd name="T92" fmla="*/ 25 w 56"/>
                <a:gd name="T93" fmla="*/ 6 h 26"/>
                <a:gd name="T94" fmla="*/ 24 w 56"/>
                <a:gd name="T95" fmla="*/ 5 h 26"/>
                <a:gd name="T96" fmla="*/ 21 w 56"/>
                <a:gd name="T97" fmla="*/ 5 h 26"/>
                <a:gd name="T98" fmla="*/ 15 w 56"/>
                <a:gd name="T99" fmla="*/ 5 h 26"/>
                <a:gd name="T100" fmla="*/ 13 w 56"/>
                <a:gd name="T101" fmla="*/ 4 h 26"/>
                <a:gd name="T102" fmla="*/ 12 w 56"/>
                <a:gd name="T103" fmla="*/ 3 h 26"/>
                <a:gd name="T104" fmla="*/ 10 w 56"/>
                <a:gd name="T105" fmla="*/ 2 h 26"/>
                <a:gd name="T106" fmla="*/ 8 w 56"/>
                <a:gd name="T107" fmla="*/ 2 h 26"/>
                <a:gd name="T108" fmla="*/ 7 w 56"/>
                <a:gd name="T109" fmla="*/ 1 h 26"/>
                <a:gd name="T110" fmla="*/ 5 w 56"/>
                <a:gd name="T111" fmla="*/ 1 h 26"/>
                <a:gd name="T112" fmla="*/ 3 w 56"/>
                <a:gd name="T113" fmla="*/ 1 h 26"/>
                <a:gd name="T114" fmla="*/ 2 w 56"/>
                <a:gd name="T115" fmla="*/ 0 h 26"/>
                <a:gd name="T116" fmla="*/ 0 w 56"/>
                <a:gd name="T117" fmla="*/ 0 h 26"/>
                <a:gd name="T118" fmla="*/ 2 w 56"/>
                <a:gd name="T119" fmla="*/ 4 h 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6"/>
                <a:gd name="T181" fmla="*/ 0 h 26"/>
                <a:gd name="T182" fmla="*/ 56 w 56"/>
                <a:gd name="T183" fmla="*/ 26 h 2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6" h="26">
                  <a:moveTo>
                    <a:pt x="2" y="4"/>
                  </a:moveTo>
                  <a:lnTo>
                    <a:pt x="5" y="6"/>
                  </a:lnTo>
                  <a:lnTo>
                    <a:pt x="7" y="7"/>
                  </a:lnTo>
                  <a:lnTo>
                    <a:pt x="9" y="8"/>
                  </a:lnTo>
                  <a:lnTo>
                    <a:pt x="10" y="10"/>
                  </a:lnTo>
                  <a:lnTo>
                    <a:pt x="12" y="11"/>
                  </a:lnTo>
                  <a:lnTo>
                    <a:pt x="14" y="13"/>
                  </a:lnTo>
                  <a:lnTo>
                    <a:pt x="14" y="15"/>
                  </a:lnTo>
                  <a:lnTo>
                    <a:pt x="15" y="17"/>
                  </a:lnTo>
                  <a:lnTo>
                    <a:pt x="14" y="18"/>
                  </a:lnTo>
                  <a:lnTo>
                    <a:pt x="14" y="20"/>
                  </a:lnTo>
                  <a:lnTo>
                    <a:pt x="14" y="21"/>
                  </a:lnTo>
                  <a:lnTo>
                    <a:pt x="14" y="22"/>
                  </a:lnTo>
                  <a:lnTo>
                    <a:pt x="15" y="22"/>
                  </a:lnTo>
                  <a:lnTo>
                    <a:pt x="16" y="22"/>
                  </a:lnTo>
                  <a:lnTo>
                    <a:pt x="17" y="22"/>
                  </a:lnTo>
                  <a:lnTo>
                    <a:pt x="18" y="22"/>
                  </a:lnTo>
                  <a:lnTo>
                    <a:pt x="19" y="22"/>
                  </a:lnTo>
                  <a:lnTo>
                    <a:pt x="20" y="21"/>
                  </a:lnTo>
                  <a:lnTo>
                    <a:pt x="21" y="21"/>
                  </a:lnTo>
                  <a:lnTo>
                    <a:pt x="22" y="21"/>
                  </a:lnTo>
                  <a:lnTo>
                    <a:pt x="22" y="20"/>
                  </a:lnTo>
                  <a:lnTo>
                    <a:pt x="23" y="20"/>
                  </a:lnTo>
                  <a:lnTo>
                    <a:pt x="24" y="20"/>
                  </a:lnTo>
                  <a:lnTo>
                    <a:pt x="25" y="20"/>
                  </a:lnTo>
                  <a:lnTo>
                    <a:pt x="26" y="20"/>
                  </a:lnTo>
                  <a:lnTo>
                    <a:pt x="26" y="21"/>
                  </a:lnTo>
                  <a:lnTo>
                    <a:pt x="27" y="21"/>
                  </a:lnTo>
                  <a:lnTo>
                    <a:pt x="27" y="22"/>
                  </a:lnTo>
                  <a:lnTo>
                    <a:pt x="27" y="23"/>
                  </a:lnTo>
                  <a:lnTo>
                    <a:pt x="26" y="23"/>
                  </a:lnTo>
                  <a:lnTo>
                    <a:pt x="26" y="24"/>
                  </a:lnTo>
                  <a:lnTo>
                    <a:pt x="27" y="24"/>
                  </a:lnTo>
                  <a:lnTo>
                    <a:pt x="28" y="25"/>
                  </a:lnTo>
                  <a:lnTo>
                    <a:pt x="29" y="24"/>
                  </a:lnTo>
                  <a:lnTo>
                    <a:pt x="31" y="25"/>
                  </a:lnTo>
                  <a:lnTo>
                    <a:pt x="32" y="25"/>
                  </a:lnTo>
                  <a:lnTo>
                    <a:pt x="33" y="25"/>
                  </a:lnTo>
                  <a:lnTo>
                    <a:pt x="35" y="25"/>
                  </a:lnTo>
                  <a:lnTo>
                    <a:pt x="36" y="25"/>
                  </a:lnTo>
                  <a:lnTo>
                    <a:pt x="38" y="24"/>
                  </a:lnTo>
                  <a:lnTo>
                    <a:pt x="41" y="23"/>
                  </a:lnTo>
                  <a:lnTo>
                    <a:pt x="42" y="23"/>
                  </a:lnTo>
                  <a:lnTo>
                    <a:pt x="43" y="23"/>
                  </a:lnTo>
                  <a:lnTo>
                    <a:pt x="44" y="23"/>
                  </a:lnTo>
                  <a:lnTo>
                    <a:pt x="45" y="23"/>
                  </a:lnTo>
                  <a:lnTo>
                    <a:pt x="47" y="24"/>
                  </a:lnTo>
                  <a:lnTo>
                    <a:pt x="49" y="25"/>
                  </a:lnTo>
                  <a:lnTo>
                    <a:pt x="53" y="26"/>
                  </a:lnTo>
                  <a:lnTo>
                    <a:pt x="54" y="26"/>
                  </a:lnTo>
                  <a:lnTo>
                    <a:pt x="55" y="26"/>
                  </a:lnTo>
                  <a:lnTo>
                    <a:pt x="56" y="26"/>
                  </a:lnTo>
                  <a:lnTo>
                    <a:pt x="56" y="25"/>
                  </a:lnTo>
                  <a:lnTo>
                    <a:pt x="56" y="24"/>
                  </a:lnTo>
                  <a:lnTo>
                    <a:pt x="55" y="23"/>
                  </a:lnTo>
                  <a:lnTo>
                    <a:pt x="55" y="22"/>
                  </a:lnTo>
                  <a:lnTo>
                    <a:pt x="54" y="20"/>
                  </a:lnTo>
                  <a:lnTo>
                    <a:pt x="53" y="16"/>
                  </a:lnTo>
                  <a:lnTo>
                    <a:pt x="54" y="15"/>
                  </a:lnTo>
                  <a:lnTo>
                    <a:pt x="55" y="14"/>
                  </a:lnTo>
                  <a:lnTo>
                    <a:pt x="55" y="13"/>
                  </a:lnTo>
                  <a:lnTo>
                    <a:pt x="54" y="13"/>
                  </a:lnTo>
                  <a:lnTo>
                    <a:pt x="53" y="13"/>
                  </a:lnTo>
                  <a:lnTo>
                    <a:pt x="52" y="13"/>
                  </a:lnTo>
                  <a:lnTo>
                    <a:pt x="51" y="13"/>
                  </a:lnTo>
                  <a:lnTo>
                    <a:pt x="50" y="12"/>
                  </a:lnTo>
                  <a:lnTo>
                    <a:pt x="49" y="11"/>
                  </a:lnTo>
                  <a:lnTo>
                    <a:pt x="47" y="10"/>
                  </a:lnTo>
                  <a:lnTo>
                    <a:pt x="46" y="10"/>
                  </a:lnTo>
                  <a:lnTo>
                    <a:pt x="46" y="11"/>
                  </a:lnTo>
                  <a:lnTo>
                    <a:pt x="45" y="11"/>
                  </a:lnTo>
                  <a:lnTo>
                    <a:pt x="44" y="11"/>
                  </a:lnTo>
                  <a:lnTo>
                    <a:pt x="44" y="10"/>
                  </a:lnTo>
                  <a:lnTo>
                    <a:pt x="43" y="10"/>
                  </a:lnTo>
                  <a:lnTo>
                    <a:pt x="42" y="10"/>
                  </a:lnTo>
                  <a:lnTo>
                    <a:pt x="40" y="11"/>
                  </a:lnTo>
                  <a:lnTo>
                    <a:pt x="38" y="12"/>
                  </a:lnTo>
                  <a:lnTo>
                    <a:pt x="37" y="12"/>
                  </a:lnTo>
                  <a:lnTo>
                    <a:pt x="36" y="12"/>
                  </a:lnTo>
                  <a:lnTo>
                    <a:pt x="36" y="11"/>
                  </a:lnTo>
                  <a:lnTo>
                    <a:pt x="36" y="10"/>
                  </a:lnTo>
                  <a:lnTo>
                    <a:pt x="35" y="10"/>
                  </a:lnTo>
                  <a:lnTo>
                    <a:pt x="35" y="9"/>
                  </a:lnTo>
                  <a:lnTo>
                    <a:pt x="34" y="9"/>
                  </a:lnTo>
                  <a:lnTo>
                    <a:pt x="33" y="9"/>
                  </a:lnTo>
                  <a:lnTo>
                    <a:pt x="33" y="8"/>
                  </a:lnTo>
                  <a:lnTo>
                    <a:pt x="32" y="8"/>
                  </a:lnTo>
                  <a:lnTo>
                    <a:pt x="31" y="8"/>
                  </a:lnTo>
                  <a:lnTo>
                    <a:pt x="30" y="8"/>
                  </a:lnTo>
                  <a:lnTo>
                    <a:pt x="29" y="7"/>
                  </a:lnTo>
                  <a:lnTo>
                    <a:pt x="28" y="6"/>
                  </a:lnTo>
                  <a:lnTo>
                    <a:pt x="27" y="6"/>
                  </a:lnTo>
                  <a:lnTo>
                    <a:pt x="26" y="6"/>
                  </a:lnTo>
                  <a:lnTo>
                    <a:pt x="25" y="6"/>
                  </a:lnTo>
                  <a:lnTo>
                    <a:pt x="25" y="5"/>
                  </a:lnTo>
                  <a:lnTo>
                    <a:pt x="24" y="5"/>
                  </a:lnTo>
                  <a:lnTo>
                    <a:pt x="22" y="5"/>
                  </a:lnTo>
                  <a:lnTo>
                    <a:pt x="21" y="5"/>
                  </a:lnTo>
                  <a:lnTo>
                    <a:pt x="16" y="5"/>
                  </a:lnTo>
                  <a:lnTo>
                    <a:pt x="15" y="5"/>
                  </a:lnTo>
                  <a:lnTo>
                    <a:pt x="14" y="4"/>
                  </a:lnTo>
                  <a:lnTo>
                    <a:pt x="13" y="4"/>
                  </a:lnTo>
                  <a:lnTo>
                    <a:pt x="12" y="4"/>
                  </a:lnTo>
                  <a:lnTo>
                    <a:pt x="12" y="3"/>
                  </a:lnTo>
                  <a:lnTo>
                    <a:pt x="10" y="3"/>
                  </a:lnTo>
                  <a:lnTo>
                    <a:pt x="10" y="2"/>
                  </a:lnTo>
                  <a:lnTo>
                    <a:pt x="9" y="2"/>
                  </a:lnTo>
                  <a:lnTo>
                    <a:pt x="8" y="2"/>
                  </a:lnTo>
                  <a:lnTo>
                    <a:pt x="8" y="1"/>
                  </a:lnTo>
                  <a:lnTo>
                    <a:pt x="7" y="1"/>
                  </a:lnTo>
                  <a:lnTo>
                    <a:pt x="6" y="1"/>
                  </a:lnTo>
                  <a:lnTo>
                    <a:pt x="5" y="1"/>
                  </a:lnTo>
                  <a:lnTo>
                    <a:pt x="4" y="1"/>
                  </a:lnTo>
                  <a:lnTo>
                    <a:pt x="3" y="1"/>
                  </a:lnTo>
                  <a:lnTo>
                    <a:pt x="2" y="1"/>
                  </a:lnTo>
                  <a:lnTo>
                    <a:pt x="2" y="0"/>
                  </a:lnTo>
                  <a:lnTo>
                    <a:pt x="1" y="0"/>
                  </a:lnTo>
                  <a:lnTo>
                    <a:pt x="0" y="0"/>
                  </a:lnTo>
                  <a:lnTo>
                    <a:pt x="0" y="1"/>
                  </a:lnTo>
                  <a:lnTo>
                    <a:pt x="2"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556" name="Germany"/>
            <p:cNvGrpSpPr>
              <a:grpSpLocks noChangeAspect="1"/>
            </p:cNvGrpSpPr>
            <p:nvPr/>
          </p:nvGrpSpPr>
          <p:grpSpPr bwMode="auto">
            <a:xfrm>
              <a:off x="1918" y="884"/>
              <a:ext cx="83" cy="93"/>
              <a:chOff x="1918" y="884"/>
              <a:chExt cx="83" cy="93"/>
            </a:xfrm>
          </p:grpSpPr>
          <p:sp>
            <p:nvSpPr>
              <p:cNvPr id="21503" name="D345"/>
              <p:cNvSpPr>
                <a:spLocks noChangeAspect="1"/>
              </p:cNvSpPr>
              <p:nvPr/>
            </p:nvSpPr>
            <p:spPr bwMode="auto">
              <a:xfrm>
                <a:off x="1918" y="884"/>
                <a:ext cx="83" cy="93"/>
              </a:xfrm>
              <a:custGeom>
                <a:avLst/>
                <a:gdLst>
                  <a:gd name="T0" fmla="*/ 1 w 83"/>
                  <a:gd name="T1" fmla="*/ 47 h 93"/>
                  <a:gd name="T2" fmla="*/ 1 w 83"/>
                  <a:gd name="T3" fmla="*/ 39 h 93"/>
                  <a:gd name="T4" fmla="*/ 7 w 83"/>
                  <a:gd name="T5" fmla="*/ 37 h 93"/>
                  <a:gd name="T6" fmla="*/ 9 w 83"/>
                  <a:gd name="T7" fmla="*/ 31 h 93"/>
                  <a:gd name="T8" fmla="*/ 10 w 83"/>
                  <a:gd name="T9" fmla="*/ 25 h 93"/>
                  <a:gd name="T10" fmla="*/ 15 w 83"/>
                  <a:gd name="T11" fmla="*/ 22 h 93"/>
                  <a:gd name="T12" fmla="*/ 11 w 83"/>
                  <a:gd name="T13" fmla="*/ 19 h 93"/>
                  <a:gd name="T14" fmla="*/ 17 w 83"/>
                  <a:gd name="T15" fmla="*/ 16 h 93"/>
                  <a:gd name="T16" fmla="*/ 22 w 83"/>
                  <a:gd name="T17" fmla="*/ 18 h 93"/>
                  <a:gd name="T18" fmla="*/ 24 w 83"/>
                  <a:gd name="T19" fmla="*/ 18 h 93"/>
                  <a:gd name="T20" fmla="*/ 26 w 83"/>
                  <a:gd name="T21" fmla="*/ 14 h 93"/>
                  <a:gd name="T22" fmla="*/ 27 w 83"/>
                  <a:gd name="T23" fmla="*/ 11 h 93"/>
                  <a:gd name="T24" fmla="*/ 26 w 83"/>
                  <a:gd name="T25" fmla="*/ 8 h 93"/>
                  <a:gd name="T26" fmla="*/ 28 w 83"/>
                  <a:gd name="T27" fmla="*/ 5 h 93"/>
                  <a:gd name="T28" fmla="*/ 26 w 83"/>
                  <a:gd name="T29" fmla="*/ 0 h 93"/>
                  <a:gd name="T30" fmla="*/ 32 w 83"/>
                  <a:gd name="T31" fmla="*/ 1 h 93"/>
                  <a:gd name="T32" fmla="*/ 36 w 83"/>
                  <a:gd name="T33" fmla="*/ 2 h 93"/>
                  <a:gd name="T34" fmla="*/ 38 w 83"/>
                  <a:gd name="T35" fmla="*/ 6 h 93"/>
                  <a:gd name="T36" fmla="*/ 42 w 83"/>
                  <a:gd name="T37" fmla="*/ 8 h 93"/>
                  <a:gd name="T38" fmla="*/ 47 w 83"/>
                  <a:gd name="T39" fmla="*/ 9 h 93"/>
                  <a:gd name="T40" fmla="*/ 46 w 83"/>
                  <a:gd name="T41" fmla="*/ 13 h 93"/>
                  <a:gd name="T42" fmla="*/ 50 w 83"/>
                  <a:gd name="T43" fmla="*/ 12 h 93"/>
                  <a:gd name="T44" fmla="*/ 56 w 83"/>
                  <a:gd name="T45" fmla="*/ 9 h 93"/>
                  <a:gd name="T46" fmla="*/ 60 w 83"/>
                  <a:gd name="T47" fmla="*/ 6 h 93"/>
                  <a:gd name="T48" fmla="*/ 59 w 83"/>
                  <a:gd name="T49" fmla="*/ 9 h 93"/>
                  <a:gd name="T50" fmla="*/ 65 w 83"/>
                  <a:gd name="T51" fmla="*/ 8 h 93"/>
                  <a:gd name="T52" fmla="*/ 70 w 83"/>
                  <a:gd name="T53" fmla="*/ 10 h 93"/>
                  <a:gd name="T54" fmla="*/ 73 w 83"/>
                  <a:gd name="T55" fmla="*/ 14 h 93"/>
                  <a:gd name="T56" fmla="*/ 78 w 83"/>
                  <a:gd name="T57" fmla="*/ 19 h 93"/>
                  <a:gd name="T58" fmla="*/ 76 w 83"/>
                  <a:gd name="T59" fmla="*/ 26 h 93"/>
                  <a:gd name="T60" fmla="*/ 79 w 83"/>
                  <a:gd name="T61" fmla="*/ 31 h 93"/>
                  <a:gd name="T62" fmla="*/ 80 w 83"/>
                  <a:gd name="T63" fmla="*/ 39 h 93"/>
                  <a:gd name="T64" fmla="*/ 83 w 83"/>
                  <a:gd name="T65" fmla="*/ 45 h 93"/>
                  <a:gd name="T66" fmla="*/ 81 w 83"/>
                  <a:gd name="T67" fmla="*/ 51 h 93"/>
                  <a:gd name="T68" fmla="*/ 76 w 83"/>
                  <a:gd name="T69" fmla="*/ 49 h 93"/>
                  <a:gd name="T70" fmla="*/ 68 w 83"/>
                  <a:gd name="T71" fmla="*/ 55 h 93"/>
                  <a:gd name="T72" fmla="*/ 61 w 83"/>
                  <a:gd name="T73" fmla="*/ 57 h 93"/>
                  <a:gd name="T74" fmla="*/ 58 w 83"/>
                  <a:gd name="T75" fmla="*/ 60 h 93"/>
                  <a:gd name="T76" fmla="*/ 59 w 83"/>
                  <a:gd name="T77" fmla="*/ 62 h 93"/>
                  <a:gd name="T78" fmla="*/ 66 w 83"/>
                  <a:gd name="T79" fmla="*/ 71 h 93"/>
                  <a:gd name="T80" fmla="*/ 72 w 83"/>
                  <a:gd name="T81" fmla="*/ 78 h 93"/>
                  <a:gd name="T82" fmla="*/ 67 w 83"/>
                  <a:gd name="T83" fmla="*/ 82 h 93"/>
                  <a:gd name="T84" fmla="*/ 65 w 83"/>
                  <a:gd name="T85" fmla="*/ 90 h 93"/>
                  <a:gd name="T86" fmla="*/ 59 w 83"/>
                  <a:gd name="T87" fmla="*/ 89 h 93"/>
                  <a:gd name="T88" fmla="*/ 51 w 83"/>
                  <a:gd name="T89" fmla="*/ 91 h 93"/>
                  <a:gd name="T90" fmla="*/ 42 w 83"/>
                  <a:gd name="T91" fmla="*/ 92 h 93"/>
                  <a:gd name="T92" fmla="*/ 36 w 83"/>
                  <a:gd name="T93" fmla="*/ 91 h 93"/>
                  <a:gd name="T94" fmla="*/ 28 w 83"/>
                  <a:gd name="T95" fmla="*/ 90 h 93"/>
                  <a:gd name="T96" fmla="*/ 18 w 83"/>
                  <a:gd name="T97" fmla="*/ 91 h 93"/>
                  <a:gd name="T98" fmla="*/ 15 w 83"/>
                  <a:gd name="T99" fmla="*/ 84 h 93"/>
                  <a:gd name="T100" fmla="*/ 19 w 83"/>
                  <a:gd name="T101" fmla="*/ 76 h 93"/>
                  <a:gd name="T102" fmla="*/ 11 w 83"/>
                  <a:gd name="T103" fmla="*/ 71 h 93"/>
                  <a:gd name="T104" fmla="*/ 4 w 83"/>
                  <a:gd name="T105" fmla="*/ 68 h 93"/>
                  <a:gd name="T106" fmla="*/ 2 w 83"/>
                  <a:gd name="T107" fmla="*/ 62 h 93"/>
                  <a:gd name="T108" fmla="*/ 3 w 83"/>
                  <a:gd name="T109" fmla="*/ 57 h 93"/>
                  <a:gd name="T110" fmla="*/ 1 w 83"/>
                  <a:gd name="T111" fmla="*/ 53 h 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3"/>
                  <a:gd name="T169" fmla="*/ 0 h 93"/>
                  <a:gd name="T170" fmla="*/ 83 w 83"/>
                  <a:gd name="T171" fmla="*/ 93 h 9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3" h="93">
                    <a:moveTo>
                      <a:pt x="1" y="52"/>
                    </a:moveTo>
                    <a:lnTo>
                      <a:pt x="1" y="51"/>
                    </a:lnTo>
                    <a:lnTo>
                      <a:pt x="0" y="49"/>
                    </a:lnTo>
                    <a:lnTo>
                      <a:pt x="0" y="48"/>
                    </a:lnTo>
                    <a:lnTo>
                      <a:pt x="1" y="47"/>
                    </a:lnTo>
                    <a:lnTo>
                      <a:pt x="1" y="46"/>
                    </a:lnTo>
                    <a:lnTo>
                      <a:pt x="1" y="45"/>
                    </a:lnTo>
                    <a:lnTo>
                      <a:pt x="1" y="43"/>
                    </a:lnTo>
                    <a:lnTo>
                      <a:pt x="1" y="42"/>
                    </a:lnTo>
                    <a:lnTo>
                      <a:pt x="1" y="39"/>
                    </a:lnTo>
                    <a:lnTo>
                      <a:pt x="1" y="38"/>
                    </a:lnTo>
                    <a:lnTo>
                      <a:pt x="2" y="38"/>
                    </a:lnTo>
                    <a:lnTo>
                      <a:pt x="5" y="39"/>
                    </a:lnTo>
                    <a:lnTo>
                      <a:pt x="6" y="39"/>
                    </a:lnTo>
                    <a:lnTo>
                      <a:pt x="7" y="37"/>
                    </a:lnTo>
                    <a:lnTo>
                      <a:pt x="7" y="36"/>
                    </a:lnTo>
                    <a:lnTo>
                      <a:pt x="9" y="35"/>
                    </a:lnTo>
                    <a:lnTo>
                      <a:pt x="10" y="33"/>
                    </a:lnTo>
                    <a:lnTo>
                      <a:pt x="10" y="32"/>
                    </a:lnTo>
                    <a:lnTo>
                      <a:pt x="9" y="31"/>
                    </a:lnTo>
                    <a:lnTo>
                      <a:pt x="7" y="31"/>
                    </a:lnTo>
                    <a:lnTo>
                      <a:pt x="7" y="29"/>
                    </a:lnTo>
                    <a:lnTo>
                      <a:pt x="9" y="28"/>
                    </a:lnTo>
                    <a:lnTo>
                      <a:pt x="10" y="26"/>
                    </a:lnTo>
                    <a:lnTo>
                      <a:pt x="10" y="25"/>
                    </a:lnTo>
                    <a:lnTo>
                      <a:pt x="10" y="23"/>
                    </a:lnTo>
                    <a:lnTo>
                      <a:pt x="11" y="22"/>
                    </a:lnTo>
                    <a:lnTo>
                      <a:pt x="13" y="21"/>
                    </a:lnTo>
                    <a:lnTo>
                      <a:pt x="14" y="22"/>
                    </a:lnTo>
                    <a:lnTo>
                      <a:pt x="15" y="22"/>
                    </a:lnTo>
                    <a:lnTo>
                      <a:pt x="14" y="21"/>
                    </a:lnTo>
                    <a:lnTo>
                      <a:pt x="13" y="21"/>
                    </a:lnTo>
                    <a:lnTo>
                      <a:pt x="13" y="20"/>
                    </a:lnTo>
                    <a:lnTo>
                      <a:pt x="11" y="20"/>
                    </a:lnTo>
                    <a:lnTo>
                      <a:pt x="11" y="19"/>
                    </a:lnTo>
                    <a:lnTo>
                      <a:pt x="11" y="18"/>
                    </a:lnTo>
                    <a:lnTo>
                      <a:pt x="12" y="18"/>
                    </a:lnTo>
                    <a:lnTo>
                      <a:pt x="12" y="17"/>
                    </a:lnTo>
                    <a:lnTo>
                      <a:pt x="14" y="16"/>
                    </a:lnTo>
                    <a:lnTo>
                      <a:pt x="17" y="16"/>
                    </a:lnTo>
                    <a:lnTo>
                      <a:pt x="20" y="16"/>
                    </a:lnTo>
                    <a:lnTo>
                      <a:pt x="21" y="18"/>
                    </a:lnTo>
                    <a:lnTo>
                      <a:pt x="21" y="19"/>
                    </a:lnTo>
                    <a:lnTo>
                      <a:pt x="22" y="19"/>
                    </a:lnTo>
                    <a:lnTo>
                      <a:pt x="22" y="18"/>
                    </a:lnTo>
                    <a:lnTo>
                      <a:pt x="23" y="18"/>
                    </a:lnTo>
                    <a:lnTo>
                      <a:pt x="24" y="20"/>
                    </a:lnTo>
                    <a:lnTo>
                      <a:pt x="25" y="21"/>
                    </a:lnTo>
                    <a:lnTo>
                      <a:pt x="25" y="20"/>
                    </a:lnTo>
                    <a:lnTo>
                      <a:pt x="24" y="18"/>
                    </a:lnTo>
                    <a:lnTo>
                      <a:pt x="24" y="17"/>
                    </a:lnTo>
                    <a:lnTo>
                      <a:pt x="24" y="16"/>
                    </a:lnTo>
                    <a:lnTo>
                      <a:pt x="25" y="15"/>
                    </a:lnTo>
                    <a:lnTo>
                      <a:pt x="25" y="14"/>
                    </a:lnTo>
                    <a:lnTo>
                      <a:pt x="26" y="14"/>
                    </a:lnTo>
                    <a:lnTo>
                      <a:pt x="28" y="14"/>
                    </a:lnTo>
                    <a:lnTo>
                      <a:pt x="29" y="14"/>
                    </a:lnTo>
                    <a:lnTo>
                      <a:pt x="28" y="13"/>
                    </a:lnTo>
                    <a:lnTo>
                      <a:pt x="27" y="12"/>
                    </a:lnTo>
                    <a:lnTo>
                      <a:pt x="27" y="11"/>
                    </a:lnTo>
                    <a:lnTo>
                      <a:pt x="28" y="11"/>
                    </a:lnTo>
                    <a:lnTo>
                      <a:pt x="27" y="10"/>
                    </a:lnTo>
                    <a:lnTo>
                      <a:pt x="27" y="9"/>
                    </a:lnTo>
                    <a:lnTo>
                      <a:pt x="27" y="8"/>
                    </a:lnTo>
                    <a:lnTo>
                      <a:pt x="26" y="8"/>
                    </a:lnTo>
                    <a:lnTo>
                      <a:pt x="25" y="8"/>
                    </a:lnTo>
                    <a:lnTo>
                      <a:pt x="26" y="7"/>
                    </a:lnTo>
                    <a:lnTo>
                      <a:pt x="27" y="6"/>
                    </a:lnTo>
                    <a:lnTo>
                      <a:pt x="28" y="6"/>
                    </a:lnTo>
                    <a:lnTo>
                      <a:pt x="28" y="5"/>
                    </a:lnTo>
                    <a:lnTo>
                      <a:pt x="27" y="4"/>
                    </a:lnTo>
                    <a:lnTo>
                      <a:pt x="26" y="3"/>
                    </a:lnTo>
                    <a:lnTo>
                      <a:pt x="25" y="2"/>
                    </a:lnTo>
                    <a:lnTo>
                      <a:pt x="26" y="1"/>
                    </a:lnTo>
                    <a:lnTo>
                      <a:pt x="26" y="0"/>
                    </a:lnTo>
                    <a:lnTo>
                      <a:pt x="26" y="1"/>
                    </a:lnTo>
                    <a:lnTo>
                      <a:pt x="27" y="1"/>
                    </a:lnTo>
                    <a:lnTo>
                      <a:pt x="29" y="1"/>
                    </a:lnTo>
                    <a:lnTo>
                      <a:pt x="31" y="1"/>
                    </a:lnTo>
                    <a:lnTo>
                      <a:pt x="32" y="1"/>
                    </a:lnTo>
                    <a:lnTo>
                      <a:pt x="33" y="1"/>
                    </a:lnTo>
                    <a:lnTo>
                      <a:pt x="32" y="1"/>
                    </a:lnTo>
                    <a:lnTo>
                      <a:pt x="33" y="1"/>
                    </a:lnTo>
                    <a:lnTo>
                      <a:pt x="35" y="2"/>
                    </a:lnTo>
                    <a:lnTo>
                      <a:pt x="36" y="2"/>
                    </a:lnTo>
                    <a:lnTo>
                      <a:pt x="37" y="3"/>
                    </a:lnTo>
                    <a:lnTo>
                      <a:pt x="37" y="4"/>
                    </a:lnTo>
                    <a:lnTo>
                      <a:pt x="37" y="5"/>
                    </a:lnTo>
                    <a:lnTo>
                      <a:pt x="36" y="6"/>
                    </a:lnTo>
                    <a:lnTo>
                      <a:pt x="38" y="6"/>
                    </a:lnTo>
                    <a:lnTo>
                      <a:pt x="38" y="7"/>
                    </a:lnTo>
                    <a:lnTo>
                      <a:pt x="39" y="7"/>
                    </a:lnTo>
                    <a:lnTo>
                      <a:pt x="40" y="6"/>
                    </a:lnTo>
                    <a:lnTo>
                      <a:pt x="42" y="7"/>
                    </a:lnTo>
                    <a:lnTo>
                      <a:pt x="42" y="8"/>
                    </a:lnTo>
                    <a:lnTo>
                      <a:pt x="43" y="8"/>
                    </a:lnTo>
                    <a:lnTo>
                      <a:pt x="45" y="8"/>
                    </a:lnTo>
                    <a:lnTo>
                      <a:pt x="46" y="7"/>
                    </a:lnTo>
                    <a:lnTo>
                      <a:pt x="47" y="8"/>
                    </a:lnTo>
                    <a:lnTo>
                      <a:pt x="47" y="9"/>
                    </a:lnTo>
                    <a:lnTo>
                      <a:pt x="46" y="10"/>
                    </a:lnTo>
                    <a:lnTo>
                      <a:pt x="45" y="11"/>
                    </a:lnTo>
                    <a:lnTo>
                      <a:pt x="44" y="12"/>
                    </a:lnTo>
                    <a:lnTo>
                      <a:pt x="45" y="13"/>
                    </a:lnTo>
                    <a:lnTo>
                      <a:pt x="46" y="13"/>
                    </a:lnTo>
                    <a:lnTo>
                      <a:pt x="47" y="12"/>
                    </a:lnTo>
                    <a:lnTo>
                      <a:pt x="48" y="12"/>
                    </a:lnTo>
                    <a:lnTo>
                      <a:pt x="49" y="13"/>
                    </a:lnTo>
                    <a:lnTo>
                      <a:pt x="51" y="13"/>
                    </a:lnTo>
                    <a:lnTo>
                      <a:pt x="50" y="12"/>
                    </a:lnTo>
                    <a:lnTo>
                      <a:pt x="51" y="12"/>
                    </a:lnTo>
                    <a:lnTo>
                      <a:pt x="51" y="11"/>
                    </a:lnTo>
                    <a:lnTo>
                      <a:pt x="53" y="10"/>
                    </a:lnTo>
                    <a:lnTo>
                      <a:pt x="55" y="10"/>
                    </a:lnTo>
                    <a:lnTo>
                      <a:pt x="56" y="9"/>
                    </a:lnTo>
                    <a:lnTo>
                      <a:pt x="56" y="10"/>
                    </a:lnTo>
                    <a:lnTo>
                      <a:pt x="57" y="10"/>
                    </a:lnTo>
                    <a:lnTo>
                      <a:pt x="57" y="9"/>
                    </a:lnTo>
                    <a:lnTo>
                      <a:pt x="59" y="8"/>
                    </a:lnTo>
                    <a:lnTo>
                      <a:pt x="60" y="6"/>
                    </a:lnTo>
                    <a:lnTo>
                      <a:pt x="61" y="6"/>
                    </a:lnTo>
                    <a:lnTo>
                      <a:pt x="62" y="6"/>
                    </a:lnTo>
                    <a:lnTo>
                      <a:pt x="61" y="7"/>
                    </a:lnTo>
                    <a:lnTo>
                      <a:pt x="60" y="8"/>
                    </a:lnTo>
                    <a:lnTo>
                      <a:pt x="59" y="9"/>
                    </a:lnTo>
                    <a:lnTo>
                      <a:pt x="61" y="8"/>
                    </a:lnTo>
                    <a:lnTo>
                      <a:pt x="62" y="8"/>
                    </a:lnTo>
                    <a:lnTo>
                      <a:pt x="63" y="7"/>
                    </a:lnTo>
                    <a:lnTo>
                      <a:pt x="65" y="7"/>
                    </a:lnTo>
                    <a:lnTo>
                      <a:pt x="65" y="8"/>
                    </a:lnTo>
                    <a:lnTo>
                      <a:pt x="67" y="9"/>
                    </a:lnTo>
                    <a:lnTo>
                      <a:pt x="67" y="10"/>
                    </a:lnTo>
                    <a:lnTo>
                      <a:pt x="68" y="10"/>
                    </a:lnTo>
                    <a:lnTo>
                      <a:pt x="69" y="11"/>
                    </a:lnTo>
                    <a:lnTo>
                      <a:pt x="70" y="10"/>
                    </a:lnTo>
                    <a:lnTo>
                      <a:pt x="71" y="11"/>
                    </a:lnTo>
                    <a:lnTo>
                      <a:pt x="72" y="12"/>
                    </a:lnTo>
                    <a:lnTo>
                      <a:pt x="72" y="13"/>
                    </a:lnTo>
                    <a:lnTo>
                      <a:pt x="72" y="14"/>
                    </a:lnTo>
                    <a:lnTo>
                      <a:pt x="73" y="14"/>
                    </a:lnTo>
                    <a:lnTo>
                      <a:pt x="75" y="15"/>
                    </a:lnTo>
                    <a:lnTo>
                      <a:pt x="76" y="15"/>
                    </a:lnTo>
                    <a:lnTo>
                      <a:pt x="76" y="16"/>
                    </a:lnTo>
                    <a:lnTo>
                      <a:pt x="77" y="18"/>
                    </a:lnTo>
                    <a:lnTo>
                      <a:pt x="78" y="19"/>
                    </a:lnTo>
                    <a:lnTo>
                      <a:pt x="78" y="20"/>
                    </a:lnTo>
                    <a:lnTo>
                      <a:pt x="78" y="21"/>
                    </a:lnTo>
                    <a:lnTo>
                      <a:pt x="77" y="23"/>
                    </a:lnTo>
                    <a:lnTo>
                      <a:pt x="76" y="24"/>
                    </a:lnTo>
                    <a:lnTo>
                      <a:pt x="76" y="26"/>
                    </a:lnTo>
                    <a:lnTo>
                      <a:pt x="76" y="27"/>
                    </a:lnTo>
                    <a:lnTo>
                      <a:pt x="77" y="28"/>
                    </a:lnTo>
                    <a:lnTo>
                      <a:pt x="78" y="28"/>
                    </a:lnTo>
                    <a:lnTo>
                      <a:pt x="79" y="30"/>
                    </a:lnTo>
                    <a:lnTo>
                      <a:pt x="79" y="31"/>
                    </a:lnTo>
                    <a:lnTo>
                      <a:pt x="79" y="33"/>
                    </a:lnTo>
                    <a:lnTo>
                      <a:pt x="79" y="34"/>
                    </a:lnTo>
                    <a:lnTo>
                      <a:pt x="80" y="37"/>
                    </a:lnTo>
                    <a:lnTo>
                      <a:pt x="80" y="38"/>
                    </a:lnTo>
                    <a:lnTo>
                      <a:pt x="80" y="39"/>
                    </a:lnTo>
                    <a:lnTo>
                      <a:pt x="80" y="41"/>
                    </a:lnTo>
                    <a:lnTo>
                      <a:pt x="81" y="43"/>
                    </a:lnTo>
                    <a:lnTo>
                      <a:pt x="82" y="44"/>
                    </a:lnTo>
                    <a:lnTo>
                      <a:pt x="83" y="44"/>
                    </a:lnTo>
                    <a:lnTo>
                      <a:pt x="83" y="45"/>
                    </a:lnTo>
                    <a:lnTo>
                      <a:pt x="83" y="46"/>
                    </a:lnTo>
                    <a:lnTo>
                      <a:pt x="83" y="48"/>
                    </a:lnTo>
                    <a:lnTo>
                      <a:pt x="82" y="50"/>
                    </a:lnTo>
                    <a:lnTo>
                      <a:pt x="82" y="51"/>
                    </a:lnTo>
                    <a:lnTo>
                      <a:pt x="81" y="51"/>
                    </a:lnTo>
                    <a:lnTo>
                      <a:pt x="80" y="51"/>
                    </a:lnTo>
                    <a:lnTo>
                      <a:pt x="79" y="50"/>
                    </a:lnTo>
                    <a:lnTo>
                      <a:pt x="78" y="48"/>
                    </a:lnTo>
                    <a:lnTo>
                      <a:pt x="76" y="48"/>
                    </a:lnTo>
                    <a:lnTo>
                      <a:pt x="76" y="49"/>
                    </a:lnTo>
                    <a:lnTo>
                      <a:pt x="76" y="51"/>
                    </a:lnTo>
                    <a:lnTo>
                      <a:pt x="74" y="52"/>
                    </a:lnTo>
                    <a:lnTo>
                      <a:pt x="71" y="52"/>
                    </a:lnTo>
                    <a:lnTo>
                      <a:pt x="69" y="53"/>
                    </a:lnTo>
                    <a:lnTo>
                      <a:pt x="68" y="55"/>
                    </a:lnTo>
                    <a:lnTo>
                      <a:pt x="67" y="55"/>
                    </a:lnTo>
                    <a:lnTo>
                      <a:pt x="65" y="56"/>
                    </a:lnTo>
                    <a:lnTo>
                      <a:pt x="64" y="56"/>
                    </a:lnTo>
                    <a:lnTo>
                      <a:pt x="62" y="57"/>
                    </a:lnTo>
                    <a:lnTo>
                      <a:pt x="61" y="57"/>
                    </a:lnTo>
                    <a:lnTo>
                      <a:pt x="60" y="57"/>
                    </a:lnTo>
                    <a:lnTo>
                      <a:pt x="60" y="58"/>
                    </a:lnTo>
                    <a:lnTo>
                      <a:pt x="59" y="58"/>
                    </a:lnTo>
                    <a:lnTo>
                      <a:pt x="59" y="59"/>
                    </a:lnTo>
                    <a:lnTo>
                      <a:pt x="58" y="60"/>
                    </a:lnTo>
                    <a:lnTo>
                      <a:pt x="58" y="59"/>
                    </a:lnTo>
                    <a:lnTo>
                      <a:pt x="56" y="58"/>
                    </a:lnTo>
                    <a:lnTo>
                      <a:pt x="56" y="59"/>
                    </a:lnTo>
                    <a:lnTo>
                      <a:pt x="57" y="61"/>
                    </a:lnTo>
                    <a:lnTo>
                      <a:pt x="59" y="62"/>
                    </a:lnTo>
                    <a:lnTo>
                      <a:pt x="60" y="63"/>
                    </a:lnTo>
                    <a:lnTo>
                      <a:pt x="60" y="66"/>
                    </a:lnTo>
                    <a:lnTo>
                      <a:pt x="61" y="68"/>
                    </a:lnTo>
                    <a:lnTo>
                      <a:pt x="63" y="69"/>
                    </a:lnTo>
                    <a:lnTo>
                      <a:pt x="66" y="71"/>
                    </a:lnTo>
                    <a:lnTo>
                      <a:pt x="68" y="73"/>
                    </a:lnTo>
                    <a:lnTo>
                      <a:pt x="69" y="74"/>
                    </a:lnTo>
                    <a:lnTo>
                      <a:pt x="72" y="76"/>
                    </a:lnTo>
                    <a:lnTo>
                      <a:pt x="73" y="77"/>
                    </a:lnTo>
                    <a:lnTo>
                      <a:pt x="72" y="78"/>
                    </a:lnTo>
                    <a:lnTo>
                      <a:pt x="71" y="78"/>
                    </a:lnTo>
                    <a:lnTo>
                      <a:pt x="70" y="79"/>
                    </a:lnTo>
                    <a:lnTo>
                      <a:pt x="69" y="80"/>
                    </a:lnTo>
                    <a:lnTo>
                      <a:pt x="68" y="81"/>
                    </a:lnTo>
                    <a:lnTo>
                      <a:pt x="67" y="82"/>
                    </a:lnTo>
                    <a:lnTo>
                      <a:pt x="65" y="83"/>
                    </a:lnTo>
                    <a:lnTo>
                      <a:pt x="64" y="84"/>
                    </a:lnTo>
                    <a:lnTo>
                      <a:pt x="64" y="87"/>
                    </a:lnTo>
                    <a:lnTo>
                      <a:pt x="65" y="89"/>
                    </a:lnTo>
                    <a:lnTo>
                      <a:pt x="65" y="90"/>
                    </a:lnTo>
                    <a:lnTo>
                      <a:pt x="64" y="91"/>
                    </a:lnTo>
                    <a:lnTo>
                      <a:pt x="63" y="89"/>
                    </a:lnTo>
                    <a:lnTo>
                      <a:pt x="62" y="89"/>
                    </a:lnTo>
                    <a:lnTo>
                      <a:pt x="61" y="89"/>
                    </a:lnTo>
                    <a:lnTo>
                      <a:pt x="59" y="89"/>
                    </a:lnTo>
                    <a:lnTo>
                      <a:pt x="58" y="90"/>
                    </a:lnTo>
                    <a:lnTo>
                      <a:pt x="56" y="90"/>
                    </a:lnTo>
                    <a:lnTo>
                      <a:pt x="54" y="90"/>
                    </a:lnTo>
                    <a:lnTo>
                      <a:pt x="52" y="90"/>
                    </a:lnTo>
                    <a:lnTo>
                      <a:pt x="51" y="91"/>
                    </a:lnTo>
                    <a:lnTo>
                      <a:pt x="49" y="92"/>
                    </a:lnTo>
                    <a:lnTo>
                      <a:pt x="47" y="92"/>
                    </a:lnTo>
                    <a:lnTo>
                      <a:pt x="45" y="91"/>
                    </a:lnTo>
                    <a:lnTo>
                      <a:pt x="43" y="91"/>
                    </a:lnTo>
                    <a:lnTo>
                      <a:pt x="42" y="92"/>
                    </a:lnTo>
                    <a:lnTo>
                      <a:pt x="41" y="93"/>
                    </a:lnTo>
                    <a:lnTo>
                      <a:pt x="40" y="93"/>
                    </a:lnTo>
                    <a:lnTo>
                      <a:pt x="38" y="92"/>
                    </a:lnTo>
                    <a:lnTo>
                      <a:pt x="38" y="91"/>
                    </a:lnTo>
                    <a:lnTo>
                      <a:pt x="36" y="91"/>
                    </a:lnTo>
                    <a:lnTo>
                      <a:pt x="35" y="91"/>
                    </a:lnTo>
                    <a:lnTo>
                      <a:pt x="33" y="92"/>
                    </a:lnTo>
                    <a:lnTo>
                      <a:pt x="32" y="91"/>
                    </a:lnTo>
                    <a:lnTo>
                      <a:pt x="30" y="90"/>
                    </a:lnTo>
                    <a:lnTo>
                      <a:pt x="28" y="90"/>
                    </a:lnTo>
                    <a:lnTo>
                      <a:pt x="26" y="90"/>
                    </a:lnTo>
                    <a:lnTo>
                      <a:pt x="25" y="90"/>
                    </a:lnTo>
                    <a:lnTo>
                      <a:pt x="22" y="90"/>
                    </a:lnTo>
                    <a:lnTo>
                      <a:pt x="20" y="90"/>
                    </a:lnTo>
                    <a:lnTo>
                      <a:pt x="18" y="91"/>
                    </a:lnTo>
                    <a:lnTo>
                      <a:pt x="16" y="91"/>
                    </a:lnTo>
                    <a:lnTo>
                      <a:pt x="15" y="90"/>
                    </a:lnTo>
                    <a:lnTo>
                      <a:pt x="14" y="88"/>
                    </a:lnTo>
                    <a:lnTo>
                      <a:pt x="14" y="86"/>
                    </a:lnTo>
                    <a:lnTo>
                      <a:pt x="15" y="84"/>
                    </a:lnTo>
                    <a:lnTo>
                      <a:pt x="15" y="83"/>
                    </a:lnTo>
                    <a:lnTo>
                      <a:pt x="16" y="81"/>
                    </a:lnTo>
                    <a:lnTo>
                      <a:pt x="16" y="79"/>
                    </a:lnTo>
                    <a:lnTo>
                      <a:pt x="18" y="77"/>
                    </a:lnTo>
                    <a:lnTo>
                      <a:pt x="19" y="76"/>
                    </a:lnTo>
                    <a:lnTo>
                      <a:pt x="20" y="74"/>
                    </a:lnTo>
                    <a:lnTo>
                      <a:pt x="17" y="73"/>
                    </a:lnTo>
                    <a:lnTo>
                      <a:pt x="15" y="72"/>
                    </a:lnTo>
                    <a:lnTo>
                      <a:pt x="13" y="72"/>
                    </a:lnTo>
                    <a:lnTo>
                      <a:pt x="11" y="71"/>
                    </a:lnTo>
                    <a:lnTo>
                      <a:pt x="9" y="71"/>
                    </a:lnTo>
                    <a:lnTo>
                      <a:pt x="7" y="71"/>
                    </a:lnTo>
                    <a:lnTo>
                      <a:pt x="6" y="70"/>
                    </a:lnTo>
                    <a:lnTo>
                      <a:pt x="5" y="69"/>
                    </a:lnTo>
                    <a:lnTo>
                      <a:pt x="4" y="68"/>
                    </a:lnTo>
                    <a:lnTo>
                      <a:pt x="3" y="67"/>
                    </a:lnTo>
                    <a:lnTo>
                      <a:pt x="4" y="66"/>
                    </a:lnTo>
                    <a:lnTo>
                      <a:pt x="4" y="64"/>
                    </a:lnTo>
                    <a:lnTo>
                      <a:pt x="3" y="63"/>
                    </a:lnTo>
                    <a:lnTo>
                      <a:pt x="2" y="62"/>
                    </a:lnTo>
                    <a:lnTo>
                      <a:pt x="2" y="61"/>
                    </a:lnTo>
                    <a:lnTo>
                      <a:pt x="3" y="60"/>
                    </a:lnTo>
                    <a:lnTo>
                      <a:pt x="1" y="59"/>
                    </a:lnTo>
                    <a:lnTo>
                      <a:pt x="1" y="60"/>
                    </a:lnTo>
                    <a:lnTo>
                      <a:pt x="3" y="57"/>
                    </a:lnTo>
                    <a:lnTo>
                      <a:pt x="3" y="56"/>
                    </a:lnTo>
                    <a:lnTo>
                      <a:pt x="2" y="55"/>
                    </a:lnTo>
                    <a:lnTo>
                      <a:pt x="2" y="54"/>
                    </a:lnTo>
                    <a:lnTo>
                      <a:pt x="2" y="53"/>
                    </a:lnTo>
                    <a:lnTo>
                      <a:pt x="1" y="53"/>
                    </a:lnTo>
                    <a:lnTo>
                      <a:pt x="1" y="5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4" name="D346"/>
              <p:cNvSpPr>
                <a:spLocks noChangeAspect="1"/>
              </p:cNvSpPr>
              <p:nvPr/>
            </p:nvSpPr>
            <p:spPr bwMode="auto">
              <a:xfrm>
                <a:off x="1984" y="888"/>
                <a:ext cx="5" cy="5"/>
              </a:xfrm>
              <a:custGeom>
                <a:avLst/>
                <a:gdLst>
                  <a:gd name="T0" fmla="*/ 5 w 5"/>
                  <a:gd name="T1" fmla="*/ 2 h 5"/>
                  <a:gd name="T2" fmla="*/ 5 w 5"/>
                  <a:gd name="T3" fmla="*/ 1 h 5"/>
                  <a:gd name="T4" fmla="*/ 4 w 5"/>
                  <a:gd name="T5" fmla="*/ 0 h 5"/>
                  <a:gd name="T6" fmla="*/ 3 w 5"/>
                  <a:gd name="T7" fmla="*/ 0 h 5"/>
                  <a:gd name="T8" fmla="*/ 2 w 5"/>
                  <a:gd name="T9" fmla="*/ 0 h 5"/>
                  <a:gd name="T10" fmla="*/ 1 w 5"/>
                  <a:gd name="T11" fmla="*/ 0 h 5"/>
                  <a:gd name="T12" fmla="*/ 2 w 5"/>
                  <a:gd name="T13" fmla="*/ 1 h 5"/>
                  <a:gd name="T14" fmla="*/ 3 w 5"/>
                  <a:gd name="T15" fmla="*/ 1 h 5"/>
                  <a:gd name="T16" fmla="*/ 3 w 5"/>
                  <a:gd name="T17" fmla="*/ 2 h 5"/>
                  <a:gd name="T18" fmla="*/ 2 w 5"/>
                  <a:gd name="T19" fmla="*/ 2 h 5"/>
                  <a:gd name="T20" fmla="*/ 1 w 5"/>
                  <a:gd name="T21" fmla="*/ 1 h 5"/>
                  <a:gd name="T22" fmla="*/ 0 w 5"/>
                  <a:gd name="T23" fmla="*/ 1 h 5"/>
                  <a:gd name="T24" fmla="*/ 1 w 5"/>
                  <a:gd name="T25" fmla="*/ 2 h 5"/>
                  <a:gd name="T26" fmla="*/ 1 w 5"/>
                  <a:gd name="T27" fmla="*/ 3 h 5"/>
                  <a:gd name="T28" fmla="*/ 0 w 5"/>
                  <a:gd name="T29" fmla="*/ 4 h 5"/>
                  <a:gd name="T30" fmla="*/ 1 w 5"/>
                  <a:gd name="T31" fmla="*/ 4 h 5"/>
                  <a:gd name="T32" fmla="*/ 3 w 5"/>
                  <a:gd name="T33" fmla="*/ 5 h 5"/>
                  <a:gd name="T34" fmla="*/ 3 w 5"/>
                  <a:gd name="T35" fmla="*/ 4 h 5"/>
                  <a:gd name="T36" fmla="*/ 4 w 5"/>
                  <a:gd name="T37" fmla="*/ 4 h 5"/>
                  <a:gd name="T38" fmla="*/ 5 w 5"/>
                  <a:gd name="T39" fmla="*/ 4 h 5"/>
                  <a:gd name="T40" fmla="*/ 5 w 5"/>
                  <a:gd name="T41" fmla="*/ 3 h 5"/>
                  <a:gd name="T42" fmla="*/ 4 w 5"/>
                  <a:gd name="T43" fmla="*/ 2 h 5"/>
                  <a:gd name="T44" fmla="*/ 5 w 5"/>
                  <a:gd name="T45" fmla="*/ 2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
                  <a:gd name="T70" fmla="*/ 0 h 5"/>
                  <a:gd name="T71" fmla="*/ 5 w 5"/>
                  <a:gd name="T72" fmla="*/ 5 h 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 h="5">
                    <a:moveTo>
                      <a:pt x="5" y="2"/>
                    </a:moveTo>
                    <a:lnTo>
                      <a:pt x="5" y="1"/>
                    </a:lnTo>
                    <a:lnTo>
                      <a:pt x="4" y="0"/>
                    </a:lnTo>
                    <a:lnTo>
                      <a:pt x="3" y="0"/>
                    </a:lnTo>
                    <a:lnTo>
                      <a:pt x="2" y="0"/>
                    </a:lnTo>
                    <a:lnTo>
                      <a:pt x="1" y="0"/>
                    </a:lnTo>
                    <a:lnTo>
                      <a:pt x="2" y="1"/>
                    </a:lnTo>
                    <a:lnTo>
                      <a:pt x="3" y="1"/>
                    </a:lnTo>
                    <a:lnTo>
                      <a:pt x="3" y="2"/>
                    </a:lnTo>
                    <a:lnTo>
                      <a:pt x="2" y="2"/>
                    </a:lnTo>
                    <a:lnTo>
                      <a:pt x="1" y="1"/>
                    </a:lnTo>
                    <a:lnTo>
                      <a:pt x="0" y="1"/>
                    </a:lnTo>
                    <a:lnTo>
                      <a:pt x="1" y="2"/>
                    </a:lnTo>
                    <a:lnTo>
                      <a:pt x="1" y="3"/>
                    </a:lnTo>
                    <a:lnTo>
                      <a:pt x="0" y="4"/>
                    </a:lnTo>
                    <a:lnTo>
                      <a:pt x="1" y="4"/>
                    </a:lnTo>
                    <a:lnTo>
                      <a:pt x="3" y="5"/>
                    </a:lnTo>
                    <a:lnTo>
                      <a:pt x="3" y="4"/>
                    </a:lnTo>
                    <a:lnTo>
                      <a:pt x="4" y="4"/>
                    </a:lnTo>
                    <a:lnTo>
                      <a:pt x="5" y="4"/>
                    </a:lnTo>
                    <a:lnTo>
                      <a:pt x="5" y="3"/>
                    </a:lnTo>
                    <a:lnTo>
                      <a:pt x="4" y="2"/>
                    </a:lnTo>
                    <a:lnTo>
                      <a:pt x="5"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557" name="Ghana">
              <a:hlinkClick r:id="" action="ppaction://noaction"/>
            </p:cNvPr>
            <p:cNvSpPr>
              <a:spLocks noChangeAspect="1"/>
            </p:cNvSpPr>
            <p:nvPr/>
          </p:nvSpPr>
          <p:spPr bwMode="auto">
            <a:xfrm>
              <a:off x="1834" y="1348"/>
              <a:ext cx="41" cy="60"/>
            </a:xfrm>
            <a:custGeom>
              <a:avLst/>
              <a:gdLst>
                <a:gd name="T0" fmla="*/ 25 w 41"/>
                <a:gd name="T1" fmla="*/ 27 h 60"/>
                <a:gd name="T2" fmla="*/ 23 w 41"/>
                <a:gd name="T3" fmla="*/ 23 h 60"/>
                <a:gd name="T4" fmla="*/ 21 w 41"/>
                <a:gd name="T5" fmla="*/ 23 h 60"/>
                <a:gd name="T6" fmla="*/ 19 w 41"/>
                <a:gd name="T7" fmla="*/ 20 h 60"/>
                <a:gd name="T8" fmla="*/ 19 w 41"/>
                <a:gd name="T9" fmla="*/ 22 h 60"/>
                <a:gd name="T10" fmla="*/ 17 w 41"/>
                <a:gd name="T11" fmla="*/ 22 h 60"/>
                <a:gd name="T12" fmla="*/ 16 w 41"/>
                <a:gd name="T13" fmla="*/ 23 h 60"/>
                <a:gd name="T14" fmla="*/ 17 w 41"/>
                <a:gd name="T15" fmla="*/ 24 h 60"/>
                <a:gd name="T16" fmla="*/ 21 w 41"/>
                <a:gd name="T17" fmla="*/ 24 h 60"/>
                <a:gd name="T18" fmla="*/ 23 w 41"/>
                <a:gd name="T19" fmla="*/ 28 h 60"/>
                <a:gd name="T20" fmla="*/ 23 w 41"/>
                <a:gd name="T21" fmla="*/ 29 h 60"/>
                <a:gd name="T22" fmla="*/ 27 w 41"/>
                <a:gd name="T23" fmla="*/ 29 h 60"/>
                <a:gd name="T24" fmla="*/ 27 w 41"/>
                <a:gd name="T25" fmla="*/ 33 h 60"/>
                <a:gd name="T26" fmla="*/ 24 w 41"/>
                <a:gd name="T27" fmla="*/ 34 h 60"/>
                <a:gd name="T28" fmla="*/ 27 w 41"/>
                <a:gd name="T29" fmla="*/ 33 h 60"/>
                <a:gd name="T30" fmla="*/ 28 w 41"/>
                <a:gd name="T31" fmla="*/ 34 h 60"/>
                <a:gd name="T32" fmla="*/ 31 w 41"/>
                <a:gd name="T33" fmla="*/ 37 h 60"/>
                <a:gd name="T34" fmla="*/ 28 w 41"/>
                <a:gd name="T35" fmla="*/ 38 h 60"/>
                <a:gd name="T36" fmla="*/ 29 w 41"/>
                <a:gd name="T37" fmla="*/ 41 h 60"/>
                <a:gd name="T38" fmla="*/ 29 w 41"/>
                <a:gd name="T39" fmla="*/ 42 h 60"/>
                <a:gd name="T40" fmla="*/ 24 w 41"/>
                <a:gd name="T41" fmla="*/ 40 h 60"/>
                <a:gd name="T42" fmla="*/ 22 w 41"/>
                <a:gd name="T43" fmla="*/ 40 h 60"/>
                <a:gd name="T44" fmla="*/ 26 w 41"/>
                <a:gd name="T45" fmla="*/ 42 h 60"/>
                <a:gd name="T46" fmla="*/ 29 w 41"/>
                <a:gd name="T47" fmla="*/ 45 h 60"/>
                <a:gd name="T48" fmla="*/ 31 w 41"/>
                <a:gd name="T49" fmla="*/ 44 h 60"/>
                <a:gd name="T50" fmla="*/ 32 w 41"/>
                <a:gd name="T51" fmla="*/ 39 h 60"/>
                <a:gd name="T52" fmla="*/ 32 w 41"/>
                <a:gd name="T53" fmla="*/ 33 h 60"/>
                <a:gd name="T54" fmla="*/ 32 w 41"/>
                <a:gd name="T55" fmla="*/ 29 h 60"/>
                <a:gd name="T56" fmla="*/ 32 w 41"/>
                <a:gd name="T57" fmla="*/ 25 h 60"/>
                <a:gd name="T58" fmla="*/ 30 w 41"/>
                <a:gd name="T59" fmla="*/ 26 h 60"/>
                <a:gd name="T60" fmla="*/ 30 w 41"/>
                <a:gd name="T61" fmla="*/ 30 h 60"/>
                <a:gd name="T62" fmla="*/ 28 w 41"/>
                <a:gd name="T63" fmla="*/ 30 h 60"/>
                <a:gd name="T64" fmla="*/ 28 w 41"/>
                <a:gd name="T65" fmla="*/ 27 h 60"/>
                <a:gd name="T66" fmla="*/ 38 w 41"/>
                <a:gd name="T67" fmla="*/ 45 h 60"/>
                <a:gd name="T68" fmla="*/ 36 w 41"/>
                <a:gd name="T69" fmla="*/ 41 h 60"/>
                <a:gd name="T70" fmla="*/ 35 w 41"/>
                <a:gd name="T71" fmla="*/ 35 h 60"/>
                <a:gd name="T72" fmla="*/ 35 w 41"/>
                <a:gd name="T73" fmla="*/ 29 h 60"/>
                <a:gd name="T74" fmla="*/ 35 w 41"/>
                <a:gd name="T75" fmla="*/ 23 h 60"/>
                <a:gd name="T76" fmla="*/ 34 w 41"/>
                <a:gd name="T77" fmla="*/ 18 h 60"/>
                <a:gd name="T78" fmla="*/ 33 w 41"/>
                <a:gd name="T79" fmla="*/ 12 h 60"/>
                <a:gd name="T80" fmla="*/ 31 w 41"/>
                <a:gd name="T81" fmla="*/ 7 h 60"/>
                <a:gd name="T82" fmla="*/ 28 w 41"/>
                <a:gd name="T83" fmla="*/ 4 h 60"/>
                <a:gd name="T84" fmla="*/ 28 w 41"/>
                <a:gd name="T85" fmla="*/ 0 h 60"/>
                <a:gd name="T86" fmla="*/ 23 w 41"/>
                <a:gd name="T87" fmla="*/ 2 h 60"/>
                <a:gd name="T88" fmla="*/ 17 w 41"/>
                <a:gd name="T89" fmla="*/ 2 h 60"/>
                <a:gd name="T90" fmla="*/ 11 w 41"/>
                <a:gd name="T91" fmla="*/ 1 h 60"/>
                <a:gd name="T92" fmla="*/ 5 w 41"/>
                <a:gd name="T93" fmla="*/ 1 h 60"/>
                <a:gd name="T94" fmla="*/ 2 w 41"/>
                <a:gd name="T95" fmla="*/ 4 h 60"/>
                <a:gd name="T96" fmla="*/ 4 w 41"/>
                <a:gd name="T97" fmla="*/ 8 h 60"/>
                <a:gd name="T98" fmla="*/ 4 w 41"/>
                <a:gd name="T99" fmla="*/ 14 h 60"/>
                <a:gd name="T100" fmla="*/ 4 w 41"/>
                <a:gd name="T101" fmla="*/ 19 h 60"/>
                <a:gd name="T102" fmla="*/ 6 w 41"/>
                <a:gd name="T103" fmla="*/ 23 h 60"/>
                <a:gd name="T104" fmla="*/ 6 w 41"/>
                <a:gd name="T105" fmla="*/ 27 h 60"/>
                <a:gd name="T106" fmla="*/ 4 w 41"/>
                <a:gd name="T107" fmla="*/ 31 h 60"/>
                <a:gd name="T108" fmla="*/ 2 w 41"/>
                <a:gd name="T109" fmla="*/ 36 h 60"/>
                <a:gd name="T110" fmla="*/ 0 w 41"/>
                <a:gd name="T111" fmla="*/ 42 h 60"/>
                <a:gd name="T112" fmla="*/ 1 w 41"/>
                <a:gd name="T113" fmla="*/ 47 h 60"/>
                <a:gd name="T114" fmla="*/ 4 w 41"/>
                <a:gd name="T115" fmla="*/ 51 h 60"/>
                <a:gd name="T116" fmla="*/ 4 w 41"/>
                <a:gd name="T117" fmla="*/ 56 h 60"/>
                <a:gd name="T118" fmla="*/ 7 w 41"/>
                <a:gd name="T119" fmla="*/ 58 h 60"/>
                <a:gd name="T120" fmla="*/ 18 w 41"/>
                <a:gd name="T121" fmla="*/ 57 h 60"/>
                <a:gd name="T122" fmla="*/ 33 w 41"/>
                <a:gd name="T123" fmla="*/ 51 h 60"/>
                <a:gd name="T124" fmla="*/ 41 w 41"/>
                <a:gd name="T125" fmla="*/ 48 h 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1"/>
                <a:gd name="T190" fmla="*/ 0 h 60"/>
                <a:gd name="T191" fmla="*/ 41 w 41"/>
                <a:gd name="T192" fmla="*/ 60 h 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1" h="60">
                  <a:moveTo>
                    <a:pt x="28" y="27"/>
                  </a:moveTo>
                  <a:lnTo>
                    <a:pt x="27" y="27"/>
                  </a:lnTo>
                  <a:lnTo>
                    <a:pt x="26" y="27"/>
                  </a:lnTo>
                  <a:lnTo>
                    <a:pt x="26" y="28"/>
                  </a:lnTo>
                  <a:lnTo>
                    <a:pt x="25" y="28"/>
                  </a:lnTo>
                  <a:lnTo>
                    <a:pt x="25" y="27"/>
                  </a:lnTo>
                  <a:lnTo>
                    <a:pt x="24" y="27"/>
                  </a:lnTo>
                  <a:lnTo>
                    <a:pt x="24" y="26"/>
                  </a:lnTo>
                  <a:lnTo>
                    <a:pt x="23" y="26"/>
                  </a:lnTo>
                  <a:lnTo>
                    <a:pt x="23" y="25"/>
                  </a:lnTo>
                  <a:lnTo>
                    <a:pt x="23" y="24"/>
                  </a:lnTo>
                  <a:lnTo>
                    <a:pt x="23" y="23"/>
                  </a:lnTo>
                  <a:lnTo>
                    <a:pt x="22" y="23"/>
                  </a:lnTo>
                  <a:lnTo>
                    <a:pt x="22" y="22"/>
                  </a:lnTo>
                  <a:lnTo>
                    <a:pt x="22" y="23"/>
                  </a:lnTo>
                  <a:lnTo>
                    <a:pt x="22" y="24"/>
                  </a:lnTo>
                  <a:lnTo>
                    <a:pt x="21" y="24"/>
                  </a:lnTo>
                  <a:lnTo>
                    <a:pt x="21" y="23"/>
                  </a:lnTo>
                  <a:lnTo>
                    <a:pt x="20" y="23"/>
                  </a:lnTo>
                  <a:lnTo>
                    <a:pt x="20" y="22"/>
                  </a:lnTo>
                  <a:lnTo>
                    <a:pt x="20" y="21"/>
                  </a:lnTo>
                  <a:lnTo>
                    <a:pt x="19" y="21"/>
                  </a:lnTo>
                  <a:lnTo>
                    <a:pt x="20" y="20"/>
                  </a:lnTo>
                  <a:lnTo>
                    <a:pt x="19" y="20"/>
                  </a:lnTo>
                  <a:lnTo>
                    <a:pt x="19" y="19"/>
                  </a:lnTo>
                  <a:lnTo>
                    <a:pt x="18" y="19"/>
                  </a:lnTo>
                  <a:lnTo>
                    <a:pt x="19" y="19"/>
                  </a:lnTo>
                  <a:lnTo>
                    <a:pt x="19" y="20"/>
                  </a:lnTo>
                  <a:lnTo>
                    <a:pt x="19" y="21"/>
                  </a:lnTo>
                  <a:lnTo>
                    <a:pt x="19" y="22"/>
                  </a:lnTo>
                  <a:lnTo>
                    <a:pt x="20" y="22"/>
                  </a:lnTo>
                  <a:lnTo>
                    <a:pt x="20" y="23"/>
                  </a:lnTo>
                  <a:lnTo>
                    <a:pt x="19" y="23"/>
                  </a:lnTo>
                  <a:lnTo>
                    <a:pt x="19" y="22"/>
                  </a:lnTo>
                  <a:lnTo>
                    <a:pt x="18" y="22"/>
                  </a:lnTo>
                  <a:lnTo>
                    <a:pt x="17" y="22"/>
                  </a:lnTo>
                  <a:lnTo>
                    <a:pt x="16" y="22"/>
                  </a:lnTo>
                  <a:lnTo>
                    <a:pt x="16" y="23"/>
                  </a:lnTo>
                  <a:lnTo>
                    <a:pt x="15" y="23"/>
                  </a:lnTo>
                  <a:lnTo>
                    <a:pt x="15" y="24"/>
                  </a:lnTo>
                  <a:lnTo>
                    <a:pt x="16" y="24"/>
                  </a:lnTo>
                  <a:lnTo>
                    <a:pt x="16" y="23"/>
                  </a:lnTo>
                  <a:lnTo>
                    <a:pt x="17" y="23"/>
                  </a:lnTo>
                  <a:lnTo>
                    <a:pt x="17" y="24"/>
                  </a:lnTo>
                  <a:lnTo>
                    <a:pt x="17" y="23"/>
                  </a:lnTo>
                  <a:lnTo>
                    <a:pt x="18" y="23"/>
                  </a:lnTo>
                  <a:lnTo>
                    <a:pt x="18" y="24"/>
                  </a:lnTo>
                  <a:lnTo>
                    <a:pt x="17" y="24"/>
                  </a:lnTo>
                  <a:lnTo>
                    <a:pt x="18" y="24"/>
                  </a:lnTo>
                  <a:lnTo>
                    <a:pt x="19" y="24"/>
                  </a:lnTo>
                  <a:lnTo>
                    <a:pt x="19" y="25"/>
                  </a:lnTo>
                  <a:lnTo>
                    <a:pt x="19" y="24"/>
                  </a:lnTo>
                  <a:lnTo>
                    <a:pt x="20" y="24"/>
                  </a:lnTo>
                  <a:lnTo>
                    <a:pt x="21" y="24"/>
                  </a:lnTo>
                  <a:lnTo>
                    <a:pt x="21" y="25"/>
                  </a:lnTo>
                  <a:lnTo>
                    <a:pt x="22" y="25"/>
                  </a:lnTo>
                  <a:lnTo>
                    <a:pt x="22" y="26"/>
                  </a:lnTo>
                  <a:lnTo>
                    <a:pt x="22" y="27"/>
                  </a:lnTo>
                  <a:lnTo>
                    <a:pt x="23" y="27"/>
                  </a:lnTo>
                  <a:lnTo>
                    <a:pt x="23" y="28"/>
                  </a:lnTo>
                  <a:lnTo>
                    <a:pt x="24" y="28"/>
                  </a:lnTo>
                  <a:lnTo>
                    <a:pt x="23" y="28"/>
                  </a:lnTo>
                  <a:lnTo>
                    <a:pt x="22" y="29"/>
                  </a:lnTo>
                  <a:lnTo>
                    <a:pt x="22" y="30"/>
                  </a:lnTo>
                  <a:lnTo>
                    <a:pt x="23" y="30"/>
                  </a:lnTo>
                  <a:lnTo>
                    <a:pt x="23" y="29"/>
                  </a:lnTo>
                  <a:lnTo>
                    <a:pt x="24" y="29"/>
                  </a:lnTo>
                  <a:lnTo>
                    <a:pt x="25" y="29"/>
                  </a:lnTo>
                  <a:lnTo>
                    <a:pt x="26" y="29"/>
                  </a:lnTo>
                  <a:lnTo>
                    <a:pt x="26" y="30"/>
                  </a:lnTo>
                  <a:lnTo>
                    <a:pt x="26" y="29"/>
                  </a:lnTo>
                  <a:lnTo>
                    <a:pt x="27" y="29"/>
                  </a:lnTo>
                  <a:lnTo>
                    <a:pt x="27" y="30"/>
                  </a:lnTo>
                  <a:lnTo>
                    <a:pt x="28" y="30"/>
                  </a:lnTo>
                  <a:lnTo>
                    <a:pt x="28" y="31"/>
                  </a:lnTo>
                  <a:lnTo>
                    <a:pt x="28" y="32"/>
                  </a:lnTo>
                  <a:lnTo>
                    <a:pt x="27" y="32"/>
                  </a:lnTo>
                  <a:lnTo>
                    <a:pt x="27" y="33"/>
                  </a:lnTo>
                  <a:lnTo>
                    <a:pt x="26" y="33"/>
                  </a:lnTo>
                  <a:lnTo>
                    <a:pt x="26" y="34"/>
                  </a:lnTo>
                  <a:lnTo>
                    <a:pt x="26" y="33"/>
                  </a:lnTo>
                  <a:lnTo>
                    <a:pt x="25" y="33"/>
                  </a:lnTo>
                  <a:lnTo>
                    <a:pt x="25" y="34"/>
                  </a:lnTo>
                  <a:lnTo>
                    <a:pt x="24" y="34"/>
                  </a:lnTo>
                  <a:lnTo>
                    <a:pt x="25" y="34"/>
                  </a:lnTo>
                  <a:lnTo>
                    <a:pt x="25" y="35"/>
                  </a:lnTo>
                  <a:lnTo>
                    <a:pt x="25" y="34"/>
                  </a:lnTo>
                  <a:lnTo>
                    <a:pt x="26" y="34"/>
                  </a:lnTo>
                  <a:lnTo>
                    <a:pt x="27" y="34"/>
                  </a:lnTo>
                  <a:lnTo>
                    <a:pt x="27" y="33"/>
                  </a:lnTo>
                  <a:lnTo>
                    <a:pt x="28" y="33"/>
                  </a:lnTo>
                  <a:lnTo>
                    <a:pt x="29" y="33"/>
                  </a:lnTo>
                  <a:lnTo>
                    <a:pt x="29" y="34"/>
                  </a:lnTo>
                  <a:lnTo>
                    <a:pt x="30" y="34"/>
                  </a:lnTo>
                  <a:lnTo>
                    <a:pt x="29" y="34"/>
                  </a:lnTo>
                  <a:lnTo>
                    <a:pt x="28" y="34"/>
                  </a:lnTo>
                  <a:lnTo>
                    <a:pt x="28" y="35"/>
                  </a:lnTo>
                  <a:lnTo>
                    <a:pt x="29" y="35"/>
                  </a:lnTo>
                  <a:lnTo>
                    <a:pt x="30" y="35"/>
                  </a:lnTo>
                  <a:lnTo>
                    <a:pt x="30" y="36"/>
                  </a:lnTo>
                  <a:lnTo>
                    <a:pt x="31" y="36"/>
                  </a:lnTo>
                  <a:lnTo>
                    <a:pt x="31" y="37"/>
                  </a:lnTo>
                  <a:lnTo>
                    <a:pt x="30" y="37"/>
                  </a:lnTo>
                  <a:lnTo>
                    <a:pt x="29" y="37"/>
                  </a:lnTo>
                  <a:lnTo>
                    <a:pt x="28" y="37"/>
                  </a:lnTo>
                  <a:lnTo>
                    <a:pt x="27" y="37"/>
                  </a:lnTo>
                  <a:lnTo>
                    <a:pt x="28" y="37"/>
                  </a:lnTo>
                  <a:lnTo>
                    <a:pt x="28" y="38"/>
                  </a:lnTo>
                  <a:lnTo>
                    <a:pt x="29" y="38"/>
                  </a:lnTo>
                  <a:lnTo>
                    <a:pt x="30" y="38"/>
                  </a:lnTo>
                  <a:lnTo>
                    <a:pt x="30" y="39"/>
                  </a:lnTo>
                  <a:lnTo>
                    <a:pt x="30" y="40"/>
                  </a:lnTo>
                  <a:lnTo>
                    <a:pt x="29" y="40"/>
                  </a:lnTo>
                  <a:lnTo>
                    <a:pt x="29" y="41"/>
                  </a:lnTo>
                  <a:lnTo>
                    <a:pt x="30" y="41"/>
                  </a:lnTo>
                  <a:lnTo>
                    <a:pt x="31" y="41"/>
                  </a:lnTo>
                  <a:lnTo>
                    <a:pt x="31" y="42"/>
                  </a:lnTo>
                  <a:lnTo>
                    <a:pt x="30" y="42"/>
                  </a:lnTo>
                  <a:lnTo>
                    <a:pt x="29" y="41"/>
                  </a:lnTo>
                  <a:lnTo>
                    <a:pt x="29" y="42"/>
                  </a:lnTo>
                  <a:lnTo>
                    <a:pt x="28" y="42"/>
                  </a:lnTo>
                  <a:lnTo>
                    <a:pt x="28" y="41"/>
                  </a:lnTo>
                  <a:lnTo>
                    <a:pt x="27" y="41"/>
                  </a:lnTo>
                  <a:lnTo>
                    <a:pt x="26" y="41"/>
                  </a:lnTo>
                  <a:lnTo>
                    <a:pt x="25" y="41"/>
                  </a:lnTo>
                  <a:lnTo>
                    <a:pt x="24" y="40"/>
                  </a:lnTo>
                  <a:lnTo>
                    <a:pt x="24" y="41"/>
                  </a:lnTo>
                  <a:lnTo>
                    <a:pt x="23" y="40"/>
                  </a:lnTo>
                  <a:lnTo>
                    <a:pt x="22" y="40"/>
                  </a:lnTo>
                  <a:lnTo>
                    <a:pt x="22" y="39"/>
                  </a:lnTo>
                  <a:lnTo>
                    <a:pt x="21" y="39"/>
                  </a:lnTo>
                  <a:lnTo>
                    <a:pt x="22" y="40"/>
                  </a:lnTo>
                  <a:lnTo>
                    <a:pt x="22" y="41"/>
                  </a:lnTo>
                  <a:lnTo>
                    <a:pt x="23" y="41"/>
                  </a:lnTo>
                  <a:lnTo>
                    <a:pt x="24" y="41"/>
                  </a:lnTo>
                  <a:lnTo>
                    <a:pt x="24" y="42"/>
                  </a:lnTo>
                  <a:lnTo>
                    <a:pt x="25" y="42"/>
                  </a:lnTo>
                  <a:lnTo>
                    <a:pt x="26" y="42"/>
                  </a:lnTo>
                  <a:lnTo>
                    <a:pt x="27" y="42"/>
                  </a:lnTo>
                  <a:lnTo>
                    <a:pt x="27" y="43"/>
                  </a:lnTo>
                  <a:lnTo>
                    <a:pt x="28" y="43"/>
                  </a:lnTo>
                  <a:lnTo>
                    <a:pt x="28" y="44"/>
                  </a:lnTo>
                  <a:lnTo>
                    <a:pt x="29" y="44"/>
                  </a:lnTo>
                  <a:lnTo>
                    <a:pt x="29" y="45"/>
                  </a:lnTo>
                  <a:lnTo>
                    <a:pt x="29" y="46"/>
                  </a:lnTo>
                  <a:lnTo>
                    <a:pt x="30" y="45"/>
                  </a:lnTo>
                  <a:lnTo>
                    <a:pt x="30" y="44"/>
                  </a:lnTo>
                  <a:lnTo>
                    <a:pt x="30" y="45"/>
                  </a:lnTo>
                  <a:lnTo>
                    <a:pt x="31" y="45"/>
                  </a:lnTo>
                  <a:lnTo>
                    <a:pt x="31" y="44"/>
                  </a:lnTo>
                  <a:lnTo>
                    <a:pt x="31" y="43"/>
                  </a:lnTo>
                  <a:lnTo>
                    <a:pt x="31" y="42"/>
                  </a:lnTo>
                  <a:lnTo>
                    <a:pt x="32" y="42"/>
                  </a:lnTo>
                  <a:lnTo>
                    <a:pt x="32" y="41"/>
                  </a:lnTo>
                  <a:lnTo>
                    <a:pt x="32" y="40"/>
                  </a:lnTo>
                  <a:lnTo>
                    <a:pt x="32" y="39"/>
                  </a:lnTo>
                  <a:lnTo>
                    <a:pt x="32" y="38"/>
                  </a:lnTo>
                  <a:lnTo>
                    <a:pt x="32" y="37"/>
                  </a:lnTo>
                  <a:lnTo>
                    <a:pt x="32" y="36"/>
                  </a:lnTo>
                  <a:lnTo>
                    <a:pt x="32" y="35"/>
                  </a:lnTo>
                  <a:lnTo>
                    <a:pt x="32" y="34"/>
                  </a:lnTo>
                  <a:lnTo>
                    <a:pt x="32" y="33"/>
                  </a:lnTo>
                  <a:lnTo>
                    <a:pt x="32" y="32"/>
                  </a:lnTo>
                  <a:lnTo>
                    <a:pt x="32" y="31"/>
                  </a:lnTo>
                  <a:lnTo>
                    <a:pt x="32" y="30"/>
                  </a:lnTo>
                  <a:lnTo>
                    <a:pt x="31" y="30"/>
                  </a:lnTo>
                  <a:lnTo>
                    <a:pt x="31" y="29"/>
                  </a:lnTo>
                  <a:lnTo>
                    <a:pt x="32" y="29"/>
                  </a:lnTo>
                  <a:lnTo>
                    <a:pt x="32" y="28"/>
                  </a:lnTo>
                  <a:lnTo>
                    <a:pt x="32" y="27"/>
                  </a:lnTo>
                  <a:lnTo>
                    <a:pt x="32" y="26"/>
                  </a:lnTo>
                  <a:lnTo>
                    <a:pt x="33" y="26"/>
                  </a:lnTo>
                  <a:lnTo>
                    <a:pt x="32" y="26"/>
                  </a:lnTo>
                  <a:lnTo>
                    <a:pt x="32" y="25"/>
                  </a:lnTo>
                  <a:lnTo>
                    <a:pt x="31" y="26"/>
                  </a:lnTo>
                  <a:lnTo>
                    <a:pt x="31" y="25"/>
                  </a:lnTo>
                  <a:lnTo>
                    <a:pt x="31" y="24"/>
                  </a:lnTo>
                  <a:lnTo>
                    <a:pt x="30" y="24"/>
                  </a:lnTo>
                  <a:lnTo>
                    <a:pt x="30" y="25"/>
                  </a:lnTo>
                  <a:lnTo>
                    <a:pt x="30" y="26"/>
                  </a:lnTo>
                  <a:lnTo>
                    <a:pt x="31" y="26"/>
                  </a:lnTo>
                  <a:lnTo>
                    <a:pt x="31" y="27"/>
                  </a:lnTo>
                  <a:lnTo>
                    <a:pt x="31" y="28"/>
                  </a:lnTo>
                  <a:lnTo>
                    <a:pt x="31" y="29"/>
                  </a:lnTo>
                  <a:lnTo>
                    <a:pt x="30" y="29"/>
                  </a:lnTo>
                  <a:lnTo>
                    <a:pt x="30" y="30"/>
                  </a:lnTo>
                  <a:lnTo>
                    <a:pt x="30" y="31"/>
                  </a:lnTo>
                  <a:lnTo>
                    <a:pt x="30" y="32"/>
                  </a:lnTo>
                  <a:lnTo>
                    <a:pt x="30" y="31"/>
                  </a:lnTo>
                  <a:lnTo>
                    <a:pt x="29" y="31"/>
                  </a:lnTo>
                  <a:lnTo>
                    <a:pt x="29" y="30"/>
                  </a:lnTo>
                  <a:lnTo>
                    <a:pt x="28" y="30"/>
                  </a:lnTo>
                  <a:lnTo>
                    <a:pt x="29" y="30"/>
                  </a:lnTo>
                  <a:lnTo>
                    <a:pt x="28" y="29"/>
                  </a:lnTo>
                  <a:lnTo>
                    <a:pt x="27" y="29"/>
                  </a:lnTo>
                  <a:lnTo>
                    <a:pt x="27" y="28"/>
                  </a:lnTo>
                  <a:lnTo>
                    <a:pt x="28" y="28"/>
                  </a:lnTo>
                  <a:lnTo>
                    <a:pt x="28" y="27"/>
                  </a:lnTo>
                  <a:lnTo>
                    <a:pt x="41" y="48"/>
                  </a:lnTo>
                  <a:lnTo>
                    <a:pt x="40" y="47"/>
                  </a:lnTo>
                  <a:lnTo>
                    <a:pt x="40" y="46"/>
                  </a:lnTo>
                  <a:lnTo>
                    <a:pt x="39" y="46"/>
                  </a:lnTo>
                  <a:lnTo>
                    <a:pt x="39" y="45"/>
                  </a:lnTo>
                  <a:lnTo>
                    <a:pt x="38" y="45"/>
                  </a:lnTo>
                  <a:lnTo>
                    <a:pt x="38" y="44"/>
                  </a:lnTo>
                  <a:lnTo>
                    <a:pt x="37" y="44"/>
                  </a:lnTo>
                  <a:lnTo>
                    <a:pt x="37" y="43"/>
                  </a:lnTo>
                  <a:lnTo>
                    <a:pt x="36" y="43"/>
                  </a:lnTo>
                  <a:lnTo>
                    <a:pt x="36" y="42"/>
                  </a:lnTo>
                  <a:lnTo>
                    <a:pt x="36" y="41"/>
                  </a:lnTo>
                  <a:lnTo>
                    <a:pt x="36" y="40"/>
                  </a:lnTo>
                  <a:lnTo>
                    <a:pt x="35" y="39"/>
                  </a:lnTo>
                  <a:lnTo>
                    <a:pt x="35" y="38"/>
                  </a:lnTo>
                  <a:lnTo>
                    <a:pt x="35" y="37"/>
                  </a:lnTo>
                  <a:lnTo>
                    <a:pt x="35" y="36"/>
                  </a:lnTo>
                  <a:lnTo>
                    <a:pt x="35" y="35"/>
                  </a:lnTo>
                  <a:lnTo>
                    <a:pt x="35" y="34"/>
                  </a:lnTo>
                  <a:lnTo>
                    <a:pt x="35" y="33"/>
                  </a:lnTo>
                  <a:lnTo>
                    <a:pt x="35" y="32"/>
                  </a:lnTo>
                  <a:lnTo>
                    <a:pt x="35" y="31"/>
                  </a:lnTo>
                  <a:lnTo>
                    <a:pt x="35" y="30"/>
                  </a:lnTo>
                  <a:lnTo>
                    <a:pt x="35" y="29"/>
                  </a:lnTo>
                  <a:lnTo>
                    <a:pt x="35" y="28"/>
                  </a:lnTo>
                  <a:lnTo>
                    <a:pt x="35" y="27"/>
                  </a:lnTo>
                  <a:lnTo>
                    <a:pt x="35" y="26"/>
                  </a:lnTo>
                  <a:lnTo>
                    <a:pt x="35" y="25"/>
                  </a:lnTo>
                  <a:lnTo>
                    <a:pt x="35" y="24"/>
                  </a:lnTo>
                  <a:lnTo>
                    <a:pt x="35" y="23"/>
                  </a:lnTo>
                  <a:lnTo>
                    <a:pt x="35" y="22"/>
                  </a:lnTo>
                  <a:lnTo>
                    <a:pt x="35" y="21"/>
                  </a:lnTo>
                  <a:lnTo>
                    <a:pt x="35" y="20"/>
                  </a:lnTo>
                  <a:lnTo>
                    <a:pt x="35" y="19"/>
                  </a:lnTo>
                  <a:lnTo>
                    <a:pt x="35" y="18"/>
                  </a:lnTo>
                  <a:lnTo>
                    <a:pt x="34" y="18"/>
                  </a:lnTo>
                  <a:lnTo>
                    <a:pt x="34" y="17"/>
                  </a:lnTo>
                  <a:lnTo>
                    <a:pt x="34" y="16"/>
                  </a:lnTo>
                  <a:lnTo>
                    <a:pt x="33" y="15"/>
                  </a:lnTo>
                  <a:lnTo>
                    <a:pt x="33" y="14"/>
                  </a:lnTo>
                  <a:lnTo>
                    <a:pt x="33" y="13"/>
                  </a:lnTo>
                  <a:lnTo>
                    <a:pt x="33" y="12"/>
                  </a:lnTo>
                  <a:lnTo>
                    <a:pt x="33" y="11"/>
                  </a:lnTo>
                  <a:lnTo>
                    <a:pt x="33" y="10"/>
                  </a:lnTo>
                  <a:lnTo>
                    <a:pt x="32" y="9"/>
                  </a:lnTo>
                  <a:lnTo>
                    <a:pt x="32" y="8"/>
                  </a:lnTo>
                  <a:lnTo>
                    <a:pt x="31" y="8"/>
                  </a:lnTo>
                  <a:lnTo>
                    <a:pt x="31" y="7"/>
                  </a:lnTo>
                  <a:lnTo>
                    <a:pt x="30" y="7"/>
                  </a:lnTo>
                  <a:lnTo>
                    <a:pt x="30" y="6"/>
                  </a:lnTo>
                  <a:lnTo>
                    <a:pt x="30" y="5"/>
                  </a:lnTo>
                  <a:lnTo>
                    <a:pt x="29" y="5"/>
                  </a:lnTo>
                  <a:lnTo>
                    <a:pt x="28" y="5"/>
                  </a:lnTo>
                  <a:lnTo>
                    <a:pt x="28" y="4"/>
                  </a:lnTo>
                  <a:lnTo>
                    <a:pt x="28" y="3"/>
                  </a:lnTo>
                  <a:lnTo>
                    <a:pt x="29" y="3"/>
                  </a:lnTo>
                  <a:lnTo>
                    <a:pt x="29" y="2"/>
                  </a:lnTo>
                  <a:lnTo>
                    <a:pt x="29" y="1"/>
                  </a:lnTo>
                  <a:lnTo>
                    <a:pt x="28" y="1"/>
                  </a:lnTo>
                  <a:lnTo>
                    <a:pt x="28" y="0"/>
                  </a:lnTo>
                  <a:lnTo>
                    <a:pt x="27" y="0"/>
                  </a:lnTo>
                  <a:lnTo>
                    <a:pt x="26" y="0"/>
                  </a:lnTo>
                  <a:lnTo>
                    <a:pt x="25" y="0"/>
                  </a:lnTo>
                  <a:lnTo>
                    <a:pt x="24" y="1"/>
                  </a:lnTo>
                  <a:lnTo>
                    <a:pt x="23" y="1"/>
                  </a:lnTo>
                  <a:lnTo>
                    <a:pt x="23" y="2"/>
                  </a:lnTo>
                  <a:lnTo>
                    <a:pt x="22" y="2"/>
                  </a:lnTo>
                  <a:lnTo>
                    <a:pt x="21" y="2"/>
                  </a:lnTo>
                  <a:lnTo>
                    <a:pt x="20" y="2"/>
                  </a:lnTo>
                  <a:lnTo>
                    <a:pt x="19" y="2"/>
                  </a:lnTo>
                  <a:lnTo>
                    <a:pt x="18" y="2"/>
                  </a:lnTo>
                  <a:lnTo>
                    <a:pt x="17" y="2"/>
                  </a:lnTo>
                  <a:lnTo>
                    <a:pt x="16" y="1"/>
                  </a:lnTo>
                  <a:lnTo>
                    <a:pt x="15" y="1"/>
                  </a:lnTo>
                  <a:lnTo>
                    <a:pt x="14" y="1"/>
                  </a:lnTo>
                  <a:lnTo>
                    <a:pt x="13" y="1"/>
                  </a:lnTo>
                  <a:lnTo>
                    <a:pt x="12" y="1"/>
                  </a:lnTo>
                  <a:lnTo>
                    <a:pt x="11" y="1"/>
                  </a:lnTo>
                  <a:lnTo>
                    <a:pt x="10" y="1"/>
                  </a:lnTo>
                  <a:lnTo>
                    <a:pt x="9" y="1"/>
                  </a:lnTo>
                  <a:lnTo>
                    <a:pt x="8" y="1"/>
                  </a:lnTo>
                  <a:lnTo>
                    <a:pt x="7" y="1"/>
                  </a:lnTo>
                  <a:lnTo>
                    <a:pt x="6" y="1"/>
                  </a:lnTo>
                  <a:lnTo>
                    <a:pt x="5" y="1"/>
                  </a:lnTo>
                  <a:lnTo>
                    <a:pt x="4" y="1"/>
                  </a:lnTo>
                  <a:lnTo>
                    <a:pt x="3" y="1"/>
                  </a:lnTo>
                  <a:lnTo>
                    <a:pt x="3" y="2"/>
                  </a:lnTo>
                  <a:lnTo>
                    <a:pt x="3" y="3"/>
                  </a:lnTo>
                  <a:lnTo>
                    <a:pt x="2" y="3"/>
                  </a:lnTo>
                  <a:lnTo>
                    <a:pt x="2" y="4"/>
                  </a:lnTo>
                  <a:lnTo>
                    <a:pt x="3" y="5"/>
                  </a:lnTo>
                  <a:lnTo>
                    <a:pt x="3" y="6"/>
                  </a:lnTo>
                  <a:lnTo>
                    <a:pt x="4" y="6"/>
                  </a:lnTo>
                  <a:lnTo>
                    <a:pt x="3" y="7"/>
                  </a:lnTo>
                  <a:lnTo>
                    <a:pt x="4" y="7"/>
                  </a:lnTo>
                  <a:lnTo>
                    <a:pt x="4" y="8"/>
                  </a:lnTo>
                  <a:lnTo>
                    <a:pt x="4" y="9"/>
                  </a:lnTo>
                  <a:lnTo>
                    <a:pt x="4" y="10"/>
                  </a:lnTo>
                  <a:lnTo>
                    <a:pt x="4" y="11"/>
                  </a:lnTo>
                  <a:lnTo>
                    <a:pt x="4" y="12"/>
                  </a:lnTo>
                  <a:lnTo>
                    <a:pt x="4" y="13"/>
                  </a:lnTo>
                  <a:lnTo>
                    <a:pt x="4" y="14"/>
                  </a:lnTo>
                  <a:lnTo>
                    <a:pt x="5" y="15"/>
                  </a:lnTo>
                  <a:lnTo>
                    <a:pt x="5" y="16"/>
                  </a:lnTo>
                  <a:lnTo>
                    <a:pt x="5" y="17"/>
                  </a:lnTo>
                  <a:lnTo>
                    <a:pt x="5" y="18"/>
                  </a:lnTo>
                  <a:lnTo>
                    <a:pt x="4" y="18"/>
                  </a:lnTo>
                  <a:lnTo>
                    <a:pt x="4" y="19"/>
                  </a:lnTo>
                  <a:lnTo>
                    <a:pt x="5" y="19"/>
                  </a:lnTo>
                  <a:lnTo>
                    <a:pt x="5" y="20"/>
                  </a:lnTo>
                  <a:lnTo>
                    <a:pt x="6" y="20"/>
                  </a:lnTo>
                  <a:lnTo>
                    <a:pt x="6" y="21"/>
                  </a:lnTo>
                  <a:lnTo>
                    <a:pt x="6" y="22"/>
                  </a:lnTo>
                  <a:lnTo>
                    <a:pt x="6" y="23"/>
                  </a:lnTo>
                  <a:lnTo>
                    <a:pt x="6" y="24"/>
                  </a:lnTo>
                  <a:lnTo>
                    <a:pt x="7" y="24"/>
                  </a:lnTo>
                  <a:lnTo>
                    <a:pt x="7" y="25"/>
                  </a:lnTo>
                  <a:lnTo>
                    <a:pt x="7" y="26"/>
                  </a:lnTo>
                  <a:lnTo>
                    <a:pt x="7" y="27"/>
                  </a:lnTo>
                  <a:lnTo>
                    <a:pt x="6" y="27"/>
                  </a:lnTo>
                  <a:lnTo>
                    <a:pt x="6" y="28"/>
                  </a:lnTo>
                  <a:lnTo>
                    <a:pt x="5" y="28"/>
                  </a:lnTo>
                  <a:lnTo>
                    <a:pt x="5" y="29"/>
                  </a:lnTo>
                  <a:lnTo>
                    <a:pt x="4" y="29"/>
                  </a:lnTo>
                  <a:lnTo>
                    <a:pt x="4" y="30"/>
                  </a:lnTo>
                  <a:lnTo>
                    <a:pt x="4" y="31"/>
                  </a:lnTo>
                  <a:lnTo>
                    <a:pt x="3" y="32"/>
                  </a:lnTo>
                  <a:lnTo>
                    <a:pt x="3" y="33"/>
                  </a:lnTo>
                  <a:lnTo>
                    <a:pt x="3" y="34"/>
                  </a:lnTo>
                  <a:lnTo>
                    <a:pt x="3" y="35"/>
                  </a:lnTo>
                  <a:lnTo>
                    <a:pt x="2" y="35"/>
                  </a:lnTo>
                  <a:lnTo>
                    <a:pt x="2" y="36"/>
                  </a:lnTo>
                  <a:lnTo>
                    <a:pt x="2" y="37"/>
                  </a:lnTo>
                  <a:lnTo>
                    <a:pt x="1" y="38"/>
                  </a:lnTo>
                  <a:lnTo>
                    <a:pt x="1" y="39"/>
                  </a:lnTo>
                  <a:lnTo>
                    <a:pt x="0" y="39"/>
                  </a:lnTo>
                  <a:lnTo>
                    <a:pt x="0" y="41"/>
                  </a:lnTo>
                  <a:lnTo>
                    <a:pt x="0" y="42"/>
                  </a:lnTo>
                  <a:lnTo>
                    <a:pt x="0" y="43"/>
                  </a:lnTo>
                  <a:lnTo>
                    <a:pt x="0" y="44"/>
                  </a:lnTo>
                  <a:lnTo>
                    <a:pt x="0" y="45"/>
                  </a:lnTo>
                  <a:lnTo>
                    <a:pt x="1" y="45"/>
                  </a:lnTo>
                  <a:lnTo>
                    <a:pt x="1" y="46"/>
                  </a:lnTo>
                  <a:lnTo>
                    <a:pt x="1" y="47"/>
                  </a:lnTo>
                  <a:lnTo>
                    <a:pt x="1" y="48"/>
                  </a:lnTo>
                  <a:lnTo>
                    <a:pt x="2" y="48"/>
                  </a:lnTo>
                  <a:lnTo>
                    <a:pt x="2" y="49"/>
                  </a:lnTo>
                  <a:lnTo>
                    <a:pt x="2" y="50"/>
                  </a:lnTo>
                  <a:lnTo>
                    <a:pt x="3" y="51"/>
                  </a:lnTo>
                  <a:lnTo>
                    <a:pt x="4" y="51"/>
                  </a:lnTo>
                  <a:lnTo>
                    <a:pt x="4" y="52"/>
                  </a:lnTo>
                  <a:lnTo>
                    <a:pt x="5" y="53"/>
                  </a:lnTo>
                  <a:lnTo>
                    <a:pt x="5" y="54"/>
                  </a:lnTo>
                  <a:lnTo>
                    <a:pt x="5" y="55"/>
                  </a:lnTo>
                  <a:lnTo>
                    <a:pt x="5" y="56"/>
                  </a:lnTo>
                  <a:lnTo>
                    <a:pt x="4" y="56"/>
                  </a:lnTo>
                  <a:lnTo>
                    <a:pt x="3" y="56"/>
                  </a:lnTo>
                  <a:lnTo>
                    <a:pt x="2" y="56"/>
                  </a:lnTo>
                  <a:lnTo>
                    <a:pt x="1" y="56"/>
                  </a:lnTo>
                  <a:lnTo>
                    <a:pt x="1" y="57"/>
                  </a:lnTo>
                  <a:lnTo>
                    <a:pt x="5" y="58"/>
                  </a:lnTo>
                  <a:lnTo>
                    <a:pt x="7" y="58"/>
                  </a:lnTo>
                  <a:lnTo>
                    <a:pt x="9" y="59"/>
                  </a:lnTo>
                  <a:lnTo>
                    <a:pt x="11" y="60"/>
                  </a:lnTo>
                  <a:lnTo>
                    <a:pt x="13" y="59"/>
                  </a:lnTo>
                  <a:lnTo>
                    <a:pt x="15" y="58"/>
                  </a:lnTo>
                  <a:lnTo>
                    <a:pt x="16" y="57"/>
                  </a:lnTo>
                  <a:lnTo>
                    <a:pt x="18" y="57"/>
                  </a:lnTo>
                  <a:lnTo>
                    <a:pt x="21" y="56"/>
                  </a:lnTo>
                  <a:lnTo>
                    <a:pt x="23" y="56"/>
                  </a:lnTo>
                  <a:lnTo>
                    <a:pt x="26" y="54"/>
                  </a:lnTo>
                  <a:lnTo>
                    <a:pt x="28" y="53"/>
                  </a:lnTo>
                  <a:lnTo>
                    <a:pt x="31" y="51"/>
                  </a:lnTo>
                  <a:lnTo>
                    <a:pt x="33" y="51"/>
                  </a:lnTo>
                  <a:lnTo>
                    <a:pt x="35" y="50"/>
                  </a:lnTo>
                  <a:lnTo>
                    <a:pt x="36" y="50"/>
                  </a:lnTo>
                  <a:lnTo>
                    <a:pt x="37" y="51"/>
                  </a:lnTo>
                  <a:lnTo>
                    <a:pt x="39" y="50"/>
                  </a:lnTo>
                  <a:lnTo>
                    <a:pt x="39" y="49"/>
                  </a:lnTo>
                  <a:lnTo>
                    <a:pt x="41" y="48"/>
                  </a:lnTo>
                  <a:lnTo>
                    <a:pt x="28" y="27"/>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58" name="Greece"/>
            <p:cNvGrpSpPr>
              <a:grpSpLocks noChangeAspect="1"/>
            </p:cNvGrpSpPr>
            <p:nvPr/>
          </p:nvGrpSpPr>
          <p:grpSpPr bwMode="auto">
            <a:xfrm>
              <a:off x="2045" y="1040"/>
              <a:ext cx="81" cy="75"/>
              <a:chOff x="2045" y="1040"/>
              <a:chExt cx="81" cy="75"/>
            </a:xfrm>
          </p:grpSpPr>
          <p:sp>
            <p:nvSpPr>
              <p:cNvPr id="21490" name="D354"/>
              <p:cNvSpPr>
                <a:spLocks noChangeAspect="1"/>
              </p:cNvSpPr>
              <p:nvPr/>
            </p:nvSpPr>
            <p:spPr bwMode="auto">
              <a:xfrm>
                <a:off x="2050" y="1040"/>
                <a:ext cx="59" cy="45"/>
              </a:xfrm>
              <a:custGeom>
                <a:avLst/>
                <a:gdLst>
                  <a:gd name="T0" fmla="*/ 2 w 59"/>
                  <a:gd name="T1" fmla="*/ 22 h 45"/>
                  <a:gd name="T2" fmla="*/ 6 w 59"/>
                  <a:gd name="T3" fmla="*/ 16 h 45"/>
                  <a:gd name="T4" fmla="*/ 8 w 59"/>
                  <a:gd name="T5" fmla="*/ 11 h 45"/>
                  <a:gd name="T6" fmla="*/ 14 w 59"/>
                  <a:gd name="T7" fmla="*/ 10 h 45"/>
                  <a:gd name="T8" fmla="*/ 22 w 59"/>
                  <a:gd name="T9" fmla="*/ 7 h 45"/>
                  <a:gd name="T10" fmla="*/ 28 w 59"/>
                  <a:gd name="T11" fmla="*/ 5 h 45"/>
                  <a:gd name="T12" fmla="*/ 38 w 59"/>
                  <a:gd name="T13" fmla="*/ 3 h 45"/>
                  <a:gd name="T14" fmla="*/ 43 w 59"/>
                  <a:gd name="T15" fmla="*/ 4 h 45"/>
                  <a:gd name="T16" fmla="*/ 53 w 59"/>
                  <a:gd name="T17" fmla="*/ 5 h 45"/>
                  <a:gd name="T18" fmla="*/ 57 w 59"/>
                  <a:gd name="T19" fmla="*/ 0 h 45"/>
                  <a:gd name="T20" fmla="*/ 59 w 59"/>
                  <a:gd name="T21" fmla="*/ 4 h 45"/>
                  <a:gd name="T22" fmla="*/ 56 w 59"/>
                  <a:gd name="T23" fmla="*/ 10 h 45"/>
                  <a:gd name="T24" fmla="*/ 50 w 59"/>
                  <a:gd name="T25" fmla="*/ 11 h 45"/>
                  <a:gd name="T26" fmla="*/ 45 w 59"/>
                  <a:gd name="T27" fmla="*/ 9 h 45"/>
                  <a:gd name="T28" fmla="*/ 41 w 59"/>
                  <a:gd name="T29" fmla="*/ 11 h 45"/>
                  <a:gd name="T30" fmla="*/ 35 w 59"/>
                  <a:gd name="T31" fmla="*/ 12 h 45"/>
                  <a:gd name="T32" fmla="*/ 35 w 59"/>
                  <a:gd name="T33" fmla="*/ 15 h 45"/>
                  <a:gd name="T34" fmla="*/ 38 w 59"/>
                  <a:gd name="T35" fmla="*/ 17 h 45"/>
                  <a:gd name="T36" fmla="*/ 35 w 59"/>
                  <a:gd name="T37" fmla="*/ 16 h 45"/>
                  <a:gd name="T38" fmla="*/ 35 w 59"/>
                  <a:gd name="T39" fmla="*/ 19 h 45"/>
                  <a:gd name="T40" fmla="*/ 33 w 59"/>
                  <a:gd name="T41" fmla="*/ 18 h 45"/>
                  <a:gd name="T42" fmla="*/ 31 w 59"/>
                  <a:gd name="T43" fmla="*/ 19 h 45"/>
                  <a:gd name="T44" fmla="*/ 30 w 59"/>
                  <a:gd name="T45" fmla="*/ 19 h 45"/>
                  <a:gd name="T46" fmla="*/ 25 w 59"/>
                  <a:gd name="T47" fmla="*/ 15 h 45"/>
                  <a:gd name="T48" fmla="*/ 23 w 59"/>
                  <a:gd name="T49" fmla="*/ 17 h 45"/>
                  <a:gd name="T50" fmla="*/ 24 w 59"/>
                  <a:gd name="T51" fmla="*/ 22 h 45"/>
                  <a:gd name="T52" fmla="*/ 28 w 59"/>
                  <a:gd name="T53" fmla="*/ 27 h 45"/>
                  <a:gd name="T54" fmla="*/ 28 w 59"/>
                  <a:gd name="T55" fmla="*/ 30 h 45"/>
                  <a:gd name="T56" fmla="*/ 27 w 59"/>
                  <a:gd name="T57" fmla="*/ 28 h 45"/>
                  <a:gd name="T58" fmla="*/ 26 w 59"/>
                  <a:gd name="T59" fmla="*/ 31 h 45"/>
                  <a:gd name="T60" fmla="*/ 24 w 59"/>
                  <a:gd name="T61" fmla="*/ 32 h 45"/>
                  <a:gd name="T62" fmla="*/ 25 w 59"/>
                  <a:gd name="T63" fmla="*/ 34 h 45"/>
                  <a:gd name="T64" fmla="*/ 29 w 59"/>
                  <a:gd name="T65" fmla="*/ 35 h 45"/>
                  <a:gd name="T66" fmla="*/ 32 w 59"/>
                  <a:gd name="T67" fmla="*/ 38 h 45"/>
                  <a:gd name="T68" fmla="*/ 36 w 59"/>
                  <a:gd name="T69" fmla="*/ 40 h 45"/>
                  <a:gd name="T70" fmla="*/ 36 w 59"/>
                  <a:gd name="T71" fmla="*/ 44 h 45"/>
                  <a:gd name="T72" fmla="*/ 32 w 59"/>
                  <a:gd name="T73" fmla="*/ 42 h 45"/>
                  <a:gd name="T74" fmla="*/ 26 w 59"/>
                  <a:gd name="T75" fmla="*/ 42 h 45"/>
                  <a:gd name="T76" fmla="*/ 26 w 59"/>
                  <a:gd name="T77" fmla="*/ 40 h 45"/>
                  <a:gd name="T78" fmla="*/ 22 w 59"/>
                  <a:gd name="T79" fmla="*/ 39 h 45"/>
                  <a:gd name="T80" fmla="*/ 17 w 59"/>
                  <a:gd name="T81" fmla="*/ 38 h 45"/>
                  <a:gd name="T82" fmla="*/ 10 w 59"/>
                  <a:gd name="T83" fmla="*/ 38 h 45"/>
                  <a:gd name="T84" fmla="*/ 8 w 59"/>
                  <a:gd name="T85" fmla="*/ 35 h 45"/>
                  <a:gd name="T86" fmla="*/ 7 w 59"/>
                  <a:gd name="T87" fmla="*/ 33 h 45"/>
                  <a:gd name="T88" fmla="*/ 6 w 59"/>
                  <a:gd name="T89" fmla="*/ 30 h 45"/>
                  <a:gd name="T90" fmla="*/ 3 w 59"/>
                  <a:gd name="T91" fmla="*/ 28 h 45"/>
                  <a:gd name="T92" fmla="*/ 1 w 59"/>
                  <a:gd name="T93" fmla="*/ 24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9"/>
                  <a:gd name="T142" fmla="*/ 0 h 45"/>
                  <a:gd name="T143" fmla="*/ 59 w 59"/>
                  <a:gd name="T144" fmla="*/ 45 h 4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9" h="45">
                    <a:moveTo>
                      <a:pt x="0" y="24"/>
                    </a:moveTo>
                    <a:lnTo>
                      <a:pt x="2" y="23"/>
                    </a:lnTo>
                    <a:lnTo>
                      <a:pt x="2" y="22"/>
                    </a:lnTo>
                    <a:lnTo>
                      <a:pt x="3" y="20"/>
                    </a:lnTo>
                    <a:lnTo>
                      <a:pt x="4" y="19"/>
                    </a:lnTo>
                    <a:lnTo>
                      <a:pt x="6" y="16"/>
                    </a:lnTo>
                    <a:lnTo>
                      <a:pt x="8" y="14"/>
                    </a:lnTo>
                    <a:lnTo>
                      <a:pt x="8" y="12"/>
                    </a:lnTo>
                    <a:lnTo>
                      <a:pt x="8" y="11"/>
                    </a:lnTo>
                    <a:lnTo>
                      <a:pt x="9" y="11"/>
                    </a:lnTo>
                    <a:lnTo>
                      <a:pt x="11" y="10"/>
                    </a:lnTo>
                    <a:lnTo>
                      <a:pt x="14" y="10"/>
                    </a:lnTo>
                    <a:lnTo>
                      <a:pt x="16" y="8"/>
                    </a:lnTo>
                    <a:lnTo>
                      <a:pt x="19" y="7"/>
                    </a:lnTo>
                    <a:lnTo>
                      <a:pt x="22" y="7"/>
                    </a:lnTo>
                    <a:lnTo>
                      <a:pt x="25" y="5"/>
                    </a:lnTo>
                    <a:lnTo>
                      <a:pt x="26" y="5"/>
                    </a:lnTo>
                    <a:lnTo>
                      <a:pt x="28" y="5"/>
                    </a:lnTo>
                    <a:lnTo>
                      <a:pt x="31" y="4"/>
                    </a:lnTo>
                    <a:lnTo>
                      <a:pt x="35" y="4"/>
                    </a:lnTo>
                    <a:lnTo>
                      <a:pt x="38" y="3"/>
                    </a:lnTo>
                    <a:lnTo>
                      <a:pt x="40" y="3"/>
                    </a:lnTo>
                    <a:lnTo>
                      <a:pt x="42" y="3"/>
                    </a:lnTo>
                    <a:lnTo>
                      <a:pt x="43" y="4"/>
                    </a:lnTo>
                    <a:lnTo>
                      <a:pt x="46" y="5"/>
                    </a:lnTo>
                    <a:lnTo>
                      <a:pt x="49" y="6"/>
                    </a:lnTo>
                    <a:lnTo>
                      <a:pt x="53" y="5"/>
                    </a:lnTo>
                    <a:lnTo>
                      <a:pt x="55" y="4"/>
                    </a:lnTo>
                    <a:lnTo>
                      <a:pt x="55" y="1"/>
                    </a:lnTo>
                    <a:lnTo>
                      <a:pt x="57" y="0"/>
                    </a:lnTo>
                    <a:lnTo>
                      <a:pt x="58" y="1"/>
                    </a:lnTo>
                    <a:lnTo>
                      <a:pt x="59" y="3"/>
                    </a:lnTo>
                    <a:lnTo>
                      <a:pt x="59" y="4"/>
                    </a:lnTo>
                    <a:lnTo>
                      <a:pt x="57" y="6"/>
                    </a:lnTo>
                    <a:lnTo>
                      <a:pt x="57" y="8"/>
                    </a:lnTo>
                    <a:lnTo>
                      <a:pt x="56" y="10"/>
                    </a:lnTo>
                    <a:lnTo>
                      <a:pt x="55" y="12"/>
                    </a:lnTo>
                    <a:lnTo>
                      <a:pt x="53" y="11"/>
                    </a:lnTo>
                    <a:lnTo>
                      <a:pt x="50" y="11"/>
                    </a:lnTo>
                    <a:lnTo>
                      <a:pt x="48" y="10"/>
                    </a:lnTo>
                    <a:lnTo>
                      <a:pt x="47" y="10"/>
                    </a:lnTo>
                    <a:lnTo>
                      <a:pt x="45" y="9"/>
                    </a:lnTo>
                    <a:lnTo>
                      <a:pt x="43" y="10"/>
                    </a:lnTo>
                    <a:lnTo>
                      <a:pt x="43" y="11"/>
                    </a:lnTo>
                    <a:lnTo>
                      <a:pt x="41" y="11"/>
                    </a:lnTo>
                    <a:lnTo>
                      <a:pt x="40" y="10"/>
                    </a:lnTo>
                    <a:lnTo>
                      <a:pt x="38" y="12"/>
                    </a:lnTo>
                    <a:lnTo>
                      <a:pt x="35" y="12"/>
                    </a:lnTo>
                    <a:lnTo>
                      <a:pt x="32" y="14"/>
                    </a:lnTo>
                    <a:lnTo>
                      <a:pt x="34" y="15"/>
                    </a:lnTo>
                    <a:lnTo>
                      <a:pt x="35" y="15"/>
                    </a:lnTo>
                    <a:lnTo>
                      <a:pt x="36" y="16"/>
                    </a:lnTo>
                    <a:lnTo>
                      <a:pt x="37" y="17"/>
                    </a:lnTo>
                    <a:lnTo>
                      <a:pt x="38" y="17"/>
                    </a:lnTo>
                    <a:lnTo>
                      <a:pt x="38" y="18"/>
                    </a:lnTo>
                    <a:lnTo>
                      <a:pt x="37" y="17"/>
                    </a:lnTo>
                    <a:lnTo>
                      <a:pt x="35" y="16"/>
                    </a:lnTo>
                    <a:lnTo>
                      <a:pt x="34" y="16"/>
                    </a:lnTo>
                    <a:lnTo>
                      <a:pt x="33" y="18"/>
                    </a:lnTo>
                    <a:lnTo>
                      <a:pt x="35" y="19"/>
                    </a:lnTo>
                    <a:lnTo>
                      <a:pt x="35" y="21"/>
                    </a:lnTo>
                    <a:lnTo>
                      <a:pt x="34" y="19"/>
                    </a:lnTo>
                    <a:lnTo>
                      <a:pt x="33" y="18"/>
                    </a:lnTo>
                    <a:lnTo>
                      <a:pt x="31" y="17"/>
                    </a:lnTo>
                    <a:lnTo>
                      <a:pt x="31" y="18"/>
                    </a:lnTo>
                    <a:lnTo>
                      <a:pt x="31" y="19"/>
                    </a:lnTo>
                    <a:lnTo>
                      <a:pt x="32" y="20"/>
                    </a:lnTo>
                    <a:lnTo>
                      <a:pt x="32" y="21"/>
                    </a:lnTo>
                    <a:lnTo>
                      <a:pt x="30" y="19"/>
                    </a:lnTo>
                    <a:lnTo>
                      <a:pt x="29" y="18"/>
                    </a:lnTo>
                    <a:lnTo>
                      <a:pt x="27" y="16"/>
                    </a:lnTo>
                    <a:lnTo>
                      <a:pt x="25" y="15"/>
                    </a:lnTo>
                    <a:lnTo>
                      <a:pt x="25" y="14"/>
                    </a:lnTo>
                    <a:lnTo>
                      <a:pt x="23" y="14"/>
                    </a:lnTo>
                    <a:lnTo>
                      <a:pt x="23" y="17"/>
                    </a:lnTo>
                    <a:lnTo>
                      <a:pt x="23" y="19"/>
                    </a:lnTo>
                    <a:lnTo>
                      <a:pt x="23" y="21"/>
                    </a:lnTo>
                    <a:lnTo>
                      <a:pt x="24" y="22"/>
                    </a:lnTo>
                    <a:lnTo>
                      <a:pt x="25" y="24"/>
                    </a:lnTo>
                    <a:lnTo>
                      <a:pt x="27" y="25"/>
                    </a:lnTo>
                    <a:lnTo>
                      <a:pt x="28" y="27"/>
                    </a:lnTo>
                    <a:lnTo>
                      <a:pt x="29" y="28"/>
                    </a:lnTo>
                    <a:lnTo>
                      <a:pt x="29" y="29"/>
                    </a:lnTo>
                    <a:lnTo>
                      <a:pt x="28" y="30"/>
                    </a:lnTo>
                    <a:lnTo>
                      <a:pt x="27" y="30"/>
                    </a:lnTo>
                    <a:lnTo>
                      <a:pt x="28" y="29"/>
                    </a:lnTo>
                    <a:lnTo>
                      <a:pt x="27" y="28"/>
                    </a:lnTo>
                    <a:lnTo>
                      <a:pt x="26" y="28"/>
                    </a:lnTo>
                    <a:lnTo>
                      <a:pt x="25" y="29"/>
                    </a:lnTo>
                    <a:lnTo>
                      <a:pt x="26" y="31"/>
                    </a:lnTo>
                    <a:lnTo>
                      <a:pt x="26" y="32"/>
                    </a:lnTo>
                    <a:lnTo>
                      <a:pt x="25" y="32"/>
                    </a:lnTo>
                    <a:lnTo>
                      <a:pt x="24" y="32"/>
                    </a:lnTo>
                    <a:lnTo>
                      <a:pt x="22" y="32"/>
                    </a:lnTo>
                    <a:lnTo>
                      <a:pt x="23" y="33"/>
                    </a:lnTo>
                    <a:lnTo>
                      <a:pt x="25" y="34"/>
                    </a:lnTo>
                    <a:lnTo>
                      <a:pt x="26" y="34"/>
                    </a:lnTo>
                    <a:lnTo>
                      <a:pt x="27" y="35"/>
                    </a:lnTo>
                    <a:lnTo>
                      <a:pt x="29" y="35"/>
                    </a:lnTo>
                    <a:lnTo>
                      <a:pt x="30" y="37"/>
                    </a:lnTo>
                    <a:lnTo>
                      <a:pt x="31" y="37"/>
                    </a:lnTo>
                    <a:lnTo>
                      <a:pt x="32" y="38"/>
                    </a:lnTo>
                    <a:lnTo>
                      <a:pt x="33" y="39"/>
                    </a:lnTo>
                    <a:lnTo>
                      <a:pt x="34" y="39"/>
                    </a:lnTo>
                    <a:lnTo>
                      <a:pt x="36" y="40"/>
                    </a:lnTo>
                    <a:lnTo>
                      <a:pt x="36" y="41"/>
                    </a:lnTo>
                    <a:lnTo>
                      <a:pt x="36" y="43"/>
                    </a:lnTo>
                    <a:lnTo>
                      <a:pt x="36" y="44"/>
                    </a:lnTo>
                    <a:lnTo>
                      <a:pt x="36" y="45"/>
                    </a:lnTo>
                    <a:lnTo>
                      <a:pt x="34" y="44"/>
                    </a:lnTo>
                    <a:lnTo>
                      <a:pt x="32" y="42"/>
                    </a:lnTo>
                    <a:lnTo>
                      <a:pt x="30" y="43"/>
                    </a:lnTo>
                    <a:lnTo>
                      <a:pt x="27" y="43"/>
                    </a:lnTo>
                    <a:lnTo>
                      <a:pt x="26" y="42"/>
                    </a:lnTo>
                    <a:lnTo>
                      <a:pt x="27" y="41"/>
                    </a:lnTo>
                    <a:lnTo>
                      <a:pt x="28" y="40"/>
                    </a:lnTo>
                    <a:lnTo>
                      <a:pt x="26" y="40"/>
                    </a:lnTo>
                    <a:lnTo>
                      <a:pt x="24" y="39"/>
                    </a:lnTo>
                    <a:lnTo>
                      <a:pt x="23" y="38"/>
                    </a:lnTo>
                    <a:lnTo>
                      <a:pt x="22" y="39"/>
                    </a:lnTo>
                    <a:lnTo>
                      <a:pt x="21" y="38"/>
                    </a:lnTo>
                    <a:lnTo>
                      <a:pt x="19" y="38"/>
                    </a:lnTo>
                    <a:lnTo>
                      <a:pt x="17" y="38"/>
                    </a:lnTo>
                    <a:lnTo>
                      <a:pt x="14" y="38"/>
                    </a:lnTo>
                    <a:lnTo>
                      <a:pt x="11" y="37"/>
                    </a:lnTo>
                    <a:lnTo>
                      <a:pt x="10" y="38"/>
                    </a:lnTo>
                    <a:lnTo>
                      <a:pt x="9" y="38"/>
                    </a:lnTo>
                    <a:lnTo>
                      <a:pt x="9" y="37"/>
                    </a:lnTo>
                    <a:lnTo>
                      <a:pt x="8" y="35"/>
                    </a:lnTo>
                    <a:lnTo>
                      <a:pt x="7" y="34"/>
                    </a:lnTo>
                    <a:lnTo>
                      <a:pt x="6" y="32"/>
                    </a:lnTo>
                    <a:lnTo>
                      <a:pt x="7" y="33"/>
                    </a:lnTo>
                    <a:lnTo>
                      <a:pt x="9" y="32"/>
                    </a:lnTo>
                    <a:lnTo>
                      <a:pt x="8" y="31"/>
                    </a:lnTo>
                    <a:lnTo>
                      <a:pt x="6" y="30"/>
                    </a:lnTo>
                    <a:lnTo>
                      <a:pt x="5" y="32"/>
                    </a:lnTo>
                    <a:lnTo>
                      <a:pt x="4" y="30"/>
                    </a:lnTo>
                    <a:lnTo>
                      <a:pt x="3" y="28"/>
                    </a:lnTo>
                    <a:lnTo>
                      <a:pt x="1" y="27"/>
                    </a:lnTo>
                    <a:lnTo>
                      <a:pt x="1" y="25"/>
                    </a:lnTo>
                    <a:lnTo>
                      <a:pt x="1" y="24"/>
                    </a:lnTo>
                    <a:lnTo>
                      <a:pt x="0" y="2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1" name="D355"/>
              <p:cNvSpPr>
                <a:spLocks noChangeAspect="1"/>
              </p:cNvSpPr>
              <p:nvPr/>
            </p:nvSpPr>
            <p:spPr bwMode="auto">
              <a:xfrm>
                <a:off x="2090" y="1052"/>
                <a:ext cx="3" cy="2"/>
              </a:xfrm>
              <a:custGeom>
                <a:avLst/>
                <a:gdLst>
                  <a:gd name="T0" fmla="*/ 1 w 3"/>
                  <a:gd name="T1" fmla="*/ 2 h 2"/>
                  <a:gd name="T2" fmla="*/ 0 w 3"/>
                  <a:gd name="T3" fmla="*/ 1 h 2"/>
                  <a:gd name="T4" fmla="*/ 2 w 3"/>
                  <a:gd name="T5" fmla="*/ 0 h 2"/>
                  <a:gd name="T6" fmla="*/ 3 w 3"/>
                  <a:gd name="T7" fmla="*/ 0 h 2"/>
                  <a:gd name="T8" fmla="*/ 3 w 3"/>
                  <a:gd name="T9" fmla="*/ 1 h 2"/>
                  <a:gd name="T10" fmla="*/ 2 w 3"/>
                  <a:gd name="T11" fmla="*/ 2 h 2"/>
                  <a:gd name="T12" fmla="*/ 1 w 3"/>
                  <a:gd name="T13" fmla="*/ 2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1" y="2"/>
                    </a:moveTo>
                    <a:lnTo>
                      <a:pt x="0" y="1"/>
                    </a:lnTo>
                    <a:lnTo>
                      <a:pt x="2" y="0"/>
                    </a:lnTo>
                    <a:lnTo>
                      <a:pt x="3" y="0"/>
                    </a:lnTo>
                    <a:lnTo>
                      <a:pt x="3" y="1"/>
                    </a:lnTo>
                    <a:lnTo>
                      <a:pt x="2" y="2"/>
                    </a:lnTo>
                    <a:lnTo>
                      <a:pt x="1"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2" name="D356"/>
              <p:cNvSpPr>
                <a:spLocks noChangeAspect="1"/>
              </p:cNvSpPr>
              <p:nvPr/>
            </p:nvSpPr>
            <p:spPr bwMode="auto">
              <a:xfrm>
                <a:off x="2095" y="1060"/>
                <a:ext cx="3" cy="3"/>
              </a:xfrm>
              <a:custGeom>
                <a:avLst/>
                <a:gdLst>
                  <a:gd name="T0" fmla="*/ 3 w 3"/>
                  <a:gd name="T1" fmla="*/ 2 h 3"/>
                  <a:gd name="T2" fmla="*/ 2 w 3"/>
                  <a:gd name="T3" fmla="*/ 3 h 3"/>
                  <a:gd name="T4" fmla="*/ 2 w 3"/>
                  <a:gd name="T5" fmla="*/ 2 h 3"/>
                  <a:gd name="T6" fmla="*/ 1 w 3"/>
                  <a:gd name="T7" fmla="*/ 2 h 3"/>
                  <a:gd name="T8" fmla="*/ 1 w 3"/>
                  <a:gd name="T9" fmla="*/ 3 h 3"/>
                  <a:gd name="T10" fmla="*/ 0 w 3"/>
                  <a:gd name="T11" fmla="*/ 2 h 3"/>
                  <a:gd name="T12" fmla="*/ 0 w 3"/>
                  <a:gd name="T13" fmla="*/ 1 h 3"/>
                  <a:gd name="T14" fmla="*/ 2 w 3"/>
                  <a:gd name="T15" fmla="*/ 0 h 3"/>
                  <a:gd name="T16" fmla="*/ 3 w 3"/>
                  <a:gd name="T17" fmla="*/ 1 h 3"/>
                  <a:gd name="T18" fmla="*/ 3 w 3"/>
                  <a:gd name="T19" fmla="*/ 3 h 3"/>
                  <a:gd name="T20" fmla="*/ 3 w 3"/>
                  <a:gd name="T21" fmla="*/ 1 h 3"/>
                  <a:gd name="T22" fmla="*/ 3 w 3"/>
                  <a:gd name="T23" fmla="*/ 2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3"/>
                  <a:gd name="T38" fmla="*/ 3 w 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3">
                    <a:moveTo>
                      <a:pt x="3" y="2"/>
                    </a:moveTo>
                    <a:lnTo>
                      <a:pt x="2" y="3"/>
                    </a:lnTo>
                    <a:lnTo>
                      <a:pt x="2" y="2"/>
                    </a:lnTo>
                    <a:lnTo>
                      <a:pt x="1" y="2"/>
                    </a:lnTo>
                    <a:lnTo>
                      <a:pt x="1" y="3"/>
                    </a:lnTo>
                    <a:lnTo>
                      <a:pt x="0" y="2"/>
                    </a:lnTo>
                    <a:lnTo>
                      <a:pt x="0" y="1"/>
                    </a:lnTo>
                    <a:lnTo>
                      <a:pt x="2" y="0"/>
                    </a:lnTo>
                    <a:lnTo>
                      <a:pt x="3" y="1"/>
                    </a:lnTo>
                    <a:lnTo>
                      <a:pt x="3" y="3"/>
                    </a:lnTo>
                    <a:lnTo>
                      <a:pt x="3" y="1"/>
                    </a:lnTo>
                    <a:lnTo>
                      <a:pt x="3"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3" name="D357"/>
              <p:cNvSpPr>
                <a:spLocks noChangeAspect="1"/>
              </p:cNvSpPr>
              <p:nvPr/>
            </p:nvSpPr>
            <p:spPr bwMode="auto">
              <a:xfrm>
                <a:off x="2103" y="1066"/>
                <a:ext cx="7" cy="5"/>
              </a:xfrm>
              <a:custGeom>
                <a:avLst/>
                <a:gdLst>
                  <a:gd name="T0" fmla="*/ 5 w 7"/>
                  <a:gd name="T1" fmla="*/ 4 h 5"/>
                  <a:gd name="T2" fmla="*/ 4 w 7"/>
                  <a:gd name="T3" fmla="*/ 5 h 5"/>
                  <a:gd name="T4" fmla="*/ 3 w 7"/>
                  <a:gd name="T5" fmla="*/ 5 h 5"/>
                  <a:gd name="T6" fmla="*/ 3 w 7"/>
                  <a:gd name="T7" fmla="*/ 3 h 5"/>
                  <a:gd name="T8" fmla="*/ 2 w 7"/>
                  <a:gd name="T9" fmla="*/ 3 h 5"/>
                  <a:gd name="T10" fmla="*/ 1 w 7"/>
                  <a:gd name="T11" fmla="*/ 4 h 5"/>
                  <a:gd name="T12" fmla="*/ 0 w 7"/>
                  <a:gd name="T13" fmla="*/ 3 h 5"/>
                  <a:gd name="T14" fmla="*/ 0 w 7"/>
                  <a:gd name="T15" fmla="*/ 2 h 5"/>
                  <a:gd name="T16" fmla="*/ 2 w 7"/>
                  <a:gd name="T17" fmla="*/ 1 h 5"/>
                  <a:gd name="T18" fmla="*/ 3 w 7"/>
                  <a:gd name="T19" fmla="*/ 1 h 5"/>
                  <a:gd name="T20" fmla="*/ 4 w 7"/>
                  <a:gd name="T21" fmla="*/ 0 h 5"/>
                  <a:gd name="T22" fmla="*/ 5 w 7"/>
                  <a:gd name="T23" fmla="*/ 1 h 5"/>
                  <a:gd name="T24" fmla="*/ 6 w 7"/>
                  <a:gd name="T25" fmla="*/ 3 h 5"/>
                  <a:gd name="T26" fmla="*/ 7 w 7"/>
                  <a:gd name="T27" fmla="*/ 5 h 5"/>
                  <a:gd name="T28" fmla="*/ 6 w 7"/>
                  <a:gd name="T29" fmla="*/ 4 h 5"/>
                  <a:gd name="T30" fmla="*/ 5 w 7"/>
                  <a:gd name="T31" fmla="*/ 4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5"/>
                  <a:gd name="T50" fmla="*/ 7 w 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5">
                    <a:moveTo>
                      <a:pt x="5" y="4"/>
                    </a:moveTo>
                    <a:lnTo>
                      <a:pt x="4" y="5"/>
                    </a:lnTo>
                    <a:lnTo>
                      <a:pt x="3" y="5"/>
                    </a:lnTo>
                    <a:lnTo>
                      <a:pt x="3" y="3"/>
                    </a:lnTo>
                    <a:lnTo>
                      <a:pt x="2" y="3"/>
                    </a:lnTo>
                    <a:lnTo>
                      <a:pt x="1" y="4"/>
                    </a:lnTo>
                    <a:lnTo>
                      <a:pt x="0" y="3"/>
                    </a:lnTo>
                    <a:lnTo>
                      <a:pt x="0" y="2"/>
                    </a:lnTo>
                    <a:lnTo>
                      <a:pt x="2" y="1"/>
                    </a:lnTo>
                    <a:lnTo>
                      <a:pt x="3" y="1"/>
                    </a:lnTo>
                    <a:lnTo>
                      <a:pt x="4" y="0"/>
                    </a:lnTo>
                    <a:lnTo>
                      <a:pt x="5" y="1"/>
                    </a:lnTo>
                    <a:lnTo>
                      <a:pt x="6" y="3"/>
                    </a:lnTo>
                    <a:lnTo>
                      <a:pt x="7" y="5"/>
                    </a:lnTo>
                    <a:lnTo>
                      <a:pt x="6" y="4"/>
                    </a:lnTo>
                    <a:lnTo>
                      <a:pt x="5"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4" name="D358"/>
              <p:cNvSpPr>
                <a:spLocks noChangeAspect="1"/>
              </p:cNvSpPr>
              <p:nvPr/>
            </p:nvSpPr>
            <p:spPr bwMode="auto">
              <a:xfrm>
                <a:off x="2103" y="1075"/>
                <a:ext cx="2" cy="4"/>
              </a:xfrm>
              <a:custGeom>
                <a:avLst/>
                <a:gdLst>
                  <a:gd name="T0" fmla="*/ 0 w 2"/>
                  <a:gd name="T1" fmla="*/ 4 h 4"/>
                  <a:gd name="T2" fmla="*/ 1 w 2"/>
                  <a:gd name="T3" fmla="*/ 3 h 4"/>
                  <a:gd name="T4" fmla="*/ 0 w 2"/>
                  <a:gd name="T5" fmla="*/ 1 h 4"/>
                  <a:gd name="T6" fmla="*/ 0 w 2"/>
                  <a:gd name="T7" fmla="*/ 0 h 4"/>
                  <a:gd name="T8" fmla="*/ 2 w 2"/>
                  <a:gd name="T9" fmla="*/ 0 h 4"/>
                  <a:gd name="T10" fmla="*/ 2 w 2"/>
                  <a:gd name="T11" fmla="*/ 1 h 4"/>
                  <a:gd name="T12" fmla="*/ 2 w 2"/>
                  <a:gd name="T13" fmla="*/ 2 h 4"/>
                  <a:gd name="T14" fmla="*/ 2 w 2"/>
                  <a:gd name="T15" fmla="*/ 4 h 4"/>
                  <a:gd name="T16" fmla="*/ 1 w 2"/>
                  <a:gd name="T17" fmla="*/ 4 h 4"/>
                  <a:gd name="T18" fmla="*/ 0 w 2"/>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4"/>
                    </a:moveTo>
                    <a:lnTo>
                      <a:pt x="1" y="3"/>
                    </a:lnTo>
                    <a:lnTo>
                      <a:pt x="0" y="1"/>
                    </a:lnTo>
                    <a:lnTo>
                      <a:pt x="0" y="0"/>
                    </a:lnTo>
                    <a:lnTo>
                      <a:pt x="2" y="0"/>
                    </a:lnTo>
                    <a:lnTo>
                      <a:pt x="2" y="1"/>
                    </a:lnTo>
                    <a:lnTo>
                      <a:pt x="2" y="2"/>
                    </a:lnTo>
                    <a:lnTo>
                      <a:pt x="2" y="4"/>
                    </a:lnTo>
                    <a:lnTo>
                      <a:pt x="1" y="4"/>
                    </a:lnTo>
                    <a:lnTo>
                      <a:pt x="0"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5" name="D359"/>
              <p:cNvSpPr>
                <a:spLocks noChangeAspect="1"/>
              </p:cNvSpPr>
              <p:nvPr/>
            </p:nvSpPr>
            <p:spPr bwMode="auto">
              <a:xfrm>
                <a:off x="2120" y="1099"/>
                <a:ext cx="6" cy="5"/>
              </a:xfrm>
              <a:custGeom>
                <a:avLst/>
                <a:gdLst>
                  <a:gd name="T0" fmla="*/ 2 w 6"/>
                  <a:gd name="T1" fmla="*/ 5 h 5"/>
                  <a:gd name="T2" fmla="*/ 1 w 6"/>
                  <a:gd name="T3" fmla="*/ 5 h 5"/>
                  <a:gd name="T4" fmla="*/ 0 w 6"/>
                  <a:gd name="T5" fmla="*/ 3 h 5"/>
                  <a:gd name="T6" fmla="*/ 1 w 6"/>
                  <a:gd name="T7" fmla="*/ 2 h 5"/>
                  <a:gd name="T8" fmla="*/ 3 w 6"/>
                  <a:gd name="T9" fmla="*/ 0 h 5"/>
                  <a:gd name="T10" fmla="*/ 5 w 6"/>
                  <a:gd name="T11" fmla="*/ 0 h 5"/>
                  <a:gd name="T12" fmla="*/ 6 w 6"/>
                  <a:gd name="T13" fmla="*/ 0 h 5"/>
                  <a:gd name="T14" fmla="*/ 5 w 6"/>
                  <a:gd name="T15" fmla="*/ 1 h 5"/>
                  <a:gd name="T16" fmla="*/ 4 w 6"/>
                  <a:gd name="T17" fmla="*/ 2 h 5"/>
                  <a:gd name="T18" fmla="*/ 4 w 6"/>
                  <a:gd name="T19" fmla="*/ 3 h 5"/>
                  <a:gd name="T20" fmla="*/ 4 w 6"/>
                  <a:gd name="T21" fmla="*/ 4 h 5"/>
                  <a:gd name="T22" fmla="*/ 2 w 6"/>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5"/>
                  <a:gd name="T38" fmla="*/ 6 w 6"/>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5">
                    <a:moveTo>
                      <a:pt x="2" y="5"/>
                    </a:moveTo>
                    <a:lnTo>
                      <a:pt x="1" y="5"/>
                    </a:lnTo>
                    <a:lnTo>
                      <a:pt x="0" y="3"/>
                    </a:lnTo>
                    <a:lnTo>
                      <a:pt x="1" y="2"/>
                    </a:lnTo>
                    <a:lnTo>
                      <a:pt x="3" y="0"/>
                    </a:lnTo>
                    <a:lnTo>
                      <a:pt x="5" y="0"/>
                    </a:lnTo>
                    <a:lnTo>
                      <a:pt x="6" y="0"/>
                    </a:lnTo>
                    <a:lnTo>
                      <a:pt x="5" y="1"/>
                    </a:lnTo>
                    <a:lnTo>
                      <a:pt x="4" y="2"/>
                    </a:lnTo>
                    <a:lnTo>
                      <a:pt x="4" y="3"/>
                    </a:lnTo>
                    <a:lnTo>
                      <a:pt x="4" y="4"/>
                    </a:lnTo>
                    <a:lnTo>
                      <a:pt x="2" y="5"/>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6" name="D360"/>
              <p:cNvSpPr>
                <a:spLocks noChangeAspect="1"/>
              </p:cNvSpPr>
              <p:nvPr/>
            </p:nvSpPr>
            <p:spPr bwMode="auto">
              <a:xfrm>
                <a:off x="2081" y="1107"/>
                <a:ext cx="26" cy="8"/>
              </a:xfrm>
              <a:custGeom>
                <a:avLst/>
                <a:gdLst>
                  <a:gd name="T0" fmla="*/ 14 w 26"/>
                  <a:gd name="T1" fmla="*/ 3 h 8"/>
                  <a:gd name="T2" fmla="*/ 16 w 26"/>
                  <a:gd name="T3" fmla="*/ 4 h 8"/>
                  <a:gd name="T4" fmla="*/ 17 w 26"/>
                  <a:gd name="T5" fmla="*/ 4 h 8"/>
                  <a:gd name="T6" fmla="*/ 18 w 26"/>
                  <a:gd name="T7" fmla="*/ 4 h 8"/>
                  <a:gd name="T8" fmla="*/ 20 w 26"/>
                  <a:gd name="T9" fmla="*/ 4 h 8"/>
                  <a:gd name="T10" fmla="*/ 21 w 26"/>
                  <a:gd name="T11" fmla="*/ 5 h 8"/>
                  <a:gd name="T12" fmla="*/ 22 w 26"/>
                  <a:gd name="T13" fmla="*/ 5 h 8"/>
                  <a:gd name="T14" fmla="*/ 24 w 26"/>
                  <a:gd name="T15" fmla="*/ 5 h 8"/>
                  <a:gd name="T16" fmla="*/ 25 w 26"/>
                  <a:gd name="T17" fmla="*/ 5 h 8"/>
                  <a:gd name="T18" fmla="*/ 26 w 26"/>
                  <a:gd name="T19" fmla="*/ 4 h 8"/>
                  <a:gd name="T20" fmla="*/ 26 w 26"/>
                  <a:gd name="T21" fmla="*/ 5 h 8"/>
                  <a:gd name="T22" fmla="*/ 25 w 26"/>
                  <a:gd name="T23" fmla="*/ 7 h 8"/>
                  <a:gd name="T24" fmla="*/ 23 w 26"/>
                  <a:gd name="T25" fmla="*/ 7 h 8"/>
                  <a:gd name="T26" fmla="*/ 21 w 26"/>
                  <a:gd name="T27" fmla="*/ 7 h 8"/>
                  <a:gd name="T28" fmla="*/ 19 w 26"/>
                  <a:gd name="T29" fmla="*/ 7 h 8"/>
                  <a:gd name="T30" fmla="*/ 18 w 26"/>
                  <a:gd name="T31" fmla="*/ 7 h 8"/>
                  <a:gd name="T32" fmla="*/ 17 w 26"/>
                  <a:gd name="T33" fmla="*/ 7 h 8"/>
                  <a:gd name="T34" fmla="*/ 15 w 26"/>
                  <a:gd name="T35" fmla="*/ 8 h 8"/>
                  <a:gd name="T36" fmla="*/ 12 w 26"/>
                  <a:gd name="T37" fmla="*/ 8 h 8"/>
                  <a:gd name="T38" fmla="*/ 11 w 26"/>
                  <a:gd name="T39" fmla="*/ 6 h 8"/>
                  <a:gd name="T40" fmla="*/ 10 w 26"/>
                  <a:gd name="T41" fmla="*/ 6 h 8"/>
                  <a:gd name="T42" fmla="*/ 9 w 26"/>
                  <a:gd name="T43" fmla="*/ 5 h 8"/>
                  <a:gd name="T44" fmla="*/ 8 w 26"/>
                  <a:gd name="T45" fmla="*/ 5 h 8"/>
                  <a:gd name="T46" fmla="*/ 6 w 26"/>
                  <a:gd name="T47" fmla="*/ 5 h 8"/>
                  <a:gd name="T48" fmla="*/ 4 w 26"/>
                  <a:gd name="T49" fmla="*/ 5 h 8"/>
                  <a:gd name="T50" fmla="*/ 3 w 26"/>
                  <a:gd name="T51" fmla="*/ 5 h 8"/>
                  <a:gd name="T52" fmla="*/ 1 w 26"/>
                  <a:gd name="T53" fmla="*/ 5 h 8"/>
                  <a:gd name="T54" fmla="*/ 0 w 26"/>
                  <a:gd name="T55" fmla="*/ 5 h 8"/>
                  <a:gd name="T56" fmla="*/ 1 w 26"/>
                  <a:gd name="T57" fmla="*/ 3 h 8"/>
                  <a:gd name="T58" fmla="*/ 1 w 26"/>
                  <a:gd name="T59" fmla="*/ 1 h 8"/>
                  <a:gd name="T60" fmla="*/ 2 w 26"/>
                  <a:gd name="T61" fmla="*/ 2 h 8"/>
                  <a:gd name="T62" fmla="*/ 2 w 26"/>
                  <a:gd name="T63" fmla="*/ 0 h 8"/>
                  <a:gd name="T64" fmla="*/ 3 w 26"/>
                  <a:gd name="T65" fmla="*/ 0 h 8"/>
                  <a:gd name="T66" fmla="*/ 5 w 26"/>
                  <a:gd name="T67" fmla="*/ 1 h 8"/>
                  <a:gd name="T68" fmla="*/ 6 w 26"/>
                  <a:gd name="T69" fmla="*/ 1 h 8"/>
                  <a:gd name="T70" fmla="*/ 6 w 26"/>
                  <a:gd name="T71" fmla="*/ 2 h 8"/>
                  <a:gd name="T72" fmla="*/ 7 w 26"/>
                  <a:gd name="T73" fmla="*/ 2 h 8"/>
                  <a:gd name="T74" fmla="*/ 8 w 26"/>
                  <a:gd name="T75" fmla="*/ 3 h 8"/>
                  <a:gd name="T76" fmla="*/ 10 w 26"/>
                  <a:gd name="T77" fmla="*/ 3 h 8"/>
                  <a:gd name="T78" fmla="*/ 11 w 26"/>
                  <a:gd name="T79" fmla="*/ 3 h 8"/>
                  <a:gd name="T80" fmla="*/ 13 w 26"/>
                  <a:gd name="T81" fmla="*/ 2 h 8"/>
                  <a:gd name="T82" fmla="*/ 14 w 26"/>
                  <a:gd name="T83" fmla="*/ 3 h 8"/>
                  <a:gd name="T84" fmla="*/ 14 w 26"/>
                  <a:gd name="T85" fmla="*/ 3 h 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
                  <a:gd name="T130" fmla="*/ 0 h 8"/>
                  <a:gd name="T131" fmla="*/ 26 w 26"/>
                  <a:gd name="T132" fmla="*/ 8 h 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 h="8">
                    <a:moveTo>
                      <a:pt x="14" y="3"/>
                    </a:moveTo>
                    <a:lnTo>
                      <a:pt x="16" y="4"/>
                    </a:lnTo>
                    <a:lnTo>
                      <a:pt x="17" y="4"/>
                    </a:lnTo>
                    <a:lnTo>
                      <a:pt x="18" y="4"/>
                    </a:lnTo>
                    <a:lnTo>
                      <a:pt x="20" y="4"/>
                    </a:lnTo>
                    <a:lnTo>
                      <a:pt x="21" y="5"/>
                    </a:lnTo>
                    <a:lnTo>
                      <a:pt x="22" y="5"/>
                    </a:lnTo>
                    <a:lnTo>
                      <a:pt x="24" y="5"/>
                    </a:lnTo>
                    <a:lnTo>
                      <a:pt x="25" y="5"/>
                    </a:lnTo>
                    <a:lnTo>
                      <a:pt x="26" y="4"/>
                    </a:lnTo>
                    <a:lnTo>
                      <a:pt x="26" y="5"/>
                    </a:lnTo>
                    <a:lnTo>
                      <a:pt x="25" y="7"/>
                    </a:lnTo>
                    <a:lnTo>
                      <a:pt x="23" y="7"/>
                    </a:lnTo>
                    <a:lnTo>
                      <a:pt x="21" y="7"/>
                    </a:lnTo>
                    <a:lnTo>
                      <a:pt x="19" y="7"/>
                    </a:lnTo>
                    <a:lnTo>
                      <a:pt x="18" y="7"/>
                    </a:lnTo>
                    <a:lnTo>
                      <a:pt x="17" y="7"/>
                    </a:lnTo>
                    <a:lnTo>
                      <a:pt x="15" y="8"/>
                    </a:lnTo>
                    <a:lnTo>
                      <a:pt x="12" y="8"/>
                    </a:lnTo>
                    <a:lnTo>
                      <a:pt x="11" y="6"/>
                    </a:lnTo>
                    <a:lnTo>
                      <a:pt x="10" y="6"/>
                    </a:lnTo>
                    <a:lnTo>
                      <a:pt x="9" y="5"/>
                    </a:lnTo>
                    <a:lnTo>
                      <a:pt x="8" y="5"/>
                    </a:lnTo>
                    <a:lnTo>
                      <a:pt x="6" y="5"/>
                    </a:lnTo>
                    <a:lnTo>
                      <a:pt x="4" y="5"/>
                    </a:lnTo>
                    <a:lnTo>
                      <a:pt x="3" y="5"/>
                    </a:lnTo>
                    <a:lnTo>
                      <a:pt x="1" y="5"/>
                    </a:lnTo>
                    <a:lnTo>
                      <a:pt x="0" y="5"/>
                    </a:lnTo>
                    <a:lnTo>
                      <a:pt x="1" y="3"/>
                    </a:lnTo>
                    <a:lnTo>
                      <a:pt x="1" y="1"/>
                    </a:lnTo>
                    <a:lnTo>
                      <a:pt x="2" y="2"/>
                    </a:lnTo>
                    <a:lnTo>
                      <a:pt x="2" y="0"/>
                    </a:lnTo>
                    <a:lnTo>
                      <a:pt x="3" y="0"/>
                    </a:lnTo>
                    <a:lnTo>
                      <a:pt x="5" y="1"/>
                    </a:lnTo>
                    <a:lnTo>
                      <a:pt x="6" y="1"/>
                    </a:lnTo>
                    <a:lnTo>
                      <a:pt x="6" y="2"/>
                    </a:lnTo>
                    <a:lnTo>
                      <a:pt x="7" y="2"/>
                    </a:lnTo>
                    <a:lnTo>
                      <a:pt x="8" y="3"/>
                    </a:lnTo>
                    <a:lnTo>
                      <a:pt x="10" y="3"/>
                    </a:lnTo>
                    <a:lnTo>
                      <a:pt x="11" y="3"/>
                    </a:lnTo>
                    <a:lnTo>
                      <a:pt x="13" y="2"/>
                    </a:lnTo>
                    <a:lnTo>
                      <a:pt x="14"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7" name="D361"/>
              <p:cNvSpPr>
                <a:spLocks noChangeAspect="1"/>
              </p:cNvSpPr>
              <p:nvPr/>
            </p:nvSpPr>
            <p:spPr bwMode="auto">
              <a:xfrm>
                <a:off x="2092" y="1082"/>
                <a:ext cx="3" cy="4"/>
              </a:xfrm>
              <a:custGeom>
                <a:avLst/>
                <a:gdLst>
                  <a:gd name="T0" fmla="*/ 2 w 3"/>
                  <a:gd name="T1" fmla="*/ 4 h 4"/>
                  <a:gd name="T2" fmla="*/ 1 w 3"/>
                  <a:gd name="T3" fmla="*/ 3 h 4"/>
                  <a:gd name="T4" fmla="*/ 1 w 3"/>
                  <a:gd name="T5" fmla="*/ 2 h 4"/>
                  <a:gd name="T6" fmla="*/ 0 w 3"/>
                  <a:gd name="T7" fmla="*/ 1 h 4"/>
                  <a:gd name="T8" fmla="*/ 0 w 3"/>
                  <a:gd name="T9" fmla="*/ 0 h 4"/>
                  <a:gd name="T10" fmla="*/ 1 w 3"/>
                  <a:gd name="T11" fmla="*/ 1 h 4"/>
                  <a:gd name="T12" fmla="*/ 3 w 3"/>
                  <a:gd name="T13" fmla="*/ 1 h 4"/>
                  <a:gd name="T14" fmla="*/ 3 w 3"/>
                  <a:gd name="T15" fmla="*/ 2 h 4"/>
                  <a:gd name="T16" fmla="*/ 3 w 3"/>
                  <a:gd name="T17" fmla="*/ 3 h 4"/>
                  <a:gd name="T18" fmla="*/ 2 w 3"/>
                  <a:gd name="T19" fmla="*/ 4 h 4"/>
                  <a:gd name="T20" fmla="*/ 2 w 3"/>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4"/>
                  <a:gd name="T35" fmla="*/ 3 w 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4">
                    <a:moveTo>
                      <a:pt x="2" y="4"/>
                    </a:moveTo>
                    <a:lnTo>
                      <a:pt x="1" y="3"/>
                    </a:lnTo>
                    <a:lnTo>
                      <a:pt x="1" y="2"/>
                    </a:lnTo>
                    <a:lnTo>
                      <a:pt x="0" y="1"/>
                    </a:lnTo>
                    <a:lnTo>
                      <a:pt x="0" y="0"/>
                    </a:lnTo>
                    <a:lnTo>
                      <a:pt x="1" y="1"/>
                    </a:lnTo>
                    <a:lnTo>
                      <a:pt x="3" y="1"/>
                    </a:lnTo>
                    <a:lnTo>
                      <a:pt x="3" y="2"/>
                    </a:lnTo>
                    <a:lnTo>
                      <a:pt x="3" y="3"/>
                    </a:lnTo>
                    <a:lnTo>
                      <a:pt x="2"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8" name="D362"/>
              <p:cNvSpPr>
                <a:spLocks noChangeAspect="1"/>
              </p:cNvSpPr>
              <p:nvPr/>
            </p:nvSpPr>
            <p:spPr bwMode="auto">
              <a:xfrm>
                <a:off x="2098" y="1091"/>
                <a:ext cx="2" cy="3"/>
              </a:xfrm>
              <a:custGeom>
                <a:avLst/>
                <a:gdLst>
                  <a:gd name="T0" fmla="*/ 0 w 2"/>
                  <a:gd name="T1" fmla="*/ 2 h 3"/>
                  <a:gd name="T2" fmla="*/ 0 w 2"/>
                  <a:gd name="T3" fmla="*/ 1 h 3"/>
                  <a:gd name="T4" fmla="*/ 1 w 2"/>
                  <a:gd name="T5" fmla="*/ 0 h 3"/>
                  <a:gd name="T6" fmla="*/ 2 w 2"/>
                  <a:gd name="T7" fmla="*/ 0 h 3"/>
                  <a:gd name="T8" fmla="*/ 2 w 2"/>
                  <a:gd name="T9" fmla="*/ 1 h 3"/>
                  <a:gd name="T10" fmla="*/ 2 w 2"/>
                  <a:gd name="T11" fmla="*/ 3 h 3"/>
                  <a:gd name="T12" fmla="*/ 1 w 2"/>
                  <a:gd name="T13" fmla="*/ 3 h 3"/>
                  <a:gd name="T14" fmla="*/ 0 w 2"/>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2"/>
                    </a:moveTo>
                    <a:lnTo>
                      <a:pt x="0" y="1"/>
                    </a:lnTo>
                    <a:lnTo>
                      <a:pt x="1" y="0"/>
                    </a:lnTo>
                    <a:lnTo>
                      <a:pt x="2" y="0"/>
                    </a:lnTo>
                    <a:lnTo>
                      <a:pt x="2" y="1"/>
                    </a:lnTo>
                    <a:lnTo>
                      <a:pt x="2" y="3"/>
                    </a:lnTo>
                    <a:lnTo>
                      <a:pt x="1" y="3"/>
                    </a:lnTo>
                    <a:lnTo>
                      <a:pt x="0"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99" name="D363"/>
              <p:cNvSpPr>
                <a:spLocks noChangeAspect="1"/>
              </p:cNvSpPr>
              <p:nvPr/>
            </p:nvSpPr>
            <p:spPr bwMode="auto">
              <a:xfrm>
                <a:off x="2059" y="1079"/>
                <a:ext cx="22" cy="20"/>
              </a:xfrm>
              <a:custGeom>
                <a:avLst/>
                <a:gdLst>
                  <a:gd name="T0" fmla="*/ 9 w 22"/>
                  <a:gd name="T1" fmla="*/ 0 h 20"/>
                  <a:gd name="T2" fmla="*/ 9 w 22"/>
                  <a:gd name="T3" fmla="*/ 1 h 20"/>
                  <a:gd name="T4" fmla="*/ 10 w 22"/>
                  <a:gd name="T5" fmla="*/ 1 h 20"/>
                  <a:gd name="T6" fmla="*/ 12 w 22"/>
                  <a:gd name="T7" fmla="*/ 1 h 20"/>
                  <a:gd name="T8" fmla="*/ 17 w 22"/>
                  <a:gd name="T9" fmla="*/ 3 h 20"/>
                  <a:gd name="T10" fmla="*/ 18 w 22"/>
                  <a:gd name="T11" fmla="*/ 4 h 20"/>
                  <a:gd name="T12" fmla="*/ 18 w 22"/>
                  <a:gd name="T13" fmla="*/ 5 h 20"/>
                  <a:gd name="T14" fmla="*/ 19 w 22"/>
                  <a:gd name="T15" fmla="*/ 6 h 20"/>
                  <a:gd name="T16" fmla="*/ 19 w 22"/>
                  <a:gd name="T17" fmla="*/ 7 h 20"/>
                  <a:gd name="T18" fmla="*/ 20 w 22"/>
                  <a:gd name="T19" fmla="*/ 8 h 20"/>
                  <a:gd name="T20" fmla="*/ 21 w 22"/>
                  <a:gd name="T21" fmla="*/ 8 h 20"/>
                  <a:gd name="T22" fmla="*/ 22 w 22"/>
                  <a:gd name="T23" fmla="*/ 9 h 20"/>
                  <a:gd name="T24" fmla="*/ 20 w 22"/>
                  <a:gd name="T25" fmla="*/ 10 h 20"/>
                  <a:gd name="T26" fmla="*/ 19 w 22"/>
                  <a:gd name="T27" fmla="*/ 11 h 20"/>
                  <a:gd name="T28" fmla="*/ 18 w 22"/>
                  <a:gd name="T29" fmla="*/ 11 h 20"/>
                  <a:gd name="T30" fmla="*/ 18 w 22"/>
                  <a:gd name="T31" fmla="*/ 10 h 20"/>
                  <a:gd name="T32" fmla="*/ 17 w 22"/>
                  <a:gd name="T33" fmla="*/ 9 h 20"/>
                  <a:gd name="T34" fmla="*/ 16 w 22"/>
                  <a:gd name="T35" fmla="*/ 8 h 20"/>
                  <a:gd name="T36" fmla="*/ 15 w 22"/>
                  <a:gd name="T37" fmla="*/ 8 h 20"/>
                  <a:gd name="T38" fmla="*/ 15 w 22"/>
                  <a:gd name="T39" fmla="*/ 10 h 20"/>
                  <a:gd name="T40" fmla="*/ 17 w 22"/>
                  <a:gd name="T41" fmla="*/ 12 h 20"/>
                  <a:gd name="T42" fmla="*/ 17 w 22"/>
                  <a:gd name="T43" fmla="*/ 15 h 20"/>
                  <a:gd name="T44" fmla="*/ 18 w 22"/>
                  <a:gd name="T45" fmla="*/ 16 h 20"/>
                  <a:gd name="T46" fmla="*/ 18 w 22"/>
                  <a:gd name="T47" fmla="*/ 17 h 20"/>
                  <a:gd name="T48" fmla="*/ 18 w 22"/>
                  <a:gd name="T49" fmla="*/ 20 h 20"/>
                  <a:gd name="T50" fmla="*/ 17 w 22"/>
                  <a:gd name="T51" fmla="*/ 19 h 20"/>
                  <a:gd name="T52" fmla="*/ 15 w 22"/>
                  <a:gd name="T53" fmla="*/ 18 h 20"/>
                  <a:gd name="T54" fmla="*/ 14 w 22"/>
                  <a:gd name="T55" fmla="*/ 16 h 20"/>
                  <a:gd name="T56" fmla="*/ 13 w 22"/>
                  <a:gd name="T57" fmla="*/ 17 h 20"/>
                  <a:gd name="T58" fmla="*/ 12 w 22"/>
                  <a:gd name="T59" fmla="*/ 19 h 20"/>
                  <a:gd name="T60" fmla="*/ 12 w 22"/>
                  <a:gd name="T61" fmla="*/ 20 h 20"/>
                  <a:gd name="T62" fmla="*/ 11 w 22"/>
                  <a:gd name="T63" fmla="*/ 20 h 20"/>
                  <a:gd name="T64" fmla="*/ 11 w 22"/>
                  <a:gd name="T65" fmla="*/ 18 h 20"/>
                  <a:gd name="T66" fmla="*/ 10 w 22"/>
                  <a:gd name="T67" fmla="*/ 16 h 20"/>
                  <a:gd name="T68" fmla="*/ 9 w 22"/>
                  <a:gd name="T69" fmla="*/ 15 h 20"/>
                  <a:gd name="T70" fmla="*/ 8 w 22"/>
                  <a:gd name="T71" fmla="*/ 13 h 20"/>
                  <a:gd name="T72" fmla="*/ 7 w 22"/>
                  <a:gd name="T73" fmla="*/ 15 h 20"/>
                  <a:gd name="T74" fmla="*/ 7 w 22"/>
                  <a:gd name="T75" fmla="*/ 16 h 20"/>
                  <a:gd name="T76" fmla="*/ 5 w 22"/>
                  <a:gd name="T77" fmla="*/ 16 h 20"/>
                  <a:gd name="T78" fmla="*/ 4 w 22"/>
                  <a:gd name="T79" fmla="*/ 15 h 20"/>
                  <a:gd name="T80" fmla="*/ 4 w 22"/>
                  <a:gd name="T81" fmla="*/ 13 h 20"/>
                  <a:gd name="T82" fmla="*/ 5 w 22"/>
                  <a:gd name="T83" fmla="*/ 10 h 20"/>
                  <a:gd name="T84" fmla="*/ 4 w 22"/>
                  <a:gd name="T85" fmla="*/ 9 h 20"/>
                  <a:gd name="T86" fmla="*/ 1 w 22"/>
                  <a:gd name="T87" fmla="*/ 7 h 20"/>
                  <a:gd name="T88" fmla="*/ 0 w 22"/>
                  <a:gd name="T89" fmla="*/ 5 h 20"/>
                  <a:gd name="T90" fmla="*/ 0 w 22"/>
                  <a:gd name="T91" fmla="*/ 4 h 20"/>
                  <a:gd name="T92" fmla="*/ 2 w 22"/>
                  <a:gd name="T93" fmla="*/ 1 h 20"/>
                  <a:gd name="T94" fmla="*/ 4 w 22"/>
                  <a:gd name="T95" fmla="*/ 1 h 20"/>
                  <a:gd name="T96" fmla="*/ 6 w 22"/>
                  <a:gd name="T97" fmla="*/ 0 h 20"/>
                  <a:gd name="T98" fmla="*/ 7 w 22"/>
                  <a:gd name="T99" fmla="*/ 0 h 20"/>
                  <a:gd name="T100" fmla="*/ 8 w 22"/>
                  <a:gd name="T101" fmla="*/ 0 h 20"/>
                  <a:gd name="T102" fmla="*/ 9 w 22"/>
                  <a:gd name="T103" fmla="*/ 0 h 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
                  <a:gd name="T157" fmla="*/ 0 h 20"/>
                  <a:gd name="T158" fmla="*/ 22 w 22"/>
                  <a:gd name="T159" fmla="*/ 20 h 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 h="20">
                    <a:moveTo>
                      <a:pt x="9" y="0"/>
                    </a:moveTo>
                    <a:lnTo>
                      <a:pt x="9" y="1"/>
                    </a:lnTo>
                    <a:lnTo>
                      <a:pt x="10" y="1"/>
                    </a:lnTo>
                    <a:lnTo>
                      <a:pt x="12" y="1"/>
                    </a:lnTo>
                    <a:lnTo>
                      <a:pt x="17" y="3"/>
                    </a:lnTo>
                    <a:lnTo>
                      <a:pt x="18" y="4"/>
                    </a:lnTo>
                    <a:lnTo>
                      <a:pt x="18" y="5"/>
                    </a:lnTo>
                    <a:lnTo>
                      <a:pt x="19" y="6"/>
                    </a:lnTo>
                    <a:lnTo>
                      <a:pt x="19" y="7"/>
                    </a:lnTo>
                    <a:lnTo>
                      <a:pt x="20" y="8"/>
                    </a:lnTo>
                    <a:lnTo>
                      <a:pt x="21" y="8"/>
                    </a:lnTo>
                    <a:lnTo>
                      <a:pt x="22" y="9"/>
                    </a:lnTo>
                    <a:lnTo>
                      <a:pt x="20" y="10"/>
                    </a:lnTo>
                    <a:lnTo>
                      <a:pt x="19" y="11"/>
                    </a:lnTo>
                    <a:lnTo>
                      <a:pt x="18" y="11"/>
                    </a:lnTo>
                    <a:lnTo>
                      <a:pt x="18" y="10"/>
                    </a:lnTo>
                    <a:lnTo>
                      <a:pt x="17" y="9"/>
                    </a:lnTo>
                    <a:lnTo>
                      <a:pt x="16" y="8"/>
                    </a:lnTo>
                    <a:lnTo>
                      <a:pt x="15" y="8"/>
                    </a:lnTo>
                    <a:lnTo>
                      <a:pt x="15" y="10"/>
                    </a:lnTo>
                    <a:lnTo>
                      <a:pt x="17" y="12"/>
                    </a:lnTo>
                    <a:lnTo>
                      <a:pt x="17" y="15"/>
                    </a:lnTo>
                    <a:lnTo>
                      <a:pt x="18" y="16"/>
                    </a:lnTo>
                    <a:lnTo>
                      <a:pt x="18" y="17"/>
                    </a:lnTo>
                    <a:lnTo>
                      <a:pt x="18" y="20"/>
                    </a:lnTo>
                    <a:lnTo>
                      <a:pt x="17" y="19"/>
                    </a:lnTo>
                    <a:lnTo>
                      <a:pt x="15" y="18"/>
                    </a:lnTo>
                    <a:lnTo>
                      <a:pt x="14" y="16"/>
                    </a:lnTo>
                    <a:lnTo>
                      <a:pt x="13" y="17"/>
                    </a:lnTo>
                    <a:lnTo>
                      <a:pt x="12" y="19"/>
                    </a:lnTo>
                    <a:lnTo>
                      <a:pt x="12" y="20"/>
                    </a:lnTo>
                    <a:lnTo>
                      <a:pt x="11" y="20"/>
                    </a:lnTo>
                    <a:lnTo>
                      <a:pt x="11" y="18"/>
                    </a:lnTo>
                    <a:lnTo>
                      <a:pt x="10" y="16"/>
                    </a:lnTo>
                    <a:lnTo>
                      <a:pt x="9" y="15"/>
                    </a:lnTo>
                    <a:lnTo>
                      <a:pt x="8" y="13"/>
                    </a:lnTo>
                    <a:lnTo>
                      <a:pt x="7" y="15"/>
                    </a:lnTo>
                    <a:lnTo>
                      <a:pt x="7" y="16"/>
                    </a:lnTo>
                    <a:lnTo>
                      <a:pt x="5" y="16"/>
                    </a:lnTo>
                    <a:lnTo>
                      <a:pt x="4" y="15"/>
                    </a:lnTo>
                    <a:lnTo>
                      <a:pt x="4" y="13"/>
                    </a:lnTo>
                    <a:lnTo>
                      <a:pt x="5" y="10"/>
                    </a:lnTo>
                    <a:lnTo>
                      <a:pt x="4" y="9"/>
                    </a:lnTo>
                    <a:lnTo>
                      <a:pt x="1" y="7"/>
                    </a:lnTo>
                    <a:lnTo>
                      <a:pt x="0" y="5"/>
                    </a:lnTo>
                    <a:lnTo>
                      <a:pt x="0" y="4"/>
                    </a:lnTo>
                    <a:lnTo>
                      <a:pt x="2" y="1"/>
                    </a:lnTo>
                    <a:lnTo>
                      <a:pt x="4" y="1"/>
                    </a:lnTo>
                    <a:lnTo>
                      <a:pt x="6" y="0"/>
                    </a:lnTo>
                    <a:lnTo>
                      <a:pt x="7" y="0"/>
                    </a:lnTo>
                    <a:lnTo>
                      <a:pt x="8" y="0"/>
                    </a:lnTo>
                    <a:lnTo>
                      <a:pt x="9"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0" name="D364"/>
              <p:cNvSpPr>
                <a:spLocks noChangeAspect="1"/>
              </p:cNvSpPr>
              <p:nvPr/>
            </p:nvSpPr>
            <p:spPr bwMode="auto">
              <a:xfrm>
                <a:off x="2052" y="1078"/>
                <a:ext cx="4" cy="3"/>
              </a:xfrm>
              <a:custGeom>
                <a:avLst/>
                <a:gdLst>
                  <a:gd name="T0" fmla="*/ 2 w 4"/>
                  <a:gd name="T1" fmla="*/ 3 h 3"/>
                  <a:gd name="T2" fmla="*/ 1 w 4"/>
                  <a:gd name="T3" fmla="*/ 3 h 3"/>
                  <a:gd name="T4" fmla="*/ 1 w 4"/>
                  <a:gd name="T5" fmla="*/ 2 h 3"/>
                  <a:gd name="T6" fmla="*/ 0 w 4"/>
                  <a:gd name="T7" fmla="*/ 1 h 3"/>
                  <a:gd name="T8" fmla="*/ 1 w 4"/>
                  <a:gd name="T9" fmla="*/ 0 h 3"/>
                  <a:gd name="T10" fmla="*/ 2 w 4"/>
                  <a:gd name="T11" fmla="*/ 0 h 3"/>
                  <a:gd name="T12" fmla="*/ 2 w 4"/>
                  <a:gd name="T13" fmla="*/ 1 h 3"/>
                  <a:gd name="T14" fmla="*/ 4 w 4"/>
                  <a:gd name="T15" fmla="*/ 2 h 3"/>
                  <a:gd name="T16" fmla="*/ 3 w 4"/>
                  <a:gd name="T17" fmla="*/ 3 h 3"/>
                  <a:gd name="T18" fmla="*/ 2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3"/>
                  <a:gd name="T32" fmla="*/ 4 w 4"/>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3">
                    <a:moveTo>
                      <a:pt x="2" y="3"/>
                    </a:moveTo>
                    <a:lnTo>
                      <a:pt x="1" y="3"/>
                    </a:lnTo>
                    <a:lnTo>
                      <a:pt x="1" y="2"/>
                    </a:lnTo>
                    <a:lnTo>
                      <a:pt x="0" y="1"/>
                    </a:lnTo>
                    <a:lnTo>
                      <a:pt x="1" y="0"/>
                    </a:lnTo>
                    <a:lnTo>
                      <a:pt x="2" y="0"/>
                    </a:lnTo>
                    <a:lnTo>
                      <a:pt x="2" y="1"/>
                    </a:lnTo>
                    <a:lnTo>
                      <a:pt x="4" y="2"/>
                    </a:lnTo>
                    <a:lnTo>
                      <a:pt x="3" y="3"/>
                    </a:lnTo>
                    <a:lnTo>
                      <a:pt x="2"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1" name="D365"/>
              <p:cNvSpPr>
                <a:spLocks noChangeAspect="1"/>
              </p:cNvSpPr>
              <p:nvPr/>
            </p:nvSpPr>
            <p:spPr bwMode="auto">
              <a:xfrm>
                <a:off x="2076" y="1071"/>
                <a:ext cx="15" cy="12"/>
              </a:xfrm>
              <a:custGeom>
                <a:avLst/>
                <a:gdLst>
                  <a:gd name="T0" fmla="*/ 15 w 15"/>
                  <a:gd name="T1" fmla="*/ 11 h 12"/>
                  <a:gd name="T2" fmla="*/ 15 w 15"/>
                  <a:gd name="T3" fmla="*/ 12 h 12"/>
                  <a:gd name="T4" fmla="*/ 14 w 15"/>
                  <a:gd name="T5" fmla="*/ 12 h 12"/>
                  <a:gd name="T6" fmla="*/ 13 w 15"/>
                  <a:gd name="T7" fmla="*/ 11 h 12"/>
                  <a:gd name="T8" fmla="*/ 12 w 15"/>
                  <a:gd name="T9" fmla="*/ 11 h 12"/>
                  <a:gd name="T10" fmla="*/ 11 w 15"/>
                  <a:gd name="T11" fmla="*/ 9 h 12"/>
                  <a:gd name="T12" fmla="*/ 11 w 15"/>
                  <a:gd name="T13" fmla="*/ 8 h 12"/>
                  <a:gd name="T14" fmla="*/ 10 w 15"/>
                  <a:gd name="T15" fmla="*/ 7 h 12"/>
                  <a:gd name="T16" fmla="*/ 9 w 15"/>
                  <a:gd name="T17" fmla="*/ 7 h 12"/>
                  <a:gd name="T18" fmla="*/ 7 w 15"/>
                  <a:gd name="T19" fmla="*/ 7 h 12"/>
                  <a:gd name="T20" fmla="*/ 6 w 15"/>
                  <a:gd name="T21" fmla="*/ 6 h 12"/>
                  <a:gd name="T22" fmla="*/ 5 w 15"/>
                  <a:gd name="T23" fmla="*/ 5 h 12"/>
                  <a:gd name="T24" fmla="*/ 4 w 15"/>
                  <a:gd name="T25" fmla="*/ 4 h 12"/>
                  <a:gd name="T26" fmla="*/ 3 w 15"/>
                  <a:gd name="T27" fmla="*/ 3 h 12"/>
                  <a:gd name="T28" fmla="*/ 2 w 15"/>
                  <a:gd name="T29" fmla="*/ 2 h 12"/>
                  <a:gd name="T30" fmla="*/ 0 w 15"/>
                  <a:gd name="T31" fmla="*/ 2 h 12"/>
                  <a:gd name="T32" fmla="*/ 1 w 15"/>
                  <a:gd name="T33" fmla="*/ 1 h 12"/>
                  <a:gd name="T34" fmla="*/ 2 w 15"/>
                  <a:gd name="T35" fmla="*/ 0 h 12"/>
                  <a:gd name="T36" fmla="*/ 3 w 15"/>
                  <a:gd name="T37" fmla="*/ 0 h 12"/>
                  <a:gd name="T38" fmla="*/ 4 w 15"/>
                  <a:gd name="T39" fmla="*/ 1 h 12"/>
                  <a:gd name="T40" fmla="*/ 5 w 15"/>
                  <a:gd name="T41" fmla="*/ 2 h 12"/>
                  <a:gd name="T42" fmla="*/ 6 w 15"/>
                  <a:gd name="T43" fmla="*/ 3 h 12"/>
                  <a:gd name="T44" fmla="*/ 8 w 15"/>
                  <a:gd name="T45" fmla="*/ 4 h 12"/>
                  <a:gd name="T46" fmla="*/ 11 w 15"/>
                  <a:gd name="T47" fmla="*/ 4 h 12"/>
                  <a:gd name="T48" fmla="*/ 11 w 15"/>
                  <a:gd name="T49" fmla="*/ 5 h 12"/>
                  <a:gd name="T50" fmla="*/ 11 w 15"/>
                  <a:gd name="T51" fmla="*/ 6 h 12"/>
                  <a:gd name="T52" fmla="*/ 12 w 15"/>
                  <a:gd name="T53" fmla="*/ 9 h 12"/>
                  <a:gd name="T54" fmla="*/ 13 w 15"/>
                  <a:gd name="T55" fmla="*/ 9 h 12"/>
                  <a:gd name="T56" fmla="*/ 15 w 15"/>
                  <a:gd name="T57" fmla="*/ 9 h 12"/>
                  <a:gd name="T58" fmla="*/ 15 w 15"/>
                  <a:gd name="T59" fmla="*/ 11 h 12"/>
                  <a:gd name="T60" fmla="*/ 15 w 15"/>
                  <a:gd name="T61" fmla="*/ 10 h 12"/>
                  <a:gd name="T62" fmla="*/ 15 w 15"/>
                  <a:gd name="T63" fmla="*/ 11 h 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
                  <a:gd name="T97" fmla="*/ 0 h 12"/>
                  <a:gd name="T98" fmla="*/ 15 w 15"/>
                  <a:gd name="T99" fmla="*/ 12 h 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 h="12">
                    <a:moveTo>
                      <a:pt x="15" y="11"/>
                    </a:moveTo>
                    <a:lnTo>
                      <a:pt x="15" y="12"/>
                    </a:lnTo>
                    <a:lnTo>
                      <a:pt x="14" y="12"/>
                    </a:lnTo>
                    <a:lnTo>
                      <a:pt x="13" y="11"/>
                    </a:lnTo>
                    <a:lnTo>
                      <a:pt x="12" y="11"/>
                    </a:lnTo>
                    <a:lnTo>
                      <a:pt x="11" y="9"/>
                    </a:lnTo>
                    <a:lnTo>
                      <a:pt x="11" y="8"/>
                    </a:lnTo>
                    <a:lnTo>
                      <a:pt x="10" y="7"/>
                    </a:lnTo>
                    <a:lnTo>
                      <a:pt x="9" y="7"/>
                    </a:lnTo>
                    <a:lnTo>
                      <a:pt x="7" y="7"/>
                    </a:lnTo>
                    <a:lnTo>
                      <a:pt x="6" y="6"/>
                    </a:lnTo>
                    <a:lnTo>
                      <a:pt x="5" y="5"/>
                    </a:lnTo>
                    <a:lnTo>
                      <a:pt x="4" y="4"/>
                    </a:lnTo>
                    <a:lnTo>
                      <a:pt x="3" y="3"/>
                    </a:lnTo>
                    <a:lnTo>
                      <a:pt x="2" y="2"/>
                    </a:lnTo>
                    <a:lnTo>
                      <a:pt x="0" y="2"/>
                    </a:lnTo>
                    <a:lnTo>
                      <a:pt x="1" y="1"/>
                    </a:lnTo>
                    <a:lnTo>
                      <a:pt x="2" y="0"/>
                    </a:lnTo>
                    <a:lnTo>
                      <a:pt x="3" y="0"/>
                    </a:lnTo>
                    <a:lnTo>
                      <a:pt x="4" y="1"/>
                    </a:lnTo>
                    <a:lnTo>
                      <a:pt x="5" y="2"/>
                    </a:lnTo>
                    <a:lnTo>
                      <a:pt x="6" y="3"/>
                    </a:lnTo>
                    <a:lnTo>
                      <a:pt x="8" y="4"/>
                    </a:lnTo>
                    <a:lnTo>
                      <a:pt x="11" y="4"/>
                    </a:lnTo>
                    <a:lnTo>
                      <a:pt x="11" y="5"/>
                    </a:lnTo>
                    <a:lnTo>
                      <a:pt x="11" y="6"/>
                    </a:lnTo>
                    <a:lnTo>
                      <a:pt x="12" y="9"/>
                    </a:lnTo>
                    <a:lnTo>
                      <a:pt x="13" y="9"/>
                    </a:lnTo>
                    <a:lnTo>
                      <a:pt x="15" y="9"/>
                    </a:lnTo>
                    <a:lnTo>
                      <a:pt x="15" y="11"/>
                    </a:lnTo>
                    <a:lnTo>
                      <a:pt x="15" y="10"/>
                    </a:lnTo>
                    <a:lnTo>
                      <a:pt x="15" y="1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502" name="D366"/>
              <p:cNvSpPr>
                <a:spLocks noChangeAspect="1"/>
              </p:cNvSpPr>
              <p:nvPr/>
            </p:nvSpPr>
            <p:spPr bwMode="auto">
              <a:xfrm>
                <a:off x="2045" y="1063"/>
                <a:ext cx="4" cy="4"/>
              </a:xfrm>
              <a:custGeom>
                <a:avLst/>
                <a:gdLst>
                  <a:gd name="T0" fmla="*/ 3 w 4"/>
                  <a:gd name="T1" fmla="*/ 4 h 4"/>
                  <a:gd name="T2" fmla="*/ 2 w 4"/>
                  <a:gd name="T3" fmla="*/ 3 h 4"/>
                  <a:gd name="T4" fmla="*/ 1 w 4"/>
                  <a:gd name="T5" fmla="*/ 2 h 4"/>
                  <a:gd name="T6" fmla="*/ 0 w 4"/>
                  <a:gd name="T7" fmla="*/ 0 h 4"/>
                  <a:gd name="T8" fmla="*/ 2 w 4"/>
                  <a:gd name="T9" fmla="*/ 0 h 4"/>
                  <a:gd name="T10" fmla="*/ 3 w 4"/>
                  <a:gd name="T11" fmla="*/ 1 h 4"/>
                  <a:gd name="T12" fmla="*/ 3 w 4"/>
                  <a:gd name="T13" fmla="*/ 2 h 4"/>
                  <a:gd name="T14" fmla="*/ 4 w 4"/>
                  <a:gd name="T15" fmla="*/ 3 h 4"/>
                  <a:gd name="T16" fmla="*/ 4 w 4"/>
                  <a:gd name="T17" fmla="*/ 4 h 4"/>
                  <a:gd name="T18" fmla="*/ 3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3" y="4"/>
                    </a:moveTo>
                    <a:lnTo>
                      <a:pt x="2" y="3"/>
                    </a:lnTo>
                    <a:lnTo>
                      <a:pt x="1" y="2"/>
                    </a:lnTo>
                    <a:lnTo>
                      <a:pt x="0" y="0"/>
                    </a:lnTo>
                    <a:lnTo>
                      <a:pt x="2" y="0"/>
                    </a:lnTo>
                    <a:lnTo>
                      <a:pt x="3" y="1"/>
                    </a:lnTo>
                    <a:lnTo>
                      <a:pt x="3" y="2"/>
                    </a:lnTo>
                    <a:lnTo>
                      <a:pt x="4" y="3"/>
                    </a:lnTo>
                    <a:lnTo>
                      <a:pt x="4" y="4"/>
                    </a:lnTo>
                    <a:lnTo>
                      <a:pt x="3"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559" name="Greenland"/>
            <p:cNvGrpSpPr>
              <a:grpSpLocks noChangeAspect="1"/>
            </p:cNvGrpSpPr>
            <p:nvPr/>
          </p:nvGrpSpPr>
          <p:grpSpPr bwMode="auto">
            <a:xfrm>
              <a:off x="1188" y="399"/>
              <a:ext cx="561" cy="421"/>
              <a:chOff x="1188" y="399"/>
              <a:chExt cx="561" cy="421"/>
            </a:xfrm>
          </p:grpSpPr>
          <p:sp>
            <p:nvSpPr>
              <p:cNvPr id="21467" name="D368"/>
              <p:cNvSpPr>
                <a:spLocks noChangeAspect="1"/>
              </p:cNvSpPr>
              <p:nvPr/>
            </p:nvSpPr>
            <p:spPr bwMode="auto">
              <a:xfrm>
                <a:off x="1225" y="532"/>
                <a:ext cx="28" cy="5"/>
              </a:xfrm>
              <a:custGeom>
                <a:avLst/>
                <a:gdLst>
                  <a:gd name="T0" fmla="*/ 3 w 28"/>
                  <a:gd name="T1" fmla="*/ 4 h 5"/>
                  <a:gd name="T2" fmla="*/ 5 w 28"/>
                  <a:gd name="T3" fmla="*/ 4 h 5"/>
                  <a:gd name="T4" fmla="*/ 8 w 28"/>
                  <a:gd name="T5" fmla="*/ 4 h 5"/>
                  <a:gd name="T6" fmla="*/ 11 w 28"/>
                  <a:gd name="T7" fmla="*/ 4 h 5"/>
                  <a:gd name="T8" fmla="*/ 15 w 28"/>
                  <a:gd name="T9" fmla="*/ 4 h 5"/>
                  <a:gd name="T10" fmla="*/ 17 w 28"/>
                  <a:gd name="T11" fmla="*/ 5 h 5"/>
                  <a:gd name="T12" fmla="*/ 21 w 28"/>
                  <a:gd name="T13" fmla="*/ 5 h 5"/>
                  <a:gd name="T14" fmla="*/ 23 w 28"/>
                  <a:gd name="T15" fmla="*/ 5 h 5"/>
                  <a:gd name="T16" fmla="*/ 26 w 28"/>
                  <a:gd name="T17" fmla="*/ 5 h 5"/>
                  <a:gd name="T18" fmla="*/ 28 w 28"/>
                  <a:gd name="T19" fmla="*/ 4 h 5"/>
                  <a:gd name="T20" fmla="*/ 28 w 28"/>
                  <a:gd name="T21" fmla="*/ 3 h 5"/>
                  <a:gd name="T22" fmla="*/ 26 w 28"/>
                  <a:gd name="T23" fmla="*/ 3 h 5"/>
                  <a:gd name="T24" fmla="*/ 23 w 28"/>
                  <a:gd name="T25" fmla="*/ 2 h 5"/>
                  <a:gd name="T26" fmla="*/ 22 w 28"/>
                  <a:gd name="T27" fmla="*/ 2 h 5"/>
                  <a:gd name="T28" fmla="*/ 20 w 28"/>
                  <a:gd name="T29" fmla="*/ 1 h 5"/>
                  <a:gd name="T30" fmla="*/ 18 w 28"/>
                  <a:gd name="T31" fmla="*/ 1 h 5"/>
                  <a:gd name="T32" fmla="*/ 16 w 28"/>
                  <a:gd name="T33" fmla="*/ 0 h 5"/>
                  <a:gd name="T34" fmla="*/ 14 w 28"/>
                  <a:gd name="T35" fmla="*/ 1 h 5"/>
                  <a:gd name="T36" fmla="*/ 12 w 28"/>
                  <a:gd name="T37" fmla="*/ 1 h 5"/>
                  <a:gd name="T38" fmla="*/ 9 w 28"/>
                  <a:gd name="T39" fmla="*/ 1 h 5"/>
                  <a:gd name="T40" fmla="*/ 7 w 28"/>
                  <a:gd name="T41" fmla="*/ 1 h 5"/>
                  <a:gd name="T42" fmla="*/ 5 w 28"/>
                  <a:gd name="T43" fmla="*/ 1 h 5"/>
                  <a:gd name="T44" fmla="*/ 4 w 28"/>
                  <a:gd name="T45" fmla="*/ 2 h 5"/>
                  <a:gd name="T46" fmla="*/ 3 w 28"/>
                  <a:gd name="T47" fmla="*/ 2 h 5"/>
                  <a:gd name="T48" fmla="*/ 1 w 28"/>
                  <a:gd name="T49" fmla="*/ 2 h 5"/>
                  <a:gd name="T50" fmla="*/ 0 w 28"/>
                  <a:gd name="T51" fmla="*/ 3 h 5"/>
                  <a:gd name="T52" fmla="*/ 3 w 28"/>
                  <a:gd name="T53" fmla="*/ 4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
                  <a:gd name="T82" fmla="*/ 0 h 5"/>
                  <a:gd name="T83" fmla="*/ 28 w 28"/>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 h="5">
                    <a:moveTo>
                      <a:pt x="3" y="4"/>
                    </a:moveTo>
                    <a:lnTo>
                      <a:pt x="5" y="4"/>
                    </a:lnTo>
                    <a:lnTo>
                      <a:pt x="8" y="4"/>
                    </a:lnTo>
                    <a:lnTo>
                      <a:pt x="11" y="4"/>
                    </a:lnTo>
                    <a:lnTo>
                      <a:pt x="15" y="4"/>
                    </a:lnTo>
                    <a:lnTo>
                      <a:pt x="17" y="5"/>
                    </a:lnTo>
                    <a:lnTo>
                      <a:pt x="21" y="5"/>
                    </a:lnTo>
                    <a:lnTo>
                      <a:pt x="23" y="5"/>
                    </a:lnTo>
                    <a:lnTo>
                      <a:pt x="26" y="5"/>
                    </a:lnTo>
                    <a:lnTo>
                      <a:pt x="28" y="4"/>
                    </a:lnTo>
                    <a:lnTo>
                      <a:pt x="28" y="3"/>
                    </a:lnTo>
                    <a:lnTo>
                      <a:pt x="26" y="3"/>
                    </a:lnTo>
                    <a:lnTo>
                      <a:pt x="23" y="2"/>
                    </a:lnTo>
                    <a:lnTo>
                      <a:pt x="22" y="2"/>
                    </a:lnTo>
                    <a:lnTo>
                      <a:pt x="20" y="1"/>
                    </a:lnTo>
                    <a:lnTo>
                      <a:pt x="18" y="1"/>
                    </a:lnTo>
                    <a:lnTo>
                      <a:pt x="16" y="0"/>
                    </a:lnTo>
                    <a:lnTo>
                      <a:pt x="14" y="1"/>
                    </a:lnTo>
                    <a:lnTo>
                      <a:pt x="12" y="1"/>
                    </a:lnTo>
                    <a:lnTo>
                      <a:pt x="9" y="1"/>
                    </a:lnTo>
                    <a:lnTo>
                      <a:pt x="7" y="1"/>
                    </a:lnTo>
                    <a:lnTo>
                      <a:pt x="5" y="1"/>
                    </a:lnTo>
                    <a:lnTo>
                      <a:pt x="4" y="2"/>
                    </a:lnTo>
                    <a:lnTo>
                      <a:pt x="3" y="2"/>
                    </a:lnTo>
                    <a:lnTo>
                      <a:pt x="1" y="2"/>
                    </a:lnTo>
                    <a:lnTo>
                      <a:pt x="0" y="3"/>
                    </a:lnTo>
                    <a:lnTo>
                      <a:pt x="3"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68" name="D369"/>
              <p:cNvSpPr>
                <a:spLocks noChangeAspect="1"/>
              </p:cNvSpPr>
              <p:nvPr/>
            </p:nvSpPr>
            <p:spPr bwMode="auto">
              <a:xfrm>
                <a:off x="1364" y="429"/>
                <a:ext cx="20" cy="8"/>
              </a:xfrm>
              <a:custGeom>
                <a:avLst/>
                <a:gdLst>
                  <a:gd name="T0" fmla="*/ 1 w 20"/>
                  <a:gd name="T1" fmla="*/ 0 h 8"/>
                  <a:gd name="T2" fmla="*/ 0 w 20"/>
                  <a:gd name="T3" fmla="*/ 1 h 8"/>
                  <a:gd name="T4" fmla="*/ 0 w 20"/>
                  <a:gd name="T5" fmla="*/ 2 h 8"/>
                  <a:gd name="T6" fmla="*/ 1 w 20"/>
                  <a:gd name="T7" fmla="*/ 3 h 8"/>
                  <a:gd name="T8" fmla="*/ 2 w 20"/>
                  <a:gd name="T9" fmla="*/ 4 h 8"/>
                  <a:gd name="T10" fmla="*/ 3 w 20"/>
                  <a:gd name="T11" fmla="*/ 5 h 8"/>
                  <a:gd name="T12" fmla="*/ 5 w 20"/>
                  <a:gd name="T13" fmla="*/ 6 h 8"/>
                  <a:gd name="T14" fmla="*/ 7 w 20"/>
                  <a:gd name="T15" fmla="*/ 6 h 8"/>
                  <a:gd name="T16" fmla="*/ 8 w 20"/>
                  <a:gd name="T17" fmla="*/ 7 h 8"/>
                  <a:gd name="T18" fmla="*/ 10 w 20"/>
                  <a:gd name="T19" fmla="*/ 7 h 8"/>
                  <a:gd name="T20" fmla="*/ 12 w 20"/>
                  <a:gd name="T21" fmla="*/ 8 h 8"/>
                  <a:gd name="T22" fmla="*/ 14 w 20"/>
                  <a:gd name="T23" fmla="*/ 8 h 8"/>
                  <a:gd name="T24" fmla="*/ 16 w 20"/>
                  <a:gd name="T25" fmla="*/ 8 h 8"/>
                  <a:gd name="T26" fmla="*/ 17 w 20"/>
                  <a:gd name="T27" fmla="*/ 8 h 8"/>
                  <a:gd name="T28" fmla="*/ 19 w 20"/>
                  <a:gd name="T29" fmla="*/ 8 h 8"/>
                  <a:gd name="T30" fmla="*/ 20 w 20"/>
                  <a:gd name="T31" fmla="*/ 8 h 8"/>
                  <a:gd name="T32" fmla="*/ 18 w 20"/>
                  <a:gd name="T33" fmla="*/ 7 h 8"/>
                  <a:gd name="T34" fmla="*/ 16 w 20"/>
                  <a:gd name="T35" fmla="*/ 6 h 8"/>
                  <a:gd name="T36" fmla="*/ 14 w 20"/>
                  <a:gd name="T37" fmla="*/ 5 h 8"/>
                  <a:gd name="T38" fmla="*/ 12 w 20"/>
                  <a:gd name="T39" fmla="*/ 4 h 8"/>
                  <a:gd name="T40" fmla="*/ 10 w 20"/>
                  <a:gd name="T41" fmla="*/ 4 h 8"/>
                  <a:gd name="T42" fmla="*/ 7 w 20"/>
                  <a:gd name="T43" fmla="*/ 3 h 8"/>
                  <a:gd name="T44" fmla="*/ 7 w 20"/>
                  <a:gd name="T45" fmla="*/ 2 h 8"/>
                  <a:gd name="T46" fmla="*/ 7 w 20"/>
                  <a:gd name="T47" fmla="*/ 1 h 8"/>
                  <a:gd name="T48" fmla="*/ 5 w 20"/>
                  <a:gd name="T49" fmla="*/ 1 h 8"/>
                  <a:gd name="T50" fmla="*/ 3 w 20"/>
                  <a:gd name="T51" fmla="*/ 0 h 8"/>
                  <a:gd name="T52" fmla="*/ 2 w 20"/>
                  <a:gd name="T53" fmla="*/ 0 h 8"/>
                  <a:gd name="T54" fmla="*/ 1 w 20"/>
                  <a:gd name="T55" fmla="*/ 0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8"/>
                  <a:gd name="T86" fmla="*/ 20 w 20"/>
                  <a:gd name="T87" fmla="*/ 8 h 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8">
                    <a:moveTo>
                      <a:pt x="1" y="0"/>
                    </a:moveTo>
                    <a:lnTo>
                      <a:pt x="0" y="1"/>
                    </a:lnTo>
                    <a:lnTo>
                      <a:pt x="0" y="2"/>
                    </a:lnTo>
                    <a:lnTo>
                      <a:pt x="1" y="3"/>
                    </a:lnTo>
                    <a:lnTo>
                      <a:pt x="2" y="4"/>
                    </a:lnTo>
                    <a:lnTo>
                      <a:pt x="3" y="5"/>
                    </a:lnTo>
                    <a:lnTo>
                      <a:pt x="5" y="6"/>
                    </a:lnTo>
                    <a:lnTo>
                      <a:pt x="7" y="6"/>
                    </a:lnTo>
                    <a:lnTo>
                      <a:pt x="8" y="7"/>
                    </a:lnTo>
                    <a:lnTo>
                      <a:pt x="10" y="7"/>
                    </a:lnTo>
                    <a:lnTo>
                      <a:pt x="12" y="8"/>
                    </a:lnTo>
                    <a:lnTo>
                      <a:pt x="14" y="8"/>
                    </a:lnTo>
                    <a:lnTo>
                      <a:pt x="16" y="8"/>
                    </a:lnTo>
                    <a:lnTo>
                      <a:pt x="17" y="8"/>
                    </a:lnTo>
                    <a:lnTo>
                      <a:pt x="19" y="8"/>
                    </a:lnTo>
                    <a:lnTo>
                      <a:pt x="20" y="8"/>
                    </a:lnTo>
                    <a:lnTo>
                      <a:pt x="18" y="7"/>
                    </a:lnTo>
                    <a:lnTo>
                      <a:pt x="16" y="6"/>
                    </a:lnTo>
                    <a:lnTo>
                      <a:pt x="14" y="5"/>
                    </a:lnTo>
                    <a:lnTo>
                      <a:pt x="12" y="4"/>
                    </a:lnTo>
                    <a:lnTo>
                      <a:pt x="10" y="4"/>
                    </a:lnTo>
                    <a:lnTo>
                      <a:pt x="7" y="3"/>
                    </a:lnTo>
                    <a:lnTo>
                      <a:pt x="7" y="2"/>
                    </a:lnTo>
                    <a:lnTo>
                      <a:pt x="7" y="1"/>
                    </a:lnTo>
                    <a:lnTo>
                      <a:pt x="5" y="1"/>
                    </a:lnTo>
                    <a:lnTo>
                      <a:pt x="3" y="0"/>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69" name="D370"/>
              <p:cNvSpPr>
                <a:spLocks noChangeAspect="1"/>
              </p:cNvSpPr>
              <p:nvPr/>
            </p:nvSpPr>
            <p:spPr bwMode="auto">
              <a:xfrm>
                <a:off x="1188" y="399"/>
                <a:ext cx="561" cy="417"/>
              </a:xfrm>
              <a:custGeom>
                <a:avLst/>
                <a:gdLst>
                  <a:gd name="T0" fmla="*/ 61 w 561"/>
                  <a:gd name="T1" fmla="*/ 159 h 417"/>
                  <a:gd name="T2" fmla="*/ 127 w 561"/>
                  <a:gd name="T3" fmla="*/ 163 h 417"/>
                  <a:gd name="T4" fmla="*/ 156 w 561"/>
                  <a:gd name="T5" fmla="*/ 199 h 417"/>
                  <a:gd name="T6" fmla="*/ 164 w 561"/>
                  <a:gd name="T7" fmla="*/ 236 h 417"/>
                  <a:gd name="T8" fmla="*/ 199 w 561"/>
                  <a:gd name="T9" fmla="*/ 250 h 417"/>
                  <a:gd name="T10" fmla="*/ 207 w 561"/>
                  <a:gd name="T11" fmla="*/ 272 h 417"/>
                  <a:gd name="T12" fmla="*/ 201 w 561"/>
                  <a:gd name="T13" fmla="*/ 294 h 417"/>
                  <a:gd name="T14" fmla="*/ 179 w 561"/>
                  <a:gd name="T15" fmla="*/ 315 h 417"/>
                  <a:gd name="T16" fmla="*/ 192 w 561"/>
                  <a:gd name="T17" fmla="*/ 343 h 417"/>
                  <a:gd name="T18" fmla="*/ 201 w 561"/>
                  <a:gd name="T19" fmla="*/ 368 h 417"/>
                  <a:gd name="T20" fmla="*/ 219 w 561"/>
                  <a:gd name="T21" fmla="*/ 392 h 417"/>
                  <a:gd name="T22" fmla="*/ 237 w 561"/>
                  <a:gd name="T23" fmla="*/ 406 h 417"/>
                  <a:gd name="T24" fmla="*/ 256 w 561"/>
                  <a:gd name="T25" fmla="*/ 410 h 417"/>
                  <a:gd name="T26" fmla="*/ 278 w 561"/>
                  <a:gd name="T27" fmla="*/ 410 h 417"/>
                  <a:gd name="T28" fmla="*/ 288 w 561"/>
                  <a:gd name="T29" fmla="*/ 378 h 417"/>
                  <a:gd name="T30" fmla="*/ 298 w 561"/>
                  <a:gd name="T31" fmla="*/ 360 h 417"/>
                  <a:gd name="T32" fmla="*/ 305 w 561"/>
                  <a:gd name="T33" fmla="*/ 337 h 417"/>
                  <a:gd name="T34" fmla="*/ 324 w 561"/>
                  <a:gd name="T35" fmla="*/ 325 h 417"/>
                  <a:gd name="T36" fmla="*/ 344 w 561"/>
                  <a:gd name="T37" fmla="*/ 326 h 417"/>
                  <a:gd name="T38" fmla="*/ 368 w 561"/>
                  <a:gd name="T39" fmla="*/ 306 h 417"/>
                  <a:gd name="T40" fmla="*/ 381 w 561"/>
                  <a:gd name="T41" fmla="*/ 297 h 417"/>
                  <a:gd name="T42" fmla="*/ 408 w 561"/>
                  <a:gd name="T43" fmla="*/ 293 h 417"/>
                  <a:gd name="T44" fmla="*/ 440 w 561"/>
                  <a:gd name="T45" fmla="*/ 282 h 417"/>
                  <a:gd name="T46" fmla="*/ 462 w 561"/>
                  <a:gd name="T47" fmla="*/ 270 h 417"/>
                  <a:gd name="T48" fmla="*/ 416 w 561"/>
                  <a:gd name="T49" fmla="*/ 265 h 417"/>
                  <a:gd name="T50" fmla="*/ 423 w 561"/>
                  <a:gd name="T51" fmla="*/ 238 h 417"/>
                  <a:gd name="T52" fmla="*/ 473 w 561"/>
                  <a:gd name="T53" fmla="*/ 242 h 417"/>
                  <a:gd name="T54" fmla="*/ 439 w 561"/>
                  <a:gd name="T55" fmla="*/ 229 h 417"/>
                  <a:gd name="T56" fmla="*/ 442 w 561"/>
                  <a:gd name="T57" fmla="*/ 208 h 417"/>
                  <a:gd name="T58" fmla="*/ 470 w 561"/>
                  <a:gd name="T59" fmla="*/ 194 h 417"/>
                  <a:gd name="T60" fmla="*/ 478 w 561"/>
                  <a:gd name="T61" fmla="*/ 173 h 417"/>
                  <a:gd name="T62" fmla="*/ 478 w 561"/>
                  <a:gd name="T63" fmla="*/ 156 h 417"/>
                  <a:gd name="T64" fmla="*/ 480 w 561"/>
                  <a:gd name="T65" fmla="*/ 143 h 417"/>
                  <a:gd name="T66" fmla="*/ 483 w 561"/>
                  <a:gd name="T67" fmla="*/ 129 h 417"/>
                  <a:gd name="T68" fmla="*/ 482 w 561"/>
                  <a:gd name="T69" fmla="*/ 106 h 417"/>
                  <a:gd name="T70" fmla="*/ 508 w 561"/>
                  <a:gd name="T71" fmla="*/ 78 h 417"/>
                  <a:gd name="T72" fmla="*/ 525 w 561"/>
                  <a:gd name="T73" fmla="*/ 69 h 417"/>
                  <a:gd name="T74" fmla="*/ 534 w 561"/>
                  <a:gd name="T75" fmla="*/ 62 h 417"/>
                  <a:gd name="T76" fmla="*/ 517 w 561"/>
                  <a:gd name="T77" fmla="*/ 41 h 417"/>
                  <a:gd name="T78" fmla="*/ 474 w 561"/>
                  <a:gd name="T79" fmla="*/ 50 h 417"/>
                  <a:gd name="T80" fmla="*/ 464 w 561"/>
                  <a:gd name="T81" fmla="*/ 51 h 417"/>
                  <a:gd name="T82" fmla="*/ 420 w 561"/>
                  <a:gd name="T83" fmla="*/ 37 h 417"/>
                  <a:gd name="T84" fmla="*/ 387 w 561"/>
                  <a:gd name="T85" fmla="*/ 35 h 417"/>
                  <a:gd name="T86" fmla="*/ 453 w 561"/>
                  <a:gd name="T87" fmla="*/ 19 h 417"/>
                  <a:gd name="T88" fmla="*/ 401 w 561"/>
                  <a:gd name="T89" fmla="*/ 13 h 417"/>
                  <a:gd name="T90" fmla="*/ 362 w 561"/>
                  <a:gd name="T91" fmla="*/ 14 h 417"/>
                  <a:gd name="T92" fmla="*/ 396 w 561"/>
                  <a:gd name="T93" fmla="*/ 4 h 417"/>
                  <a:gd name="T94" fmla="*/ 332 w 561"/>
                  <a:gd name="T95" fmla="*/ 2 h 417"/>
                  <a:gd name="T96" fmla="*/ 321 w 561"/>
                  <a:gd name="T97" fmla="*/ 11 h 417"/>
                  <a:gd name="T98" fmla="*/ 272 w 561"/>
                  <a:gd name="T99" fmla="*/ 9 h 417"/>
                  <a:gd name="T100" fmla="*/ 263 w 561"/>
                  <a:gd name="T101" fmla="*/ 17 h 417"/>
                  <a:gd name="T102" fmla="*/ 279 w 561"/>
                  <a:gd name="T103" fmla="*/ 23 h 417"/>
                  <a:gd name="T104" fmla="*/ 255 w 561"/>
                  <a:gd name="T105" fmla="*/ 31 h 417"/>
                  <a:gd name="T106" fmla="*/ 215 w 561"/>
                  <a:gd name="T107" fmla="*/ 28 h 417"/>
                  <a:gd name="T108" fmla="*/ 188 w 561"/>
                  <a:gd name="T109" fmla="*/ 39 h 417"/>
                  <a:gd name="T110" fmla="*/ 147 w 561"/>
                  <a:gd name="T111" fmla="*/ 33 h 417"/>
                  <a:gd name="T112" fmla="*/ 123 w 561"/>
                  <a:gd name="T113" fmla="*/ 41 h 417"/>
                  <a:gd name="T114" fmla="*/ 80 w 561"/>
                  <a:gd name="T115" fmla="*/ 57 h 417"/>
                  <a:gd name="T116" fmla="*/ 57 w 561"/>
                  <a:gd name="T117" fmla="*/ 80 h 417"/>
                  <a:gd name="T118" fmla="*/ 73 w 561"/>
                  <a:gd name="T119" fmla="*/ 92 h 417"/>
                  <a:gd name="T120" fmla="*/ 22 w 561"/>
                  <a:gd name="T121" fmla="*/ 107 h 417"/>
                  <a:gd name="T122" fmla="*/ 27 w 561"/>
                  <a:gd name="T123" fmla="*/ 128 h 417"/>
                  <a:gd name="T124" fmla="*/ 63 w 561"/>
                  <a:gd name="T125" fmla="*/ 138 h 41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61"/>
                  <a:gd name="T190" fmla="*/ 0 h 417"/>
                  <a:gd name="T191" fmla="*/ 561 w 561"/>
                  <a:gd name="T192" fmla="*/ 417 h 41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61" h="417">
                    <a:moveTo>
                      <a:pt x="14" y="142"/>
                    </a:moveTo>
                    <a:lnTo>
                      <a:pt x="15" y="142"/>
                    </a:lnTo>
                    <a:lnTo>
                      <a:pt x="16" y="142"/>
                    </a:lnTo>
                    <a:lnTo>
                      <a:pt x="17" y="143"/>
                    </a:lnTo>
                    <a:lnTo>
                      <a:pt x="19" y="143"/>
                    </a:lnTo>
                    <a:lnTo>
                      <a:pt x="19" y="144"/>
                    </a:lnTo>
                    <a:lnTo>
                      <a:pt x="19" y="145"/>
                    </a:lnTo>
                    <a:lnTo>
                      <a:pt x="22" y="146"/>
                    </a:lnTo>
                    <a:lnTo>
                      <a:pt x="25" y="145"/>
                    </a:lnTo>
                    <a:lnTo>
                      <a:pt x="28" y="143"/>
                    </a:lnTo>
                    <a:lnTo>
                      <a:pt x="29" y="141"/>
                    </a:lnTo>
                    <a:lnTo>
                      <a:pt x="30" y="142"/>
                    </a:lnTo>
                    <a:lnTo>
                      <a:pt x="29" y="143"/>
                    </a:lnTo>
                    <a:lnTo>
                      <a:pt x="27" y="145"/>
                    </a:lnTo>
                    <a:lnTo>
                      <a:pt x="28" y="147"/>
                    </a:lnTo>
                    <a:lnTo>
                      <a:pt x="32" y="147"/>
                    </a:lnTo>
                    <a:lnTo>
                      <a:pt x="34" y="148"/>
                    </a:lnTo>
                    <a:lnTo>
                      <a:pt x="37" y="148"/>
                    </a:lnTo>
                    <a:lnTo>
                      <a:pt x="40" y="148"/>
                    </a:lnTo>
                    <a:lnTo>
                      <a:pt x="44" y="148"/>
                    </a:lnTo>
                    <a:lnTo>
                      <a:pt x="44" y="149"/>
                    </a:lnTo>
                    <a:lnTo>
                      <a:pt x="41" y="150"/>
                    </a:lnTo>
                    <a:lnTo>
                      <a:pt x="38" y="150"/>
                    </a:lnTo>
                    <a:lnTo>
                      <a:pt x="34" y="152"/>
                    </a:lnTo>
                    <a:lnTo>
                      <a:pt x="31" y="153"/>
                    </a:lnTo>
                    <a:lnTo>
                      <a:pt x="34" y="155"/>
                    </a:lnTo>
                    <a:lnTo>
                      <a:pt x="36" y="156"/>
                    </a:lnTo>
                    <a:lnTo>
                      <a:pt x="38" y="158"/>
                    </a:lnTo>
                    <a:lnTo>
                      <a:pt x="41" y="159"/>
                    </a:lnTo>
                    <a:lnTo>
                      <a:pt x="44" y="160"/>
                    </a:lnTo>
                    <a:lnTo>
                      <a:pt x="50" y="161"/>
                    </a:lnTo>
                    <a:lnTo>
                      <a:pt x="52" y="162"/>
                    </a:lnTo>
                    <a:lnTo>
                      <a:pt x="53" y="162"/>
                    </a:lnTo>
                    <a:lnTo>
                      <a:pt x="57" y="162"/>
                    </a:lnTo>
                    <a:lnTo>
                      <a:pt x="61" y="163"/>
                    </a:lnTo>
                    <a:lnTo>
                      <a:pt x="59" y="161"/>
                    </a:lnTo>
                    <a:lnTo>
                      <a:pt x="56" y="159"/>
                    </a:lnTo>
                    <a:lnTo>
                      <a:pt x="53" y="158"/>
                    </a:lnTo>
                    <a:lnTo>
                      <a:pt x="56" y="156"/>
                    </a:lnTo>
                    <a:lnTo>
                      <a:pt x="58" y="156"/>
                    </a:lnTo>
                    <a:lnTo>
                      <a:pt x="58" y="157"/>
                    </a:lnTo>
                    <a:lnTo>
                      <a:pt x="61" y="159"/>
                    </a:lnTo>
                    <a:lnTo>
                      <a:pt x="62" y="159"/>
                    </a:lnTo>
                    <a:lnTo>
                      <a:pt x="63" y="157"/>
                    </a:lnTo>
                    <a:lnTo>
                      <a:pt x="65" y="156"/>
                    </a:lnTo>
                    <a:lnTo>
                      <a:pt x="67" y="156"/>
                    </a:lnTo>
                    <a:lnTo>
                      <a:pt x="69" y="156"/>
                    </a:lnTo>
                    <a:lnTo>
                      <a:pt x="68" y="158"/>
                    </a:lnTo>
                    <a:lnTo>
                      <a:pt x="68" y="160"/>
                    </a:lnTo>
                    <a:lnTo>
                      <a:pt x="71" y="161"/>
                    </a:lnTo>
                    <a:lnTo>
                      <a:pt x="73" y="160"/>
                    </a:lnTo>
                    <a:lnTo>
                      <a:pt x="74" y="159"/>
                    </a:lnTo>
                    <a:lnTo>
                      <a:pt x="77" y="158"/>
                    </a:lnTo>
                    <a:lnTo>
                      <a:pt x="78" y="158"/>
                    </a:lnTo>
                    <a:lnTo>
                      <a:pt x="79" y="157"/>
                    </a:lnTo>
                    <a:lnTo>
                      <a:pt x="81" y="156"/>
                    </a:lnTo>
                    <a:lnTo>
                      <a:pt x="83" y="155"/>
                    </a:lnTo>
                    <a:lnTo>
                      <a:pt x="83" y="157"/>
                    </a:lnTo>
                    <a:lnTo>
                      <a:pt x="84" y="157"/>
                    </a:lnTo>
                    <a:lnTo>
                      <a:pt x="85" y="158"/>
                    </a:lnTo>
                    <a:lnTo>
                      <a:pt x="88" y="157"/>
                    </a:lnTo>
                    <a:lnTo>
                      <a:pt x="90" y="155"/>
                    </a:lnTo>
                    <a:lnTo>
                      <a:pt x="94" y="155"/>
                    </a:lnTo>
                    <a:lnTo>
                      <a:pt x="95" y="157"/>
                    </a:lnTo>
                    <a:lnTo>
                      <a:pt x="97" y="157"/>
                    </a:lnTo>
                    <a:lnTo>
                      <a:pt x="98" y="157"/>
                    </a:lnTo>
                    <a:lnTo>
                      <a:pt x="100" y="157"/>
                    </a:lnTo>
                    <a:lnTo>
                      <a:pt x="102" y="157"/>
                    </a:lnTo>
                    <a:lnTo>
                      <a:pt x="104" y="157"/>
                    </a:lnTo>
                    <a:lnTo>
                      <a:pt x="106" y="158"/>
                    </a:lnTo>
                    <a:lnTo>
                      <a:pt x="110" y="158"/>
                    </a:lnTo>
                    <a:lnTo>
                      <a:pt x="111" y="159"/>
                    </a:lnTo>
                    <a:lnTo>
                      <a:pt x="112" y="159"/>
                    </a:lnTo>
                    <a:lnTo>
                      <a:pt x="112" y="160"/>
                    </a:lnTo>
                    <a:lnTo>
                      <a:pt x="113" y="161"/>
                    </a:lnTo>
                    <a:lnTo>
                      <a:pt x="114" y="161"/>
                    </a:lnTo>
                    <a:lnTo>
                      <a:pt x="114" y="160"/>
                    </a:lnTo>
                    <a:lnTo>
                      <a:pt x="118" y="161"/>
                    </a:lnTo>
                    <a:lnTo>
                      <a:pt x="121" y="162"/>
                    </a:lnTo>
                    <a:lnTo>
                      <a:pt x="122" y="162"/>
                    </a:lnTo>
                    <a:lnTo>
                      <a:pt x="123" y="163"/>
                    </a:lnTo>
                    <a:lnTo>
                      <a:pt x="122" y="165"/>
                    </a:lnTo>
                    <a:lnTo>
                      <a:pt x="125" y="165"/>
                    </a:lnTo>
                    <a:lnTo>
                      <a:pt x="127" y="163"/>
                    </a:lnTo>
                    <a:lnTo>
                      <a:pt x="128" y="165"/>
                    </a:lnTo>
                    <a:lnTo>
                      <a:pt x="129" y="165"/>
                    </a:lnTo>
                    <a:lnTo>
                      <a:pt x="130" y="166"/>
                    </a:lnTo>
                    <a:lnTo>
                      <a:pt x="133" y="166"/>
                    </a:lnTo>
                    <a:lnTo>
                      <a:pt x="134" y="167"/>
                    </a:lnTo>
                    <a:lnTo>
                      <a:pt x="135" y="168"/>
                    </a:lnTo>
                    <a:lnTo>
                      <a:pt x="135" y="169"/>
                    </a:lnTo>
                    <a:lnTo>
                      <a:pt x="136" y="169"/>
                    </a:lnTo>
                    <a:lnTo>
                      <a:pt x="136" y="170"/>
                    </a:lnTo>
                    <a:lnTo>
                      <a:pt x="134" y="172"/>
                    </a:lnTo>
                    <a:lnTo>
                      <a:pt x="133" y="173"/>
                    </a:lnTo>
                    <a:lnTo>
                      <a:pt x="135" y="172"/>
                    </a:lnTo>
                    <a:lnTo>
                      <a:pt x="136" y="173"/>
                    </a:lnTo>
                    <a:lnTo>
                      <a:pt x="135" y="174"/>
                    </a:lnTo>
                    <a:lnTo>
                      <a:pt x="137" y="176"/>
                    </a:lnTo>
                    <a:lnTo>
                      <a:pt x="138" y="177"/>
                    </a:lnTo>
                    <a:lnTo>
                      <a:pt x="139" y="179"/>
                    </a:lnTo>
                    <a:lnTo>
                      <a:pt x="142" y="180"/>
                    </a:lnTo>
                    <a:lnTo>
                      <a:pt x="145" y="180"/>
                    </a:lnTo>
                    <a:lnTo>
                      <a:pt x="146" y="181"/>
                    </a:lnTo>
                    <a:lnTo>
                      <a:pt x="148" y="182"/>
                    </a:lnTo>
                    <a:lnTo>
                      <a:pt x="149" y="183"/>
                    </a:lnTo>
                    <a:lnTo>
                      <a:pt x="147" y="183"/>
                    </a:lnTo>
                    <a:lnTo>
                      <a:pt x="147" y="184"/>
                    </a:lnTo>
                    <a:lnTo>
                      <a:pt x="147" y="185"/>
                    </a:lnTo>
                    <a:lnTo>
                      <a:pt x="150" y="185"/>
                    </a:lnTo>
                    <a:lnTo>
                      <a:pt x="152" y="187"/>
                    </a:lnTo>
                    <a:lnTo>
                      <a:pt x="153" y="188"/>
                    </a:lnTo>
                    <a:lnTo>
                      <a:pt x="155" y="189"/>
                    </a:lnTo>
                    <a:lnTo>
                      <a:pt x="153" y="189"/>
                    </a:lnTo>
                    <a:lnTo>
                      <a:pt x="149" y="190"/>
                    </a:lnTo>
                    <a:lnTo>
                      <a:pt x="152" y="190"/>
                    </a:lnTo>
                    <a:lnTo>
                      <a:pt x="154" y="190"/>
                    </a:lnTo>
                    <a:lnTo>
                      <a:pt x="155" y="192"/>
                    </a:lnTo>
                    <a:lnTo>
                      <a:pt x="151" y="192"/>
                    </a:lnTo>
                    <a:lnTo>
                      <a:pt x="153" y="192"/>
                    </a:lnTo>
                    <a:lnTo>
                      <a:pt x="155" y="193"/>
                    </a:lnTo>
                    <a:lnTo>
                      <a:pt x="155" y="195"/>
                    </a:lnTo>
                    <a:lnTo>
                      <a:pt x="154" y="197"/>
                    </a:lnTo>
                    <a:lnTo>
                      <a:pt x="156" y="197"/>
                    </a:lnTo>
                    <a:lnTo>
                      <a:pt x="157" y="198"/>
                    </a:lnTo>
                    <a:lnTo>
                      <a:pt x="156" y="199"/>
                    </a:lnTo>
                    <a:lnTo>
                      <a:pt x="158" y="200"/>
                    </a:lnTo>
                    <a:lnTo>
                      <a:pt x="159" y="201"/>
                    </a:lnTo>
                    <a:lnTo>
                      <a:pt x="159" y="202"/>
                    </a:lnTo>
                    <a:lnTo>
                      <a:pt x="159" y="203"/>
                    </a:lnTo>
                    <a:lnTo>
                      <a:pt x="157" y="203"/>
                    </a:lnTo>
                    <a:lnTo>
                      <a:pt x="157" y="204"/>
                    </a:lnTo>
                    <a:lnTo>
                      <a:pt x="158" y="205"/>
                    </a:lnTo>
                    <a:lnTo>
                      <a:pt x="160" y="206"/>
                    </a:lnTo>
                    <a:lnTo>
                      <a:pt x="161" y="206"/>
                    </a:lnTo>
                    <a:lnTo>
                      <a:pt x="161" y="207"/>
                    </a:lnTo>
                    <a:lnTo>
                      <a:pt x="161" y="208"/>
                    </a:lnTo>
                    <a:lnTo>
                      <a:pt x="161" y="209"/>
                    </a:lnTo>
                    <a:lnTo>
                      <a:pt x="161" y="210"/>
                    </a:lnTo>
                    <a:lnTo>
                      <a:pt x="162" y="209"/>
                    </a:lnTo>
                    <a:lnTo>
                      <a:pt x="165" y="208"/>
                    </a:lnTo>
                    <a:lnTo>
                      <a:pt x="164" y="209"/>
                    </a:lnTo>
                    <a:lnTo>
                      <a:pt x="163" y="210"/>
                    </a:lnTo>
                    <a:lnTo>
                      <a:pt x="162" y="211"/>
                    </a:lnTo>
                    <a:lnTo>
                      <a:pt x="164" y="212"/>
                    </a:lnTo>
                    <a:lnTo>
                      <a:pt x="163" y="213"/>
                    </a:lnTo>
                    <a:lnTo>
                      <a:pt x="162" y="214"/>
                    </a:lnTo>
                    <a:lnTo>
                      <a:pt x="160" y="215"/>
                    </a:lnTo>
                    <a:lnTo>
                      <a:pt x="163" y="215"/>
                    </a:lnTo>
                    <a:lnTo>
                      <a:pt x="166" y="216"/>
                    </a:lnTo>
                    <a:lnTo>
                      <a:pt x="169" y="217"/>
                    </a:lnTo>
                    <a:lnTo>
                      <a:pt x="170" y="218"/>
                    </a:lnTo>
                    <a:lnTo>
                      <a:pt x="170" y="220"/>
                    </a:lnTo>
                    <a:lnTo>
                      <a:pt x="169" y="220"/>
                    </a:lnTo>
                    <a:lnTo>
                      <a:pt x="169" y="222"/>
                    </a:lnTo>
                    <a:lnTo>
                      <a:pt x="169" y="223"/>
                    </a:lnTo>
                    <a:lnTo>
                      <a:pt x="169" y="225"/>
                    </a:lnTo>
                    <a:lnTo>
                      <a:pt x="168" y="225"/>
                    </a:lnTo>
                    <a:lnTo>
                      <a:pt x="168" y="227"/>
                    </a:lnTo>
                    <a:lnTo>
                      <a:pt x="167" y="228"/>
                    </a:lnTo>
                    <a:lnTo>
                      <a:pt x="167" y="229"/>
                    </a:lnTo>
                    <a:lnTo>
                      <a:pt x="166" y="230"/>
                    </a:lnTo>
                    <a:lnTo>
                      <a:pt x="163" y="232"/>
                    </a:lnTo>
                    <a:lnTo>
                      <a:pt x="161" y="233"/>
                    </a:lnTo>
                    <a:lnTo>
                      <a:pt x="164" y="234"/>
                    </a:lnTo>
                    <a:lnTo>
                      <a:pt x="168" y="233"/>
                    </a:lnTo>
                    <a:lnTo>
                      <a:pt x="166" y="235"/>
                    </a:lnTo>
                    <a:lnTo>
                      <a:pt x="164" y="236"/>
                    </a:lnTo>
                    <a:lnTo>
                      <a:pt x="161" y="237"/>
                    </a:lnTo>
                    <a:lnTo>
                      <a:pt x="159" y="239"/>
                    </a:lnTo>
                    <a:lnTo>
                      <a:pt x="160" y="240"/>
                    </a:lnTo>
                    <a:lnTo>
                      <a:pt x="163" y="243"/>
                    </a:lnTo>
                    <a:lnTo>
                      <a:pt x="164" y="242"/>
                    </a:lnTo>
                    <a:lnTo>
                      <a:pt x="167" y="243"/>
                    </a:lnTo>
                    <a:lnTo>
                      <a:pt x="170" y="244"/>
                    </a:lnTo>
                    <a:lnTo>
                      <a:pt x="175" y="242"/>
                    </a:lnTo>
                    <a:lnTo>
                      <a:pt x="175" y="241"/>
                    </a:lnTo>
                    <a:lnTo>
                      <a:pt x="174" y="240"/>
                    </a:lnTo>
                    <a:lnTo>
                      <a:pt x="174" y="238"/>
                    </a:lnTo>
                    <a:lnTo>
                      <a:pt x="176" y="239"/>
                    </a:lnTo>
                    <a:lnTo>
                      <a:pt x="177" y="238"/>
                    </a:lnTo>
                    <a:lnTo>
                      <a:pt x="176" y="237"/>
                    </a:lnTo>
                    <a:lnTo>
                      <a:pt x="179" y="236"/>
                    </a:lnTo>
                    <a:lnTo>
                      <a:pt x="180" y="233"/>
                    </a:lnTo>
                    <a:lnTo>
                      <a:pt x="181" y="235"/>
                    </a:lnTo>
                    <a:lnTo>
                      <a:pt x="182" y="236"/>
                    </a:lnTo>
                    <a:lnTo>
                      <a:pt x="185" y="235"/>
                    </a:lnTo>
                    <a:lnTo>
                      <a:pt x="184" y="237"/>
                    </a:lnTo>
                    <a:lnTo>
                      <a:pt x="183" y="238"/>
                    </a:lnTo>
                    <a:lnTo>
                      <a:pt x="186" y="239"/>
                    </a:lnTo>
                    <a:lnTo>
                      <a:pt x="187" y="239"/>
                    </a:lnTo>
                    <a:lnTo>
                      <a:pt x="188" y="239"/>
                    </a:lnTo>
                    <a:lnTo>
                      <a:pt x="195" y="239"/>
                    </a:lnTo>
                    <a:lnTo>
                      <a:pt x="193" y="240"/>
                    </a:lnTo>
                    <a:lnTo>
                      <a:pt x="187" y="242"/>
                    </a:lnTo>
                    <a:lnTo>
                      <a:pt x="185" y="243"/>
                    </a:lnTo>
                    <a:lnTo>
                      <a:pt x="189" y="244"/>
                    </a:lnTo>
                    <a:lnTo>
                      <a:pt x="195" y="243"/>
                    </a:lnTo>
                    <a:lnTo>
                      <a:pt x="191" y="244"/>
                    </a:lnTo>
                    <a:lnTo>
                      <a:pt x="191" y="246"/>
                    </a:lnTo>
                    <a:lnTo>
                      <a:pt x="189" y="247"/>
                    </a:lnTo>
                    <a:lnTo>
                      <a:pt x="194" y="246"/>
                    </a:lnTo>
                    <a:lnTo>
                      <a:pt x="197" y="245"/>
                    </a:lnTo>
                    <a:lnTo>
                      <a:pt x="194" y="246"/>
                    </a:lnTo>
                    <a:lnTo>
                      <a:pt x="192" y="248"/>
                    </a:lnTo>
                    <a:lnTo>
                      <a:pt x="195" y="248"/>
                    </a:lnTo>
                    <a:lnTo>
                      <a:pt x="199" y="248"/>
                    </a:lnTo>
                    <a:lnTo>
                      <a:pt x="199" y="249"/>
                    </a:lnTo>
                    <a:lnTo>
                      <a:pt x="200" y="250"/>
                    </a:lnTo>
                    <a:lnTo>
                      <a:pt x="199" y="250"/>
                    </a:lnTo>
                    <a:lnTo>
                      <a:pt x="195" y="249"/>
                    </a:lnTo>
                    <a:lnTo>
                      <a:pt x="197" y="251"/>
                    </a:lnTo>
                    <a:lnTo>
                      <a:pt x="200" y="252"/>
                    </a:lnTo>
                    <a:lnTo>
                      <a:pt x="203" y="252"/>
                    </a:lnTo>
                    <a:lnTo>
                      <a:pt x="205" y="254"/>
                    </a:lnTo>
                    <a:lnTo>
                      <a:pt x="206" y="255"/>
                    </a:lnTo>
                    <a:lnTo>
                      <a:pt x="202" y="255"/>
                    </a:lnTo>
                    <a:lnTo>
                      <a:pt x="205" y="256"/>
                    </a:lnTo>
                    <a:lnTo>
                      <a:pt x="205" y="257"/>
                    </a:lnTo>
                    <a:lnTo>
                      <a:pt x="203" y="257"/>
                    </a:lnTo>
                    <a:lnTo>
                      <a:pt x="203" y="258"/>
                    </a:lnTo>
                    <a:lnTo>
                      <a:pt x="201" y="257"/>
                    </a:lnTo>
                    <a:lnTo>
                      <a:pt x="201" y="259"/>
                    </a:lnTo>
                    <a:lnTo>
                      <a:pt x="203" y="260"/>
                    </a:lnTo>
                    <a:lnTo>
                      <a:pt x="206" y="259"/>
                    </a:lnTo>
                    <a:lnTo>
                      <a:pt x="207" y="260"/>
                    </a:lnTo>
                    <a:lnTo>
                      <a:pt x="206" y="261"/>
                    </a:lnTo>
                    <a:lnTo>
                      <a:pt x="201" y="261"/>
                    </a:lnTo>
                    <a:lnTo>
                      <a:pt x="197" y="260"/>
                    </a:lnTo>
                    <a:lnTo>
                      <a:pt x="194" y="258"/>
                    </a:lnTo>
                    <a:lnTo>
                      <a:pt x="190" y="256"/>
                    </a:lnTo>
                    <a:lnTo>
                      <a:pt x="186" y="254"/>
                    </a:lnTo>
                    <a:lnTo>
                      <a:pt x="183" y="254"/>
                    </a:lnTo>
                    <a:lnTo>
                      <a:pt x="179" y="254"/>
                    </a:lnTo>
                    <a:lnTo>
                      <a:pt x="176" y="253"/>
                    </a:lnTo>
                    <a:lnTo>
                      <a:pt x="173" y="254"/>
                    </a:lnTo>
                    <a:lnTo>
                      <a:pt x="171" y="255"/>
                    </a:lnTo>
                    <a:lnTo>
                      <a:pt x="174" y="258"/>
                    </a:lnTo>
                    <a:lnTo>
                      <a:pt x="176" y="260"/>
                    </a:lnTo>
                    <a:lnTo>
                      <a:pt x="181" y="261"/>
                    </a:lnTo>
                    <a:lnTo>
                      <a:pt x="186" y="263"/>
                    </a:lnTo>
                    <a:lnTo>
                      <a:pt x="190" y="266"/>
                    </a:lnTo>
                    <a:lnTo>
                      <a:pt x="196" y="266"/>
                    </a:lnTo>
                    <a:lnTo>
                      <a:pt x="199" y="267"/>
                    </a:lnTo>
                    <a:lnTo>
                      <a:pt x="200" y="266"/>
                    </a:lnTo>
                    <a:lnTo>
                      <a:pt x="203" y="266"/>
                    </a:lnTo>
                    <a:lnTo>
                      <a:pt x="203" y="267"/>
                    </a:lnTo>
                    <a:lnTo>
                      <a:pt x="209" y="267"/>
                    </a:lnTo>
                    <a:lnTo>
                      <a:pt x="208" y="268"/>
                    </a:lnTo>
                    <a:lnTo>
                      <a:pt x="209" y="270"/>
                    </a:lnTo>
                    <a:lnTo>
                      <a:pt x="206" y="271"/>
                    </a:lnTo>
                    <a:lnTo>
                      <a:pt x="207" y="272"/>
                    </a:lnTo>
                    <a:lnTo>
                      <a:pt x="205" y="273"/>
                    </a:lnTo>
                    <a:lnTo>
                      <a:pt x="205" y="275"/>
                    </a:lnTo>
                    <a:lnTo>
                      <a:pt x="206" y="275"/>
                    </a:lnTo>
                    <a:lnTo>
                      <a:pt x="203" y="276"/>
                    </a:lnTo>
                    <a:lnTo>
                      <a:pt x="203" y="278"/>
                    </a:lnTo>
                    <a:lnTo>
                      <a:pt x="206" y="280"/>
                    </a:lnTo>
                    <a:lnTo>
                      <a:pt x="209" y="278"/>
                    </a:lnTo>
                    <a:lnTo>
                      <a:pt x="210" y="280"/>
                    </a:lnTo>
                    <a:lnTo>
                      <a:pt x="207" y="281"/>
                    </a:lnTo>
                    <a:lnTo>
                      <a:pt x="209" y="282"/>
                    </a:lnTo>
                    <a:lnTo>
                      <a:pt x="206" y="282"/>
                    </a:lnTo>
                    <a:lnTo>
                      <a:pt x="205" y="281"/>
                    </a:lnTo>
                    <a:lnTo>
                      <a:pt x="203" y="281"/>
                    </a:lnTo>
                    <a:lnTo>
                      <a:pt x="202" y="281"/>
                    </a:lnTo>
                    <a:lnTo>
                      <a:pt x="202" y="283"/>
                    </a:lnTo>
                    <a:lnTo>
                      <a:pt x="202" y="284"/>
                    </a:lnTo>
                    <a:lnTo>
                      <a:pt x="202" y="285"/>
                    </a:lnTo>
                    <a:lnTo>
                      <a:pt x="203" y="285"/>
                    </a:lnTo>
                    <a:lnTo>
                      <a:pt x="201" y="287"/>
                    </a:lnTo>
                    <a:lnTo>
                      <a:pt x="204" y="287"/>
                    </a:lnTo>
                    <a:lnTo>
                      <a:pt x="203" y="288"/>
                    </a:lnTo>
                    <a:lnTo>
                      <a:pt x="202" y="290"/>
                    </a:lnTo>
                    <a:lnTo>
                      <a:pt x="198" y="291"/>
                    </a:lnTo>
                    <a:lnTo>
                      <a:pt x="195" y="290"/>
                    </a:lnTo>
                    <a:lnTo>
                      <a:pt x="193" y="290"/>
                    </a:lnTo>
                    <a:lnTo>
                      <a:pt x="189" y="290"/>
                    </a:lnTo>
                    <a:lnTo>
                      <a:pt x="188" y="291"/>
                    </a:lnTo>
                    <a:lnTo>
                      <a:pt x="186" y="293"/>
                    </a:lnTo>
                    <a:lnTo>
                      <a:pt x="186" y="294"/>
                    </a:lnTo>
                    <a:lnTo>
                      <a:pt x="186" y="296"/>
                    </a:lnTo>
                    <a:lnTo>
                      <a:pt x="189" y="295"/>
                    </a:lnTo>
                    <a:lnTo>
                      <a:pt x="190" y="295"/>
                    </a:lnTo>
                    <a:lnTo>
                      <a:pt x="191" y="296"/>
                    </a:lnTo>
                    <a:lnTo>
                      <a:pt x="194" y="295"/>
                    </a:lnTo>
                    <a:lnTo>
                      <a:pt x="197" y="295"/>
                    </a:lnTo>
                    <a:lnTo>
                      <a:pt x="200" y="294"/>
                    </a:lnTo>
                    <a:lnTo>
                      <a:pt x="199" y="293"/>
                    </a:lnTo>
                    <a:lnTo>
                      <a:pt x="198" y="292"/>
                    </a:lnTo>
                    <a:lnTo>
                      <a:pt x="201" y="292"/>
                    </a:lnTo>
                    <a:lnTo>
                      <a:pt x="202" y="293"/>
                    </a:lnTo>
                    <a:lnTo>
                      <a:pt x="201" y="293"/>
                    </a:lnTo>
                    <a:lnTo>
                      <a:pt x="201" y="294"/>
                    </a:lnTo>
                    <a:lnTo>
                      <a:pt x="198" y="295"/>
                    </a:lnTo>
                    <a:lnTo>
                      <a:pt x="200" y="296"/>
                    </a:lnTo>
                    <a:lnTo>
                      <a:pt x="202" y="296"/>
                    </a:lnTo>
                    <a:lnTo>
                      <a:pt x="200" y="296"/>
                    </a:lnTo>
                    <a:lnTo>
                      <a:pt x="201" y="297"/>
                    </a:lnTo>
                    <a:lnTo>
                      <a:pt x="204" y="298"/>
                    </a:lnTo>
                    <a:lnTo>
                      <a:pt x="203" y="298"/>
                    </a:lnTo>
                    <a:lnTo>
                      <a:pt x="201" y="298"/>
                    </a:lnTo>
                    <a:lnTo>
                      <a:pt x="198" y="298"/>
                    </a:lnTo>
                    <a:lnTo>
                      <a:pt x="195" y="299"/>
                    </a:lnTo>
                    <a:lnTo>
                      <a:pt x="194" y="298"/>
                    </a:lnTo>
                    <a:lnTo>
                      <a:pt x="192" y="298"/>
                    </a:lnTo>
                    <a:lnTo>
                      <a:pt x="191" y="297"/>
                    </a:lnTo>
                    <a:lnTo>
                      <a:pt x="190" y="297"/>
                    </a:lnTo>
                    <a:lnTo>
                      <a:pt x="188" y="296"/>
                    </a:lnTo>
                    <a:lnTo>
                      <a:pt x="186" y="297"/>
                    </a:lnTo>
                    <a:lnTo>
                      <a:pt x="186" y="298"/>
                    </a:lnTo>
                    <a:lnTo>
                      <a:pt x="182" y="297"/>
                    </a:lnTo>
                    <a:lnTo>
                      <a:pt x="181" y="297"/>
                    </a:lnTo>
                    <a:lnTo>
                      <a:pt x="182" y="298"/>
                    </a:lnTo>
                    <a:lnTo>
                      <a:pt x="184" y="297"/>
                    </a:lnTo>
                    <a:lnTo>
                      <a:pt x="187" y="299"/>
                    </a:lnTo>
                    <a:lnTo>
                      <a:pt x="186" y="300"/>
                    </a:lnTo>
                    <a:lnTo>
                      <a:pt x="183" y="299"/>
                    </a:lnTo>
                    <a:lnTo>
                      <a:pt x="184" y="300"/>
                    </a:lnTo>
                    <a:lnTo>
                      <a:pt x="182" y="300"/>
                    </a:lnTo>
                    <a:lnTo>
                      <a:pt x="181" y="301"/>
                    </a:lnTo>
                    <a:lnTo>
                      <a:pt x="180" y="301"/>
                    </a:lnTo>
                    <a:lnTo>
                      <a:pt x="180" y="303"/>
                    </a:lnTo>
                    <a:lnTo>
                      <a:pt x="180" y="304"/>
                    </a:lnTo>
                    <a:lnTo>
                      <a:pt x="180" y="305"/>
                    </a:lnTo>
                    <a:lnTo>
                      <a:pt x="179" y="306"/>
                    </a:lnTo>
                    <a:lnTo>
                      <a:pt x="180" y="307"/>
                    </a:lnTo>
                    <a:lnTo>
                      <a:pt x="181" y="307"/>
                    </a:lnTo>
                    <a:lnTo>
                      <a:pt x="178" y="308"/>
                    </a:lnTo>
                    <a:lnTo>
                      <a:pt x="178" y="309"/>
                    </a:lnTo>
                    <a:lnTo>
                      <a:pt x="177" y="310"/>
                    </a:lnTo>
                    <a:lnTo>
                      <a:pt x="176" y="311"/>
                    </a:lnTo>
                    <a:lnTo>
                      <a:pt x="176" y="312"/>
                    </a:lnTo>
                    <a:lnTo>
                      <a:pt x="176" y="314"/>
                    </a:lnTo>
                    <a:lnTo>
                      <a:pt x="178" y="314"/>
                    </a:lnTo>
                    <a:lnTo>
                      <a:pt x="179" y="315"/>
                    </a:lnTo>
                    <a:lnTo>
                      <a:pt x="179" y="317"/>
                    </a:lnTo>
                    <a:lnTo>
                      <a:pt x="181" y="316"/>
                    </a:lnTo>
                    <a:lnTo>
                      <a:pt x="184" y="317"/>
                    </a:lnTo>
                    <a:lnTo>
                      <a:pt x="184" y="318"/>
                    </a:lnTo>
                    <a:lnTo>
                      <a:pt x="184" y="319"/>
                    </a:lnTo>
                    <a:lnTo>
                      <a:pt x="183" y="319"/>
                    </a:lnTo>
                    <a:lnTo>
                      <a:pt x="181" y="321"/>
                    </a:lnTo>
                    <a:lnTo>
                      <a:pt x="182" y="322"/>
                    </a:lnTo>
                    <a:lnTo>
                      <a:pt x="183" y="323"/>
                    </a:lnTo>
                    <a:lnTo>
                      <a:pt x="180" y="322"/>
                    </a:lnTo>
                    <a:lnTo>
                      <a:pt x="179" y="324"/>
                    </a:lnTo>
                    <a:lnTo>
                      <a:pt x="179" y="325"/>
                    </a:lnTo>
                    <a:lnTo>
                      <a:pt x="180" y="326"/>
                    </a:lnTo>
                    <a:lnTo>
                      <a:pt x="182" y="326"/>
                    </a:lnTo>
                    <a:lnTo>
                      <a:pt x="180" y="328"/>
                    </a:lnTo>
                    <a:lnTo>
                      <a:pt x="181" y="328"/>
                    </a:lnTo>
                    <a:lnTo>
                      <a:pt x="184" y="328"/>
                    </a:lnTo>
                    <a:lnTo>
                      <a:pt x="185" y="328"/>
                    </a:lnTo>
                    <a:lnTo>
                      <a:pt x="184" y="329"/>
                    </a:lnTo>
                    <a:lnTo>
                      <a:pt x="183" y="330"/>
                    </a:lnTo>
                    <a:lnTo>
                      <a:pt x="181" y="330"/>
                    </a:lnTo>
                    <a:lnTo>
                      <a:pt x="181" y="331"/>
                    </a:lnTo>
                    <a:lnTo>
                      <a:pt x="183" y="332"/>
                    </a:lnTo>
                    <a:lnTo>
                      <a:pt x="184" y="333"/>
                    </a:lnTo>
                    <a:lnTo>
                      <a:pt x="186" y="332"/>
                    </a:lnTo>
                    <a:lnTo>
                      <a:pt x="185" y="333"/>
                    </a:lnTo>
                    <a:lnTo>
                      <a:pt x="184" y="334"/>
                    </a:lnTo>
                    <a:lnTo>
                      <a:pt x="185" y="334"/>
                    </a:lnTo>
                    <a:lnTo>
                      <a:pt x="184" y="336"/>
                    </a:lnTo>
                    <a:lnTo>
                      <a:pt x="186" y="335"/>
                    </a:lnTo>
                    <a:lnTo>
                      <a:pt x="187" y="335"/>
                    </a:lnTo>
                    <a:lnTo>
                      <a:pt x="188" y="336"/>
                    </a:lnTo>
                    <a:lnTo>
                      <a:pt x="188" y="338"/>
                    </a:lnTo>
                    <a:lnTo>
                      <a:pt x="189" y="338"/>
                    </a:lnTo>
                    <a:lnTo>
                      <a:pt x="190" y="338"/>
                    </a:lnTo>
                    <a:lnTo>
                      <a:pt x="190" y="339"/>
                    </a:lnTo>
                    <a:lnTo>
                      <a:pt x="192" y="339"/>
                    </a:lnTo>
                    <a:lnTo>
                      <a:pt x="190" y="341"/>
                    </a:lnTo>
                    <a:lnTo>
                      <a:pt x="189" y="341"/>
                    </a:lnTo>
                    <a:lnTo>
                      <a:pt x="190" y="343"/>
                    </a:lnTo>
                    <a:lnTo>
                      <a:pt x="192" y="341"/>
                    </a:lnTo>
                    <a:lnTo>
                      <a:pt x="192" y="343"/>
                    </a:lnTo>
                    <a:lnTo>
                      <a:pt x="191" y="344"/>
                    </a:lnTo>
                    <a:lnTo>
                      <a:pt x="191" y="345"/>
                    </a:lnTo>
                    <a:lnTo>
                      <a:pt x="193" y="346"/>
                    </a:lnTo>
                    <a:lnTo>
                      <a:pt x="193" y="347"/>
                    </a:lnTo>
                    <a:lnTo>
                      <a:pt x="193" y="349"/>
                    </a:lnTo>
                    <a:lnTo>
                      <a:pt x="194" y="348"/>
                    </a:lnTo>
                    <a:lnTo>
                      <a:pt x="195" y="348"/>
                    </a:lnTo>
                    <a:lnTo>
                      <a:pt x="193" y="350"/>
                    </a:lnTo>
                    <a:lnTo>
                      <a:pt x="193" y="351"/>
                    </a:lnTo>
                    <a:lnTo>
                      <a:pt x="193" y="352"/>
                    </a:lnTo>
                    <a:lnTo>
                      <a:pt x="193" y="354"/>
                    </a:lnTo>
                    <a:lnTo>
                      <a:pt x="193" y="355"/>
                    </a:lnTo>
                    <a:lnTo>
                      <a:pt x="193" y="357"/>
                    </a:lnTo>
                    <a:lnTo>
                      <a:pt x="194" y="356"/>
                    </a:lnTo>
                    <a:lnTo>
                      <a:pt x="197" y="357"/>
                    </a:lnTo>
                    <a:lnTo>
                      <a:pt x="199" y="354"/>
                    </a:lnTo>
                    <a:lnTo>
                      <a:pt x="201" y="350"/>
                    </a:lnTo>
                    <a:lnTo>
                      <a:pt x="202" y="351"/>
                    </a:lnTo>
                    <a:lnTo>
                      <a:pt x="205" y="350"/>
                    </a:lnTo>
                    <a:lnTo>
                      <a:pt x="206" y="348"/>
                    </a:lnTo>
                    <a:lnTo>
                      <a:pt x="209" y="350"/>
                    </a:lnTo>
                    <a:lnTo>
                      <a:pt x="211" y="349"/>
                    </a:lnTo>
                    <a:lnTo>
                      <a:pt x="212" y="351"/>
                    </a:lnTo>
                    <a:lnTo>
                      <a:pt x="210" y="351"/>
                    </a:lnTo>
                    <a:lnTo>
                      <a:pt x="207" y="350"/>
                    </a:lnTo>
                    <a:lnTo>
                      <a:pt x="205" y="351"/>
                    </a:lnTo>
                    <a:lnTo>
                      <a:pt x="205" y="352"/>
                    </a:lnTo>
                    <a:lnTo>
                      <a:pt x="208" y="354"/>
                    </a:lnTo>
                    <a:lnTo>
                      <a:pt x="211" y="354"/>
                    </a:lnTo>
                    <a:lnTo>
                      <a:pt x="208" y="354"/>
                    </a:lnTo>
                    <a:lnTo>
                      <a:pt x="206" y="355"/>
                    </a:lnTo>
                    <a:lnTo>
                      <a:pt x="204" y="355"/>
                    </a:lnTo>
                    <a:lnTo>
                      <a:pt x="203" y="357"/>
                    </a:lnTo>
                    <a:lnTo>
                      <a:pt x="201" y="358"/>
                    </a:lnTo>
                    <a:lnTo>
                      <a:pt x="199" y="358"/>
                    </a:lnTo>
                    <a:lnTo>
                      <a:pt x="198" y="359"/>
                    </a:lnTo>
                    <a:lnTo>
                      <a:pt x="199" y="360"/>
                    </a:lnTo>
                    <a:lnTo>
                      <a:pt x="199" y="362"/>
                    </a:lnTo>
                    <a:lnTo>
                      <a:pt x="199" y="365"/>
                    </a:lnTo>
                    <a:lnTo>
                      <a:pt x="201" y="364"/>
                    </a:lnTo>
                    <a:lnTo>
                      <a:pt x="199" y="366"/>
                    </a:lnTo>
                    <a:lnTo>
                      <a:pt x="201" y="368"/>
                    </a:lnTo>
                    <a:lnTo>
                      <a:pt x="201" y="369"/>
                    </a:lnTo>
                    <a:lnTo>
                      <a:pt x="202" y="369"/>
                    </a:lnTo>
                    <a:lnTo>
                      <a:pt x="203" y="371"/>
                    </a:lnTo>
                    <a:lnTo>
                      <a:pt x="204" y="373"/>
                    </a:lnTo>
                    <a:lnTo>
                      <a:pt x="205" y="374"/>
                    </a:lnTo>
                    <a:lnTo>
                      <a:pt x="206" y="374"/>
                    </a:lnTo>
                    <a:lnTo>
                      <a:pt x="206" y="375"/>
                    </a:lnTo>
                    <a:lnTo>
                      <a:pt x="207" y="375"/>
                    </a:lnTo>
                    <a:lnTo>
                      <a:pt x="209" y="376"/>
                    </a:lnTo>
                    <a:lnTo>
                      <a:pt x="209" y="377"/>
                    </a:lnTo>
                    <a:lnTo>
                      <a:pt x="209" y="378"/>
                    </a:lnTo>
                    <a:lnTo>
                      <a:pt x="210" y="378"/>
                    </a:lnTo>
                    <a:lnTo>
                      <a:pt x="210" y="379"/>
                    </a:lnTo>
                    <a:lnTo>
                      <a:pt x="211" y="378"/>
                    </a:lnTo>
                    <a:lnTo>
                      <a:pt x="212" y="378"/>
                    </a:lnTo>
                    <a:lnTo>
                      <a:pt x="212" y="379"/>
                    </a:lnTo>
                    <a:lnTo>
                      <a:pt x="211" y="380"/>
                    </a:lnTo>
                    <a:lnTo>
                      <a:pt x="211" y="382"/>
                    </a:lnTo>
                    <a:lnTo>
                      <a:pt x="211" y="383"/>
                    </a:lnTo>
                    <a:lnTo>
                      <a:pt x="213" y="383"/>
                    </a:lnTo>
                    <a:lnTo>
                      <a:pt x="214" y="383"/>
                    </a:lnTo>
                    <a:lnTo>
                      <a:pt x="214" y="384"/>
                    </a:lnTo>
                    <a:lnTo>
                      <a:pt x="214" y="386"/>
                    </a:lnTo>
                    <a:lnTo>
                      <a:pt x="216" y="386"/>
                    </a:lnTo>
                    <a:lnTo>
                      <a:pt x="217" y="386"/>
                    </a:lnTo>
                    <a:lnTo>
                      <a:pt x="216" y="387"/>
                    </a:lnTo>
                    <a:lnTo>
                      <a:pt x="216" y="388"/>
                    </a:lnTo>
                    <a:lnTo>
                      <a:pt x="218" y="387"/>
                    </a:lnTo>
                    <a:lnTo>
                      <a:pt x="217" y="388"/>
                    </a:lnTo>
                    <a:lnTo>
                      <a:pt x="215" y="388"/>
                    </a:lnTo>
                    <a:lnTo>
                      <a:pt x="216" y="389"/>
                    </a:lnTo>
                    <a:lnTo>
                      <a:pt x="216" y="390"/>
                    </a:lnTo>
                    <a:lnTo>
                      <a:pt x="217" y="390"/>
                    </a:lnTo>
                    <a:lnTo>
                      <a:pt x="217" y="389"/>
                    </a:lnTo>
                    <a:lnTo>
                      <a:pt x="218" y="389"/>
                    </a:lnTo>
                    <a:lnTo>
                      <a:pt x="220" y="388"/>
                    </a:lnTo>
                    <a:lnTo>
                      <a:pt x="221" y="388"/>
                    </a:lnTo>
                    <a:lnTo>
                      <a:pt x="222" y="388"/>
                    </a:lnTo>
                    <a:lnTo>
                      <a:pt x="222" y="389"/>
                    </a:lnTo>
                    <a:lnTo>
                      <a:pt x="220" y="390"/>
                    </a:lnTo>
                    <a:lnTo>
                      <a:pt x="218" y="391"/>
                    </a:lnTo>
                    <a:lnTo>
                      <a:pt x="219" y="392"/>
                    </a:lnTo>
                    <a:lnTo>
                      <a:pt x="220" y="393"/>
                    </a:lnTo>
                    <a:lnTo>
                      <a:pt x="221" y="393"/>
                    </a:lnTo>
                    <a:lnTo>
                      <a:pt x="221" y="394"/>
                    </a:lnTo>
                    <a:lnTo>
                      <a:pt x="222" y="394"/>
                    </a:lnTo>
                    <a:lnTo>
                      <a:pt x="222" y="395"/>
                    </a:lnTo>
                    <a:lnTo>
                      <a:pt x="219" y="396"/>
                    </a:lnTo>
                    <a:lnTo>
                      <a:pt x="220" y="396"/>
                    </a:lnTo>
                    <a:lnTo>
                      <a:pt x="221" y="397"/>
                    </a:lnTo>
                    <a:lnTo>
                      <a:pt x="222" y="397"/>
                    </a:lnTo>
                    <a:lnTo>
                      <a:pt x="223" y="397"/>
                    </a:lnTo>
                    <a:lnTo>
                      <a:pt x="226" y="396"/>
                    </a:lnTo>
                    <a:lnTo>
                      <a:pt x="227" y="396"/>
                    </a:lnTo>
                    <a:lnTo>
                      <a:pt x="229" y="396"/>
                    </a:lnTo>
                    <a:lnTo>
                      <a:pt x="228" y="397"/>
                    </a:lnTo>
                    <a:lnTo>
                      <a:pt x="224" y="397"/>
                    </a:lnTo>
                    <a:lnTo>
                      <a:pt x="222" y="398"/>
                    </a:lnTo>
                    <a:lnTo>
                      <a:pt x="223" y="398"/>
                    </a:lnTo>
                    <a:lnTo>
                      <a:pt x="224" y="398"/>
                    </a:lnTo>
                    <a:lnTo>
                      <a:pt x="225" y="398"/>
                    </a:lnTo>
                    <a:lnTo>
                      <a:pt x="226" y="398"/>
                    </a:lnTo>
                    <a:lnTo>
                      <a:pt x="226" y="399"/>
                    </a:lnTo>
                    <a:lnTo>
                      <a:pt x="225" y="400"/>
                    </a:lnTo>
                    <a:lnTo>
                      <a:pt x="227" y="401"/>
                    </a:lnTo>
                    <a:lnTo>
                      <a:pt x="228" y="400"/>
                    </a:lnTo>
                    <a:lnTo>
                      <a:pt x="229" y="400"/>
                    </a:lnTo>
                    <a:lnTo>
                      <a:pt x="230" y="401"/>
                    </a:lnTo>
                    <a:lnTo>
                      <a:pt x="230" y="402"/>
                    </a:lnTo>
                    <a:lnTo>
                      <a:pt x="231" y="402"/>
                    </a:lnTo>
                    <a:lnTo>
                      <a:pt x="232" y="402"/>
                    </a:lnTo>
                    <a:lnTo>
                      <a:pt x="234" y="403"/>
                    </a:lnTo>
                    <a:lnTo>
                      <a:pt x="235" y="403"/>
                    </a:lnTo>
                    <a:lnTo>
                      <a:pt x="234" y="404"/>
                    </a:lnTo>
                    <a:lnTo>
                      <a:pt x="233" y="404"/>
                    </a:lnTo>
                    <a:lnTo>
                      <a:pt x="232" y="405"/>
                    </a:lnTo>
                    <a:lnTo>
                      <a:pt x="230" y="405"/>
                    </a:lnTo>
                    <a:lnTo>
                      <a:pt x="230" y="406"/>
                    </a:lnTo>
                    <a:lnTo>
                      <a:pt x="231" y="406"/>
                    </a:lnTo>
                    <a:lnTo>
                      <a:pt x="232" y="406"/>
                    </a:lnTo>
                    <a:lnTo>
                      <a:pt x="233" y="406"/>
                    </a:lnTo>
                    <a:lnTo>
                      <a:pt x="234" y="406"/>
                    </a:lnTo>
                    <a:lnTo>
                      <a:pt x="235" y="406"/>
                    </a:lnTo>
                    <a:lnTo>
                      <a:pt x="237" y="406"/>
                    </a:lnTo>
                    <a:lnTo>
                      <a:pt x="236" y="405"/>
                    </a:lnTo>
                    <a:lnTo>
                      <a:pt x="236" y="404"/>
                    </a:lnTo>
                    <a:lnTo>
                      <a:pt x="237" y="404"/>
                    </a:lnTo>
                    <a:lnTo>
                      <a:pt x="238" y="405"/>
                    </a:lnTo>
                    <a:lnTo>
                      <a:pt x="239" y="404"/>
                    </a:lnTo>
                    <a:lnTo>
                      <a:pt x="240" y="404"/>
                    </a:lnTo>
                    <a:lnTo>
                      <a:pt x="241" y="404"/>
                    </a:lnTo>
                    <a:lnTo>
                      <a:pt x="244" y="405"/>
                    </a:lnTo>
                    <a:lnTo>
                      <a:pt x="245" y="404"/>
                    </a:lnTo>
                    <a:lnTo>
                      <a:pt x="246" y="403"/>
                    </a:lnTo>
                    <a:lnTo>
                      <a:pt x="247" y="403"/>
                    </a:lnTo>
                    <a:lnTo>
                      <a:pt x="247" y="404"/>
                    </a:lnTo>
                    <a:lnTo>
                      <a:pt x="248" y="403"/>
                    </a:lnTo>
                    <a:lnTo>
                      <a:pt x="250" y="403"/>
                    </a:lnTo>
                    <a:lnTo>
                      <a:pt x="250" y="404"/>
                    </a:lnTo>
                    <a:lnTo>
                      <a:pt x="249" y="404"/>
                    </a:lnTo>
                    <a:lnTo>
                      <a:pt x="251" y="405"/>
                    </a:lnTo>
                    <a:lnTo>
                      <a:pt x="253" y="404"/>
                    </a:lnTo>
                    <a:lnTo>
                      <a:pt x="251" y="405"/>
                    </a:lnTo>
                    <a:lnTo>
                      <a:pt x="248" y="406"/>
                    </a:lnTo>
                    <a:lnTo>
                      <a:pt x="250" y="406"/>
                    </a:lnTo>
                    <a:lnTo>
                      <a:pt x="249" y="407"/>
                    </a:lnTo>
                    <a:lnTo>
                      <a:pt x="248" y="407"/>
                    </a:lnTo>
                    <a:lnTo>
                      <a:pt x="249" y="407"/>
                    </a:lnTo>
                    <a:lnTo>
                      <a:pt x="251" y="407"/>
                    </a:lnTo>
                    <a:lnTo>
                      <a:pt x="252" y="407"/>
                    </a:lnTo>
                    <a:lnTo>
                      <a:pt x="254" y="406"/>
                    </a:lnTo>
                    <a:lnTo>
                      <a:pt x="255" y="404"/>
                    </a:lnTo>
                    <a:lnTo>
                      <a:pt x="256" y="405"/>
                    </a:lnTo>
                    <a:lnTo>
                      <a:pt x="255" y="406"/>
                    </a:lnTo>
                    <a:lnTo>
                      <a:pt x="253" y="407"/>
                    </a:lnTo>
                    <a:lnTo>
                      <a:pt x="252" y="408"/>
                    </a:lnTo>
                    <a:lnTo>
                      <a:pt x="253" y="409"/>
                    </a:lnTo>
                    <a:lnTo>
                      <a:pt x="253" y="410"/>
                    </a:lnTo>
                    <a:lnTo>
                      <a:pt x="254" y="410"/>
                    </a:lnTo>
                    <a:lnTo>
                      <a:pt x="254" y="411"/>
                    </a:lnTo>
                    <a:lnTo>
                      <a:pt x="255" y="410"/>
                    </a:lnTo>
                    <a:lnTo>
                      <a:pt x="255" y="409"/>
                    </a:lnTo>
                    <a:lnTo>
                      <a:pt x="256" y="408"/>
                    </a:lnTo>
                    <a:lnTo>
                      <a:pt x="257" y="408"/>
                    </a:lnTo>
                    <a:lnTo>
                      <a:pt x="257" y="409"/>
                    </a:lnTo>
                    <a:lnTo>
                      <a:pt x="256" y="410"/>
                    </a:lnTo>
                    <a:lnTo>
                      <a:pt x="256" y="411"/>
                    </a:lnTo>
                    <a:lnTo>
                      <a:pt x="257" y="412"/>
                    </a:lnTo>
                    <a:lnTo>
                      <a:pt x="258" y="411"/>
                    </a:lnTo>
                    <a:lnTo>
                      <a:pt x="260" y="410"/>
                    </a:lnTo>
                    <a:lnTo>
                      <a:pt x="260" y="411"/>
                    </a:lnTo>
                    <a:lnTo>
                      <a:pt x="259" y="411"/>
                    </a:lnTo>
                    <a:lnTo>
                      <a:pt x="259" y="412"/>
                    </a:lnTo>
                    <a:lnTo>
                      <a:pt x="259" y="413"/>
                    </a:lnTo>
                    <a:lnTo>
                      <a:pt x="258" y="413"/>
                    </a:lnTo>
                    <a:lnTo>
                      <a:pt x="257" y="414"/>
                    </a:lnTo>
                    <a:lnTo>
                      <a:pt x="257" y="415"/>
                    </a:lnTo>
                    <a:lnTo>
                      <a:pt x="258" y="415"/>
                    </a:lnTo>
                    <a:lnTo>
                      <a:pt x="258" y="416"/>
                    </a:lnTo>
                    <a:lnTo>
                      <a:pt x="259" y="416"/>
                    </a:lnTo>
                    <a:lnTo>
                      <a:pt x="261" y="416"/>
                    </a:lnTo>
                    <a:lnTo>
                      <a:pt x="262" y="417"/>
                    </a:lnTo>
                    <a:lnTo>
                      <a:pt x="264" y="417"/>
                    </a:lnTo>
                    <a:lnTo>
                      <a:pt x="266" y="415"/>
                    </a:lnTo>
                    <a:lnTo>
                      <a:pt x="267" y="415"/>
                    </a:lnTo>
                    <a:lnTo>
                      <a:pt x="267" y="414"/>
                    </a:lnTo>
                    <a:lnTo>
                      <a:pt x="268" y="416"/>
                    </a:lnTo>
                    <a:lnTo>
                      <a:pt x="269" y="416"/>
                    </a:lnTo>
                    <a:lnTo>
                      <a:pt x="272" y="416"/>
                    </a:lnTo>
                    <a:lnTo>
                      <a:pt x="273" y="416"/>
                    </a:lnTo>
                    <a:lnTo>
                      <a:pt x="275" y="416"/>
                    </a:lnTo>
                    <a:lnTo>
                      <a:pt x="276" y="416"/>
                    </a:lnTo>
                    <a:lnTo>
                      <a:pt x="277" y="416"/>
                    </a:lnTo>
                    <a:lnTo>
                      <a:pt x="277" y="415"/>
                    </a:lnTo>
                    <a:lnTo>
                      <a:pt x="276" y="415"/>
                    </a:lnTo>
                    <a:lnTo>
                      <a:pt x="276" y="414"/>
                    </a:lnTo>
                    <a:lnTo>
                      <a:pt x="276" y="413"/>
                    </a:lnTo>
                    <a:lnTo>
                      <a:pt x="275" y="412"/>
                    </a:lnTo>
                    <a:lnTo>
                      <a:pt x="274" y="412"/>
                    </a:lnTo>
                    <a:lnTo>
                      <a:pt x="273" y="411"/>
                    </a:lnTo>
                    <a:lnTo>
                      <a:pt x="272" y="410"/>
                    </a:lnTo>
                    <a:lnTo>
                      <a:pt x="271" y="410"/>
                    </a:lnTo>
                    <a:lnTo>
                      <a:pt x="273" y="410"/>
                    </a:lnTo>
                    <a:lnTo>
                      <a:pt x="274" y="411"/>
                    </a:lnTo>
                    <a:lnTo>
                      <a:pt x="276" y="411"/>
                    </a:lnTo>
                    <a:lnTo>
                      <a:pt x="276" y="410"/>
                    </a:lnTo>
                    <a:lnTo>
                      <a:pt x="277" y="410"/>
                    </a:lnTo>
                    <a:lnTo>
                      <a:pt x="278" y="410"/>
                    </a:lnTo>
                    <a:lnTo>
                      <a:pt x="279" y="409"/>
                    </a:lnTo>
                    <a:lnTo>
                      <a:pt x="278" y="408"/>
                    </a:lnTo>
                    <a:lnTo>
                      <a:pt x="278" y="407"/>
                    </a:lnTo>
                    <a:lnTo>
                      <a:pt x="279" y="407"/>
                    </a:lnTo>
                    <a:lnTo>
                      <a:pt x="279" y="406"/>
                    </a:lnTo>
                    <a:lnTo>
                      <a:pt x="279" y="405"/>
                    </a:lnTo>
                    <a:lnTo>
                      <a:pt x="279" y="404"/>
                    </a:lnTo>
                    <a:lnTo>
                      <a:pt x="280" y="404"/>
                    </a:lnTo>
                    <a:lnTo>
                      <a:pt x="280" y="403"/>
                    </a:lnTo>
                    <a:lnTo>
                      <a:pt x="280" y="401"/>
                    </a:lnTo>
                    <a:lnTo>
                      <a:pt x="281" y="401"/>
                    </a:lnTo>
                    <a:lnTo>
                      <a:pt x="281" y="400"/>
                    </a:lnTo>
                    <a:lnTo>
                      <a:pt x="280" y="400"/>
                    </a:lnTo>
                    <a:lnTo>
                      <a:pt x="281" y="399"/>
                    </a:lnTo>
                    <a:lnTo>
                      <a:pt x="282" y="398"/>
                    </a:lnTo>
                    <a:lnTo>
                      <a:pt x="283" y="397"/>
                    </a:lnTo>
                    <a:lnTo>
                      <a:pt x="282" y="397"/>
                    </a:lnTo>
                    <a:lnTo>
                      <a:pt x="283" y="396"/>
                    </a:lnTo>
                    <a:lnTo>
                      <a:pt x="283" y="395"/>
                    </a:lnTo>
                    <a:lnTo>
                      <a:pt x="284" y="394"/>
                    </a:lnTo>
                    <a:lnTo>
                      <a:pt x="285" y="393"/>
                    </a:lnTo>
                    <a:lnTo>
                      <a:pt x="286" y="392"/>
                    </a:lnTo>
                    <a:lnTo>
                      <a:pt x="285" y="392"/>
                    </a:lnTo>
                    <a:lnTo>
                      <a:pt x="286" y="390"/>
                    </a:lnTo>
                    <a:lnTo>
                      <a:pt x="285" y="389"/>
                    </a:lnTo>
                    <a:lnTo>
                      <a:pt x="284" y="389"/>
                    </a:lnTo>
                    <a:lnTo>
                      <a:pt x="284" y="387"/>
                    </a:lnTo>
                    <a:lnTo>
                      <a:pt x="284" y="385"/>
                    </a:lnTo>
                    <a:lnTo>
                      <a:pt x="284" y="384"/>
                    </a:lnTo>
                    <a:lnTo>
                      <a:pt x="283" y="383"/>
                    </a:lnTo>
                    <a:lnTo>
                      <a:pt x="283" y="382"/>
                    </a:lnTo>
                    <a:lnTo>
                      <a:pt x="282" y="381"/>
                    </a:lnTo>
                    <a:lnTo>
                      <a:pt x="281" y="380"/>
                    </a:lnTo>
                    <a:lnTo>
                      <a:pt x="279" y="380"/>
                    </a:lnTo>
                    <a:lnTo>
                      <a:pt x="281" y="380"/>
                    </a:lnTo>
                    <a:lnTo>
                      <a:pt x="282" y="379"/>
                    </a:lnTo>
                    <a:lnTo>
                      <a:pt x="282" y="378"/>
                    </a:lnTo>
                    <a:lnTo>
                      <a:pt x="283" y="378"/>
                    </a:lnTo>
                    <a:lnTo>
                      <a:pt x="284" y="378"/>
                    </a:lnTo>
                    <a:lnTo>
                      <a:pt x="286" y="378"/>
                    </a:lnTo>
                    <a:lnTo>
                      <a:pt x="287" y="378"/>
                    </a:lnTo>
                    <a:lnTo>
                      <a:pt x="288" y="378"/>
                    </a:lnTo>
                    <a:lnTo>
                      <a:pt x="289" y="377"/>
                    </a:lnTo>
                    <a:lnTo>
                      <a:pt x="290" y="376"/>
                    </a:lnTo>
                    <a:lnTo>
                      <a:pt x="291" y="377"/>
                    </a:lnTo>
                    <a:lnTo>
                      <a:pt x="291" y="376"/>
                    </a:lnTo>
                    <a:lnTo>
                      <a:pt x="291" y="375"/>
                    </a:lnTo>
                    <a:lnTo>
                      <a:pt x="290" y="375"/>
                    </a:lnTo>
                    <a:lnTo>
                      <a:pt x="289" y="375"/>
                    </a:lnTo>
                    <a:lnTo>
                      <a:pt x="287" y="374"/>
                    </a:lnTo>
                    <a:lnTo>
                      <a:pt x="285" y="373"/>
                    </a:lnTo>
                    <a:lnTo>
                      <a:pt x="287" y="373"/>
                    </a:lnTo>
                    <a:lnTo>
                      <a:pt x="288" y="374"/>
                    </a:lnTo>
                    <a:lnTo>
                      <a:pt x="289" y="374"/>
                    </a:lnTo>
                    <a:lnTo>
                      <a:pt x="290" y="374"/>
                    </a:lnTo>
                    <a:lnTo>
                      <a:pt x="292" y="374"/>
                    </a:lnTo>
                    <a:lnTo>
                      <a:pt x="292" y="373"/>
                    </a:lnTo>
                    <a:lnTo>
                      <a:pt x="290" y="373"/>
                    </a:lnTo>
                    <a:lnTo>
                      <a:pt x="290" y="372"/>
                    </a:lnTo>
                    <a:lnTo>
                      <a:pt x="291" y="372"/>
                    </a:lnTo>
                    <a:lnTo>
                      <a:pt x="290" y="371"/>
                    </a:lnTo>
                    <a:lnTo>
                      <a:pt x="290" y="370"/>
                    </a:lnTo>
                    <a:lnTo>
                      <a:pt x="292" y="371"/>
                    </a:lnTo>
                    <a:lnTo>
                      <a:pt x="294" y="372"/>
                    </a:lnTo>
                    <a:lnTo>
                      <a:pt x="293" y="371"/>
                    </a:lnTo>
                    <a:lnTo>
                      <a:pt x="295" y="370"/>
                    </a:lnTo>
                    <a:lnTo>
                      <a:pt x="294" y="370"/>
                    </a:lnTo>
                    <a:lnTo>
                      <a:pt x="294" y="369"/>
                    </a:lnTo>
                    <a:lnTo>
                      <a:pt x="295" y="369"/>
                    </a:lnTo>
                    <a:lnTo>
                      <a:pt x="296" y="369"/>
                    </a:lnTo>
                    <a:lnTo>
                      <a:pt x="297" y="369"/>
                    </a:lnTo>
                    <a:lnTo>
                      <a:pt x="297" y="367"/>
                    </a:lnTo>
                    <a:lnTo>
                      <a:pt x="298" y="367"/>
                    </a:lnTo>
                    <a:lnTo>
                      <a:pt x="298" y="366"/>
                    </a:lnTo>
                    <a:lnTo>
                      <a:pt x="297" y="365"/>
                    </a:lnTo>
                    <a:lnTo>
                      <a:pt x="295" y="365"/>
                    </a:lnTo>
                    <a:lnTo>
                      <a:pt x="292" y="364"/>
                    </a:lnTo>
                    <a:lnTo>
                      <a:pt x="292" y="363"/>
                    </a:lnTo>
                    <a:lnTo>
                      <a:pt x="294" y="364"/>
                    </a:lnTo>
                    <a:lnTo>
                      <a:pt x="297" y="364"/>
                    </a:lnTo>
                    <a:lnTo>
                      <a:pt x="300" y="364"/>
                    </a:lnTo>
                    <a:lnTo>
                      <a:pt x="299" y="363"/>
                    </a:lnTo>
                    <a:lnTo>
                      <a:pt x="299" y="362"/>
                    </a:lnTo>
                    <a:lnTo>
                      <a:pt x="298" y="360"/>
                    </a:lnTo>
                    <a:lnTo>
                      <a:pt x="299" y="360"/>
                    </a:lnTo>
                    <a:lnTo>
                      <a:pt x="299" y="359"/>
                    </a:lnTo>
                    <a:lnTo>
                      <a:pt x="298" y="358"/>
                    </a:lnTo>
                    <a:lnTo>
                      <a:pt x="296" y="358"/>
                    </a:lnTo>
                    <a:lnTo>
                      <a:pt x="294" y="358"/>
                    </a:lnTo>
                    <a:lnTo>
                      <a:pt x="292" y="358"/>
                    </a:lnTo>
                    <a:lnTo>
                      <a:pt x="291" y="356"/>
                    </a:lnTo>
                    <a:lnTo>
                      <a:pt x="293" y="356"/>
                    </a:lnTo>
                    <a:lnTo>
                      <a:pt x="295" y="355"/>
                    </a:lnTo>
                    <a:lnTo>
                      <a:pt x="297" y="355"/>
                    </a:lnTo>
                    <a:lnTo>
                      <a:pt x="300" y="355"/>
                    </a:lnTo>
                    <a:lnTo>
                      <a:pt x="301" y="355"/>
                    </a:lnTo>
                    <a:lnTo>
                      <a:pt x="302" y="355"/>
                    </a:lnTo>
                    <a:lnTo>
                      <a:pt x="300" y="354"/>
                    </a:lnTo>
                    <a:lnTo>
                      <a:pt x="299" y="353"/>
                    </a:lnTo>
                    <a:lnTo>
                      <a:pt x="299" y="351"/>
                    </a:lnTo>
                    <a:lnTo>
                      <a:pt x="297" y="350"/>
                    </a:lnTo>
                    <a:lnTo>
                      <a:pt x="296" y="348"/>
                    </a:lnTo>
                    <a:lnTo>
                      <a:pt x="295" y="348"/>
                    </a:lnTo>
                    <a:lnTo>
                      <a:pt x="295" y="347"/>
                    </a:lnTo>
                    <a:lnTo>
                      <a:pt x="293" y="347"/>
                    </a:lnTo>
                    <a:lnTo>
                      <a:pt x="294" y="346"/>
                    </a:lnTo>
                    <a:lnTo>
                      <a:pt x="295" y="344"/>
                    </a:lnTo>
                    <a:lnTo>
                      <a:pt x="296" y="345"/>
                    </a:lnTo>
                    <a:lnTo>
                      <a:pt x="297" y="345"/>
                    </a:lnTo>
                    <a:lnTo>
                      <a:pt x="299" y="345"/>
                    </a:lnTo>
                    <a:lnTo>
                      <a:pt x="299" y="344"/>
                    </a:lnTo>
                    <a:lnTo>
                      <a:pt x="300" y="344"/>
                    </a:lnTo>
                    <a:lnTo>
                      <a:pt x="301" y="345"/>
                    </a:lnTo>
                    <a:lnTo>
                      <a:pt x="302" y="344"/>
                    </a:lnTo>
                    <a:lnTo>
                      <a:pt x="303" y="345"/>
                    </a:lnTo>
                    <a:lnTo>
                      <a:pt x="304" y="344"/>
                    </a:lnTo>
                    <a:lnTo>
                      <a:pt x="304" y="343"/>
                    </a:lnTo>
                    <a:lnTo>
                      <a:pt x="305" y="343"/>
                    </a:lnTo>
                    <a:lnTo>
                      <a:pt x="306" y="342"/>
                    </a:lnTo>
                    <a:lnTo>
                      <a:pt x="305" y="341"/>
                    </a:lnTo>
                    <a:lnTo>
                      <a:pt x="306" y="340"/>
                    </a:lnTo>
                    <a:lnTo>
                      <a:pt x="305" y="339"/>
                    </a:lnTo>
                    <a:lnTo>
                      <a:pt x="304" y="339"/>
                    </a:lnTo>
                    <a:lnTo>
                      <a:pt x="303" y="338"/>
                    </a:lnTo>
                    <a:lnTo>
                      <a:pt x="304" y="338"/>
                    </a:lnTo>
                    <a:lnTo>
                      <a:pt x="305" y="337"/>
                    </a:lnTo>
                    <a:lnTo>
                      <a:pt x="306" y="338"/>
                    </a:lnTo>
                    <a:lnTo>
                      <a:pt x="307" y="336"/>
                    </a:lnTo>
                    <a:lnTo>
                      <a:pt x="309" y="336"/>
                    </a:lnTo>
                    <a:lnTo>
                      <a:pt x="309" y="337"/>
                    </a:lnTo>
                    <a:lnTo>
                      <a:pt x="310" y="337"/>
                    </a:lnTo>
                    <a:lnTo>
                      <a:pt x="311" y="336"/>
                    </a:lnTo>
                    <a:lnTo>
                      <a:pt x="311" y="335"/>
                    </a:lnTo>
                    <a:lnTo>
                      <a:pt x="313" y="336"/>
                    </a:lnTo>
                    <a:lnTo>
                      <a:pt x="313" y="337"/>
                    </a:lnTo>
                    <a:lnTo>
                      <a:pt x="315" y="337"/>
                    </a:lnTo>
                    <a:lnTo>
                      <a:pt x="316" y="337"/>
                    </a:lnTo>
                    <a:lnTo>
                      <a:pt x="317" y="337"/>
                    </a:lnTo>
                    <a:lnTo>
                      <a:pt x="316" y="335"/>
                    </a:lnTo>
                    <a:lnTo>
                      <a:pt x="317" y="335"/>
                    </a:lnTo>
                    <a:lnTo>
                      <a:pt x="318" y="335"/>
                    </a:lnTo>
                    <a:lnTo>
                      <a:pt x="319" y="335"/>
                    </a:lnTo>
                    <a:lnTo>
                      <a:pt x="319" y="336"/>
                    </a:lnTo>
                    <a:lnTo>
                      <a:pt x="320" y="336"/>
                    </a:lnTo>
                    <a:lnTo>
                      <a:pt x="321" y="336"/>
                    </a:lnTo>
                    <a:lnTo>
                      <a:pt x="321" y="335"/>
                    </a:lnTo>
                    <a:lnTo>
                      <a:pt x="322" y="335"/>
                    </a:lnTo>
                    <a:lnTo>
                      <a:pt x="321" y="334"/>
                    </a:lnTo>
                    <a:lnTo>
                      <a:pt x="322" y="334"/>
                    </a:lnTo>
                    <a:lnTo>
                      <a:pt x="321" y="333"/>
                    </a:lnTo>
                    <a:lnTo>
                      <a:pt x="320" y="333"/>
                    </a:lnTo>
                    <a:lnTo>
                      <a:pt x="319" y="332"/>
                    </a:lnTo>
                    <a:lnTo>
                      <a:pt x="319" y="330"/>
                    </a:lnTo>
                    <a:lnTo>
                      <a:pt x="320" y="331"/>
                    </a:lnTo>
                    <a:lnTo>
                      <a:pt x="321" y="332"/>
                    </a:lnTo>
                    <a:lnTo>
                      <a:pt x="321" y="331"/>
                    </a:lnTo>
                    <a:lnTo>
                      <a:pt x="322" y="331"/>
                    </a:lnTo>
                    <a:lnTo>
                      <a:pt x="323" y="331"/>
                    </a:lnTo>
                    <a:lnTo>
                      <a:pt x="323" y="330"/>
                    </a:lnTo>
                    <a:lnTo>
                      <a:pt x="322" y="329"/>
                    </a:lnTo>
                    <a:lnTo>
                      <a:pt x="323" y="329"/>
                    </a:lnTo>
                    <a:lnTo>
                      <a:pt x="324" y="328"/>
                    </a:lnTo>
                    <a:lnTo>
                      <a:pt x="323" y="327"/>
                    </a:lnTo>
                    <a:lnTo>
                      <a:pt x="324" y="327"/>
                    </a:lnTo>
                    <a:lnTo>
                      <a:pt x="325" y="327"/>
                    </a:lnTo>
                    <a:lnTo>
                      <a:pt x="323" y="326"/>
                    </a:lnTo>
                    <a:lnTo>
                      <a:pt x="323" y="325"/>
                    </a:lnTo>
                    <a:lnTo>
                      <a:pt x="324" y="325"/>
                    </a:lnTo>
                    <a:lnTo>
                      <a:pt x="325" y="324"/>
                    </a:lnTo>
                    <a:lnTo>
                      <a:pt x="326" y="325"/>
                    </a:lnTo>
                    <a:lnTo>
                      <a:pt x="327" y="326"/>
                    </a:lnTo>
                    <a:lnTo>
                      <a:pt x="328" y="325"/>
                    </a:lnTo>
                    <a:lnTo>
                      <a:pt x="329" y="326"/>
                    </a:lnTo>
                    <a:lnTo>
                      <a:pt x="331" y="326"/>
                    </a:lnTo>
                    <a:lnTo>
                      <a:pt x="330" y="327"/>
                    </a:lnTo>
                    <a:lnTo>
                      <a:pt x="328" y="327"/>
                    </a:lnTo>
                    <a:lnTo>
                      <a:pt x="327" y="328"/>
                    </a:lnTo>
                    <a:lnTo>
                      <a:pt x="327" y="329"/>
                    </a:lnTo>
                    <a:lnTo>
                      <a:pt x="326" y="330"/>
                    </a:lnTo>
                    <a:lnTo>
                      <a:pt x="325" y="330"/>
                    </a:lnTo>
                    <a:lnTo>
                      <a:pt x="326" y="331"/>
                    </a:lnTo>
                    <a:lnTo>
                      <a:pt x="326" y="332"/>
                    </a:lnTo>
                    <a:lnTo>
                      <a:pt x="327" y="332"/>
                    </a:lnTo>
                    <a:lnTo>
                      <a:pt x="328" y="332"/>
                    </a:lnTo>
                    <a:lnTo>
                      <a:pt x="329" y="333"/>
                    </a:lnTo>
                    <a:lnTo>
                      <a:pt x="330" y="333"/>
                    </a:lnTo>
                    <a:lnTo>
                      <a:pt x="330" y="332"/>
                    </a:lnTo>
                    <a:lnTo>
                      <a:pt x="329" y="331"/>
                    </a:lnTo>
                    <a:lnTo>
                      <a:pt x="331" y="332"/>
                    </a:lnTo>
                    <a:lnTo>
                      <a:pt x="330" y="331"/>
                    </a:lnTo>
                    <a:lnTo>
                      <a:pt x="331" y="329"/>
                    </a:lnTo>
                    <a:lnTo>
                      <a:pt x="332" y="330"/>
                    </a:lnTo>
                    <a:lnTo>
                      <a:pt x="333" y="332"/>
                    </a:lnTo>
                    <a:lnTo>
                      <a:pt x="335" y="332"/>
                    </a:lnTo>
                    <a:lnTo>
                      <a:pt x="336" y="333"/>
                    </a:lnTo>
                    <a:lnTo>
                      <a:pt x="336" y="332"/>
                    </a:lnTo>
                    <a:lnTo>
                      <a:pt x="337" y="331"/>
                    </a:lnTo>
                    <a:lnTo>
                      <a:pt x="337" y="330"/>
                    </a:lnTo>
                    <a:lnTo>
                      <a:pt x="339" y="330"/>
                    </a:lnTo>
                    <a:lnTo>
                      <a:pt x="338" y="331"/>
                    </a:lnTo>
                    <a:lnTo>
                      <a:pt x="339" y="331"/>
                    </a:lnTo>
                    <a:lnTo>
                      <a:pt x="340" y="331"/>
                    </a:lnTo>
                    <a:lnTo>
                      <a:pt x="342" y="332"/>
                    </a:lnTo>
                    <a:lnTo>
                      <a:pt x="342" y="331"/>
                    </a:lnTo>
                    <a:lnTo>
                      <a:pt x="342" y="330"/>
                    </a:lnTo>
                    <a:lnTo>
                      <a:pt x="343" y="329"/>
                    </a:lnTo>
                    <a:lnTo>
                      <a:pt x="344" y="329"/>
                    </a:lnTo>
                    <a:lnTo>
                      <a:pt x="344" y="328"/>
                    </a:lnTo>
                    <a:lnTo>
                      <a:pt x="345" y="327"/>
                    </a:lnTo>
                    <a:lnTo>
                      <a:pt x="344" y="326"/>
                    </a:lnTo>
                    <a:lnTo>
                      <a:pt x="343" y="325"/>
                    </a:lnTo>
                    <a:lnTo>
                      <a:pt x="343" y="324"/>
                    </a:lnTo>
                    <a:lnTo>
                      <a:pt x="345" y="325"/>
                    </a:lnTo>
                    <a:lnTo>
                      <a:pt x="347" y="326"/>
                    </a:lnTo>
                    <a:lnTo>
                      <a:pt x="349" y="326"/>
                    </a:lnTo>
                    <a:lnTo>
                      <a:pt x="350" y="327"/>
                    </a:lnTo>
                    <a:lnTo>
                      <a:pt x="349" y="325"/>
                    </a:lnTo>
                    <a:lnTo>
                      <a:pt x="350" y="324"/>
                    </a:lnTo>
                    <a:lnTo>
                      <a:pt x="351" y="325"/>
                    </a:lnTo>
                    <a:lnTo>
                      <a:pt x="352" y="325"/>
                    </a:lnTo>
                    <a:lnTo>
                      <a:pt x="353" y="325"/>
                    </a:lnTo>
                    <a:lnTo>
                      <a:pt x="354" y="325"/>
                    </a:lnTo>
                    <a:lnTo>
                      <a:pt x="354" y="324"/>
                    </a:lnTo>
                    <a:lnTo>
                      <a:pt x="354" y="323"/>
                    </a:lnTo>
                    <a:lnTo>
                      <a:pt x="355" y="322"/>
                    </a:lnTo>
                    <a:lnTo>
                      <a:pt x="356" y="320"/>
                    </a:lnTo>
                    <a:lnTo>
                      <a:pt x="357" y="319"/>
                    </a:lnTo>
                    <a:lnTo>
                      <a:pt x="357" y="321"/>
                    </a:lnTo>
                    <a:lnTo>
                      <a:pt x="358" y="319"/>
                    </a:lnTo>
                    <a:lnTo>
                      <a:pt x="358" y="321"/>
                    </a:lnTo>
                    <a:lnTo>
                      <a:pt x="359" y="320"/>
                    </a:lnTo>
                    <a:lnTo>
                      <a:pt x="359" y="319"/>
                    </a:lnTo>
                    <a:lnTo>
                      <a:pt x="359" y="318"/>
                    </a:lnTo>
                    <a:lnTo>
                      <a:pt x="360" y="318"/>
                    </a:lnTo>
                    <a:lnTo>
                      <a:pt x="360" y="317"/>
                    </a:lnTo>
                    <a:lnTo>
                      <a:pt x="361" y="318"/>
                    </a:lnTo>
                    <a:lnTo>
                      <a:pt x="361" y="317"/>
                    </a:lnTo>
                    <a:lnTo>
                      <a:pt x="360" y="317"/>
                    </a:lnTo>
                    <a:lnTo>
                      <a:pt x="360" y="316"/>
                    </a:lnTo>
                    <a:lnTo>
                      <a:pt x="362" y="316"/>
                    </a:lnTo>
                    <a:lnTo>
                      <a:pt x="362" y="315"/>
                    </a:lnTo>
                    <a:lnTo>
                      <a:pt x="363" y="315"/>
                    </a:lnTo>
                    <a:lnTo>
                      <a:pt x="364" y="314"/>
                    </a:lnTo>
                    <a:lnTo>
                      <a:pt x="364" y="313"/>
                    </a:lnTo>
                    <a:lnTo>
                      <a:pt x="365" y="311"/>
                    </a:lnTo>
                    <a:lnTo>
                      <a:pt x="365" y="310"/>
                    </a:lnTo>
                    <a:lnTo>
                      <a:pt x="364" y="309"/>
                    </a:lnTo>
                    <a:lnTo>
                      <a:pt x="366" y="309"/>
                    </a:lnTo>
                    <a:lnTo>
                      <a:pt x="366" y="308"/>
                    </a:lnTo>
                    <a:lnTo>
                      <a:pt x="366" y="307"/>
                    </a:lnTo>
                    <a:lnTo>
                      <a:pt x="366" y="306"/>
                    </a:lnTo>
                    <a:lnTo>
                      <a:pt x="368" y="306"/>
                    </a:lnTo>
                    <a:lnTo>
                      <a:pt x="368" y="305"/>
                    </a:lnTo>
                    <a:lnTo>
                      <a:pt x="367" y="304"/>
                    </a:lnTo>
                    <a:lnTo>
                      <a:pt x="369" y="304"/>
                    </a:lnTo>
                    <a:lnTo>
                      <a:pt x="371" y="304"/>
                    </a:lnTo>
                    <a:lnTo>
                      <a:pt x="372" y="303"/>
                    </a:lnTo>
                    <a:lnTo>
                      <a:pt x="373" y="302"/>
                    </a:lnTo>
                    <a:lnTo>
                      <a:pt x="373" y="301"/>
                    </a:lnTo>
                    <a:lnTo>
                      <a:pt x="374" y="301"/>
                    </a:lnTo>
                    <a:lnTo>
                      <a:pt x="375" y="301"/>
                    </a:lnTo>
                    <a:lnTo>
                      <a:pt x="376" y="301"/>
                    </a:lnTo>
                    <a:lnTo>
                      <a:pt x="377" y="301"/>
                    </a:lnTo>
                    <a:lnTo>
                      <a:pt x="377" y="300"/>
                    </a:lnTo>
                    <a:lnTo>
                      <a:pt x="377" y="299"/>
                    </a:lnTo>
                    <a:lnTo>
                      <a:pt x="379" y="298"/>
                    </a:lnTo>
                    <a:lnTo>
                      <a:pt x="378" y="297"/>
                    </a:lnTo>
                    <a:lnTo>
                      <a:pt x="377" y="297"/>
                    </a:lnTo>
                    <a:lnTo>
                      <a:pt x="375" y="296"/>
                    </a:lnTo>
                    <a:lnTo>
                      <a:pt x="376" y="296"/>
                    </a:lnTo>
                    <a:lnTo>
                      <a:pt x="375" y="295"/>
                    </a:lnTo>
                    <a:lnTo>
                      <a:pt x="374" y="293"/>
                    </a:lnTo>
                    <a:lnTo>
                      <a:pt x="373" y="293"/>
                    </a:lnTo>
                    <a:lnTo>
                      <a:pt x="372" y="291"/>
                    </a:lnTo>
                    <a:lnTo>
                      <a:pt x="373" y="291"/>
                    </a:lnTo>
                    <a:lnTo>
                      <a:pt x="374" y="291"/>
                    </a:lnTo>
                    <a:lnTo>
                      <a:pt x="374" y="289"/>
                    </a:lnTo>
                    <a:lnTo>
                      <a:pt x="374" y="290"/>
                    </a:lnTo>
                    <a:lnTo>
                      <a:pt x="375" y="290"/>
                    </a:lnTo>
                    <a:lnTo>
                      <a:pt x="375" y="291"/>
                    </a:lnTo>
                    <a:lnTo>
                      <a:pt x="375" y="292"/>
                    </a:lnTo>
                    <a:lnTo>
                      <a:pt x="376" y="293"/>
                    </a:lnTo>
                    <a:lnTo>
                      <a:pt x="377" y="291"/>
                    </a:lnTo>
                    <a:lnTo>
                      <a:pt x="377" y="292"/>
                    </a:lnTo>
                    <a:lnTo>
                      <a:pt x="377" y="293"/>
                    </a:lnTo>
                    <a:lnTo>
                      <a:pt x="378" y="293"/>
                    </a:lnTo>
                    <a:lnTo>
                      <a:pt x="378" y="294"/>
                    </a:lnTo>
                    <a:lnTo>
                      <a:pt x="378" y="295"/>
                    </a:lnTo>
                    <a:lnTo>
                      <a:pt x="381" y="295"/>
                    </a:lnTo>
                    <a:lnTo>
                      <a:pt x="382" y="295"/>
                    </a:lnTo>
                    <a:lnTo>
                      <a:pt x="381" y="296"/>
                    </a:lnTo>
                    <a:lnTo>
                      <a:pt x="380" y="296"/>
                    </a:lnTo>
                    <a:lnTo>
                      <a:pt x="380" y="297"/>
                    </a:lnTo>
                    <a:lnTo>
                      <a:pt x="381" y="297"/>
                    </a:lnTo>
                    <a:lnTo>
                      <a:pt x="382" y="298"/>
                    </a:lnTo>
                    <a:lnTo>
                      <a:pt x="382" y="299"/>
                    </a:lnTo>
                    <a:lnTo>
                      <a:pt x="383" y="298"/>
                    </a:lnTo>
                    <a:lnTo>
                      <a:pt x="384" y="298"/>
                    </a:lnTo>
                    <a:lnTo>
                      <a:pt x="385" y="298"/>
                    </a:lnTo>
                    <a:lnTo>
                      <a:pt x="386" y="298"/>
                    </a:lnTo>
                    <a:lnTo>
                      <a:pt x="387" y="298"/>
                    </a:lnTo>
                    <a:lnTo>
                      <a:pt x="388" y="299"/>
                    </a:lnTo>
                    <a:lnTo>
                      <a:pt x="387" y="298"/>
                    </a:lnTo>
                    <a:lnTo>
                      <a:pt x="387" y="297"/>
                    </a:lnTo>
                    <a:lnTo>
                      <a:pt x="387" y="296"/>
                    </a:lnTo>
                    <a:lnTo>
                      <a:pt x="388" y="296"/>
                    </a:lnTo>
                    <a:lnTo>
                      <a:pt x="388" y="297"/>
                    </a:lnTo>
                    <a:lnTo>
                      <a:pt x="389" y="297"/>
                    </a:lnTo>
                    <a:lnTo>
                      <a:pt x="391" y="298"/>
                    </a:lnTo>
                    <a:lnTo>
                      <a:pt x="393" y="298"/>
                    </a:lnTo>
                    <a:lnTo>
                      <a:pt x="392" y="297"/>
                    </a:lnTo>
                    <a:lnTo>
                      <a:pt x="390" y="296"/>
                    </a:lnTo>
                    <a:lnTo>
                      <a:pt x="390" y="295"/>
                    </a:lnTo>
                    <a:lnTo>
                      <a:pt x="391" y="295"/>
                    </a:lnTo>
                    <a:lnTo>
                      <a:pt x="394" y="296"/>
                    </a:lnTo>
                    <a:lnTo>
                      <a:pt x="394" y="297"/>
                    </a:lnTo>
                    <a:lnTo>
                      <a:pt x="395" y="298"/>
                    </a:lnTo>
                    <a:lnTo>
                      <a:pt x="396" y="297"/>
                    </a:lnTo>
                    <a:lnTo>
                      <a:pt x="395" y="296"/>
                    </a:lnTo>
                    <a:lnTo>
                      <a:pt x="396" y="295"/>
                    </a:lnTo>
                    <a:lnTo>
                      <a:pt x="397" y="296"/>
                    </a:lnTo>
                    <a:lnTo>
                      <a:pt x="397" y="294"/>
                    </a:lnTo>
                    <a:lnTo>
                      <a:pt x="397" y="293"/>
                    </a:lnTo>
                    <a:lnTo>
                      <a:pt x="398" y="293"/>
                    </a:lnTo>
                    <a:lnTo>
                      <a:pt x="399" y="293"/>
                    </a:lnTo>
                    <a:lnTo>
                      <a:pt x="399" y="294"/>
                    </a:lnTo>
                    <a:lnTo>
                      <a:pt x="400" y="294"/>
                    </a:lnTo>
                    <a:lnTo>
                      <a:pt x="400" y="295"/>
                    </a:lnTo>
                    <a:lnTo>
                      <a:pt x="402" y="295"/>
                    </a:lnTo>
                    <a:lnTo>
                      <a:pt x="403" y="295"/>
                    </a:lnTo>
                    <a:lnTo>
                      <a:pt x="403" y="294"/>
                    </a:lnTo>
                    <a:lnTo>
                      <a:pt x="404" y="294"/>
                    </a:lnTo>
                    <a:lnTo>
                      <a:pt x="405" y="295"/>
                    </a:lnTo>
                    <a:lnTo>
                      <a:pt x="405" y="293"/>
                    </a:lnTo>
                    <a:lnTo>
                      <a:pt x="406" y="293"/>
                    </a:lnTo>
                    <a:lnTo>
                      <a:pt x="408" y="293"/>
                    </a:lnTo>
                    <a:lnTo>
                      <a:pt x="410" y="293"/>
                    </a:lnTo>
                    <a:lnTo>
                      <a:pt x="411" y="292"/>
                    </a:lnTo>
                    <a:lnTo>
                      <a:pt x="413" y="293"/>
                    </a:lnTo>
                    <a:lnTo>
                      <a:pt x="413" y="291"/>
                    </a:lnTo>
                    <a:lnTo>
                      <a:pt x="414" y="292"/>
                    </a:lnTo>
                    <a:lnTo>
                      <a:pt x="415" y="292"/>
                    </a:lnTo>
                    <a:lnTo>
                      <a:pt x="415" y="291"/>
                    </a:lnTo>
                    <a:lnTo>
                      <a:pt x="416" y="290"/>
                    </a:lnTo>
                    <a:lnTo>
                      <a:pt x="417" y="291"/>
                    </a:lnTo>
                    <a:lnTo>
                      <a:pt x="418" y="292"/>
                    </a:lnTo>
                    <a:lnTo>
                      <a:pt x="419" y="292"/>
                    </a:lnTo>
                    <a:lnTo>
                      <a:pt x="418" y="291"/>
                    </a:lnTo>
                    <a:lnTo>
                      <a:pt x="419" y="290"/>
                    </a:lnTo>
                    <a:lnTo>
                      <a:pt x="420" y="290"/>
                    </a:lnTo>
                    <a:lnTo>
                      <a:pt x="421" y="291"/>
                    </a:lnTo>
                    <a:lnTo>
                      <a:pt x="422" y="291"/>
                    </a:lnTo>
                    <a:lnTo>
                      <a:pt x="422" y="290"/>
                    </a:lnTo>
                    <a:lnTo>
                      <a:pt x="423" y="290"/>
                    </a:lnTo>
                    <a:lnTo>
                      <a:pt x="424" y="290"/>
                    </a:lnTo>
                    <a:lnTo>
                      <a:pt x="425" y="290"/>
                    </a:lnTo>
                    <a:lnTo>
                      <a:pt x="425" y="289"/>
                    </a:lnTo>
                    <a:lnTo>
                      <a:pt x="426" y="288"/>
                    </a:lnTo>
                    <a:lnTo>
                      <a:pt x="427" y="288"/>
                    </a:lnTo>
                    <a:lnTo>
                      <a:pt x="428" y="288"/>
                    </a:lnTo>
                    <a:lnTo>
                      <a:pt x="429" y="289"/>
                    </a:lnTo>
                    <a:lnTo>
                      <a:pt x="429" y="288"/>
                    </a:lnTo>
                    <a:lnTo>
                      <a:pt x="430" y="288"/>
                    </a:lnTo>
                    <a:lnTo>
                      <a:pt x="431" y="288"/>
                    </a:lnTo>
                    <a:lnTo>
                      <a:pt x="431" y="287"/>
                    </a:lnTo>
                    <a:lnTo>
                      <a:pt x="432" y="287"/>
                    </a:lnTo>
                    <a:lnTo>
                      <a:pt x="434" y="287"/>
                    </a:lnTo>
                    <a:lnTo>
                      <a:pt x="435" y="287"/>
                    </a:lnTo>
                    <a:lnTo>
                      <a:pt x="435" y="286"/>
                    </a:lnTo>
                    <a:lnTo>
                      <a:pt x="435" y="285"/>
                    </a:lnTo>
                    <a:lnTo>
                      <a:pt x="436" y="285"/>
                    </a:lnTo>
                    <a:lnTo>
                      <a:pt x="437" y="285"/>
                    </a:lnTo>
                    <a:lnTo>
                      <a:pt x="438" y="284"/>
                    </a:lnTo>
                    <a:lnTo>
                      <a:pt x="439" y="284"/>
                    </a:lnTo>
                    <a:lnTo>
                      <a:pt x="438" y="283"/>
                    </a:lnTo>
                    <a:lnTo>
                      <a:pt x="438" y="282"/>
                    </a:lnTo>
                    <a:lnTo>
                      <a:pt x="439" y="282"/>
                    </a:lnTo>
                    <a:lnTo>
                      <a:pt x="440" y="282"/>
                    </a:lnTo>
                    <a:lnTo>
                      <a:pt x="441" y="283"/>
                    </a:lnTo>
                    <a:lnTo>
                      <a:pt x="440" y="282"/>
                    </a:lnTo>
                    <a:lnTo>
                      <a:pt x="441" y="281"/>
                    </a:lnTo>
                    <a:lnTo>
                      <a:pt x="443" y="282"/>
                    </a:lnTo>
                    <a:lnTo>
                      <a:pt x="443" y="281"/>
                    </a:lnTo>
                    <a:lnTo>
                      <a:pt x="443" y="280"/>
                    </a:lnTo>
                    <a:lnTo>
                      <a:pt x="441" y="280"/>
                    </a:lnTo>
                    <a:lnTo>
                      <a:pt x="443" y="279"/>
                    </a:lnTo>
                    <a:lnTo>
                      <a:pt x="444" y="279"/>
                    </a:lnTo>
                    <a:lnTo>
                      <a:pt x="445" y="280"/>
                    </a:lnTo>
                    <a:lnTo>
                      <a:pt x="446" y="279"/>
                    </a:lnTo>
                    <a:lnTo>
                      <a:pt x="445" y="279"/>
                    </a:lnTo>
                    <a:lnTo>
                      <a:pt x="447" y="278"/>
                    </a:lnTo>
                    <a:lnTo>
                      <a:pt x="447" y="277"/>
                    </a:lnTo>
                    <a:lnTo>
                      <a:pt x="448" y="277"/>
                    </a:lnTo>
                    <a:lnTo>
                      <a:pt x="449" y="277"/>
                    </a:lnTo>
                    <a:lnTo>
                      <a:pt x="449" y="276"/>
                    </a:lnTo>
                    <a:lnTo>
                      <a:pt x="450" y="276"/>
                    </a:lnTo>
                    <a:lnTo>
                      <a:pt x="451" y="277"/>
                    </a:lnTo>
                    <a:lnTo>
                      <a:pt x="451" y="276"/>
                    </a:lnTo>
                    <a:lnTo>
                      <a:pt x="450" y="275"/>
                    </a:lnTo>
                    <a:lnTo>
                      <a:pt x="451" y="275"/>
                    </a:lnTo>
                    <a:lnTo>
                      <a:pt x="452" y="276"/>
                    </a:lnTo>
                    <a:lnTo>
                      <a:pt x="451" y="275"/>
                    </a:lnTo>
                    <a:lnTo>
                      <a:pt x="449" y="274"/>
                    </a:lnTo>
                    <a:lnTo>
                      <a:pt x="450" y="274"/>
                    </a:lnTo>
                    <a:lnTo>
                      <a:pt x="452" y="274"/>
                    </a:lnTo>
                    <a:lnTo>
                      <a:pt x="453" y="273"/>
                    </a:lnTo>
                    <a:lnTo>
                      <a:pt x="454" y="274"/>
                    </a:lnTo>
                    <a:lnTo>
                      <a:pt x="455" y="275"/>
                    </a:lnTo>
                    <a:lnTo>
                      <a:pt x="456" y="274"/>
                    </a:lnTo>
                    <a:lnTo>
                      <a:pt x="455" y="273"/>
                    </a:lnTo>
                    <a:lnTo>
                      <a:pt x="456" y="273"/>
                    </a:lnTo>
                    <a:lnTo>
                      <a:pt x="455" y="272"/>
                    </a:lnTo>
                    <a:lnTo>
                      <a:pt x="454" y="271"/>
                    </a:lnTo>
                    <a:lnTo>
                      <a:pt x="456" y="271"/>
                    </a:lnTo>
                    <a:lnTo>
                      <a:pt x="457" y="271"/>
                    </a:lnTo>
                    <a:lnTo>
                      <a:pt x="458" y="271"/>
                    </a:lnTo>
                    <a:lnTo>
                      <a:pt x="459" y="270"/>
                    </a:lnTo>
                    <a:lnTo>
                      <a:pt x="459" y="269"/>
                    </a:lnTo>
                    <a:lnTo>
                      <a:pt x="461" y="270"/>
                    </a:lnTo>
                    <a:lnTo>
                      <a:pt x="462" y="270"/>
                    </a:lnTo>
                    <a:lnTo>
                      <a:pt x="461" y="270"/>
                    </a:lnTo>
                    <a:lnTo>
                      <a:pt x="460" y="270"/>
                    </a:lnTo>
                    <a:lnTo>
                      <a:pt x="460" y="269"/>
                    </a:lnTo>
                    <a:lnTo>
                      <a:pt x="461" y="269"/>
                    </a:lnTo>
                    <a:lnTo>
                      <a:pt x="461" y="268"/>
                    </a:lnTo>
                    <a:lnTo>
                      <a:pt x="463" y="268"/>
                    </a:lnTo>
                    <a:lnTo>
                      <a:pt x="464" y="268"/>
                    </a:lnTo>
                    <a:lnTo>
                      <a:pt x="465" y="268"/>
                    </a:lnTo>
                    <a:lnTo>
                      <a:pt x="466" y="268"/>
                    </a:lnTo>
                    <a:lnTo>
                      <a:pt x="467" y="267"/>
                    </a:lnTo>
                    <a:lnTo>
                      <a:pt x="468" y="268"/>
                    </a:lnTo>
                    <a:lnTo>
                      <a:pt x="469" y="267"/>
                    </a:lnTo>
                    <a:lnTo>
                      <a:pt x="470" y="266"/>
                    </a:lnTo>
                    <a:lnTo>
                      <a:pt x="470" y="265"/>
                    </a:lnTo>
                    <a:lnTo>
                      <a:pt x="471" y="264"/>
                    </a:lnTo>
                    <a:lnTo>
                      <a:pt x="470" y="264"/>
                    </a:lnTo>
                    <a:lnTo>
                      <a:pt x="469" y="265"/>
                    </a:lnTo>
                    <a:lnTo>
                      <a:pt x="466" y="266"/>
                    </a:lnTo>
                    <a:lnTo>
                      <a:pt x="464" y="266"/>
                    </a:lnTo>
                    <a:lnTo>
                      <a:pt x="461" y="266"/>
                    </a:lnTo>
                    <a:lnTo>
                      <a:pt x="457" y="265"/>
                    </a:lnTo>
                    <a:lnTo>
                      <a:pt x="455" y="265"/>
                    </a:lnTo>
                    <a:lnTo>
                      <a:pt x="452" y="264"/>
                    </a:lnTo>
                    <a:lnTo>
                      <a:pt x="449" y="263"/>
                    </a:lnTo>
                    <a:lnTo>
                      <a:pt x="445" y="262"/>
                    </a:lnTo>
                    <a:lnTo>
                      <a:pt x="444" y="262"/>
                    </a:lnTo>
                    <a:lnTo>
                      <a:pt x="444" y="261"/>
                    </a:lnTo>
                    <a:lnTo>
                      <a:pt x="442" y="261"/>
                    </a:lnTo>
                    <a:lnTo>
                      <a:pt x="440" y="262"/>
                    </a:lnTo>
                    <a:lnTo>
                      <a:pt x="439" y="261"/>
                    </a:lnTo>
                    <a:lnTo>
                      <a:pt x="436" y="262"/>
                    </a:lnTo>
                    <a:lnTo>
                      <a:pt x="433" y="263"/>
                    </a:lnTo>
                    <a:lnTo>
                      <a:pt x="431" y="264"/>
                    </a:lnTo>
                    <a:lnTo>
                      <a:pt x="427" y="263"/>
                    </a:lnTo>
                    <a:lnTo>
                      <a:pt x="424" y="264"/>
                    </a:lnTo>
                    <a:lnTo>
                      <a:pt x="422" y="267"/>
                    </a:lnTo>
                    <a:lnTo>
                      <a:pt x="419" y="267"/>
                    </a:lnTo>
                    <a:lnTo>
                      <a:pt x="416" y="267"/>
                    </a:lnTo>
                    <a:lnTo>
                      <a:pt x="412" y="266"/>
                    </a:lnTo>
                    <a:lnTo>
                      <a:pt x="410" y="266"/>
                    </a:lnTo>
                    <a:lnTo>
                      <a:pt x="413" y="265"/>
                    </a:lnTo>
                    <a:lnTo>
                      <a:pt x="416" y="265"/>
                    </a:lnTo>
                    <a:lnTo>
                      <a:pt x="419" y="265"/>
                    </a:lnTo>
                    <a:lnTo>
                      <a:pt x="422" y="263"/>
                    </a:lnTo>
                    <a:lnTo>
                      <a:pt x="424" y="262"/>
                    </a:lnTo>
                    <a:lnTo>
                      <a:pt x="427" y="262"/>
                    </a:lnTo>
                    <a:lnTo>
                      <a:pt x="429" y="261"/>
                    </a:lnTo>
                    <a:lnTo>
                      <a:pt x="428" y="260"/>
                    </a:lnTo>
                    <a:lnTo>
                      <a:pt x="425" y="260"/>
                    </a:lnTo>
                    <a:lnTo>
                      <a:pt x="421" y="260"/>
                    </a:lnTo>
                    <a:lnTo>
                      <a:pt x="416" y="261"/>
                    </a:lnTo>
                    <a:lnTo>
                      <a:pt x="412" y="260"/>
                    </a:lnTo>
                    <a:lnTo>
                      <a:pt x="410" y="259"/>
                    </a:lnTo>
                    <a:lnTo>
                      <a:pt x="407" y="259"/>
                    </a:lnTo>
                    <a:lnTo>
                      <a:pt x="410" y="258"/>
                    </a:lnTo>
                    <a:lnTo>
                      <a:pt x="412" y="258"/>
                    </a:lnTo>
                    <a:lnTo>
                      <a:pt x="414" y="256"/>
                    </a:lnTo>
                    <a:lnTo>
                      <a:pt x="415" y="254"/>
                    </a:lnTo>
                    <a:lnTo>
                      <a:pt x="413" y="252"/>
                    </a:lnTo>
                    <a:lnTo>
                      <a:pt x="414" y="251"/>
                    </a:lnTo>
                    <a:lnTo>
                      <a:pt x="417" y="251"/>
                    </a:lnTo>
                    <a:lnTo>
                      <a:pt x="418" y="251"/>
                    </a:lnTo>
                    <a:lnTo>
                      <a:pt x="419" y="249"/>
                    </a:lnTo>
                    <a:lnTo>
                      <a:pt x="421" y="251"/>
                    </a:lnTo>
                    <a:lnTo>
                      <a:pt x="425" y="251"/>
                    </a:lnTo>
                    <a:lnTo>
                      <a:pt x="428" y="251"/>
                    </a:lnTo>
                    <a:lnTo>
                      <a:pt x="432" y="250"/>
                    </a:lnTo>
                    <a:lnTo>
                      <a:pt x="434" y="249"/>
                    </a:lnTo>
                    <a:lnTo>
                      <a:pt x="437" y="247"/>
                    </a:lnTo>
                    <a:lnTo>
                      <a:pt x="436" y="245"/>
                    </a:lnTo>
                    <a:lnTo>
                      <a:pt x="438" y="247"/>
                    </a:lnTo>
                    <a:lnTo>
                      <a:pt x="438" y="244"/>
                    </a:lnTo>
                    <a:lnTo>
                      <a:pt x="435" y="242"/>
                    </a:lnTo>
                    <a:lnTo>
                      <a:pt x="431" y="242"/>
                    </a:lnTo>
                    <a:lnTo>
                      <a:pt x="428" y="242"/>
                    </a:lnTo>
                    <a:lnTo>
                      <a:pt x="425" y="241"/>
                    </a:lnTo>
                    <a:lnTo>
                      <a:pt x="422" y="242"/>
                    </a:lnTo>
                    <a:lnTo>
                      <a:pt x="422" y="241"/>
                    </a:lnTo>
                    <a:lnTo>
                      <a:pt x="421" y="240"/>
                    </a:lnTo>
                    <a:lnTo>
                      <a:pt x="418" y="240"/>
                    </a:lnTo>
                    <a:lnTo>
                      <a:pt x="420" y="239"/>
                    </a:lnTo>
                    <a:lnTo>
                      <a:pt x="419" y="238"/>
                    </a:lnTo>
                    <a:lnTo>
                      <a:pt x="419" y="236"/>
                    </a:lnTo>
                    <a:lnTo>
                      <a:pt x="423" y="238"/>
                    </a:lnTo>
                    <a:lnTo>
                      <a:pt x="426" y="240"/>
                    </a:lnTo>
                    <a:lnTo>
                      <a:pt x="429" y="241"/>
                    </a:lnTo>
                    <a:lnTo>
                      <a:pt x="431" y="240"/>
                    </a:lnTo>
                    <a:lnTo>
                      <a:pt x="433" y="241"/>
                    </a:lnTo>
                    <a:lnTo>
                      <a:pt x="436" y="241"/>
                    </a:lnTo>
                    <a:lnTo>
                      <a:pt x="440" y="243"/>
                    </a:lnTo>
                    <a:lnTo>
                      <a:pt x="443" y="245"/>
                    </a:lnTo>
                    <a:lnTo>
                      <a:pt x="446" y="245"/>
                    </a:lnTo>
                    <a:lnTo>
                      <a:pt x="447" y="245"/>
                    </a:lnTo>
                    <a:lnTo>
                      <a:pt x="448" y="247"/>
                    </a:lnTo>
                    <a:lnTo>
                      <a:pt x="451" y="249"/>
                    </a:lnTo>
                    <a:lnTo>
                      <a:pt x="451" y="251"/>
                    </a:lnTo>
                    <a:lnTo>
                      <a:pt x="452" y="255"/>
                    </a:lnTo>
                    <a:lnTo>
                      <a:pt x="454" y="257"/>
                    </a:lnTo>
                    <a:lnTo>
                      <a:pt x="458" y="259"/>
                    </a:lnTo>
                    <a:lnTo>
                      <a:pt x="462" y="260"/>
                    </a:lnTo>
                    <a:lnTo>
                      <a:pt x="465" y="259"/>
                    </a:lnTo>
                    <a:lnTo>
                      <a:pt x="465" y="257"/>
                    </a:lnTo>
                    <a:lnTo>
                      <a:pt x="466" y="255"/>
                    </a:lnTo>
                    <a:lnTo>
                      <a:pt x="466" y="253"/>
                    </a:lnTo>
                    <a:lnTo>
                      <a:pt x="467" y="253"/>
                    </a:lnTo>
                    <a:lnTo>
                      <a:pt x="468" y="256"/>
                    </a:lnTo>
                    <a:lnTo>
                      <a:pt x="468" y="259"/>
                    </a:lnTo>
                    <a:lnTo>
                      <a:pt x="471" y="258"/>
                    </a:lnTo>
                    <a:lnTo>
                      <a:pt x="472" y="260"/>
                    </a:lnTo>
                    <a:lnTo>
                      <a:pt x="475" y="259"/>
                    </a:lnTo>
                    <a:lnTo>
                      <a:pt x="475" y="257"/>
                    </a:lnTo>
                    <a:lnTo>
                      <a:pt x="474" y="257"/>
                    </a:lnTo>
                    <a:lnTo>
                      <a:pt x="474" y="256"/>
                    </a:lnTo>
                    <a:lnTo>
                      <a:pt x="474" y="255"/>
                    </a:lnTo>
                    <a:lnTo>
                      <a:pt x="473" y="254"/>
                    </a:lnTo>
                    <a:lnTo>
                      <a:pt x="473" y="253"/>
                    </a:lnTo>
                    <a:lnTo>
                      <a:pt x="473" y="251"/>
                    </a:lnTo>
                    <a:lnTo>
                      <a:pt x="473" y="250"/>
                    </a:lnTo>
                    <a:lnTo>
                      <a:pt x="472" y="249"/>
                    </a:lnTo>
                    <a:lnTo>
                      <a:pt x="470" y="249"/>
                    </a:lnTo>
                    <a:lnTo>
                      <a:pt x="473" y="248"/>
                    </a:lnTo>
                    <a:lnTo>
                      <a:pt x="473" y="247"/>
                    </a:lnTo>
                    <a:lnTo>
                      <a:pt x="472" y="245"/>
                    </a:lnTo>
                    <a:lnTo>
                      <a:pt x="473" y="245"/>
                    </a:lnTo>
                    <a:lnTo>
                      <a:pt x="473" y="244"/>
                    </a:lnTo>
                    <a:lnTo>
                      <a:pt x="473" y="242"/>
                    </a:lnTo>
                    <a:lnTo>
                      <a:pt x="472" y="242"/>
                    </a:lnTo>
                    <a:lnTo>
                      <a:pt x="470" y="243"/>
                    </a:lnTo>
                    <a:lnTo>
                      <a:pt x="469" y="243"/>
                    </a:lnTo>
                    <a:lnTo>
                      <a:pt x="467" y="245"/>
                    </a:lnTo>
                    <a:lnTo>
                      <a:pt x="466" y="245"/>
                    </a:lnTo>
                    <a:lnTo>
                      <a:pt x="466" y="243"/>
                    </a:lnTo>
                    <a:lnTo>
                      <a:pt x="469" y="241"/>
                    </a:lnTo>
                    <a:lnTo>
                      <a:pt x="470" y="239"/>
                    </a:lnTo>
                    <a:lnTo>
                      <a:pt x="471" y="238"/>
                    </a:lnTo>
                    <a:lnTo>
                      <a:pt x="469" y="238"/>
                    </a:lnTo>
                    <a:lnTo>
                      <a:pt x="468" y="239"/>
                    </a:lnTo>
                    <a:lnTo>
                      <a:pt x="466" y="240"/>
                    </a:lnTo>
                    <a:lnTo>
                      <a:pt x="465" y="240"/>
                    </a:lnTo>
                    <a:lnTo>
                      <a:pt x="467" y="239"/>
                    </a:lnTo>
                    <a:lnTo>
                      <a:pt x="467" y="237"/>
                    </a:lnTo>
                    <a:lnTo>
                      <a:pt x="463" y="238"/>
                    </a:lnTo>
                    <a:lnTo>
                      <a:pt x="462" y="240"/>
                    </a:lnTo>
                    <a:lnTo>
                      <a:pt x="461" y="240"/>
                    </a:lnTo>
                    <a:lnTo>
                      <a:pt x="460" y="240"/>
                    </a:lnTo>
                    <a:lnTo>
                      <a:pt x="462" y="238"/>
                    </a:lnTo>
                    <a:lnTo>
                      <a:pt x="464" y="237"/>
                    </a:lnTo>
                    <a:lnTo>
                      <a:pt x="464" y="236"/>
                    </a:lnTo>
                    <a:lnTo>
                      <a:pt x="466" y="235"/>
                    </a:lnTo>
                    <a:lnTo>
                      <a:pt x="464" y="234"/>
                    </a:lnTo>
                    <a:lnTo>
                      <a:pt x="462" y="234"/>
                    </a:lnTo>
                    <a:lnTo>
                      <a:pt x="460" y="233"/>
                    </a:lnTo>
                    <a:lnTo>
                      <a:pt x="460" y="232"/>
                    </a:lnTo>
                    <a:lnTo>
                      <a:pt x="457" y="231"/>
                    </a:lnTo>
                    <a:lnTo>
                      <a:pt x="455" y="231"/>
                    </a:lnTo>
                    <a:lnTo>
                      <a:pt x="454" y="230"/>
                    </a:lnTo>
                    <a:lnTo>
                      <a:pt x="453" y="229"/>
                    </a:lnTo>
                    <a:lnTo>
                      <a:pt x="452" y="228"/>
                    </a:lnTo>
                    <a:lnTo>
                      <a:pt x="450" y="228"/>
                    </a:lnTo>
                    <a:lnTo>
                      <a:pt x="448" y="227"/>
                    </a:lnTo>
                    <a:lnTo>
                      <a:pt x="446" y="226"/>
                    </a:lnTo>
                    <a:lnTo>
                      <a:pt x="445" y="226"/>
                    </a:lnTo>
                    <a:lnTo>
                      <a:pt x="442" y="227"/>
                    </a:lnTo>
                    <a:lnTo>
                      <a:pt x="441" y="228"/>
                    </a:lnTo>
                    <a:lnTo>
                      <a:pt x="440" y="230"/>
                    </a:lnTo>
                    <a:lnTo>
                      <a:pt x="439" y="232"/>
                    </a:lnTo>
                    <a:lnTo>
                      <a:pt x="439" y="230"/>
                    </a:lnTo>
                    <a:lnTo>
                      <a:pt x="439" y="229"/>
                    </a:lnTo>
                    <a:lnTo>
                      <a:pt x="440" y="227"/>
                    </a:lnTo>
                    <a:lnTo>
                      <a:pt x="438" y="226"/>
                    </a:lnTo>
                    <a:lnTo>
                      <a:pt x="443" y="225"/>
                    </a:lnTo>
                    <a:lnTo>
                      <a:pt x="445" y="225"/>
                    </a:lnTo>
                    <a:lnTo>
                      <a:pt x="445" y="223"/>
                    </a:lnTo>
                    <a:lnTo>
                      <a:pt x="445" y="221"/>
                    </a:lnTo>
                    <a:lnTo>
                      <a:pt x="442" y="220"/>
                    </a:lnTo>
                    <a:lnTo>
                      <a:pt x="439" y="219"/>
                    </a:lnTo>
                    <a:lnTo>
                      <a:pt x="436" y="220"/>
                    </a:lnTo>
                    <a:lnTo>
                      <a:pt x="433" y="221"/>
                    </a:lnTo>
                    <a:lnTo>
                      <a:pt x="431" y="222"/>
                    </a:lnTo>
                    <a:lnTo>
                      <a:pt x="430" y="222"/>
                    </a:lnTo>
                    <a:lnTo>
                      <a:pt x="430" y="221"/>
                    </a:lnTo>
                    <a:lnTo>
                      <a:pt x="427" y="221"/>
                    </a:lnTo>
                    <a:lnTo>
                      <a:pt x="428" y="220"/>
                    </a:lnTo>
                    <a:lnTo>
                      <a:pt x="429" y="220"/>
                    </a:lnTo>
                    <a:lnTo>
                      <a:pt x="428" y="219"/>
                    </a:lnTo>
                    <a:lnTo>
                      <a:pt x="430" y="219"/>
                    </a:lnTo>
                    <a:lnTo>
                      <a:pt x="433" y="219"/>
                    </a:lnTo>
                    <a:lnTo>
                      <a:pt x="436" y="219"/>
                    </a:lnTo>
                    <a:lnTo>
                      <a:pt x="438" y="218"/>
                    </a:lnTo>
                    <a:lnTo>
                      <a:pt x="441" y="217"/>
                    </a:lnTo>
                    <a:lnTo>
                      <a:pt x="442" y="216"/>
                    </a:lnTo>
                    <a:lnTo>
                      <a:pt x="443" y="215"/>
                    </a:lnTo>
                    <a:lnTo>
                      <a:pt x="441" y="215"/>
                    </a:lnTo>
                    <a:lnTo>
                      <a:pt x="438" y="214"/>
                    </a:lnTo>
                    <a:lnTo>
                      <a:pt x="436" y="213"/>
                    </a:lnTo>
                    <a:lnTo>
                      <a:pt x="433" y="212"/>
                    </a:lnTo>
                    <a:lnTo>
                      <a:pt x="429" y="213"/>
                    </a:lnTo>
                    <a:lnTo>
                      <a:pt x="427" y="214"/>
                    </a:lnTo>
                    <a:lnTo>
                      <a:pt x="425" y="213"/>
                    </a:lnTo>
                    <a:lnTo>
                      <a:pt x="428" y="212"/>
                    </a:lnTo>
                    <a:lnTo>
                      <a:pt x="430" y="211"/>
                    </a:lnTo>
                    <a:lnTo>
                      <a:pt x="426" y="210"/>
                    </a:lnTo>
                    <a:lnTo>
                      <a:pt x="428" y="210"/>
                    </a:lnTo>
                    <a:lnTo>
                      <a:pt x="430" y="210"/>
                    </a:lnTo>
                    <a:lnTo>
                      <a:pt x="432" y="211"/>
                    </a:lnTo>
                    <a:lnTo>
                      <a:pt x="435" y="211"/>
                    </a:lnTo>
                    <a:lnTo>
                      <a:pt x="437" y="211"/>
                    </a:lnTo>
                    <a:lnTo>
                      <a:pt x="439" y="210"/>
                    </a:lnTo>
                    <a:lnTo>
                      <a:pt x="440" y="208"/>
                    </a:lnTo>
                    <a:lnTo>
                      <a:pt x="442" y="208"/>
                    </a:lnTo>
                    <a:lnTo>
                      <a:pt x="445" y="207"/>
                    </a:lnTo>
                    <a:lnTo>
                      <a:pt x="444" y="206"/>
                    </a:lnTo>
                    <a:lnTo>
                      <a:pt x="444" y="204"/>
                    </a:lnTo>
                    <a:lnTo>
                      <a:pt x="444" y="205"/>
                    </a:lnTo>
                    <a:lnTo>
                      <a:pt x="447" y="206"/>
                    </a:lnTo>
                    <a:lnTo>
                      <a:pt x="448" y="206"/>
                    </a:lnTo>
                    <a:lnTo>
                      <a:pt x="449" y="204"/>
                    </a:lnTo>
                    <a:lnTo>
                      <a:pt x="449" y="202"/>
                    </a:lnTo>
                    <a:lnTo>
                      <a:pt x="450" y="202"/>
                    </a:lnTo>
                    <a:lnTo>
                      <a:pt x="451" y="202"/>
                    </a:lnTo>
                    <a:lnTo>
                      <a:pt x="452" y="202"/>
                    </a:lnTo>
                    <a:lnTo>
                      <a:pt x="453" y="205"/>
                    </a:lnTo>
                    <a:lnTo>
                      <a:pt x="455" y="207"/>
                    </a:lnTo>
                    <a:lnTo>
                      <a:pt x="459" y="208"/>
                    </a:lnTo>
                    <a:lnTo>
                      <a:pt x="462" y="210"/>
                    </a:lnTo>
                    <a:lnTo>
                      <a:pt x="464" y="210"/>
                    </a:lnTo>
                    <a:lnTo>
                      <a:pt x="467" y="211"/>
                    </a:lnTo>
                    <a:lnTo>
                      <a:pt x="470" y="211"/>
                    </a:lnTo>
                    <a:lnTo>
                      <a:pt x="471" y="210"/>
                    </a:lnTo>
                    <a:lnTo>
                      <a:pt x="473" y="209"/>
                    </a:lnTo>
                    <a:lnTo>
                      <a:pt x="474" y="208"/>
                    </a:lnTo>
                    <a:lnTo>
                      <a:pt x="477" y="207"/>
                    </a:lnTo>
                    <a:lnTo>
                      <a:pt x="480" y="208"/>
                    </a:lnTo>
                    <a:lnTo>
                      <a:pt x="484" y="208"/>
                    </a:lnTo>
                    <a:lnTo>
                      <a:pt x="485" y="207"/>
                    </a:lnTo>
                    <a:lnTo>
                      <a:pt x="485" y="206"/>
                    </a:lnTo>
                    <a:lnTo>
                      <a:pt x="485" y="205"/>
                    </a:lnTo>
                    <a:lnTo>
                      <a:pt x="485" y="203"/>
                    </a:lnTo>
                    <a:lnTo>
                      <a:pt x="486" y="201"/>
                    </a:lnTo>
                    <a:lnTo>
                      <a:pt x="484" y="200"/>
                    </a:lnTo>
                    <a:lnTo>
                      <a:pt x="482" y="199"/>
                    </a:lnTo>
                    <a:lnTo>
                      <a:pt x="479" y="199"/>
                    </a:lnTo>
                    <a:lnTo>
                      <a:pt x="478" y="199"/>
                    </a:lnTo>
                    <a:lnTo>
                      <a:pt x="476" y="198"/>
                    </a:lnTo>
                    <a:lnTo>
                      <a:pt x="474" y="197"/>
                    </a:lnTo>
                    <a:lnTo>
                      <a:pt x="470" y="198"/>
                    </a:lnTo>
                    <a:lnTo>
                      <a:pt x="467" y="197"/>
                    </a:lnTo>
                    <a:lnTo>
                      <a:pt x="468" y="196"/>
                    </a:lnTo>
                    <a:lnTo>
                      <a:pt x="469" y="196"/>
                    </a:lnTo>
                    <a:lnTo>
                      <a:pt x="468" y="195"/>
                    </a:lnTo>
                    <a:lnTo>
                      <a:pt x="469" y="195"/>
                    </a:lnTo>
                    <a:lnTo>
                      <a:pt x="470" y="194"/>
                    </a:lnTo>
                    <a:lnTo>
                      <a:pt x="470" y="193"/>
                    </a:lnTo>
                    <a:lnTo>
                      <a:pt x="466" y="193"/>
                    </a:lnTo>
                    <a:lnTo>
                      <a:pt x="470" y="192"/>
                    </a:lnTo>
                    <a:lnTo>
                      <a:pt x="472" y="191"/>
                    </a:lnTo>
                    <a:lnTo>
                      <a:pt x="471" y="190"/>
                    </a:lnTo>
                    <a:lnTo>
                      <a:pt x="471" y="188"/>
                    </a:lnTo>
                    <a:lnTo>
                      <a:pt x="473" y="188"/>
                    </a:lnTo>
                    <a:lnTo>
                      <a:pt x="474" y="189"/>
                    </a:lnTo>
                    <a:lnTo>
                      <a:pt x="478" y="189"/>
                    </a:lnTo>
                    <a:lnTo>
                      <a:pt x="482" y="190"/>
                    </a:lnTo>
                    <a:lnTo>
                      <a:pt x="484" y="189"/>
                    </a:lnTo>
                    <a:lnTo>
                      <a:pt x="487" y="190"/>
                    </a:lnTo>
                    <a:lnTo>
                      <a:pt x="488" y="192"/>
                    </a:lnTo>
                    <a:lnTo>
                      <a:pt x="489" y="193"/>
                    </a:lnTo>
                    <a:lnTo>
                      <a:pt x="494" y="194"/>
                    </a:lnTo>
                    <a:lnTo>
                      <a:pt x="497" y="192"/>
                    </a:lnTo>
                    <a:lnTo>
                      <a:pt x="498" y="190"/>
                    </a:lnTo>
                    <a:lnTo>
                      <a:pt x="498" y="189"/>
                    </a:lnTo>
                    <a:lnTo>
                      <a:pt x="496" y="188"/>
                    </a:lnTo>
                    <a:lnTo>
                      <a:pt x="495" y="186"/>
                    </a:lnTo>
                    <a:lnTo>
                      <a:pt x="493" y="187"/>
                    </a:lnTo>
                    <a:lnTo>
                      <a:pt x="491" y="187"/>
                    </a:lnTo>
                    <a:lnTo>
                      <a:pt x="488" y="186"/>
                    </a:lnTo>
                    <a:lnTo>
                      <a:pt x="485" y="186"/>
                    </a:lnTo>
                    <a:lnTo>
                      <a:pt x="483" y="186"/>
                    </a:lnTo>
                    <a:lnTo>
                      <a:pt x="481" y="186"/>
                    </a:lnTo>
                    <a:lnTo>
                      <a:pt x="480" y="186"/>
                    </a:lnTo>
                    <a:lnTo>
                      <a:pt x="482" y="185"/>
                    </a:lnTo>
                    <a:lnTo>
                      <a:pt x="483" y="184"/>
                    </a:lnTo>
                    <a:lnTo>
                      <a:pt x="483" y="182"/>
                    </a:lnTo>
                    <a:lnTo>
                      <a:pt x="483" y="181"/>
                    </a:lnTo>
                    <a:lnTo>
                      <a:pt x="483" y="179"/>
                    </a:lnTo>
                    <a:lnTo>
                      <a:pt x="482" y="179"/>
                    </a:lnTo>
                    <a:lnTo>
                      <a:pt x="480" y="178"/>
                    </a:lnTo>
                    <a:lnTo>
                      <a:pt x="477" y="179"/>
                    </a:lnTo>
                    <a:lnTo>
                      <a:pt x="475" y="180"/>
                    </a:lnTo>
                    <a:lnTo>
                      <a:pt x="477" y="178"/>
                    </a:lnTo>
                    <a:lnTo>
                      <a:pt x="482" y="177"/>
                    </a:lnTo>
                    <a:lnTo>
                      <a:pt x="484" y="177"/>
                    </a:lnTo>
                    <a:lnTo>
                      <a:pt x="484" y="176"/>
                    </a:lnTo>
                    <a:lnTo>
                      <a:pt x="481" y="175"/>
                    </a:lnTo>
                    <a:lnTo>
                      <a:pt x="478" y="173"/>
                    </a:lnTo>
                    <a:lnTo>
                      <a:pt x="476" y="172"/>
                    </a:lnTo>
                    <a:lnTo>
                      <a:pt x="472" y="172"/>
                    </a:lnTo>
                    <a:lnTo>
                      <a:pt x="470" y="171"/>
                    </a:lnTo>
                    <a:lnTo>
                      <a:pt x="473" y="171"/>
                    </a:lnTo>
                    <a:lnTo>
                      <a:pt x="476" y="171"/>
                    </a:lnTo>
                    <a:lnTo>
                      <a:pt x="475" y="170"/>
                    </a:lnTo>
                    <a:lnTo>
                      <a:pt x="472" y="169"/>
                    </a:lnTo>
                    <a:lnTo>
                      <a:pt x="488" y="173"/>
                    </a:lnTo>
                    <a:lnTo>
                      <a:pt x="489" y="175"/>
                    </a:lnTo>
                    <a:lnTo>
                      <a:pt x="490" y="177"/>
                    </a:lnTo>
                    <a:lnTo>
                      <a:pt x="492" y="177"/>
                    </a:lnTo>
                    <a:lnTo>
                      <a:pt x="493" y="177"/>
                    </a:lnTo>
                    <a:lnTo>
                      <a:pt x="494" y="177"/>
                    </a:lnTo>
                    <a:lnTo>
                      <a:pt x="495" y="174"/>
                    </a:lnTo>
                    <a:lnTo>
                      <a:pt x="495" y="172"/>
                    </a:lnTo>
                    <a:lnTo>
                      <a:pt x="494" y="169"/>
                    </a:lnTo>
                    <a:lnTo>
                      <a:pt x="494" y="166"/>
                    </a:lnTo>
                    <a:lnTo>
                      <a:pt x="492" y="164"/>
                    </a:lnTo>
                    <a:lnTo>
                      <a:pt x="489" y="163"/>
                    </a:lnTo>
                    <a:lnTo>
                      <a:pt x="488" y="163"/>
                    </a:lnTo>
                    <a:lnTo>
                      <a:pt x="487" y="163"/>
                    </a:lnTo>
                    <a:lnTo>
                      <a:pt x="485" y="163"/>
                    </a:lnTo>
                    <a:lnTo>
                      <a:pt x="483" y="162"/>
                    </a:lnTo>
                    <a:lnTo>
                      <a:pt x="480" y="162"/>
                    </a:lnTo>
                    <a:lnTo>
                      <a:pt x="480" y="161"/>
                    </a:lnTo>
                    <a:lnTo>
                      <a:pt x="484" y="161"/>
                    </a:lnTo>
                    <a:lnTo>
                      <a:pt x="486" y="161"/>
                    </a:lnTo>
                    <a:lnTo>
                      <a:pt x="487" y="161"/>
                    </a:lnTo>
                    <a:lnTo>
                      <a:pt x="489" y="160"/>
                    </a:lnTo>
                    <a:lnTo>
                      <a:pt x="492" y="160"/>
                    </a:lnTo>
                    <a:lnTo>
                      <a:pt x="492" y="159"/>
                    </a:lnTo>
                    <a:lnTo>
                      <a:pt x="491" y="158"/>
                    </a:lnTo>
                    <a:lnTo>
                      <a:pt x="491" y="157"/>
                    </a:lnTo>
                    <a:lnTo>
                      <a:pt x="488" y="156"/>
                    </a:lnTo>
                    <a:lnTo>
                      <a:pt x="485" y="157"/>
                    </a:lnTo>
                    <a:lnTo>
                      <a:pt x="482" y="156"/>
                    </a:lnTo>
                    <a:lnTo>
                      <a:pt x="480" y="155"/>
                    </a:lnTo>
                    <a:lnTo>
                      <a:pt x="482" y="157"/>
                    </a:lnTo>
                    <a:lnTo>
                      <a:pt x="484" y="158"/>
                    </a:lnTo>
                    <a:lnTo>
                      <a:pt x="482" y="158"/>
                    </a:lnTo>
                    <a:lnTo>
                      <a:pt x="480" y="157"/>
                    </a:lnTo>
                    <a:lnTo>
                      <a:pt x="478" y="156"/>
                    </a:lnTo>
                    <a:lnTo>
                      <a:pt x="480" y="158"/>
                    </a:lnTo>
                    <a:lnTo>
                      <a:pt x="477" y="157"/>
                    </a:lnTo>
                    <a:lnTo>
                      <a:pt x="477" y="156"/>
                    </a:lnTo>
                    <a:lnTo>
                      <a:pt x="475" y="156"/>
                    </a:lnTo>
                    <a:lnTo>
                      <a:pt x="474" y="156"/>
                    </a:lnTo>
                    <a:lnTo>
                      <a:pt x="475" y="155"/>
                    </a:lnTo>
                    <a:lnTo>
                      <a:pt x="475" y="154"/>
                    </a:lnTo>
                    <a:lnTo>
                      <a:pt x="474" y="153"/>
                    </a:lnTo>
                    <a:lnTo>
                      <a:pt x="472" y="153"/>
                    </a:lnTo>
                    <a:lnTo>
                      <a:pt x="469" y="153"/>
                    </a:lnTo>
                    <a:lnTo>
                      <a:pt x="466" y="153"/>
                    </a:lnTo>
                    <a:lnTo>
                      <a:pt x="467" y="152"/>
                    </a:lnTo>
                    <a:lnTo>
                      <a:pt x="469" y="152"/>
                    </a:lnTo>
                    <a:lnTo>
                      <a:pt x="473" y="153"/>
                    </a:lnTo>
                    <a:lnTo>
                      <a:pt x="472" y="152"/>
                    </a:lnTo>
                    <a:lnTo>
                      <a:pt x="473" y="151"/>
                    </a:lnTo>
                    <a:lnTo>
                      <a:pt x="470" y="151"/>
                    </a:lnTo>
                    <a:lnTo>
                      <a:pt x="469" y="150"/>
                    </a:lnTo>
                    <a:lnTo>
                      <a:pt x="468" y="150"/>
                    </a:lnTo>
                    <a:lnTo>
                      <a:pt x="467" y="151"/>
                    </a:lnTo>
                    <a:lnTo>
                      <a:pt x="467" y="150"/>
                    </a:lnTo>
                    <a:lnTo>
                      <a:pt x="466" y="149"/>
                    </a:lnTo>
                    <a:lnTo>
                      <a:pt x="465" y="148"/>
                    </a:lnTo>
                    <a:lnTo>
                      <a:pt x="467" y="147"/>
                    </a:lnTo>
                    <a:lnTo>
                      <a:pt x="468" y="146"/>
                    </a:lnTo>
                    <a:lnTo>
                      <a:pt x="470" y="145"/>
                    </a:lnTo>
                    <a:lnTo>
                      <a:pt x="472" y="147"/>
                    </a:lnTo>
                    <a:lnTo>
                      <a:pt x="474" y="148"/>
                    </a:lnTo>
                    <a:lnTo>
                      <a:pt x="475" y="148"/>
                    </a:lnTo>
                    <a:lnTo>
                      <a:pt x="477" y="147"/>
                    </a:lnTo>
                    <a:lnTo>
                      <a:pt x="478" y="146"/>
                    </a:lnTo>
                    <a:lnTo>
                      <a:pt x="480" y="146"/>
                    </a:lnTo>
                    <a:lnTo>
                      <a:pt x="482" y="145"/>
                    </a:lnTo>
                    <a:lnTo>
                      <a:pt x="481" y="145"/>
                    </a:lnTo>
                    <a:lnTo>
                      <a:pt x="478" y="145"/>
                    </a:lnTo>
                    <a:lnTo>
                      <a:pt x="475" y="144"/>
                    </a:lnTo>
                    <a:lnTo>
                      <a:pt x="476" y="144"/>
                    </a:lnTo>
                    <a:lnTo>
                      <a:pt x="479" y="144"/>
                    </a:lnTo>
                    <a:lnTo>
                      <a:pt x="482" y="144"/>
                    </a:lnTo>
                    <a:lnTo>
                      <a:pt x="484" y="144"/>
                    </a:lnTo>
                    <a:lnTo>
                      <a:pt x="483" y="143"/>
                    </a:lnTo>
                    <a:lnTo>
                      <a:pt x="480" y="143"/>
                    </a:lnTo>
                    <a:lnTo>
                      <a:pt x="477" y="143"/>
                    </a:lnTo>
                    <a:lnTo>
                      <a:pt x="474" y="142"/>
                    </a:lnTo>
                    <a:lnTo>
                      <a:pt x="476" y="142"/>
                    </a:lnTo>
                    <a:lnTo>
                      <a:pt x="479" y="142"/>
                    </a:lnTo>
                    <a:lnTo>
                      <a:pt x="482" y="142"/>
                    </a:lnTo>
                    <a:lnTo>
                      <a:pt x="486" y="143"/>
                    </a:lnTo>
                    <a:lnTo>
                      <a:pt x="489" y="143"/>
                    </a:lnTo>
                    <a:lnTo>
                      <a:pt x="492" y="143"/>
                    </a:lnTo>
                    <a:lnTo>
                      <a:pt x="495" y="144"/>
                    </a:lnTo>
                    <a:lnTo>
                      <a:pt x="497" y="145"/>
                    </a:lnTo>
                    <a:lnTo>
                      <a:pt x="500" y="145"/>
                    </a:lnTo>
                    <a:lnTo>
                      <a:pt x="503" y="146"/>
                    </a:lnTo>
                    <a:lnTo>
                      <a:pt x="504" y="146"/>
                    </a:lnTo>
                    <a:lnTo>
                      <a:pt x="505" y="145"/>
                    </a:lnTo>
                    <a:lnTo>
                      <a:pt x="506" y="144"/>
                    </a:lnTo>
                    <a:lnTo>
                      <a:pt x="507" y="143"/>
                    </a:lnTo>
                    <a:lnTo>
                      <a:pt x="507" y="142"/>
                    </a:lnTo>
                    <a:lnTo>
                      <a:pt x="507" y="141"/>
                    </a:lnTo>
                    <a:lnTo>
                      <a:pt x="507" y="139"/>
                    </a:lnTo>
                    <a:lnTo>
                      <a:pt x="506" y="138"/>
                    </a:lnTo>
                    <a:lnTo>
                      <a:pt x="506" y="136"/>
                    </a:lnTo>
                    <a:lnTo>
                      <a:pt x="506" y="135"/>
                    </a:lnTo>
                    <a:lnTo>
                      <a:pt x="504" y="136"/>
                    </a:lnTo>
                    <a:lnTo>
                      <a:pt x="502" y="135"/>
                    </a:lnTo>
                    <a:lnTo>
                      <a:pt x="501" y="134"/>
                    </a:lnTo>
                    <a:lnTo>
                      <a:pt x="499" y="135"/>
                    </a:lnTo>
                    <a:lnTo>
                      <a:pt x="499" y="137"/>
                    </a:lnTo>
                    <a:lnTo>
                      <a:pt x="498" y="137"/>
                    </a:lnTo>
                    <a:lnTo>
                      <a:pt x="496" y="137"/>
                    </a:lnTo>
                    <a:lnTo>
                      <a:pt x="496" y="135"/>
                    </a:lnTo>
                    <a:lnTo>
                      <a:pt x="492" y="134"/>
                    </a:lnTo>
                    <a:lnTo>
                      <a:pt x="490" y="134"/>
                    </a:lnTo>
                    <a:lnTo>
                      <a:pt x="488" y="134"/>
                    </a:lnTo>
                    <a:lnTo>
                      <a:pt x="485" y="134"/>
                    </a:lnTo>
                    <a:lnTo>
                      <a:pt x="488" y="133"/>
                    </a:lnTo>
                    <a:lnTo>
                      <a:pt x="484" y="132"/>
                    </a:lnTo>
                    <a:lnTo>
                      <a:pt x="485" y="132"/>
                    </a:lnTo>
                    <a:lnTo>
                      <a:pt x="485" y="131"/>
                    </a:lnTo>
                    <a:lnTo>
                      <a:pt x="488" y="131"/>
                    </a:lnTo>
                    <a:lnTo>
                      <a:pt x="486" y="130"/>
                    </a:lnTo>
                    <a:lnTo>
                      <a:pt x="484" y="129"/>
                    </a:lnTo>
                    <a:lnTo>
                      <a:pt x="483" y="129"/>
                    </a:lnTo>
                    <a:lnTo>
                      <a:pt x="484" y="128"/>
                    </a:lnTo>
                    <a:lnTo>
                      <a:pt x="485" y="127"/>
                    </a:lnTo>
                    <a:lnTo>
                      <a:pt x="487" y="128"/>
                    </a:lnTo>
                    <a:lnTo>
                      <a:pt x="492" y="128"/>
                    </a:lnTo>
                    <a:lnTo>
                      <a:pt x="494" y="129"/>
                    </a:lnTo>
                    <a:lnTo>
                      <a:pt x="497" y="130"/>
                    </a:lnTo>
                    <a:lnTo>
                      <a:pt x="499" y="130"/>
                    </a:lnTo>
                    <a:lnTo>
                      <a:pt x="499" y="128"/>
                    </a:lnTo>
                    <a:lnTo>
                      <a:pt x="497" y="127"/>
                    </a:lnTo>
                    <a:lnTo>
                      <a:pt x="494" y="126"/>
                    </a:lnTo>
                    <a:lnTo>
                      <a:pt x="489" y="125"/>
                    </a:lnTo>
                    <a:lnTo>
                      <a:pt x="487" y="125"/>
                    </a:lnTo>
                    <a:lnTo>
                      <a:pt x="485" y="124"/>
                    </a:lnTo>
                    <a:lnTo>
                      <a:pt x="484" y="123"/>
                    </a:lnTo>
                    <a:lnTo>
                      <a:pt x="483" y="122"/>
                    </a:lnTo>
                    <a:lnTo>
                      <a:pt x="481" y="123"/>
                    </a:lnTo>
                    <a:lnTo>
                      <a:pt x="479" y="125"/>
                    </a:lnTo>
                    <a:lnTo>
                      <a:pt x="478" y="127"/>
                    </a:lnTo>
                    <a:lnTo>
                      <a:pt x="476" y="128"/>
                    </a:lnTo>
                    <a:lnTo>
                      <a:pt x="474" y="128"/>
                    </a:lnTo>
                    <a:lnTo>
                      <a:pt x="473" y="127"/>
                    </a:lnTo>
                    <a:lnTo>
                      <a:pt x="474" y="125"/>
                    </a:lnTo>
                    <a:lnTo>
                      <a:pt x="475" y="123"/>
                    </a:lnTo>
                    <a:lnTo>
                      <a:pt x="473" y="124"/>
                    </a:lnTo>
                    <a:lnTo>
                      <a:pt x="475" y="122"/>
                    </a:lnTo>
                    <a:lnTo>
                      <a:pt x="477" y="120"/>
                    </a:lnTo>
                    <a:lnTo>
                      <a:pt x="478" y="120"/>
                    </a:lnTo>
                    <a:lnTo>
                      <a:pt x="475" y="119"/>
                    </a:lnTo>
                    <a:lnTo>
                      <a:pt x="477" y="119"/>
                    </a:lnTo>
                    <a:lnTo>
                      <a:pt x="478" y="116"/>
                    </a:lnTo>
                    <a:lnTo>
                      <a:pt x="478" y="114"/>
                    </a:lnTo>
                    <a:lnTo>
                      <a:pt x="480" y="112"/>
                    </a:lnTo>
                    <a:lnTo>
                      <a:pt x="480" y="110"/>
                    </a:lnTo>
                    <a:lnTo>
                      <a:pt x="481" y="109"/>
                    </a:lnTo>
                    <a:lnTo>
                      <a:pt x="479" y="109"/>
                    </a:lnTo>
                    <a:lnTo>
                      <a:pt x="478" y="109"/>
                    </a:lnTo>
                    <a:lnTo>
                      <a:pt x="480" y="109"/>
                    </a:lnTo>
                    <a:lnTo>
                      <a:pt x="480" y="108"/>
                    </a:lnTo>
                    <a:lnTo>
                      <a:pt x="480" y="107"/>
                    </a:lnTo>
                    <a:lnTo>
                      <a:pt x="480" y="106"/>
                    </a:lnTo>
                    <a:lnTo>
                      <a:pt x="480" y="105"/>
                    </a:lnTo>
                    <a:lnTo>
                      <a:pt x="482" y="106"/>
                    </a:lnTo>
                    <a:lnTo>
                      <a:pt x="483" y="105"/>
                    </a:lnTo>
                    <a:lnTo>
                      <a:pt x="485" y="105"/>
                    </a:lnTo>
                    <a:lnTo>
                      <a:pt x="488" y="105"/>
                    </a:lnTo>
                    <a:lnTo>
                      <a:pt x="491" y="104"/>
                    </a:lnTo>
                    <a:lnTo>
                      <a:pt x="491" y="102"/>
                    </a:lnTo>
                    <a:lnTo>
                      <a:pt x="491" y="101"/>
                    </a:lnTo>
                    <a:lnTo>
                      <a:pt x="491" y="99"/>
                    </a:lnTo>
                    <a:lnTo>
                      <a:pt x="493" y="99"/>
                    </a:lnTo>
                    <a:lnTo>
                      <a:pt x="494" y="99"/>
                    </a:lnTo>
                    <a:lnTo>
                      <a:pt x="494" y="98"/>
                    </a:lnTo>
                    <a:lnTo>
                      <a:pt x="495" y="96"/>
                    </a:lnTo>
                    <a:lnTo>
                      <a:pt x="497" y="96"/>
                    </a:lnTo>
                    <a:lnTo>
                      <a:pt x="497" y="98"/>
                    </a:lnTo>
                    <a:lnTo>
                      <a:pt x="497" y="97"/>
                    </a:lnTo>
                    <a:lnTo>
                      <a:pt x="498" y="95"/>
                    </a:lnTo>
                    <a:lnTo>
                      <a:pt x="497" y="95"/>
                    </a:lnTo>
                    <a:lnTo>
                      <a:pt x="494" y="95"/>
                    </a:lnTo>
                    <a:lnTo>
                      <a:pt x="493" y="97"/>
                    </a:lnTo>
                    <a:lnTo>
                      <a:pt x="492" y="98"/>
                    </a:lnTo>
                    <a:lnTo>
                      <a:pt x="491" y="97"/>
                    </a:lnTo>
                    <a:lnTo>
                      <a:pt x="493" y="95"/>
                    </a:lnTo>
                    <a:lnTo>
                      <a:pt x="493" y="94"/>
                    </a:lnTo>
                    <a:lnTo>
                      <a:pt x="494" y="93"/>
                    </a:lnTo>
                    <a:lnTo>
                      <a:pt x="493" y="92"/>
                    </a:lnTo>
                    <a:lnTo>
                      <a:pt x="493" y="91"/>
                    </a:lnTo>
                    <a:lnTo>
                      <a:pt x="494" y="89"/>
                    </a:lnTo>
                    <a:lnTo>
                      <a:pt x="494" y="88"/>
                    </a:lnTo>
                    <a:lnTo>
                      <a:pt x="496" y="86"/>
                    </a:lnTo>
                    <a:lnTo>
                      <a:pt x="497" y="86"/>
                    </a:lnTo>
                    <a:lnTo>
                      <a:pt x="499" y="86"/>
                    </a:lnTo>
                    <a:lnTo>
                      <a:pt x="502" y="86"/>
                    </a:lnTo>
                    <a:lnTo>
                      <a:pt x="503" y="86"/>
                    </a:lnTo>
                    <a:lnTo>
                      <a:pt x="508" y="86"/>
                    </a:lnTo>
                    <a:lnTo>
                      <a:pt x="508" y="85"/>
                    </a:lnTo>
                    <a:lnTo>
                      <a:pt x="510" y="84"/>
                    </a:lnTo>
                    <a:lnTo>
                      <a:pt x="510" y="83"/>
                    </a:lnTo>
                    <a:lnTo>
                      <a:pt x="512" y="82"/>
                    </a:lnTo>
                    <a:lnTo>
                      <a:pt x="512" y="81"/>
                    </a:lnTo>
                    <a:lnTo>
                      <a:pt x="513" y="80"/>
                    </a:lnTo>
                    <a:lnTo>
                      <a:pt x="513" y="79"/>
                    </a:lnTo>
                    <a:lnTo>
                      <a:pt x="511" y="78"/>
                    </a:lnTo>
                    <a:lnTo>
                      <a:pt x="508" y="78"/>
                    </a:lnTo>
                    <a:lnTo>
                      <a:pt x="506" y="78"/>
                    </a:lnTo>
                    <a:lnTo>
                      <a:pt x="504" y="78"/>
                    </a:lnTo>
                    <a:lnTo>
                      <a:pt x="502" y="79"/>
                    </a:lnTo>
                    <a:lnTo>
                      <a:pt x="500" y="79"/>
                    </a:lnTo>
                    <a:lnTo>
                      <a:pt x="498" y="79"/>
                    </a:lnTo>
                    <a:lnTo>
                      <a:pt x="495" y="80"/>
                    </a:lnTo>
                    <a:lnTo>
                      <a:pt x="493" y="80"/>
                    </a:lnTo>
                    <a:lnTo>
                      <a:pt x="492" y="81"/>
                    </a:lnTo>
                    <a:lnTo>
                      <a:pt x="490" y="82"/>
                    </a:lnTo>
                    <a:lnTo>
                      <a:pt x="489" y="84"/>
                    </a:lnTo>
                    <a:lnTo>
                      <a:pt x="489" y="85"/>
                    </a:lnTo>
                    <a:lnTo>
                      <a:pt x="491" y="85"/>
                    </a:lnTo>
                    <a:lnTo>
                      <a:pt x="489" y="85"/>
                    </a:lnTo>
                    <a:lnTo>
                      <a:pt x="488" y="86"/>
                    </a:lnTo>
                    <a:lnTo>
                      <a:pt x="487" y="85"/>
                    </a:lnTo>
                    <a:lnTo>
                      <a:pt x="486" y="84"/>
                    </a:lnTo>
                    <a:lnTo>
                      <a:pt x="484" y="84"/>
                    </a:lnTo>
                    <a:lnTo>
                      <a:pt x="486" y="82"/>
                    </a:lnTo>
                    <a:lnTo>
                      <a:pt x="486" y="81"/>
                    </a:lnTo>
                    <a:lnTo>
                      <a:pt x="485" y="80"/>
                    </a:lnTo>
                    <a:lnTo>
                      <a:pt x="486" y="79"/>
                    </a:lnTo>
                    <a:lnTo>
                      <a:pt x="485" y="79"/>
                    </a:lnTo>
                    <a:lnTo>
                      <a:pt x="488" y="78"/>
                    </a:lnTo>
                    <a:lnTo>
                      <a:pt x="489" y="76"/>
                    </a:lnTo>
                    <a:lnTo>
                      <a:pt x="491" y="75"/>
                    </a:lnTo>
                    <a:lnTo>
                      <a:pt x="494" y="75"/>
                    </a:lnTo>
                    <a:lnTo>
                      <a:pt x="496" y="75"/>
                    </a:lnTo>
                    <a:lnTo>
                      <a:pt x="499" y="76"/>
                    </a:lnTo>
                    <a:lnTo>
                      <a:pt x="503" y="76"/>
                    </a:lnTo>
                    <a:lnTo>
                      <a:pt x="505" y="76"/>
                    </a:lnTo>
                    <a:lnTo>
                      <a:pt x="509" y="76"/>
                    </a:lnTo>
                    <a:lnTo>
                      <a:pt x="511" y="76"/>
                    </a:lnTo>
                    <a:lnTo>
                      <a:pt x="514" y="76"/>
                    </a:lnTo>
                    <a:lnTo>
                      <a:pt x="517" y="76"/>
                    </a:lnTo>
                    <a:lnTo>
                      <a:pt x="519" y="75"/>
                    </a:lnTo>
                    <a:lnTo>
                      <a:pt x="521" y="74"/>
                    </a:lnTo>
                    <a:lnTo>
                      <a:pt x="519" y="72"/>
                    </a:lnTo>
                    <a:lnTo>
                      <a:pt x="521" y="72"/>
                    </a:lnTo>
                    <a:lnTo>
                      <a:pt x="522" y="72"/>
                    </a:lnTo>
                    <a:lnTo>
                      <a:pt x="524" y="71"/>
                    </a:lnTo>
                    <a:lnTo>
                      <a:pt x="525" y="70"/>
                    </a:lnTo>
                    <a:lnTo>
                      <a:pt x="525" y="69"/>
                    </a:lnTo>
                    <a:lnTo>
                      <a:pt x="521" y="69"/>
                    </a:lnTo>
                    <a:lnTo>
                      <a:pt x="518" y="69"/>
                    </a:lnTo>
                    <a:lnTo>
                      <a:pt x="516" y="68"/>
                    </a:lnTo>
                    <a:lnTo>
                      <a:pt x="511" y="68"/>
                    </a:lnTo>
                    <a:lnTo>
                      <a:pt x="510" y="69"/>
                    </a:lnTo>
                    <a:lnTo>
                      <a:pt x="507" y="69"/>
                    </a:lnTo>
                    <a:lnTo>
                      <a:pt x="503" y="69"/>
                    </a:lnTo>
                    <a:lnTo>
                      <a:pt x="500" y="69"/>
                    </a:lnTo>
                    <a:lnTo>
                      <a:pt x="497" y="69"/>
                    </a:lnTo>
                    <a:lnTo>
                      <a:pt x="495" y="68"/>
                    </a:lnTo>
                    <a:lnTo>
                      <a:pt x="493" y="68"/>
                    </a:lnTo>
                    <a:lnTo>
                      <a:pt x="490" y="67"/>
                    </a:lnTo>
                    <a:lnTo>
                      <a:pt x="488" y="68"/>
                    </a:lnTo>
                    <a:lnTo>
                      <a:pt x="486" y="69"/>
                    </a:lnTo>
                    <a:lnTo>
                      <a:pt x="484" y="69"/>
                    </a:lnTo>
                    <a:lnTo>
                      <a:pt x="482" y="70"/>
                    </a:lnTo>
                    <a:lnTo>
                      <a:pt x="481" y="69"/>
                    </a:lnTo>
                    <a:lnTo>
                      <a:pt x="479" y="69"/>
                    </a:lnTo>
                    <a:lnTo>
                      <a:pt x="476" y="69"/>
                    </a:lnTo>
                    <a:lnTo>
                      <a:pt x="484" y="68"/>
                    </a:lnTo>
                    <a:lnTo>
                      <a:pt x="485" y="67"/>
                    </a:lnTo>
                    <a:lnTo>
                      <a:pt x="490" y="66"/>
                    </a:lnTo>
                    <a:lnTo>
                      <a:pt x="493" y="66"/>
                    </a:lnTo>
                    <a:lnTo>
                      <a:pt x="495" y="67"/>
                    </a:lnTo>
                    <a:lnTo>
                      <a:pt x="498" y="67"/>
                    </a:lnTo>
                    <a:lnTo>
                      <a:pt x="501" y="68"/>
                    </a:lnTo>
                    <a:lnTo>
                      <a:pt x="503" y="67"/>
                    </a:lnTo>
                    <a:lnTo>
                      <a:pt x="504" y="67"/>
                    </a:lnTo>
                    <a:lnTo>
                      <a:pt x="506" y="66"/>
                    </a:lnTo>
                    <a:lnTo>
                      <a:pt x="507" y="66"/>
                    </a:lnTo>
                    <a:lnTo>
                      <a:pt x="508" y="64"/>
                    </a:lnTo>
                    <a:lnTo>
                      <a:pt x="509" y="64"/>
                    </a:lnTo>
                    <a:lnTo>
                      <a:pt x="511" y="65"/>
                    </a:lnTo>
                    <a:lnTo>
                      <a:pt x="514" y="65"/>
                    </a:lnTo>
                    <a:lnTo>
                      <a:pt x="517" y="65"/>
                    </a:lnTo>
                    <a:lnTo>
                      <a:pt x="521" y="66"/>
                    </a:lnTo>
                    <a:lnTo>
                      <a:pt x="524" y="66"/>
                    </a:lnTo>
                    <a:lnTo>
                      <a:pt x="527" y="65"/>
                    </a:lnTo>
                    <a:lnTo>
                      <a:pt x="527" y="64"/>
                    </a:lnTo>
                    <a:lnTo>
                      <a:pt x="527" y="63"/>
                    </a:lnTo>
                    <a:lnTo>
                      <a:pt x="530" y="63"/>
                    </a:lnTo>
                    <a:lnTo>
                      <a:pt x="534" y="62"/>
                    </a:lnTo>
                    <a:lnTo>
                      <a:pt x="537" y="62"/>
                    </a:lnTo>
                    <a:lnTo>
                      <a:pt x="539" y="61"/>
                    </a:lnTo>
                    <a:lnTo>
                      <a:pt x="538" y="60"/>
                    </a:lnTo>
                    <a:lnTo>
                      <a:pt x="536" y="59"/>
                    </a:lnTo>
                    <a:lnTo>
                      <a:pt x="535" y="58"/>
                    </a:lnTo>
                    <a:lnTo>
                      <a:pt x="535" y="57"/>
                    </a:lnTo>
                    <a:lnTo>
                      <a:pt x="537" y="57"/>
                    </a:lnTo>
                    <a:lnTo>
                      <a:pt x="539" y="57"/>
                    </a:lnTo>
                    <a:lnTo>
                      <a:pt x="541" y="57"/>
                    </a:lnTo>
                    <a:lnTo>
                      <a:pt x="543" y="57"/>
                    </a:lnTo>
                    <a:lnTo>
                      <a:pt x="544" y="57"/>
                    </a:lnTo>
                    <a:lnTo>
                      <a:pt x="545" y="56"/>
                    </a:lnTo>
                    <a:lnTo>
                      <a:pt x="547" y="55"/>
                    </a:lnTo>
                    <a:lnTo>
                      <a:pt x="548" y="54"/>
                    </a:lnTo>
                    <a:lnTo>
                      <a:pt x="548" y="53"/>
                    </a:lnTo>
                    <a:lnTo>
                      <a:pt x="551" y="53"/>
                    </a:lnTo>
                    <a:lnTo>
                      <a:pt x="552" y="52"/>
                    </a:lnTo>
                    <a:lnTo>
                      <a:pt x="553" y="51"/>
                    </a:lnTo>
                    <a:lnTo>
                      <a:pt x="556" y="49"/>
                    </a:lnTo>
                    <a:lnTo>
                      <a:pt x="559" y="48"/>
                    </a:lnTo>
                    <a:lnTo>
                      <a:pt x="561" y="47"/>
                    </a:lnTo>
                    <a:lnTo>
                      <a:pt x="561" y="46"/>
                    </a:lnTo>
                    <a:lnTo>
                      <a:pt x="559" y="45"/>
                    </a:lnTo>
                    <a:lnTo>
                      <a:pt x="557" y="44"/>
                    </a:lnTo>
                    <a:lnTo>
                      <a:pt x="555" y="43"/>
                    </a:lnTo>
                    <a:lnTo>
                      <a:pt x="553" y="42"/>
                    </a:lnTo>
                    <a:lnTo>
                      <a:pt x="551" y="42"/>
                    </a:lnTo>
                    <a:lnTo>
                      <a:pt x="548" y="41"/>
                    </a:lnTo>
                    <a:lnTo>
                      <a:pt x="546" y="41"/>
                    </a:lnTo>
                    <a:lnTo>
                      <a:pt x="544" y="41"/>
                    </a:lnTo>
                    <a:lnTo>
                      <a:pt x="542" y="41"/>
                    </a:lnTo>
                    <a:lnTo>
                      <a:pt x="541" y="40"/>
                    </a:lnTo>
                    <a:lnTo>
                      <a:pt x="539" y="40"/>
                    </a:lnTo>
                    <a:lnTo>
                      <a:pt x="535" y="39"/>
                    </a:lnTo>
                    <a:lnTo>
                      <a:pt x="532" y="39"/>
                    </a:lnTo>
                    <a:lnTo>
                      <a:pt x="531" y="40"/>
                    </a:lnTo>
                    <a:lnTo>
                      <a:pt x="528" y="40"/>
                    </a:lnTo>
                    <a:lnTo>
                      <a:pt x="526" y="39"/>
                    </a:lnTo>
                    <a:lnTo>
                      <a:pt x="523" y="40"/>
                    </a:lnTo>
                    <a:lnTo>
                      <a:pt x="520" y="40"/>
                    </a:lnTo>
                    <a:lnTo>
                      <a:pt x="518" y="40"/>
                    </a:lnTo>
                    <a:lnTo>
                      <a:pt x="517" y="41"/>
                    </a:lnTo>
                    <a:lnTo>
                      <a:pt x="516" y="41"/>
                    </a:lnTo>
                    <a:lnTo>
                      <a:pt x="514" y="40"/>
                    </a:lnTo>
                    <a:lnTo>
                      <a:pt x="514" y="41"/>
                    </a:lnTo>
                    <a:lnTo>
                      <a:pt x="512" y="41"/>
                    </a:lnTo>
                    <a:lnTo>
                      <a:pt x="512" y="42"/>
                    </a:lnTo>
                    <a:lnTo>
                      <a:pt x="511" y="43"/>
                    </a:lnTo>
                    <a:lnTo>
                      <a:pt x="513" y="44"/>
                    </a:lnTo>
                    <a:lnTo>
                      <a:pt x="511" y="44"/>
                    </a:lnTo>
                    <a:lnTo>
                      <a:pt x="508" y="44"/>
                    </a:lnTo>
                    <a:lnTo>
                      <a:pt x="509" y="45"/>
                    </a:lnTo>
                    <a:lnTo>
                      <a:pt x="508" y="45"/>
                    </a:lnTo>
                    <a:lnTo>
                      <a:pt x="509" y="46"/>
                    </a:lnTo>
                    <a:lnTo>
                      <a:pt x="510" y="47"/>
                    </a:lnTo>
                    <a:lnTo>
                      <a:pt x="508" y="47"/>
                    </a:lnTo>
                    <a:lnTo>
                      <a:pt x="509" y="48"/>
                    </a:lnTo>
                    <a:lnTo>
                      <a:pt x="507" y="47"/>
                    </a:lnTo>
                    <a:lnTo>
                      <a:pt x="506" y="47"/>
                    </a:lnTo>
                    <a:lnTo>
                      <a:pt x="507" y="48"/>
                    </a:lnTo>
                    <a:lnTo>
                      <a:pt x="507" y="49"/>
                    </a:lnTo>
                    <a:lnTo>
                      <a:pt x="505" y="49"/>
                    </a:lnTo>
                    <a:lnTo>
                      <a:pt x="502" y="48"/>
                    </a:lnTo>
                    <a:lnTo>
                      <a:pt x="500" y="48"/>
                    </a:lnTo>
                    <a:lnTo>
                      <a:pt x="500" y="49"/>
                    </a:lnTo>
                    <a:lnTo>
                      <a:pt x="498" y="48"/>
                    </a:lnTo>
                    <a:lnTo>
                      <a:pt x="496" y="48"/>
                    </a:lnTo>
                    <a:lnTo>
                      <a:pt x="494" y="48"/>
                    </a:lnTo>
                    <a:lnTo>
                      <a:pt x="492" y="48"/>
                    </a:lnTo>
                    <a:lnTo>
                      <a:pt x="490" y="48"/>
                    </a:lnTo>
                    <a:lnTo>
                      <a:pt x="490" y="49"/>
                    </a:lnTo>
                    <a:lnTo>
                      <a:pt x="489" y="49"/>
                    </a:lnTo>
                    <a:lnTo>
                      <a:pt x="486" y="50"/>
                    </a:lnTo>
                    <a:lnTo>
                      <a:pt x="486" y="49"/>
                    </a:lnTo>
                    <a:lnTo>
                      <a:pt x="486" y="48"/>
                    </a:lnTo>
                    <a:lnTo>
                      <a:pt x="485" y="47"/>
                    </a:lnTo>
                    <a:lnTo>
                      <a:pt x="485" y="46"/>
                    </a:lnTo>
                    <a:lnTo>
                      <a:pt x="487" y="45"/>
                    </a:lnTo>
                    <a:lnTo>
                      <a:pt x="485" y="45"/>
                    </a:lnTo>
                    <a:lnTo>
                      <a:pt x="483" y="46"/>
                    </a:lnTo>
                    <a:lnTo>
                      <a:pt x="481" y="47"/>
                    </a:lnTo>
                    <a:lnTo>
                      <a:pt x="479" y="48"/>
                    </a:lnTo>
                    <a:lnTo>
                      <a:pt x="476" y="49"/>
                    </a:lnTo>
                    <a:lnTo>
                      <a:pt x="474" y="50"/>
                    </a:lnTo>
                    <a:lnTo>
                      <a:pt x="474" y="52"/>
                    </a:lnTo>
                    <a:lnTo>
                      <a:pt x="472" y="53"/>
                    </a:lnTo>
                    <a:lnTo>
                      <a:pt x="471" y="54"/>
                    </a:lnTo>
                    <a:lnTo>
                      <a:pt x="468" y="55"/>
                    </a:lnTo>
                    <a:lnTo>
                      <a:pt x="465" y="57"/>
                    </a:lnTo>
                    <a:lnTo>
                      <a:pt x="464" y="58"/>
                    </a:lnTo>
                    <a:lnTo>
                      <a:pt x="462" y="59"/>
                    </a:lnTo>
                    <a:lnTo>
                      <a:pt x="461" y="60"/>
                    </a:lnTo>
                    <a:lnTo>
                      <a:pt x="458" y="61"/>
                    </a:lnTo>
                    <a:lnTo>
                      <a:pt x="456" y="62"/>
                    </a:lnTo>
                    <a:lnTo>
                      <a:pt x="455" y="62"/>
                    </a:lnTo>
                    <a:lnTo>
                      <a:pt x="455" y="63"/>
                    </a:lnTo>
                    <a:lnTo>
                      <a:pt x="456" y="63"/>
                    </a:lnTo>
                    <a:lnTo>
                      <a:pt x="455" y="64"/>
                    </a:lnTo>
                    <a:lnTo>
                      <a:pt x="454" y="65"/>
                    </a:lnTo>
                    <a:lnTo>
                      <a:pt x="454" y="66"/>
                    </a:lnTo>
                    <a:lnTo>
                      <a:pt x="452" y="67"/>
                    </a:lnTo>
                    <a:lnTo>
                      <a:pt x="451" y="68"/>
                    </a:lnTo>
                    <a:lnTo>
                      <a:pt x="449" y="69"/>
                    </a:lnTo>
                    <a:lnTo>
                      <a:pt x="448" y="69"/>
                    </a:lnTo>
                    <a:lnTo>
                      <a:pt x="447" y="70"/>
                    </a:lnTo>
                    <a:lnTo>
                      <a:pt x="445" y="71"/>
                    </a:lnTo>
                    <a:lnTo>
                      <a:pt x="444" y="71"/>
                    </a:lnTo>
                    <a:lnTo>
                      <a:pt x="445" y="70"/>
                    </a:lnTo>
                    <a:lnTo>
                      <a:pt x="446" y="68"/>
                    </a:lnTo>
                    <a:lnTo>
                      <a:pt x="448" y="67"/>
                    </a:lnTo>
                    <a:lnTo>
                      <a:pt x="448" y="66"/>
                    </a:lnTo>
                    <a:lnTo>
                      <a:pt x="451" y="65"/>
                    </a:lnTo>
                    <a:lnTo>
                      <a:pt x="452" y="63"/>
                    </a:lnTo>
                    <a:lnTo>
                      <a:pt x="453" y="61"/>
                    </a:lnTo>
                    <a:lnTo>
                      <a:pt x="455" y="59"/>
                    </a:lnTo>
                    <a:lnTo>
                      <a:pt x="457" y="58"/>
                    </a:lnTo>
                    <a:lnTo>
                      <a:pt x="458" y="56"/>
                    </a:lnTo>
                    <a:lnTo>
                      <a:pt x="459" y="55"/>
                    </a:lnTo>
                    <a:lnTo>
                      <a:pt x="460" y="54"/>
                    </a:lnTo>
                    <a:lnTo>
                      <a:pt x="458" y="54"/>
                    </a:lnTo>
                    <a:lnTo>
                      <a:pt x="457" y="54"/>
                    </a:lnTo>
                    <a:lnTo>
                      <a:pt x="456" y="54"/>
                    </a:lnTo>
                    <a:lnTo>
                      <a:pt x="459" y="53"/>
                    </a:lnTo>
                    <a:lnTo>
                      <a:pt x="462" y="53"/>
                    </a:lnTo>
                    <a:lnTo>
                      <a:pt x="463" y="52"/>
                    </a:lnTo>
                    <a:lnTo>
                      <a:pt x="464" y="51"/>
                    </a:lnTo>
                    <a:lnTo>
                      <a:pt x="465" y="50"/>
                    </a:lnTo>
                    <a:lnTo>
                      <a:pt x="466" y="49"/>
                    </a:lnTo>
                    <a:lnTo>
                      <a:pt x="467" y="47"/>
                    </a:lnTo>
                    <a:lnTo>
                      <a:pt x="467" y="45"/>
                    </a:lnTo>
                    <a:lnTo>
                      <a:pt x="467" y="44"/>
                    </a:lnTo>
                    <a:lnTo>
                      <a:pt x="467" y="42"/>
                    </a:lnTo>
                    <a:lnTo>
                      <a:pt x="467" y="41"/>
                    </a:lnTo>
                    <a:lnTo>
                      <a:pt x="467" y="40"/>
                    </a:lnTo>
                    <a:lnTo>
                      <a:pt x="466" y="39"/>
                    </a:lnTo>
                    <a:lnTo>
                      <a:pt x="465" y="38"/>
                    </a:lnTo>
                    <a:lnTo>
                      <a:pt x="464" y="37"/>
                    </a:lnTo>
                    <a:lnTo>
                      <a:pt x="464" y="36"/>
                    </a:lnTo>
                    <a:lnTo>
                      <a:pt x="463" y="36"/>
                    </a:lnTo>
                    <a:lnTo>
                      <a:pt x="459" y="36"/>
                    </a:lnTo>
                    <a:lnTo>
                      <a:pt x="454" y="36"/>
                    </a:lnTo>
                    <a:lnTo>
                      <a:pt x="450" y="37"/>
                    </a:lnTo>
                    <a:lnTo>
                      <a:pt x="448" y="37"/>
                    </a:lnTo>
                    <a:lnTo>
                      <a:pt x="446" y="38"/>
                    </a:lnTo>
                    <a:lnTo>
                      <a:pt x="445" y="39"/>
                    </a:lnTo>
                    <a:lnTo>
                      <a:pt x="446" y="40"/>
                    </a:lnTo>
                    <a:lnTo>
                      <a:pt x="446" y="41"/>
                    </a:lnTo>
                    <a:lnTo>
                      <a:pt x="446" y="42"/>
                    </a:lnTo>
                    <a:lnTo>
                      <a:pt x="447" y="43"/>
                    </a:lnTo>
                    <a:lnTo>
                      <a:pt x="446" y="44"/>
                    </a:lnTo>
                    <a:lnTo>
                      <a:pt x="441" y="44"/>
                    </a:lnTo>
                    <a:lnTo>
                      <a:pt x="437" y="45"/>
                    </a:lnTo>
                    <a:lnTo>
                      <a:pt x="431" y="47"/>
                    </a:lnTo>
                    <a:lnTo>
                      <a:pt x="424" y="48"/>
                    </a:lnTo>
                    <a:lnTo>
                      <a:pt x="419" y="50"/>
                    </a:lnTo>
                    <a:lnTo>
                      <a:pt x="416" y="50"/>
                    </a:lnTo>
                    <a:lnTo>
                      <a:pt x="415" y="50"/>
                    </a:lnTo>
                    <a:lnTo>
                      <a:pt x="414" y="49"/>
                    </a:lnTo>
                    <a:lnTo>
                      <a:pt x="415" y="48"/>
                    </a:lnTo>
                    <a:lnTo>
                      <a:pt x="419" y="47"/>
                    </a:lnTo>
                    <a:lnTo>
                      <a:pt x="423" y="46"/>
                    </a:lnTo>
                    <a:lnTo>
                      <a:pt x="426" y="45"/>
                    </a:lnTo>
                    <a:lnTo>
                      <a:pt x="431" y="43"/>
                    </a:lnTo>
                    <a:lnTo>
                      <a:pt x="433" y="42"/>
                    </a:lnTo>
                    <a:lnTo>
                      <a:pt x="433" y="39"/>
                    </a:lnTo>
                    <a:lnTo>
                      <a:pt x="429" y="38"/>
                    </a:lnTo>
                    <a:lnTo>
                      <a:pt x="424" y="38"/>
                    </a:lnTo>
                    <a:lnTo>
                      <a:pt x="420" y="37"/>
                    </a:lnTo>
                    <a:lnTo>
                      <a:pt x="415" y="38"/>
                    </a:lnTo>
                    <a:lnTo>
                      <a:pt x="411" y="37"/>
                    </a:lnTo>
                    <a:lnTo>
                      <a:pt x="405" y="37"/>
                    </a:lnTo>
                    <a:lnTo>
                      <a:pt x="403" y="38"/>
                    </a:lnTo>
                    <a:lnTo>
                      <a:pt x="398" y="38"/>
                    </a:lnTo>
                    <a:lnTo>
                      <a:pt x="396" y="38"/>
                    </a:lnTo>
                    <a:lnTo>
                      <a:pt x="393" y="39"/>
                    </a:lnTo>
                    <a:lnTo>
                      <a:pt x="391" y="39"/>
                    </a:lnTo>
                    <a:lnTo>
                      <a:pt x="389" y="40"/>
                    </a:lnTo>
                    <a:lnTo>
                      <a:pt x="389" y="39"/>
                    </a:lnTo>
                    <a:lnTo>
                      <a:pt x="387" y="39"/>
                    </a:lnTo>
                    <a:lnTo>
                      <a:pt x="384" y="40"/>
                    </a:lnTo>
                    <a:lnTo>
                      <a:pt x="380" y="40"/>
                    </a:lnTo>
                    <a:lnTo>
                      <a:pt x="376" y="41"/>
                    </a:lnTo>
                    <a:lnTo>
                      <a:pt x="372" y="42"/>
                    </a:lnTo>
                    <a:lnTo>
                      <a:pt x="368" y="43"/>
                    </a:lnTo>
                    <a:lnTo>
                      <a:pt x="365" y="44"/>
                    </a:lnTo>
                    <a:lnTo>
                      <a:pt x="363" y="45"/>
                    </a:lnTo>
                    <a:lnTo>
                      <a:pt x="360" y="45"/>
                    </a:lnTo>
                    <a:lnTo>
                      <a:pt x="360" y="44"/>
                    </a:lnTo>
                    <a:lnTo>
                      <a:pt x="359" y="42"/>
                    </a:lnTo>
                    <a:lnTo>
                      <a:pt x="360" y="41"/>
                    </a:lnTo>
                    <a:lnTo>
                      <a:pt x="364" y="40"/>
                    </a:lnTo>
                    <a:lnTo>
                      <a:pt x="366" y="39"/>
                    </a:lnTo>
                    <a:lnTo>
                      <a:pt x="370" y="39"/>
                    </a:lnTo>
                    <a:lnTo>
                      <a:pt x="372" y="38"/>
                    </a:lnTo>
                    <a:lnTo>
                      <a:pt x="374" y="38"/>
                    </a:lnTo>
                    <a:lnTo>
                      <a:pt x="378" y="37"/>
                    </a:lnTo>
                    <a:lnTo>
                      <a:pt x="381" y="37"/>
                    </a:lnTo>
                    <a:lnTo>
                      <a:pt x="385" y="36"/>
                    </a:lnTo>
                    <a:lnTo>
                      <a:pt x="384" y="35"/>
                    </a:lnTo>
                    <a:lnTo>
                      <a:pt x="383" y="35"/>
                    </a:lnTo>
                    <a:lnTo>
                      <a:pt x="380" y="34"/>
                    </a:lnTo>
                    <a:lnTo>
                      <a:pt x="377" y="34"/>
                    </a:lnTo>
                    <a:lnTo>
                      <a:pt x="373" y="34"/>
                    </a:lnTo>
                    <a:lnTo>
                      <a:pt x="371" y="33"/>
                    </a:lnTo>
                    <a:lnTo>
                      <a:pt x="376" y="33"/>
                    </a:lnTo>
                    <a:lnTo>
                      <a:pt x="379" y="33"/>
                    </a:lnTo>
                    <a:lnTo>
                      <a:pt x="381" y="34"/>
                    </a:lnTo>
                    <a:lnTo>
                      <a:pt x="383" y="34"/>
                    </a:lnTo>
                    <a:lnTo>
                      <a:pt x="385" y="34"/>
                    </a:lnTo>
                    <a:lnTo>
                      <a:pt x="387" y="35"/>
                    </a:lnTo>
                    <a:lnTo>
                      <a:pt x="391" y="35"/>
                    </a:lnTo>
                    <a:lnTo>
                      <a:pt x="396" y="34"/>
                    </a:lnTo>
                    <a:lnTo>
                      <a:pt x="401" y="34"/>
                    </a:lnTo>
                    <a:lnTo>
                      <a:pt x="405" y="33"/>
                    </a:lnTo>
                    <a:lnTo>
                      <a:pt x="409" y="34"/>
                    </a:lnTo>
                    <a:lnTo>
                      <a:pt x="413" y="34"/>
                    </a:lnTo>
                    <a:lnTo>
                      <a:pt x="416" y="34"/>
                    </a:lnTo>
                    <a:lnTo>
                      <a:pt x="418" y="34"/>
                    </a:lnTo>
                    <a:lnTo>
                      <a:pt x="421" y="34"/>
                    </a:lnTo>
                    <a:lnTo>
                      <a:pt x="424" y="34"/>
                    </a:lnTo>
                    <a:lnTo>
                      <a:pt x="427" y="34"/>
                    </a:lnTo>
                    <a:lnTo>
                      <a:pt x="429" y="34"/>
                    </a:lnTo>
                    <a:lnTo>
                      <a:pt x="431" y="34"/>
                    </a:lnTo>
                    <a:lnTo>
                      <a:pt x="432" y="34"/>
                    </a:lnTo>
                    <a:lnTo>
                      <a:pt x="433" y="34"/>
                    </a:lnTo>
                    <a:lnTo>
                      <a:pt x="435" y="34"/>
                    </a:lnTo>
                    <a:lnTo>
                      <a:pt x="440" y="33"/>
                    </a:lnTo>
                    <a:lnTo>
                      <a:pt x="442" y="32"/>
                    </a:lnTo>
                    <a:lnTo>
                      <a:pt x="447" y="31"/>
                    </a:lnTo>
                    <a:lnTo>
                      <a:pt x="449" y="31"/>
                    </a:lnTo>
                    <a:lnTo>
                      <a:pt x="452" y="31"/>
                    </a:lnTo>
                    <a:lnTo>
                      <a:pt x="455" y="31"/>
                    </a:lnTo>
                    <a:lnTo>
                      <a:pt x="458" y="30"/>
                    </a:lnTo>
                    <a:lnTo>
                      <a:pt x="461" y="30"/>
                    </a:lnTo>
                    <a:lnTo>
                      <a:pt x="463" y="28"/>
                    </a:lnTo>
                    <a:lnTo>
                      <a:pt x="462" y="27"/>
                    </a:lnTo>
                    <a:lnTo>
                      <a:pt x="465" y="27"/>
                    </a:lnTo>
                    <a:lnTo>
                      <a:pt x="467" y="26"/>
                    </a:lnTo>
                    <a:lnTo>
                      <a:pt x="469" y="25"/>
                    </a:lnTo>
                    <a:lnTo>
                      <a:pt x="471" y="25"/>
                    </a:lnTo>
                    <a:lnTo>
                      <a:pt x="472" y="24"/>
                    </a:lnTo>
                    <a:lnTo>
                      <a:pt x="470" y="23"/>
                    </a:lnTo>
                    <a:lnTo>
                      <a:pt x="468" y="22"/>
                    </a:lnTo>
                    <a:lnTo>
                      <a:pt x="465" y="21"/>
                    </a:lnTo>
                    <a:lnTo>
                      <a:pt x="463" y="20"/>
                    </a:lnTo>
                    <a:lnTo>
                      <a:pt x="461" y="20"/>
                    </a:lnTo>
                    <a:lnTo>
                      <a:pt x="460" y="19"/>
                    </a:lnTo>
                    <a:lnTo>
                      <a:pt x="459" y="20"/>
                    </a:lnTo>
                    <a:lnTo>
                      <a:pt x="458" y="20"/>
                    </a:lnTo>
                    <a:lnTo>
                      <a:pt x="456" y="20"/>
                    </a:lnTo>
                    <a:lnTo>
                      <a:pt x="455" y="20"/>
                    </a:lnTo>
                    <a:lnTo>
                      <a:pt x="453" y="19"/>
                    </a:lnTo>
                    <a:lnTo>
                      <a:pt x="452" y="18"/>
                    </a:lnTo>
                    <a:lnTo>
                      <a:pt x="450" y="19"/>
                    </a:lnTo>
                    <a:lnTo>
                      <a:pt x="448" y="19"/>
                    </a:lnTo>
                    <a:lnTo>
                      <a:pt x="446" y="20"/>
                    </a:lnTo>
                    <a:lnTo>
                      <a:pt x="446" y="19"/>
                    </a:lnTo>
                    <a:lnTo>
                      <a:pt x="445" y="18"/>
                    </a:lnTo>
                    <a:lnTo>
                      <a:pt x="446" y="17"/>
                    </a:lnTo>
                    <a:lnTo>
                      <a:pt x="443" y="18"/>
                    </a:lnTo>
                    <a:lnTo>
                      <a:pt x="440" y="17"/>
                    </a:lnTo>
                    <a:lnTo>
                      <a:pt x="436" y="19"/>
                    </a:lnTo>
                    <a:lnTo>
                      <a:pt x="433" y="19"/>
                    </a:lnTo>
                    <a:lnTo>
                      <a:pt x="432" y="20"/>
                    </a:lnTo>
                    <a:lnTo>
                      <a:pt x="428" y="20"/>
                    </a:lnTo>
                    <a:lnTo>
                      <a:pt x="425" y="21"/>
                    </a:lnTo>
                    <a:lnTo>
                      <a:pt x="423" y="20"/>
                    </a:lnTo>
                    <a:lnTo>
                      <a:pt x="426" y="20"/>
                    </a:lnTo>
                    <a:lnTo>
                      <a:pt x="430" y="19"/>
                    </a:lnTo>
                    <a:lnTo>
                      <a:pt x="432" y="19"/>
                    </a:lnTo>
                    <a:lnTo>
                      <a:pt x="433" y="18"/>
                    </a:lnTo>
                    <a:lnTo>
                      <a:pt x="430" y="18"/>
                    </a:lnTo>
                    <a:lnTo>
                      <a:pt x="433" y="17"/>
                    </a:lnTo>
                    <a:lnTo>
                      <a:pt x="435" y="17"/>
                    </a:lnTo>
                    <a:lnTo>
                      <a:pt x="436" y="16"/>
                    </a:lnTo>
                    <a:lnTo>
                      <a:pt x="437" y="16"/>
                    </a:lnTo>
                    <a:lnTo>
                      <a:pt x="438" y="15"/>
                    </a:lnTo>
                    <a:lnTo>
                      <a:pt x="437" y="14"/>
                    </a:lnTo>
                    <a:lnTo>
                      <a:pt x="436" y="14"/>
                    </a:lnTo>
                    <a:lnTo>
                      <a:pt x="435" y="13"/>
                    </a:lnTo>
                    <a:lnTo>
                      <a:pt x="437" y="12"/>
                    </a:lnTo>
                    <a:lnTo>
                      <a:pt x="435" y="12"/>
                    </a:lnTo>
                    <a:lnTo>
                      <a:pt x="433" y="11"/>
                    </a:lnTo>
                    <a:lnTo>
                      <a:pt x="429" y="11"/>
                    </a:lnTo>
                    <a:lnTo>
                      <a:pt x="425" y="12"/>
                    </a:lnTo>
                    <a:lnTo>
                      <a:pt x="421" y="12"/>
                    </a:lnTo>
                    <a:lnTo>
                      <a:pt x="419" y="13"/>
                    </a:lnTo>
                    <a:lnTo>
                      <a:pt x="416" y="13"/>
                    </a:lnTo>
                    <a:lnTo>
                      <a:pt x="413" y="13"/>
                    </a:lnTo>
                    <a:lnTo>
                      <a:pt x="409" y="13"/>
                    </a:lnTo>
                    <a:lnTo>
                      <a:pt x="404" y="13"/>
                    </a:lnTo>
                    <a:lnTo>
                      <a:pt x="403" y="14"/>
                    </a:lnTo>
                    <a:lnTo>
                      <a:pt x="401" y="14"/>
                    </a:lnTo>
                    <a:lnTo>
                      <a:pt x="401" y="13"/>
                    </a:lnTo>
                    <a:lnTo>
                      <a:pt x="398" y="12"/>
                    </a:lnTo>
                    <a:lnTo>
                      <a:pt x="395" y="12"/>
                    </a:lnTo>
                    <a:lnTo>
                      <a:pt x="390" y="12"/>
                    </a:lnTo>
                    <a:lnTo>
                      <a:pt x="387" y="12"/>
                    </a:lnTo>
                    <a:lnTo>
                      <a:pt x="383" y="12"/>
                    </a:lnTo>
                    <a:lnTo>
                      <a:pt x="380" y="13"/>
                    </a:lnTo>
                    <a:lnTo>
                      <a:pt x="377" y="13"/>
                    </a:lnTo>
                    <a:lnTo>
                      <a:pt x="374" y="14"/>
                    </a:lnTo>
                    <a:lnTo>
                      <a:pt x="371" y="15"/>
                    </a:lnTo>
                    <a:lnTo>
                      <a:pt x="370" y="17"/>
                    </a:lnTo>
                    <a:lnTo>
                      <a:pt x="368" y="16"/>
                    </a:lnTo>
                    <a:lnTo>
                      <a:pt x="368" y="15"/>
                    </a:lnTo>
                    <a:lnTo>
                      <a:pt x="365" y="15"/>
                    </a:lnTo>
                    <a:lnTo>
                      <a:pt x="362" y="16"/>
                    </a:lnTo>
                    <a:lnTo>
                      <a:pt x="359" y="16"/>
                    </a:lnTo>
                    <a:lnTo>
                      <a:pt x="356" y="16"/>
                    </a:lnTo>
                    <a:lnTo>
                      <a:pt x="354" y="16"/>
                    </a:lnTo>
                    <a:lnTo>
                      <a:pt x="352" y="16"/>
                    </a:lnTo>
                    <a:lnTo>
                      <a:pt x="351" y="17"/>
                    </a:lnTo>
                    <a:lnTo>
                      <a:pt x="351" y="18"/>
                    </a:lnTo>
                    <a:lnTo>
                      <a:pt x="351" y="19"/>
                    </a:lnTo>
                    <a:lnTo>
                      <a:pt x="349" y="19"/>
                    </a:lnTo>
                    <a:lnTo>
                      <a:pt x="349" y="18"/>
                    </a:lnTo>
                    <a:lnTo>
                      <a:pt x="349" y="17"/>
                    </a:lnTo>
                    <a:lnTo>
                      <a:pt x="347" y="17"/>
                    </a:lnTo>
                    <a:lnTo>
                      <a:pt x="344" y="17"/>
                    </a:lnTo>
                    <a:lnTo>
                      <a:pt x="341" y="17"/>
                    </a:lnTo>
                    <a:lnTo>
                      <a:pt x="338" y="18"/>
                    </a:lnTo>
                    <a:lnTo>
                      <a:pt x="338" y="19"/>
                    </a:lnTo>
                    <a:lnTo>
                      <a:pt x="337" y="19"/>
                    </a:lnTo>
                    <a:lnTo>
                      <a:pt x="337" y="18"/>
                    </a:lnTo>
                    <a:lnTo>
                      <a:pt x="337" y="17"/>
                    </a:lnTo>
                    <a:lnTo>
                      <a:pt x="335" y="17"/>
                    </a:lnTo>
                    <a:lnTo>
                      <a:pt x="336" y="17"/>
                    </a:lnTo>
                    <a:lnTo>
                      <a:pt x="340" y="16"/>
                    </a:lnTo>
                    <a:lnTo>
                      <a:pt x="343" y="16"/>
                    </a:lnTo>
                    <a:lnTo>
                      <a:pt x="348" y="16"/>
                    </a:lnTo>
                    <a:lnTo>
                      <a:pt x="351" y="15"/>
                    </a:lnTo>
                    <a:lnTo>
                      <a:pt x="352" y="15"/>
                    </a:lnTo>
                    <a:lnTo>
                      <a:pt x="355" y="15"/>
                    </a:lnTo>
                    <a:lnTo>
                      <a:pt x="359" y="14"/>
                    </a:lnTo>
                    <a:lnTo>
                      <a:pt x="362" y="14"/>
                    </a:lnTo>
                    <a:lnTo>
                      <a:pt x="361" y="13"/>
                    </a:lnTo>
                    <a:lnTo>
                      <a:pt x="358" y="12"/>
                    </a:lnTo>
                    <a:lnTo>
                      <a:pt x="356" y="12"/>
                    </a:lnTo>
                    <a:lnTo>
                      <a:pt x="353" y="11"/>
                    </a:lnTo>
                    <a:lnTo>
                      <a:pt x="354" y="11"/>
                    </a:lnTo>
                    <a:lnTo>
                      <a:pt x="356" y="11"/>
                    </a:lnTo>
                    <a:lnTo>
                      <a:pt x="359" y="12"/>
                    </a:lnTo>
                    <a:lnTo>
                      <a:pt x="360" y="12"/>
                    </a:lnTo>
                    <a:lnTo>
                      <a:pt x="361" y="12"/>
                    </a:lnTo>
                    <a:lnTo>
                      <a:pt x="363" y="13"/>
                    </a:lnTo>
                    <a:lnTo>
                      <a:pt x="367" y="13"/>
                    </a:lnTo>
                    <a:lnTo>
                      <a:pt x="371" y="13"/>
                    </a:lnTo>
                    <a:lnTo>
                      <a:pt x="374" y="12"/>
                    </a:lnTo>
                    <a:lnTo>
                      <a:pt x="377" y="12"/>
                    </a:lnTo>
                    <a:lnTo>
                      <a:pt x="380" y="11"/>
                    </a:lnTo>
                    <a:lnTo>
                      <a:pt x="383" y="11"/>
                    </a:lnTo>
                    <a:lnTo>
                      <a:pt x="386" y="11"/>
                    </a:lnTo>
                    <a:lnTo>
                      <a:pt x="392" y="10"/>
                    </a:lnTo>
                    <a:lnTo>
                      <a:pt x="397" y="11"/>
                    </a:lnTo>
                    <a:lnTo>
                      <a:pt x="401" y="11"/>
                    </a:lnTo>
                    <a:lnTo>
                      <a:pt x="405" y="11"/>
                    </a:lnTo>
                    <a:lnTo>
                      <a:pt x="407" y="11"/>
                    </a:lnTo>
                    <a:lnTo>
                      <a:pt x="413" y="11"/>
                    </a:lnTo>
                    <a:lnTo>
                      <a:pt x="417" y="11"/>
                    </a:lnTo>
                    <a:lnTo>
                      <a:pt x="420" y="10"/>
                    </a:lnTo>
                    <a:lnTo>
                      <a:pt x="424" y="10"/>
                    </a:lnTo>
                    <a:lnTo>
                      <a:pt x="426" y="8"/>
                    </a:lnTo>
                    <a:lnTo>
                      <a:pt x="427" y="7"/>
                    </a:lnTo>
                    <a:lnTo>
                      <a:pt x="426" y="6"/>
                    </a:lnTo>
                    <a:lnTo>
                      <a:pt x="423" y="6"/>
                    </a:lnTo>
                    <a:lnTo>
                      <a:pt x="419" y="5"/>
                    </a:lnTo>
                    <a:lnTo>
                      <a:pt x="412" y="4"/>
                    </a:lnTo>
                    <a:lnTo>
                      <a:pt x="407" y="3"/>
                    </a:lnTo>
                    <a:lnTo>
                      <a:pt x="403" y="4"/>
                    </a:lnTo>
                    <a:lnTo>
                      <a:pt x="401" y="4"/>
                    </a:lnTo>
                    <a:lnTo>
                      <a:pt x="400" y="4"/>
                    </a:lnTo>
                    <a:lnTo>
                      <a:pt x="402" y="4"/>
                    </a:lnTo>
                    <a:lnTo>
                      <a:pt x="404" y="5"/>
                    </a:lnTo>
                    <a:lnTo>
                      <a:pt x="401" y="5"/>
                    </a:lnTo>
                    <a:lnTo>
                      <a:pt x="400" y="5"/>
                    </a:lnTo>
                    <a:lnTo>
                      <a:pt x="397" y="5"/>
                    </a:lnTo>
                    <a:lnTo>
                      <a:pt x="396" y="4"/>
                    </a:lnTo>
                    <a:lnTo>
                      <a:pt x="395" y="3"/>
                    </a:lnTo>
                    <a:lnTo>
                      <a:pt x="397" y="3"/>
                    </a:lnTo>
                    <a:lnTo>
                      <a:pt x="399" y="3"/>
                    </a:lnTo>
                    <a:lnTo>
                      <a:pt x="398" y="3"/>
                    </a:lnTo>
                    <a:lnTo>
                      <a:pt x="396" y="3"/>
                    </a:lnTo>
                    <a:lnTo>
                      <a:pt x="393" y="3"/>
                    </a:lnTo>
                    <a:lnTo>
                      <a:pt x="394" y="3"/>
                    </a:lnTo>
                    <a:lnTo>
                      <a:pt x="392" y="3"/>
                    </a:lnTo>
                    <a:lnTo>
                      <a:pt x="391" y="2"/>
                    </a:lnTo>
                    <a:lnTo>
                      <a:pt x="390" y="2"/>
                    </a:lnTo>
                    <a:lnTo>
                      <a:pt x="387" y="1"/>
                    </a:lnTo>
                    <a:lnTo>
                      <a:pt x="384" y="1"/>
                    </a:lnTo>
                    <a:lnTo>
                      <a:pt x="381" y="1"/>
                    </a:lnTo>
                    <a:lnTo>
                      <a:pt x="377" y="1"/>
                    </a:lnTo>
                    <a:lnTo>
                      <a:pt x="373" y="1"/>
                    </a:lnTo>
                    <a:lnTo>
                      <a:pt x="371" y="1"/>
                    </a:lnTo>
                    <a:lnTo>
                      <a:pt x="370" y="1"/>
                    </a:lnTo>
                    <a:lnTo>
                      <a:pt x="369" y="0"/>
                    </a:lnTo>
                    <a:lnTo>
                      <a:pt x="367" y="1"/>
                    </a:lnTo>
                    <a:lnTo>
                      <a:pt x="364" y="1"/>
                    </a:lnTo>
                    <a:lnTo>
                      <a:pt x="363" y="1"/>
                    </a:lnTo>
                    <a:lnTo>
                      <a:pt x="362" y="0"/>
                    </a:lnTo>
                    <a:lnTo>
                      <a:pt x="360" y="0"/>
                    </a:lnTo>
                    <a:lnTo>
                      <a:pt x="358" y="0"/>
                    </a:lnTo>
                    <a:lnTo>
                      <a:pt x="355" y="0"/>
                    </a:lnTo>
                    <a:lnTo>
                      <a:pt x="353" y="0"/>
                    </a:lnTo>
                    <a:lnTo>
                      <a:pt x="351" y="1"/>
                    </a:lnTo>
                    <a:lnTo>
                      <a:pt x="348" y="1"/>
                    </a:lnTo>
                    <a:lnTo>
                      <a:pt x="349" y="2"/>
                    </a:lnTo>
                    <a:lnTo>
                      <a:pt x="350" y="3"/>
                    </a:lnTo>
                    <a:lnTo>
                      <a:pt x="349" y="4"/>
                    </a:lnTo>
                    <a:lnTo>
                      <a:pt x="347" y="2"/>
                    </a:lnTo>
                    <a:lnTo>
                      <a:pt x="346" y="1"/>
                    </a:lnTo>
                    <a:lnTo>
                      <a:pt x="344" y="1"/>
                    </a:lnTo>
                    <a:lnTo>
                      <a:pt x="344" y="2"/>
                    </a:lnTo>
                    <a:lnTo>
                      <a:pt x="343" y="0"/>
                    </a:lnTo>
                    <a:lnTo>
                      <a:pt x="340" y="1"/>
                    </a:lnTo>
                    <a:lnTo>
                      <a:pt x="339" y="1"/>
                    </a:lnTo>
                    <a:lnTo>
                      <a:pt x="337" y="2"/>
                    </a:lnTo>
                    <a:lnTo>
                      <a:pt x="336" y="1"/>
                    </a:lnTo>
                    <a:lnTo>
                      <a:pt x="334" y="1"/>
                    </a:lnTo>
                    <a:lnTo>
                      <a:pt x="332" y="2"/>
                    </a:lnTo>
                    <a:lnTo>
                      <a:pt x="331" y="1"/>
                    </a:lnTo>
                    <a:lnTo>
                      <a:pt x="328" y="1"/>
                    </a:lnTo>
                    <a:lnTo>
                      <a:pt x="324" y="2"/>
                    </a:lnTo>
                    <a:lnTo>
                      <a:pt x="323" y="2"/>
                    </a:lnTo>
                    <a:lnTo>
                      <a:pt x="323" y="3"/>
                    </a:lnTo>
                    <a:lnTo>
                      <a:pt x="325" y="4"/>
                    </a:lnTo>
                    <a:lnTo>
                      <a:pt x="326" y="4"/>
                    </a:lnTo>
                    <a:lnTo>
                      <a:pt x="325" y="4"/>
                    </a:lnTo>
                    <a:lnTo>
                      <a:pt x="325" y="5"/>
                    </a:lnTo>
                    <a:lnTo>
                      <a:pt x="327" y="6"/>
                    </a:lnTo>
                    <a:lnTo>
                      <a:pt x="328" y="6"/>
                    </a:lnTo>
                    <a:lnTo>
                      <a:pt x="327" y="6"/>
                    </a:lnTo>
                    <a:lnTo>
                      <a:pt x="325" y="6"/>
                    </a:lnTo>
                    <a:lnTo>
                      <a:pt x="323" y="5"/>
                    </a:lnTo>
                    <a:lnTo>
                      <a:pt x="321" y="4"/>
                    </a:lnTo>
                    <a:lnTo>
                      <a:pt x="319" y="4"/>
                    </a:lnTo>
                    <a:lnTo>
                      <a:pt x="317" y="3"/>
                    </a:lnTo>
                    <a:lnTo>
                      <a:pt x="316" y="3"/>
                    </a:lnTo>
                    <a:lnTo>
                      <a:pt x="315" y="3"/>
                    </a:lnTo>
                    <a:lnTo>
                      <a:pt x="313" y="3"/>
                    </a:lnTo>
                    <a:lnTo>
                      <a:pt x="313" y="4"/>
                    </a:lnTo>
                    <a:lnTo>
                      <a:pt x="312" y="4"/>
                    </a:lnTo>
                    <a:lnTo>
                      <a:pt x="314" y="6"/>
                    </a:lnTo>
                    <a:lnTo>
                      <a:pt x="313" y="6"/>
                    </a:lnTo>
                    <a:lnTo>
                      <a:pt x="311" y="5"/>
                    </a:lnTo>
                    <a:lnTo>
                      <a:pt x="310" y="5"/>
                    </a:lnTo>
                    <a:lnTo>
                      <a:pt x="307" y="4"/>
                    </a:lnTo>
                    <a:lnTo>
                      <a:pt x="305" y="4"/>
                    </a:lnTo>
                    <a:lnTo>
                      <a:pt x="305" y="5"/>
                    </a:lnTo>
                    <a:lnTo>
                      <a:pt x="306" y="5"/>
                    </a:lnTo>
                    <a:lnTo>
                      <a:pt x="304" y="6"/>
                    </a:lnTo>
                    <a:lnTo>
                      <a:pt x="305" y="7"/>
                    </a:lnTo>
                    <a:lnTo>
                      <a:pt x="305" y="8"/>
                    </a:lnTo>
                    <a:lnTo>
                      <a:pt x="305" y="9"/>
                    </a:lnTo>
                    <a:lnTo>
                      <a:pt x="306" y="10"/>
                    </a:lnTo>
                    <a:lnTo>
                      <a:pt x="308" y="10"/>
                    </a:lnTo>
                    <a:lnTo>
                      <a:pt x="311" y="10"/>
                    </a:lnTo>
                    <a:lnTo>
                      <a:pt x="313" y="10"/>
                    </a:lnTo>
                    <a:lnTo>
                      <a:pt x="315" y="11"/>
                    </a:lnTo>
                    <a:lnTo>
                      <a:pt x="316" y="11"/>
                    </a:lnTo>
                    <a:lnTo>
                      <a:pt x="318" y="11"/>
                    </a:lnTo>
                    <a:lnTo>
                      <a:pt x="321" y="11"/>
                    </a:lnTo>
                    <a:lnTo>
                      <a:pt x="320" y="12"/>
                    </a:lnTo>
                    <a:lnTo>
                      <a:pt x="316" y="12"/>
                    </a:lnTo>
                    <a:lnTo>
                      <a:pt x="313" y="12"/>
                    </a:lnTo>
                    <a:lnTo>
                      <a:pt x="309" y="13"/>
                    </a:lnTo>
                    <a:lnTo>
                      <a:pt x="306" y="13"/>
                    </a:lnTo>
                    <a:lnTo>
                      <a:pt x="306" y="14"/>
                    </a:lnTo>
                    <a:lnTo>
                      <a:pt x="310" y="14"/>
                    </a:lnTo>
                    <a:lnTo>
                      <a:pt x="313" y="14"/>
                    </a:lnTo>
                    <a:lnTo>
                      <a:pt x="316" y="14"/>
                    </a:lnTo>
                    <a:lnTo>
                      <a:pt x="318" y="14"/>
                    </a:lnTo>
                    <a:lnTo>
                      <a:pt x="318" y="15"/>
                    </a:lnTo>
                    <a:lnTo>
                      <a:pt x="315" y="14"/>
                    </a:lnTo>
                    <a:lnTo>
                      <a:pt x="312" y="15"/>
                    </a:lnTo>
                    <a:lnTo>
                      <a:pt x="307" y="15"/>
                    </a:lnTo>
                    <a:lnTo>
                      <a:pt x="304" y="15"/>
                    </a:lnTo>
                    <a:lnTo>
                      <a:pt x="303" y="15"/>
                    </a:lnTo>
                    <a:lnTo>
                      <a:pt x="303" y="16"/>
                    </a:lnTo>
                    <a:lnTo>
                      <a:pt x="304" y="17"/>
                    </a:lnTo>
                    <a:lnTo>
                      <a:pt x="305" y="18"/>
                    </a:lnTo>
                    <a:lnTo>
                      <a:pt x="306" y="19"/>
                    </a:lnTo>
                    <a:lnTo>
                      <a:pt x="308" y="19"/>
                    </a:lnTo>
                    <a:lnTo>
                      <a:pt x="308" y="20"/>
                    </a:lnTo>
                    <a:lnTo>
                      <a:pt x="306" y="20"/>
                    </a:lnTo>
                    <a:lnTo>
                      <a:pt x="304" y="18"/>
                    </a:lnTo>
                    <a:lnTo>
                      <a:pt x="302" y="17"/>
                    </a:lnTo>
                    <a:lnTo>
                      <a:pt x="301" y="16"/>
                    </a:lnTo>
                    <a:lnTo>
                      <a:pt x="297" y="16"/>
                    </a:lnTo>
                    <a:lnTo>
                      <a:pt x="295" y="16"/>
                    </a:lnTo>
                    <a:lnTo>
                      <a:pt x="293" y="16"/>
                    </a:lnTo>
                    <a:lnTo>
                      <a:pt x="290" y="16"/>
                    </a:lnTo>
                    <a:lnTo>
                      <a:pt x="288" y="14"/>
                    </a:lnTo>
                    <a:lnTo>
                      <a:pt x="286" y="14"/>
                    </a:lnTo>
                    <a:lnTo>
                      <a:pt x="284" y="13"/>
                    </a:lnTo>
                    <a:lnTo>
                      <a:pt x="282" y="12"/>
                    </a:lnTo>
                    <a:lnTo>
                      <a:pt x="279" y="12"/>
                    </a:lnTo>
                    <a:lnTo>
                      <a:pt x="277" y="12"/>
                    </a:lnTo>
                    <a:lnTo>
                      <a:pt x="277" y="11"/>
                    </a:lnTo>
                    <a:lnTo>
                      <a:pt x="279" y="11"/>
                    </a:lnTo>
                    <a:lnTo>
                      <a:pt x="278" y="10"/>
                    </a:lnTo>
                    <a:lnTo>
                      <a:pt x="277" y="10"/>
                    </a:lnTo>
                    <a:lnTo>
                      <a:pt x="274" y="9"/>
                    </a:lnTo>
                    <a:lnTo>
                      <a:pt x="272" y="9"/>
                    </a:lnTo>
                    <a:lnTo>
                      <a:pt x="270" y="8"/>
                    </a:lnTo>
                    <a:lnTo>
                      <a:pt x="266" y="8"/>
                    </a:lnTo>
                    <a:lnTo>
                      <a:pt x="266" y="9"/>
                    </a:lnTo>
                    <a:lnTo>
                      <a:pt x="267" y="9"/>
                    </a:lnTo>
                    <a:lnTo>
                      <a:pt x="265" y="10"/>
                    </a:lnTo>
                    <a:lnTo>
                      <a:pt x="262" y="10"/>
                    </a:lnTo>
                    <a:lnTo>
                      <a:pt x="259" y="10"/>
                    </a:lnTo>
                    <a:lnTo>
                      <a:pt x="261" y="11"/>
                    </a:lnTo>
                    <a:lnTo>
                      <a:pt x="264" y="11"/>
                    </a:lnTo>
                    <a:lnTo>
                      <a:pt x="267" y="12"/>
                    </a:lnTo>
                    <a:lnTo>
                      <a:pt x="269" y="13"/>
                    </a:lnTo>
                    <a:lnTo>
                      <a:pt x="266" y="12"/>
                    </a:lnTo>
                    <a:lnTo>
                      <a:pt x="263" y="12"/>
                    </a:lnTo>
                    <a:lnTo>
                      <a:pt x="264" y="12"/>
                    </a:lnTo>
                    <a:lnTo>
                      <a:pt x="263" y="13"/>
                    </a:lnTo>
                    <a:lnTo>
                      <a:pt x="261" y="12"/>
                    </a:lnTo>
                    <a:lnTo>
                      <a:pt x="256" y="11"/>
                    </a:lnTo>
                    <a:lnTo>
                      <a:pt x="253" y="11"/>
                    </a:lnTo>
                    <a:lnTo>
                      <a:pt x="252" y="11"/>
                    </a:lnTo>
                    <a:lnTo>
                      <a:pt x="253" y="12"/>
                    </a:lnTo>
                    <a:lnTo>
                      <a:pt x="253" y="13"/>
                    </a:lnTo>
                    <a:lnTo>
                      <a:pt x="252" y="12"/>
                    </a:lnTo>
                    <a:lnTo>
                      <a:pt x="250" y="12"/>
                    </a:lnTo>
                    <a:lnTo>
                      <a:pt x="250" y="11"/>
                    </a:lnTo>
                    <a:lnTo>
                      <a:pt x="249" y="11"/>
                    </a:lnTo>
                    <a:lnTo>
                      <a:pt x="247" y="12"/>
                    </a:lnTo>
                    <a:lnTo>
                      <a:pt x="246" y="11"/>
                    </a:lnTo>
                    <a:lnTo>
                      <a:pt x="245" y="12"/>
                    </a:lnTo>
                    <a:lnTo>
                      <a:pt x="246" y="13"/>
                    </a:lnTo>
                    <a:lnTo>
                      <a:pt x="247" y="13"/>
                    </a:lnTo>
                    <a:lnTo>
                      <a:pt x="248" y="13"/>
                    </a:lnTo>
                    <a:lnTo>
                      <a:pt x="248" y="14"/>
                    </a:lnTo>
                    <a:lnTo>
                      <a:pt x="250" y="14"/>
                    </a:lnTo>
                    <a:lnTo>
                      <a:pt x="252" y="15"/>
                    </a:lnTo>
                    <a:lnTo>
                      <a:pt x="254" y="15"/>
                    </a:lnTo>
                    <a:lnTo>
                      <a:pt x="256" y="16"/>
                    </a:lnTo>
                    <a:lnTo>
                      <a:pt x="258" y="16"/>
                    </a:lnTo>
                    <a:lnTo>
                      <a:pt x="260" y="16"/>
                    </a:lnTo>
                    <a:lnTo>
                      <a:pt x="262" y="16"/>
                    </a:lnTo>
                    <a:lnTo>
                      <a:pt x="264" y="16"/>
                    </a:lnTo>
                    <a:lnTo>
                      <a:pt x="265" y="16"/>
                    </a:lnTo>
                    <a:lnTo>
                      <a:pt x="263" y="17"/>
                    </a:lnTo>
                    <a:lnTo>
                      <a:pt x="259" y="17"/>
                    </a:lnTo>
                    <a:lnTo>
                      <a:pt x="254" y="16"/>
                    </a:lnTo>
                    <a:lnTo>
                      <a:pt x="252" y="16"/>
                    </a:lnTo>
                    <a:lnTo>
                      <a:pt x="251" y="17"/>
                    </a:lnTo>
                    <a:lnTo>
                      <a:pt x="252" y="17"/>
                    </a:lnTo>
                    <a:lnTo>
                      <a:pt x="255" y="18"/>
                    </a:lnTo>
                    <a:lnTo>
                      <a:pt x="258" y="18"/>
                    </a:lnTo>
                    <a:lnTo>
                      <a:pt x="262" y="18"/>
                    </a:lnTo>
                    <a:lnTo>
                      <a:pt x="264" y="18"/>
                    </a:lnTo>
                    <a:lnTo>
                      <a:pt x="267" y="18"/>
                    </a:lnTo>
                    <a:lnTo>
                      <a:pt x="270" y="18"/>
                    </a:lnTo>
                    <a:lnTo>
                      <a:pt x="274" y="18"/>
                    </a:lnTo>
                    <a:lnTo>
                      <a:pt x="277" y="18"/>
                    </a:lnTo>
                    <a:lnTo>
                      <a:pt x="279" y="19"/>
                    </a:lnTo>
                    <a:lnTo>
                      <a:pt x="281" y="19"/>
                    </a:lnTo>
                    <a:lnTo>
                      <a:pt x="284" y="19"/>
                    </a:lnTo>
                    <a:lnTo>
                      <a:pt x="285" y="20"/>
                    </a:lnTo>
                    <a:lnTo>
                      <a:pt x="287" y="20"/>
                    </a:lnTo>
                    <a:lnTo>
                      <a:pt x="289" y="21"/>
                    </a:lnTo>
                    <a:lnTo>
                      <a:pt x="291" y="21"/>
                    </a:lnTo>
                    <a:lnTo>
                      <a:pt x="293" y="22"/>
                    </a:lnTo>
                    <a:lnTo>
                      <a:pt x="295" y="22"/>
                    </a:lnTo>
                    <a:lnTo>
                      <a:pt x="296" y="22"/>
                    </a:lnTo>
                    <a:lnTo>
                      <a:pt x="296" y="23"/>
                    </a:lnTo>
                    <a:lnTo>
                      <a:pt x="296" y="24"/>
                    </a:lnTo>
                    <a:lnTo>
                      <a:pt x="295" y="25"/>
                    </a:lnTo>
                    <a:lnTo>
                      <a:pt x="296" y="26"/>
                    </a:lnTo>
                    <a:lnTo>
                      <a:pt x="297" y="26"/>
                    </a:lnTo>
                    <a:lnTo>
                      <a:pt x="296" y="27"/>
                    </a:lnTo>
                    <a:lnTo>
                      <a:pt x="296" y="28"/>
                    </a:lnTo>
                    <a:lnTo>
                      <a:pt x="295" y="27"/>
                    </a:lnTo>
                    <a:lnTo>
                      <a:pt x="294" y="26"/>
                    </a:lnTo>
                    <a:lnTo>
                      <a:pt x="292" y="25"/>
                    </a:lnTo>
                    <a:lnTo>
                      <a:pt x="290" y="25"/>
                    </a:lnTo>
                    <a:lnTo>
                      <a:pt x="288" y="24"/>
                    </a:lnTo>
                    <a:lnTo>
                      <a:pt x="287" y="23"/>
                    </a:lnTo>
                    <a:lnTo>
                      <a:pt x="284" y="22"/>
                    </a:lnTo>
                    <a:lnTo>
                      <a:pt x="282" y="21"/>
                    </a:lnTo>
                    <a:lnTo>
                      <a:pt x="279" y="20"/>
                    </a:lnTo>
                    <a:lnTo>
                      <a:pt x="278" y="21"/>
                    </a:lnTo>
                    <a:lnTo>
                      <a:pt x="279" y="22"/>
                    </a:lnTo>
                    <a:lnTo>
                      <a:pt x="279" y="23"/>
                    </a:lnTo>
                    <a:lnTo>
                      <a:pt x="280" y="24"/>
                    </a:lnTo>
                    <a:lnTo>
                      <a:pt x="280" y="25"/>
                    </a:lnTo>
                    <a:lnTo>
                      <a:pt x="280" y="26"/>
                    </a:lnTo>
                    <a:lnTo>
                      <a:pt x="279" y="27"/>
                    </a:lnTo>
                    <a:lnTo>
                      <a:pt x="278" y="25"/>
                    </a:lnTo>
                    <a:lnTo>
                      <a:pt x="278" y="23"/>
                    </a:lnTo>
                    <a:lnTo>
                      <a:pt x="278" y="22"/>
                    </a:lnTo>
                    <a:lnTo>
                      <a:pt x="276" y="21"/>
                    </a:lnTo>
                    <a:lnTo>
                      <a:pt x="273" y="20"/>
                    </a:lnTo>
                    <a:lnTo>
                      <a:pt x="269" y="20"/>
                    </a:lnTo>
                    <a:lnTo>
                      <a:pt x="265" y="20"/>
                    </a:lnTo>
                    <a:lnTo>
                      <a:pt x="260" y="20"/>
                    </a:lnTo>
                    <a:lnTo>
                      <a:pt x="257" y="20"/>
                    </a:lnTo>
                    <a:lnTo>
                      <a:pt x="254" y="20"/>
                    </a:lnTo>
                    <a:lnTo>
                      <a:pt x="251" y="19"/>
                    </a:lnTo>
                    <a:lnTo>
                      <a:pt x="248" y="20"/>
                    </a:lnTo>
                    <a:lnTo>
                      <a:pt x="245" y="20"/>
                    </a:lnTo>
                    <a:lnTo>
                      <a:pt x="245" y="21"/>
                    </a:lnTo>
                    <a:lnTo>
                      <a:pt x="247" y="22"/>
                    </a:lnTo>
                    <a:lnTo>
                      <a:pt x="250" y="23"/>
                    </a:lnTo>
                    <a:lnTo>
                      <a:pt x="251" y="24"/>
                    </a:lnTo>
                    <a:lnTo>
                      <a:pt x="253" y="24"/>
                    </a:lnTo>
                    <a:lnTo>
                      <a:pt x="254" y="25"/>
                    </a:lnTo>
                    <a:lnTo>
                      <a:pt x="255" y="26"/>
                    </a:lnTo>
                    <a:lnTo>
                      <a:pt x="256" y="26"/>
                    </a:lnTo>
                    <a:lnTo>
                      <a:pt x="259" y="27"/>
                    </a:lnTo>
                    <a:lnTo>
                      <a:pt x="261" y="28"/>
                    </a:lnTo>
                    <a:lnTo>
                      <a:pt x="262" y="28"/>
                    </a:lnTo>
                    <a:lnTo>
                      <a:pt x="261" y="30"/>
                    </a:lnTo>
                    <a:lnTo>
                      <a:pt x="263" y="30"/>
                    </a:lnTo>
                    <a:lnTo>
                      <a:pt x="265" y="31"/>
                    </a:lnTo>
                    <a:lnTo>
                      <a:pt x="269" y="31"/>
                    </a:lnTo>
                    <a:lnTo>
                      <a:pt x="270" y="31"/>
                    </a:lnTo>
                    <a:lnTo>
                      <a:pt x="273" y="32"/>
                    </a:lnTo>
                    <a:lnTo>
                      <a:pt x="274" y="32"/>
                    </a:lnTo>
                    <a:lnTo>
                      <a:pt x="272" y="32"/>
                    </a:lnTo>
                    <a:lnTo>
                      <a:pt x="271" y="33"/>
                    </a:lnTo>
                    <a:lnTo>
                      <a:pt x="269" y="32"/>
                    </a:lnTo>
                    <a:lnTo>
                      <a:pt x="265" y="31"/>
                    </a:lnTo>
                    <a:lnTo>
                      <a:pt x="261" y="30"/>
                    </a:lnTo>
                    <a:lnTo>
                      <a:pt x="257" y="30"/>
                    </a:lnTo>
                    <a:lnTo>
                      <a:pt x="255" y="31"/>
                    </a:lnTo>
                    <a:lnTo>
                      <a:pt x="254" y="32"/>
                    </a:lnTo>
                    <a:lnTo>
                      <a:pt x="253" y="33"/>
                    </a:lnTo>
                    <a:lnTo>
                      <a:pt x="252" y="33"/>
                    </a:lnTo>
                    <a:lnTo>
                      <a:pt x="253" y="34"/>
                    </a:lnTo>
                    <a:lnTo>
                      <a:pt x="255" y="35"/>
                    </a:lnTo>
                    <a:lnTo>
                      <a:pt x="256" y="35"/>
                    </a:lnTo>
                    <a:lnTo>
                      <a:pt x="257" y="35"/>
                    </a:lnTo>
                    <a:lnTo>
                      <a:pt x="259" y="35"/>
                    </a:lnTo>
                    <a:lnTo>
                      <a:pt x="262" y="36"/>
                    </a:lnTo>
                    <a:lnTo>
                      <a:pt x="263" y="36"/>
                    </a:lnTo>
                    <a:lnTo>
                      <a:pt x="261" y="36"/>
                    </a:lnTo>
                    <a:lnTo>
                      <a:pt x="259" y="35"/>
                    </a:lnTo>
                    <a:lnTo>
                      <a:pt x="255" y="36"/>
                    </a:lnTo>
                    <a:lnTo>
                      <a:pt x="254" y="36"/>
                    </a:lnTo>
                    <a:lnTo>
                      <a:pt x="253" y="36"/>
                    </a:lnTo>
                    <a:lnTo>
                      <a:pt x="252" y="37"/>
                    </a:lnTo>
                    <a:lnTo>
                      <a:pt x="252" y="38"/>
                    </a:lnTo>
                    <a:lnTo>
                      <a:pt x="253" y="38"/>
                    </a:lnTo>
                    <a:lnTo>
                      <a:pt x="254" y="39"/>
                    </a:lnTo>
                    <a:lnTo>
                      <a:pt x="256" y="40"/>
                    </a:lnTo>
                    <a:lnTo>
                      <a:pt x="258" y="40"/>
                    </a:lnTo>
                    <a:lnTo>
                      <a:pt x="258" y="41"/>
                    </a:lnTo>
                    <a:lnTo>
                      <a:pt x="258" y="42"/>
                    </a:lnTo>
                    <a:lnTo>
                      <a:pt x="257" y="42"/>
                    </a:lnTo>
                    <a:lnTo>
                      <a:pt x="255" y="42"/>
                    </a:lnTo>
                    <a:lnTo>
                      <a:pt x="255" y="43"/>
                    </a:lnTo>
                    <a:lnTo>
                      <a:pt x="252" y="42"/>
                    </a:lnTo>
                    <a:lnTo>
                      <a:pt x="249" y="41"/>
                    </a:lnTo>
                    <a:lnTo>
                      <a:pt x="246" y="40"/>
                    </a:lnTo>
                    <a:lnTo>
                      <a:pt x="244" y="39"/>
                    </a:lnTo>
                    <a:lnTo>
                      <a:pt x="243" y="38"/>
                    </a:lnTo>
                    <a:lnTo>
                      <a:pt x="242" y="37"/>
                    </a:lnTo>
                    <a:lnTo>
                      <a:pt x="240" y="36"/>
                    </a:lnTo>
                    <a:lnTo>
                      <a:pt x="237" y="35"/>
                    </a:lnTo>
                    <a:lnTo>
                      <a:pt x="233" y="34"/>
                    </a:lnTo>
                    <a:lnTo>
                      <a:pt x="229" y="34"/>
                    </a:lnTo>
                    <a:lnTo>
                      <a:pt x="227" y="33"/>
                    </a:lnTo>
                    <a:lnTo>
                      <a:pt x="226" y="32"/>
                    </a:lnTo>
                    <a:lnTo>
                      <a:pt x="223" y="31"/>
                    </a:lnTo>
                    <a:lnTo>
                      <a:pt x="219" y="30"/>
                    </a:lnTo>
                    <a:lnTo>
                      <a:pt x="216" y="29"/>
                    </a:lnTo>
                    <a:lnTo>
                      <a:pt x="215" y="28"/>
                    </a:lnTo>
                    <a:lnTo>
                      <a:pt x="213" y="26"/>
                    </a:lnTo>
                    <a:lnTo>
                      <a:pt x="211" y="26"/>
                    </a:lnTo>
                    <a:lnTo>
                      <a:pt x="210" y="26"/>
                    </a:lnTo>
                    <a:lnTo>
                      <a:pt x="207" y="26"/>
                    </a:lnTo>
                    <a:lnTo>
                      <a:pt x="205" y="26"/>
                    </a:lnTo>
                    <a:lnTo>
                      <a:pt x="202" y="25"/>
                    </a:lnTo>
                    <a:lnTo>
                      <a:pt x="199" y="26"/>
                    </a:lnTo>
                    <a:lnTo>
                      <a:pt x="197" y="26"/>
                    </a:lnTo>
                    <a:lnTo>
                      <a:pt x="196" y="26"/>
                    </a:lnTo>
                    <a:lnTo>
                      <a:pt x="195" y="26"/>
                    </a:lnTo>
                    <a:lnTo>
                      <a:pt x="196" y="27"/>
                    </a:lnTo>
                    <a:lnTo>
                      <a:pt x="197" y="28"/>
                    </a:lnTo>
                    <a:lnTo>
                      <a:pt x="198" y="29"/>
                    </a:lnTo>
                    <a:lnTo>
                      <a:pt x="198" y="30"/>
                    </a:lnTo>
                    <a:lnTo>
                      <a:pt x="198" y="31"/>
                    </a:lnTo>
                    <a:lnTo>
                      <a:pt x="199" y="32"/>
                    </a:lnTo>
                    <a:lnTo>
                      <a:pt x="200" y="33"/>
                    </a:lnTo>
                    <a:lnTo>
                      <a:pt x="201" y="34"/>
                    </a:lnTo>
                    <a:lnTo>
                      <a:pt x="203" y="35"/>
                    </a:lnTo>
                    <a:lnTo>
                      <a:pt x="204" y="36"/>
                    </a:lnTo>
                    <a:lnTo>
                      <a:pt x="206" y="37"/>
                    </a:lnTo>
                    <a:lnTo>
                      <a:pt x="210" y="38"/>
                    </a:lnTo>
                    <a:lnTo>
                      <a:pt x="210" y="39"/>
                    </a:lnTo>
                    <a:lnTo>
                      <a:pt x="208" y="40"/>
                    </a:lnTo>
                    <a:lnTo>
                      <a:pt x="206" y="40"/>
                    </a:lnTo>
                    <a:lnTo>
                      <a:pt x="204" y="39"/>
                    </a:lnTo>
                    <a:lnTo>
                      <a:pt x="200" y="39"/>
                    </a:lnTo>
                    <a:lnTo>
                      <a:pt x="197" y="39"/>
                    </a:lnTo>
                    <a:lnTo>
                      <a:pt x="199" y="40"/>
                    </a:lnTo>
                    <a:lnTo>
                      <a:pt x="200" y="40"/>
                    </a:lnTo>
                    <a:lnTo>
                      <a:pt x="202" y="42"/>
                    </a:lnTo>
                    <a:lnTo>
                      <a:pt x="204" y="42"/>
                    </a:lnTo>
                    <a:lnTo>
                      <a:pt x="206" y="43"/>
                    </a:lnTo>
                    <a:lnTo>
                      <a:pt x="207" y="44"/>
                    </a:lnTo>
                    <a:lnTo>
                      <a:pt x="204" y="44"/>
                    </a:lnTo>
                    <a:lnTo>
                      <a:pt x="202" y="43"/>
                    </a:lnTo>
                    <a:lnTo>
                      <a:pt x="200" y="42"/>
                    </a:lnTo>
                    <a:lnTo>
                      <a:pt x="198" y="41"/>
                    </a:lnTo>
                    <a:lnTo>
                      <a:pt x="195" y="40"/>
                    </a:lnTo>
                    <a:lnTo>
                      <a:pt x="193" y="39"/>
                    </a:lnTo>
                    <a:lnTo>
                      <a:pt x="190" y="39"/>
                    </a:lnTo>
                    <a:lnTo>
                      <a:pt x="188" y="39"/>
                    </a:lnTo>
                    <a:lnTo>
                      <a:pt x="186" y="39"/>
                    </a:lnTo>
                    <a:lnTo>
                      <a:pt x="184" y="38"/>
                    </a:lnTo>
                    <a:lnTo>
                      <a:pt x="182" y="38"/>
                    </a:lnTo>
                    <a:lnTo>
                      <a:pt x="180" y="37"/>
                    </a:lnTo>
                    <a:lnTo>
                      <a:pt x="180" y="38"/>
                    </a:lnTo>
                    <a:lnTo>
                      <a:pt x="180" y="40"/>
                    </a:lnTo>
                    <a:lnTo>
                      <a:pt x="180" y="41"/>
                    </a:lnTo>
                    <a:lnTo>
                      <a:pt x="178" y="43"/>
                    </a:lnTo>
                    <a:lnTo>
                      <a:pt x="176" y="44"/>
                    </a:lnTo>
                    <a:lnTo>
                      <a:pt x="176" y="45"/>
                    </a:lnTo>
                    <a:lnTo>
                      <a:pt x="176" y="47"/>
                    </a:lnTo>
                    <a:lnTo>
                      <a:pt x="175" y="48"/>
                    </a:lnTo>
                    <a:lnTo>
                      <a:pt x="173" y="47"/>
                    </a:lnTo>
                    <a:lnTo>
                      <a:pt x="173" y="46"/>
                    </a:lnTo>
                    <a:lnTo>
                      <a:pt x="173" y="45"/>
                    </a:lnTo>
                    <a:lnTo>
                      <a:pt x="173" y="44"/>
                    </a:lnTo>
                    <a:lnTo>
                      <a:pt x="174" y="43"/>
                    </a:lnTo>
                    <a:lnTo>
                      <a:pt x="175" y="41"/>
                    </a:lnTo>
                    <a:lnTo>
                      <a:pt x="175" y="40"/>
                    </a:lnTo>
                    <a:lnTo>
                      <a:pt x="175" y="39"/>
                    </a:lnTo>
                    <a:lnTo>
                      <a:pt x="174" y="38"/>
                    </a:lnTo>
                    <a:lnTo>
                      <a:pt x="173" y="36"/>
                    </a:lnTo>
                    <a:lnTo>
                      <a:pt x="172" y="34"/>
                    </a:lnTo>
                    <a:lnTo>
                      <a:pt x="171" y="33"/>
                    </a:lnTo>
                    <a:lnTo>
                      <a:pt x="170" y="32"/>
                    </a:lnTo>
                    <a:lnTo>
                      <a:pt x="169" y="32"/>
                    </a:lnTo>
                    <a:lnTo>
                      <a:pt x="168" y="31"/>
                    </a:lnTo>
                    <a:lnTo>
                      <a:pt x="166" y="30"/>
                    </a:lnTo>
                    <a:lnTo>
                      <a:pt x="164" y="29"/>
                    </a:lnTo>
                    <a:lnTo>
                      <a:pt x="162" y="29"/>
                    </a:lnTo>
                    <a:lnTo>
                      <a:pt x="159" y="30"/>
                    </a:lnTo>
                    <a:lnTo>
                      <a:pt x="157" y="30"/>
                    </a:lnTo>
                    <a:lnTo>
                      <a:pt x="155" y="31"/>
                    </a:lnTo>
                    <a:lnTo>
                      <a:pt x="155" y="32"/>
                    </a:lnTo>
                    <a:lnTo>
                      <a:pt x="157" y="31"/>
                    </a:lnTo>
                    <a:lnTo>
                      <a:pt x="158" y="32"/>
                    </a:lnTo>
                    <a:lnTo>
                      <a:pt x="155" y="32"/>
                    </a:lnTo>
                    <a:lnTo>
                      <a:pt x="153" y="32"/>
                    </a:lnTo>
                    <a:lnTo>
                      <a:pt x="152" y="31"/>
                    </a:lnTo>
                    <a:lnTo>
                      <a:pt x="149" y="32"/>
                    </a:lnTo>
                    <a:lnTo>
                      <a:pt x="149" y="33"/>
                    </a:lnTo>
                    <a:lnTo>
                      <a:pt x="147" y="33"/>
                    </a:lnTo>
                    <a:lnTo>
                      <a:pt x="146" y="33"/>
                    </a:lnTo>
                    <a:lnTo>
                      <a:pt x="143" y="33"/>
                    </a:lnTo>
                    <a:lnTo>
                      <a:pt x="141" y="34"/>
                    </a:lnTo>
                    <a:lnTo>
                      <a:pt x="137" y="34"/>
                    </a:lnTo>
                    <a:lnTo>
                      <a:pt x="135" y="34"/>
                    </a:lnTo>
                    <a:lnTo>
                      <a:pt x="132" y="35"/>
                    </a:lnTo>
                    <a:lnTo>
                      <a:pt x="129" y="35"/>
                    </a:lnTo>
                    <a:lnTo>
                      <a:pt x="128" y="35"/>
                    </a:lnTo>
                    <a:lnTo>
                      <a:pt x="125" y="36"/>
                    </a:lnTo>
                    <a:lnTo>
                      <a:pt x="123" y="36"/>
                    </a:lnTo>
                    <a:lnTo>
                      <a:pt x="121" y="37"/>
                    </a:lnTo>
                    <a:lnTo>
                      <a:pt x="120" y="38"/>
                    </a:lnTo>
                    <a:lnTo>
                      <a:pt x="122" y="38"/>
                    </a:lnTo>
                    <a:lnTo>
                      <a:pt x="123" y="39"/>
                    </a:lnTo>
                    <a:lnTo>
                      <a:pt x="125" y="39"/>
                    </a:lnTo>
                    <a:lnTo>
                      <a:pt x="127" y="40"/>
                    </a:lnTo>
                    <a:lnTo>
                      <a:pt x="129" y="41"/>
                    </a:lnTo>
                    <a:lnTo>
                      <a:pt x="130" y="42"/>
                    </a:lnTo>
                    <a:lnTo>
                      <a:pt x="131" y="43"/>
                    </a:lnTo>
                    <a:lnTo>
                      <a:pt x="132" y="45"/>
                    </a:lnTo>
                    <a:lnTo>
                      <a:pt x="134" y="45"/>
                    </a:lnTo>
                    <a:lnTo>
                      <a:pt x="135" y="46"/>
                    </a:lnTo>
                    <a:lnTo>
                      <a:pt x="136" y="46"/>
                    </a:lnTo>
                    <a:lnTo>
                      <a:pt x="138" y="47"/>
                    </a:lnTo>
                    <a:lnTo>
                      <a:pt x="141" y="47"/>
                    </a:lnTo>
                    <a:lnTo>
                      <a:pt x="141" y="49"/>
                    </a:lnTo>
                    <a:lnTo>
                      <a:pt x="142" y="50"/>
                    </a:lnTo>
                    <a:lnTo>
                      <a:pt x="141" y="51"/>
                    </a:lnTo>
                    <a:lnTo>
                      <a:pt x="140" y="50"/>
                    </a:lnTo>
                    <a:lnTo>
                      <a:pt x="140" y="49"/>
                    </a:lnTo>
                    <a:lnTo>
                      <a:pt x="139" y="49"/>
                    </a:lnTo>
                    <a:lnTo>
                      <a:pt x="138" y="48"/>
                    </a:lnTo>
                    <a:lnTo>
                      <a:pt x="136" y="47"/>
                    </a:lnTo>
                    <a:lnTo>
                      <a:pt x="134" y="47"/>
                    </a:lnTo>
                    <a:lnTo>
                      <a:pt x="132" y="47"/>
                    </a:lnTo>
                    <a:lnTo>
                      <a:pt x="130" y="46"/>
                    </a:lnTo>
                    <a:lnTo>
                      <a:pt x="128" y="45"/>
                    </a:lnTo>
                    <a:lnTo>
                      <a:pt x="126" y="44"/>
                    </a:lnTo>
                    <a:lnTo>
                      <a:pt x="126" y="43"/>
                    </a:lnTo>
                    <a:lnTo>
                      <a:pt x="125" y="43"/>
                    </a:lnTo>
                    <a:lnTo>
                      <a:pt x="125" y="42"/>
                    </a:lnTo>
                    <a:lnTo>
                      <a:pt x="123" y="41"/>
                    </a:lnTo>
                    <a:lnTo>
                      <a:pt x="121" y="40"/>
                    </a:lnTo>
                    <a:lnTo>
                      <a:pt x="118" y="40"/>
                    </a:lnTo>
                    <a:lnTo>
                      <a:pt x="116" y="40"/>
                    </a:lnTo>
                    <a:lnTo>
                      <a:pt x="114" y="39"/>
                    </a:lnTo>
                    <a:lnTo>
                      <a:pt x="113" y="39"/>
                    </a:lnTo>
                    <a:lnTo>
                      <a:pt x="112" y="39"/>
                    </a:lnTo>
                    <a:lnTo>
                      <a:pt x="110" y="39"/>
                    </a:lnTo>
                    <a:lnTo>
                      <a:pt x="108" y="40"/>
                    </a:lnTo>
                    <a:lnTo>
                      <a:pt x="106" y="40"/>
                    </a:lnTo>
                    <a:lnTo>
                      <a:pt x="104" y="41"/>
                    </a:lnTo>
                    <a:lnTo>
                      <a:pt x="102" y="42"/>
                    </a:lnTo>
                    <a:lnTo>
                      <a:pt x="102" y="43"/>
                    </a:lnTo>
                    <a:lnTo>
                      <a:pt x="102" y="44"/>
                    </a:lnTo>
                    <a:lnTo>
                      <a:pt x="102" y="45"/>
                    </a:lnTo>
                    <a:lnTo>
                      <a:pt x="103" y="45"/>
                    </a:lnTo>
                    <a:lnTo>
                      <a:pt x="104" y="46"/>
                    </a:lnTo>
                    <a:lnTo>
                      <a:pt x="105" y="46"/>
                    </a:lnTo>
                    <a:lnTo>
                      <a:pt x="105" y="47"/>
                    </a:lnTo>
                    <a:lnTo>
                      <a:pt x="107" y="48"/>
                    </a:lnTo>
                    <a:lnTo>
                      <a:pt x="107" y="49"/>
                    </a:lnTo>
                    <a:lnTo>
                      <a:pt x="105" y="50"/>
                    </a:lnTo>
                    <a:lnTo>
                      <a:pt x="103" y="51"/>
                    </a:lnTo>
                    <a:lnTo>
                      <a:pt x="104" y="52"/>
                    </a:lnTo>
                    <a:lnTo>
                      <a:pt x="104" y="53"/>
                    </a:lnTo>
                    <a:lnTo>
                      <a:pt x="105" y="54"/>
                    </a:lnTo>
                    <a:lnTo>
                      <a:pt x="105" y="55"/>
                    </a:lnTo>
                    <a:lnTo>
                      <a:pt x="105" y="56"/>
                    </a:lnTo>
                    <a:lnTo>
                      <a:pt x="103" y="57"/>
                    </a:lnTo>
                    <a:lnTo>
                      <a:pt x="102" y="57"/>
                    </a:lnTo>
                    <a:lnTo>
                      <a:pt x="100" y="58"/>
                    </a:lnTo>
                    <a:lnTo>
                      <a:pt x="98" y="57"/>
                    </a:lnTo>
                    <a:lnTo>
                      <a:pt x="97" y="57"/>
                    </a:lnTo>
                    <a:lnTo>
                      <a:pt x="96" y="56"/>
                    </a:lnTo>
                    <a:lnTo>
                      <a:pt x="94" y="55"/>
                    </a:lnTo>
                    <a:lnTo>
                      <a:pt x="91" y="55"/>
                    </a:lnTo>
                    <a:lnTo>
                      <a:pt x="89" y="55"/>
                    </a:lnTo>
                    <a:lnTo>
                      <a:pt x="87" y="55"/>
                    </a:lnTo>
                    <a:lnTo>
                      <a:pt x="84" y="56"/>
                    </a:lnTo>
                    <a:lnTo>
                      <a:pt x="83" y="56"/>
                    </a:lnTo>
                    <a:lnTo>
                      <a:pt x="82" y="56"/>
                    </a:lnTo>
                    <a:lnTo>
                      <a:pt x="81" y="56"/>
                    </a:lnTo>
                    <a:lnTo>
                      <a:pt x="80" y="57"/>
                    </a:lnTo>
                    <a:lnTo>
                      <a:pt x="80" y="58"/>
                    </a:lnTo>
                    <a:lnTo>
                      <a:pt x="79" y="58"/>
                    </a:lnTo>
                    <a:lnTo>
                      <a:pt x="78" y="59"/>
                    </a:lnTo>
                    <a:lnTo>
                      <a:pt x="75" y="59"/>
                    </a:lnTo>
                    <a:lnTo>
                      <a:pt x="74" y="60"/>
                    </a:lnTo>
                    <a:lnTo>
                      <a:pt x="75" y="61"/>
                    </a:lnTo>
                    <a:lnTo>
                      <a:pt x="74" y="62"/>
                    </a:lnTo>
                    <a:lnTo>
                      <a:pt x="72" y="62"/>
                    </a:lnTo>
                    <a:lnTo>
                      <a:pt x="72" y="63"/>
                    </a:lnTo>
                    <a:lnTo>
                      <a:pt x="70" y="64"/>
                    </a:lnTo>
                    <a:lnTo>
                      <a:pt x="69" y="65"/>
                    </a:lnTo>
                    <a:lnTo>
                      <a:pt x="67" y="65"/>
                    </a:lnTo>
                    <a:lnTo>
                      <a:pt x="67" y="66"/>
                    </a:lnTo>
                    <a:lnTo>
                      <a:pt x="68" y="67"/>
                    </a:lnTo>
                    <a:lnTo>
                      <a:pt x="69" y="67"/>
                    </a:lnTo>
                    <a:lnTo>
                      <a:pt x="69" y="68"/>
                    </a:lnTo>
                    <a:lnTo>
                      <a:pt x="67" y="67"/>
                    </a:lnTo>
                    <a:lnTo>
                      <a:pt x="66" y="67"/>
                    </a:lnTo>
                    <a:lnTo>
                      <a:pt x="64" y="67"/>
                    </a:lnTo>
                    <a:lnTo>
                      <a:pt x="62" y="68"/>
                    </a:lnTo>
                    <a:lnTo>
                      <a:pt x="61" y="68"/>
                    </a:lnTo>
                    <a:lnTo>
                      <a:pt x="59" y="69"/>
                    </a:lnTo>
                    <a:lnTo>
                      <a:pt x="58" y="69"/>
                    </a:lnTo>
                    <a:lnTo>
                      <a:pt x="57" y="69"/>
                    </a:lnTo>
                    <a:lnTo>
                      <a:pt x="57" y="70"/>
                    </a:lnTo>
                    <a:lnTo>
                      <a:pt x="58" y="70"/>
                    </a:lnTo>
                    <a:lnTo>
                      <a:pt x="57" y="71"/>
                    </a:lnTo>
                    <a:lnTo>
                      <a:pt x="55" y="72"/>
                    </a:lnTo>
                    <a:lnTo>
                      <a:pt x="54" y="72"/>
                    </a:lnTo>
                    <a:lnTo>
                      <a:pt x="52" y="73"/>
                    </a:lnTo>
                    <a:lnTo>
                      <a:pt x="51" y="73"/>
                    </a:lnTo>
                    <a:lnTo>
                      <a:pt x="49" y="74"/>
                    </a:lnTo>
                    <a:lnTo>
                      <a:pt x="48" y="74"/>
                    </a:lnTo>
                    <a:lnTo>
                      <a:pt x="49" y="75"/>
                    </a:lnTo>
                    <a:lnTo>
                      <a:pt x="49" y="76"/>
                    </a:lnTo>
                    <a:lnTo>
                      <a:pt x="49" y="77"/>
                    </a:lnTo>
                    <a:lnTo>
                      <a:pt x="50" y="78"/>
                    </a:lnTo>
                    <a:lnTo>
                      <a:pt x="52" y="78"/>
                    </a:lnTo>
                    <a:lnTo>
                      <a:pt x="53" y="79"/>
                    </a:lnTo>
                    <a:lnTo>
                      <a:pt x="53" y="80"/>
                    </a:lnTo>
                    <a:lnTo>
                      <a:pt x="54" y="80"/>
                    </a:lnTo>
                    <a:lnTo>
                      <a:pt x="57" y="80"/>
                    </a:lnTo>
                    <a:lnTo>
                      <a:pt x="59" y="79"/>
                    </a:lnTo>
                    <a:lnTo>
                      <a:pt x="60" y="79"/>
                    </a:lnTo>
                    <a:lnTo>
                      <a:pt x="62" y="80"/>
                    </a:lnTo>
                    <a:lnTo>
                      <a:pt x="63" y="81"/>
                    </a:lnTo>
                    <a:lnTo>
                      <a:pt x="64" y="82"/>
                    </a:lnTo>
                    <a:lnTo>
                      <a:pt x="67" y="81"/>
                    </a:lnTo>
                    <a:lnTo>
                      <a:pt x="69" y="80"/>
                    </a:lnTo>
                    <a:lnTo>
                      <a:pt x="70" y="79"/>
                    </a:lnTo>
                    <a:lnTo>
                      <a:pt x="71" y="79"/>
                    </a:lnTo>
                    <a:lnTo>
                      <a:pt x="72" y="80"/>
                    </a:lnTo>
                    <a:lnTo>
                      <a:pt x="74" y="80"/>
                    </a:lnTo>
                    <a:lnTo>
                      <a:pt x="77" y="79"/>
                    </a:lnTo>
                    <a:lnTo>
                      <a:pt x="78" y="78"/>
                    </a:lnTo>
                    <a:lnTo>
                      <a:pt x="80" y="77"/>
                    </a:lnTo>
                    <a:lnTo>
                      <a:pt x="80" y="76"/>
                    </a:lnTo>
                    <a:lnTo>
                      <a:pt x="81" y="75"/>
                    </a:lnTo>
                    <a:lnTo>
                      <a:pt x="82" y="75"/>
                    </a:lnTo>
                    <a:lnTo>
                      <a:pt x="81" y="76"/>
                    </a:lnTo>
                    <a:lnTo>
                      <a:pt x="81" y="77"/>
                    </a:lnTo>
                    <a:lnTo>
                      <a:pt x="83" y="78"/>
                    </a:lnTo>
                    <a:lnTo>
                      <a:pt x="85" y="78"/>
                    </a:lnTo>
                    <a:lnTo>
                      <a:pt x="83" y="78"/>
                    </a:lnTo>
                    <a:lnTo>
                      <a:pt x="81" y="78"/>
                    </a:lnTo>
                    <a:lnTo>
                      <a:pt x="80" y="79"/>
                    </a:lnTo>
                    <a:lnTo>
                      <a:pt x="79" y="80"/>
                    </a:lnTo>
                    <a:lnTo>
                      <a:pt x="77" y="80"/>
                    </a:lnTo>
                    <a:lnTo>
                      <a:pt x="75" y="81"/>
                    </a:lnTo>
                    <a:lnTo>
                      <a:pt x="73" y="82"/>
                    </a:lnTo>
                    <a:lnTo>
                      <a:pt x="75" y="82"/>
                    </a:lnTo>
                    <a:lnTo>
                      <a:pt x="77" y="82"/>
                    </a:lnTo>
                    <a:lnTo>
                      <a:pt x="78" y="83"/>
                    </a:lnTo>
                    <a:lnTo>
                      <a:pt x="79" y="84"/>
                    </a:lnTo>
                    <a:lnTo>
                      <a:pt x="77" y="85"/>
                    </a:lnTo>
                    <a:lnTo>
                      <a:pt x="75" y="85"/>
                    </a:lnTo>
                    <a:lnTo>
                      <a:pt x="72" y="85"/>
                    </a:lnTo>
                    <a:lnTo>
                      <a:pt x="72" y="86"/>
                    </a:lnTo>
                    <a:lnTo>
                      <a:pt x="71" y="87"/>
                    </a:lnTo>
                    <a:lnTo>
                      <a:pt x="73" y="87"/>
                    </a:lnTo>
                    <a:lnTo>
                      <a:pt x="74" y="88"/>
                    </a:lnTo>
                    <a:lnTo>
                      <a:pt x="75" y="89"/>
                    </a:lnTo>
                    <a:lnTo>
                      <a:pt x="75" y="91"/>
                    </a:lnTo>
                    <a:lnTo>
                      <a:pt x="73" y="92"/>
                    </a:lnTo>
                    <a:lnTo>
                      <a:pt x="72" y="93"/>
                    </a:lnTo>
                    <a:lnTo>
                      <a:pt x="71" y="94"/>
                    </a:lnTo>
                    <a:lnTo>
                      <a:pt x="70" y="94"/>
                    </a:lnTo>
                    <a:lnTo>
                      <a:pt x="69" y="95"/>
                    </a:lnTo>
                    <a:lnTo>
                      <a:pt x="68" y="96"/>
                    </a:lnTo>
                    <a:lnTo>
                      <a:pt x="66" y="97"/>
                    </a:lnTo>
                    <a:lnTo>
                      <a:pt x="65" y="98"/>
                    </a:lnTo>
                    <a:lnTo>
                      <a:pt x="64" y="99"/>
                    </a:lnTo>
                    <a:lnTo>
                      <a:pt x="64" y="100"/>
                    </a:lnTo>
                    <a:lnTo>
                      <a:pt x="62" y="100"/>
                    </a:lnTo>
                    <a:lnTo>
                      <a:pt x="60" y="100"/>
                    </a:lnTo>
                    <a:lnTo>
                      <a:pt x="59" y="99"/>
                    </a:lnTo>
                    <a:lnTo>
                      <a:pt x="58" y="99"/>
                    </a:lnTo>
                    <a:lnTo>
                      <a:pt x="57" y="99"/>
                    </a:lnTo>
                    <a:lnTo>
                      <a:pt x="55" y="100"/>
                    </a:lnTo>
                    <a:lnTo>
                      <a:pt x="54" y="100"/>
                    </a:lnTo>
                    <a:lnTo>
                      <a:pt x="54" y="99"/>
                    </a:lnTo>
                    <a:lnTo>
                      <a:pt x="53" y="98"/>
                    </a:lnTo>
                    <a:lnTo>
                      <a:pt x="51" y="99"/>
                    </a:lnTo>
                    <a:lnTo>
                      <a:pt x="50" y="99"/>
                    </a:lnTo>
                    <a:lnTo>
                      <a:pt x="49" y="99"/>
                    </a:lnTo>
                    <a:lnTo>
                      <a:pt x="47" y="99"/>
                    </a:lnTo>
                    <a:lnTo>
                      <a:pt x="46" y="100"/>
                    </a:lnTo>
                    <a:lnTo>
                      <a:pt x="44" y="100"/>
                    </a:lnTo>
                    <a:lnTo>
                      <a:pt x="41" y="100"/>
                    </a:lnTo>
                    <a:lnTo>
                      <a:pt x="39" y="100"/>
                    </a:lnTo>
                    <a:lnTo>
                      <a:pt x="36" y="101"/>
                    </a:lnTo>
                    <a:lnTo>
                      <a:pt x="35" y="102"/>
                    </a:lnTo>
                    <a:lnTo>
                      <a:pt x="33" y="102"/>
                    </a:lnTo>
                    <a:lnTo>
                      <a:pt x="34" y="103"/>
                    </a:lnTo>
                    <a:lnTo>
                      <a:pt x="37" y="103"/>
                    </a:lnTo>
                    <a:lnTo>
                      <a:pt x="37" y="104"/>
                    </a:lnTo>
                    <a:lnTo>
                      <a:pt x="36" y="104"/>
                    </a:lnTo>
                    <a:lnTo>
                      <a:pt x="34" y="104"/>
                    </a:lnTo>
                    <a:lnTo>
                      <a:pt x="32" y="104"/>
                    </a:lnTo>
                    <a:lnTo>
                      <a:pt x="32" y="105"/>
                    </a:lnTo>
                    <a:lnTo>
                      <a:pt x="31" y="105"/>
                    </a:lnTo>
                    <a:lnTo>
                      <a:pt x="29" y="105"/>
                    </a:lnTo>
                    <a:lnTo>
                      <a:pt x="26" y="105"/>
                    </a:lnTo>
                    <a:lnTo>
                      <a:pt x="25" y="106"/>
                    </a:lnTo>
                    <a:lnTo>
                      <a:pt x="24" y="106"/>
                    </a:lnTo>
                    <a:lnTo>
                      <a:pt x="22" y="107"/>
                    </a:lnTo>
                    <a:lnTo>
                      <a:pt x="19" y="107"/>
                    </a:lnTo>
                    <a:lnTo>
                      <a:pt x="19" y="108"/>
                    </a:lnTo>
                    <a:lnTo>
                      <a:pt x="18" y="109"/>
                    </a:lnTo>
                    <a:lnTo>
                      <a:pt x="17" y="109"/>
                    </a:lnTo>
                    <a:lnTo>
                      <a:pt x="16" y="109"/>
                    </a:lnTo>
                    <a:lnTo>
                      <a:pt x="15" y="109"/>
                    </a:lnTo>
                    <a:lnTo>
                      <a:pt x="13" y="109"/>
                    </a:lnTo>
                    <a:lnTo>
                      <a:pt x="11" y="109"/>
                    </a:lnTo>
                    <a:lnTo>
                      <a:pt x="10" y="110"/>
                    </a:lnTo>
                    <a:lnTo>
                      <a:pt x="8" y="111"/>
                    </a:lnTo>
                    <a:lnTo>
                      <a:pt x="5" y="111"/>
                    </a:lnTo>
                    <a:lnTo>
                      <a:pt x="3" y="112"/>
                    </a:lnTo>
                    <a:lnTo>
                      <a:pt x="3" y="113"/>
                    </a:lnTo>
                    <a:lnTo>
                      <a:pt x="2" y="114"/>
                    </a:lnTo>
                    <a:lnTo>
                      <a:pt x="1" y="115"/>
                    </a:lnTo>
                    <a:lnTo>
                      <a:pt x="5" y="116"/>
                    </a:lnTo>
                    <a:lnTo>
                      <a:pt x="4" y="116"/>
                    </a:lnTo>
                    <a:lnTo>
                      <a:pt x="2" y="116"/>
                    </a:lnTo>
                    <a:lnTo>
                      <a:pt x="2" y="117"/>
                    </a:lnTo>
                    <a:lnTo>
                      <a:pt x="2" y="118"/>
                    </a:lnTo>
                    <a:lnTo>
                      <a:pt x="0" y="118"/>
                    </a:lnTo>
                    <a:lnTo>
                      <a:pt x="1" y="119"/>
                    </a:lnTo>
                    <a:lnTo>
                      <a:pt x="2" y="119"/>
                    </a:lnTo>
                    <a:lnTo>
                      <a:pt x="3" y="120"/>
                    </a:lnTo>
                    <a:lnTo>
                      <a:pt x="6" y="121"/>
                    </a:lnTo>
                    <a:lnTo>
                      <a:pt x="6" y="122"/>
                    </a:lnTo>
                    <a:lnTo>
                      <a:pt x="7" y="123"/>
                    </a:lnTo>
                    <a:lnTo>
                      <a:pt x="8" y="123"/>
                    </a:lnTo>
                    <a:lnTo>
                      <a:pt x="10" y="123"/>
                    </a:lnTo>
                    <a:lnTo>
                      <a:pt x="11" y="123"/>
                    </a:lnTo>
                    <a:lnTo>
                      <a:pt x="13" y="124"/>
                    </a:lnTo>
                    <a:lnTo>
                      <a:pt x="16" y="124"/>
                    </a:lnTo>
                    <a:lnTo>
                      <a:pt x="15" y="125"/>
                    </a:lnTo>
                    <a:lnTo>
                      <a:pt x="16" y="126"/>
                    </a:lnTo>
                    <a:lnTo>
                      <a:pt x="20" y="126"/>
                    </a:lnTo>
                    <a:lnTo>
                      <a:pt x="23" y="125"/>
                    </a:lnTo>
                    <a:lnTo>
                      <a:pt x="26" y="124"/>
                    </a:lnTo>
                    <a:lnTo>
                      <a:pt x="25" y="125"/>
                    </a:lnTo>
                    <a:lnTo>
                      <a:pt x="23" y="127"/>
                    </a:lnTo>
                    <a:lnTo>
                      <a:pt x="22" y="128"/>
                    </a:lnTo>
                    <a:lnTo>
                      <a:pt x="25" y="128"/>
                    </a:lnTo>
                    <a:lnTo>
                      <a:pt x="27" y="128"/>
                    </a:lnTo>
                    <a:lnTo>
                      <a:pt x="31" y="127"/>
                    </a:lnTo>
                    <a:lnTo>
                      <a:pt x="31" y="128"/>
                    </a:lnTo>
                    <a:lnTo>
                      <a:pt x="28" y="129"/>
                    </a:lnTo>
                    <a:lnTo>
                      <a:pt x="26" y="129"/>
                    </a:lnTo>
                    <a:lnTo>
                      <a:pt x="27" y="131"/>
                    </a:lnTo>
                    <a:lnTo>
                      <a:pt x="30" y="131"/>
                    </a:lnTo>
                    <a:lnTo>
                      <a:pt x="33" y="132"/>
                    </a:lnTo>
                    <a:lnTo>
                      <a:pt x="36" y="132"/>
                    </a:lnTo>
                    <a:lnTo>
                      <a:pt x="40" y="131"/>
                    </a:lnTo>
                    <a:lnTo>
                      <a:pt x="40" y="130"/>
                    </a:lnTo>
                    <a:lnTo>
                      <a:pt x="39" y="128"/>
                    </a:lnTo>
                    <a:lnTo>
                      <a:pt x="41" y="128"/>
                    </a:lnTo>
                    <a:lnTo>
                      <a:pt x="43" y="129"/>
                    </a:lnTo>
                    <a:lnTo>
                      <a:pt x="44" y="131"/>
                    </a:lnTo>
                    <a:lnTo>
                      <a:pt x="47" y="131"/>
                    </a:lnTo>
                    <a:lnTo>
                      <a:pt x="49" y="131"/>
                    </a:lnTo>
                    <a:lnTo>
                      <a:pt x="51" y="130"/>
                    </a:lnTo>
                    <a:lnTo>
                      <a:pt x="53" y="130"/>
                    </a:lnTo>
                    <a:lnTo>
                      <a:pt x="56" y="128"/>
                    </a:lnTo>
                    <a:lnTo>
                      <a:pt x="59" y="127"/>
                    </a:lnTo>
                    <a:lnTo>
                      <a:pt x="60" y="127"/>
                    </a:lnTo>
                    <a:lnTo>
                      <a:pt x="60" y="128"/>
                    </a:lnTo>
                    <a:lnTo>
                      <a:pt x="58" y="128"/>
                    </a:lnTo>
                    <a:lnTo>
                      <a:pt x="58" y="129"/>
                    </a:lnTo>
                    <a:lnTo>
                      <a:pt x="60" y="129"/>
                    </a:lnTo>
                    <a:lnTo>
                      <a:pt x="61" y="128"/>
                    </a:lnTo>
                    <a:lnTo>
                      <a:pt x="63" y="128"/>
                    </a:lnTo>
                    <a:lnTo>
                      <a:pt x="64" y="128"/>
                    </a:lnTo>
                    <a:lnTo>
                      <a:pt x="64" y="129"/>
                    </a:lnTo>
                    <a:lnTo>
                      <a:pt x="66" y="130"/>
                    </a:lnTo>
                    <a:lnTo>
                      <a:pt x="67" y="130"/>
                    </a:lnTo>
                    <a:lnTo>
                      <a:pt x="66" y="132"/>
                    </a:lnTo>
                    <a:lnTo>
                      <a:pt x="64" y="132"/>
                    </a:lnTo>
                    <a:lnTo>
                      <a:pt x="62" y="132"/>
                    </a:lnTo>
                    <a:lnTo>
                      <a:pt x="60" y="133"/>
                    </a:lnTo>
                    <a:lnTo>
                      <a:pt x="61" y="134"/>
                    </a:lnTo>
                    <a:lnTo>
                      <a:pt x="62" y="135"/>
                    </a:lnTo>
                    <a:lnTo>
                      <a:pt x="64" y="136"/>
                    </a:lnTo>
                    <a:lnTo>
                      <a:pt x="67" y="136"/>
                    </a:lnTo>
                    <a:lnTo>
                      <a:pt x="67" y="137"/>
                    </a:lnTo>
                    <a:lnTo>
                      <a:pt x="66" y="138"/>
                    </a:lnTo>
                    <a:lnTo>
                      <a:pt x="63" y="138"/>
                    </a:lnTo>
                    <a:lnTo>
                      <a:pt x="63" y="139"/>
                    </a:lnTo>
                    <a:lnTo>
                      <a:pt x="61" y="139"/>
                    </a:lnTo>
                    <a:lnTo>
                      <a:pt x="59" y="139"/>
                    </a:lnTo>
                    <a:lnTo>
                      <a:pt x="55" y="138"/>
                    </a:lnTo>
                    <a:lnTo>
                      <a:pt x="52" y="138"/>
                    </a:lnTo>
                    <a:lnTo>
                      <a:pt x="49" y="137"/>
                    </a:lnTo>
                    <a:lnTo>
                      <a:pt x="46" y="138"/>
                    </a:lnTo>
                    <a:lnTo>
                      <a:pt x="44" y="138"/>
                    </a:lnTo>
                    <a:lnTo>
                      <a:pt x="43" y="138"/>
                    </a:lnTo>
                    <a:lnTo>
                      <a:pt x="41" y="138"/>
                    </a:lnTo>
                    <a:lnTo>
                      <a:pt x="40" y="138"/>
                    </a:lnTo>
                    <a:lnTo>
                      <a:pt x="38" y="138"/>
                    </a:lnTo>
                    <a:lnTo>
                      <a:pt x="34" y="137"/>
                    </a:lnTo>
                    <a:lnTo>
                      <a:pt x="30" y="137"/>
                    </a:lnTo>
                    <a:lnTo>
                      <a:pt x="28" y="137"/>
                    </a:lnTo>
                    <a:lnTo>
                      <a:pt x="25" y="137"/>
                    </a:lnTo>
                    <a:lnTo>
                      <a:pt x="23" y="137"/>
                    </a:lnTo>
                    <a:lnTo>
                      <a:pt x="20" y="138"/>
                    </a:lnTo>
                    <a:lnTo>
                      <a:pt x="20" y="139"/>
                    </a:lnTo>
                    <a:lnTo>
                      <a:pt x="18" y="139"/>
                    </a:lnTo>
                    <a:lnTo>
                      <a:pt x="17" y="140"/>
                    </a:lnTo>
                    <a:lnTo>
                      <a:pt x="16" y="140"/>
                    </a:lnTo>
                    <a:lnTo>
                      <a:pt x="15" y="141"/>
                    </a:lnTo>
                    <a:lnTo>
                      <a:pt x="14" y="14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0" name="D371"/>
              <p:cNvSpPr>
                <a:spLocks noChangeAspect="1"/>
              </p:cNvSpPr>
              <p:nvPr/>
            </p:nvSpPr>
            <p:spPr bwMode="auto">
              <a:xfrm>
                <a:off x="1415" y="421"/>
                <a:ext cx="29" cy="14"/>
              </a:xfrm>
              <a:custGeom>
                <a:avLst/>
                <a:gdLst>
                  <a:gd name="T0" fmla="*/ 1 w 29"/>
                  <a:gd name="T1" fmla="*/ 1 h 14"/>
                  <a:gd name="T2" fmla="*/ 2 w 29"/>
                  <a:gd name="T3" fmla="*/ 2 h 14"/>
                  <a:gd name="T4" fmla="*/ 3 w 29"/>
                  <a:gd name="T5" fmla="*/ 3 h 14"/>
                  <a:gd name="T6" fmla="*/ 5 w 29"/>
                  <a:gd name="T7" fmla="*/ 4 h 14"/>
                  <a:gd name="T8" fmla="*/ 6 w 29"/>
                  <a:gd name="T9" fmla="*/ 6 h 14"/>
                  <a:gd name="T10" fmla="*/ 7 w 29"/>
                  <a:gd name="T11" fmla="*/ 7 h 14"/>
                  <a:gd name="T12" fmla="*/ 9 w 29"/>
                  <a:gd name="T13" fmla="*/ 7 h 14"/>
                  <a:gd name="T14" fmla="*/ 10 w 29"/>
                  <a:gd name="T15" fmla="*/ 8 h 14"/>
                  <a:gd name="T16" fmla="*/ 11 w 29"/>
                  <a:gd name="T17" fmla="*/ 8 h 14"/>
                  <a:gd name="T18" fmla="*/ 13 w 29"/>
                  <a:gd name="T19" fmla="*/ 9 h 14"/>
                  <a:gd name="T20" fmla="*/ 16 w 29"/>
                  <a:gd name="T21" fmla="*/ 10 h 14"/>
                  <a:gd name="T22" fmla="*/ 18 w 29"/>
                  <a:gd name="T23" fmla="*/ 10 h 14"/>
                  <a:gd name="T24" fmla="*/ 20 w 29"/>
                  <a:gd name="T25" fmla="*/ 11 h 14"/>
                  <a:gd name="T26" fmla="*/ 21 w 29"/>
                  <a:gd name="T27" fmla="*/ 12 h 14"/>
                  <a:gd name="T28" fmla="*/ 22 w 29"/>
                  <a:gd name="T29" fmla="*/ 14 h 14"/>
                  <a:gd name="T30" fmla="*/ 24 w 29"/>
                  <a:gd name="T31" fmla="*/ 14 h 14"/>
                  <a:gd name="T32" fmla="*/ 25 w 29"/>
                  <a:gd name="T33" fmla="*/ 14 h 14"/>
                  <a:gd name="T34" fmla="*/ 26 w 29"/>
                  <a:gd name="T35" fmla="*/ 13 h 14"/>
                  <a:gd name="T36" fmla="*/ 25 w 29"/>
                  <a:gd name="T37" fmla="*/ 12 h 14"/>
                  <a:gd name="T38" fmla="*/ 24 w 29"/>
                  <a:gd name="T39" fmla="*/ 11 h 14"/>
                  <a:gd name="T40" fmla="*/ 23 w 29"/>
                  <a:gd name="T41" fmla="*/ 11 h 14"/>
                  <a:gd name="T42" fmla="*/ 24 w 29"/>
                  <a:gd name="T43" fmla="*/ 10 h 14"/>
                  <a:gd name="T44" fmla="*/ 24 w 29"/>
                  <a:gd name="T45" fmla="*/ 9 h 14"/>
                  <a:gd name="T46" fmla="*/ 26 w 29"/>
                  <a:gd name="T47" fmla="*/ 9 h 14"/>
                  <a:gd name="T48" fmla="*/ 27 w 29"/>
                  <a:gd name="T49" fmla="*/ 8 h 14"/>
                  <a:gd name="T50" fmla="*/ 29 w 29"/>
                  <a:gd name="T51" fmla="*/ 8 h 14"/>
                  <a:gd name="T52" fmla="*/ 29 w 29"/>
                  <a:gd name="T53" fmla="*/ 7 h 14"/>
                  <a:gd name="T54" fmla="*/ 28 w 29"/>
                  <a:gd name="T55" fmla="*/ 6 h 14"/>
                  <a:gd name="T56" fmla="*/ 26 w 29"/>
                  <a:gd name="T57" fmla="*/ 5 h 14"/>
                  <a:gd name="T58" fmla="*/ 24 w 29"/>
                  <a:gd name="T59" fmla="*/ 5 h 14"/>
                  <a:gd name="T60" fmla="*/ 24 w 29"/>
                  <a:gd name="T61" fmla="*/ 4 h 14"/>
                  <a:gd name="T62" fmla="*/ 22 w 29"/>
                  <a:gd name="T63" fmla="*/ 3 h 14"/>
                  <a:gd name="T64" fmla="*/ 21 w 29"/>
                  <a:gd name="T65" fmla="*/ 3 h 14"/>
                  <a:gd name="T66" fmla="*/ 19 w 29"/>
                  <a:gd name="T67" fmla="*/ 2 h 14"/>
                  <a:gd name="T68" fmla="*/ 17 w 29"/>
                  <a:gd name="T69" fmla="*/ 1 h 14"/>
                  <a:gd name="T70" fmla="*/ 15 w 29"/>
                  <a:gd name="T71" fmla="*/ 1 h 14"/>
                  <a:gd name="T72" fmla="*/ 14 w 29"/>
                  <a:gd name="T73" fmla="*/ 0 h 14"/>
                  <a:gd name="T74" fmla="*/ 12 w 29"/>
                  <a:gd name="T75" fmla="*/ 0 h 14"/>
                  <a:gd name="T76" fmla="*/ 10 w 29"/>
                  <a:gd name="T77" fmla="*/ 0 h 14"/>
                  <a:gd name="T78" fmla="*/ 8 w 29"/>
                  <a:gd name="T79" fmla="*/ 0 h 14"/>
                  <a:gd name="T80" fmla="*/ 8 w 29"/>
                  <a:gd name="T81" fmla="*/ 1 h 14"/>
                  <a:gd name="T82" fmla="*/ 6 w 29"/>
                  <a:gd name="T83" fmla="*/ 0 h 14"/>
                  <a:gd name="T84" fmla="*/ 5 w 29"/>
                  <a:gd name="T85" fmla="*/ 0 h 14"/>
                  <a:gd name="T86" fmla="*/ 3 w 29"/>
                  <a:gd name="T87" fmla="*/ 1 h 14"/>
                  <a:gd name="T88" fmla="*/ 0 w 29"/>
                  <a:gd name="T89" fmla="*/ 1 h 14"/>
                  <a:gd name="T90" fmla="*/ 1 w 29"/>
                  <a:gd name="T91" fmla="*/ 1 h 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9"/>
                  <a:gd name="T139" fmla="*/ 0 h 14"/>
                  <a:gd name="T140" fmla="*/ 29 w 29"/>
                  <a:gd name="T141" fmla="*/ 14 h 1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9" h="14">
                    <a:moveTo>
                      <a:pt x="1" y="1"/>
                    </a:moveTo>
                    <a:lnTo>
                      <a:pt x="2" y="2"/>
                    </a:lnTo>
                    <a:lnTo>
                      <a:pt x="3" y="3"/>
                    </a:lnTo>
                    <a:lnTo>
                      <a:pt x="5" y="4"/>
                    </a:lnTo>
                    <a:lnTo>
                      <a:pt x="6" y="6"/>
                    </a:lnTo>
                    <a:lnTo>
                      <a:pt x="7" y="7"/>
                    </a:lnTo>
                    <a:lnTo>
                      <a:pt x="9" y="7"/>
                    </a:lnTo>
                    <a:lnTo>
                      <a:pt x="10" y="8"/>
                    </a:lnTo>
                    <a:lnTo>
                      <a:pt x="11" y="8"/>
                    </a:lnTo>
                    <a:lnTo>
                      <a:pt x="13" y="9"/>
                    </a:lnTo>
                    <a:lnTo>
                      <a:pt x="16" y="10"/>
                    </a:lnTo>
                    <a:lnTo>
                      <a:pt x="18" y="10"/>
                    </a:lnTo>
                    <a:lnTo>
                      <a:pt x="20" y="11"/>
                    </a:lnTo>
                    <a:lnTo>
                      <a:pt x="21" y="12"/>
                    </a:lnTo>
                    <a:lnTo>
                      <a:pt x="22" y="14"/>
                    </a:lnTo>
                    <a:lnTo>
                      <a:pt x="24" y="14"/>
                    </a:lnTo>
                    <a:lnTo>
                      <a:pt x="25" y="14"/>
                    </a:lnTo>
                    <a:lnTo>
                      <a:pt x="26" y="13"/>
                    </a:lnTo>
                    <a:lnTo>
                      <a:pt x="25" y="12"/>
                    </a:lnTo>
                    <a:lnTo>
                      <a:pt x="24" y="11"/>
                    </a:lnTo>
                    <a:lnTo>
                      <a:pt x="23" y="11"/>
                    </a:lnTo>
                    <a:lnTo>
                      <a:pt x="24" y="10"/>
                    </a:lnTo>
                    <a:lnTo>
                      <a:pt x="24" y="9"/>
                    </a:lnTo>
                    <a:lnTo>
                      <a:pt x="26" y="9"/>
                    </a:lnTo>
                    <a:lnTo>
                      <a:pt x="27" y="8"/>
                    </a:lnTo>
                    <a:lnTo>
                      <a:pt x="29" y="8"/>
                    </a:lnTo>
                    <a:lnTo>
                      <a:pt x="29" y="7"/>
                    </a:lnTo>
                    <a:lnTo>
                      <a:pt x="28" y="6"/>
                    </a:lnTo>
                    <a:lnTo>
                      <a:pt x="26" y="5"/>
                    </a:lnTo>
                    <a:lnTo>
                      <a:pt x="24" y="5"/>
                    </a:lnTo>
                    <a:lnTo>
                      <a:pt x="24" y="4"/>
                    </a:lnTo>
                    <a:lnTo>
                      <a:pt x="22" y="3"/>
                    </a:lnTo>
                    <a:lnTo>
                      <a:pt x="21" y="3"/>
                    </a:lnTo>
                    <a:lnTo>
                      <a:pt x="19" y="2"/>
                    </a:lnTo>
                    <a:lnTo>
                      <a:pt x="17" y="1"/>
                    </a:lnTo>
                    <a:lnTo>
                      <a:pt x="15" y="1"/>
                    </a:lnTo>
                    <a:lnTo>
                      <a:pt x="14" y="0"/>
                    </a:lnTo>
                    <a:lnTo>
                      <a:pt x="12" y="0"/>
                    </a:lnTo>
                    <a:lnTo>
                      <a:pt x="10" y="0"/>
                    </a:lnTo>
                    <a:lnTo>
                      <a:pt x="8" y="0"/>
                    </a:lnTo>
                    <a:lnTo>
                      <a:pt x="8" y="1"/>
                    </a:lnTo>
                    <a:lnTo>
                      <a:pt x="6" y="0"/>
                    </a:lnTo>
                    <a:lnTo>
                      <a:pt x="5" y="0"/>
                    </a:lnTo>
                    <a:lnTo>
                      <a:pt x="3" y="1"/>
                    </a:lnTo>
                    <a:lnTo>
                      <a:pt x="0"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1" name="D372"/>
              <p:cNvSpPr>
                <a:spLocks noChangeAspect="1"/>
              </p:cNvSpPr>
              <p:nvPr/>
            </p:nvSpPr>
            <p:spPr bwMode="auto">
              <a:xfrm>
                <a:off x="1422" y="412"/>
                <a:ext cx="16" cy="5"/>
              </a:xfrm>
              <a:custGeom>
                <a:avLst/>
                <a:gdLst>
                  <a:gd name="T0" fmla="*/ 1 w 16"/>
                  <a:gd name="T1" fmla="*/ 3 h 5"/>
                  <a:gd name="T2" fmla="*/ 2 w 16"/>
                  <a:gd name="T3" fmla="*/ 4 h 5"/>
                  <a:gd name="T4" fmla="*/ 4 w 16"/>
                  <a:gd name="T5" fmla="*/ 5 h 5"/>
                  <a:gd name="T6" fmla="*/ 7 w 16"/>
                  <a:gd name="T7" fmla="*/ 5 h 5"/>
                  <a:gd name="T8" fmla="*/ 9 w 16"/>
                  <a:gd name="T9" fmla="*/ 5 h 5"/>
                  <a:gd name="T10" fmla="*/ 10 w 16"/>
                  <a:gd name="T11" fmla="*/ 5 h 5"/>
                  <a:gd name="T12" fmla="*/ 12 w 16"/>
                  <a:gd name="T13" fmla="*/ 5 h 5"/>
                  <a:gd name="T14" fmla="*/ 14 w 16"/>
                  <a:gd name="T15" fmla="*/ 5 h 5"/>
                  <a:gd name="T16" fmla="*/ 16 w 16"/>
                  <a:gd name="T17" fmla="*/ 5 h 5"/>
                  <a:gd name="T18" fmla="*/ 16 w 16"/>
                  <a:gd name="T19" fmla="*/ 4 h 5"/>
                  <a:gd name="T20" fmla="*/ 15 w 16"/>
                  <a:gd name="T21" fmla="*/ 3 h 5"/>
                  <a:gd name="T22" fmla="*/ 12 w 16"/>
                  <a:gd name="T23" fmla="*/ 2 h 5"/>
                  <a:gd name="T24" fmla="*/ 10 w 16"/>
                  <a:gd name="T25" fmla="*/ 1 h 5"/>
                  <a:gd name="T26" fmla="*/ 9 w 16"/>
                  <a:gd name="T27" fmla="*/ 1 h 5"/>
                  <a:gd name="T28" fmla="*/ 8 w 16"/>
                  <a:gd name="T29" fmla="*/ 0 h 5"/>
                  <a:gd name="T30" fmla="*/ 6 w 16"/>
                  <a:gd name="T31" fmla="*/ 0 h 5"/>
                  <a:gd name="T32" fmla="*/ 5 w 16"/>
                  <a:gd name="T33" fmla="*/ 0 h 5"/>
                  <a:gd name="T34" fmla="*/ 2 w 16"/>
                  <a:gd name="T35" fmla="*/ 0 h 5"/>
                  <a:gd name="T36" fmla="*/ 1 w 16"/>
                  <a:gd name="T37" fmla="*/ 1 h 5"/>
                  <a:gd name="T38" fmla="*/ 2 w 16"/>
                  <a:gd name="T39" fmla="*/ 2 h 5"/>
                  <a:gd name="T40" fmla="*/ 4 w 16"/>
                  <a:gd name="T41" fmla="*/ 2 h 5"/>
                  <a:gd name="T42" fmla="*/ 5 w 16"/>
                  <a:gd name="T43" fmla="*/ 2 h 5"/>
                  <a:gd name="T44" fmla="*/ 7 w 16"/>
                  <a:gd name="T45" fmla="*/ 3 h 5"/>
                  <a:gd name="T46" fmla="*/ 7 w 16"/>
                  <a:gd name="T47" fmla="*/ 4 h 5"/>
                  <a:gd name="T48" fmla="*/ 3 w 16"/>
                  <a:gd name="T49" fmla="*/ 3 h 5"/>
                  <a:gd name="T50" fmla="*/ 1 w 16"/>
                  <a:gd name="T51" fmla="*/ 3 h 5"/>
                  <a:gd name="T52" fmla="*/ 0 w 16"/>
                  <a:gd name="T53" fmla="*/ 2 h 5"/>
                  <a:gd name="T54" fmla="*/ 0 w 16"/>
                  <a:gd name="T55" fmla="*/ 3 h 5"/>
                  <a:gd name="T56" fmla="*/ 1 w 16"/>
                  <a:gd name="T57" fmla="*/ 3 h 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5"/>
                  <a:gd name="T89" fmla="*/ 16 w 16"/>
                  <a:gd name="T90" fmla="*/ 5 h 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5">
                    <a:moveTo>
                      <a:pt x="1" y="3"/>
                    </a:moveTo>
                    <a:lnTo>
                      <a:pt x="2" y="4"/>
                    </a:lnTo>
                    <a:lnTo>
                      <a:pt x="4" y="5"/>
                    </a:lnTo>
                    <a:lnTo>
                      <a:pt x="7" y="5"/>
                    </a:lnTo>
                    <a:lnTo>
                      <a:pt x="9" y="5"/>
                    </a:lnTo>
                    <a:lnTo>
                      <a:pt x="10" y="5"/>
                    </a:lnTo>
                    <a:lnTo>
                      <a:pt x="12" y="5"/>
                    </a:lnTo>
                    <a:lnTo>
                      <a:pt x="14" y="5"/>
                    </a:lnTo>
                    <a:lnTo>
                      <a:pt x="16" y="5"/>
                    </a:lnTo>
                    <a:lnTo>
                      <a:pt x="16" y="4"/>
                    </a:lnTo>
                    <a:lnTo>
                      <a:pt x="15" y="3"/>
                    </a:lnTo>
                    <a:lnTo>
                      <a:pt x="12" y="2"/>
                    </a:lnTo>
                    <a:lnTo>
                      <a:pt x="10" y="1"/>
                    </a:lnTo>
                    <a:lnTo>
                      <a:pt x="9" y="1"/>
                    </a:lnTo>
                    <a:lnTo>
                      <a:pt x="8" y="0"/>
                    </a:lnTo>
                    <a:lnTo>
                      <a:pt x="6" y="0"/>
                    </a:lnTo>
                    <a:lnTo>
                      <a:pt x="5" y="0"/>
                    </a:lnTo>
                    <a:lnTo>
                      <a:pt x="2" y="0"/>
                    </a:lnTo>
                    <a:lnTo>
                      <a:pt x="1" y="1"/>
                    </a:lnTo>
                    <a:lnTo>
                      <a:pt x="2" y="2"/>
                    </a:lnTo>
                    <a:lnTo>
                      <a:pt x="4" y="2"/>
                    </a:lnTo>
                    <a:lnTo>
                      <a:pt x="5" y="2"/>
                    </a:lnTo>
                    <a:lnTo>
                      <a:pt x="7" y="3"/>
                    </a:lnTo>
                    <a:lnTo>
                      <a:pt x="7" y="4"/>
                    </a:lnTo>
                    <a:lnTo>
                      <a:pt x="3" y="3"/>
                    </a:lnTo>
                    <a:lnTo>
                      <a:pt x="1" y="3"/>
                    </a:lnTo>
                    <a:lnTo>
                      <a:pt x="0" y="2"/>
                    </a:lnTo>
                    <a:lnTo>
                      <a:pt x="0" y="3"/>
                    </a:lnTo>
                    <a:lnTo>
                      <a:pt x="1"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2" name="D373"/>
              <p:cNvSpPr>
                <a:spLocks noChangeAspect="1"/>
              </p:cNvSpPr>
              <p:nvPr/>
            </p:nvSpPr>
            <p:spPr bwMode="auto">
              <a:xfrm>
                <a:off x="1469" y="409"/>
                <a:ext cx="15" cy="5"/>
              </a:xfrm>
              <a:custGeom>
                <a:avLst/>
                <a:gdLst>
                  <a:gd name="T0" fmla="*/ 1 w 15"/>
                  <a:gd name="T1" fmla="*/ 1 h 5"/>
                  <a:gd name="T2" fmla="*/ 2 w 15"/>
                  <a:gd name="T3" fmla="*/ 1 h 5"/>
                  <a:gd name="T4" fmla="*/ 3 w 15"/>
                  <a:gd name="T5" fmla="*/ 2 h 5"/>
                  <a:gd name="T6" fmla="*/ 6 w 15"/>
                  <a:gd name="T7" fmla="*/ 3 h 5"/>
                  <a:gd name="T8" fmla="*/ 8 w 15"/>
                  <a:gd name="T9" fmla="*/ 4 h 5"/>
                  <a:gd name="T10" fmla="*/ 10 w 15"/>
                  <a:gd name="T11" fmla="*/ 5 h 5"/>
                  <a:gd name="T12" fmla="*/ 13 w 15"/>
                  <a:gd name="T13" fmla="*/ 5 h 5"/>
                  <a:gd name="T14" fmla="*/ 15 w 15"/>
                  <a:gd name="T15" fmla="*/ 5 h 5"/>
                  <a:gd name="T16" fmla="*/ 14 w 15"/>
                  <a:gd name="T17" fmla="*/ 4 h 5"/>
                  <a:gd name="T18" fmla="*/ 12 w 15"/>
                  <a:gd name="T19" fmla="*/ 4 h 5"/>
                  <a:gd name="T20" fmla="*/ 10 w 15"/>
                  <a:gd name="T21" fmla="*/ 3 h 5"/>
                  <a:gd name="T22" fmla="*/ 8 w 15"/>
                  <a:gd name="T23" fmla="*/ 3 h 5"/>
                  <a:gd name="T24" fmla="*/ 6 w 15"/>
                  <a:gd name="T25" fmla="*/ 1 h 5"/>
                  <a:gd name="T26" fmla="*/ 5 w 15"/>
                  <a:gd name="T27" fmla="*/ 1 h 5"/>
                  <a:gd name="T28" fmla="*/ 4 w 15"/>
                  <a:gd name="T29" fmla="*/ 0 h 5"/>
                  <a:gd name="T30" fmla="*/ 1 w 15"/>
                  <a:gd name="T31" fmla="*/ 0 h 5"/>
                  <a:gd name="T32" fmla="*/ 0 w 15"/>
                  <a:gd name="T33" fmla="*/ 0 h 5"/>
                  <a:gd name="T34" fmla="*/ 1 w 15"/>
                  <a:gd name="T35" fmla="*/ 1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5"/>
                  <a:gd name="T56" fmla="*/ 15 w 1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5">
                    <a:moveTo>
                      <a:pt x="1" y="1"/>
                    </a:moveTo>
                    <a:lnTo>
                      <a:pt x="2" y="1"/>
                    </a:lnTo>
                    <a:lnTo>
                      <a:pt x="3" y="2"/>
                    </a:lnTo>
                    <a:lnTo>
                      <a:pt x="6" y="3"/>
                    </a:lnTo>
                    <a:lnTo>
                      <a:pt x="8" y="4"/>
                    </a:lnTo>
                    <a:lnTo>
                      <a:pt x="10" y="5"/>
                    </a:lnTo>
                    <a:lnTo>
                      <a:pt x="13" y="5"/>
                    </a:lnTo>
                    <a:lnTo>
                      <a:pt x="15" y="5"/>
                    </a:lnTo>
                    <a:lnTo>
                      <a:pt x="14" y="4"/>
                    </a:lnTo>
                    <a:lnTo>
                      <a:pt x="12" y="4"/>
                    </a:lnTo>
                    <a:lnTo>
                      <a:pt x="10" y="3"/>
                    </a:lnTo>
                    <a:lnTo>
                      <a:pt x="8" y="3"/>
                    </a:lnTo>
                    <a:lnTo>
                      <a:pt x="6" y="1"/>
                    </a:lnTo>
                    <a:lnTo>
                      <a:pt x="5" y="1"/>
                    </a:lnTo>
                    <a:lnTo>
                      <a:pt x="4" y="0"/>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3" name="D374"/>
              <p:cNvSpPr>
                <a:spLocks noChangeAspect="1"/>
              </p:cNvSpPr>
              <p:nvPr/>
            </p:nvSpPr>
            <p:spPr bwMode="auto">
              <a:xfrm>
                <a:off x="1478" y="409"/>
                <a:ext cx="11" cy="5"/>
              </a:xfrm>
              <a:custGeom>
                <a:avLst/>
                <a:gdLst>
                  <a:gd name="T0" fmla="*/ 1 w 11"/>
                  <a:gd name="T1" fmla="*/ 2 h 5"/>
                  <a:gd name="T2" fmla="*/ 4 w 11"/>
                  <a:gd name="T3" fmla="*/ 3 h 5"/>
                  <a:gd name="T4" fmla="*/ 7 w 11"/>
                  <a:gd name="T5" fmla="*/ 4 h 5"/>
                  <a:gd name="T6" fmla="*/ 9 w 11"/>
                  <a:gd name="T7" fmla="*/ 5 h 5"/>
                  <a:gd name="T8" fmla="*/ 10 w 11"/>
                  <a:gd name="T9" fmla="*/ 5 h 5"/>
                  <a:gd name="T10" fmla="*/ 11 w 11"/>
                  <a:gd name="T11" fmla="*/ 4 h 5"/>
                  <a:gd name="T12" fmla="*/ 11 w 11"/>
                  <a:gd name="T13" fmla="*/ 3 h 5"/>
                  <a:gd name="T14" fmla="*/ 10 w 11"/>
                  <a:gd name="T15" fmla="*/ 2 h 5"/>
                  <a:gd name="T16" fmla="*/ 7 w 11"/>
                  <a:gd name="T17" fmla="*/ 2 h 5"/>
                  <a:gd name="T18" fmla="*/ 5 w 11"/>
                  <a:gd name="T19" fmla="*/ 1 h 5"/>
                  <a:gd name="T20" fmla="*/ 4 w 11"/>
                  <a:gd name="T21" fmla="*/ 1 h 5"/>
                  <a:gd name="T22" fmla="*/ 1 w 11"/>
                  <a:gd name="T23" fmla="*/ 0 h 5"/>
                  <a:gd name="T24" fmla="*/ 0 w 11"/>
                  <a:gd name="T25" fmla="*/ 0 h 5"/>
                  <a:gd name="T26" fmla="*/ 0 w 11"/>
                  <a:gd name="T27" fmla="*/ 1 h 5"/>
                  <a:gd name="T28" fmla="*/ 1 w 11"/>
                  <a:gd name="T29" fmla="*/ 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
                  <a:gd name="T47" fmla="*/ 11 w 11"/>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
                    <a:moveTo>
                      <a:pt x="1" y="2"/>
                    </a:moveTo>
                    <a:lnTo>
                      <a:pt x="4" y="3"/>
                    </a:lnTo>
                    <a:lnTo>
                      <a:pt x="7" y="4"/>
                    </a:lnTo>
                    <a:lnTo>
                      <a:pt x="9" y="5"/>
                    </a:lnTo>
                    <a:lnTo>
                      <a:pt x="10" y="5"/>
                    </a:lnTo>
                    <a:lnTo>
                      <a:pt x="11" y="4"/>
                    </a:lnTo>
                    <a:lnTo>
                      <a:pt x="11" y="3"/>
                    </a:lnTo>
                    <a:lnTo>
                      <a:pt x="10" y="2"/>
                    </a:lnTo>
                    <a:lnTo>
                      <a:pt x="7" y="2"/>
                    </a:lnTo>
                    <a:lnTo>
                      <a:pt x="5" y="1"/>
                    </a:lnTo>
                    <a:lnTo>
                      <a:pt x="4" y="1"/>
                    </a:lnTo>
                    <a:lnTo>
                      <a:pt x="1" y="0"/>
                    </a:lnTo>
                    <a:lnTo>
                      <a:pt x="0" y="0"/>
                    </a:lnTo>
                    <a:lnTo>
                      <a:pt x="0" y="1"/>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4" name="D375"/>
              <p:cNvSpPr>
                <a:spLocks noChangeAspect="1"/>
              </p:cNvSpPr>
              <p:nvPr/>
            </p:nvSpPr>
            <p:spPr bwMode="auto">
              <a:xfrm>
                <a:off x="1477" y="405"/>
                <a:ext cx="17" cy="6"/>
              </a:xfrm>
              <a:custGeom>
                <a:avLst/>
                <a:gdLst>
                  <a:gd name="T0" fmla="*/ 1 w 17"/>
                  <a:gd name="T1" fmla="*/ 1 h 6"/>
                  <a:gd name="T2" fmla="*/ 0 w 17"/>
                  <a:gd name="T3" fmla="*/ 1 h 6"/>
                  <a:gd name="T4" fmla="*/ 1 w 17"/>
                  <a:gd name="T5" fmla="*/ 2 h 6"/>
                  <a:gd name="T6" fmla="*/ 2 w 17"/>
                  <a:gd name="T7" fmla="*/ 2 h 6"/>
                  <a:gd name="T8" fmla="*/ 5 w 17"/>
                  <a:gd name="T9" fmla="*/ 3 h 6"/>
                  <a:gd name="T10" fmla="*/ 7 w 17"/>
                  <a:gd name="T11" fmla="*/ 3 h 6"/>
                  <a:gd name="T12" fmla="*/ 8 w 17"/>
                  <a:gd name="T13" fmla="*/ 4 h 6"/>
                  <a:gd name="T14" fmla="*/ 10 w 17"/>
                  <a:gd name="T15" fmla="*/ 5 h 6"/>
                  <a:gd name="T16" fmla="*/ 13 w 17"/>
                  <a:gd name="T17" fmla="*/ 6 h 6"/>
                  <a:gd name="T18" fmla="*/ 16 w 17"/>
                  <a:gd name="T19" fmla="*/ 6 h 6"/>
                  <a:gd name="T20" fmla="*/ 17 w 17"/>
                  <a:gd name="T21" fmla="*/ 6 h 6"/>
                  <a:gd name="T22" fmla="*/ 15 w 17"/>
                  <a:gd name="T23" fmla="*/ 5 h 6"/>
                  <a:gd name="T24" fmla="*/ 14 w 17"/>
                  <a:gd name="T25" fmla="*/ 4 h 6"/>
                  <a:gd name="T26" fmla="*/ 12 w 17"/>
                  <a:gd name="T27" fmla="*/ 4 h 6"/>
                  <a:gd name="T28" fmla="*/ 10 w 17"/>
                  <a:gd name="T29" fmla="*/ 3 h 6"/>
                  <a:gd name="T30" fmla="*/ 8 w 17"/>
                  <a:gd name="T31" fmla="*/ 2 h 6"/>
                  <a:gd name="T32" fmla="*/ 6 w 17"/>
                  <a:gd name="T33" fmla="*/ 1 h 6"/>
                  <a:gd name="T34" fmla="*/ 3 w 17"/>
                  <a:gd name="T35" fmla="*/ 1 h 6"/>
                  <a:gd name="T36" fmla="*/ 2 w 17"/>
                  <a:gd name="T37" fmla="*/ 0 h 6"/>
                  <a:gd name="T38" fmla="*/ 1 w 17"/>
                  <a:gd name="T39" fmla="*/ 0 h 6"/>
                  <a:gd name="T40" fmla="*/ 1 w 17"/>
                  <a:gd name="T41" fmla="*/ 1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6"/>
                  <a:gd name="T65" fmla="*/ 17 w 17"/>
                  <a:gd name="T66" fmla="*/ 6 h 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6">
                    <a:moveTo>
                      <a:pt x="1" y="1"/>
                    </a:moveTo>
                    <a:lnTo>
                      <a:pt x="0" y="1"/>
                    </a:lnTo>
                    <a:lnTo>
                      <a:pt x="1" y="2"/>
                    </a:lnTo>
                    <a:lnTo>
                      <a:pt x="2" y="2"/>
                    </a:lnTo>
                    <a:lnTo>
                      <a:pt x="5" y="3"/>
                    </a:lnTo>
                    <a:lnTo>
                      <a:pt x="7" y="3"/>
                    </a:lnTo>
                    <a:lnTo>
                      <a:pt x="8" y="4"/>
                    </a:lnTo>
                    <a:lnTo>
                      <a:pt x="10" y="5"/>
                    </a:lnTo>
                    <a:lnTo>
                      <a:pt x="13" y="6"/>
                    </a:lnTo>
                    <a:lnTo>
                      <a:pt x="16" y="6"/>
                    </a:lnTo>
                    <a:lnTo>
                      <a:pt x="17" y="6"/>
                    </a:lnTo>
                    <a:lnTo>
                      <a:pt x="15" y="5"/>
                    </a:lnTo>
                    <a:lnTo>
                      <a:pt x="14" y="4"/>
                    </a:lnTo>
                    <a:lnTo>
                      <a:pt x="12" y="4"/>
                    </a:lnTo>
                    <a:lnTo>
                      <a:pt x="10" y="3"/>
                    </a:lnTo>
                    <a:lnTo>
                      <a:pt x="8" y="2"/>
                    </a:lnTo>
                    <a:lnTo>
                      <a:pt x="6" y="1"/>
                    </a:lnTo>
                    <a:lnTo>
                      <a:pt x="3" y="1"/>
                    </a:lnTo>
                    <a:lnTo>
                      <a:pt x="2" y="0"/>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5" name="D376"/>
              <p:cNvSpPr>
                <a:spLocks noChangeAspect="1"/>
              </p:cNvSpPr>
              <p:nvPr/>
            </p:nvSpPr>
            <p:spPr bwMode="auto">
              <a:xfrm>
                <a:off x="1665" y="433"/>
                <a:ext cx="13" cy="7"/>
              </a:xfrm>
              <a:custGeom>
                <a:avLst/>
                <a:gdLst>
                  <a:gd name="T0" fmla="*/ 1 w 13"/>
                  <a:gd name="T1" fmla="*/ 0 h 7"/>
                  <a:gd name="T2" fmla="*/ 0 w 13"/>
                  <a:gd name="T3" fmla="*/ 1 h 7"/>
                  <a:gd name="T4" fmla="*/ 2 w 13"/>
                  <a:gd name="T5" fmla="*/ 3 h 7"/>
                  <a:gd name="T6" fmla="*/ 4 w 13"/>
                  <a:gd name="T7" fmla="*/ 3 h 7"/>
                  <a:gd name="T8" fmla="*/ 6 w 13"/>
                  <a:gd name="T9" fmla="*/ 5 h 7"/>
                  <a:gd name="T10" fmla="*/ 8 w 13"/>
                  <a:gd name="T11" fmla="*/ 6 h 7"/>
                  <a:gd name="T12" fmla="*/ 11 w 13"/>
                  <a:gd name="T13" fmla="*/ 7 h 7"/>
                  <a:gd name="T14" fmla="*/ 13 w 13"/>
                  <a:gd name="T15" fmla="*/ 7 h 7"/>
                  <a:gd name="T16" fmla="*/ 13 w 13"/>
                  <a:gd name="T17" fmla="*/ 6 h 7"/>
                  <a:gd name="T18" fmla="*/ 11 w 13"/>
                  <a:gd name="T19" fmla="*/ 5 h 7"/>
                  <a:gd name="T20" fmla="*/ 10 w 13"/>
                  <a:gd name="T21" fmla="*/ 4 h 7"/>
                  <a:gd name="T22" fmla="*/ 8 w 13"/>
                  <a:gd name="T23" fmla="*/ 3 h 7"/>
                  <a:gd name="T24" fmla="*/ 7 w 13"/>
                  <a:gd name="T25" fmla="*/ 2 h 7"/>
                  <a:gd name="T26" fmla="*/ 5 w 13"/>
                  <a:gd name="T27" fmla="*/ 1 h 7"/>
                  <a:gd name="T28" fmla="*/ 4 w 13"/>
                  <a:gd name="T29" fmla="*/ 0 h 7"/>
                  <a:gd name="T30" fmla="*/ 3 w 13"/>
                  <a:gd name="T31" fmla="*/ 0 h 7"/>
                  <a:gd name="T32" fmla="*/ 1 w 13"/>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7"/>
                  <a:gd name="T53" fmla="*/ 13 w 13"/>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7">
                    <a:moveTo>
                      <a:pt x="1" y="0"/>
                    </a:moveTo>
                    <a:lnTo>
                      <a:pt x="0" y="1"/>
                    </a:lnTo>
                    <a:lnTo>
                      <a:pt x="2" y="3"/>
                    </a:lnTo>
                    <a:lnTo>
                      <a:pt x="4" y="3"/>
                    </a:lnTo>
                    <a:lnTo>
                      <a:pt x="6" y="5"/>
                    </a:lnTo>
                    <a:lnTo>
                      <a:pt x="8" y="6"/>
                    </a:lnTo>
                    <a:lnTo>
                      <a:pt x="11" y="7"/>
                    </a:lnTo>
                    <a:lnTo>
                      <a:pt x="13" y="7"/>
                    </a:lnTo>
                    <a:lnTo>
                      <a:pt x="13" y="6"/>
                    </a:lnTo>
                    <a:lnTo>
                      <a:pt x="11" y="5"/>
                    </a:lnTo>
                    <a:lnTo>
                      <a:pt x="10" y="4"/>
                    </a:lnTo>
                    <a:lnTo>
                      <a:pt x="8" y="3"/>
                    </a:lnTo>
                    <a:lnTo>
                      <a:pt x="7" y="2"/>
                    </a:lnTo>
                    <a:lnTo>
                      <a:pt x="5" y="1"/>
                    </a:lnTo>
                    <a:lnTo>
                      <a:pt x="4" y="0"/>
                    </a:lnTo>
                    <a:lnTo>
                      <a:pt x="3"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6" name="D377"/>
              <p:cNvSpPr>
                <a:spLocks noChangeAspect="1"/>
              </p:cNvSpPr>
              <p:nvPr/>
            </p:nvSpPr>
            <p:spPr bwMode="auto">
              <a:xfrm>
                <a:off x="1683" y="441"/>
                <a:ext cx="8" cy="3"/>
              </a:xfrm>
              <a:custGeom>
                <a:avLst/>
                <a:gdLst>
                  <a:gd name="T0" fmla="*/ 2 w 8"/>
                  <a:gd name="T1" fmla="*/ 1 h 3"/>
                  <a:gd name="T2" fmla="*/ 5 w 8"/>
                  <a:gd name="T3" fmla="*/ 2 h 3"/>
                  <a:gd name="T4" fmla="*/ 7 w 8"/>
                  <a:gd name="T5" fmla="*/ 3 h 3"/>
                  <a:gd name="T6" fmla="*/ 8 w 8"/>
                  <a:gd name="T7" fmla="*/ 3 h 3"/>
                  <a:gd name="T8" fmla="*/ 8 w 8"/>
                  <a:gd name="T9" fmla="*/ 2 h 3"/>
                  <a:gd name="T10" fmla="*/ 7 w 8"/>
                  <a:gd name="T11" fmla="*/ 1 h 3"/>
                  <a:gd name="T12" fmla="*/ 5 w 8"/>
                  <a:gd name="T13" fmla="*/ 1 h 3"/>
                  <a:gd name="T14" fmla="*/ 4 w 8"/>
                  <a:gd name="T15" fmla="*/ 0 h 3"/>
                  <a:gd name="T16" fmla="*/ 2 w 8"/>
                  <a:gd name="T17" fmla="*/ 0 h 3"/>
                  <a:gd name="T18" fmla="*/ 0 w 8"/>
                  <a:gd name="T19" fmla="*/ 0 h 3"/>
                  <a:gd name="T20" fmla="*/ 2 w 8"/>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3"/>
                  <a:gd name="T35" fmla="*/ 8 w 8"/>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3">
                    <a:moveTo>
                      <a:pt x="2" y="1"/>
                    </a:moveTo>
                    <a:lnTo>
                      <a:pt x="5" y="2"/>
                    </a:lnTo>
                    <a:lnTo>
                      <a:pt x="7" y="3"/>
                    </a:lnTo>
                    <a:lnTo>
                      <a:pt x="8" y="3"/>
                    </a:lnTo>
                    <a:lnTo>
                      <a:pt x="8" y="2"/>
                    </a:lnTo>
                    <a:lnTo>
                      <a:pt x="7" y="1"/>
                    </a:lnTo>
                    <a:lnTo>
                      <a:pt x="5" y="1"/>
                    </a:lnTo>
                    <a:lnTo>
                      <a:pt x="4" y="0"/>
                    </a:lnTo>
                    <a:lnTo>
                      <a:pt x="2" y="0"/>
                    </a:lnTo>
                    <a:lnTo>
                      <a:pt x="0" y="0"/>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7" name="D378"/>
              <p:cNvSpPr>
                <a:spLocks noChangeAspect="1"/>
              </p:cNvSpPr>
              <p:nvPr/>
            </p:nvSpPr>
            <p:spPr bwMode="auto">
              <a:xfrm>
                <a:off x="1679" y="475"/>
                <a:ext cx="8" cy="4"/>
              </a:xfrm>
              <a:custGeom>
                <a:avLst/>
                <a:gdLst>
                  <a:gd name="T0" fmla="*/ 1 w 8"/>
                  <a:gd name="T1" fmla="*/ 0 h 4"/>
                  <a:gd name="T2" fmla="*/ 0 w 8"/>
                  <a:gd name="T3" fmla="*/ 1 h 4"/>
                  <a:gd name="T4" fmla="*/ 0 w 8"/>
                  <a:gd name="T5" fmla="*/ 2 h 4"/>
                  <a:gd name="T6" fmla="*/ 0 w 8"/>
                  <a:gd name="T7" fmla="*/ 4 h 4"/>
                  <a:gd name="T8" fmla="*/ 2 w 8"/>
                  <a:gd name="T9" fmla="*/ 3 h 4"/>
                  <a:gd name="T10" fmla="*/ 5 w 8"/>
                  <a:gd name="T11" fmla="*/ 2 h 4"/>
                  <a:gd name="T12" fmla="*/ 8 w 8"/>
                  <a:gd name="T13" fmla="*/ 2 h 4"/>
                  <a:gd name="T14" fmla="*/ 8 w 8"/>
                  <a:gd name="T15" fmla="*/ 1 h 4"/>
                  <a:gd name="T16" fmla="*/ 6 w 8"/>
                  <a:gd name="T17" fmla="*/ 1 h 4"/>
                  <a:gd name="T18" fmla="*/ 4 w 8"/>
                  <a:gd name="T19" fmla="*/ 0 h 4"/>
                  <a:gd name="T20" fmla="*/ 3 w 8"/>
                  <a:gd name="T21" fmla="*/ 0 h 4"/>
                  <a:gd name="T22" fmla="*/ 1 w 8"/>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
                  <a:gd name="T38" fmla="*/ 8 w 8"/>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
                    <a:moveTo>
                      <a:pt x="1" y="0"/>
                    </a:moveTo>
                    <a:lnTo>
                      <a:pt x="0" y="1"/>
                    </a:lnTo>
                    <a:lnTo>
                      <a:pt x="0" y="2"/>
                    </a:lnTo>
                    <a:lnTo>
                      <a:pt x="0" y="4"/>
                    </a:lnTo>
                    <a:lnTo>
                      <a:pt x="2" y="3"/>
                    </a:lnTo>
                    <a:lnTo>
                      <a:pt x="5" y="2"/>
                    </a:lnTo>
                    <a:lnTo>
                      <a:pt x="8" y="2"/>
                    </a:lnTo>
                    <a:lnTo>
                      <a:pt x="8" y="1"/>
                    </a:lnTo>
                    <a:lnTo>
                      <a:pt x="6" y="1"/>
                    </a:lnTo>
                    <a:lnTo>
                      <a:pt x="4" y="0"/>
                    </a:lnTo>
                    <a:lnTo>
                      <a:pt x="3"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8" name="D379"/>
              <p:cNvSpPr>
                <a:spLocks noChangeAspect="1"/>
              </p:cNvSpPr>
              <p:nvPr/>
            </p:nvSpPr>
            <p:spPr bwMode="auto">
              <a:xfrm>
                <a:off x="1697" y="496"/>
                <a:ext cx="4" cy="4"/>
              </a:xfrm>
              <a:custGeom>
                <a:avLst/>
                <a:gdLst>
                  <a:gd name="T0" fmla="*/ 1 w 4"/>
                  <a:gd name="T1" fmla="*/ 1 h 4"/>
                  <a:gd name="T2" fmla="*/ 0 w 4"/>
                  <a:gd name="T3" fmla="*/ 2 h 4"/>
                  <a:gd name="T4" fmla="*/ 0 w 4"/>
                  <a:gd name="T5" fmla="*/ 3 h 4"/>
                  <a:gd name="T6" fmla="*/ 0 w 4"/>
                  <a:gd name="T7" fmla="*/ 4 h 4"/>
                  <a:gd name="T8" fmla="*/ 1 w 4"/>
                  <a:gd name="T9" fmla="*/ 4 h 4"/>
                  <a:gd name="T10" fmla="*/ 3 w 4"/>
                  <a:gd name="T11" fmla="*/ 4 h 4"/>
                  <a:gd name="T12" fmla="*/ 3 w 4"/>
                  <a:gd name="T13" fmla="*/ 3 h 4"/>
                  <a:gd name="T14" fmla="*/ 4 w 4"/>
                  <a:gd name="T15" fmla="*/ 2 h 4"/>
                  <a:gd name="T16" fmla="*/ 3 w 4"/>
                  <a:gd name="T17" fmla="*/ 1 h 4"/>
                  <a:gd name="T18" fmla="*/ 3 w 4"/>
                  <a:gd name="T19" fmla="*/ 0 h 4"/>
                  <a:gd name="T20" fmla="*/ 2 w 4"/>
                  <a:gd name="T21" fmla="*/ 0 h 4"/>
                  <a:gd name="T22" fmla="*/ 1 w 4"/>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1" y="1"/>
                    </a:moveTo>
                    <a:lnTo>
                      <a:pt x="0" y="2"/>
                    </a:lnTo>
                    <a:lnTo>
                      <a:pt x="0" y="3"/>
                    </a:lnTo>
                    <a:lnTo>
                      <a:pt x="0" y="4"/>
                    </a:lnTo>
                    <a:lnTo>
                      <a:pt x="1" y="4"/>
                    </a:lnTo>
                    <a:lnTo>
                      <a:pt x="3" y="4"/>
                    </a:lnTo>
                    <a:lnTo>
                      <a:pt x="3" y="3"/>
                    </a:lnTo>
                    <a:lnTo>
                      <a:pt x="4" y="2"/>
                    </a:lnTo>
                    <a:lnTo>
                      <a:pt x="3" y="1"/>
                    </a:lnTo>
                    <a:lnTo>
                      <a:pt x="3" y="0"/>
                    </a:lnTo>
                    <a:lnTo>
                      <a:pt x="2"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79" name="D380"/>
              <p:cNvSpPr>
                <a:spLocks noChangeAspect="1"/>
              </p:cNvSpPr>
              <p:nvPr/>
            </p:nvSpPr>
            <p:spPr bwMode="auto">
              <a:xfrm>
                <a:off x="1696" y="523"/>
                <a:ext cx="5" cy="5"/>
              </a:xfrm>
              <a:custGeom>
                <a:avLst/>
                <a:gdLst>
                  <a:gd name="T0" fmla="*/ 2 w 5"/>
                  <a:gd name="T1" fmla="*/ 0 h 5"/>
                  <a:gd name="T2" fmla="*/ 1 w 5"/>
                  <a:gd name="T3" fmla="*/ 2 h 5"/>
                  <a:gd name="T4" fmla="*/ 0 w 5"/>
                  <a:gd name="T5" fmla="*/ 3 h 5"/>
                  <a:gd name="T6" fmla="*/ 0 w 5"/>
                  <a:gd name="T7" fmla="*/ 5 h 5"/>
                  <a:gd name="T8" fmla="*/ 1 w 5"/>
                  <a:gd name="T9" fmla="*/ 5 h 5"/>
                  <a:gd name="T10" fmla="*/ 3 w 5"/>
                  <a:gd name="T11" fmla="*/ 4 h 5"/>
                  <a:gd name="T12" fmla="*/ 4 w 5"/>
                  <a:gd name="T13" fmla="*/ 3 h 5"/>
                  <a:gd name="T14" fmla="*/ 5 w 5"/>
                  <a:gd name="T15" fmla="*/ 2 h 5"/>
                  <a:gd name="T16" fmla="*/ 5 w 5"/>
                  <a:gd name="T17" fmla="*/ 1 h 5"/>
                  <a:gd name="T18" fmla="*/ 4 w 5"/>
                  <a:gd name="T19" fmla="*/ 0 h 5"/>
                  <a:gd name="T20" fmla="*/ 3 w 5"/>
                  <a:gd name="T21" fmla="*/ 0 h 5"/>
                  <a:gd name="T22" fmla="*/ 2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0"/>
                    </a:moveTo>
                    <a:lnTo>
                      <a:pt x="1" y="2"/>
                    </a:lnTo>
                    <a:lnTo>
                      <a:pt x="0" y="3"/>
                    </a:lnTo>
                    <a:lnTo>
                      <a:pt x="0" y="5"/>
                    </a:lnTo>
                    <a:lnTo>
                      <a:pt x="1" y="5"/>
                    </a:lnTo>
                    <a:lnTo>
                      <a:pt x="3" y="4"/>
                    </a:lnTo>
                    <a:lnTo>
                      <a:pt x="4" y="3"/>
                    </a:lnTo>
                    <a:lnTo>
                      <a:pt x="5" y="2"/>
                    </a:lnTo>
                    <a:lnTo>
                      <a:pt x="5" y="1"/>
                    </a:lnTo>
                    <a:lnTo>
                      <a:pt x="4" y="0"/>
                    </a:lnTo>
                    <a:lnTo>
                      <a:pt x="3" y="0"/>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0" name="D381"/>
              <p:cNvSpPr>
                <a:spLocks noChangeAspect="1"/>
              </p:cNvSpPr>
              <p:nvPr/>
            </p:nvSpPr>
            <p:spPr bwMode="auto">
              <a:xfrm>
                <a:off x="1355" y="660"/>
                <a:ext cx="28" cy="18"/>
              </a:xfrm>
              <a:custGeom>
                <a:avLst/>
                <a:gdLst>
                  <a:gd name="T0" fmla="*/ 4 w 28"/>
                  <a:gd name="T1" fmla="*/ 1 h 18"/>
                  <a:gd name="T2" fmla="*/ 1 w 28"/>
                  <a:gd name="T3" fmla="*/ 2 h 18"/>
                  <a:gd name="T4" fmla="*/ 1 w 28"/>
                  <a:gd name="T5" fmla="*/ 4 h 18"/>
                  <a:gd name="T6" fmla="*/ 3 w 28"/>
                  <a:gd name="T7" fmla="*/ 6 h 18"/>
                  <a:gd name="T8" fmla="*/ 6 w 28"/>
                  <a:gd name="T9" fmla="*/ 8 h 18"/>
                  <a:gd name="T10" fmla="*/ 3 w 28"/>
                  <a:gd name="T11" fmla="*/ 7 h 18"/>
                  <a:gd name="T12" fmla="*/ 1 w 28"/>
                  <a:gd name="T13" fmla="*/ 8 h 18"/>
                  <a:gd name="T14" fmla="*/ 0 w 28"/>
                  <a:gd name="T15" fmla="*/ 8 h 18"/>
                  <a:gd name="T16" fmla="*/ 3 w 28"/>
                  <a:gd name="T17" fmla="*/ 10 h 18"/>
                  <a:gd name="T18" fmla="*/ 5 w 28"/>
                  <a:gd name="T19" fmla="*/ 11 h 18"/>
                  <a:gd name="T20" fmla="*/ 2 w 28"/>
                  <a:gd name="T21" fmla="*/ 11 h 18"/>
                  <a:gd name="T22" fmla="*/ 0 w 28"/>
                  <a:gd name="T23" fmla="*/ 11 h 18"/>
                  <a:gd name="T24" fmla="*/ 1 w 28"/>
                  <a:gd name="T25" fmla="*/ 12 h 18"/>
                  <a:gd name="T26" fmla="*/ 4 w 28"/>
                  <a:gd name="T27" fmla="*/ 13 h 18"/>
                  <a:gd name="T28" fmla="*/ 8 w 28"/>
                  <a:gd name="T29" fmla="*/ 13 h 18"/>
                  <a:gd name="T30" fmla="*/ 9 w 28"/>
                  <a:gd name="T31" fmla="*/ 12 h 18"/>
                  <a:gd name="T32" fmla="*/ 10 w 28"/>
                  <a:gd name="T33" fmla="*/ 14 h 18"/>
                  <a:gd name="T34" fmla="*/ 12 w 28"/>
                  <a:gd name="T35" fmla="*/ 14 h 18"/>
                  <a:gd name="T36" fmla="*/ 12 w 28"/>
                  <a:gd name="T37" fmla="*/ 15 h 18"/>
                  <a:gd name="T38" fmla="*/ 13 w 28"/>
                  <a:gd name="T39" fmla="*/ 14 h 18"/>
                  <a:gd name="T40" fmla="*/ 13 w 28"/>
                  <a:gd name="T41" fmla="*/ 15 h 18"/>
                  <a:gd name="T42" fmla="*/ 11 w 28"/>
                  <a:gd name="T43" fmla="*/ 15 h 18"/>
                  <a:gd name="T44" fmla="*/ 9 w 28"/>
                  <a:gd name="T45" fmla="*/ 15 h 18"/>
                  <a:gd name="T46" fmla="*/ 7 w 28"/>
                  <a:gd name="T47" fmla="*/ 15 h 18"/>
                  <a:gd name="T48" fmla="*/ 7 w 28"/>
                  <a:gd name="T49" fmla="*/ 16 h 18"/>
                  <a:gd name="T50" fmla="*/ 9 w 28"/>
                  <a:gd name="T51" fmla="*/ 17 h 18"/>
                  <a:gd name="T52" fmla="*/ 10 w 28"/>
                  <a:gd name="T53" fmla="*/ 17 h 18"/>
                  <a:gd name="T54" fmla="*/ 12 w 28"/>
                  <a:gd name="T55" fmla="*/ 18 h 18"/>
                  <a:gd name="T56" fmla="*/ 15 w 28"/>
                  <a:gd name="T57" fmla="*/ 17 h 18"/>
                  <a:gd name="T58" fmla="*/ 18 w 28"/>
                  <a:gd name="T59" fmla="*/ 17 h 18"/>
                  <a:gd name="T60" fmla="*/ 22 w 28"/>
                  <a:gd name="T61" fmla="*/ 16 h 18"/>
                  <a:gd name="T62" fmla="*/ 25 w 28"/>
                  <a:gd name="T63" fmla="*/ 15 h 18"/>
                  <a:gd name="T64" fmla="*/ 27 w 28"/>
                  <a:gd name="T65" fmla="*/ 13 h 18"/>
                  <a:gd name="T66" fmla="*/ 28 w 28"/>
                  <a:gd name="T67" fmla="*/ 12 h 18"/>
                  <a:gd name="T68" fmla="*/ 28 w 28"/>
                  <a:gd name="T69" fmla="*/ 11 h 18"/>
                  <a:gd name="T70" fmla="*/ 25 w 28"/>
                  <a:gd name="T71" fmla="*/ 9 h 18"/>
                  <a:gd name="T72" fmla="*/ 22 w 28"/>
                  <a:gd name="T73" fmla="*/ 9 h 18"/>
                  <a:gd name="T74" fmla="*/ 19 w 28"/>
                  <a:gd name="T75" fmla="*/ 6 h 18"/>
                  <a:gd name="T76" fmla="*/ 16 w 28"/>
                  <a:gd name="T77" fmla="*/ 3 h 18"/>
                  <a:gd name="T78" fmla="*/ 12 w 28"/>
                  <a:gd name="T79" fmla="*/ 2 h 18"/>
                  <a:gd name="T80" fmla="*/ 9 w 28"/>
                  <a:gd name="T81" fmla="*/ 1 h 18"/>
                  <a:gd name="T82" fmla="*/ 6 w 28"/>
                  <a:gd name="T83" fmla="*/ 1 h 18"/>
                  <a:gd name="T84" fmla="*/ 5 w 28"/>
                  <a:gd name="T85" fmla="*/ 0 h 18"/>
                  <a:gd name="T86" fmla="*/ 4 w 28"/>
                  <a:gd name="T87" fmla="*/ 1 h 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18"/>
                  <a:gd name="T134" fmla="*/ 28 w 28"/>
                  <a:gd name="T135" fmla="*/ 18 h 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18">
                    <a:moveTo>
                      <a:pt x="4" y="1"/>
                    </a:moveTo>
                    <a:lnTo>
                      <a:pt x="1" y="2"/>
                    </a:lnTo>
                    <a:lnTo>
                      <a:pt x="1" y="4"/>
                    </a:lnTo>
                    <a:lnTo>
                      <a:pt x="3" y="6"/>
                    </a:lnTo>
                    <a:lnTo>
                      <a:pt x="6" y="8"/>
                    </a:lnTo>
                    <a:lnTo>
                      <a:pt x="3" y="7"/>
                    </a:lnTo>
                    <a:lnTo>
                      <a:pt x="1" y="8"/>
                    </a:lnTo>
                    <a:lnTo>
                      <a:pt x="0" y="8"/>
                    </a:lnTo>
                    <a:lnTo>
                      <a:pt x="3" y="10"/>
                    </a:lnTo>
                    <a:lnTo>
                      <a:pt x="5" y="11"/>
                    </a:lnTo>
                    <a:lnTo>
                      <a:pt x="2" y="11"/>
                    </a:lnTo>
                    <a:lnTo>
                      <a:pt x="0" y="11"/>
                    </a:lnTo>
                    <a:lnTo>
                      <a:pt x="1" y="12"/>
                    </a:lnTo>
                    <a:lnTo>
                      <a:pt x="4" y="13"/>
                    </a:lnTo>
                    <a:lnTo>
                      <a:pt x="8" y="13"/>
                    </a:lnTo>
                    <a:lnTo>
                      <a:pt x="9" y="12"/>
                    </a:lnTo>
                    <a:lnTo>
                      <a:pt x="10" y="14"/>
                    </a:lnTo>
                    <a:lnTo>
                      <a:pt x="12" y="14"/>
                    </a:lnTo>
                    <a:lnTo>
                      <a:pt x="12" y="15"/>
                    </a:lnTo>
                    <a:lnTo>
                      <a:pt x="13" y="14"/>
                    </a:lnTo>
                    <a:lnTo>
                      <a:pt x="13" y="15"/>
                    </a:lnTo>
                    <a:lnTo>
                      <a:pt x="11" y="15"/>
                    </a:lnTo>
                    <a:lnTo>
                      <a:pt x="9" y="15"/>
                    </a:lnTo>
                    <a:lnTo>
                      <a:pt x="7" y="15"/>
                    </a:lnTo>
                    <a:lnTo>
                      <a:pt x="7" y="16"/>
                    </a:lnTo>
                    <a:lnTo>
                      <a:pt x="9" y="17"/>
                    </a:lnTo>
                    <a:lnTo>
                      <a:pt x="10" y="17"/>
                    </a:lnTo>
                    <a:lnTo>
                      <a:pt x="12" y="18"/>
                    </a:lnTo>
                    <a:lnTo>
                      <a:pt x="15" y="17"/>
                    </a:lnTo>
                    <a:lnTo>
                      <a:pt x="18" y="17"/>
                    </a:lnTo>
                    <a:lnTo>
                      <a:pt x="22" y="16"/>
                    </a:lnTo>
                    <a:lnTo>
                      <a:pt x="25" y="15"/>
                    </a:lnTo>
                    <a:lnTo>
                      <a:pt x="27" y="13"/>
                    </a:lnTo>
                    <a:lnTo>
                      <a:pt x="28" y="12"/>
                    </a:lnTo>
                    <a:lnTo>
                      <a:pt x="28" y="11"/>
                    </a:lnTo>
                    <a:lnTo>
                      <a:pt x="25" y="9"/>
                    </a:lnTo>
                    <a:lnTo>
                      <a:pt x="22" y="9"/>
                    </a:lnTo>
                    <a:lnTo>
                      <a:pt x="19" y="6"/>
                    </a:lnTo>
                    <a:lnTo>
                      <a:pt x="16" y="3"/>
                    </a:lnTo>
                    <a:lnTo>
                      <a:pt x="12" y="2"/>
                    </a:lnTo>
                    <a:lnTo>
                      <a:pt x="9" y="1"/>
                    </a:lnTo>
                    <a:lnTo>
                      <a:pt x="6" y="1"/>
                    </a:lnTo>
                    <a:lnTo>
                      <a:pt x="5" y="0"/>
                    </a:lnTo>
                    <a:lnTo>
                      <a:pt x="4"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1" name="D382"/>
              <p:cNvSpPr>
                <a:spLocks noChangeAspect="1"/>
              </p:cNvSpPr>
              <p:nvPr/>
            </p:nvSpPr>
            <p:spPr bwMode="auto">
              <a:xfrm>
                <a:off x="1686" y="546"/>
                <a:ext cx="5" cy="15"/>
              </a:xfrm>
              <a:custGeom>
                <a:avLst/>
                <a:gdLst>
                  <a:gd name="T0" fmla="*/ 4 w 5"/>
                  <a:gd name="T1" fmla="*/ 3 h 15"/>
                  <a:gd name="T2" fmla="*/ 3 w 5"/>
                  <a:gd name="T3" fmla="*/ 1 h 15"/>
                  <a:gd name="T4" fmla="*/ 1 w 5"/>
                  <a:gd name="T5" fmla="*/ 0 h 15"/>
                  <a:gd name="T6" fmla="*/ 1 w 5"/>
                  <a:gd name="T7" fmla="*/ 2 h 15"/>
                  <a:gd name="T8" fmla="*/ 3 w 5"/>
                  <a:gd name="T9" fmla="*/ 3 h 15"/>
                  <a:gd name="T10" fmla="*/ 2 w 5"/>
                  <a:gd name="T11" fmla="*/ 3 h 15"/>
                  <a:gd name="T12" fmla="*/ 0 w 5"/>
                  <a:gd name="T13" fmla="*/ 3 h 15"/>
                  <a:gd name="T14" fmla="*/ 0 w 5"/>
                  <a:gd name="T15" fmla="*/ 4 h 15"/>
                  <a:gd name="T16" fmla="*/ 1 w 5"/>
                  <a:gd name="T17" fmla="*/ 5 h 15"/>
                  <a:gd name="T18" fmla="*/ 1 w 5"/>
                  <a:gd name="T19" fmla="*/ 6 h 15"/>
                  <a:gd name="T20" fmla="*/ 3 w 5"/>
                  <a:gd name="T21" fmla="*/ 7 h 15"/>
                  <a:gd name="T22" fmla="*/ 3 w 5"/>
                  <a:gd name="T23" fmla="*/ 9 h 15"/>
                  <a:gd name="T24" fmla="*/ 3 w 5"/>
                  <a:gd name="T25" fmla="*/ 11 h 15"/>
                  <a:gd name="T26" fmla="*/ 4 w 5"/>
                  <a:gd name="T27" fmla="*/ 13 h 15"/>
                  <a:gd name="T28" fmla="*/ 4 w 5"/>
                  <a:gd name="T29" fmla="*/ 14 h 15"/>
                  <a:gd name="T30" fmla="*/ 5 w 5"/>
                  <a:gd name="T31" fmla="*/ 15 h 15"/>
                  <a:gd name="T32" fmla="*/ 5 w 5"/>
                  <a:gd name="T33" fmla="*/ 13 h 15"/>
                  <a:gd name="T34" fmla="*/ 4 w 5"/>
                  <a:gd name="T35" fmla="*/ 11 h 15"/>
                  <a:gd name="T36" fmla="*/ 4 w 5"/>
                  <a:gd name="T37" fmla="*/ 8 h 15"/>
                  <a:gd name="T38" fmla="*/ 4 w 5"/>
                  <a:gd name="T39" fmla="*/ 6 h 15"/>
                  <a:gd name="T40" fmla="*/ 4 w 5"/>
                  <a:gd name="T41" fmla="*/ 4 h 15"/>
                  <a:gd name="T42" fmla="*/ 4 w 5"/>
                  <a:gd name="T43" fmla="*/ 3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
                  <a:gd name="T67" fmla="*/ 0 h 15"/>
                  <a:gd name="T68" fmla="*/ 5 w 5"/>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 h="15">
                    <a:moveTo>
                      <a:pt x="4" y="3"/>
                    </a:moveTo>
                    <a:lnTo>
                      <a:pt x="3" y="1"/>
                    </a:lnTo>
                    <a:lnTo>
                      <a:pt x="1" y="0"/>
                    </a:lnTo>
                    <a:lnTo>
                      <a:pt x="1" y="2"/>
                    </a:lnTo>
                    <a:lnTo>
                      <a:pt x="3" y="3"/>
                    </a:lnTo>
                    <a:lnTo>
                      <a:pt x="2" y="3"/>
                    </a:lnTo>
                    <a:lnTo>
                      <a:pt x="0" y="3"/>
                    </a:lnTo>
                    <a:lnTo>
                      <a:pt x="0" y="4"/>
                    </a:lnTo>
                    <a:lnTo>
                      <a:pt x="1" y="5"/>
                    </a:lnTo>
                    <a:lnTo>
                      <a:pt x="1" y="6"/>
                    </a:lnTo>
                    <a:lnTo>
                      <a:pt x="3" y="7"/>
                    </a:lnTo>
                    <a:lnTo>
                      <a:pt x="3" y="9"/>
                    </a:lnTo>
                    <a:lnTo>
                      <a:pt x="3" y="11"/>
                    </a:lnTo>
                    <a:lnTo>
                      <a:pt x="4" y="13"/>
                    </a:lnTo>
                    <a:lnTo>
                      <a:pt x="4" y="14"/>
                    </a:lnTo>
                    <a:lnTo>
                      <a:pt x="5" y="15"/>
                    </a:lnTo>
                    <a:lnTo>
                      <a:pt x="5" y="13"/>
                    </a:lnTo>
                    <a:lnTo>
                      <a:pt x="4" y="11"/>
                    </a:lnTo>
                    <a:lnTo>
                      <a:pt x="4" y="8"/>
                    </a:lnTo>
                    <a:lnTo>
                      <a:pt x="4" y="6"/>
                    </a:lnTo>
                    <a:lnTo>
                      <a:pt x="4" y="4"/>
                    </a:lnTo>
                    <a:lnTo>
                      <a:pt x="4"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2" name="D383"/>
              <p:cNvSpPr>
                <a:spLocks noChangeAspect="1"/>
              </p:cNvSpPr>
              <p:nvPr/>
            </p:nvSpPr>
            <p:spPr bwMode="auto">
              <a:xfrm>
                <a:off x="1688" y="571"/>
                <a:ext cx="14" cy="9"/>
              </a:xfrm>
              <a:custGeom>
                <a:avLst/>
                <a:gdLst>
                  <a:gd name="T0" fmla="*/ 9 w 14"/>
                  <a:gd name="T1" fmla="*/ 1 h 9"/>
                  <a:gd name="T2" fmla="*/ 8 w 14"/>
                  <a:gd name="T3" fmla="*/ 0 h 9"/>
                  <a:gd name="T4" fmla="*/ 7 w 14"/>
                  <a:gd name="T5" fmla="*/ 0 h 9"/>
                  <a:gd name="T6" fmla="*/ 6 w 14"/>
                  <a:gd name="T7" fmla="*/ 1 h 9"/>
                  <a:gd name="T8" fmla="*/ 4 w 14"/>
                  <a:gd name="T9" fmla="*/ 2 h 9"/>
                  <a:gd name="T10" fmla="*/ 3 w 14"/>
                  <a:gd name="T11" fmla="*/ 1 h 9"/>
                  <a:gd name="T12" fmla="*/ 2 w 14"/>
                  <a:gd name="T13" fmla="*/ 1 h 9"/>
                  <a:gd name="T14" fmla="*/ 0 w 14"/>
                  <a:gd name="T15" fmla="*/ 1 h 9"/>
                  <a:gd name="T16" fmla="*/ 0 w 14"/>
                  <a:gd name="T17" fmla="*/ 2 h 9"/>
                  <a:gd name="T18" fmla="*/ 0 w 14"/>
                  <a:gd name="T19" fmla="*/ 3 h 9"/>
                  <a:gd name="T20" fmla="*/ 0 w 14"/>
                  <a:gd name="T21" fmla="*/ 4 h 9"/>
                  <a:gd name="T22" fmla="*/ 0 w 14"/>
                  <a:gd name="T23" fmla="*/ 5 h 9"/>
                  <a:gd name="T24" fmla="*/ 0 w 14"/>
                  <a:gd name="T25" fmla="*/ 6 h 9"/>
                  <a:gd name="T26" fmla="*/ 1 w 14"/>
                  <a:gd name="T27" fmla="*/ 8 h 9"/>
                  <a:gd name="T28" fmla="*/ 2 w 14"/>
                  <a:gd name="T29" fmla="*/ 8 h 9"/>
                  <a:gd name="T30" fmla="*/ 4 w 14"/>
                  <a:gd name="T31" fmla="*/ 8 h 9"/>
                  <a:gd name="T32" fmla="*/ 5 w 14"/>
                  <a:gd name="T33" fmla="*/ 8 h 9"/>
                  <a:gd name="T34" fmla="*/ 7 w 14"/>
                  <a:gd name="T35" fmla="*/ 8 h 9"/>
                  <a:gd name="T36" fmla="*/ 9 w 14"/>
                  <a:gd name="T37" fmla="*/ 7 h 9"/>
                  <a:gd name="T38" fmla="*/ 10 w 14"/>
                  <a:gd name="T39" fmla="*/ 8 h 9"/>
                  <a:gd name="T40" fmla="*/ 12 w 14"/>
                  <a:gd name="T41" fmla="*/ 9 h 9"/>
                  <a:gd name="T42" fmla="*/ 13 w 14"/>
                  <a:gd name="T43" fmla="*/ 8 h 9"/>
                  <a:gd name="T44" fmla="*/ 14 w 14"/>
                  <a:gd name="T45" fmla="*/ 6 h 9"/>
                  <a:gd name="T46" fmla="*/ 13 w 14"/>
                  <a:gd name="T47" fmla="*/ 5 h 9"/>
                  <a:gd name="T48" fmla="*/ 12 w 14"/>
                  <a:gd name="T49" fmla="*/ 5 h 9"/>
                  <a:gd name="T50" fmla="*/ 11 w 14"/>
                  <a:gd name="T51" fmla="*/ 6 h 9"/>
                  <a:gd name="T52" fmla="*/ 9 w 14"/>
                  <a:gd name="T53" fmla="*/ 6 h 9"/>
                  <a:gd name="T54" fmla="*/ 8 w 14"/>
                  <a:gd name="T55" fmla="*/ 5 h 9"/>
                  <a:gd name="T56" fmla="*/ 7 w 14"/>
                  <a:gd name="T57" fmla="*/ 4 h 9"/>
                  <a:gd name="T58" fmla="*/ 7 w 14"/>
                  <a:gd name="T59" fmla="*/ 3 h 9"/>
                  <a:gd name="T60" fmla="*/ 9 w 14"/>
                  <a:gd name="T61" fmla="*/ 2 h 9"/>
                  <a:gd name="T62" fmla="*/ 9 w 14"/>
                  <a:gd name="T63" fmla="*/ 1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
                  <a:gd name="T97" fmla="*/ 0 h 9"/>
                  <a:gd name="T98" fmla="*/ 14 w 14"/>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 h="9">
                    <a:moveTo>
                      <a:pt x="9" y="1"/>
                    </a:moveTo>
                    <a:lnTo>
                      <a:pt x="8" y="0"/>
                    </a:lnTo>
                    <a:lnTo>
                      <a:pt x="7" y="0"/>
                    </a:lnTo>
                    <a:lnTo>
                      <a:pt x="6" y="1"/>
                    </a:lnTo>
                    <a:lnTo>
                      <a:pt x="4" y="2"/>
                    </a:lnTo>
                    <a:lnTo>
                      <a:pt x="3" y="1"/>
                    </a:lnTo>
                    <a:lnTo>
                      <a:pt x="2" y="1"/>
                    </a:lnTo>
                    <a:lnTo>
                      <a:pt x="0" y="1"/>
                    </a:lnTo>
                    <a:lnTo>
                      <a:pt x="0" y="2"/>
                    </a:lnTo>
                    <a:lnTo>
                      <a:pt x="0" y="3"/>
                    </a:lnTo>
                    <a:lnTo>
                      <a:pt x="0" y="4"/>
                    </a:lnTo>
                    <a:lnTo>
                      <a:pt x="0" y="5"/>
                    </a:lnTo>
                    <a:lnTo>
                      <a:pt x="0" y="6"/>
                    </a:lnTo>
                    <a:lnTo>
                      <a:pt x="1" y="8"/>
                    </a:lnTo>
                    <a:lnTo>
                      <a:pt x="2" y="8"/>
                    </a:lnTo>
                    <a:lnTo>
                      <a:pt x="4" y="8"/>
                    </a:lnTo>
                    <a:lnTo>
                      <a:pt x="5" y="8"/>
                    </a:lnTo>
                    <a:lnTo>
                      <a:pt x="7" y="8"/>
                    </a:lnTo>
                    <a:lnTo>
                      <a:pt x="9" y="7"/>
                    </a:lnTo>
                    <a:lnTo>
                      <a:pt x="10" y="8"/>
                    </a:lnTo>
                    <a:lnTo>
                      <a:pt x="12" y="9"/>
                    </a:lnTo>
                    <a:lnTo>
                      <a:pt x="13" y="8"/>
                    </a:lnTo>
                    <a:lnTo>
                      <a:pt x="14" y="6"/>
                    </a:lnTo>
                    <a:lnTo>
                      <a:pt x="13" y="5"/>
                    </a:lnTo>
                    <a:lnTo>
                      <a:pt x="12" y="5"/>
                    </a:lnTo>
                    <a:lnTo>
                      <a:pt x="11" y="6"/>
                    </a:lnTo>
                    <a:lnTo>
                      <a:pt x="9" y="6"/>
                    </a:lnTo>
                    <a:lnTo>
                      <a:pt x="8" y="5"/>
                    </a:lnTo>
                    <a:lnTo>
                      <a:pt x="7" y="4"/>
                    </a:lnTo>
                    <a:lnTo>
                      <a:pt x="7" y="3"/>
                    </a:lnTo>
                    <a:lnTo>
                      <a:pt x="9" y="2"/>
                    </a:lnTo>
                    <a:lnTo>
                      <a:pt x="9"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3" name="D384"/>
              <p:cNvSpPr>
                <a:spLocks noChangeAspect="1"/>
              </p:cNvSpPr>
              <p:nvPr/>
            </p:nvSpPr>
            <p:spPr bwMode="auto">
              <a:xfrm>
                <a:off x="1660" y="589"/>
                <a:ext cx="16" cy="6"/>
              </a:xfrm>
              <a:custGeom>
                <a:avLst/>
                <a:gdLst>
                  <a:gd name="T0" fmla="*/ 4 w 16"/>
                  <a:gd name="T1" fmla="*/ 0 h 6"/>
                  <a:gd name="T2" fmla="*/ 6 w 16"/>
                  <a:gd name="T3" fmla="*/ 0 h 6"/>
                  <a:gd name="T4" fmla="*/ 9 w 16"/>
                  <a:gd name="T5" fmla="*/ 0 h 6"/>
                  <a:gd name="T6" fmla="*/ 13 w 16"/>
                  <a:gd name="T7" fmla="*/ 0 h 6"/>
                  <a:gd name="T8" fmla="*/ 14 w 16"/>
                  <a:gd name="T9" fmla="*/ 2 h 6"/>
                  <a:gd name="T10" fmla="*/ 14 w 16"/>
                  <a:gd name="T11" fmla="*/ 3 h 6"/>
                  <a:gd name="T12" fmla="*/ 16 w 16"/>
                  <a:gd name="T13" fmla="*/ 4 h 6"/>
                  <a:gd name="T14" fmla="*/ 15 w 16"/>
                  <a:gd name="T15" fmla="*/ 5 h 6"/>
                  <a:gd name="T16" fmla="*/ 12 w 16"/>
                  <a:gd name="T17" fmla="*/ 5 h 6"/>
                  <a:gd name="T18" fmla="*/ 10 w 16"/>
                  <a:gd name="T19" fmla="*/ 6 h 6"/>
                  <a:gd name="T20" fmla="*/ 7 w 16"/>
                  <a:gd name="T21" fmla="*/ 6 h 6"/>
                  <a:gd name="T22" fmla="*/ 5 w 16"/>
                  <a:gd name="T23" fmla="*/ 5 h 6"/>
                  <a:gd name="T24" fmla="*/ 1 w 16"/>
                  <a:gd name="T25" fmla="*/ 5 h 6"/>
                  <a:gd name="T26" fmla="*/ 0 w 16"/>
                  <a:gd name="T27" fmla="*/ 4 h 6"/>
                  <a:gd name="T28" fmla="*/ 0 w 16"/>
                  <a:gd name="T29" fmla="*/ 3 h 6"/>
                  <a:gd name="T30" fmla="*/ 2 w 16"/>
                  <a:gd name="T31" fmla="*/ 1 h 6"/>
                  <a:gd name="T32" fmla="*/ 4 w 1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6"/>
                  <a:gd name="T53" fmla="*/ 16 w 16"/>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6">
                    <a:moveTo>
                      <a:pt x="4" y="0"/>
                    </a:moveTo>
                    <a:lnTo>
                      <a:pt x="6" y="0"/>
                    </a:lnTo>
                    <a:lnTo>
                      <a:pt x="9" y="0"/>
                    </a:lnTo>
                    <a:lnTo>
                      <a:pt x="13" y="0"/>
                    </a:lnTo>
                    <a:lnTo>
                      <a:pt x="14" y="2"/>
                    </a:lnTo>
                    <a:lnTo>
                      <a:pt x="14" y="3"/>
                    </a:lnTo>
                    <a:lnTo>
                      <a:pt x="16" y="4"/>
                    </a:lnTo>
                    <a:lnTo>
                      <a:pt x="15" y="5"/>
                    </a:lnTo>
                    <a:lnTo>
                      <a:pt x="12" y="5"/>
                    </a:lnTo>
                    <a:lnTo>
                      <a:pt x="10" y="6"/>
                    </a:lnTo>
                    <a:lnTo>
                      <a:pt x="7" y="6"/>
                    </a:lnTo>
                    <a:lnTo>
                      <a:pt x="5" y="5"/>
                    </a:lnTo>
                    <a:lnTo>
                      <a:pt x="1" y="5"/>
                    </a:lnTo>
                    <a:lnTo>
                      <a:pt x="0" y="4"/>
                    </a:lnTo>
                    <a:lnTo>
                      <a:pt x="0" y="3"/>
                    </a:lnTo>
                    <a:lnTo>
                      <a:pt x="2" y="1"/>
                    </a:lnTo>
                    <a:lnTo>
                      <a:pt x="4"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4" name="D385"/>
              <p:cNvSpPr>
                <a:spLocks noChangeAspect="1"/>
              </p:cNvSpPr>
              <p:nvPr/>
            </p:nvSpPr>
            <p:spPr bwMode="auto">
              <a:xfrm>
                <a:off x="1625" y="607"/>
                <a:ext cx="25" cy="7"/>
              </a:xfrm>
              <a:custGeom>
                <a:avLst/>
                <a:gdLst>
                  <a:gd name="T0" fmla="*/ 2 w 25"/>
                  <a:gd name="T1" fmla="*/ 3 h 7"/>
                  <a:gd name="T2" fmla="*/ 3 w 25"/>
                  <a:gd name="T3" fmla="*/ 2 h 7"/>
                  <a:gd name="T4" fmla="*/ 4 w 25"/>
                  <a:gd name="T5" fmla="*/ 1 h 7"/>
                  <a:gd name="T6" fmla="*/ 6 w 25"/>
                  <a:gd name="T7" fmla="*/ 0 h 7"/>
                  <a:gd name="T8" fmla="*/ 8 w 25"/>
                  <a:gd name="T9" fmla="*/ 0 h 7"/>
                  <a:gd name="T10" fmla="*/ 9 w 25"/>
                  <a:gd name="T11" fmla="*/ 1 h 7"/>
                  <a:gd name="T12" fmla="*/ 13 w 25"/>
                  <a:gd name="T13" fmla="*/ 1 h 7"/>
                  <a:gd name="T14" fmla="*/ 16 w 25"/>
                  <a:gd name="T15" fmla="*/ 1 h 7"/>
                  <a:gd name="T16" fmla="*/ 18 w 25"/>
                  <a:gd name="T17" fmla="*/ 2 h 7"/>
                  <a:gd name="T18" fmla="*/ 21 w 25"/>
                  <a:gd name="T19" fmla="*/ 3 h 7"/>
                  <a:gd name="T20" fmla="*/ 22 w 25"/>
                  <a:gd name="T21" fmla="*/ 3 h 7"/>
                  <a:gd name="T22" fmla="*/ 22 w 25"/>
                  <a:gd name="T23" fmla="*/ 4 h 7"/>
                  <a:gd name="T24" fmla="*/ 19 w 25"/>
                  <a:gd name="T25" fmla="*/ 4 h 7"/>
                  <a:gd name="T26" fmla="*/ 17 w 25"/>
                  <a:gd name="T27" fmla="*/ 4 h 7"/>
                  <a:gd name="T28" fmla="*/ 14 w 25"/>
                  <a:gd name="T29" fmla="*/ 3 h 7"/>
                  <a:gd name="T30" fmla="*/ 13 w 25"/>
                  <a:gd name="T31" fmla="*/ 2 h 7"/>
                  <a:gd name="T32" fmla="*/ 9 w 25"/>
                  <a:gd name="T33" fmla="*/ 2 h 7"/>
                  <a:gd name="T34" fmla="*/ 8 w 25"/>
                  <a:gd name="T35" fmla="*/ 2 h 7"/>
                  <a:gd name="T36" fmla="*/ 10 w 25"/>
                  <a:gd name="T37" fmla="*/ 3 h 7"/>
                  <a:gd name="T38" fmla="*/ 13 w 25"/>
                  <a:gd name="T39" fmla="*/ 4 h 7"/>
                  <a:gd name="T40" fmla="*/ 16 w 25"/>
                  <a:gd name="T41" fmla="*/ 4 h 7"/>
                  <a:gd name="T42" fmla="*/ 20 w 25"/>
                  <a:gd name="T43" fmla="*/ 5 h 7"/>
                  <a:gd name="T44" fmla="*/ 23 w 25"/>
                  <a:gd name="T45" fmla="*/ 5 h 7"/>
                  <a:gd name="T46" fmla="*/ 25 w 25"/>
                  <a:gd name="T47" fmla="*/ 5 h 7"/>
                  <a:gd name="T48" fmla="*/ 25 w 25"/>
                  <a:gd name="T49" fmla="*/ 6 h 7"/>
                  <a:gd name="T50" fmla="*/ 23 w 25"/>
                  <a:gd name="T51" fmla="*/ 6 h 7"/>
                  <a:gd name="T52" fmla="*/ 19 w 25"/>
                  <a:gd name="T53" fmla="*/ 6 h 7"/>
                  <a:gd name="T54" fmla="*/ 17 w 25"/>
                  <a:gd name="T55" fmla="*/ 7 h 7"/>
                  <a:gd name="T56" fmla="*/ 15 w 25"/>
                  <a:gd name="T57" fmla="*/ 7 h 7"/>
                  <a:gd name="T58" fmla="*/ 13 w 25"/>
                  <a:gd name="T59" fmla="*/ 7 h 7"/>
                  <a:gd name="T60" fmla="*/ 10 w 25"/>
                  <a:gd name="T61" fmla="*/ 7 h 7"/>
                  <a:gd name="T62" fmla="*/ 7 w 25"/>
                  <a:gd name="T63" fmla="*/ 6 h 7"/>
                  <a:gd name="T64" fmla="*/ 4 w 25"/>
                  <a:gd name="T65" fmla="*/ 6 h 7"/>
                  <a:gd name="T66" fmla="*/ 0 w 25"/>
                  <a:gd name="T67" fmla="*/ 5 h 7"/>
                  <a:gd name="T68" fmla="*/ 1 w 25"/>
                  <a:gd name="T69" fmla="*/ 4 h 7"/>
                  <a:gd name="T70" fmla="*/ 2 w 25"/>
                  <a:gd name="T71" fmla="*/ 3 h 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
                  <a:gd name="T109" fmla="*/ 0 h 7"/>
                  <a:gd name="T110" fmla="*/ 25 w 25"/>
                  <a:gd name="T111" fmla="*/ 7 h 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 h="7">
                    <a:moveTo>
                      <a:pt x="2" y="3"/>
                    </a:moveTo>
                    <a:lnTo>
                      <a:pt x="3" y="2"/>
                    </a:lnTo>
                    <a:lnTo>
                      <a:pt x="4" y="1"/>
                    </a:lnTo>
                    <a:lnTo>
                      <a:pt x="6" y="0"/>
                    </a:lnTo>
                    <a:lnTo>
                      <a:pt x="8" y="0"/>
                    </a:lnTo>
                    <a:lnTo>
                      <a:pt x="9" y="1"/>
                    </a:lnTo>
                    <a:lnTo>
                      <a:pt x="13" y="1"/>
                    </a:lnTo>
                    <a:lnTo>
                      <a:pt x="16" y="1"/>
                    </a:lnTo>
                    <a:lnTo>
                      <a:pt x="18" y="2"/>
                    </a:lnTo>
                    <a:lnTo>
                      <a:pt x="21" y="3"/>
                    </a:lnTo>
                    <a:lnTo>
                      <a:pt x="22" y="3"/>
                    </a:lnTo>
                    <a:lnTo>
                      <a:pt x="22" y="4"/>
                    </a:lnTo>
                    <a:lnTo>
                      <a:pt x="19" y="4"/>
                    </a:lnTo>
                    <a:lnTo>
                      <a:pt x="17" y="4"/>
                    </a:lnTo>
                    <a:lnTo>
                      <a:pt x="14" y="3"/>
                    </a:lnTo>
                    <a:lnTo>
                      <a:pt x="13" y="2"/>
                    </a:lnTo>
                    <a:lnTo>
                      <a:pt x="9" y="2"/>
                    </a:lnTo>
                    <a:lnTo>
                      <a:pt x="8" y="2"/>
                    </a:lnTo>
                    <a:lnTo>
                      <a:pt x="10" y="3"/>
                    </a:lnTo>
                    <a:lnTo>
                      <a:pt x="13" y="4"/>
                    </a:lnTo>
                    <a:lnTo>
                      <a:pt x="16" y="4"/>
                    </a:lnTo>
                    <a:lnTo>
                      <a:pt x="20" y="5"/>
                    </a:lnTo>
                    <a:lnTo>
                      <a:pt x="23" y="5"/>
                    </a:lnTo>
                    <a:lnTo>
                      <a:pt x="25" y="5"/>
                    </a:lnTo>
                    <a:lnTo>
                      <a:pt x="25" y="6"/>
                    </a:lnTo>
                    <a:lnTo>
                      <a:pt x="23" y="6"/>
                    </a:lnTo>
                    <a:lnTo>
                      <a:pt x="19" y="6"/>
                    </a:lnTo>
                    <a:lnTo>
                      <a:pt x="17" y="7"/>
                    </a:lnTo>
                    <a:lnTo>
                      <a:pt x="15" y="7"/>
                    </a:lnTo>
                    <a:lnTo>
                      <a:pt x="13" y="7"/>
                    </a:lnTo>
                    <a:lnTo>
                      <a:pt x="10" y="7"/>
                    </a:lnTo>
                    <a:lnTo>
                      <a:pt x="7" y="6"/>
                    </a:lnTo>
                    <a:lnTo>
                      <a:pt x="4" y="6"/>
                    </a:lnTo>
                    <a:lnTo>
                      <a:pt x="0" y="5"/>
                    </a:lnTo>
                    <a:lnTo>
                      <a:pt x="1" y="4"/>
                    </a:lnTo>
                    <a:lnTo>
                      <a:pt x="2"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5" name="D386"/>
              <p:cNvSpPr>
                <a:spLocks noChangeAspect="1"/>
              </p:cNvSpPr>
              <p:nvPr/>
            </p:nvSpPr>
            <p:spPr bwMode="auto">
              <a:xfrm>
                <a:off x="1635" y="614"/>
                <a:ext cx="24" cy="6"/>
              </a:xfrm>
              <a:custGeom>
                <a:avLst/>
                <a:gdLst>
                  <a:gd name="T0" fmla="*/ 24 w 24"/>
                  <a:gd name="T1" fmla="*/ 2 h 6"/>
                  <a:gd name="T2" fmla="*/ 23 w 24"/>
                  <a:gd name="T3" fmla="*/ 2 h 6"/>
                  <a:gd name="T4" fmla="*/ 22 w 24"/>
                  <a:gd name="T5" fmla="*/ 2 h 6"/>
                  <a:gd name="T6" fmla="*/ 20 w 24"/>
                  <a:gd name="T7" fmla="*/ 1 h 6"/>
                  <a:gd name="T8" fmla="*/ 18 w 24"/>
                  <a:gd name="T9" fmla="*/ 1 h 6"/>
                  <a:gd name="T10" fmla="*/ 16 w 24"/>
                  <a:gd name="T11" fmla="*/ 0 h 6"/>
                  <a:gd name="T12" fmla="*/ 14 w 24"/>
                  <a:gd name="T13" fmla="*/ 0 h 6"/>
                  <a:gd name="T14" fmla="*/ 12 w 24"/>
                  <a:gd name="T15" fmla="*/ 0 h 6"/>
                  <a:gd name="T16" fmla="*/ 10 w 24"/>
                  <a:gd name="T17" fmla="*/ 0 h 6"/>
                  <a:gd name="T18" fmla="*/ 8 w 24"/>
                  <a:gd name="T19" fmla="*/ 0 h 6"/>
                  <a:gd name="T20" fmla="*/ 4 w 24"/>
                  <a:gd name="T21" fmla="*/ 1 h 6"/>
                  <a:gd name="T22" fmla="*/ 2 w 24"/>
                  <a:gd name="T23" fmla="*/ 1 h 6"/>
                  <a:gd name="T24" fmla="*/ 0 w 24"/>
                  <a:gd name="T25" fmla="*/ 1 h 6"/>
                  <a:gd name="T26" fmla="*/ 1 w 24"/>
                  <a:gd name="T27" fmla="*/ 2 h 6"/>
                  <a:gd name="T28" fmla="*/ 3 w 24"/>
                  <a:gd name="T29" fmla="*/ 2 h 6"/>
                  <a:gd name="T30" fmla="*/ 5 w 24"/>
                  <a:gd name="T31" fmla="*/ 2 h 6"/>
                  <a:gd name="T32" fmla="*/ 7 w 24"/>
                  <a:gd name="T33" fmla="*/ 3 h 6"/>
                  <a:gd name="T34" fmla="*/ 9 w 24"/>
                  <a:gd name="T35" fmla="*/ 3 h 6"/>
                  <a:gd name="T36" fmla="*/ 11 w 24"/>
                  <a:gd name="T37" fmla="*/ 3 h 6"/>
                  <a:gd name="T38" fmla="*/ 13 w 24"/>
                  <a:gd name="T39" fmla="*/ 3 h 6"/>
                  <a:gd name="T40" fmla="*/ 15 w 24"/>
                  <a:gd name="T41" fmla="*/ 3 h 6"/>
                  <a:gd name="T42" fmla="*/ 16 w 24"/>
                  <a:gd name="T43" fmla="*/ 4 h 6"/>
                  <a:gd name="T44" fmla="*/ 17 w 24"/>
                  <a:gd name="T45" fmla="*/ 4 h 6"/>
                  <a:gd name="T46" fmla="*/ 18 w 24"/>
                  <a:gd name="T47" fmla="*/ 5 h 6"/>
                  <a:gd name="T48" fmla="*/ 18 w 24"/>
                  <a:gd name="T49" fmla="*/ 6 h 6"/>
                  <a:gd name="T50" fmla="*/ 19 w 24"/>
                  <a:gd name="T51" fmla="*/ 6 h 6"/>
                  <a:gd name="T52" fmla="*/ 21 w 24"/>
                  <a:gd name="T53" fmla="*/ 6 h 6"/>
                  <a:gd name="T54" fmla="*/ 22 w 24"/>
                  <a:gd name="T55" fmla="*/ 6 h 6"/>
                  <a:gd name="T56" fmla="*/ 24 w 24"/>
                  <a:gd name="T57" fmla="*/ 6 h 6"/>
                  <a:gd name="T58" fmla="*/ 23 w 24"/>
                  <a:gd name="T59" fmla="*/ 5 h 6"/>
                  <a:gd name="T60" fmla="*/ 22 w 24"/>
                  <a:gd name="T61" fmla="*/ 4 h 6"/>
                  <a:gd name="T62" fmla="*/ 23 w 24"/>
                  <a:gd name="T63" fmla="*/ 3 h 6"/>
                  <a:gd name="T64" fmla="*/ 24 w 24"/>
                  <a:gd name="T65" fmla="*/ 3 h 6"/>
                  <a:gd name="T66" fmla="*/ 24 w 24"/>
                  <a:gd name="T67" fmla="*/ 2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
                  <a:gd name="T103" fmla="*/ 0 h 6"/>
                  <a:gd name="T104" fmla="*/ 24 w 24"/>
                  <a:gd name="T105" fmla="*/ 6 h 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 h="6">
                    <a:moveTo>
                      <a:pt x="24" y="2"/>
                    </a:moveTo>
                    <a:lnTo>
                      <a:pt x="23" y="2"/>
                    </a:lnTo>
                    <a:lnTo>
                      <a:pt x="22" y="2"/>
                    </a:lnTo>
                    <a:lnTo>
                      <a:pt x="20" y="1"/>
                    </a:lnTo>
                    <a:lnTo>
                      <a:pt x="18" y="1"/>
                    </a:lnTo>
                    <a:lnTo>
                      <a:pt x="16" y="0"/>
                    </a:lnTo>
                    <a:lnTo>
                      <a:pt x="14" y="0"/>
                    </a:lnTo>
                    <a:lnTo>
                      <a:pt x="12" y="0"/>
                    </a:lnTo>
                    <a:lnTo>
                      <a:pt x="10" y="0"/>
                    </a:lnTo>
                    <a:lnTo>
                      <a:pt x="8" y="0"/>
                    </a:lnTo>
                    <a:lnTo>
                      <a:pt x="4" y="1"/>
                    </a:lnTo>
                    <a:lnTo>
                      <a:pt x="2" y="1"/>
                    </a:lnTo>
                    <a:lnTo>
                      <a:pt x="0" y="1"/>
                    </a:lnTo>
                    <a:lnTo>
                      <a:pt x="1" y="2"/>
                    </a:lnTo>
                    <a:lnTo>
                      <a:pt x="3" y="2"/>
                    </a:lnTo>
                    <a:lnTo>
                      <a:pt x="5" y="2"/>
                    </a:lnTo>
                    <a:lnTo>
                      <a:pt x="7" y="3"/>
                    </a:lnTo>
                    <a:lnTo>
                      <a:pt x="9" y="3"/>
                    </a:lnTo>
                    <a:lnTo>
                      <a:pt x="11" y="3"/>
                    </a:lnTo>
                    <a:lnTo>
                      <a:pt x="13" y="3"/>
                    </a:lnTo>
                    <a:lnTo>
                      <a:pt x="15" y="3"/>
                    </a:lnTo>
                    <a:lnTo>
                      <a:pt x="16" y="4"/>
                    </a:lnTo>
                    <a:lnTo>
                      <a:pt x="17" y="4"/>
                    </a:lnTo>
                    <a:lnTo>
                      <a:pt x="18" y="5"/>
                    </a:lnTo>
                    <a:lnTo>
                      <a:pt x="18" y="6"/>
                    </a:lnTo>
                    <a:lnTo>
                      <a:pt x="19" y="6"/>
                    </a:lnTo>
                    <a:lnTo>
                      <a:pt x="21" y="6"/>
                    </a:lnTo>
                    <a:lnTo>
                      <a:pt x="22" y="6"/>
                    </a:lnTo>
                    <a:lnTo>
                      <a:pt x="24" y="6"/>
                    </a:lnTo>
                    <a:lnTo>
                      <a:pt x="23" y="5"/>
                    </a:lnTo>
                    <a:lnTo>
                      <a:pt x="22" y="4"/>
                    </a:lnTo>
                    <a:lnTo>
                      <a:pt x="23" y="3"/>
                    </a:lnTo>
                    <a:lnTo>
                      <a:pt x="24" y="3"/>
                    </a:lnTo>
                    <a:lnTo>
                      <a:pt x="24"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6" name="D387"/>
              <p:cNvSpPr>
                <a:spLocks noChangeAspect="1"/>
              </p:cNvSpPr>
              <p:nvPr/>
            </p:nvSpPr>
            <p:spPr bwMode="auto">
              <a:xfrm>
                <a:off x="1636" y="617"/>
                <a:ext cx="24" cy="13"/>
              </a:xfrm>
              <a:custGeom>
                <a:avLst/>
                <a:gdLst>
                  <a:gd name="T0" fmla="*/ 12 w 24"/>
                  <a:gd name="T1" fmla="*/ 1 h 13"/>
                  <a:gd name="T2" fmla="*/ 11 w 24"/>
                  <a:gd name="T3" fmla="*/ 1 h 13"/>
                  <a:gd name="T4" fmla="*/ 10 w 24"/>
                  <a:gd name="T5" fmla="*/ 0 h 13"/>
                  <a:gd name="T6" fmla="*/ 8 w 24"/>
                  <a:gd name="T7" fmla="*/ 1 h 13"/>
                  <a:gd name="T8" fmla="*/ 6 w 24"/>
                  <a:gd name="T9" fmla="*/ 0 h 13"/>
                  <a:gd name="T10" fmla="*/ 4 w 24"/>
                  <a:gd name="T11" fmla="*/ 0 h 13"/>
                  <a:gd name="T12" fmla="*/ 2 w 24"/>
                  <a:gd name="T13" fmla="*/ 0 h 13"/>
                  <a:gd name="T14" fmla="*/ 1 w 24"/>
                  <a:gd name="T15" fmla="*/ 0 h 13"/>
                  <a:gd name="T16" fmla="*/ 0 w 24"/>
                  <a:gd name="T17" fmla="*/ 0 h 13"/>
                  <a:gd name="T18" fmla="*/ 0 w 24"/>
                  <a:gd name="T19" fmla="*/ 1 h 13"/>
                  <a:gd name="T20" fmla="*/ 1 w 24"/>
                  <a:gd name="T21" fmla="*/ 2 h 13"/>
                  <a:gd name="T22" fmla="*/ 1 w 24"/>
                  <a:gd name="T23" fmla="*/ 3 h 13"/>
                  <a:gd name="T24" fmla="*/ 1 w 24"/>
                  <a:gd name="T25" fmla="*/ 4 h 13"/>
                  <a:gd name="T26" fmla="*/ 2 w 24"/>
                  <a:gd name="T27" fmla="*/ 5 h 13"/>
                  <a:gd name="T28" fmla="*/ 3 w 24"/>
                  <a:gd name="T29" fmla="*/ 5 h 13"/>
                  <a:gd name="T30" fmla="*/ 4 w 24"/>
                  <a:gd name="T31" fmla="*/ 6 h 13"/>
                  <a:gd name="T32" fmla="*/ 5 w 24"/>
                  <a:gd name="T33" fmla="*/ 7 h 13"/>
                  <a:gd name="T34" fmla="*/ 7 w 24"/>
                  <a:gd name="T35" fmla="*/ 8 h 13"/>
                  <a:gd name="T36" fmla="*/ 9 w 24"/>
                  <a:gd name="T37" fmla="*/ 8 h 13"/>
                  <a:gd name="T38" fmla="*/ 13 w 24"/>
                  <a:gd name="T39" fmla="*/ 9 h 13"/>
                  <a:gd name="T40" fmla="*/ 15 w 24"/>
                  <a:gd name="T41" fmla="*/ 11 h 13"/>
                  <a:gd name="T42" fmla="*/ 16 w 24"/>
                  <a:gd name="T43" fmla="*/ 12 h 13"/>
                  <a:gd name="T44" fmla="*/ 18 w 24"/>
                  <a:gd name="T45" fmla="*/ 11 h 13"/>
                  <a:gd name="T46" fmla="*/ 18 w 24"/>
                  <a:gd name="T47" fmla="*/ 12 h 13"/>
                  <a:gd name="T48" fmla="*/ 20 w 24"/>
                  <a:gd name="T49" fmla="*/ 13 h 13"/>
                  <a:gd name="T50" fmla="*/ 21 w 24"/>
                  <a:gd name="T51" fmla="*/ 13 h 13"/>
                  <a:gd name="T52" fmla="*/ 21 w 24"/>
                  <a:gd name="T53" fmla="*/ 12 h 13"/>
                  <a:gd name="T54" fmla="*/ 22 w 24"/>
                  <a:gd name="T55" fmla="*/ 11 h 13"/>
                  <a:gd name="T56" fmla="*/ 20 w 24"/>
                  <a:gd name="T57" fmla="*/ 11 h 13"/>
                  <a:gd name="T58" fmla="*/ 18 w 24"/>
                  <a:gd name="T59" fmla="*/ 9 h 13"/>
                  <a:gd name="T60" fmla="*/ 16 w 24"/>
                  <a:gd name="T61" fmla="*/ 9 h 13"/>
                  <a:gd name="T62" fmla="*/ 18 w 24"/>
                  <a:gd name="T63" fmla="*/ 8 h 13"/>
                  <a:gd name="T64" fmla="*/ 21 w 24"/>
                  <a:gd name="T65" fmla="*/ 8 h 13"/>
                  <a:gd name="T66" fmla="*/ 22 w 24"/>
                  <a:gd name="T67" fmla="*/ 8 h 13"/>
                  <a:gd name="T68" fmla="*/ 24 w 24"/>
                  <a:gd name="T69" fmla="*/ 8 h 13"/>
                  <a:gd name="T70" fmla="*/ 23 w 24"/>
                  <a:gd name="T71" fmla="*/ 6 h 13"/>
                  <a:gd name="T72" fmla="*/ 21 w 24"/>
                  <a:gd name="T73" fmla="*/ 6 h 13"/>
                  <a:gd name="T74" fmla="*/ 20 w 24"/>
                  <a:gd name="T75" fmla="*/ 5 h 13"/>
                  <a:gd name="T76" fmla="*/ 16 w 24"/>
                  <a:gd name="T77" fmla="*/ 4 h 13"/>
                  <a:gd name="T78" fmla="*/ 14 w 24"/>
                  <a:gd name="T79" fmla="*/ 2 h 13"/>
                  <a:gd name="T80" fmla="*/ 12 w 24"/>
                  <a:gd name="T81" fmla="*/ 1 h 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
                  <a:gd name="T124" fmla="*/ 0 h 13"/>
                  <a:gd name="T125" fmla="*/ 24 w 24"/>
                  <a:gd name="T126" fmla="*/ 13 h 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 h="13">
                    <a:moveTo>
                      <a:pt x="12" y="1"/>
                    </a:moveTo>
                    <a:lnTo>
                      <a:pt x="11" y="1"/>
                    </a:lnTo>
                    <a:lnTo>
                      <a:pt x="10" y="0"/>
                    </a:lnTo>
                    <a:lnTo>
                      <a:pt x="8" y="1"/>
                    </a:lnTo>
                    <a:lnTo>
                      <a:pt x="6" y="0"/>
                    </a:lnTo>
                    <a:lnTo>
                      <a:pt x="4" y="0"/>
                    </a:lnTo>
                    <a:lnTo>
                      <a:pt x="2" y="0"/>
                    </a:lnTo>
                    <a:lnTo>
                      <a:pt x="1" y="0"/>
                    </a:lnTo>
                    <a:lnTo>
                      <a:pt x="0" y="0"/>
                    </a:lnTo>
                    <a:lnTo>
                      <a:pt x="0" y="1"/>
                    </a:lnTo>
                    <a:lnTo>
                      <a:pt x="1" y="2"/>
                    </a:lnTo>
                    <a:lnTo>
                      <a:pt x="1" y="3"/>
                    </a:lnTo>
                    <a:lnTo>
                      <a:pt x="1" y="4"/>
                    </a:lnTo>
                    <a:lnTo>
                      <a:pt x="2" y="5"/>
                    </a:lnTo>
                    <a:lnTo>
                      <a:pt x="3" y="5"/>
                    </a:lnTo>
                    <a:lnTo>
                      <a:pt x="4" y="6"/>
                    </a:lnTo>
                    <a:lnTo>
                      <a:pt x="5" y="7"/>
                    </a:lnTo>
                    <a:lnTo>
                      <a:pt x="7" y="8"/>
                    </a:lnTo>
                    <a:lnTo>
                      <a:pt x="9" y="8"/>
                    </a:lnTo>
                    <a:lnTo>
                      <a:pt x="13" y="9"/>
                    </a:lnTo>
                    <a:lnTo>
                      <a:pt x="15" y="11"/>
                    </a:lnTo>
                    <a:lnTo>
                      <a:pt x="16" y="12"/>
                    </a:lnTo>
                    <a:lnTo>
                      <a:pt x="18" y="11"/>
                    </a:lnTo>
                    <a:lnTo>
                      <a:pt x="18" y="12"/>
                    </a:lnTo>
                    <a:lnTo>
                      <a:pt x="20" y="13"/>
                    </a:lnTo>
                    <a:lnTo>
                      <a:pt x="21" y="13"/>
                    </a:lnTo>
                    <a:lnTo>
                      <a:pt x="21" y="12"/>
                    </a:lnTo>
                    <a:lnTo>
                      <a:pt x="22" y="11"/>
                    </a:lnTo>
                    <a:lnTo>
                      <a:pt x="20" y="11"/>
                    </a:lnTo>
                    <a:lnTo>
                      <a:pt x="18" y="9"/>
                    </a:lnTo>
                    <a:lnTo>
                      <a:pt x="16" y="9"/>
                    </a:lnTo>
                    <a:lnTo>
                      <a:pt x="18" y="8"/>
                    </a:lnTo>
                    <a:lnTo>
                      <a:pt x="21" y="8"/>
                    </a:lnTo>
                    <a:lnTo>
                      <a:pt x="22" y="8"/>
                    </a:lnTo>
                    <a:lnTo>
                      <a:pt x="24" y="8"/>
                    </a:lnTo>
                    <a:lnTo>
                      <a:pt x="23" y="6"/>
                    </a:lnTo>
                    <a:lnTo>
                      <a:pt x="21" y="6"/>
                    </a:lnTo>
                    <a:lnTo>
                      <a:pt x="20" y="5"/>
                    </a:lnTo>
                    <a:lnTo>
                      <a:pt x="16" y="4"/>
                    </a:lnTo>
                    <a:lnTo>
                      <a:pt x="14" y="2"/>
                    </a:lnTo>
                    <a:lnTo>
                      <a:pt x="1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7" name="D388"/>
              <p:cNvSpPr>
                <a:spLocks noChangeAspect="1"/>
              </p:cNvSpPr>
              <p:nvPr/>
            </p:nvSpPr>
            <p:spPr bwMode="auto">
              <a:xfrm>
                <a:off x="1603" y="648"/>
                <a:ext cx="25" cy="11"/>
              </a:xfrm>
              <a:custGeom>
                <a:avLst/>
                <a:gdLst>
                  <a:gd name="T0" fmla="*/ 24 w 25"/>
                  <a:gd name="T1" fmla="*/ 2 h 11"/>
                  <a:gd name="T2" fmla="*/ 22 w 25"/>
                  <a:gd name="T3" fmla="*/ 2 h 11"/>
                  <a:gd name="T4" fmla="*/ 21 w 25"/>
                  <a:gd name="T5" fmla="*/ 1 h 11"/>
                  <a:gd name="T6" fmla="*/ 20 w 25"/>
                  <a:gd name="T7" fmla="*/ 0 h 11"/>
                  <a:gd name="T8" fmla="*/ 18 w 25"/>
                  <a:gd name="T9" fmla="*/ 1 h 11"/>
                  <a:gd name="T10" fmla="*/ 16 w 25"/>
                  <a:gd name="T11" fmla="*/ 3 h 11"/>
                  <a:gd name="T12" fmla="*/ 11 w 25"/>
                  <a:gd name="T13" fmla="*/ 3 h 11"/>
                  <a:gd name="T14" fmla="*/ 9 w 25"/>
                  <a:gd name="T15" fmla="*/ 4 h 11"/>
                  <a:gd name="T16" fmla="*/ 8 w 25"/>
                  <a:gd name="T17" fmla="*/ 4 h 11"/>
                  <a:gd name="T18" fmla="*/ 5 w 25"/>
                  <a:gd name="T19" fmla="*/ 6 h 11"/>
                  <a:gd name="T20" fmla="*/ 1 w 25"/>
                  <a:gd name="T21" fmla="*/ 7 h 11"/>
                  <a:gd name="T22" fmla="*/ 1 w 25"/>
                  <a:gd name="T23" fmla="*/ 9 h 11"/>
                  <a:gd name="T24" fmla="*/ 1 w 25"/>
                  <a:gd name="T25" fmla="*/ 10 h 11"/>
                  <a:gd name="T26" fmla="*/ 0 w 25"/>
                  <a:gd name="T27" fmla="*/ 10 h 11"/>
                  <a:gd name="T28" fmla="*/ 2 w 25"/>
                  <a:gd name="T29" fmla="*/ 11 h 11"/>
                  <a:gd name="T30" fmla="*/ 4 w 25"/>
                  <a:gd name="T31" fmla="*/ 10 h 11"/>
                  <a:gd name="T32" fmla="*/ 6 w 25"/>
                  <a:gd name="T33" fmla="*/ 10 h 11"/>
                  <a:gd name="T34" fmla="*/ 8 w 25"/>
                  <a:gd name="T35" fmla="*/ 10 h 11"/>
                  <a:gd name="T36" fmla="*/ 11 w 25"/>
                  <a:gd name="T37" fmla="*/ 9 h 11"/>
                  <a:gd name="T38" fmla="*/ 13 w 25"/>
                  <a:gd name="T39" fmla="*/ 9 h 11"/>
                  <a:gd name="T40" fmla="*/ 16 w 25"/>
                  <a:gd name="T41" fmla="*/ 8 h 11"/>
                  <a:gd name="T42" fmla="*/ 18 w 25"/>
                  <a:gd name="T43" fmla="*/ 9 h 11"/>
                  <a:gd name="T44" fmla="*/ 19 w 25"/>
                  <a:gd name="T45" fmla="*/ 9 h 11"/>
                  <a:gd name="T46" fmla="*/ 20 w 25"/>
                  <a:gd name="T47" fmla="*/ 8 h 11"/>
                  <a:gd name="T48" fmla="*/ 21 w 25"/>
                  <a:gd name="T49" fmla="*/ 8 h 11"/>
                  <a:gd name="T50" fmla="*/ 23 w 25"/>
                  <a:gd name="T51" fmla="*/ 8 h 11"/>
                  <a:gd name="T52" fmla="*/ 25 w 25"/>
                  <a:gd name="T53" fmla="*/ 8 h 11"/>
                  <a:gd name="T54" fmla="*/ 25 w 25"/>
                  <a:gd name="T55" fmla="*/ 7 h 11"/>
                  <a:gd name="T56" fmla="*/ 25 w 25"/>
                  <a:gd name="T57" fmla="*/ 5 h 11"/>
                  <a:gd name="T58" fmla="*/ 25 w 25"/>
                  <a:gd name="T59" fmla="*/ 3 h 11"/>
                  <a:gd name="T60" fmla="*/ 24 w 25"/>
                  <a:gd name="T61" fmla="*/ 2 h 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
                  <a:gd name="T94" fmla="*/ 0 h 11"/>
                  <a:gd name="T95" fmla="*/ 25 w 25"/>
                  <a:gd name="T96" fmla="*/ 11 h 1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 h="11">
                    <a:moveTo>
                      <a:pt x="24" y="2"/>
                    </a:moveTo>
                    <a:lnTo>
                      <a:pt x="22" y="2"/>
                    </a:lnTo>
                    <a:lnTo>
                      <a:pt x="21" y="1"/>
                    </a:lnTo>
                    <a:lnTo>
                      <a:pt x="20" y="0"/>
                    </a:lnTo>
                    <a:lnTo>
                      <a:pt x="18" y="1"/>
                    </a:lnTo>
                    <a:lnTo>
                      <a:pt x="16" y="3"/>
                    </a:lnTo>
                    <a:lnTo>
                      <a:pt x="11" y="3"/>
                    </a:lnTo>
                    <a:lnTo>
                      <a:pt x="9" y="4"/>
                    </a:lnTo>
                    <a:lnTo>
                      <a:pt x="8" y="4"/>
                    </a:lnTo>
                    <a:lnTo>
                      <a:pt x="5" y="6"/>
                    </a:lnTo>
                    <a:lnTo>
                      <a:pt x="1" y="7"/>
                    </a:lnTo>
                    <a:lnTo>
                      <a:pt x="1" y="9"/>
                    </a:lnTo>
                    <a:lnTo>
                      <a:pt x="1" y="10"/>
                    </a:lnTo>
                    <a:lnTo>
                      <a:pt x="0" y="10"/>
                    </a:lnTo>
                    <a:lnTo>
                      <a:pt x="2" y="11"/>
                    </a:lnTo>
                    <a:lnTo>
                      <a:pt x="4" y="10"/>
                    </a:lnTo>
                    <a:lnTo>
                      <a:pt x="6" y="10"/>
                    </a:lnTo>
                    <a:lnTo>
                      <a:pt x="8" y="10"/>
                    </a:lnTo>
                    <a:lnTo>
                      <a:pt x="11" y="9"/>
                    </a:lnTo>
                    <a:lnTo>
                      <a:pt x="13" y="9"/>
                    </a:lnTo>
                    <a:lnTo>
                      <a:pt x="16" y="8"/>
                    </a:lnTo>
                    <a:lnTo>
                      <a:pt x="18" y="9"/>
                    </a:lnTo>
                    <a:lnTo>
                      <a:pt x="19" y="9"/>
                    </a:lnTo>
                    <a:lnTo>
                      <a:pt x="20" y="8"/>
                    </a:lnTo>
                    <a:lnTo>
                      <a:pt x="21" y="8"/>
                    </a:lnTo>
                    <a:lnTo>
                      <a:pt x="23" y="8"/>
                    </a:lnTo>
                    <a:lnTo>
                      <a:pt x="25" y="8"/>
                    </a:lnTo>
                    <a:lnTo>
                      <a:pt x="25" y="7"/>
                    </a:lnTo>
                    <a:lnTo>
                      <a:pt x="25" y="5"/>
                    </a:lnTo>
                    <a:lnTo>
                      <a:pt x="25" y="3"/>
                    </a:lnTo>
                    <a:lnTo>
                      <a:pt x="24"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8" name="D389"/>
              <p:cNvSpPr>
                <a:spLocks noChangeAspect="1"/>
              </p:cNvSpPr>
              <p:nvPr/>
            </p:nvSpPr>
            <p:spPr bwMode="auto">
              <a:xfrm>
                <a:off x="1456" y="817"/>
                <a:ext cx="3" cy="3"/>
              </a:xfrm>
              <a:custGeom>
                <a:avLst/>
                <a:gdLst>
                  <a:gd name="T0" fmla="*/ 1 w 3"/>
                  <a:gd name="T1" fmla="*/ 0 h 3"/>
                  <a:gd name="T2" fmla="*/ 3 w 3"/>
                  <a:gd name="T3" fmla="*/ 1 h 3"/>
                  <a:gd name="T4" fmla="*/ 3 w 3"/>
                  <a:gd name="T5" fmla="*/ 2 h 3"/>
                  <a:gd name="T6" fmla="*/ 2 w 3"/>
                  <a:gd name="T7" fmla="*/ 2 h 3"/>
                  <a:gd name="T8" fmla="*/ 1 w 3"/>
                  <a:gd name="T9" fmla="*/ 2 h 3"/>
                  <a:gd name="T10" fmla="*/ 0 w 3"/>
                  <a:gd name="T11" fmla="*/ 2 h 3"/>
                  <a:gd name="T12" fmla="*/ 0 w 3"/>
                  <a:gd name="T13" fmla="*/ 1 h 3"/>
                  <a:gd name="T14" fmla="*/ 0 w 3"/>
                  <a:gd name="T15" fmla="*/ 0 h 3"/>
                  <a:gd name="T16" fmla="*/ 0 w 3"/>
                  <a:gd name="T17" fmla="*/ 3 h 3"/>
                  <a:gd name="T18" fmla="*/ 0 w 3"/>
                  <a:gd name="T19" fmla="*/ 0 h 3"/>
                  <a:gd name="T20" fmla="*/ 1 w 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1" y="0"/>
                    </a:moveTo>
                    <a:lnTo>
                      <a:pt x="3" y="1"/>
                    </a:lnTo>
                    <a:lnTo>
                      <a:pt x="3" y="2"/>
                    </a:lnTo>
                    <a:lnTo>
                      <a:pt x="2" y="2"/>
                    </a:lnTo>
                    <a:lnTo>
                      <a:pt x="1" y="2"/>
                    </a:lnTo>
                    <a:lnTo>
                      <a:pt x="0" y="2"/>
                    </a:lnTo>
                    <a:lnTo>
                      <a:pt x="0" y="1"/>
                    </a:lnTo>
                    <a:lnTo>
                      <a:pt x="0" y="0"/>
                    </a:lnTo>
                    <a:lnTo>
                      <a:pt x="0" y="3"/>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89" name="D390"/>
              <p:cNvSpPr>
                <a:spLocks noChangeAspect="1"/>
              </p:cNvSpPr>
              <p:nvPr/>
            </p:nvSpPr>
            <p:spPr bwMode="auto">
              <a:xfrm>
                <a:off x="1456" y="815"/>
                <a:ext cx="8" cy="2"/>
              </a:xfrm>
              <a:custGeom>
                <a:avLst/>
                <a:gdLst>
                  <a:gd name="T0" fmla="*/ 7 w 8"/>
                  <a:gd name="T1" fmla="*/ 1 h 2"/>
                  <a:gd name="T2" fmla="*/ 6 w 8"/>
                  <a:gd name="T3" fmla="*/ 1 h 2"/>
                  <a:gd name="T4" fmla="*/ 5 w 8"/>
                  <a:gd name="T5" fmla="*/ 1 h 2"/>
                  <a:gd name="T6" fmla="*/ 5 w 8"/>
                  <a:gd name="T7" fmla="*/ 2 h 2"/>
                  <a:gd name="T8" fmla="*/ 4 w 8"/>
                  <a:gd name="T9" fmla="*/ 2 h 2"/>
                  <a:gd name="T10" fmla="*/ 3 w 8"/>
                  <a:gd name="T11" fmla="*/ 2 h 2"/>
                  <a:gd name="T12" fmla="*/ 1 w 8"/>
                  <a:gd name="T13" fmla="*/ 2 h 2"/>
                  <a:gd name="T14" fmla="*/ 1 w 8"/>
                  <a:gd name="T15" fmla="*/ 1 h 2"/>
                  <a:gd name="T16" fmla="*/ 0 w 8"/>
                  <a:gd name="T17" fmla="*/ 1 h 2"/>
                  <a:gd name="T18" fmla="*/ 1 w 8"/>
                  <a:gd name="T19" fmla="*/ 0 h 2"/>
                  <a:gd name="T20" fmla="*/ 3 w 8"/>
                  <a:gd name="T21" fmla="*/ 0 h 2"/>
                  <a:gd name="T22" fmla="*/ 4 w 8"/>
                  <a:gd name="T23" fmla="*/ 0 h 2"/>
                  <a:gd name="T24" fmla="*/ 5 w 8"/>
                  <a:gd name="T25" fmla="*/ 1 h 2"/>
                  <a:gd name="T26" fmla="*/ 6 w 8"/>
                  <a:gd name="T27" fmla="*/ 1 h 2"/>
                  <a:gd name="T28" fmla="*/ 7 w 8"/>
                  <a:gd name="T29" fmla="*/ 1 h 2"/>
                  <a:gd name="T30" fmla="*/ 8 w 8"/>
                  <a:gd name="T31" fmla="*/ 1 h 2"/>
                  <a:gd name="T32" fmla="*/ 7 w 8"/>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2"/>
                  <a:gd name="T53" fmla="*/ 8 w 8"/>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2">
                    <a:moveTo>
                      <a:pt x="7" y="1"/>
                    </a:moveTo>
                    <a:lnTo>
                      <a:pt x="6" y="1"/>
                    </a:lnTo>
                    <a:lnTo>
                      <a:pt x="5" y="1"/>
                    </a:lnTo>
                    <a:lnTo>
                      <a:pt x="5" y="2"/>
                    </a:lnTo>
                    <a:lnTo>
                      <a:pt x="4" y="2"/>
                    </a:lnTo>
                    <a:lnTo>
                      <a:pt x="3" y="2"/>
                    </a:lnTo>
                    <a:lnTo>
                      <a:pt x="1" y="2"/>
                    </a:lnTo>
                    <a:lnTo>
                      <a:pt x="1" y="1"/>
                    </a:lnTo>
                    <a:lnTo>
                      <a:pt x="0" y="1"/>
                    </a:lnTo>
                    <a:lnTo>
                      <a:pt x="1" y="0"/>
                    </a:lnTo>
                    <a:lnTo>
                      <a:pt x="3" y="0"/>
                    </a:lnTo>
                    <a:lnTo>
                      <a:pt x="4" y="0"/>
                    </a:lnTo>
                    <a:lnTo>
                      <a:pt x="5" y="1"/>
                    </a:lnTo>
                    <a:lnTo>
                      <a:pt x="6" y="1"/>
                    </a:lnTo>
                    <a:lnTo>
                      <a:pt x="7" y="1"/>
                    </a:lnTo>
                    <a:lnTo>
                      <a:pt x="8" y="1"/>
                    </a:lnTo>
                    <a:lnTo>
                      <a:pt x="7"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560" name="Guadeloupe"/>
            <p:cNvSpPr>
              <a:spLocks noChangeAspect="1"/>
            </p:cNvSpPr>
            <p:nvPr/>
          </p:nvSpPr>
          <p:spPr bwMode="auto">
            <a:xfrm>
              <a:off x="1291" y="1297"/>
              <a:ext cx="5" cy="5"/>
            </a:xfrm>
            <a:custGeom>
              <a:avLst/>
              <a:gdLst>
                <a:gd name="T0" fmla="*/ 4 w 5"/>
                <a:gd name="T1" fmla="*/ 2 h 5"/>
                <a:gd name="T2" fmla="*/ 5 w 5"/>
                <a:gd name="T3" fmla="*/ 2 h 5"/>
                <a:gd name="T4" fmla="*/ 5 w 5"/>
                <a:gd name="T5" fmla="*/ 3 h 5"/>
                <a:gd name="T6" fmla="*/ 4 w 5"/>
                <a:gd name="T7" fmla="*/ 3 h 5"/>
                <a:gd name="T8" fmla="*/ 3 w 5"/>
                <a:gd name="T9" fmla="*/ 3 h 5"/>
                <a:gd name="T10" fmla="*/ 2 w 5"/>
                <a:gd name="T11" fmla="*/ 4 h 5"/>
                <a:gd name="T12" fmla="*/ 2 w 5"/>
                <a:gd name="T13" fmla="*/ 5 h 5"/>
                <a:gd name="T14" fmla="*/ 0 w 5"/>
                <a:gd name="T15" fmla="*/ 5 h 5"/>
                <a:gd name="T16" fmla="*/ 0 w 5"/>
                <a:gd name="T17" fmla="*/ 4 h 5"/>
                <a:gd name="T18" fmla="*/ 1 w 5"/>
                <a:gd name="T19" fmla="*/ 2 h 5"/>
                <a:gd name="T20" fmla="*/ 2 w 5"/>
                <a:gd name="T21" fmla="*/ 2 h 5"/>
                <a:gd name="T22" fmla="*/ 3 w 5"/>
                <a:gd name="T23" fmla="*/ 1 h 5"/>
                <a:gd name="T24" fmla="*/ 4 w 5"/>
                <a:gd name="T25" fmla="*/ 0 h 5"/>
                <a:gd name="T26" fmla="*/ 4 w 5"/>
                <a:gd name="T27" fmla="*/ 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5"/>
                <a:gd name="T44" fmla="*/ 5 w 5"/>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5">
                  <a:moveTo>
                    <a:pt x="4" y="2"/>
                  </a:moveTo>
                  <a:lnTo>
                    <a:pt x="5" y="2"/>
                  </a:lnTo>
                  <a:lnTo>
                    <a:pt x="5" y="3"/>
                  </a:lnTo>
                  <a:lnTo>
                    <a:pt x="4" y="3"/>
                  </a:lnTo>
                  <a:lnTo>
                    <a:pt x="3" y="3"/>
                  </a:lnTo>
                  <a:lnTo>
                    <a:pt x="2" y="4"/>
                  </a:lnTo>
                  <a:lnTo>
                    <a:pt x="2" y="5"/>
                  </a:lnTo>
                  <a:lnTo>
                    <a:pt x="0" y="5"/>
                  </a:lnTo>
                  <a:lnTo>
                    <a:pt x="0" y="4"/>
                  </a:lnTo>
                  <a:lnTo>
                    <a:pt x="1" y="2"/>
                  </a:lnTo>
                  <a:lnTo>
                    <a:pt x="2" y="2"/>
                  </a:lnTo>
                  <a:lnTo>
                    <a:pt x="3" y="1"/>
                  </a:lnTo>
                  <a:lnTo>
                    <a:pt x="4" y="0"/>
                  </a:lnTo>
                  <a:lnTo>
                    <a:pt x="4"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61" name="Guam"/>
            <p:cNvSpPr>
              <a:spLocks noChangeAspect="1"/>
            </p:cNvSpPr>
            <p:nvPr/>
          </p:nvSpPr>
          <p:spPr bwMode="auto">
            <a:xfrm>
              <a:off x="3204" y="1326"/>
              <a:ext cx="2" cy="2"/>
            </a:xfrm>
            <a:custGeom>
              <a:avLst/>
              <a:gdLst>
                <a:gd name="T0" fmla="*/ 1 w 2"/>
                <a:gd name="T1" fmla="*/ 0 h 2"/>
                <a:gd name="T2" fmla="*/ 0 w 2"/>
                <a:gd name="T3" fmla="*/ 1 h 2"/>
                <a:gd name="T4" fmla="*/ 0 w 2"/>
                <a:gd name="T5" fmla="*/ 2 h 2"/>
                <a:gd name="T6" fmla="*/ 1 w 2"/>
                <a:gd name="T7" fmla="*/ 2 h 2"/>
                <a:gd name="T8" fmla="*/ 1 w 2"/>
                <a:gd name="T9" fmla="*/ 1 h 2"/>
                <a:gd name="T10" fmla="*/ 2 w 2"/>
                <a:gd name="T11" fmla="*/ 0 h 2"/>
                <a:gd name="T12" fmla="*/ 1 w 2"/>
                <a:gd name="T13" fmla="*/ 0 h 2"/>
                <a:gd name="T14" fmla="*/ 1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1" y="0"/>
                  </a:moveTo>
                  <a:lnTo>
                    <a:pt x="0" y="1"/>
                  </a:lnTo>
                  <a:lnTo>
                    <a:pt x="0" y="2"/>
                  </a:lnTo>
                  <a:lnTo>
                    <a:pt x="1" y="2"/>
                  </a:lnTo>
                  <a:lnTo>
                    <a:pt x="1"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62" name="Guatemala">
              <a:hlinkClick r:id="" action="ppaction://noaction"/>
            </p:cNvPr>
            <p:cNvSpPr>
              <a:spLocks noChangeAspect="1"/>
            </p:cNvSpPr>
            <p:nvPr/>
          </p:nvSpPr>
          <p:spPr bwMode="auto">
            <a:xfrm>
              <a:off x="1009" y="1284"/>
              <a:ext cx="36" cy="40"/>
            </a:xfrm>
            <a:custGeom>
              <a:avLst/>
              <a:gdLst>
                <a:gd name="T0" fmla="*/ 25 w 36"/>
                <a:gd name="T1" fmla="*/ 34 h 40"/>
                <a:gd name="T2" fmla="*/ 24 w 36"/>
                <a:gd name="T3" fmla="*/ 36 h 40"/>
                <a:gd name="T4" fmla="*/ 22 w 36"/>
                <a:gd name="T5" fmla="*/ 37 h 40"/>
                <a:gd name="T6" fmla="*/ 20 w 36"/>
                <a:gd name="T7" fmla="*/ 40 h 40"/>
                <a:gd name="T8" fmla="*/ 18 w 36"/>
                <a:gd name="T9" fmla="*/ 39 h 40"/>
                <a:gd name="T10" fmla="*/ 15 w 36"/>
                <a:gd name="T11" fmla="*/ 38 h 40"/>
                <a:gd name="T12" fmla="*/ 12 w 36"/>
                <a:gd name="T13" fmla="*/ 38 h 40"/>
                <a:gd name="T14" fmla="*/ 9 w 36"/>
                <a:gd name="T15" fmla="*/ 38 h 40"/>
                <a:gd name="T16" fmla="*/ 7 w 36"/>
                <a:gd name="T17" fmla="*/ 37 h 40"/>
                <a:gd name="T18" fmla="*/ 4 w 36"/>
                <a:gd name="T19" fmla="*/ 35 h 40"/>
                <a:gd name="T20" fmla="*/ 2 w 36"/>
                <a:gd name="T21" fmla="*/ 33 h 40"/>
                <a:gd name="T22" fmla="*/ 0 w 36"/>
                <a:gd name="T23" fmla="*/ 32 h 40"/>
                <a:gd name="T24" fmla="*/ 1 w 36"/>
                <a:gd name="T25" fmla="*/ 29 h 40"/>
                <a:gd name="T26" fmla="*/ 1 w 36"/>
                <a:gd name="T27" fmla="*/ 27 h 40"/>
                <a:gd name="T28" fmla="*/ 3 w 36"/>
                <a:gd name="T29" fmla="*/ 24 h 40"/>
                <a:gd name="T30" fmla="*/ 4 w 36"/>
                <a:gd name="T31" fmla="*/ 22 h 40"/>
                <a:gd name="T32" fmla="*/ 7 w 36"/>
                <a:gd name="T33" fmla="*/ 17 h 40"/>
                <a:gd name="T34" fmla="*/ 10 w 36"/>
                <a:gd name="T35" fmla="*/ 17 h 40"/>
                <a:gd name="T36" fmla="*/ 13 w 36"/>
                <a:gd name="T37" fmla="*/ 17 h 40"/>
                <a:gd name="T38" fmla="*/ 16 w 36"/>
                <a:gd name="T39" fmla="*/ 16 h 40"/>
                <a:gd name="T40" fmla="*/ 15 w 36"/>
                <a:gd name="T41" fmla="*/ 13 h 40"/>
                <a:gd name="T42" fmla="*/ 14 w 36"/>
                <a:gd name="T43" fmla="*/ 11 h 40"/>
                <a:gd name="T44" fmla="*/ 12 w 36"/>
                <a:gd name="T45" fmla="*/ 10 h 40"/>
                <a:gd name="T46" fmla="*/ 9 w 36"/>
                <a:gd name="T47" fmla="*/ 8 h 40"/>
                <a:gd name="T48" fmla="*/ 7 w 36"/>
                <a:gd name="T49" fmla="*/ 5 h 40"/>
                <a:gd name="T50" fmla="*/ 10 w 36"/>
                <a:gd name="T51" fmla="*/ 5 h 40"/>
                <a:gd name="T52" fmla="*/ 12 w 36"/>
                <a:gd name="T53" fmla="*/ 4 h 40"/>
                <a:gd name="T54" fmla="*/ 12 w 36"/>
                <a:gd name="T55" fmla="*/ 1 h 40"/>
                <a:gd name="T56" fmla="*/ 14 w 36"/>
                <a:gd name="T57" fmla="*/ 0 h 40"/>
                <a:gd name="T58" fmla="*/ 17 w 36"/>
                <a:gd name="T59" fmla="*/ 0 h 40"/>
                <a:gd name="T60" fmla="*/ 20 w 36"/>
                <a:gd name="T61" fmla="*/ 0 h 40"/>
                <a:gd name="T62" fmla="*/ 23 w 36"/>
                <a:gd name="T63" fmla="*/ 0 h 40"/>
                <a:gd name="T64" fmla="*/ 26 w 36"/>
                <a:gd name="T65" fmla="*/ 0 h 40"/>
                <a:gd name="T66" fmla="*/ 28 w 36"/>
                <a:gd name="T67" fmla="*/ 1 h 40"/>
                <a:gd name="T68" fmla="*/ 28 w 36"/>
                <a:gd name="T69" fmla="*/ 5 h 40"/>
                <a:gd name="T70" fmla="*/ 28 w 36"/>
                <a:gd name="T71" fmla="*/ 8 h 40"/>
                <a:gd name="T72" fmla="*/ 28 w 36"/>
                <a:gd name="T73" fmla="*/ 12 h 40"/>
                <a:gd name="T74" fmla="*/ 28 w 36"/>
                <a:gd name="T75" fmla="*/ 16 h 40"/>
                <a:gd name="T76" fmla="*/ 29 w 36"/>
                <a:gd name="T77" fmla="*/ 19 h 40"/>
                <a:gd name="T78" fmla="*/ 32 w 36"/>
                <a:gd name="T79" fmla="*/ 20 h 40"/>
                <a:gd name="T80" fmla="*/ 35 w 36"/>
                <a:gd name="T81" fmla="*/ 20 h 40"/>
                <a:gd name="T82" fmla="*/ 36 w 36"/>
                <a:gd name="T83" fmla="*/ 22 h 40"/>
                <a:gd name="T84" fmla="*/ 33 w 36"/>
                <a:gd name="T85" fmla="*/ 24 h 40"/>
                <a:gd name="T86" fmla="*/ 31 w 36"/>
                <a:gd name="T87" fmla="*/ 26 h 40"/>
                <a:gd name="T88" fmla="*/ 29 w 36"/>
                <a:gd name="T89" fmla="*/ 27 h 40"/>
                <a:gd name="T90" fmla="*/ 28 w 36"/>
                <a:gd name="T91" fmla="*/ 29 h 40"/>
                <a:gd name="T92" fmla="*/ 27 w 36"/>
                <a:gd name="T93" fmla="*/ 32 h 40"/>
                <a:gd name="T94" fmla="*/ 26 w 36"/>
                <a:gd name="T95" fmla="*/ 33 h 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
                <a:gd name="T145" fmla="*/ 0 h 40"/>
                <a:gd name="T146" fmla="*/ 36 w 36"/>
                <a:gd name="T147" fmla="*/ 40 h 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 h="40">
                  <a:moveTo>
                    <a:pt x="26" y="33"/>
                  </a:moveTo>
                  <a:lnTo>
                    <a:pt x="26" y="34"/>
                  </a:lnTo>
                  <a:lnTo>
                    <a:pt x="25" y="34"/>
                  </a:lnTo>
                  <a:lnTo>
                    <a:pt x="25" y="35"/>
                  </a:lnTo>
                  <a:lnTo>
                    <a:pt x="25" y="36"/>
                  </a:lnTo>
                  <a:lnTo>
                    <a:pt x="24" y="36"/>
                  </a:lnTo>
                  <a:lnTo>
                    <a:pt x="23" y="36"/>
                  </a:lnTo>
                  <a:lnTo>
                    <a:pt x="23" y="37"/>
                  </a:lnTo>
                  <a:lnTo>
                    <a:pt x="22" y="37"/>
                  </a:lnTo>
                  <a:lnTo>
                    <a:pt x="21" y="38"/>
                  </a:lnTo>
                  <a:lnTo>
                    <a:pt x="21" y="39"/>
                  </a:lnTo>
                  <a:lnTo>
                    <a:pt x="20" y="40"/>
                  </a:lnTo>
                  <a:lnTo>
                    <a:pt x="20" y="39"/>
                  </a:lnTo>
                  <a:lnTo>
                    <a:pt x="19" y="39"/>
                  </a:lnTo>
                  <a:lnTo>
                    <a:pt x="18" y="39"/>
                  </a:lnTo>
                  <a:lnTo>
                    <a:pt x="17" y="39"/>
                  </a:lnTo>
                  <a:lnTo>
                    <a:pt x="16" y="39"/>
                  </a:lnTo>
                  <a:lnTo>
                    <a:pt x="15" y="38"/>
                  </a:lnTo>
                  <a:lnTo>
                    <a:pt x="14" y="38"/>
                  </a:lnTo>
                  <a:lnTo>
                    <a:pt x="13" y="38"/>
                  </a:lnTo>
                  <a:lnTo>
                    <a:pt x="12" y="38"/>
                  </a:lnTo>
                  <a:lnTo>
                    <a:pt x="11" y="38"/>
                  </a:lnTo>
                  <a:lnTo>
                    <a:pt x="10" y="38"/>
                  </a:lnTo>
                  <a:lnTo>
                    <a:pt x="9" y="38"/>
                  </a:lnTo>
                  <a:lnTo>
                    <a:pt x="8" y="38"/>
                  </a:lnTo>
                  <a:lnTo>
                    <a:pt x="8" y="37"/>
                  </a:lnTo>
                  <a:lnTo>
                    <a:pt x="7" y="37"/>
                  </a:lnTo>
                  <a:lnTo>
                    <a:pt x="6" y="36"/>
                  </a:lnTo>
                  <a:lnTo>
                    <a:pt x="5" y="36"/>
                  </a:lnTo>
                  <a:lnTo>
                    <a:pt x="4" y="35"/>
                  </a:lnTo>
                  <a:lnTo>
                    <a:pt x="4" y="34"/>
                  </a:lnTo>
                  <a:lnTo>
                    <a:pt x="3" y="34"/>
                  </a:lnTo>
                  <a:lnTo>
                    <a:pt x="2" y="33"/>
                  </a:lnTo>
                  <a:lnTo>
                    <a:pt x="1" y="33"/>
                  </a:lnTo>
                  <a:lnTo>
                    <a:pt x="1" y="32"/>
                  </a:lnTo>
                  <a:lnTo>
                    <a:pt x="0" y="32"/>
                  </a:lnTo>
                  <a:lnTo>
                    <a:pt x="1" y="31"/>
                  </a:lnTo>
                  <a:lnTo>
                    <a:pt x="1" y="30"/>
                  </a:lnTo>
                  <a:lnTo>
                    <a:pt x="1" y="29"/>
                  </a:lnTo>
                  <a:lnTo>
                    <a:pt x="1" y="28"/>
                  </a:lnTo>
                  <a:lnTo>
                    <a:pt x="2" y="28"/>
                  </a:lnTo>
                  <a:lnTo>
                    <a:pt x="1" y="27"/>
                  </a:lnTo>
                  <a:lnTo>
                    <a:pt x="2" y="26"/>
                  </a:lnTo>
                  <a:lnTo>
                    <a:pt x="2" y="25"/>
                  </a:lnTo>
                  <a:lnTo>
                    <a:pt x="3" y="24"/>
                  </a:lnTo>
                  <a:lnTo>
                    <a:pt x="3" y="23"/>
                  </a:lnTo>
                  <a:lnTo>
                    <a:pt x="4" y="23"/>
                  </a:lnTo>
                  <a:lnTo>
                    <a:pt x="4" y="22"/>
                  </a:lnTo>
                  <a:lnTo>
                    <a:pt x="5" y="20"/>
                  </a:lnTo>
                  <a:lnTo>
                    <a:pt x="6" y="19"/>
                  </a:lnTo>
                  <a:lnTo>
                    <a:pt x="7" y="17"/>
                  </a:lnTo>
                  <a:lnTo>
                    <a:pt x="8" y="17"/>
                  </a:lnTo>
                  <a:lnTo>
                    <a:pt x="9" y="17"/>
                  </a:lnTo>
                  <a:lnTo>
                    <a:pt x="10" y="17"/>
                  </a:lnTo>
                  <a:lnTo>
                    <a:pt x="11" y="17"/>
                  </a:lnTo>
                  <a:lnTo>
                    <a:pt x="12" y="17"/>
                  </a:lnTo>
                  <a:lnTo>
                    <a:pt x="13" y="17"/>
                  </a:lnTo>
                  <a:lnTo>
                    <a:pt x="15" y="17"/>
                  </a:lnTo>
                  <a:lnTo>
                    <a:pt x="16" y="17"/>
                  </a:lnTo>
                  <a:lnTo>
                    <a:pt x="16" y="16"/>
                  </a:lnTo>
                  <a:lnTo>
                    <a:pt x="16" y="15"/>
                  </a:lnTo>
                  <a:lnTo>
                    <a:pt x="16" y="14"/>
                  </a:lnTo>
                  <a:lnTo>
                    <a:pt x="15" y="13"/>
                  </a:lnTo>
                  <a:lnTo>
                    <a:pt x="15" y="12"/>
                  </a:lnTo>
                  <a:lnTo>
                    <a:pt x="14" y="12"/>
                  </a:lnTo>
                  <a:lnTo>
                    <a:pt x="14" y="11"/>
                  </a:lnTo>
                  <a:lnTo>
                    <a:pt x="13" y="11"/>
                  </a:lnTo>
                  <a:lnTo>
                    <a:pt x="13" y="10"/>
                  </a:lnTo>
                  <a:lnTo>
                    <a:pt x="12" y="10"/>
                  </a:lnTo>
                  <a:lnTo>
                    <a:pt x="11" y="9"/>
                  </a:lnTo>
                  <a:lnTo>
                    <a:pt x="10" y="8"/>
                  </a:lnTo>
                  <a:lnTo>
                    <a:pt x="9" y="8"/>
                  </a:lnTo>
                  <a:lnTo>
                    <a:pt x="9" y="7"/>
                  </a:lnTo>
                  <a:lnTo>
                    <a:pt x="8" y="6"/>
                  </a:lnTo>
                  <a:lnTo>
                    <a:pt x="7" y="5"/>
                  </a:lnTo>
                  <a:lnTo>
                    <a:pt x="8" y="5"/>
                  </a:lnTo>
                  <a:lnTo>
                    <a:pt x="9" y="5"/>
                  </a:lnTo>
                  <a:lnTo>
                    <a:pt x="10" y="5"/>
                  </a:lnTo>
                  <a:lnTo>
                    <a:pt x="11" y="5"/>
                  </a:lnTo>
                  <a:lnTo>
                    <a:pt x="12" y="5"/>
                  </a:lnTo>
                  <a:lnTo>
                    <a:pt x="12" y="4"/>
                  </a:lnTo>
                  <a:lnTo>
                    <a:pt x="12" y="3"/>
                  </a:lnTo>
                  <a:lnTo>
                    <a:pt x="12" y="2"/>
                  </a:lnTo>
                  <a:lnTo>
                    <a:pt x="12" y="1"/>
                  </a:lnTo>
                  <a:lnTo>
                    <a:pt x="12" y="0"/>
                  </a:lnTo>
                  <a:lnTo>
                    <a:pt x="13" y="0"/>
                  </a:lnTo>
                  <a:lnTo>
                    <a:pt x="14" y="0"/>
                  </a:lnTo>
                  <a:lnTo>
                    <a:pt x="15" y="0"/>
                  </a:lnTo>
                  <a:lnTo>
                    <a:pt x="16" y="0"/>
                  </a:lnTo>
                  <a:lnTo>
                    <a:pt x="17" y="0"/>
                  </a:lnTo>
                  <a:lnTo>
                    <a:pt x="18" y="0"/>
                  </a:lnTo>
                  <a:lnTo>
                    <a:pt x="19" y="0"/>
                  </a:lnTo>
                  <a:lnTo>
                    <a:pt x="20" y="0"/>
                  </a:lnTo>
                  <a:lnTo>
                    <a:pt x="21" y="0"/>
                  </a:lnTo>
                  <a:lnTo>
                    <a:pt x="22" y="0"/>
                  </a:lnTo>
                  <a:lnTo>
                    <a:pt x="23" y="0"/>
                  </a:lnTo>
                  <a:lnTo>
                    <a:pt x="24" y="0"/>
                  </a:lnTo>
                  <a:lnTo>
                    <a:pt x="25" y="0"/>
                  </a:lnTo>
                  <a:lnTo>
                    <a:pt x="26" y="0"/>
                  </a:lnTo>
                  <a:lnTo>
                    <a:pt x="27" y="0"/>
                  </a:lnTo>
                  <a:lnTo>
                    <a:pt x="28" y="0"/>
                  </a:lnTo>
                  <a:lnTo>
                    <a:pt x="28" y="1"/>
                  </a:lnTo>
                  <a:lnTo>
                    <a:pt x="28" y="2"/>
                  </a:lnTo>
                  <a:lnTo>
                    <a:pt x="28" y="4"/>
                  </a:lnTo>
                  <a:lnTo>
                    <a:pt x="28" y="5"/>
                  </a:lnTo>
                  <a:lnTo>
                    <a:pt x="28" y="6"/>
                  </a:lnTo>
                  <a:lnTo>
                    <a:pt x="28" y="7"/>
                  </a:lnTo>
                  <a:lnTo>
                    <a:pt x="28" y="8"/>
                  </a:lnTo>
                  <a:lnTo>
                    <a:pt x="28" y="10"/>
                  </a:lnTo>
                  <a:lnTo>
                    <a:pt x="28" y="11"/>
                  </a:lnTo>
                  <a:lnTo>
                    <a:pt x="28" y="12"/>
                  </a:lnTo>
                  <a:lnTo>
                    <a:pt x="28" y="13"/>
                  </a:lnTo>
                  <a:lnTo>
                    <a:pt x="28" y="15"/>
                  </a:lnTo>
                  <a:lnTo>
                    <a:pt x="28" y="16"/>
                  </a:lnTo>
                  <a:lnTo>
                    <a:pt x="28" y="17"/>
                  </a:lnTo>
                  <a:lnTo>
                    <a:pt x="28" y="18"/>
                  </a:lnTo>
                  <a:lnTo>
                    <a:pt x="29" y="19"/>
                  </a:lnTo>
                  <a:lnTo>
                    <a:pt x="30" y="19"/>
                  </a:lnTo>
                  <a:lnTo>
                    <a:pt x="31" y="19"/>
                  </a:lnTo>
                  <a:lnTo>
                    <a:pt x="32" y="20"/>
                  </a:lnTo>
                  <a:lnTo>
                    <a:pt x="33" y="21"/>
                  </a:lnTo>
                  <a:lnTo>
                    <a:pt x="34" y="20"/>
                  </a:lnTo>
                  <a:lnTo>
                    <a:pt x="35" y="20"/>
                  </a:lnTo>
                  <a:lnTo>
                    <a:pt x="36" y="20"/>
                  </a:lnTo>
                  <a:lnTo>
                    <a:pt x="36" y="21"/>
                  </a:lnTo>
                  <a:lnTo>
                    <a:pt x="36" y="22"/>
                  </a:lnTo>
                  <a:lnTo>
                    <a:pt x="35" y="23"/>
                  </a:lnTo>
                  <a:lnTo>
                    <a:pt x="34" y="23"/>
                  </a:lnTo>
                  <a:lnTo>
                    <a:pt x="33" y="24"/>
                  </a:lnTo>
                  <a:lnTo>
                    <a:pt x="33" y="25"/>
                  </a:lnTo>
                  <a:lnTo>
                    <a:pt x="32" y="25"/>
                  </a:lnTo>
                  <a:lnTo>
                    <a:pt x="31" y="26"/>
                  </a:lnTo>
                  <a:lnTo>
                    <a:pt x="30" y="26"/>
                  </a:lnTo>
                  <a:lnTo>
                    <a:pt x="30" y="27"/>
                  </a:lnTo>
                  <a:lnTo>
                    <a:pt x="29" y="27"/>
                  </a:lnTo>
                  <a:lnTo>
                    <a:pt x="29" y="28"/>
                  </a:lnTo>
                  <a:lnTo>
                    <a:pt x="28" y="28"/>
                  </a:lnTo>
                  <a:lnTo>
                    <a:pt x="28" y="29"/>
                  </a:lnTo>
                  <a:lnTo>
                    <a:pt x="28" y="30"/>
                  </a:lnTo>
                  <a:lnTo>
                    <a:pt x="28" y="31"/>
                  </a:lnTo>
                  <a:lnTo>
                    <a:pt x="27" y="32"/>
                  </a:lnTo>
                  <a:lnTo>
                    <a:pt x="27" y="33"/>
                  </a:lnTo>
                  <a:lnTo>
                    <a:pt x="26" y="3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63" name="Guinea">
              <a:hlinkClick r:id="" action="ppaction://noaction"/>
            </p:cNvPr>
            <p:cNvSpPr>
              <a:spLocks noChangeAspect="1"/>
            </p:cNvSpPr>
            <p:nvPr/>
          </p:nvSpPr>
          <p:spPr bwMode="auto">
            <a:xfrm>
              <a:off x="1724" y="1333"/>
              <a:ext cx="68" cy="52"/>
            </a:xfrm>
            <a:custGeom>
              <a:avLst/>
              <a:gdLst>
                <a:gd name="T0" fmla="*/ 64 w 68"/>
                <a:gd name="T1" fmla="*/ 26 h 52"/>
                <a:gd name="T2" fmla="*/ 64 w 68"/>
                <a:gd name="T3" fmla="*/ 31 h 52"/>
                <a:gd name="T4" fmla="*/ 66 w 68"/>
                <a:gd name="T5" fmla="*/ 33 h 52"/>
                <a:gd name="T6" fmla="*/ 68 w 68"/>
                <a:gd name="T7" fmla="*/ 35 h 52"/>
                <a:gd name="T8" fmla="*/ 67 w 68"/>
                <a:gd name="T9" fmla="*/ 37 h 52"/>
                <a:gd name="T10" fmla="*/ 68 w 68"/>
                <a:gd name="T11" fmla="*/ 41 h 52"/>
                <a:gd name="T12" fmla="*/ 64 w 68"/>
                <a:gd name="T13" fmla="*/ 40 h 52"/>
                <a:gd name="T14" fmla="*/ 64 w 68"/>
                <a:gd name="T15" fmla="*/ 42 h 52"/>
                <a:gd name="T16" fmla="*/ 65 w 68"/>
                <a:gd name="T17" fmla="*/ 44 h 52"/>
                <a:gd name="T18" fmla="*/ 64 w 68"/>
                <a:gd name="T19" fmla="*/ 48 h 52"/>
                <a:gd name="T20" fmla="*/ 61 w 68"/>
                <a:gd name="T21" fmla="*/ 48 h 52"/>
                <a:gd name="T22" fmla="*/ 59 w 68"/>
                <a:gd name="T23" fmla="*/ 49 h 52"/>
                <a:gd name="T24" fmla="*/ 56 w 68"/>
                <a:gd name="T25" fmla="*/ 52 h 52"/>
                <a:gd name="T26" fmla="*/ 52 w 68"/>
                <a:gd name="T27" fmla="*/ 50 h 52"/>
                <a:gd name="T28" fmla="*/ 53 w 68"/>
                <a:gd name="T29" fmla="*/ 48 h 52"/>
                <a:gd name="T30" fmla="*/ 52 w 68"/>
                <a:gd name="T31" fmla="*/ 44 h 52"/>
                <a:gd name="T32" fmla="*/ 51 w 68"/>
                <a:gd name="T33" fmla="*/ 40 h 52"/>
                <a:gd name="T34" fmla="*/ 47 w 68"/>
                <a:gd name="T35" fmla="*/ 40 h 52"/>
                <a:gd name="T36" fmla="*/ 44 w 68"/>
                <a:gd name="T37" fmla="*/ 41 h 52"/>
                <a:gd name="T38" fmla="*/ 41 w 68"/>
                <a:gd name="T39" fmla="*/ 41 h 52"/>
                <a:gd name="T40" fmla="*/ 41 w 68"/>
                <a:gd name="T41" fmla="*/ 38 h 52"/>
                <a:gd name="T42" fmla="*/ 41 w 68"/>
                <a:gd name="T43" fmla="*/ 35 h 52"/>
                <a:gd name="T44" fmla="*/ 41 w 68"/>
                <a:gd name="T45" fmla="*/ 32 h 52"/>
                <a:gd name="T46" fmla="*/ 38 w 68"/>
                <a:gd name="T47" fmla="*/ 29 h 52"/>
                <a:gd name="T48" fmla="*/ 36 w 68"/>
                <a:gd name="T49" fmla="*/ 26 h 52"/>
                <a:gd name="T50" fmla="*/ 29 w 68"/>
                <a:gd name="T51" fmla="*/ 26 h 52"/>
                <a:gd name="T52" fmla="*/ 25 w 68"/>
                <a:gd name="T53" fmla="*/ 26 h 52"/>
                <a:gd name="T54" fmla="*/ 23 w 68"/>
                <a:gd name="T55" fmla="*/ 30 h 52"/>
                <a:gd name="T56" fmla="*/ 20 w 68"/>
                <a:gd name="T57" fmla="*/ 33 h 52"/>
                <a:gd name="T58" fmla="*/ 16 w 68"/>
                <a:gd name="T59" fmla="*/ 34 h 52"/>
                <a:gd name="T60" fmla="*/ 14 w 68"/>
                <a:gd name="T61" fmla="*/ 31 h 52"/>
                <a:gd name="T62" fmla="*/ 12 w 68"/>
                <a:gd name="T63" fmla="*/ 28 h 52"/>
                <a:gd name="T64" fmla="*/ 8 w 68"/>
                <a:gd name="T65" fmla="*/ 25 h 52"/>
                <a:gd name="T66" fmla="*/ 6 w 68"/>
                <a:gd name="T67" fmla="*/ 22 h 52"/>
                <a:gd name="T68" fmla="*/ 3 w 68"/>
                <a:gd name="T69" fmla="*/ 19 h 52"/>
                <a:gd name="T70" fmla="*/ 1 w 68"/>
                <a:gd name="T71" fmla="*/ 19 h 52"/>
                <a:gd name="T72" fmla="*/ 1 w 68"/>
                <a:gd name="T73" fmla="*/ 16 h 52"/>
                <a:gd name="T74" fmla="*/ 3 w 68"/>
                <a:gd name="T75" fmla="*/ 13 h 52"/>
                <a:gd name="T76" fmla="*/ 7 w 68"/>
                <a:gd name="T77" fmla="*/ 11 h 52"/>
                <a:gd name="T78" fmla="*/ 13 w 68"/>
                <a:gd name="T79" fmla="*/ 10 h 52"/>
                <a:gd name="T80" fmla="*/ 12 w 68"/>
                <a:gd name="T81" fmla="*/ 6 h 52"/>
                <a:gd name="T82" fmla="*/ 14 w 68"/>
                <a:gd name="T83" fmla="*/ 3 h 52"/>
                <a:gd name="T84" fmla="*/ 14 w 68"/>
                <a:gd name="T85" fmla="*/ 0 h 52"/>
                <a:gd name="T86" fmla="*/ 18 w 68"/>
                <a:gd name="T87" fmla="*/ 0 h 52"/>
                <a:gd name="T88" fmla="*/ 21 w 68"/>
                <a:gd name="T89" fmla="*/ 2 h 52"/>
                <a:gd name="T90" fmla="*/ 26 w 68"/>
                <a:gd name="T91" fmla="*/ 3 h 52"/>
                <a:gd name="T92" fmla="*/ 31 w 68"/>
                <a:gd name="T93" fmla="*/ 3 h 52"/>
                <a:gd name="T94" fmla="*/ 34 w 68"/>
                <a:gd name="T95" fmla="*/ 3 h 52"/>
                <a:gd name="T96" fmla="*/ 33 w 68"/>
                <a:gd name="T97" fmla="*/ 5 h 52"/>
                <a:gd name="T98" fmla="*/ 37 w 68"/>
                <a:gd name="T99" fmla="*/ 6 h 52"/>
                <a:gd name="T100" fmla="*/ 40 w 68"/>
                <a:gd name="T101" fmla="*/ 7 h 52"/>
                <a:gd name="T102" fmla="*/ 43 w 68"/>
                <a:gd name="T103" fmla="*/ 5 h 52"/>
                <a:gd name="T104" fmla="*/ 47 w 68"/>
                <a:gd name="T105" fmla="*/ 5 h 52"/>
                <a:gd name="T106" fmla="*/ 50 w 68"/>
                <a:gd name="T107" fmla="*/ 5 h 52"/>
                <a:gd name="T108" fmla="*/ 54 w 68"/>
                <a:gd name="T109" fmla="*/ 2 h 52"/>
                <a:gd name="T110" fmla="*/ 56 w 68"/>
                <a:gd name="T111" fmla="*/ 5 h 52"/>
                <a:gd name="T112" fmla="*/ 58 w 68"/>
                <a:gd name="T113" fmla="*/ 8 h 52"/>
                <a:gd name="T114" fmla="*/ 60 w 68"/>
                <a:gd name="T115" fmla="*/ 12 h 52"/>
                <a:gd name="T116" fmla="*/ 61 w 68"/>
                <a:gd name="T117" fmla="*/ 14 h 52"/>
                <a:gd name="T118" fmla="*/ 59 w 68"/>
                <a:gd name="T119" fmla="*/ 17 h 52"/>
                <a:gd name="T120" fmla="*/ 62 w 68"/>
                <a:gd name="T121" fmla="*/ 16 h 52"/>
                <a:gd name="T122" fmla="*/ 63 w 68"/>
                <a:gd name="T123" fmla="*/ 20 h 52"/>
                <a:gd name="T124" fmla="*/ 66 w 68"/>
                <a:gd name="T125" fmla="*/ 23 h 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
                <a:gd name="T190" fmla="*/ 0 h 52"/>
                <a:gd name="T191" fmla="*/ 68 w 68"/>
                <a:gd name="T192" fmla="*/ 52 h 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 h="52">
                  <a:moveTo>
                    <a:pt x="66" y="24"/>
                  </a:moveTo>
                  <a:lnTo>
                    <a:pt x="65" y="24"/>
                  </a:lnTo>
                  <a:lnTo>
                    <a:pt x="65" y="25"/>
                  </a:lnTo>
                  <a:lnTo>
                    <a:pt x="64" y="25"/>
                  </a:lnTo>
                  <a:lnTo>
                    <a:pt x="64" y="26"/>
                  </a:lnTo>
                  <a:lnTo>
                    <a:pt x="64" y="27"/>
                  </a:lnTo>
                  <a:lnTo>
                    <a:pt x="64" y="28"/>
                  </a:lnTo>
                  <a:lnTo>
                    <a:pt x="64" y="29"/>
                  </a:lnTo>
                  <a:lnTo>
                    <a:pt x="64" y="30"/>
                  </a:lnTo>
                  <a:lnTo>
                    <a:pt x="64" y="31"/>
                  </a:lnTo>
                  <a:lnTo>
                    <a:pt x="65" y="31"/>
                  </a:lnTo>
                  <a:lnTo>
                    <a:pt x="66" y="31"/>
                  </a:lnTo>
                  <a:lnTo>
                    <a:pt x="67" y="31"/>
                  </a:lnTo>
                  <a:lnTo>
                    <a:pt x="67" y="32"/>
                  </a:lnTo>
                  <a:lnTo>
                    <a:pt x="66" y="33"/>
                  </a:lnTo>
                  <a:lnTo>
                    <a:pt x="66" y="34"/>
                  </a:lnTo>
                  <a:lnTo>
                    <a:pt x="67" y="33"/>
                  </a:lnTo>
                  <a:lnTo>
                    <a:pt x="67" y="34"/>
                  </a:lnTo>
                  <a:lnTo>
                    <a:pt x="68" y="34"/>
                  </a:lnTo>
                  <a:lnTo>
                    <a:pt x="68" y="35"/>
                  </a:lnTo>
                  <a:lnTo>
                    <a:pt x="67" y="35"/>
                  </a:lnTo>
                  <a:lnTo>
                    <a:pt x="67" y="36"/>
                  </a:lnTo>
                  <a:lnTo>
                    <a:pt x="66" y="36"/>
                  </a:lnTo>
                  <a:lnTo>
                    <a:pt x="66" y="37"/>
                  </a:lnTo>
                  <a:lnTo>
                    <a:pt x="67" y="37"/>
                  </a:lnTo>
                  <a:lnTo>
                    <a:pt x="68" y="37"/>
                  </a:lnTo>
                  <a:lnTo>
                    <a:pt x="68" y="38"/>
                  </a:lnTo>
                  <a:lnTo>
                    <a:pt x="68" y="39"/>
                  </a:lnTo>
                  <a:lnTo>
                    <a:pt x="68" y="40"/>
                  </a:lnTo>
                  <a:lnTo>
                    <a:pt x="68" y="41"/>
                  </a:lnTo>
                  <a:lnTo>
                    <a:pt x="68" y="40"/>
                  </a:lnTo>
                  <a:lnTo>
                    <a:pt x="67" y="40"/>
                  </a:lnTo>
                  <a:lnTo>
                    <a:pt x="66" y="40"/>
                  </a:lnTo>
                  <a:lnTo>
                    <a:pt x="65" y="40"/>
                  </a:lnTo>
                  <a:lnTo>
                    <a:pt x="64" y="40"/>
                  </a:lnTo>
                  <a:lnTo>
                    <a:pt x="63" y="40"/>
                  </a:lnTo>
                  <a:lnTo>
                    <a:pt x="64" y="41"/>
                  </a:lnTo>
                  <a:lnTo>
                    <a:pt x="63" y="41"/>
                  </a:lnTo>
                  <a:lnTo>
                    <a:pt x="63" y="42"/>
                  </a:lnTo>
                  <a:lnTo>
                    <a:pt x="64" y="42"/>
                  </a:lnTo>
                  <a:lnTo>
                    <a:pt x="65" y="42"/>
                  </a:lnTo>
                  <a:lnTo>
                    <a:pt x="65" y="43"/>
                  </a:lnTo>
                  <a:lnTo>
                    <a:pt x="66" y="43"/>
                  </a:lnTo>
                  <a:lnTo>
                    <a:pt x="66" y="44"/>
                  </a:lnTo>
                  <a:lnTo>
                    <a:pt x="65" y="44"/>
                  </a:lnTo>
                  <a:lnTo>
                    <a:pt x="65" y="45"/>
                  </a:lnTo>
                  <a:lnTo>
                    <a:pt x="65" y="46"/>
                  </a:lnTo>
                  <a:lnTo>
                    <a:pt x="65" y="47"/>
                  </a:lnTo>
                  <a:lnTo>
                    <a:pt x="64" y="47"/>
                  </a:lnTo>
                  <a:lnTo>
                    <a:pt x="64" y="48"/>
                  </a:lnTo>
                  <a:lnTo>
                    <a:pt x="63" y="48"/>
                  </a:lnTo>
                  <a:lnTo>
                    <a:pt x="62" y="48"/>
                  </a:lnTo>
                  <a:lnTo>
                    <a:pt x="61" y="48"/>
                  </a:lnTo>
                  <a:lnTo>
                    <a:pt x="61" y="49"/>
                  </a:lnTo>
                  <a:lnTo>
                    <a:pt x="61" y="48"/>
                  </a:lnTo>
                  <a:lnTo>
                    <a:pt x="60" y="48"/>
                  </a:lnTo>
                  <a:lnTo>
                    <a:pt x="60" y="47"/>
                  </a:lnTo>
                  <a:lnTo>
                    <a:pt x="59" y="47"/>
                  </a:lnTo>
                  <a:lnTo>
                    <a:pt x="59" y="48"/>
                  </a:lnTo>
                  <a:lnTo>
                    <a:pt x="59" y="49"/>
                  </a:lnTo>
                  <a:lnTo>
                    <a:pt x="58" y="50"/>
                  </a:lnTo>
                  <a:lnTo>
                    <a:pt x="58" y="51"/>
                  </a:lnTo>
                  <a:lnTo>
                    <a:pt x="57" y="51"/>
                  </a:lnTo>
                  <a:lnTo>
                    <a:pt x="56" y="51"/>
                  </a:lnTo>
                  <a:lnTo>
                    <a:pt x="56" y="52"/>
                  </a:lnTo>
                  <a:lnTo>
                    <a:pt x="55" y="52"/>
                  </a:lnTo>
                  <a:lnTo>
                    <a:pt x="55" y="51"/>
                  </a:lnTo>
                  <a:lnTo>
                    <a:pt x="54" y="51"/>
                  </a:lnTo>
                  <a:lnTo>
                    <a:pt x="53" y="50"/>
                  </a:lnTo>
                  <a:lnTo>
                    <a:pt x="52" y="50"/>
                  </a:lnTo>
                  <a:lnTo>
                    <a:pt x="51" y="50"/>
                  </a:lnTo>
                  <a:lnTo>
                    <a:pt x="52" y="50"/>
                  </a:lnTo>
                  <a:lnTo>
                    <a:pt x="52" y="49"/>
                  </a:lnTo>
                  <a:lnTo>
                    <a:pt x="53" y="49"/>
                  </a:lnTo>
                  <a:lnTo>
                    <a:pt x="53" y="48"/>
                  </a:lnTo>
                  <a:lnTo>
                    <a:pt x="53" y="47"/>
                  </a:lnTo>
                  <a:lnTo>
                    <a:pt x="53" y="46"/>
                  </a:lnTo>
                  <a:lnTo>
                    <a:pt x="52" y="46"/>
                  </a:lnTo>
                  <a:lnTo>
                    <a:pt x="52" y="45"/>
                  </a:lnTo>
                  <a:lnTo>
                    <a:pt x="52" y="44"/>
                  </a:lnTo>
                  <a:lnTo>
                    <a:pt x="52" y="43"/>
                  </a:lnTo>
                  <a:lnTo>
                    <a:pt x="52" y="42"/>
                  </a:lnTo>
                  <a:lnTo>
                    <a:pt x="52" y="41"/>
                  </a:lnTo>
                  <a:lnTo>
                    <a:pt x="51" y="41"/>
                  </a:lnTo>
                  <a:lnTo>
                    <a:pt x="51" y="40"/>
                  </a:lnTo>
                  <a:lnTo>
                    <a:pt x="50" y="40"/>
                  </a:lnTo>
                  <a:lnTo>
                    <a:pt x="50" y="39"/>
                  </a:lnTo>
                  <a:lnTo>
                    <a:pt x="49" y="39"/>
                  </a:lnTo>
                  <a:lnTo>
                    <a:pt x="48" y="40"/>
                  </a:lnTo>
                  <a:lnTo>
                    <a:pt x="47" y="40"/>
                  </a:lnTo>
                  <a:lnTo>
                    <a:pt x="46" y="39"/>
                  </a:lnTo>
                  <a:lnTo>
                    <a:pt x="45" y="39"/>
                  </a:lnTo>
                  <a:lnTo>
                    <a:pt x="45" y="40"/>
                  </a:lnTo>
                  <a:lnTo>
                    <a:pt x="45" y="41"/>
                  </a:lnTo>
                  <a:lnTo>
                    <a:pt x="44" y="41"/>
                  </a:lnTo>
                  <a:lnTo>
                    <a:pt x="44" y="40"/>
                  </a:lnTo>
                  <a:lnTo>
                    <a:pt x="43" y="40"/>
                  </a:lnTo>
                  <a:lnTo>
                    <a:pt x="42" y="40"/>
                  </a:lnTo>
                  <a:lnTo>
                    <a:pt x="42" y="41"/>
                  </a:lnTo>
                  <a:lnTo>
                    <a:pt x="41" y="41"/>
                  </a:lnTo>
                  <a:lnTo>
                    <a:pt x="40" y="41"/>
                  </a:lnTo>
                  <a:lnTo>
                    <a:pt x="41" y="41"/>
                  </a:lnTo>
                  <a:lnTo>
                    <a:pt x="41" y="40"/>
                  </a:lnTo>
                  <a:lnTo>
                    <a:pt x="41" y="39"/>
                  </a:lnTo>
                  <a:lnTo>
                    <a:pt x="41" y="38"/>
                  </a:lnTo>
                  <a:lnTo>
                    <a:pt x="42" y="38"/>
                  </a:lnTo>
                  <a:lnTo>
                    <a:pt x="42" y="37"/>
                  </a:lnTo>
                  <a:lnTo>
                    <a:pt x="42" y="36"/>
                  </a:lnTo>
                  <a:lnTo>
                    <a:pt x="42" y="35"/>
                  </a:lnTo>
                  <a:lnTo>
                    <a:pt x="41" y="35"/>
                  </a:lnTo>
                  <a:lnTo>
                    <a:pt x="41" y="34"/>
                  </a:lnTo>
                  <a:lnTo>
                    <a:pt x="41" y="33"/>
                  </a:lnTo>
                  <a:lnTo>
                    <a:pt x="40" y="33"/>
                  </a:lnTo>
                  <a:lnTo>
                    <a:pt x="40" y="32"/>
                  </a:lnTo>
                  <a:lnTo>
                    <a:pt x="41" y="32"/>
                  </a:lnTo>
                  <a:lnTo>
                    <a:pt x="40" y="31"/>
                  </a:lnTo>
                  <a:lnTo>
                    <a:pt x="39" y="31"/>
                  </a:lnTo>
                  <a:lnTo>
                    <a:pt x="39" y="30"/>
                  </a:lnTo>
                  <a:lnTo>
                    <a:pt x="39" y="29"/>
                  </a:lnTo>
                  <a:lnTo>
                    <a:pt x="38" y="29"/>
                  </a:lnTo>
                  <a:lnTo>
                    <a:pt x="38" y="28"/>
                  </a:lnTo>
                  <a:lnTo>
                    <a:pt x="37" y="28"/>
                  </a:lnTo>
                  <a:lnTo>
                    <a:pt x="37" y="27"/>
                  </a:lnTo>
                  <a:lnTo>
                    <a:pt x="36" y="27"/>
                  </a:lnTo>
                  <a:lnTo>
                    <a:pt x="36" y="26"/>
                  </a:lnTo>
                  <a:lnTo>
                    <a:pt x="35" y="26"/>
                  </a:lnTo>
                  <a:lnTo>
                    <a:pt x="33" y="26"/>
                  </a:lnTo>
                  <a:lnTo>
                    <a:pt x="32" y="26"/>
                  </a:lnTo>
                  <a:lnTo>
                    <a:pt x="30" y="26"/>
                  </a:lnTo>
                  <a:lnTo>
                    <a:pt x="29" y="26"/>
                  </a:lnTo>
                  <a:lnTo>
                    <a:pt x="28" y="26"/>
                  </a:lnTo>
                  <a:lnTo>
                    <a:pt x="27" y="27"/>
                  </a:lnTo>
                  <a:lnTo>
                    <a:pt x="26" y="27"/>
                  </a:lnTo>
                  <a:lnTo>
                    <a:pt x="26" y="26"/>
                  </a:lnTo>
                  <a:lnTo>
                    <a:pt x="25" y="26"/>
                  </a:lnTo>
                  <a:lnTo>
                    <a:pt x="24" y="27"/>
                  </a:lnTo>
                  <a:lnTo>
                    <a:pt x="24" y="28"/>
                  </a:lnTo>
                  <a:lnTo>
                    <a:pt x="24" y="29"/>
                  </a:lnTo>
                  <a:lnTo>
                    <a:pt x="23" y="29"/>
                  </a:lnTo>
                  <a:lnTo>
                    <a:pt x="23" y="30"/>
                  </a:lnTo>
                  <a:lnTo>
                    <a:pt x="22" y="31"/>
                  </a:lnTo>
                  <a:lnTo>
                    <a:pt x="22" y="32"/>
                  </a:lnTo>
                  <a:lnTo>
                    <a:pt x="21" y="32"/>
                  </a:lnTo>
                  <a:lnTo>
                    <a:pt x="20" y="32"/>
                  </a:lnTo>
                  <a:lnTo>
                    <a:pt x="20" y="33"/>
                  </a:lnTo>
                  <a:lnTo>
                    <a:pt x="20" y="34"/>
                  </a:lnTo>
                  <a:lnTo>
                    <a:pt x="19" y="34"/>
                  </a:lnTo>
                  <a:lnTo>
                    <a:pt x="18" y="34"/>
                  </a:lnTo>
                  <a:lnTo>
                    <a:pt x="17" y="34"/>
                  </a:lnTo>
                  <a:lnTo>
                    <a:pt x="16" y="34"/>
                  </a:lnTo>
                  <a:lnTo>
                    <a:pt x="16" y="33"/>
                  </a:lnTo>
                  <a:lnTo>
                    <a:pt x="15" y="33"/>
                  </a:lnTo>
                  <a:lnTo>
                    <a:pt x="15" y="32"/>
                  </a:lnTo>
                  <a:lnTo>
                    <a:pt x="15" y="31"/>
                  </a:lnTo>
                  <a:lnTo>
                    <a:pt x="14" y="31"/>
                  </a:lnTo>
                  <a:lnTo>
                    <a:pt x="14" y="30"/>
                  </a:lnTo>
                  <a:lnTo>
                    <a:pt x="13" y="30"/>
                  </a:lnTo>
                  <a:lnTo>
                    <a:pt x="13" y="29"/>
                  </a:lnTo>
                  <a:lnTo>
                    <a:pt x="12" y="29"/>
                  </a:lnTo>
                  <a:lnTo>
                    <a:pt x="12" y="28"/>
                  </a:lnTo>
                  <a:lnTo>
                    <a:pt x="12" y="27"/>
                  </a:lnTo>
                  <a:lnTo>
                    <a:pt x="11" y="27"/>
                  </a:lnTo>
                  <a:lnTo>
                    <a:pt x="10" y="26"/>
                  </a:lnTo>
                  <a:lnTo>
                    <a:pt x="9" y="26"/>
                  </a:lnTo>
                  <a:lnTo>
                    <a:pt x="8" y="25"/>
                  </a:lnTo>
                  <a:lnTo>
                    <a:pt x="7" y="25"/>
                  </a:lnTo>
                  <a:lnTo>
                    <a:pt x="7" y="24"/>
                  </a:lnTo>
                  <a:lnTo>
                    <a:pt x="6" y="24"/>
                  </a:lnTo>
                  <a:lnTo>
                    <a:pt x="6" y="23"/>
                  </a:lnTo>
                  <a:lnTo>
                    <a:pt x="6" y="22"/>
                  </a:lnTo>
                  <a:lnTo>
                    <a:pt x="5" y="22"/>
                  </a:lnTo>
                  <a:lnTo>
                    <a:pt x="5" y="20"/>
                  </a:lnTo>
                  <a:lnTo>
                    <a:pt x="5" y="19"/>
                  </a:lnTo>
                  <a:lnTo>
                    <a:pt x="4" y="19"/>
                  </a:lnTo>
                  <a:lnTo>
                    <a:pt x="3" y="19"/>
                  </a:lnTo>
                  <a:lnTo>
                    <a:pt x="3" y="18"/>
                  </a:lnTo>
                  <a:lnTo>
                    <a:pt x="3" y="17"/>
                  </a:lnTo>
                  <a:lnTo>
                    <a:pt x="2" y="17"/>
                  </a:lnTo>
                  <a:lnTo>
                    <a:pt x="2" y="18"/>
                  </a:lnTo>
                  <a:lnTo>
                    <a:pt x="1" y="19"/>
                  </a:lnTo>
                  <a:lnTo>
                    <a:pt x="1" y="18"/>
                  </a:lnTo>
                  <a:lnTo>
                    <a:pt x="0" y="18"/>
                  </a:lnTo>
                  <a:lnTo>
                    <a:pt x="0" y="17"/>
                  </a:lnTo>
                  <a:lnTo>
                    <a:pt x="1" y="17"/>
                  </a:lnTo>
                  <a:lnTo>
                    <a:pt x="1" y="16"/>
                  </a:lnTo>
                  <a:lnTo>
                    <a:pt x="2" y="16"/>
                  </a:lnTo>
                  <a:lnTo>
                    <a:pt x="2" y="15"/>
                  </a:lnTo>
                  <a:lnTo>
                    <a:pt x="3" y="15"/>
                  </a:lnTo>
                  <a:lnTo>
                    <a:pt x="3" y="14"/>
                  </a:lnTo>
                  <a:lnTo>
                    <a:pt x="3" y="13"/>
                  </a:lnTo>
                  <a:lnTo>
                    <a:pt x="4" y="12"/>
                  </a:lnTo>
                  <a:lnTo>
                    <a:pt x="4" y="11"/>
                  </a:lnTo>
                  <a:lnTo>
                    <a:pt x="5" y="11"/>
                  </a:lnTo>
                  <a:lnTo>
                    <a:pt x="6" y="11"/>
                  </a:lnTo>
                  <a:lnTo>
                    <a:pt x="7" y="11"/>
                  </a:lnTo>
                  <a:lnTo>
                    <a:pt x="8" y="10"/>
                  </a:lnTo>
                  <a:lnTo>
                    <a:pt x="9" y="10"/>
                  </a:lnTo>
                  <a:lnTo>
                    <a:pt x="11" y="10"/>
                  </a:lnTo>
                  <a:lnTo>
                    <a:pt x="12" y="10"/>
                  </a:lnTo>
                  <a:lnTo>
                    <a:pt x="13" y="10"/>
                  </a:lnTo>
                  <a:lnTo>
                    <a:pt x="13" y="9"/>
                  </a:lnTo>
                  <a:lnTo>
                    <a:pt x="13" y="8"/>
                  </a:lnTo>
                  <a:lnTo>
                    <a:pt x="13" y="7"/>
                  </a:lnTo>
                  <a:lnTo>
                    <a:pt x="13" y="6"/>
                  </a:lnTo>
                  <a:lnTo>
                    <a:pt x="12" y="6"/>
                  </a:lnTo>
                  <a:lnTo>
                    <a:pt x="11" y="5"/>
                  </a:lnTo>
                  <a:lnTo>
                    <a:pt x="11" y="4"/>
                  </a:lnTo>
                  <a:lnTo>
                    <a:pt x="12" y="4"/>
                  </a:lnTo>
                  <a:lnTo>
                    <a:pt x="13" y="4"/>
                  </a:lnTo>
                  <a:lnTo>
                    <a:pt x="14" y="3"/>
                  </a:lnTo>
                  <a:lnTo>
                    <a:pt x="14" y="2"/>
                  </a:lnTo>
                  <a:lnTo>
                    <a:pt x="13" y="2"/>
                  </a:lnTo>
                  <a:lnTo>
                    <a:pt x="13" y="1"/>
                  </a:lnTo>
                  <a:lnTo>
                    <a:pt x="13" y="0"/>
                  </a:lnTo>
                  <a:lnTo>
                    <a:pt x="14" y="0"/>
                  </a:lnTo>
                  <a:lnTo>
                    <a:pt x="15" y="0"/>
                  </a:lnTo>
                  <a:lnTo>
                    <a:pt x="16" y="1"/>
                  </a:lnTo>
                  <a:lnTo>
                    <a:pt x="17" y="1"/>
                  </a:lnTo>
                  <a:lnTo>
                    <a:pt x="17" y="0"/>
                  </a:lnTo>
                  <a:lnTo>
                    <a:pt x="18" y="0"/>
                  </a:lnTo>
                  <a:lnTo>
                    <a:pt x="18" y="1"/>
                  </a:lnTo>
                  <a:lnTo>
                    <a:pt x="19" y="1"/>
                  </a:lnTo>
                  <a:lnTo>
                    <a:pt x="19" y="2"/>
                  </a:lnTo>
                  <a:lnTo>
                    <a:pt x="20" y="2"/>
                  </a:lnTo>
                  <a:lnTo>
                    <a:pt x="21" y="2"/>
                  </a:lnTo>
                  <a:lnTo>
                    <a:pt x="22" y="3"/>
                  </a:lnTo>
                  <a:lnTo>
                    <a:pt x="23" y="3"/>
                  </a:lnTo>
                  <a:lnTo>
                    <a:pt x="24" y="3"/>
                  </a:lnTo>
                  <a:lnTo>
                    <a:pt x="25" y="3"/>
                  </a:lnTo>
                  <a:lnTo>
                    <a:pt x="26" y="3"/>
                  </a:lnTo>
                  <a:lnTo>
                    <a:pt x="27" y="3"/>
                  </a:lnTo>
                  <a:lnTo>
                    <a:pt x="28" y="3"/>
                  </a:lnTo>
                  <a:lnTo>
                    <a:pt x="29" y="3"/>
                  </a:lnTo>
                  <a:lnTo>
                    <a:pt x="30" y="3"/>
                  </a:lnTo>
                  <a:lnTo>
                    <a:pt x="31" y="3"/>
                  </a:lnTo>
                  <a:lnTo>
                    <a:pt x="32" y="3"/>
                  </a:lnTo>
                  <a:lnTo>
                    <a:pt x="33" y="3"/>
                  </a:lnTo>
                  <a:lnTo>
                    <a:pt x="33" y="2"/>
                  </a:lnTo>
                  <a:lnTo>
                    <a:pt x="34" y="2"/>
                  </a:lnTo>
                  <a:lnTo>
                    <a:pt x="34" y="3"/>
                  </a:lnTo>
                  <a:lnTo>
                    <a:pt x="35" y="3"/>
                  </a:lnTo>
                  <a:lnTo>
                    <a:pt x="34" y="3"/>
                  </a:lnTo>
                  <a:lnTo>
                    <a:pt x="34" y="4"/>
                  </a:lnTo>
                  <a:lnTo>
                    <a:pt x="34" y="5"/>
                  </a:lnTo>
                  <a:lnTo>
                    <a:pt x="33" y="5"/>
                  </a:lnTo>
                  <a:lnTo>
                    <a:pt x="34" y="5"/>
                  </a:lnTo>
                  <a:lnTo>
                    <a:pt x="34" y="6"/>
                  </a:lnTo>
                  <a:lnTo>
                    <a:pt x="35" y="6"/>
                  </a:lnTo>
                  <a:lnTo>
                    <a:pt x="36" y="6"/>
                  </a:lnTo>
                  <a:lnTo>
                    <a:pt x="37" y="6"/>
                  </a:lnTo>
                  <a:lnTo>
                    <a:pt x="37" y="5"/>
                  </a:lnTo>
                  <a:lnTo>
                    <a:pt x="38" y="5"/>
                  </a:lnTo>
                  <a:lnTo>
                    <a:pt x="39" y="5"/>
                  </a:lnTo>
                  <a:lnTo>
                    <a:pt x="40" y="6"/>
                  </a:lnTo>
                  <a:lnTo>
                    <a:pt x="40" y="7"/>
                  </a:lnTo>
                  <a:lnTo>
                    <a:pt x="41" y="7"/>
                  </a:lnTo>
                  <a:lnTo>
                    <a:pt x="42" y="7"/>
                  </a:lnTo>
                  <a:lnTo>
                    <a:pt x="42" y="6"/>
                  </a:lnTo>
                  <a:lnTo>
                    <a:pt x="43" y="6"/>
                  </a:lnTo>
                  <a:lnTo>
                    <a:pt x="43" y="5"/>
                  </a:lnTo>
                  <a:lnTo>
                    <a:pt x="44" y="5"/>
                  </a:lnTo>
                  <a:lnTo>
                    <a:pt x="44" y="4"/>
                  </a:lnTo>
                  <a:lnTo>
                    <a:pt x="45" y="5"/>
                  </a:lnTo>
                  <a:lnTo>
                    <a:pt x="46" y="5"/>
                  </a:lnTo>
                  <a:lnTo>
                    <a:pt x="47" y="5"/>
                  </a:lnTo>
                  <a:lnTo>
                    <a:pt x="47" y="6"/>
                  </a:lnTo>
                  <a:lnTo>
                    <a:pt x="48" y="6"/>
                  </a:lnTo>
                  <a:lnTo>
                    <a:pt x="49" y="6"/>
                  </a:lnTo>
                  <a:lnTo>
                    <a:pt x="50" y="6"/>
                  </a:lnTo>
                  <a:lnTo>
                    <a:pt x="50" y="5"/>
                  </a:lnTo>
                  <a:lnTo>
                    <a:pt x="51" y="4"/>
                  </a:lnTo>
                  <a:lnTo>
                    <a:pt x="52" y="4"/>
                  </a:lnTo>
                  <a:lnTo>
                    <a:pt x="53" y="3"/>
                  </a:lnTo>
                  <a:lnTo>
                    <a:pt x="53" y="2"/>
                  </a:lnTo>
                  <a:lnTo>
                    <a:pt x="54" y="2"/>
                  </a:lnTo>
                  <a:lnTo>
                    <a:pt x="55" y="2"/>
                  </a:lnTo>
                  <a:lnTo>
                    <a:pt x="56" y="2"/>
                  </a:lnTo>
                  <a:lnTo>
                    <a:pt x="56" y="3"/>
                  </a:lnTo>
                  <a:lnTo>
                    <a:pt x="56" y="4"/>
                  </a:lnTo>
                  <a:lnTo>
                    <a:pt x="56" y="5"/>
                  </a:lnTo>
                  <a:lnTo>
                    <a:pt x="57" y="5"/>
                  </a:lnTo>
                  <a:lnTo>
                    <a:pt x="57" y="6"/>
                  </a:lnTo>
                  <a:lnTo>
                    <a:pt x="58" y="6"/>
                  </a:lnTo>
                  <a:lnTo>
                    <a:pt x="58" y="7"/>
                  </a:lnTo>
                  <a:lnTo>
                    <a:pt x="58" y="8"/>
                  </a:lnTo>
                  <a:lnTo>
                    <a:pt x="58" y="9"/>
                  </a:lnTo>
                  <a:lnTo>
                    <a:pt x="58" y="10"/>
                  </a:lnTo>
                  <a:lnTo>
                    <a:pt x="59" y="10"/>
                  </a:lnTo>
                  <a:lnTo>
                    <a:pt x="60" y="11"/>
                  </a:lnTo>
                  <a:lnTo>
                    <a:pt x="60" y="12"/>
                  </a:lnTo>
                  <a:lnTo>
                    <a:pt x="61" y="12"/>
                  </a:lnTo>
                  <a:lnTo>
                    <a:pt x="62" y="12"/>
                  </a:lnTo>
                  <a:lnTo>
                    <a:pt x="62" y="13"/>
                  </a:lnTo>
                  <a:lnTo>
                    <a:pt x="61" y="13"/>
                  </a:lnTo>
                  <a:lnTo>
                    <a:pt x="61" y="14"/>
                  </a:lnTo>
                  <a:lnTo>
                    <a:pt x="60" y="14"/>
                  </a:lnTo>
                  <a:lnTo>
                    <a:pt x="60" y="15"/>
                  </a:lnTo>
                  <a:lnTo>
                    <a:pt x="59" y="15"/>
                  </a:lnTo>
                  <a:lnTo>
                    <a:pt x="59" y="16"/>
                  </a:lnTo>
                  <a:lnTo>
                    <a:pt x="59" y="17"/>
                  </a:lnTo>
                  <a:lnTo>
                    <a:pt x="60" y="17"/>
                  </a:lnTo>
                  <a:lnTo>
                    <a:pt x="60" y="16"/>
                  </a:lnTo>
                  <a:lnTo>
                    <a:pt x="61" y="15"/>
                  </a:lnTo>
                  <a:lnTo>
                    <a:pt x="62" y="15"/>
                  </a:lnTo>
                  <a:lnTo>
                    <a:pt x="62" y="16"/>
                  </a:lnTo>
                  <a:lnTo>
                    <a:pt x="63" y="16"/>
                  </a:lnTo>
                  <a:lnTo>
                    <a:pt x="63" y="17"/>
                  </a:lnTo>
                  <a:lnTo>
                    <a:pt x="63" y="18"/>
                  </a:lnTo>
                  <a:lnTo>
                    <a:pt x="63" y="19"/>
                  </a:lnTo>
                  <a:lnTo>
                    <a:pt x="63" y="20"/>
                  </a:lnTo>
                  <a:lnTo>
                    <a:pt x="63" y="21"/>
                  </a:lnTo>
                  <a:lnTo>
                    <a:pt x="64" y="21"/>
                  </a:lnTo>
                  <a:lnTo>
                    <a:pt x="64" y="22"/>
                  </a:lnTo>
                  <a:lnTo>
                    <a:pt x="65" y="22"/>
                  </a:lnTo>
                  <a:lnTo>
                    <a:pt x="66" y="23"/>
                  </a:lnTo>
                  <a:lnTo>
                    <a:pt x="66" y="2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64" name="Guinea_Bissau"/>
            <p:cNvGrpSpPr>
              <a:grpSpLocks noChangeAspect="1"/>
            </p:cNvGrpSpPr>
            <p:nvPr/>
          </p:nvGrpSpPr>
          <p:grpSpPr bwMode="auto">
            <a:xfrm>
              <a:off x="1708" y="1333"/>
              <a:ext cx="30" cy="17"/>
              <a:chOff x="1708" y="1333"/>
              <a:chExt cx="30" cy="17"/>
            </a:xfrm>
          </p:grpSpPr>
          <p:sp>
            <p:nvSpPr>
              <p:cNvPr id="21465" name="D396"/>
              <p:cNvSpPr>
                <a:spLocks noChangeAspect="1"/>
              </p:cNvSpPr>
              <p:nvPr/>
            </p:nvSpPr>
            <p:spPr bwMode="auto">
              <a:xfrm>
                <a:off x="1708" y="1333"/>
                <a:ext cx="30" cy="17"/>
              </a:xfrm>
              <a:custGeom>
                <a:avLst/>
                <a:gdLst>
                  <a:gd name="T0" fmla="*/ 17 w 30"/>
                  <a:gd name="T1" fmla="*/ 17 h 17"/>
                  <a:gd name="T2" fmla="*/ 18 w 30"/>
                  <a:gd name="T3" fmla="*/ 16 h 17"/>
                  <a:gd name="T4" fmla="*/ 19 w 30"/>
                  <a:gd name="T5" fmla="*/ 15 h 17"/>
                  <a:gd name="T6" fmla="*/ 19 w 30"/>
                  <a:gd name="T7" fmla="*/ 13 h 17"/>
                  <a:gd name="T8" fmla="*/ 20 w 30"/>
                  <a:gd name="T9" fmla="*/ 11 h 17"/>
                  <a:gd name="T10" fmla="*/ 22 w 30"/>
                  <a:gd name="T11" fmla="*/ 11 h 17"/>
                  <a:gd name="T12" fmla="*/ 24 w 30"/>
                  <a:gd name="T13" fmla="*/ 10 h 17"/>
                  <a:gd name="T14" fmla="*/ 27 w 30"/>
                  <a:gd name="T15" fmla="*/ 10 h 17"/>
                  <a:gd name="T16" fmla="*/ 29 w 30"/>
                  <a:gd name="T17" fmla="*/ 10 h 17"/>
                  <a:gd name="T18" fmla="*/ 29 w 30"/>
                  <a:gd name="T19" fmla="*/ 8 h 17"/>
                  <a:gd name="T20" fmla="*/ 29 w 30"/>
                  <a:gd name="T21" fmla="*/ 6 h 17"/>
                  <a:gd name="T22" fmla="*/ 27 w 30"/>
                  <a:gd name="T23" fmla="*/ 5 h 17"/>
                  <a:gd name="T24" fmla="*/ 28 w 30"/>
                  <a:gd name="T25" fmla="*/ 4 h 17"/>
                  <a:gd name="T26" fmla="*/ 30 w 30"/>
                  <a:gd name="T27" fmla="*/ 3 h 17"/>
                  <a:gd name="T28" fmla="*/ 29 w 30"/>
                  <a:gd name="T29" fmla="*/ 2 h 17"/>
                  <a:gd name="T30" fmla="*/ 29 w 30"/>
                  <a:gd name="T31" fmla="*/ 0 h 17"/>
                  <a:gd name="T32" fmla="*/ 27 w 30"/>
                  <a:gd name="T33" fmla="*/ 0 h 17"/>
                  <a:gd name="T34" fmla="*/ 25 w 30"/>
                  <a:gd name="T35" fmla="*/ 0 h 17"/>
                  <a:gd name="T36" fmla="*/ 23 w 30"/>
                  <a:gd name="T37" fmla="*/ 0 h 17"/>
                  <a:gd name="T38" fmla="*/ 21 w 30"/>
                  <a:gd name="T39" fmla="*/ 0 h 17"/>
                  <a:gd name="T40" fmla="*/ 19 w 30"/>
                  <a:gd name="T41" fmla="*/ 0 h 17"/>
                  <a:gd name="T42" fmla="*/ 17 w 30"/>
                  <a:gd name="T43" fmla="*/ 0 h 17"/>
                  <a:gd name="T44" fmla="*/ 15 w 30"/>
                  <a:gd name="T45" fmla="*/ 0 h 17"/>
                  <a:gd name="T46" fmla="*/ 14 w 30"/>
                  <a:gd name="T47" fmla="*/ 1 h 17"/>
                  <a:gd name="T48" fmla="*/ 12 w 30"/>
                  <a:gd name="T49" fmla="*/ 2 h 17"/>
                  <a:gd name="T50" fmla="*/ 10 w 30"/>
                  <a:gd name="T51" fmla="*/ 2 h 17"/>
                  <a:gd name="T52" fmla="*/ 8 w 30"/>
                  <a:gd name="T53" fmla="*/ 2 h 17"/>
                  <a:gd name="T54" fmla="*/ 6 w 30"/>
                  <a:gd name="T55" fmla="*/ 2 h 17"/>
                  <a:gd name="T56" fmla="*/ 5 w 30"/>
                  <a:gd name="T57" fmla="*/ 3 h 17"/>
                  <a:gd name="T58" fmla="*/ 3 w 30"/>
                  <a:gd name="T59" fmla="*/ 3 h 17"/>
                  <a:gd name="T60" fmla="*/ 1 w 30"/>
                  <a:gd name="T61" fmla="*/ 3 h 17"/>
                  <a:gd name="T62" fmla="*/ 1 w 30"/>
                  <a:gd name="T63" fmla="*/ 5 h 17"/>
                  <a:gd name="T64" fmla="*/ 5 w 30"/>
                  <a:gd name="T65" fmla="*/ 6 h 17"/>
                  <a:gd name="T66" fmla="*/ 5 w 30"/>
                  <a:gd name="T67" fmla="*/ 8 h 17"/>
                  <a:gd name="T68" fmla="*/ 8 w 30"/>
                  <a:gd name="T69" fmla="*/ 8 h 17"/>
                  <a:gd name="T70" fmla="*/ 9 w 30"/>
                  <a:gd name="T71" fmla="*/ 10 h 17"/>
                  <a:gd name="T72" fmla="*/ 13 w 30"/>
                  <a:gd name="T73" fmla="*/ 8 h 17"/>
                  <a:gd name="T74" fmla="*/ 16 w 30"/>
                  <a:gd name="T75" fmla="*/ 8 h 17"/>
                  <a:gd name="T76" fmla="*/ 16 w 30"/>
                  <a:gd name="T77" fmla="*/ 8 h 17"/>
                  <a:gd name="T78" fmla="*/ 14 w 30"/>
                  <a:gd name="T79" fmla="*/ 9 h 17"/>
                  <a:gd name="T80" fmla="*/ 13 w 30"/>
                  <a:gd name="T81" fmla="*/ 11 h 17"/>
                  <a:gd name="T82" fmla="*/ 13 w 30"/>
                  <a:gd name="T83" fmla="*/ 13 h 17"/>
                  <a:gd name="T84" fmla="*/ 14 w 30"/>
                  <a:gd name="T85" fmla="*/ 16 h 17"/>
                  <a:gd name="T86" fmla="*/ 16 w 30"/>
                  <a:gd name="T87" fmla="*/ 16 h 17"/>
                  <a:gd name="T88" fmla="*/ 16 w 30"/>
                  <a:gd name="T89" fmla="*/ 17 h 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
                  <a:gd name="T136" fmla="*/ 0 h 17"/>
                  <a:gd name="T137" fmla="*/ 30 w 30"/>
                  <a:gd name="T138" fmla="*/ 17 h 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 h="17">
                    <a:moveTo>
                      <a:pt x="16" y="17"/>
                    </a:moveTo>
                    <a:lnTo>
                      <a:pt x="17" y="17"/>
                    </a:lnTo>
                    <a:lnTo>
                      <a:pt x="17" y="16"/>
                    </a:lnTo>
                    <a:lnTo>
                      <a:pt x="18" y="16"/>
                    </a:lnTo>
                    <a:lnTo>
                      <a:pt x="18" y="15"/>
                    </a:lnTo>
                    <a:lnTo>
                      <a:pt x="19" y="15"/>
                    </a:lnTo>
                    <a:lnTo>
                      <a:pt x="19" y="14"/>
                    </a:lnTo>
                    <a:lnTo>
                      <a:pt x="19" y="13"/>
                    </a:lnTo>
                    <a:lnTo>
                      <a:pt x="20" y="12"/>
                    </a:lnTo>
                    <a:lnTo>
                      <a:pt x="20" y="11"/>
                    </a:lnTo>
                    <a:lnTo>
                      <a:pt x="21" y="11"/>
                    </a:lnTo>
                    <a:lnTo>
                      <a:pt x="22" y="11"/>
                    </a:lnTo>
                    <a:lnTo>
                      <a:pt x="23" y="11"/>
                    </a:lnTo>
                    <a:lnTo>
                      <a:pt x="24" y="10"/>
                    </a:lnTo>
                    <a:lnTo>
                      <a:pt x="25" y="10"/>
                    </a:lnTo>
                    <a:lnTo>
                      <a:pt x="27" y="10"/>
                    </a:lnTo>
                    <a:lnTo>
                      <a:pt x="28" y="10"/>
                    </a:lnTo>
                    <a:lnTo>
                      <a:pt x="29" y="10"/>
                    </a:lnTo>
                    <a:lnTo>
                      <a:pt x="29" y="9"/>
                    </a:lnTo>
                    <a:lnTo>
                      <a:pt x="29" y="8"/>
                    </a:lnTo>
                    <a:lnTo>
                      <a:pt x="29" y="7"/>
                    </a:lnTo>
                    <a:lnTo>
                      <a:pt x="29" y="6"/>
                    </a:lnTo>
                    <a:lnTo>
                      <a:pt x="28" y="6"/>
                    </a:lnTo>
                    <a:lnTo>
                      <a:pt x="27" y="5"/>
                    </a:lnTo>
                    <a:lnTo>
                      <a:pt x="27" y="4"/>
                    </a:lnTo>
                    <a:lnTo>
                      <a:pt x="28" y="4"/>
                    </a:lnTo>
                    <a:lnTo>
                      <a:pt x="29" y="4"/>
                    </a:lnTo>
                    <a:lnTo>
                      <a:pt x="30" y="3"/>
                    </a:lnTo>
                    <a:lnTo>
                      <a:pt x="30" y="2"/>
                    </a:lnTo>
                    <a:lnTo>
                      <a:pt x="29" y="2"/>
                    </a:lnTo>
                    <a:lnTo>
                      <a:pt x="29" y="1"/>
                    </a:lnTo>
                    <a:lnTo>
                      <a:pt x="29" y="0"/>
                    </a:lnTo>
                    <a:lnTo>
                      <a:pt x="28" y="0"/>
                    </a:lnTo>
                    <a:lnTo>
                      <a:pt x="27" y="0"/>
                    </a:lnTo>
                    <a:lnTo>
                      <a:pt x="26" y="0"/>
                    </a:lnTo>
                    <a:lnTo>
                      <a:pt x="25" y="0"/>
                    </a:lnTo>
                    <a:lnTo>
                      <a:pt x="24" y="0"/>
                    </a:lnTo>
                    <a:lnTo>
                      <a:pt x="23" y="0"/>
                    </a:lnTo>
                    <a:lnTo>
                      <a:pt x="22" y="0"/>
                    </a:lnTo>
                    <a:lnTo>
                      <a:pt x="21" y="0"/>
                    </a:lnTo>
                    <a:lnTo>
                      <a:pt x="20" y="0"/>
                    </a:lnTo>
                    <a:lnTo>
                      <a:pt x="19" y="0"/>
                    </a:lnTo>
                    <a:lnTo>
                      <a:pt x="18" y="0"/>
                    </a:lnTo>
                    <a:lnTo>
                      <a:pt x="17" y="0"/>
                    </a:lnTo>
                    <a:lnTo>
                      <a:pt x="16" y="0"/>
                    </a:lnTo>
                    <a:lnTo>
                      <a:pt x="15" y="0"/>
                    </a:lnTo>
                    <a:lnTo>
                      <a:pt x="15" y="1"/>
                    </a:lnTo>
                    <a:lnTo>
                      <a:pt x="14" y="1"/>
                    </a:lnTo>
                    <a:lnTo>
                      <a:pt x="13" y="1"/>
                    </a:lnTo>
                    <a:lnTo>
                      <a:pt x="12" y="2"/>
                    </a:lnTo>
                    <a:lnTo>
                      <a:pt x="11" y="2"/>
                    </a:lnTo>
                    <a:lnTo>
                      <a:pt x="10" y="2"/>
                    </a:lnTo>
                    <a:lnTo>
                      <a:pt x="9" y="2"/>
                    </a:lnTo>
                    <a:lnTo>
                      <a:pt x="8" y="2"/>
                    </a:lnTo>
                    <a:lnTo>
                      <a:pt x="7" y="2"/>
                    </a:lnTo>
                    <a:lnTo>
                      <a:pt x="6" y="2"/>
                    </a:lnTo>
                    <a:lnTo>
                      <a:pt x="5" y="2"/>
                    </a:lnTo>
                    <a:lnTo>
                      <a:pt x="5" y="3"/>
                    </a:lnTo>
                    <a:lnTo>
                      <a:pt x="4" y="3"/>
                    </a:lnTo>
                    <a:lnTo>
                      <a:pt x="3" y="3"/>
                    </a:lnTo>
                    <a:lnTo>
                      <a:pt x="2" y="3"/>
                    </a:lnTo>
                    <a:lnTo>
                      <a:pt x="1" y="3"/>
                    </a:lnTo>
                    <a:lnTo>
                      <a:pt x="0" y="3"/>
                    </a:lnTo>
                    <a:lnTo>
                      <a:pt x="1" y="5"/>
                    </a:lnTo>
                    <a:lnTo>
                      <a:pt x="3" y="5"/>
                    </a:lnTo>
                    <a:lnTo>
                      <a:pt x="5" y="6"/>
                    </a:lnTo>
                    <a:lnTo>
                      <a:pt x="5" y="7"/>
                    </a:lnTo>
                    <a:lnTo>
                      <a:pt x="5" y="8"/>
                    </a:lnTo>
                    <a:lnTo>
                      <a:pt x="7" y="8"/>
                    </a:lnTo>
                    <a:lnTo>
                      <a:pt x="8" y="8"/>
                    </a:lnTo>
                    <a:lnTo>
                      <a:pt x="8" y="10"/>
                    </a:lnTo>
                    <a:lnTo>
                      <a:pt x="9" y="10"/>
                    </a:lnTo>
                    <a:lnTo>
                      <a:pt x="10" y="10"/>
                    </a:lnTo>
                    <a:lnTo>
                      <a:pt x="13" y="8"/>
                    </a:lnTo>
                    <a:lnTo>
                      <a:pt x="14" y="8"/>
                    </a:lnTo>
                    <a:lnTo>
                      <a:pt x="16" y="8"/>
                    </a:lnTo>
                    <a:lnTo>
                      <a:pt x="18" y="8"/>
                    </a:lnTo>
                    <a:lnTo>
                      <a:pt x="16" y="8"/>
                    </a:lnTo>
                    <a:lnTo>
                      <a:pt x="15" y="9"/>
                    </a:lnTo>
                    <a:lnTo>
                      <a:pt x="14" y="9"/>
                    </a:lnTo>
                    <a:lnTo>
                      <a:pt x="12" y="10"/>
                    </a:lnTo>
                    <a:lnTo>
                      <a:pt x="13" y="11"/>
                    </a:lnTo>
                    <a:lnTo>
                      <a:pt x="13" y="12"/>
                    </a:lnTo>
                    <a:lnTo>
                      <a:pt x="13" y="13"/>
                    </a:lnTo>
                    <a:lnTo>
                      <a:pt x="13" y="15"/>
                    </a:lnTo>
                    <a:lnTo>
                      <a:pt x="14" y="16"/>
                    </a:lnTo>
                    <a:lnTo>
                      <a:pt x="15" y="16"/>
                    </a:lnTo>
                    <a:lnTo>
                      <a:pt x="16" y="16"/>
                    </a:lnTo>
                    <a:lnTo>
                      <a:pt x="16" y="1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66" name="D397"/>
              <p:cNvSpPr>
                <a:spLocks noChangeAspect="1"/>
              </p:cNvSpPr>
              <p:nvPr/>
            </p:nvSpPr>
            <p:spPr bwMode="auto">
              <a:xfrm>
                <a:off x="1714" y="1348"/>
                <a:ext cx="2" cy="2"/>
              </a:xfrm>
              <a:custGeom>
                <a:avLst/>
                <a:gdLst>
                  <a:gd name="T0" fmla="*/ 2 w 2"/>
                  <a:gd name="T1" fmla="*/ 1 h 2"/>
                  <a:gd name="T2" fmla="*/ 0 w 2"/>
                  <a:gd name="T3" fmla="*/ 2 h 2"/>
                  <a:gd name="T4" fmla="*/ 0 w 2"/>
                  <a:gd name="T5" fmla="*/ 1 h 2"/>
                  <a:gd name="T6" fmla="*/ 1 w 2"/>
                  <a:gd name="T7" fmla="*/ 0 h 2"/>
                  <a:gd name="T8" fmla="*/ 2 w 2"/>
                  <a:gd name="T9" fmla="*/ 1 h 2"/>
                  <a:gd name="T10" fmla="*/ 2 w 2"/>
                  <a:gd name="T11" fmla="*/ 1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1"/>
                    </a:moveTo>
                    <a:lnTo>
                      <a:pt x="0" y="2"/>
                    </a:lnTo>
                    <a:lnTo>
                      <a:pt x="0" y="1"/>
                    </a:lnTo>
                    <a:lnTo>
                      <a:pt x="1" y="0"/>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565" name="Guyana">
              <a:hlinkClick r:id="" action="ppaction://noaction"/>
            </p:cNvPr>
            <p:cNvSpPr>
              <a:spLocks noChangeAspect="1"/>
            </p:cNvSpPr>
            <p:nvPr/>
          </p:nvSpPr>
          <p:spPr bwMode="auto">
            <a:xfrm>
              <a:off x="1296" y="1375"/>
              <a:ext cx="45" cy="65"/>
            </a:xfrm>
            <a:custGeom>
              <a:avLst/>
              <a:gdLst>
                <a:gd name="T0" fmla="*/ 38 w 45"/>
                <a:gd name="T1" fmla="*/ 21 h 65"/>
                <a:gd name="T2" fmla="*/ 36 w 45"/>
                <a:gd name="T3" fmla="*/ 18 h 65"/>
                <a:gd name="T4" fmla="*/ 33 w 45"/>
                <a:gd name="T5" fmla="*/ 15 h 65"/>
                <a:gd name="T6" fmla="*/ 27 w 45"/>
                <a:gd name="T7" fmla="*/ 14 h 65"/>
                <a:gd name="T8" fmla="*/ 26 w 45"/>
                <a:gd name="T9" fmla="*/ 11 h 65"/>
                <a:gd name="T10" fmla="*/ 24 w 45"/>
                <a:gd name="T11" fmla="*/ 6 h 65"/>
                <a:gd name="T12" fmla="*/ 20 w 45"/>
                <a:gd name="T13" fmla="*/ 3 h 65"/>
                <a:gd name="T14" fmla="*/ 16 w 45"/>
                <a:gd name="T15" fmla="*/ 0 h 65"/>
                <a:gd name="T16" fmla="*/ 13 w 45"/>
                <a:gd name="T17" fmla="*/ 2 h 65"/>
                <a:gd name="T18" fmla="*/ 10 w 45"/>
                <a:gd name="T19" fmla="*/ 3 h 65"/>
                <a:gd name="T20" fmla="*/ 7 w 45"/>
                <a:gd name="T21" fmla="*/ 5 h 65"/>
                <a:gd name="T22" fmla="*/ 4 w 45"/>
                <a:gd name="T23" fmla="*/ 7 h 65"/>
                <a:gd name="T24" fmla="*/ 5 w 45"/>
                <a:gd name="T25" fmla="*/ 10 h 65"/>
                <a:gd name="T26" fmla="*/ 8 w 45"/>
                <a:gd name="T27" fmla="*/ 11 h 65"/>
                <a:gd name="T28" fmla="*/ 5 w 45"/>
                <a:gd name="T29" fmla="*/ 14 h 65"/>
                <a:gd name="T30" fmla="*/ 2 w 45"/>
                <a:gd name="T31" fmla="*/ 16 h 65"/>
                <a:gd name="T32" fmla="*/ 0 w 45"/>
                <a:gd name="T33" fmla="*/ 20 h 65"/>
                <a:gd name="T34" fmla="*/ 2 w 45"/>
                <a:gd name="T35" fmla="*/ 23 h 65"/>
                <a:gd name="T36" fmla="*/ 4 w 45"/>
                <a:gd name="T37" fmla="*/ 26 h 65"/>
                <a:gd name="T38" fmla="*/ 6 w 45"/>
                <a:gd name="T39" fmla="*/ 29 h 65"/>
                <a:gd name="T40" fmla="*/ 10 w 45"/>
                <a:gd name="T41" fmla="*/ 29 h 65"/>
                <a:gd name="T42" fmla="*/ 12 w 45"/>
                <a:gd name="T43" fmla="*/ 29 h 65"/>
                <a:gd name="T44" fmla="*/ 12 w 45"/>
                <a:gd name="T45" fmla="*/ 33 h 65"/>
                <a:gd name="T46" fmla="*/ 14 w 45"/>
                <a:gd name="T47" fmla="*/ 35 h 65"/>
                <a:gd name="T48" fmla="*/ 15 w 45"/>
                <a:gd name="T49" fmla="*/ 38 h 65"/>
                <a:gd name="T50" fmla="*/ 16 w 45"/>
                <a:gd name="T51" fmla="*/ 41 h 65"/>
                <a:gd name="T52" fmla="*/ 14 w 45"/>
                <a:gd name="T53" fmla="*/ 45 h 65"/>
                <a:gd name="T54" fmla="*/ 13 w 45"/>
                <a:gd name="T55" fmla="*/ 49 h 65"/>
                <a:gd name="T56" fmla="*/ 13 w 45"/>
                <a:gd name="T57" fmla="*/ 53 h 65"/>
                <a:gd name="T58" fmla="*/ 15 w 45"/>
                <a:gd name="T59" fmla="*/ 56 h 65"/>
                <a:gd name="T60" fmla="*/ 15 w 45"/>
                <a:gd name="T61" fmla="*/ 60 h 65"/>
                <a:gd name="T62" fmla="*/ 17 w 45"/>
                <a:gd name="T63" fmla="*/ 62 h 65"/>
                <a:gd name="T64" fmla="*/ 20 w 45"/>
                <a:gd name="T65" fmla="*/ 64 h 65"/>
                <a:gd name="T66" fmla="*/ 24 w 45"/>
                <a:gd name="T67" fmla="*/ 65 h 65"/>
                <a:gd name="T68" fmla="*/ 28 w 45"/>
                <a:gd name="T69" fmla="*/ 63 h 65"/>
                <a:gd name="T70" fmla="*/ 31 w 45"/>
                <a:gd name="T71" fmla="*/ 62 h 65"/>
                <a:gd name="T72" fmla="*/ 34 w 45"/>
                <a:gd name="T73" fmla="*/ 61 h 65"/>
                <a:gd name="T74" fmla="*/ 36 w 45"/>
                <a:gd name="T75" fmla="*/ 59 h 65"/>
                <a:gd name="T76" fmla="*/ 39 w 45"/>
                <a:gd name="T77" fmla="*/ 58 h 65"/>
                <a:gd name="T78" fmla="*/ 42 w 45"/>
                <a:gd name="T79" fmla="*/ 59 h 65"/>
                <a:gd name="T80" fmla="*/ 45 w 45"/>
                <a:gd name="T81" fmla="*/ 58 h 65"/>
                <a:gd name="T82" fmla="*/ 42 w 45"/>
                <a:gd name="T83" fmla="*/ 55 h 65"/>
                <a:gd name="T84" fmla="*/ 40 w 45"/>
                <a:gd name="T85" fmla="*/ 52 h 65"/>
                <a:gd name="T86" fmla="*/ 38 w 45"/>
                <a:gd name="T87" fmla="*/ 50 h 65"/>
                <a:gd name="T88" fmla="*/ 37 w 45"/>
                <a:gd name="T89" fmla="*/ 47 h 65"/>
                <a:gd name="T90" fmla="*/ 34 w 45"/>
                <a:gd name="T91" fmla="*/ 46 h 65"/>
                <a:gd name="T92" fmla="*/ 33 w 45"/>
                <a:gd name="T93" fmla="*/ 43 h 65"/>
                <a:gd name="T94" fmla="*/ 31 w 45"/>
                <a:gd name="T95" fmla="*/ 41 h 65"/>
                <a:gd name="T96" fmla="*/ 30 w 45"/>
                <a:gd name="T97" fmla="*/ 38 h 65"/>
                <a:gd name="T98" fmla="*/ 31 w 45"/>
                <a:gd name="T99" fmla="*/ 35 h 65"/>
                <a:gd name="T100" fmla="*/ 32 w 45"/>
                <a:gd name="T101" fmla="*/ 31 h 65"/>
                <a:gd name="T102" fmla="*/ 36 w 45"/>
                <a:gd name="T103" fmla="*/ 30 h 65"/>
                <a:gd name="T104" fmla="*/ 37 w 45"/>
                <a:gd name="T105" fmla="*/ 27 h 65"/>
                <a:gd name="T106" fmla="*/ 38 w 45"/>
                <a:gd name="T107" fmla="*/ 24 h 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5"/>
                <a:gd name="T163" fmla="*/ 0 h 65"/>
                <a:gd name="T164" fmla="*/ 45 w 45"/>
                <a:gd name="T165" fmla="*/ 65 h 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5" h="65">
                  <a:moveTo>
                    <a:pt x="39" y="23"/>
                  </a:moveTo>
                  <a:lnTo>
                    <a:pt x="39" y="22"/>
                  </a:lnTo>
                  <a:lnTo>
                    <a:pt x="38" y="22"/>
                  </a:lnTo>
                  <a:lnTo>
                    <a:pt x="38" y="21"/>
                  </a:lnTo>
                  <a:lnTo>
                    <a:pt x="38" y="20"/>
                  </a:lnTo>
                  <a:lnTo>
                    <a:pt x="37" y="19"/>
                  </a:lnTo>
                  <a:lnTo>
                    <a:pt x="36" y="19"/>
                  </a:lnTo>
                  <a:lnTo>
                    <a:pt x="36" y="18"/>
                  </a:lnTo>
                  <a:lnTo>
                    <a:pt x="35" y="17"/>
                  </a:lnTo>
                  <a:lnTo>
                    <a:pt x="34" y="17"/>
                  </a:lnTo>
                  <a:lnTo>
                    <a:pt x="34" y="16"/>
                  </a:lnTo>
                  <a:lnTo>
                    <a:pt x="33" y="15"/>
                  </a:lnTo>
                  <a:lnTo>
                    <a:pt x="31" y="14"/>
                  </a:lnTo>
                  <a:lnTo>
                    <a:pt x="30" y="14"/>
                  </a:lnTo>
                  <a:lnTo>
                    <a:pt x="29" y="14"/>
                  </a:lnTo>
                  <a:lnTo>
                    <a:pt x="27" y="14"/>
                  </a:lnTo>
                  <a:lnTo>
                    <a:pt x="26" y="14"/>
                  </a:lnTo>
                  <a:lnTo>
                    <a:pt x="26" y="13"/>
                  </a:lnTo>
                  <a:lnTo>
                    <a:pt x="26" y="12"/>
                  </a:lnTo>
                  <a:lnTo>
                    <a:pt x="26" y="11"/>
                  </a:lnTo>
                  <a:lnTo>
                    <a:pt x="26" y="10"/>
                  </a:lnTo>
                  <a:lnTo>
                    <a:pt x="25" y="8"/>
                  </a:lnTo>
                  <a:lnTo>
                    <a:pt x="24" y="7"/>
                  </a:lnTo>
                  <a:lnTo>
                    <a:pt x="24" y="6"/>
                  </a:lnTo>
                  <a:lnTo>
                    <a:pt x="22" y="5"/>
                  </a:lnTo>
                  <a:lnTo>
                    <a:pt x="21" y="4"/>
                  </a:lnTo>
                  <a:lnTo>
                    <a:pt x="21" y="3"/>
                  </a:lnTo>
                  <a:lnTo>
                    <a:pt x="20" y="3"/>
                  </a:lnTo>
                  <a:lnTo>
                    <a:pt x="19" y="2"/>
                  </a:lnTo>
                  <a:lnTo>
                    <a:pt x="18" y="1"/>
                  </a:lnTo>
                  <a:lnTo>
                    <a:pt x="17" y="0"/>
                  </a:lnTo>
                  <a:lnTo>
                    <a:pt x="16" y="0"/>
                  </a:lnTo>
                  <a:lnTo>
                    <a:pt x="15" y="0"/>
                  </a:lnTo>
                  <a:lnTo>
                    <a:pt x="14" y="0"/>
                  </a:lnTo>
                  <a:lnTo>
                    <a:pt x="14" y="1"/>
                  </a:lnTo>
                  <a:lnTo>
                    <a:pt x="13" y="2"/>
                  </a:lnTo>
                  <a:lnTo>
                    <a:pt x="12" y="2"/>
                  </a:lnTo>
                  <a:lnTo>
                    <a:pt x="11" y="2"/>
                  </a:lnTo>
                  <a:lnTo>
                    <a:pt x="11" y="3"/>
                  </a:lnTo>
                  <a:lnTo>
                    <a:pt x="10" y="3"/>
                  </a:lnTo>
                  <a:lnTo>
                    <a:pt x="9" y="3"/>
                  </a:lnTo>
                  <a:lnTo>
                    <a:pt x="8" y="4"/>
                  </a:lnTo>
                  <a:lnTo>
                    <a:pt x="7" y="4"/>
                  </a:lnTo>
                  <a:lnTo>
                    <a:pt x="7" y="5"/>
                  </a:lnTo>
                  <a:lnTo>
                    <a:pt x="6" y="5"/>
                  </a:lnTo>
                  <a:lnTo>
                    <a:pt x="5" y="5"/>
                  </a:lnTo>
                  <a:lnTo>
                    <a:pt x="5" y="6"/>
                  </a:lnTo>
                  <a:lnTo>
                    <a:pt x="4" y="7"/>
                  </a:lnTo>
                  <a:lnTo>
                    <a:pt x="4" y="8"/>
                  </a:lnTo>
                  <a:lnTo>
                    <a:pt x="4" y="9"/>
                  </a:lnTo>
                  <a:lnTo>
                    <a:pt x="4" y="10"/>
                  </a:lnTo>
                  <a:lnTo>
                    <a:pt x="5" y="10"/>
                  </a:lnTo>
                  <a:lnTo>
                    <a:pt x="5" y="11"/>
                  </a:lnTo>
                  <a:lnTo>
                    <a:pt x="6" y="10"/>
                  </a:lnTo>
                  <a:lnTo>
                    <a:pt x="7" y="10"/>
                  </a:lnTo>
                  <a:lnTo>
                    <a:pt x="8" y="11"/>
                  </a:lnTo>
                  <a:lnTo>
                    <a:pt x="7" y="12"/>
                  </a:lnTo>
                  <a:lnTo>
                    <a:pt x="6" y="13"/>
                  </a:lnTo>
                  <a:lnTo>
                    <a:pt x="5" y="13"/>
                  </a:lnTo>
                  <a:lnTo>
                    <a:pt x="5" y="14"/>
                  </a:lnTo>
                  <a:lnTo>
                    <a:pt x="3" y="14"/>
                  </a:lnTo>
                  <a:lnTo>
                    <a:pt x="2" y="14"/>
                  </a:lnTo>
                  <a:lnTo>
                    <a:pt x="2" y="15"/>
                  </a:lnTo>
                  <a:lnTo>
                    <a:pt x="2" y="16"/>
                  </a:lnTo>
                  <a:lnTo>
                    <a:pt x="2" y="17"/>
                  </a:lnTo>
                  <a:lnTo>
                    <a:pt x="2" y="18"/>
                  </a:lnTo>
                  <a:lnTo>
                    <a:pt x="1" y="19"/>
                  </a:lnTo>
                  <a:lnTo>
                    <a:pt x="0" y="20"/>
                  </a:lnTo>
                  <a:lnTo>
                    <a:pt x="0" y="21"/>
                  </a:lnTo>
                  <a:lnTo>
                    <a:pt x="0" y="22"/>
                  </a:lnTo>
                  <a:lnTo>
                    <a:pt x="1" y="22"/>
                  </a:lnTo>
                  <a:lnTo>
                    <a:pt x="2" y="23"/>
                  </a:lnTo>
                  <a:lnTo>
                    <a:pt x="2" y="24"/>
                  </a:lnTo>
                  <a:lnTo>
                    <a:pt x="3" y="24"/>
                  </a:lnTo>
                  <a:lnTo>
                    <a:pt x="3" y="25"/>
                  </a:lnTo>
                  <a:lnTo>
                    <a:pt x="4" y="26"/>
                  </a:lnTo>
                  <a:lnTo>
                    <a:pt x="5" y="27"/>
                  </a:lnTo>
                  <a:lnTo>
                    <a:pt x="5" y="28"/>
                  </a:lnTo>
                  <a:lnTo>
                    <a:pt x="6" y="28"/>
                  </a:lnTo>
                  <a:lnTo>
                    <a:pt x="6" y="29"/>
                  </a:lnTo>
                  <a:lnTo>
                    <a:pt x="7" y="29"/>
                  </a:lnTo>
                  <a:lnTo>
                    <a:pt x="8" y="29"/>
                  </a:lnTo>
                  <a:lnTo>
                    <a:pt x="9" y="29"/>
                  </a:lnTo>
                  <a:lnTo>
                    <a:pt x="10" y="29"/>
                  </a:lnTo>
                  <a:lnTo>
                    <a:pt x="10" y="28"/>
                  </a:lnTo>
                  <a:lnTo>
                    <a:pt x="11" y="28"/>
                  </a:lnTo>
                  <a:lnTo>
                    <a:pt x="11" y="29"/>
                  </a:lnTo>
                  <a:lnTo>
                    <a:pt x="12" y="29"/>
                  </a:lnTo>
                  <a:lnTo>
                    <a:pt x="12" y="30"/>
                  </a:lnTo>
                  <a:lnTo>
                    <a:pt x="12" y="31"/>
                  </a:lnTo>
                  <a:lnTo>
                    <a:pt x="12" y="32"/>
                  </a:lnTo>
                  <a:lnTo>
                    <a:pt x="12" y="33"/>
                  </a:lnTo>
                  <a:lnTo>
                    <a:pt x="12" y="34"/>
                  </a:lnTo>
                  <a:lnTo>
                    <a:pt x="12" y="35"/>
                  </a:lnTo>
                  <a:lnTo>
                    <a:pt x="13" y="35"/>
                  </a:lnTo>
                  <a:lnTo>
                    <a:pt x="14" y="35"/>
                  </a:lnTo>
                  <a:lnTo>
                    <a:pt x="15" y="35"/>
                  </a:lnTo>
                  <a:lnTo>
                    <a:pt x="15" y="36"/>
                  </a:lnTo>
                  <a:lnTo>
                    <a:pt x="15" y="37"/>
                  </a:lnTo>
                  <a:lnTo>
                    <a:pt x="15" y="38"/>
                  </a:lnTo>
                  <a:lnTo>
                    <a:pt x="16" y="38"/>
                  </a:lnTo>
                  <a:lnTo>
                    <a:pt x="16" y="39"/>
                  </a:lnTo>
                  <a:lnTo>
                    <a:pt x="16" y="40"/>
                  </a:lnTo>
                  <a:lnTo>
                    <a:pt x="16" y="41"/>
                  </a:lnTo>
                  <a:lnTo>
                    <a:pt x="15" y="42"/>
                  </a:lnTo>
                  <a:lnTo>
                    <a:pt x="14" y="43"/>
                  </a:lnTo>
                  <a:lnTo>
                    <a:pt x="14" y="44"/>
                  </a:lnTo>
                  <a:lnTo>
                    <a:pt x="14" y="45"/>
                  </a:lnTo>
                  <a:lnTo>
                    <a:pt x="14" y="46"/>
                  </a:lnTo>
                  <a:lnTo>
                    <a:pt x="14" y="47"/>
                  </a:lnTo>
                  <a:lnTo>
                    <a:pt x="13" y="48"/>
                  </a:lnTo>
                  <a:lnTo>
                    <a:pt x="13" y="49"/>
                  </a:lnTo>
                  <a:lnTo>
                    <a:pt x="13" y="50"/>
                  </a:lnTo>
                  <a:lnTo>
                    <a:pt x="13" y="51"/>
                  </a:lnTo>
                  <a:lnTo>
                    <a:pt x="13" y="52"/>
                  </a:lnTo>
                  <a:lnTo>
                    <a:pt x="13" y="53"/>
                  </a:lnTo>
                  <a:lnTo>
                    <a:pt x="13" y="54"/>
                  </a:lnTo>
                  <a:lnTo>
                    <a:pt x="14" y="55"/>
                  </a:lnTo>
                  <a:lnTo>
                    <a:pt x="15" y="55"/>
                  </a:lnTo>
                  <a:lnTo>
                    <a:pt x="15" y="56"/>
                  </a:lnTo>
                  <a:lnTo>
                    <a:pt x="15" y="57"/>
                  </a:lnTo>
                  <a:lnTo>
                    <a:pt x="15" y="58"/>
                  </a:lnTo>
                  <a:lnTo>
                    <a:pt x="15" y="59"/>
                  </a:lnTo>
                  <a:lnTo>
                    <a:pt x="15" y="60"/>
                  </a:lnTo>
                  <a:lnTo>
                    <a:pt x="16" y="60"/>
                  </a:lnTo>
                  <a:lnTo>
                    <a:pt x="16" y="61"/>
                  </a:lnTo>
                  <a:lnTo>
                    <a:pt x="17" y="61"/>
                  </a:lnTo>
                  <a:lnTo>
                    <a:pt x="17" y="62"/>
                  </a:lnTo>
                  <a:lnTo>
                    <a:pt x="18" y="62"/>
                  </a:lnTo>
                  <a:lnTo>
                    <a:pt x="18" y="63"/>
                  </a:lnTo>
                  <a:lnTo>
                    <a:pt x="19" y="63"/>
                  </a:lnTo>
                  <a:lnTo>
                    <a:pt x="20" y="64"/>
                  </a:lnTo>
                  <a:lnTo>
                    <a:pt x="21" y="64"/>
                  </a:lnTo>
                  <a:lnTo>
                    <a:pt x="22" y="65"/>
                  </a:lnTo>
                  <a:lnTo>
                    <a:pt x="23" y="65"/>
                  </a:lnTo>
                  <a:lnTo>
                    <a:pt x="24" y="65"/>
                  </a:lnTo>
                  <a:lnTo>
                    <a:pt x="25" y="65"/>
                  </a:lnTo>
                  <a:lnTo>
                    <a:pt x="26" y="64"/>
                  </a:lnTo>
                  <a:lnTo>
                    <a:pt x="27" y="63"/>
                  </a:lnTo>
                  <a:lnTo>
                    <a:pt x="28" y="63"/>
                  </a:lnTo>
                  <a:lnTo>
                    <a:pt x="28" y="62"/>
                  </a:lnTo>
                  <a:lnTo>
                    <a:pt x="29" y="62"/>
                  </a:lnTo>
                  <a:lnTo>
                    <a:pt x="30" y="62"/>
                  </a:lnTo>
                  <a:lnTo>
                    <a:pt x="31" y="62"/>
                  </a:lnTo>
                  <a:lnTo>
                    <a:pt x="31" y="61"/>
                  </a:lnTo>
                  <a:lnTo>
                    <a:pt x="32" y="61"/>
                  </a:lnTo>
                  <a:lnTo>
                    <a:pt x="33" y="61"/>
                  </a:lnTo>
                  <a:lnTo>
                    <a:pt x="34" y="61"/>
                  </a:lnTo>
                  <a:lnTo>
                    <a:pt x="35" y="61"/>
                  </a:lnTo>
                  <a:lnTo>
                    <a:pt x="35" y="60"/>
                  </a:lnTo>
                  <a:lnTo>
                    <a:pt x="36" y="60"/>
                  </a:lnTo>
                  <a:lnTo>
                    <a:pt x="36" y="59"/>
                  </a:lnTo>
                  <a:lnTo>
                    <a:pt x="37" y="59"/>
                  </a:lnTo>
                  <a:lnTo>
                    <a:pt x="38" y="59"/>
                  </a:lnTo>
                  <a:lnTo>
                    <a:pt x="38" y="58"/>
                  </a:lnTo>
                  <a:lnTo>
                    <a:pt x="39" y="58"/>
                  </a:lnTo>
                  <a:lnTo>
                    <a:pt x="40" y="58"/>
                  </a:lnTo>
                  <a:lnTo>
                    <a:pt x="40" y="59"/>
                  </a:lnTo>
                  <a:lnTo>
                    <a:pt x="41" y="59"/>
                  </a:lnTo>
                  <a:lnTo>
                    <a:pt x="42" y="59"/>
                  </a:lnTo>
                  <a:lnTo>
                    <a:pt x="43" y="59"/>
                  </a:lnTo>
                  <a:lnTo>
                    <a:pt x="44" y="59"/>
                  </a:lnTo>
                  <a:lnTo>
                    <a:pt x="45" y="59"/>
                  </a:lnTo>
                  <a:lnTo>
                    <a:pt x="45" y="58"/>
                  </a:lnTo>
                  <a:lnTo>
                    <a:pt x="44" y="58"/>
                  </a:lnTo>
                  <a:lnTo>
                    <a:pt x="43" y="57"/>
                  </a:lnTo>
                  <a:lnTo>
                    <a:pt x="42" y="56"/>
                  </a:lnTo>
                  <a:lnTo>
                    <a:pt x="42" y="55"/>
                  </a:lnTo>
                  <a:lnTo>
                    <a:pt x="41" y="55"/>
                  </a:lnTo>
                  <a:lnTo>
                    <a:pt x="41" y="54"/>
                  </a:lnTo>
                  <a:lnTo>
                    <a:pt x="40" y="53"/>
                  </a:lnTo>
                  <a:lnTo>
                    <a:pt x="40" y="52"/>
                  </a:lnTo>
                  <a:lnTo>
                    <a:pt x="39" y="52"/>
                  </a:lnTo>
                  <a:lnTo>
                    <a:pt x="39" y="51"/>
                  </a:lnTo>
                  <a:lnTo>
                    <a:pt x="39" y="50"/>
                  </a:lnTo>
                  <a:lnTo>
                    <a:pt x="38" y="50"/>
                  </a:lnTo>
                  <a:lnTo>
                    <a:pt x="38" y="49"/>
                  </a:lnTo>
                  <a:lnTo>
                    <a:pt x="38" y="48"/>
                  </a:lnTo>
                  <a:lnTo>
                    <a:pt x="37" y="48"/>
                  </a:lnTo>
                  <a:lnTo>
                    <a:pt x="37" y="47"/>
                  </a:lnTo>
                  <a:lnTo>
                    <a:pt x="37" y="46"/>
                  </a:lnTo>
                  <a:lnTo>
                    <a:pt x="36" y="46"/>
                  </a:lnTo>
                  <a:lnTo>
                    <a:pt x="35" y="46"/>
                  </a:lnTo>
                  <a:lnTo>
                    <a:pt x="34" y="46"/>
                  </a:lnTo>
                  <a:lnTo>
                    <a:pt x="34" y="45"/>
                  </a:lnTo>
                  <a:lnTo>
                    <a:pt x="34" y="44"/>
                  </a:lnTo>
                  <a:lnTo>
                    <a:pt x="33" y="44"/>
                  </a:lnTo>
                  <a:lnTo>
                    <a:pt x="33" y="43"/>
                  </a:lnTo>
                  <a:lnTo>
                    <a:pt x="32" y="43"/>
                  </a:lnTo>
                  <a:lnTo>
                    <a:pt x="32" y="42"/>
                  </a:lnTo>
                  <a:lnTo>
                    <a:pt x="31" y="42"/>
                  </a:lnTo>
                  <a:lnTo>
                    <a:pt x="31" y="41"/>
                  </a:lnTo>
                  <a:lnTo>
                    <a:pt x="30" y="40"/>
                  </a:lnTo>
                  <a:lnTo>
                    <a:pt x="29" y="39"/>
                  </a:lnTo>
                  <a:lnTo>
                    <a:pt x="29" y="38"/>
                  </a:lnTo>
                  <a:lnTo>
                    <a:pt x="30" y="38"/>
                  </a:lnTo>
                  <a:lnTo>
                    <a:pt x="30" y="37"/>
                  </a:lnTo>
                  <a:lnTo>
                    <a:pt x="30" y="36"/>
                  </a:lnTo>
                  <a:lnTo>
                    <a:pt x="30" y="35"/>
                  </a:lnTo>
                  <a:lnTo>
                    <a:pt x="31" y="35"/>
                  </a:lnTo>
                  <a:lnTo>
                    <a:pt x="31" y="34"/>
                  </a:lnTo>
                  <a:lnTo>
                    <a:pt x="31" y="32"/>
                  </a:lnTo>
                  <a:lnTo>
                    <a:pt x="31" y="31"/>
                  </a:lnTo>
                  <a:lnTo>
                    <a:pt x="32" y="31"/>
                  </a:lnTo>
                  <a:lnTo>
                    <a:pt x="33" y="31"/>
                  </a:lnTo>
                  <a:lnTo>
                    <a:pt x="34" y="31"/>
                  </a:lnTo>
                  <a:lnTo>
                    <a:pt x="35" y="31"/>
                  </a:lnTo>
                  <a:lnTo>
                    <a:pt x="36" y="30"/>
                  </a:lnTo>
                  <a:lnTo>
                    <a:pt x="36" y="29"/>
                  </a:lnTo>
                  <a:lnTo>
                    <a:pt x="37" y="29"/>
                  </a:lnTo>
                  <a:lnTo>
                    <a:pt x="37" y="28"/>
                  </a:lnTo>
                  <a:lnTo>
                    <a:pt x="37" y="27"/>
                  </a:lnTo>
                  <a:lnTo>
                    <a:pt x="37" y="26"/>
                  </a:lnTo>
                  <a:lnTo>
                    <a:pt x="37" y="25"/>
                  </a:lnTo>
                  <a:lnTo>
                    <a:pt x="38" y="25"/>
                  </a:lnTo>
                  <a:lnTo>
                    <a:pt x="38" y="24"/>
                  </a:lnTo>
                  <a:lnTo>
                    <a:pt x="39" y="24"/>
                  </a:lnTo>
                  <a:lnTo>
                    <a:pt x="39" y="2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66" name="Haiti"/>
            <p:cNvGrpSpPr>
              <a:grpSpLocks noChangeAspect="1"/>
            </p:cNvGrpSpPr>
            <p:nvPr/>
          </p:nvGrpSpPr>
          <p:grpSpPr bwMode="auto">
            <a:xfrm>
              <a:off x="1174" y="1263"/>
              <a:ext cx="26" cy="20"/>
              <a:chOff x="1174" y="1263"/>
              <a:chExt cx="26" cy="20"/>
            </a:xfrm>
          </p:grpSpPr>
          <p:sp>
            <p:nvSpPr>
              <p:cNvPr id="21462" name="D400"/>
              <p:cNvSpPr>
                <a:spLocks noChangeAspect="1"/>
              </p:cNvSpPr>
              <p:nvPr/>
            </p:nvSpPr>
            <p:spPr bwMode="auto">
              <a:xfrm>
                <a:off x="1184" y="1274"/>
                <a:ext cx="5" cy="2"/>
              </a:xfrm>
              <a:custGeom>
                <a:avLst/>
                <a:gdLst>
                  <a:gd name="T0" fmla="*/ 1 w 5"/>
                  <a:gd name="T1" fmla="*/ 0 h 2"/>
                  <a:gd name="T2" fmla="*/ 0 w 5"/>
                  <a:gd name="T3" fmla="*/ 0 h 2"/>
                  <a:gd name="T4" fmla="*/ 1 w 5"/>
                  <a:gd name="T5" fmla="*/ 1 h 2"/>
                  <a:gd name="T6" fmla="*/ 3 w 5"/>
                  <a:gd name="T7" fmla="*/ 2 h 2"/>
                  <a:gd name="T8" fmla="*/ 5 w 5"/>
                  <a:gd name="T9" fmla="*/ 2 h 2"/>
                  <a:gd name="T10" fmla="*/ 4 w 5"/>
                  <a:gd name="T11" fmla="*/ 1 h 2"/>
                  <a:gd name="T12" fmla="*/ 3 w 5"/>
                  <a:gd name="T13" fmla="*/ 0 h 2"/>
                  <a:gd name="T14" fmla="*/ 1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1" y="0"/>
                    </a:moveTo>
                    <a:lnTo>
                      <a:pt x="0" y="0"/>
                    </a:lnTo>
                    <a:lnTo>
                      <a:pt x="1" y="1"/>
                    </a:lnTo>
                    <a:lnTo>
                      <a:pt x="3" y="2"/>
                    </a:lnTo>
                    <a:lnTo>
                      <a:pt x="5" y="2"/>
                    </a:lnTo>
                    <a:lnTo>
                      <a:pt x="4" y="1"/>
                    </a:lnTo>
                    <a:lnTo>
                      <a:pt x="3" y="0"/>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463" name="D401"/>
              <p:cNvSpPr>
                <a:spLocks noChangeAspect="1"/>
              </p:cNvSpPr>
              <p:nvPr/>
            </p:nvSpPr>
            <p:spPr bwMode="auto">
              <a:xfrm>
                <a:off x="1174" y="1265"/>
                <a:ext cx="26" cy="18"/>
              </a:xfrm>
              <a:custGeom>
                <a:avLst/>
                <a:gdLst>
                  <a:gd name="T0" fmla="*/ 25 w 26"/>
                  <a:gd name="T1" fmla="*/ 17 h 18"/>
                  <a:gd name="T2" fmla="*/ 25 w 26"/>
                  <a:gd name="T3" fmla="*/ 15 h 18"/>
                  <a:gd name="T4" fmla="*/ 24 w 26"/>
                  <a:gd name="T5" fmla="*/ 14 h 18"/>
                  <a:gd name="T6" fmla="*/ 24 w 26"/>
                  <a:gd name="T7" fmla="*/ 12 h 18"/>
                  <a:gd name="T8" fmla="*/ 26 w 26"/>
                  <a:gd name="T9" fmla="*/ 11 h 18"/>
                  <a:gd name="T10" fmla="*/ 25 w 26"/>
                  <a:gd name="T11" fmla="*/ 9 h 18"/>
                  <a:gd name="T12" fmla="*/ 26 w 26"/>
                  <a:gd name="T13" fmla="*/ 8 h 18"/>
                  <a:gd name="T14" fmla="*/ 26 w 26"/>
                  <a:gd name="T15" fmla="*/ 6 h 18"/>
                  <a:gd name="T16" fmla="*/ 26 w 26"/>
                  <a:gd name="T17" fmla="*/ 4 h 18"/>
                  <a:gd name="T18" fmla="*/ 26 w 26"/>
                  <a:gd name="T19" fmla="*/ 2 h 18"/>
                  <a:gd name="T20" fmla="*/ 25 w 26"/>
                  <a:gd name="T21" fmla="*/ 1 h 18"/>
                  <a:gd name="T22" fmla="*/ 25 w 26"/>
                  <a:gd name="T23" fmla="*/ 1 h 18"/>
                  <a:gd name="T24" fmla="*/ 23 w 26"/>
                  <a:gd name="T25" fmla="*/ 1 h 18"/>
                  <a:gd name="T26" fmla="*/ 21 w 26"/>
                  <a:gd name="T27" fmla="*/ 1 h 18"/>
                  <a:gd name="T28" fmla="*/ 19 w 26"/>
                  <a:gd name="T29" fmla="*/ 1 h 18"/>
                  <a:gd name="T30" fmla="*/ 17 w 26"/>
                  <a:gd name="T31" fmla="*/ 1 h 18"/>
                  <a:gd name="T32" fmla="*/ 16 w 26"/>
                  <a:gd name="T33" fmla="*/ 0 h 18"/>
                  <a:gd name="T34" fmla="*/ 14 w 26"/>
                  <a:gd name="T35" fmla="*/ 0 h 18"/>
                  <a:gd name="T36" fmla="*/ 12 w 26"/>
                  <a:gd name="T37" fmla="*/ 0 h 18"/>
                  <a:gd name="T38" fmla="*/ 10 w 26"/>
                  <a:gd name="T39" fmla="*/ 0 h 18"/>
                  <a:gd name="T40" fmla="*/ 9 w 26"/>
                  <a:gd name="T41" fmla="*/ 1 h 18"/>
                  <a:gd name="T42" fmla="*/ 10 w 26"/>
                  <a:gd name="T43" fmla="*/ 3 h 18"/>
                  <a:gd name="T44" fmla="*/ 12 w 26"/>
                  <a:gd name="T45" fmla="*/ 3 h 18"/>
                  <a:gd name="T46" fmla="*/ 14 w 26"/>
                  <a:gd name="T47" fmla="*/ 3 h 18"/>
                  <a:gd name="T48" fmla="*/ 15 w 26"/>
                  <a:gd name="T49" fmla="*/ 5 h 18"/>
                  <a:gd name="T50" fmla="*/ 15 w 26"/>
                  <a:gd name="T51" fmla="*/ 7 h 18"/>
                  <a:gd name="T52" fmla="*/ 15 w 26"/>
                  <a:gd name="T53" fmla="*/ 9 h 18"/>
                  <a:gd name="T54" fmla="*/ 17 w 26"/>
                  <a:gd name="T55" fmla="*/ 10 h 18"/>
                  <a:gd name="T56" fmla="*/ 19 w 26"/>
                  <a:gd name="T57" fmla="*/ 11 h 18"/>
                  <a:gd name="T58" fmla="*/ 19 w 26"/>
                  <a:gd name="T59" fmla="*/ 13 h 18"/>
                  <a:gd name="T60" fmla="*/ 17 w 26"/>
                  <a:gd name="T61" fmla="*/ 13 h 18"/>
                  <a:gd name="T62" fmla="*/ 15 w 26"/>
                  <a:gd name="T63" fmla="*/ 13 h 18"/>
                  <a:gd name="T64" fmla="*/ 13 w 26"/>
                  <a:gd name="T65" fmla="*/ 13 h 18"/>
                  <a:gd name="T66" fmla="*/ 10 w 26"/>
                  <a:gd name="T67" fmla="*/ 13 h 18"/>
                  <a:gd name="T68" fmla="*/ 8 w 26"/>
                  <a:gd name="T69" fmla="*/ 13 h 18"/>
                  <a:gd name="T70" fmla="*/ 5 w 26"/>
                  <a:gd name="T71" fmla="*/ 12 h 18"/>
                  <a:gd name="T72" fmla="*/ 3 w 26"/>
                  <a:gd name="T73" fmla="*/ 12 h 18"/>
                  <a:gd name="T74" fmla="*/ 1 w 26"/>
                  <a:gd name="T75" fmla="*/ 12 h 18"/>
                  <a:gd name="T76" fmla="*/ 0 w 26"/>
                  <a:gd name="T77" fmla="*/ 14 h 18"/>
                  <a:gd name="T78" fmla="*/ 2 w 26"/>
                  <a:gd name="T79" fmla="*/ 15 h 18"/>
                  <a:gd name="T80" fmla="*/ 3 w 26"/>
                  <a:gd name="T81" fmla="*/ 16 h 18"/>
                  <a:gd name="T82" fmla="*/ 5 w 26"/>
                  <a:gd name="T83" fmla="*/ 17 h 18"/>
                  <a:gd name="T84" fmla="*/ 6 w 26"/>
                  <a:gd name="T85" fmla="*/ 17 h 18"/>
                  <a:gd name="T86" fmla="*/ 7 w 26"/>
                  <a:gd name="T87" fmla="*/ 16 h 18"/>
                  <a:gd name="T88" fmla="*/ 9 w 26"/>
                  <a:gd name="T89" fmla="*/ 16 h 18"/>
                  <a:gd name="T90" fmla="*/ 12 w 26"/>
                  <a:gd name="T91" fmla="*/ 16 h 18"/>
                  <a:gd name="T92" fmla="*/ 13 w 26"/>
                  <a:gd name="T93" fmla="*/ 17 h 18"/>
                  <a:gd name="T94" fmla="*/ 15 w 26"/>
                  <a:gd name="T95" fmla="*/ 17 h 18"/>
                  <a:gd name="T96" fmla="*/ 17 w 26"/>
                  <a:gd name="T97" fmla="*/ 17 h 18"/>
                  <a:gd name="T98" fmla="*/ 19 w 26"/>
                  <a:gd name="T99" fmla="*/ 16 h 18"/>
                  <a:gd name="T100" fmla="*/ 21 w 26"/>
                  <a:gd name="T101" fmla="*/ 16 h 18"/>
                  <a:gd name="T102" fmla="*/ 22 w 26"/>
                  <a:gd name="T103" fmla="*/ 17 h 18"/>
                  <a:gd name="T104" fmla="*/ 24 w 26"/>
                  <a:gd name="T105" fmla="*/ 17 h 18"/>
                  <a:gd name="T106" fmla="*/ 25 w 26"/>
                  <a:gd name="T107" fmla="*/ 18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
                  <a:gd name="T163" fmla="*/ 0 h 18"/>
                  <a:gd name="T164" fmla="*/ 26 w 26"/>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 h="18">
                    <a:moveTo>
                      <a:pt x="25" y="18"/>
                    </a:moveTo>
                    <a:lnTo>
                      <a:pt x="25" y="17"/>
                    </a:lnTo>
                    <a:lnTo>
                      <a:pt x="25" y="16"/>
                    </a:lnTo>
                    <a:lnTo>
                      <a:pt x="25" y="15"/>
                    </a:lnTo>
                    <a:lnTo>
                      <a:pt x="25" y="14"/>
                    </a:lnTo>
                    <a:lnTo>
                      <a:pt x="24" y="14"/>
                    </a:lnTo>
                    <a:lnTo>
                      <a:pt x="24" y="13"/>
                    </a:lnTo>
                    <a:lnTo>
                      <a:pt x="24" y="12"/>
                    </a:lnTo>
                    <a:lnTo>
                      <a:pt x="25" y="12"/>
                    </a:lnTo>
                    <a:lnTo>
                      <a:pt x="26" y="11"/>
                    </a:lnTo>
                    <a:lnTo>
                      <a:pt x="26" y="10"/>
                    </a:lnTo>
                    <a:lnTo>
                      <a:pt x="25" y="9"/>
                    </a:lnTo>
                    <a:lnTo>
                      <a:pt x="25" y="8"/>
                    </a:lnTo>
                    <a:lnTo>
                      <a:pt x="26" y="8"/>
                    </a:lnTo>
                    <a:lnTo>
                      <a:pt x="26" y="7"/>
                    </a:lnTo>
                    <a:lnTo>
                      <a:pt x="26" y="6"/>
                    </a:lnTo>
                    <a:lnTo>
                      <a:pt x="26" y="5"/>
                    </a:lnTo>
                    <a:lnTo>
                      <a:pt x="26" y="4"/>
                    </a:lnTo>
                    <a:lnTo>
                      <a:pt x="26" y="3"/>
                    </a:lnTo>
                    <a:lnTo>
                      <a:pt x="26" y="2"/>
                    </a:lnTo>
                    <a:lnTo>
                      <a:pt x="25" y="2"/>
                    </a:lnTo>
                    <a:lnTo>
                      <a:pt x="25" y="1"/>
                    </a:lnTo>
                    <a:lnTo>
                      <a:pt x="24" y="1"/>
                    </a:lnTo>
                    <a:lnTo>
                      <a:pt x="25" y="1"/>
                    </a:lnTo>
                    <a:lnTo>
                      <a:pt x="24" y="1"/>
                    </a:lnTo>
                    <a:lnTo>
                      <a:pt x="23" y="1"/>
                    </a:lnTo>
                    <a:lnTo>
                      <a:pt x="22" y="1"/>
                    </a:lnTo>
                    <a:lnTo>
                      <a:pt x="21" y="1"/>
                    </a:lnTo>
                    <a:lnTo>
                      <a:pt x="20" y="1"/>
                    </a:lnTo>
                    <a:lnTo>
                      <a:pt x="19" y="1"/>
                    </a:lnTo>
                    <a:lnTo>
                      <a:pt x="18" y="1"/>
                    </a:lnTo>
                    <a:lnTo>
                      <a:pt x="17" y="1"/>
                    </a:lnTo>
                    <a:lnTo>
                      <a:pt x="17" y="0"/>
                    </a:lnTo>
                    <a:lnTo>
                      <a:pt x="16" y="0"/>
                    </a:lnTo>
                    <a:lnTo>
                      <a:pt x="15" y="0"/>
                    </a:lnTo>
                    <a:lnTo>
                      <a:pt x="14" y="0"/>
                    </a:lnTo>
                    <a:lnTo>
                      <a:pt x="13" y="0"/>
                    </a:lnTo>
                    <a:lnTo>
                      <a:pt x="12" y="0"/>
                    </a:lnTo>
                    <a:lnTo>
                      <a:pt x="11" y="0"/>
                    </a:lnTo>
                    <a:lnTo>
                      <a:pt x="10" y="0"/>
                    </a:lnTo>
                    <a:lnTo>
                      <a:pt x="10" y="1"/>
                    </a:lnTo>
                    <a:lnTo>
                      <a:pt x="9" y="1"/>
                    </a:lnTo>
                    <a:lnTo>
                      <a:pt x="9" y="2"/>
                    </a:lnTo>
                    <a:lnTo>
                      <a:pt x="10" y="3"/>
                    </a:lnTo>
                    <a:lnTo>
                      <a:pt x="11" y="3"/>
                    </a:lnTo>
                    <a:lnTo>
                      <a:pt x="12" y="3"/>
                    </a:lnTo>
                    <a:lnTo>
                      <a:pt x="13" y="3"/>
                    </a:lnTo>
                    <a:lnTo>
                      <a:pt x="14" y="3"/>
                    </a:lnTo>
                    <a:lnTo>
                      <a:pt x="15" y="3"/>
                    </a:lnTo>
                    <a:lnTo>
                      <a:pt x="15" y="5"/>
                    </a:lnTo>
                    <a:lnTo>
                      <a:pt x="15" y="6"/>
                    </a:lnTo>
                    <a:lnTo>
                      <a:pt x="15" y="7"/>
                    </a:lnTo>
                    <a:lnTo>
                      <a:pt x="15" y="8"/>
                    </a:lnTo>
                    <a:lnTo>
                      <a:pt x="15" y="9"/>
                    </a:lnTo>
                    <a:lnTo>
                      <a:pt x="16" y="9"/>
                    </a:lnTo>
                    <a:lnTo>
                      <a:pt x="17" y="10"/>
                    </a:lnTo>
                    <a:lnTo>
                      <a:pt x="18" y="11"/>
                    </a:lnTo>
                    <a:lnTo>
                      <a:pt x="19" y="11"/>
                    </a:lnTo>
                    <a:lnTo>
                      <a:pt x="19" y="12"/>
                    </a:lnTo>
                    <a:lnTo>
                      <a:pt x="19" y="13"/>
                    </a:lnTo>
                    <a:lnTo>
                      <a:pt x="18" y="13"/>
                    </a:lnTo>
                    <a:lnTo>
                      <a:pt x="17" y="13"/>
                    </a:lnTo>
                    <a:lnTo>
                      <a:pt x="16" y="13"/>
                    </a:lnTo>
                    <a:lnTo>
                      <a:pt x="15" y="13"/>
                    </a:lnTo>
                    <a:lnTo>
                      <a:pt x="14" y="13"/>
                    </a:lnTo>
                    <a:lnTo>
                      <a:pt x="13" y="13"/>
                    </a:lnTo>
                    <a:lnTo>
                      <a:pt x="12" y="13"/>
                    </a:lnTo>
                    <a:lnTo>
                      <a:pt x="10" y="13"/>
                    </a:lnTo>
                    <a:lnTo>
                      <a:pt x="9" y="13"/>
                    </a:lnTo>
                    <a:lnTo>
                      <a:pt x="8" y="13"/>
                    </a:lnTo>
                    <a:lnTo>
                      <a:pt x="6" y="12"/>
                    </a:lnTo>
                    <a:lnTo>
                      <a:pt x="5" y="12"/>
                    </a:lnTo>
                    <a:lnTo>
                      <a:pt x="4" y="12"/>
                    </a:lnTo>
                    <a:lnTo>
                      <a:pt x="3" y="12"/>
                    </a:lnTo>
                    <a:lnTo>
                      <a:pt x="2" y="12"/>
                    </a:lnTo>
                    <a:lnTo>
                      <a:pt x="1" y="12"/>
                    </a:lnTo>
                    <a:lnTo>
                      <a:pt x="0" y="13"/>
                    </a:lnTo>
                    <a:lnTo>
                      <a:pt x="0" y="14"/>
                    </a:lnTo>
                    <a:lnTo>
                      <a:pt x="1" y="14"/>
                    </a:lnTo>
                    <a:lnTo>
                      <a:pt x="2" y="15"/>
                    </a:lnTo>
                    <a:lnTo>
                      <a:pt x="2" y="16"/>
                    </a:lnTo>
                    <a:lnTo>
                      <a:pt x="3" y="16"/>
                    </a:lnTo>
                    <a:lnTo>
                      <a:pt x="4" y="17"/>
                    </a:lnTo>
                    <a:lnTo>
                      <a:pt x="5" y="17"/>
                    </a:lnTo>
                    <a:lnTo>
                      <a:pt x="5" y="18"/>
                    </a:lnTo>
                    <a:lnTo>
                      <a:pt x="6" y="17"/>
                    </a:lnTo>
                    <a:lnTo>
                      <a:pt x="6" y="16"/>
                    </a:lnTo>
                    <a:lnTo>
                      <a:pt x="7" y="16"/>
                    </a:lnTo>
                    <a:lnTo>
                      <a:pt x="8" y="16"/>
                    </a:lnTo>
                    <a:lnTo>
                      <a:pt x="9" y="16"/>
                    </a:lnTo>
                    <a:lnTo>
                      <a:pt x="10" y="16"/>
                    </a:lnTo>
                    <a:lnTo>
                      <a:pt x="12" y="16"/>
                    </a:lnTo>
                    <a:lnTo>
                      <a:pt x="13" y="16"/>
                    </a:lnTo>
                    <a:lnTo>
                      <a:pt x="13" y="17"/>
                    </a:lnTo>
                    <a:lnTo>
                      <a:pt x="14" y="17"/>
                    </a:lnTo>
                    <a:lnTo>
                      <a:pt x="15" y="17"/>
                    </a:lnTo>
                    <a:lnTo>
                      <a:pt x="16" y="17"/>
                    </a:lnTo>
                    <a:lnTo>
                      <a:pt x="17" y="17"/>
                    </a:lnTo>
                    <a:lnTo>
                      <a:pt x="18" y="16"/>
                    </a:lnTo>
                    <a:lnTo>
                      <a:pt x="19" y="16"/>
                    </a:lnTo>
                    <a:lnTo>
                      <a:pt x="20" y="16"/>
                    </a:lnTo>
                    <a:lnTo>
                      <a:pt x="21" y="16"/>
                    </a:lnTo>
                    <a:lnTo>
                      <a:pt x="22" y="16"/>
                    </a:lnTo>
                    <a:lnTo>
                      <a:pt x="22" y="17"/>
                    </a:lnTo>
                    <a:lnTo>
                      <a:pt x="23" y="17"/>
                    </a:lnTo>
                    <a:lnTo>
                      <a:pt x="24" y="17"/>
                    </a:lnTo>
                    <a:lnTo>
                      <a:pt x="25" y="1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464" name="D402"/>
              <p:cNvSpPr>
                <a:spLocks noChangeAspect="1"/>
              </p:cNvSpPr>
              <p:nvPr/>
            </p:nvSpPr>
            <p:spPr bwMode="auto">
              <a:xfrm>
                <a:off x="1188" y="1263"/>
                <a:ext cx="2" cy="1"/>
              </a:xfrm>
              <a:custGeom>
                <a:avLst/>
                <a:gdLst>
                  <a:gd name="T0" fmla="*/ 1 w 2"/>
                  <a:gd name="T1" fmla="*/ 0 h 1"/>
                  <a:gd name="T2" fmla="*/ 0 w 2"/>
                  <a:gd name="T3" fmla="*/ 0 h 1"/>
                  <a:gd name="T4" fmla="*/ 0 w 2"/>
                  <a:gd name="T5" fmla="*/ 1 h 1"/>
                  <a:gd name="T6" fmla="*/ 1 w 2"/>
                  <a:gd name="T7" fmla="*/ 1 h 1"/>
                  <a:gd name="T8" fmla="*/ 2 w 2"/>
                  <a:gd name="T9" fmla="*/ 1 h 1"/>
                  <a:gd name="T10" fmla="*/ 2 w 2"/>
                  <a:gd name="T11" fmla="*/ 0 h 1"/>
                  <a:gd name="T12" fmla="*/ 1 w 2"/>
                  <a:gd name="T13" fmla="*/ 0 h 1"/>
                  <a:gd name="T14" fmla="*/ 1 w 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
                  <a:gd name="T26" fmla="*/ 2 w 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
                    <a:moveTo>
                      <a:pt x="1" y="0"/>
                    </a:moveTo>
                    <a:lnTo>
                      <a:pt x="0" y="0"/>
                    </a:lnTo>
                    <a:lnTo>
                      <a:pt x="0" y="1"/>
                    </a:lnTo>
                    <a:lnTo>
                      <a:pt x="1" y="1"/>
                    </a:lnTo>
                    <a:lnTo>
                      <a:pt x="2" y="1"/>
                    </a:lnTo>
                    <a:lnTo>
                      <a:pt x="2" y="0"/>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567" name="Honduras">
              <a:hlinkClick r:id="" action="ppaction://noaction"/>
            </p:cNvPr>
            <p:cNvSpPr>
              <a:spLocks noChangeAspect="1"/>
            </p:cNvSpPr>
            <p:nvPr/>
          </p:nvSpPr>
          <p:spPr bwMode="auto">
            <a:xfrm>
              <a:off x="1035" y="1303"/>
              <a:ext cx="57" cy="27"/>
            </a:xfrm>
            <a:custGeom>
              <a:avLst/>
              <a:gdLst>
                <a:gd name="T0" fmla="*/ 53 w 57"/>
                <a:gd name="T1" fmla="*/ 10 h 27"/>
                <a:gd name="T2" fmla="*/ 51 w 57"/>
                <a:gd name="T3" fmla="*/ 11 h 27"/>
                <a:gd name="T4" fmla="*/ 48 w 57"/>
                <a:gd name="T5" fmla="*/ 12 h 27"/>
                <a:gd name="T6" fmla="*/ 44 w 57"/>
                <a:gd name="T7" fmla="*/ 12 h 27"/>
                <a:gd name="T8" fmla="*/ 42 w 57"/>
                <a:gd name="T9" fmla="*/ 12 h 27"/>
                <a:gd name="T10" fmla="*/ 40 w 57"/>
                <a:gd name="T11" fmla="*/ 15 h 27"/>
                <a:gd name="T12" fmla="*/ 38 w 57"/>
                <a:gd name="T13" fmla="*/ 16 h 27"/>
                <a:gd name="T14" fmla="*/ 35 w 57"/>
                <a:gd name="T15" fmla="*/ 18 h 27"/>
                <a:gd name="T16" fmla="*/ 33 w 57"/>
                <a:gd name="T17" fmla="*/ 19 h 27"/>
                <a:gd name="T18" fmla="*/ 30 w 57"/>
                <a:gd name="T19" fmla="*/ 18 h 27"/>
                <a:gd name="T20" fmla="*/ 29 w 57"/>
                <a:gd name="T21" fmla="*/ 21 h 27"/>
                <a:gd name="T22" fmla="*/ 25 w 57"/>
                <a:gd name="T23" fmla="*/ 21 h 27"/>
                <a:gd name="T24" fmla="*/ 25 w 57"/>
                <a:gd name="T25" fmla="*/ 24 h 27"/>
                <a:gd name="T26" fmla="*/ 23 w 57"/>
                <a:gd name="T27" fmla="*/ 26 h 27"/>
                <a:gd name="T28" fmla="*/ 21 w 57"/>
                <a:gd name="T29" fmla="*/ 27 h 27"/>
                <a:gd name="T30" fmla="*/ 19 w 57"/>
                <a:gd name="T31" fmla="*/ 26 h 27"/>
                <a:gd name="T32" fmla="*/ 18 w 57"/>
                <a:gd name="T33" fmla="*/ 24 h 27"/>
                <a:gd name="T34" fmla="*/ 15 w 57"/>
                <a:gd name="T35" fmla="*/ 24 h 27"/>
                <a:gd name="T36" fmla="*/ 15 w 57"/>
                <a:gd name="T37" fmla="*/ 21 h 27"/>
                <a:gd name="T38" fmla="*/ 13 w 57"/>
                <a:gd name="T39" fmla="*/ 19 h 27"/>
                <a:gd name="T40" fmla="*/ 10 w 57"/>
                <a:gd name="T41" fmla="*/ 19 h 27"/>
                <a:gd name="T42" fmla="*/ 8 w 57"/>
                <a:gd name="T43" fmla="*/ 18 h 27"/>
                <a:gd name="T44" fmla="*/ 5 w 57"/>
                <a:gd name="T45" fmla="*/ 17 h 27"/>
                <a:gd name="T46" fmla="*/ 2 w 57"/>
                <a:gd name="T47" fmla="*/ 15 h 27"/>
                <a:gd name="T48" fmla="*/ 1 w 57"/>
                <a:gd name="T49" fmla="*/ 14 h 27"/>
                <a:gd name="T50" fmla="*/ 2 w 57"/>
                <a:gd name="T51" fmla="*/ 11 h 27"/>
                <a:gd name="T52" fmla="*/ 3 w 57"/>
                <a:gd name="T53" fmla="*/ 9 h 27"/>
                <a:gd name="T54" fmla="*/ 4 w 57"/>
                <a:gd name="T55" fmla="*/ 7 h 27"/>
                <a:gd name="T56" fmla="*/ 7 w 57"/>
                <a:gd name="T57" fmla="*/ 6 h 27"/>
                <a:gd name="T58" fmla="*/ 9 w 57"/>
                <a:gd name="T59" fmla="*/ 4 h 27"/>
                <a:gd name="T60" fmla="*/ 11 w 57"/>
                <a:gd name="T61" fmla="*/ 2 h 27"/>
                <a:gd name="T62" fmla="*/ 14 w 57"/>
                <a:gd name="T63" fmla="*/ 1 h 27"/>
                <a:gd name="T64" fmla="*/ 17 w 57"/>
                <a:gd name="T65" fmla="*/ 1 h 27"/>
                <a:gd name="T66" fmla="*/ 20 w 57"/>
                <a:gd name="T67" fmla="*/ 1 h 27"/>
                <a:gd name="T68" fmla="*/ 23 w 57"/>
                <a:gd name="T69" fmla="*/ 1 h 27"/>
                <a:gd name="T70" fmla="*/ 27 w 57"/>
                <a:gd name="T71" fmla="*/ 1 h 27"/>
                <a:gd name="T72" fmla="*/ 30 w 57"/>
                <a:gd name="T73" fmla="*/ 1 h 27"/>
                <a:gd name="T74" fmla="*/ 34 w 57"/>
                <a:gd name="T75" fmla="*/ 0 h 27"/>
                <a:gd name="T76" fmla="*/ 38 w 57"/>
                <a:gd name="T77" fmla="*/ 0 h 27"/>
                <a:gd name="T78" fmla="*/ 41 w 57"/>
                <a:gd name="T79" fmla="*/ 0 h 27"/>
                <a:gd name="T80" fmla="*/ 46 w 57"/>
                <a:gd name="T81" fmla="*/ 1 h 27"/>
                <a:gd name="T82" fmla="*/ 49 w 57"/>
                <a:gd name="T83" fmla="*/ 2 h 27"/>
                <a:gd name="T84" fmla="*/ 52 w 57"/>
                <a:gd name="T85" fmla="*/ 5 h 27"/>
                <a:gd name="T86" fmla="*/ 56 w 57"/>
                <a:gd name="T87" fmla="*/ 6 h 27"/>
                <a:gd name="T88" fmla="*/ 57 w 57"/>
                <a:gd name="T89" fmla="*/ 9 h 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
                <a:gd name="T136" fmla="*/ 0 h 27"/>
                <a:gd name="T137" fmla="*/ 57 w 57"/>
                <a:gd name="T138" fmla="*/ 27 h 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 h="27">
                  <a:moveTo>
                    <a:pt x="56" y="9"/>
                  </a:moveTo>
                  <a:lnTo>
                    <a:pt x="55" y="9"/>
                  </a:lnTo>
                  <a:lnTo>
                    <a:pt x="53" y="10"/>
                  </a:lnTo>
                  <a:lnTo>
                    <a:pt x="52" y="10"/>
                  </a:lnTo>
                  <a:lnTo>
                    <a:pt x="52" y="11"/>
                  </a:lnTo>
                  <a:lnTo>
                    <a:pt x="51" y="11"/>
                  </a:lnTo>
                  <a:lnTo>
                    <a:pt x="50" y="11"/>
                  </a:lnTo>
                  <a:lnTo>
                    <a:pt x="49" y="11"/>
                  </a:lnTo>
                  <a:lnTo>
                    <a:pt x="48" y="12"/>
                  </a:lnTo>
                  <a:lnTo>
                    <a:pt x="47" y="12"/>
                  </a:lnTo>
                  <a:lnTo>
                    <a:pt x="45" y="12"/>
                  </a:lnTo>
                  <a:lnTo>
                    <a:pt x="44" y="12"/>
                  </a:lnTo>
                  <a:lnTo>
                    <a:pt x="44" y="11"/>
                  </a:lnTo>
                  <a:lnTo>
                    <a:pt x="43" y="11"/>
                  </a:lnTo>
                  <a:lnTo>
                    <a:pt x="42" y="12"/>
                  </a:lnTo>
                  <a:lnTo>
                    <a:pt x="41" y="12"/>
                  </a:lnTo>
                  <a:lnTo>
                    <a:pt x="41" y="13"/>
                  </a:lnTo>
                  <a:lnTo>
                    <a:pt x="40" y="15"/>
                  </a:lnTo>
                  <a:lnTo>
                    <a:pt x="40" y="16"/>
                  </a:lnTo>
                  <a:lnTo>
                    <a:pt x="39" y="16"/>
                  </a:lnTo>
                  <a:lnTo>
                    <a:pt x="38" y="16"/>
                  </a:lnTo>
                  <a:lnTo>
                    <a:pt x="37" y="17"/>
                  </a:lnTo>
                  <a:lnTo>
                    <a:pt x="36" y="18"/>
                  </a:lnTo>
                  <a:lnTo>
                    <a:pt x="35" y="18"/>
                  </a:lnTo>
                  <a:lnTo>
                    <a:pt x="35" y="19"/>
                  </a:lnTo>
                  <a:lnTo>
                    <a:pt x="34" y="19"/>
                  </a:lnTo>
                  <a:lnTo>
                    <a:pt x="33" y="19"/>
                  </a:lnTo>
                  <a:lnTo>
                    <a:pt x="32" y="18"/>
                  </a:lnTo>
                  <a:lnTo>
                    <a:pt x="31" y="18"/>
                  </a:lnTo>
                  <a:lnTo>
                    <a:pt x="30" y="18"/>
                  </a:lnTo>
                  <a:lnTo>
                    <a:pt x="30" y="19"/>
                  </a:lnTo>
                  <a:lnTo>
                    <a:pt x="29" y="20"/>
                  </a:lnTo>
                  <a:lnTo>
                    <a:pt x="29" y="21"/>
                  </a:lnTo>
                  <a:lnTo>
                    <a:pt x="27" y="21"/>
                  </a:lnTo>
                  <a:lnTo>
                    <a:pt x="26" y="21"/>
                  </a:lnTo>
                  <a:lnTo>
                    <a:pt x="25" y="21"/>
                  </a:lnTo>
                  <a:lnTo>
                    <a:pt x="25" y="22"/>
                  </a:lnTo>
                  <a:lnTo>
                    <a:pt x="25" y="23"/>
                  </a:lnTo>
                  <a:lnTo>
                    <a:pt x="25" y="24"/>
                  </a:lnTo>
                  <a:lnTo>
                    <a:pt x="25" y="25"/>
                  </a:lnTo>
                  <a:lnTo>
                    <a:pt x="24" y="25"/>
                  </a:lnTo>
                  <a:lnTo>
                    <a:pt x="23" y="26"/>
                  </a:lnTo>
                  <a:lnTo>
                    <a:pt x="23" y="27"/>
                  </a:lnTo>
                  <a:lnTo>
                    <a:pt x="22" y="27"/>
                  </a:lnTo>
                  <a:lnTo>
                    <a:pt x="21" y="27"/>
                  </a:lnTo>
                  <a:lnTo>
                    <a:pt x="20" y="27"/>
                  </a:lnTo>
                  <a:lnTo>
                    <a:pt x="19" y="27"/>
                  </a:lnTo>
                  <a:lnTo>
                    <a:pt x="19" y="26"/>
                  </a:lnTo>
                  <a:lnTo>
                    <a:pt x="18" y="26"/>
                  </a:lnTo>
                  <a:lnTo>
                    <a:pt x="18" y="25"/>
                  </a:lnTo>
                  <a:lnTo>
                    <a:pt x="18" y="24"/>
                  </a:lnTo>
                  <a:lnTo>
                    <a:pt x="17" y="24"/>
                  </a:lnTo>
                  <a:lnTo>
                    <a:pt x="16" y="24"/>
                  </a:lnTo>
                  <a:lnTo>
                    <a:pt x="15" y="24"/>
                  </a:lnTo>
                  <a:lnTo>
                    <a:pt x="15" y="23"/>
                  </a:lnTo>
                  <a:lnTo>
                    <a:pt x="15" y="22"/>
                  </a:lnTo>
                  <a:lnTo>
                    <a:pt x="15" y="21"/>
                  </a:lnTo>
                  <a:lnTo>
                    <a:pt x="15" y="20"/>
                  </a:lnTo>
                  <a:lnTo>
                    <a:pt x="14" y="19"/>
                  </a:lnTo>
                  <a:lnTo>
                    <a:pt x="13" y="19"/>
                  </a:lnTo>
                  <a:lnTo>
                    <a:pt x="12" y="19"/>
                  </a:lnTo>
                  <a:lnTo>
                    <a:pt x="11" y="19"/>
                  </a:lnTo>
                  <a:lnTo>
                    <a:pt x="10" y="19"/>
                  </a:lnTo>
                  <a:lnTo>
                    <a:pt x="9" y="19"/>
                  </a:lnTo>
                  <a:lnTo>
                    <a:pt x="8" y="19"/>
                  </a:lnTo>
                  <a:lnTo>
                    <a:pt x="8" y="18"/>
                  </a:lnTo>
                  <a:lnTo>
                    <a:pt x="7" y="18"/>
                  </a:lnTo>
                  <a:lnTo>
                    <a:pt x="6" y="17"/>
                  </a:lnTo>
                  <a:lnTo>
                    <a:pt x="5" y="17"/>
                  </a:lnTo>
                  <a:lnTo>
                    <a:pt x="4" y="16"/>
                  </a:lnTo>
                  <a:lnTo>
                    <a:pt x="3" y="15"/>
                  </a:lnTo>
                  <a:lnTo>
                    <a:pt x="2" y="15"/>
                  </a:lnTo>
                  <a:lnTo>
                    <a:pt x="1" y="14"/>
                  </a:lnTo>
                  <a:lnTo>
                    <a:pt x="0" y="14"/>
                  </a:lnTo>
                  <a:lnTo>
                    <a:pt x="1" y="14"/>
                  </a:lnTo>
                  <a:lnTo>
                    <a:pt x="1" y="13"/>
                  </a:lnTo>
                  <a:lnTo>
                    <a:pt x="2" y="12"/>
                  </a:lnTo>
                  <a:lnTo>
                    <a:pt x="2" y="11"/>
                  </a:lnTo>
                  <a:lnTo>
                    <a:pt x="2" y="10"/>
                  </a:lnTo>
                  <a:lnTo>
                    <a:pt x="2" y="9"/>
                  </a:lnTo>
                  <a:lnTo>
                    <a:pt x="3" y="9"/>
                  </a:lnTo>
                  <a:lnTo>
                    <a:pt x="3" y="8"/>
                  </a:lnTo>
                  <a:lnTo>
                    <a:pt x="4" y="8"/>
                  </a:lnTo>
                  <a:lnTo>
                    <a:pt x="4" y="7"/>
                  </a:lnTo>
                  <a:lnTo>
                    <a:pt x="5" y="7"/>
                  </a:lnTo>
                  <a:lnTo>
                    <a:pt x="6" y="6"/>
                  </a:lnTo>
                  <a:lnTo>
                    <a:pt x="7" y="6"/>
                  </a:lnTo>
                  <a:lnTo>
                    <a:pt x="7" y="5"/>
                  </a:lnTo>
                  <a:lnTo>
                    <a:pt x="8" y="4"/>
                  </a:lnTo>
                  <a:lnTo>
                    <a:pt x="9" y="4"/>
                  </a:lnTo>
                  <a:lnTo>
                    <a:pt x="10" y="3"/>
                  </a:lnTo>
                  <a:lnTo>
                    <a:pt x="10" y="2"/>
                  </a:lnTo>
                  <a:lnTo>
                    <a:pt x="11" y="2"/>
                  </a:lnTo>
                  <a:lnTo>
                    <a:pt x="12" y="2"/>
                  </a:lnTo>
                  <a:lnTo>
                    <a:pt x="13" y="2"/>
                  </a:lnTo>
                  <a:lnTo>
                    <a:pt x="14" y="1"/>
                  </a:lnTo>
                  <a:lnTo>
                    <a:pt x="15" y="1"/>
                  </a:lnTo>
                  <a:lnTo>
                    <a:pt x="16" y="1"/>
                  </a:lnTo>
                  <a:lnTo>
                    <a:pt x="17" y="1"/>
                  </a:lnTo>
                  <a:lnTo>
                    <a:pt x="18" y="1"/>
                  </a:lnTo>
                  <a:lnTo>
                    <a:pt x="19" y="1"/>
                  </a:lnTo>
                  <a:lnTo>
                    <a:pt x="20" y="1"/>
                  </a:lnTo>
                  <a:lnTo>
                    <a:pt x="21" y="1"/>
                  </a:lnTo>
                  <a:lnTo>
                    <a:pt x="22" y="1"/>
                  </a:lnTo>
                  <a:lnTo>
                    <a:pt x="23" y="1"/>
                  </a:lnTo>
                  <a:lnTo>
                    <a:pt x="24" y="1"/>
                  </a:lnTo>
                  <a:lnTo>
                    <a:pt x="25" y="1"/>
                  </a:lnTo>
                  <a:lnTo>
                    <a:pt x="27" y="1"/>
                  </a:lnTo>
                  <a:lnTo>
                    <a:pt x="28" y="1"/>
                  </a:lnTo>
                  <a:lnTo>
                    <a:pt x="29" y="1"/>
                  </a:lnTo>
                  <a:lnTo>
                    <a:pt x="30" y="1"/>
                  </a:lnTo>
                  <a:lnTo>
                    <a:pt x="31" y="0"/>
                  </a:lnTo>
                  <a:lnTo>
                    <a:pt x="32" y="0"/>
                  </a:lnTo>
                  <a:lnTo>
                    <a:pt x="34" y="0"/>
                  </a:lnTo>
                  <a:lnTo>
                    <a:pt x="35" y="0"/>
                  </a:lnTo>
                  <a:lnTo>
                    <a:pt x="36" y="0"/>
                  </a:lnTo>
                  <a:lnTo>
                    <a:pt x="38" y="0"/>
                  </a:lnTo>
                  <a:lnTo>
                    <a:pt x="39" y="0"/>
                  </a:lnTo>
                  <a:lnTo>
                    <a:pt x="40" y="0"/>
                  </a:lnTo>
                  <a:lnTo>
                    <a:pt x="41" y="0"/>
                  </a:lnTo>
                  <a:lnTo>
                    <a:pt x="43" y="1"/>
                  </a:lnTo>
                  <a:lnTo>
                    <a:pt x="44" y="1"/>
                  </a:lnTo>
                  <a:lnTo>
                    <a:pt x="46" y="1"/>
                  </a:lnTo>
                  <a:lnTo>
                    <a:pt x="47" y="1"/>
                  </a:lnTo>
                  <a:lnTo>
                    <a:pt x="48" y="1"/>
                  </a:lnTo>
                  <a:lnTo>
                    <a:pt x="49" y="2"/>
                  </a:lnTo>
                  <a:lnTo>
                    <a:pt x="50" y="3"/>
                  </a:lnTo>
                  <a:lnTo>
                    <a:pt x="51" y="4"/>
                  </a:lnTo>
                  <a:lnTo>
                    <a:pt x="52" y="5"/>
                  </a:lnTo>
                  <a:lnTo>
                    <a:pt x="54" y="6"/>
                  </a:lnTo>
                  <a:lnTo>
                    <a:pt x="55" y="6"/>
                  </a:lnTo>
                  <a:lnTo>
                    <a:pt x="56" y="6"/>
                  </a:lnTo>
                  <a:lnTo>
                    <a:pt x="56" y="7"/>
                  </a:lnTo>
                  <a:lnTo>
                    <a:pt x="57" y="8"/>
                  </a:lnTo>
                  <a:lnTo>
                    <a:pt x="57" y="9"/>
                  </a:lnTo>
                  <a:lnTo>
                    <a:pt x="56"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568" name="Hong_Kong"/>
            <p:cNvGrpSpPr>
              <a:grpSpLocks noChangeAspect="1"/>
            </p:cNvGrpSpPr>
            <p:nvPr/>
          </p:nvGrpSpPr>
          <p:grpSpPr bwMode="auto">
            <a:xfrm>
              <a:off x="2917" y="1241"/>
              <a:ext cx="4" cy="2"/>
              <a:chOff x="2917" y="1241"/>
              <a:chExt cx="4" cy="2"/>
            </a:xfrm>
          </p:grpSpPr>
          <p:sp>
            <p:nvSpPr>
              <p:cNvPr id="21460" name="D405"/>
              <p:cNvSpPr>
                <a:spLocks noChangeAspect="1"/>
              </p:cNvSpPr>
              <p:nvPr/>
            </p:nvSpPr>
            <p:spPr bwMode="auto">
              <a:xfrm>
                <a:off x="2917" y="1241"/>
                <a:ext cx="2" cy="2"/>
              </a:xfrm>
              <a:custGeom>
                <a:avLst/>
                <a:gdLst>
                  <a:gd name="T0" fmla="*/ 2 w 2"/>
                  <a:gd name="T1" fmla="*/ 0 h 2"/>
                  <a:gd name="T2" fmla="*/ 2 w 2"/>
                  <a:gd name="T3" fmla="*/ 1 h 2"/>
                  <a:gd name="T4" fmla="*/ 2 w 2"/>
                  <a:gd name="T5" fmla="*/ 2 h 2"/>
                  <a:gd name="T6" fmla="*/ 1 w 2"/>
                  <a:gd name="T7" fmla="*/ 2 h 2"/>
                  <a:gd name="T8" fmla="*/ 0 w 2"/>
                  <a:gd name="T9" fmla="*/ 2 h 2"/>
                  <a:gd name="T10" fmla="*/ 0 w 2"/>
                  <a:gd name="T11" fmla="*/ 1 h 2"/>
                  <a:gd name="T12" fmla="*/ 1 w 2"/>
                  <a:gd name="T13" fmla="*/ 1 h 2"/>
                  <a:gd name="T14" fmla="*/ 2 w 2"/>
                  <a:gd name="T15" fmla="*/ 1 h 2"/>
                  <a:gd name="T16" fmla="*/ 2 w 2"/>
                  <a:gd name="T17" fmla="*/ 0 h 2"/>
                  <a:gd name="T18" fmla="*/ 2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1"/>
                    </a:lnTo>
                    <a:lnTo>
                      <a:pt x="2" y="2"/>
                    </a:lnTo>
                    <a:lnTo>
                      <a:pt x="1" y="2"/>
                    </a:lnTo>
                    <a:lnTo>
                      <a:pt x="0" y="2"/>
                    </a:lnTo>
                    <a:lnTo>
                      <a:pt x="0" y="1"/>
                    </a:lnTo>
                    <a:lnTo>
                      <a:pt x="1" y="1"/>
                    </a:lnTo>
                    <a:lnTo>
                      <a:pt x="2" y="1"/>
                    </a:lnTo>
                    <a:lnTo>
                      <a:pt x="2"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61" name="D406"/>
              <p:cNvSpPr>
                <a:spLocks noChangeAspect="1"/>
              </p:cNvSpPr>
              <p:nvPr/>
            </p:nvSpPr>
            <p:spPr bwMode="auto">
              <a:xfrm>
                <a:off x="2920" y="1242"/>
                <a:ext cx="1" cy="1"/>
              </a:xfrm>
              <a:custGeom>
                <a:avLst/>
                <a:gdLst>
                  <a:gd name="T0" fmla="*/ 1 w 1"/>
                  <a:gd name="T1" fmla="*/ 0 h 1"/>
                  <a:gd name="T2" fmla="*/ 1 w 1"/>
                  <a:gd name="T3" fmla="*/ 1 h 1"/>
                  <a:gd name="T4" fmla="*/ 1 w 1"/>
                  <a:gd name="T5" fmla="*/ 0 h 1"/>
                  <a:gd name="T6" fmla="*/ 1 w 1"/>
                  <a:gd name="T7" fmla="*/ 1 h 1"/>
                  <a:gd name="T8" fmla="*/ 1 w 1"/>
                  <a:gd name="T9" fmla="*/ 0 h 1"/>
                  <a:gd name="T10" fmla="*/ 0 w 1"/>
                  <a:gd name="T11" fmla="*/ 0 h 1"/>
                  <a:gd name="T12" fmla="*/ 1 w 1"/>
                  <a:gd name="T13" fmla="*/ 0 h 1"/>
                  <a:gd name="T14" fmla="*/ 1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1" y="0"/>
                    </a:moveTo>
                    <a:lnTo>
                      <a:pt x="1" y="1"/>
                    </a:lnTo>
                    <a:lnTo>
                      <a:pt x="1" y="0"/>
                    </a:lnTo>
                    <a:lnTo>
                      <a:pt x="1" y="1"/>
                    </a:lnTo>
                    <a:lnTo>
                      <a:pt x="1" y="0"/>
                    </a:lnTo>
                    <a:lnTo>
                      <a:pt x="0" y="0"/>
                    </a:lnTo>
                    <a:lnTo>
                      <a:pt x="1"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569" name="Hungary">
              <a:hlinkClick r:id="" action="ppaction://noaction"/>
            </p:cNvPr>
            <p:cNvSpPr>
              <a:spLocks noChangeAspect="1"/>
            </p:cNvSpPr>
            <p:nvPr/>
          </p:nvSpPr>
          <p:spPr bwMode="auto">
            <a:xfrm>
              <a:off x="2012" y="963"/>
              <a:ext cx="62" cy="32"/>
            </a:xfrm>
            <a:custGeom>
              <a:avLst/>
              <a:gdLst>
                <a:gd name="T0" fmla="*/ 60 w 62"/>
                <a:gd name="T1" fmla="*/ 4 h 32"/>
                <a:gd name="T2" fmla="*/ 62 w 62"/>
                <a:gd name="T3" fmla="*/ 7 h 32"/>
                <a:gd name="T4" fmla="*/ 60 w 62"/>
                <a:gd name="T5" fmla="*/ 9 h 32"/>
                <a:gd name="T6" fmla="*/ 57 w 62"/>
                <a:gd name="T7" fmla="*/ 10 h 32"/>
                <a:gd name="T8" fmla="*/ 55 w 62"/>
                <a:gd name="T9" fmla="*/ 12 h 32"/>
                <a:gd name="T10" fmla="*/ 53 w 62"/>
                <a:gd name="T11" fmla="*/ 16 h 32"/>
                <a:gd name="T12" fmla="*/ 50 w 62"/>
                <a:gd name="T13" fmla="*/ 19 h 32"/>
                <a:gd name="T14" fmla="*/ 48 w 62"/>
                <a:gd name="T15" fmla="*/ 23 h 32"/>
                <a:gd name="T16" fmla="*/ 44 w 62"/>
                <a:gd name="T17" fmla="*/ 27 h 32"/>
                <a:gd name="T18" fmla="*/ 40 w 62"/>
                <a:gd name="T19" fmla="*/ 28 h 32"/>
                <a:gd name="T20" fmla="*/ 38 w 62"/>
                <a:gd name="T21" fmla="*/ 28 h 32"/>
                <a:gd name="T22" fmla="*/ 35 w 62"/>
                <a:gd name="T23" fmla="*/ 28 h 32"/>
                <a:gd name="T24" fmla="*/ 30 w 62"/>
                <a:gd name="T25" fmla="*/ 29 h 32"/>
                <a:gd name="T26" fmla="*/ 27 w 62"/>
                <a:gd name="T27" fmla="*/ 30 h 32"/>
                <a:gd name="T28" fmla="*/ 22 w 62"/>
                <a:gd name="T29" fmla="*/ 32 h 32"/>
                <a:gd name="T30" fmla="*/ 17 w 62"/>
                <a:gd name="T31" fmla="*/ 32 h 32"/>
                <a:gd name="T32" fmla="*/ 13 w 62"/>
                <a:gd name="T33" fmla="*/ 30 h 32"/>
                <a:gd name="T34" fmla="*/ 8 w 62"/>
                <a:gd name="T35" fmla="*/ 27 h 32"/>
                <a:gd name="T36" fmla="*/ 5 w 62"/>
                <a:gd name="T37" fmla="*/ 24 h 32"/>
                <a:gd name="T38" fmla="*/ 2 w 62"/>
                <a:gd name="T39" fmla="*/ 20 h 32"/>
                <a:gd name="T40" fmla="*/ 0 w 62"/>
                <a:gd name="T41" fmla="*/ 20 h 32"/>
                <a:gd name="T42" fmla="*/ 2 w 62"/>
                <a:gd name="T43" fmla="*/ 18 h 32"/>
                <a:gd name="T44" fmla="*/ 3 w 62"/>
                <a:gd name="T45" fmla="*/ 16 h 32"/>
                <a:gd name="T46" fmla="*/ 4 w 62"/>
                <a:gd name="T47" fmla="*/ 14 h 32"/>
                <a:gd name="T48" fmla="*/ 4 w 62"/>
                <a:gd name="T49" fmla="*/ 11 h 32"/>
                <a:gd name="T50" fmla="*/ 6 w 62"/>
                <a:gd name="T51" fmla="*/ 10 h 32"/>
                <a:gd name="T52" fmla="*/ 10 w 62"/>
                <a:gd name="T53" fmla="*/ 8 h 32"/>
                <a:gd name="T54" fmla="*/ 10 w 62"/>
                <a:gd name="T55" fmla="*/ 6 h 32"/>
                <a:gd name="T56" fmla="*/ 12 w 62"/>
                <a:gd name="T57" fmla="*/ 7 h 32"/>
                <a:gd name="T58" fmla="*/ 15 w 62"/>
                <a:gd name="T59" fmla="*/ 9 h 32"/>
                <a:gd name="T60" fmla="*/ 18 w 62"/>
                <a:gd name="T61" fmla="*/ 9 h 32"/>
                <a:gd name="T62" fmla="*/ 21 w 62"/>
                <a:gd name="T63" fmla="*/ 9 h 32"/>
                <a:gd name="T64" fmla="*/ 23 w 62"/>
                <a:gd name="T65" fmla="*/ 9 h 32"/>
                <a:gd name="T66" fmla="*/ 24 w 62"/>
                <a:gd name="T67" fmla="*/ 8 h 32"/>
                <a:gd name="T68" fmla="*/ 27 w 62"/>
                <a:gd name="T69" fmla="*/ 6 h 32"/>
                <a:gd name="T70" fmla="*/ 33 w 62"/>
                <a:gd name="T71" fmla="*/ 4 h 32"/>
                <a:gd name="T72" fmla="*/ 38 w 62"/>
                <a:gd name="T73" fmla="*/ 3 h 32"/>
                <a:gd name="T74" fmla="*/ 40 w 62"/>
                <a:gd name="T75" fmla="*/ 1 h 32"/>
                <a:gd name="T76" fmla="*/ 46 w 62"/>
                <a:gd name="T77" fmla="*/ 0 h 32"/>
                <a:gd name="T78" fmla="*/ 51 w 62"/>
                <a:gd name="T79" fmla="*/ 0 h 32"/>
                <a:gd name="T80" fmla="*/ 56 w 62"/>
                <a:gd name="T81" fmla="*/ 2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2"/>
                <a:gd name="T124" fmla="*/ 0 h 32"/>
                <a:gd name="T125" fmla="*/ 62 w 62"/>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2" h="32">
                  <a:moveTo>
                    <a:pt x="58" y="3"/>
                  </a:moveTo>
                  <a:lnTo>
                    <a:pt x="60" y="4"/>
                  </a:lnTo>
                  <a:lnTo>
                    <a:pt x="61" y="5"/>
                  </a:lnTo>
                  <a:lnTo>
                    <a:pt x="62" y="7"/>
                  </a:lnTo>
                  <a:lnTo>
                    <a:pt x="61" y="8"/>
                  </a:lnTo>
                  <a:lnTo>
                    <a:pt x="60" y="9"/>
                  </a:lnTo>
                  <a:lnTo>
                    <a:pt x="59" y="9"/>
                  </a:lnTo>
                  <a:lnTo>
                    <a:pt x="57" y="10"/>
                  </a:lnTo>
                  <a:lnTo>
                    <a:pt x="55" y="11"/>
                  </a:lnTo>
                  <a:lnTo>
                    <a:pt x="55" y="12"/>
                  </a:lnTo>
                  <a:lnTo>
                    <a:pt x="54" y="14"/>
                  </a:lnTo>
                  <a:lnTo>
                    <a:pt x="53" y="16"/>
                  </a:lnTo>
                  <a:lnTo>
                    <a:pt x="51" y="17"/>
                  </a:lnTo>
                  <a:lnTo>
                    <a:pt x="50" y="19"/>
                  </a:lnTo>
                  <a:lnTo>
                    <a:pt x="49" y="22"/>
                  </a:lnTo>
                  <a:lnTo>
                    <a:pt x="48" y="23"/>
                  </a:lnTo>
                  <a:lnTo>
                    <a:pt x="47" y="26"/>
                  </a:lnTo>
                  <a:lnTo>
                    <a:pt x="44" y="27"/>
                  </a:lnTo>
                  <a:lnTo>
                    <a:pt x="42" y="27"/>
                  </a:lnTo>
                  <a:lnTo>
                    <a:pt x="40" y="28"/>
                  </a:lnTo>
                  <a:lnTo>
                    <a:pt x="39" y="28"/>
                  </a:lnTo>
                  <a:lnTo>
                    <a:pt x="38" y="28"/>
                  </a:lnTo>
                  <a:lnTo>
                    <a:pt x="37" y="27"/>
                  </a:lnTo>
                  <a:lnTo>
                    <a:pt x="35" y="28"/>
                  </a:lnTo>
                  <a:lnTo>
                    <a:pt x="33" y="28"/>
                  </a:lnTo>
                  <a:lnTo>
                    <a:pt x="30" y="29"/>
                  </a:lnTo>
                  <a:lnTo>
                    <a:pt x="28" y="29"/>
                  </a:lnTo>
                  <a:lnTo>
                    <a:pt x="27" y="30"/>
                  </a:lnTo>
                  <a:lnTo>
                    <a:pt x="25" y="30"/>
                  </a:lnTo>
                  <a:lnTo>
                    <a:pt x="22" y="32"/>
                  </a:lnTo>
                  <a:lnTo>
                    <a:pt x="20" y="32"/>
                  </a:lnTo>
                  <a:lnTo>
                    <a:pt x="17" y="32"/>
                  </a:lnTo>
                  <a:lnTo>
                    <a:pt x="15" y="31"/>
                  </a:lnTo>
                  <a:lnTo>
                    <a:pt x="13" y="30"/>
                  </a:lnTo>
                  <a:lnTo>
                    <a:pt x="11" y="28"/>
                  </a:lnTo>
                  <a:lnTo>
                    <a:pt x="8" y="27"/>
                  </a:lnTo>
                  <a:lnTo>
                    <a:pt x="7" y="25"/>
                  </a:lnTo>
                  <a:lnTo>
                    <a:pt x="5" y="24"/>
                  </a:lnTo>
                  <a:lnTo>
                    <a:pt x="3" y="22"/>
                  </a:lnTo>
                  <a:lnTo>
                    <a:pt x="2" y="20"/>
                  </a:lnTo>
                  <a:lnTo>
                    <a:pt x="1" y="20"/>
                  </a:lnTo>
                  <a:lnTo>
                    <a:pt x="0" y="20"/>
                  </a:lnTo>
                  <a:lnTo>
                    <a:pt x="0" y="19"/>
                  </a:lnTo>
                  <a:lnTo>
                    <a:pt x="2" y="18"/>
                  </a:lnTo>
                  <a:lnTo>
                    <a:pt x="3" y="18"/>
                  </a:lnTo>
                  <a:lnTo>
                    <a:pt x="3" y="16"/>
                  </a:lnTo>
                  <a:lnTo>
                    <a:pt x="3" y="15"/>
                  </a:lnTo>
                  <a:lnTo>
                    <a:pt x="4" y="14"/>
                  </a:lnTo>
                  <a:lnTo>
                    <a:pt x="5" y="12"/>
                  </a:lnTo>
                  <a:lnTo>
                    <a:pt x="4" y="11"/>
                  </a:lnTo>
                  <a:lnTo>
                    <a:pt x="4" y="10"/>
                  </a:lnTo>
                  <a:lnTo>
                    <a:pt x="6" y="10"/>
                  </a:lnTo>
                  <a:lnTo>
                    <a:pt x="9" y="10"/>
                  </a:lnTo>
                  <a:lnTo>
                    <a:pt x="10" y="8"/>
                  </a:lnTo>
                  <a:lnTo>
                    <a:pt x="10" y="7"/>
                  </a:lnTo>
                  <a:lnTo>
                    <a:pt x="10" y="6"/>
                  </a:lnTo>
                  <a:lnTo>
                    <a:pt x="11" y="6"/>
                  </a:lnTo>
                  <a:lnTo>
                    <a:pt x="12" y="7"/>
                  </a:lnTo>
                  <a:lnTo>
                    <a:pt x="13" y="8"/>
                  </a:lnTo>
                  <a:lnTo>
                    <a:pt x="15" y="9"/>
                  </a:lnTo>
                  <a:lnTo>
                    <a:pt x="16" y="9"/>
                  </a:lnTo>
                  <a:lnTo>
                    <a:pt x="18" y="9"/>
                  </a:lnTo>
                  <a:lnTo>
                    <a:pt x="19" y="9"/>
                  </a:lnTo>
                  <a:lnTo>
                    <a:pt x="21" y="9"/>
                  </a:lnTo>
                  <a:lnTo>
                    <a:pt x="22" y="9"/>
                  </a:lnTo>
                  <a:lnTo>
                    <a:pt x="23" y="9"/>
                  </a:lnTo>
                  <a:lnTo>
                    <a:pt x="23" y="8"/>
                  </a:lnTo>
                  <a:lnTo>
                    <a:pt x="24" y="8"/>
                  </a:lnTo>
                  <a:lnTo>
                    <a:pt x="25" y="6"/>
                  </a:lnTo>
                  <a:lnTo>
                    <a:pt x="27" y="6"/>
                  </a:lnTo>
                  <a:lnTo>
                    <a:pt x="30" y="5"/>
                  </a:lnTo>
                  <a:lnTo>
                    <a:pt x="33" y="4"/>
                  </a:lnTo>
                  <a:lnTo>
                    <a:pt x="36" y="4"/>
                  </a:lnTo>
                  <a:lnTo>
                    <a:pt x="38" y="3"/>
                  </a:lnTo>
                  <a:lnTo>
                    <a:pt x="40" y="3"/>
                  </a:lnTo>
                  <a:lnTo>
                    <a:pt x="40" y="1"/>
                  </a:lnTo>
                  <a:lnTo>
                    <a:pt x="43" y="0"/>
                  </a:lnTo>
                  <a:lnTo>
                    <a:pt x="46" y="0"/>
                  </a:lnTo>
                  <a:lnTo>
                    <a:pt x="48" y="0"/>
                  </a:lnTo>
                  <a:lnTo>
                    <a:pt x="51" y="0"/>
                  </a:lnTo>
                  <a:lnTo>
                    <a:pt x="53" y="2"/>
                  </a:lnTo>
                  <a:lnTo>
                    <a:pt x="56" y="2"/>
                  </a:lnTo>
                  <a:lnTo>
                    <a:pt x="58" y="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70" name="Iceland"/>
            <p:cNvSpPr>
              <a:spLocks noChangeAspect="1"/>
            </p:cNvSpPr>
            <p:nvPr/>
          </p:nvSpPr>
          <p:spPr bwMode="auto">
            <a:xfrm>
              <a:off x="1636" y="721"/>
              <a:ext cx="102" cy="48"/>
            </a:xfrm>
            <a:custGeom>
              <a:avLst/>
              <a:gdLst>
                <a:gd name="T0" fmla="*/ 51 w 102"/>
                <a:gd name="T1" fmla="*/ 48 h 48"/>
                <a:gd name="T2" fmla="*/ 63 w 102"/>
                <a:gd name="T3" fmla="*/ 44 h 48"/>
                <a:gd name="T4" fmla="*/ 70 w 102"/>
                <a:gd name="T5" fmla="*/ 40 h 48"/>
                <a:gd name="T6" fmla="*/ 82 w 102"/>
                <a:gd name="T7" fmla="*/ 36 h 48"/>
                <a:gd name="T8" fmla="*/ 87 w 102"/>
                <a:gd name="T9" fmla="*/ 34 h 48"/>
                <a:gd name="T10" fmla="*/ 96 w 102"/>
                <a:gd name="T11" fmla="*/ 28 h 48"/>
                <a:gd name="T12" fmla="*/ 96 w 102"/>
                <a:gd name="T13" fmla="*/ 27 h 48"/>
                <a:gd name="T14" fmla="*/ 101 w 102"/>
                <a:gd name="T15" fmla="*/ 23 h 48"/>
                <a:gd name="T16" fmla="*/ 100 w 102"/>
                <a:gd name="T17" fmla="*/ 18 h 48"/>
                <a:gd name="T18" fmla="*/ 95 w 102"/>
                <a:gd name="T19" fmla="*/ 14 h 48"/>
                <a:gd name="T20" fmla="*/ 91 w 102"/>
                <a:gd name="T21" fmla="*/ 11 h 48"/>
                <a:gd name="T22" fmla="*/ 88 w 102"/>
                <a:gd name="T23" fmla="*/ 6 h 48"/>
                <a:gd name="T24" fmla="*/ 88 w 102"/>
                <a:gd name="T25" fmla="*/ 3 h 48"/>
                <a:gd name="T26" fmla="*/ 82 w 102"/>
                <a:gd name="T27" fmla="*/ 5 h 48"/>
                <a:gd name="T28" fmla="*/ 76 w 102"/>
                <a:gd name="T29" fmla="*/ 1 h 48"/>
                <a:gd name="T30" fmla="*/ 75 w 102"/>
                <a:gd name="T31" fmla="*/ 6 h 48"/>
                <a:gd name="T32" fmla="*/ 67 w 102"/>
                <a:gd name="T33" fmla="*/ 6 h 48"/>
                <a:gd name="T34" fmla="*/ 59 w 102"/>
                <a:gd name="T35" fmla="*/ 6 h 48"/>
                <a:gd name="T36" fmla="*/ 60 w 102"/>
                <a:gd name="T37" fmla="*/ 12 h 48"/>
                <a:gd name="T38" fmla="*/ 56 w 102"/>
                <a:gd name="T39" fmla="*/ 7 h 48"/>
                <a:gd name="T40" fmla="*/ 50 w 102"/>
                <a:gd name="T41" fmla="*/ 8 h 48"/>
                <a:gd name="T42" fmla="*/ 47 w 102"/>
                <a:gd name="T43" fmla="*/ 12 h 48"/>
                <a:gd name="T44" fmla="*/ 41 w 102"/>
                <a:gd name="T45" fmla="*/ 7 h 48"/>
                <a:gd name="T46" fmla="*/ 39 w 102"/>
                <a:gd name="T47" fmla="*/ 13 h 48"/>
                <a:gd name="T48" fmla="*/ 34 w 102"/>
                <a:gd name="T49" fmla="*/ 15 h 48"/>
                <a:gd name="T50" fmla="*/ 31 w 102"/>
                <a:gd name="T51" fmla="*/ 17 h 48"/>
                <a:gd name="T52" fmla="*/ 26 w 102"/>
                <a:gd name="T53" fmla="*/ 14 h 48"/>
                <a:gd name="T54" fmla="*/ 30 w 102"/>
                <a:gd name="T55" fmla="*/ 10 h 48"/>
                <a:gd name="T56" fmla="*/ 25 w 102"/>
                <a:gd name="T57" fmla="*/ 6 h 48"/>
                <a:gd name="T58" fmla="*/ 16 w 102"/>
                <a:gd name="T59" fmla="*/ 2 h 48"/>
                <a:gd name="T60" fmla="*/ 14 w 102"/>
                <a:gd name="T61" fmla="*/ 4 h 48"/>
                <a:gd name="T62" fmla="*/ 17 w 102"/>
                <a:gd name="T63" fmla="*/ 5 h 48"/>
                <a:gd name="T64" fmla="*/ 19 w 102"/>
                <a:gd name="T65" fmla="*/ 8 h 48"/>
                <a:gd name="T66" fmla="*/ 16 w 102"/>
                <a:gd name="T67" fmla="*/ 8 h 48"/>
                <a:gd name="T68" fmla="*/ 8 w 102"/>
                <a:gd name="T69" fmla="*/ 6 h 48"/>
                <a:gd name="T70" fmla="*/ 7 w 102"/>
                <a:gd name="T71" fmla="*/ 9 h 48"/>
                <a:gd name="T72" fmla="*/ 12 w 102"/>
                <a:gd name="T73" fmla="*/ 12 h 48"/>
                <a:gd name="T74" fmla="*/ 3 w 102"/>
                <a:gd name="T75" fmla="*/ 11 h 48"/>
                <a:gd name="T76" fmla="*/ 7 w 102"/>
                <a:gd name="T77" fmla="*/ 15 h 48"/>
                <a:gd name="T78" fmla="*/ 3 w 102"/>
                <a:gd name="T79" fmla="*/ 16 h 48"/>
                <a:gd name="T80" fmla="*/ 10 w 102"/>
                <a:gd name="T81" fmla="*/ 17 h 48"/>
                <a:gd name="T82" fmla="*/ 17 w 102"/>
                <a:gd name="T83" fmla="*/ 14 h 48"/>
                <a:gd name="T84" fmla="*/ 21 w 102"/>
                <a:gd name="T85" fmla="*/ 16 h 48"/>
                <a:gd name="T86" fmla="*/ 22 w 102"/>
                <a:gd name="T87" fmla="*/ 18 h 48"/>
                <a:gd name="T88" fmla="*/ 22 w 102"/>
                <a:gd name="T89" fmla="*/ 22 h 48"/>
                <a:gd name="T90" fmla="*/ 21 w 102"/>
                <a:gd name="T91" fmla="*/ 23 h 48"/>
                <a:gd name="T92" fmla="*/ 11 w 102"/>
                <a:gd name="T93" fmla="*/ 25 h 48"/>
                <a:gd name="T94" fmla="*/ 10 w 102"/>
                <a:gd name="T95" fmla="*/ 26 h 48"/>
                <a:gd name="T96" fmla="*/ 18 w 102"/>
                <a:gd name="T97" fmla="*/ 26 h 48"/>
                <a:gd name="T98" fmla="*/ 22 w 102"/>
                <a:gd name="T99" fmla="*/ 31 h 48"/>
                <a:gd name="T100" fmla="*/ 24 w 102"/>
                <a:gd name="T101" fmla="*/ 33 h 48"/>
                <a:gd name="T102" fmla="*/ 20 w 102"/>
                <a:gd name="T103" fmla="*/ 38 h 48"/>
                <a:gd name="T104" fmla="*/ 19 w 102"/>
                <a:gd name="T105" fmla="*/ 41 h 48"/>
                <a:gd name="T106" fmla="*/ 29 w 102"/>
                <a:gd name="T107" fmla="*/ 41 h 48"/>
                <a:gd name="T108" fmla="*/ 41 w 102"/>
                <a:gd name="T109" fmla="*/ 45 h 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2"/>
                <a:gd name="T166" fmla="*/ 0 h 48"/>
                <a:gd name="T167" fmla="*/ 102 w 102"/>
                <a:gd name="T168" fmla="*/ 48 h 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2" h="48">
                  <a:moveTo>
                    <a:pt x="43" y="45"/>
                  </a:moveTo>
                  <a:lnTo>
                    <a:pt x="44" y="45"/>
                  </a:lnTo>
                  <a:lnTo>
                    <a:pt x="45" y="46"/>
                  </a:lnTo>
                  <a:lnTo>
                    <a:pt x="47" y="46"/>
                  </a:lnTo>
                  <a:lnTo>
                    <a:pt x="49" y="47"/>
                  </a:lnTo>
                  <a:lnTo>
                    <a:pt x="51" y="48"/>
                  </a:lnTo>
                  <a:lnTo>
                    <a:pt x="52" y="47"/>
                  </a:lnTo>
                  <a:lnTo>
                    <a:pt x="55" y="48"/>
                  </a:lnTo>
                  <a:lnTo>
                    <a:pt x="56" y="47"/>
                  </a:lnTo>
                  <a:lnTo>
                    <a:pt x="58" y="47"/>
                  </a:lnTo>
                  <a:lnTo>
                    <a:pt x="60" y="46"/>
                  </a:lnTo>
                  <a:lnTo>
                    <a:pt x="63" y="44"/>
                  </a:lnTo>
                  <a:lnTo>
                    <a:pt x="65" y="42"/>
                  </a:lnTo>
                  <a:lnTo>
                    <a:pt x="68" y="42"/>
                  </a:lnTo>
                  <a:lnTo>
                    <a:pt x="68" y="41"/>
                  </a:lnTo>
                  <a:lnTo>
                    <a:pt x="68" y="40"/>
                  </a:lnTo>
                  <a:lnTo>
                    <a:pt x="69" y="40"/>
                  </a:lnTo>
                  <a:lnTo>
                    <a:pt x="70" y="40"/>
                  </a:lnTo>
                  <a:lnTo>
                    <a:pt x="71" y="40"/>
                  </a:lnTo>
                  <a:lnTo>
                    <a:pt x="73" y="40"/>
                  </a:lnTo>
                  <a:lnTo>
                    <a:pt x="74" y="40"/>
                  </a:lnTo>
                  <a:lnTo>
                    <a:pt x="76" y="39"/>
                  </a:lnTo>
                  <a:lnTo>
                    <a:pt x="79" y="38"/>
                  </a:lnTo>
                  <a:lnTo>
                    <a:pt x="82" y="36"/>
                  </a:lnTo>
                  <a:lnTo>
                    <a:pt x="83" y="35"/>
                  </a:lnTo>
                  <a:lnTo>
                    <a:pt x="85" y="34"/>
                  </a:lnTo>
                  <a:lnTo>
                    <a:pt x="85" y="32"/>
                  </a:lnTo>
                  <a:lnTo>
                    <a:pt x="86" y="32"/>
                  </a:lnTo>
                  <a:lnTo>
                    <a:pt x="87" y="33"/>
                  </a:lnTo>
                  <a:lnTo>
                    <a:pt x="87" y="34"/>
                  </a:lnTo>
                  <a:lnTo>
                    <a:pt x="88" y="34"/>
                  </a:lnTo>
                  <a:lnTo>
                    <a:pt x="89" y="35"/>
                  </a:lnTo>
                  <a:lnTo>
                    <a:pt x="90" y="33"/>
                  </a:lnTo>
                  <a:lnTo>
                    <a:pt x="92" y="33"/>
                  </a:lnTo>
                  <a:lnTo>
                    <a:pt x="94" y="31"/>
                  </a:lnTo>
                  <a:lnTo>
                    <a:pt x="96" y="28"/>
                  </a:lnTo>
                  <a:lnTo>
                    <a:pt x="94" y="29"/>
                  </a:lnTo>
                  <a:lnTo>
                    <a:pt x="93" y="29"/>
                  </a:lnTo>
                  <a:lnTo>
                    <a:pt x="93" y="28"/>
                  </a:lnTo>
                  <a:lnTo>
                    <a:pt x="95" y="28"/>
                  </a:lnTo>
                  <a:lnTo>
                    <a:pt x="95" y="27"/>
                  </a:lnTo>
                  <a:lnTo>
                    <a:pt x="96" y="27"/>
                  </a:lnTo>
                  <a:lnTo>
                    <a:pt x="98" y="27"/>
                  </a:lnTo>
                  <a:lnTo>
                    <a:pt x="99" y="26"/>
                  </a:lnTo>
                  <a:lnTo>
                    <a:pt x="99" y="25"/>
                  </a:lnTo>
                  <a:lnTo>
                    <a:pt x="100" y="25"/>
                  </a:lnTo>
                  <a:lnTo>
                    <a:pt x="100" y="24"/>
                  </a:lnTo>
                  <a:lnTo>
                    <a:pt x="101" y="23"/>
                  </a:lnTo>
                  <a:lnTo>
                    <a:pt x="102" y="22"/>
                  </a:lnTo>
                  <a:lnTo>
                    <a:pt x="102" y="20"/>
                  </a:lnTo>
                  <a:lnTo>
                    <a:pt x="101" y="21"/>
                  </a:lnTo>
                  <a:lnTo>
                    <a:pt x="100" y="21"/>
                  </a:lnTo>
                  <a:lnTo>
                    <a:pt x="99" y="19"/>
                  </a:lnTo>
                  <a:lnTo>
                    <a:pt x="100" y="18"/>
                  </a:lnTo>
                  <a:lnTo>
                    <a:pt x="100" y="17"/>
                  </a:lnTo>
                  <a:lnTo>
                    <a:pt x="99" y="15"/>
                  </a:lnTo>
                  <a:lnTo>
                    <a:pt x="98" y="14"/>
                  </a:lnTo>
                  <a:lnTo>
                    <a:pt x="98" y="13"/>
                  </a:lnTo>
                  <a:lnTo>
                    <a:pt x="97" y="15"/>
                  </a:lnTo>
                  <a:lnTo>
                    <a:pt x="95" y="14"/>
                  </a:lnTo>
                  <a:lnTo>
                    <a:pt x="94" y="13"/>
                  </a:lnTo>
                  <a:lnTo>
                    <a:pt x="95" y="13"/>
                  </a:lnTo>
                  <a:lnTo>
                    <a:pt x="95" y="12"/>
                  </a:lnTo>
                  <a:lnTo>
                    <a:pt x="93" y="12"/>
                  </a:lnTo>
                  <a:lnTo>
                    <a:pt x="91" y="13"/>
                  </a:lnTo>
                  <a:lnTo>
                    <a:pt x="91" y="11"/>
                  </a:lnTo>
                  <a:lnTo>
                    <a:pt x="92" y="10"/>
                  </a:lnTo>
                  <a:lnTo>
                    <a:pt x="91" y="8"/>
                  </a:lnTo>
                  <a:lnTo>
                    <a:pt x="91" y="7"/>
                  </a:lnTo>
                  <a:lnTo>
                    <a:pt x="88" y="8"/>
                  </a:lnTo>
                  <a:lnTo>
                    <a:pt x="87" y="7"/>
                  </a:lnTo>
                  <a:lnTo>
                    <a:pt x="88" y="6"/>
                  </a:lnTo>
                  <a:lnTo>
                    <a:pt x="89" y="5"/>
                  </a:lnTo>
                  <a:lnTo>
                    <a:pt x="90" y="4"/>
                  </a:lnTo>
                  <a:lnTo>
                    <a:pt x="92" y="3"/>
                  </a:lnTo>
                  <a:lnTo>
                    <a:pt x="92" y="2"/>
                  </a:lnTo>
                  <a:lnTo>
                    <a:pt x="90" y="2"/>
                  </a:lnTo>
                  <a:lnTo>
                    <a:pt x="88" y="3"/>
                  </a:lnTo>
                  <a:lnTo>
                    <a:pt x="88" y="4"/>
                  </a:lnTo>
                  <a:lnTo>
                    <a:pt x="85" y="4"/>
                  </a:lnTo>
                  <a:lnTo>
                    <a:pt x="85" y="5"/>
                  </a:lnTo>
                  <a:lnTo>
                    <a:pt x="85" y="6"/>
                  </a:lnTo>
                  <a:lnTo>
                    <a:pt x="84" y="6"/>
                  </a:lnTo>
                  <a:lnTo>
                    <a:pt x="82" y="5"/>
                  </a:lnTo>
                  <a:lnTo>
                    <a:pt x="81" y="4"/>
                  </a:lnTo>
                  <a:lnTo>
                    <a:pt x="81" y="2"/>
                  </a:lnTo>
                  <a:lnTo>
                    <a:pt x="79" y="2"/>
                  </a:lnTo>
                  <a:lnTo>
                    <a:pt x="78" y="0"/>
                  </a:lnTo>
                  <a:lnTo>
                    <a:pt x="77" y="0"/>
                  </a:lnTo>
                  <a:lnTo>
                    <a:pt x="76" y="1"/>
                  </a:lnTo>
                  <a:lnTo>
                    <a:pt x="75" y="1"/>
                  </a:lnTo>
                  <a:lnTo>
                    <a:pt x="74" y="1"/>
                  </a:lnTo>
                  <a:lnTo>
                    <a:pt x="74" y="2"/>
                  </a:lnTo>
                  <a:lnTo>
                    <a:pt x="75" y="3"/>
                  </a:lnTo>
                  <a:lnTo>
                    <a:pt x="75" y="5"/>
                  </a:lnTo>
                  <a:lnTo>
                    <a:pt x="75" y="6"/>
                  </a:lnTo>
                  <a:lnTo>
                    <a:pt x="74" y="6"/>
                  </a:lnTo>
                  <a:lnTo>
                    <a:pt x="73" y="6"/>
                  </a:lnTo>
                  <a:lnTo>
                    <a:pt x="72" y="7"/>
                  </a:lnTo>
                  <a:lnTo>
                    <a:pt x="70" y="7"/>
                  </a:lnTo>
                  <a:lnTo>
                    <a:pt x="69" y="6"/>
                  </a:lnTo>
                  <a:lnTo>
                    <a:pt x="67" y="6"/>
                  </a:lnTo>
                  <a:lnTo>
                    <a:pt x="66" y="8"/>
                  </a:lnTo>
                  <a:lnTo>
                    <a:pt x="65" y="8"/>
                  </a:lnTo>
                  <a:lnTo>
                    <a:pt x="64" y="8"/>
                  </a:lnTo>
                  <a:lnTo>
                    <a:pt x="63" y="7"/>
                  </a:lnTo>
                  <a:lnTo>
                    <a:pt x="61" y="6"/>
                  </a:lnTo>
                  <a:lnTo>
                    <a:pt x="59" y="6"/>
                  </a:lnTo>
                  <a:lnTo>
                    <a:pt x="58" y="6"/>
                  </a:lnTo>
                  <a:lnTo>
                    <a:pt x="58" y="7"/>
                  </a:lnTo>
                  <a:lnTo>
                    <a:pt x="59" y="8"/>
                  </a:lnTo>
                  <a:lnTo>
                    <a:pt x="60" y="9"/>
                  </a:lnTo>
                  <a:lnTo>
                    <a:pt x="60" y="10"/>
                  </a:lnTo>
                  <a:lnTo>
                    <a:pt x="60" y="12"/>
                  </a:lnTo>
                  <a:lnTo>
                    <a:pt x="60" y="14"/>
                  </a:lnTo>
                  <a:lnTo>
                    <a:pt x="59" y="13"/>
                  </a:lnTo>
                  <a:lnTo>
                    <a:pt x="59" y="11"/>
                  </a:lnTo>
                  <a:lnTo>
                    <a:pt x="58" y="10"/>
                  </a:lnTo>
                  <a:lnTo>
                    <a:pt x="56" y="9"/>
                  </a:lnTo>
                  <a:lnTo>
                    <a:pt x="56" y="7"/>
                  </a:lnTo>
                  <a:lnTo>
                    <a:pt x="55" y="7"/>
                  </a:lnTo>
                  <a:lnTo>
                    <a:pt x="54" y="6"/>
                  </a:lnTo>
                  <a:lnTo>
                    <a:pt x="54" y="5"/>
                  </a:lnTo>
                  <a:lnTo>
                    <a:pt x="52" y="6"/>
                  </a:lnTo>
                  <a:lnTo>
                    <a:pt x="51" y="6"/>
                  </a:lnTo>
                  <a:lnTo>
                    <a:pt x="50" y="8"/>
                  </a:lnTo>
                  <a:lnTo>
                    <a:pt x="49" y="7"/>
                  </a:lnTo>
                  <a:lnTo>
                    <a:pt x="48" y="7"/>
                  </a:lnTo>
                  <a:lnTo>
                    <a:pt x="47" y="8"/>
                  </a:lnTo>
                  <a:lnTo>
                    <a:pt x="48" y="9"/>
                  </a:lnTo>
                  <a:lnTo>
                    <a:pt x="48" y="10"/>
                  </a:lnTo>
                  <a:lnTo>
                    <a:pt x="47" y="12"/>
                  </a:lnTo>
                  <a:lnTo>
                    <a:pt x="45" y="12"/>
                  </a:lnTo>
                  <a:lnTo>
                    <a:pt x="45" y="11"/>
                  </a:lnTo>
                  <a:lnTo>
                    <a:pt x="44" y="10"/>
                  </a:lnTo>
                  <a:lnTo>
                    <a:pt x="43" y="9"/>
                  </a:lnTo>
                  <a:lnTo>
                    <a:pt x="41" y="8"/>
                  </a:lnTo>
                  <a:lnTo>
                    <a:pt x="41" y="7"/>
                  </a:lnTo>
                  <a:lnTo>
                    <a:pt x="40" y="7"/>
                  </a:lnTo>
                  <a:lnTo>
                    <a:pt x="39" y="7"/>
                  </a:lnTo>
                  <a:lnTo>
                    <a:pt x="39" y="8"/>
                  </a:lnTo>
                  <a:lnTo>
                    <a:pt x="39" y="10"/>
                  </a:lnTo>
                  <a:lnTo>
                    <a:pt x="40" y="11"/>
                  </a:lnTo>
                  <a:lnTo>
                    <a:pt x="39" y="13"/>
                  </a:lnTo>
                  <a:lnTo>
                    <a:pt x="39" y="15"/>
                  </a:lnTo>
                  <a:lnTo>
                    <a:pt x="38" y="16"/>
                  </a:lnTo>
                  <a:lnTo>
                    <a:pt x="37" y="15"/>
                  </a:lnTo>
                  <a:lnTo>
                    <a:pt x="36" y="14"/>
                  </a:lnTo>
                  <a:lnTo>
                    <a:pt x="35" y="13"/>
                  </a:lnTo>
                  <a:lnTo>
                    <a:pt x="34" y="15"/>
                  </a:lnTo>
                  <a:lnTo>
                    <a:pt x="34" y="17"/>
                  </a:lnTo>
                  <a:lnTo>
                    <a:pt x="32" y="18"/>
                  </a:lnTo>
                  <a:lnTo>
                    <a:pt x="32" y="19"/>
                  </a:lnTo>
                  <a:lnTo>
                    <a:pt x="31" y="20"/>
                  </a:lnTo>
                  <a:lnTo>
                    <a:pt x="31" y="18"/>
                  </a:lnTo>
                  <a:lnTo>
                    <a:pt x="31" y="17"/>
                  </a:lnTo>
                  <a:lnTo>
                    <a:pt x="29" y="17"/>
                  </a:lnTo>
                  <a:lnTo>
                    <a:pt x="30" y="16"/>
                  </a:lnTo>
                  <a:lnTo>
                    <a:pt x="30" y="15"/>
                  </a:lnTo>
                  <a:lnTo>
                    <a:pt x="29" y="15"/>
                  </a:lnTo>
                  <a:lnTo>
                    <a:pt x="29" y="14"/>
                  </a:lnTo>
                  <a:lnTo>
                    <a:pt x="26" y="14"/>
                  </a:lnTo>
                  <a:lnTo>
                    <a:pt x="26" y="12"/>
                  </a:lnTo>
                  <a:lnTo>
                    <a:pt x="28" y="13"/>
                  </a:lnTo>
                  <a:lnTo>
                    <a:pt x="29" y="13"/>
                  </a:lnTo>
                  <a:lnTo>
                    <a:pt x="29" y="12"/>
                  </a:lnTo>
                  <a:lnTo>
                    <a:pt x="30" y="12"/>
                  </a:lnTo>
                  <a:lnTo>
                    <a:pt x="30" y="10"/>
                  </a:lnTo>
                  <a:lnTo>
                    <a:pt x="28" y="9"/>
                  </a:lnTo>
                  <a:lnTo>
                    <a:pt x="29" y="8"/>
                  </a:lnTo>
                  <a:lnTo>
                    <a:pt x="28" y="7"/>
                  </a:lnTo>
                  <a:lnTo>
                    <a:pt x="27" y="7"/>
                  </a:lnTo>
                  <a:lnTo>
                    <a:pt x="26" y="7"/>
                  </a:lnTo>
                  <a:lnTo>
                    <a:pt x="25" y="6"/>
                  </a:lnTo>
                  <a:lnTo>
                    <a:pt x="24" y="6"/>
                  </a:lnTo>
                  <a:lnTo>
                    <a:pt x="24" y="4"/>
                  </a:lnTo>
                  <a:lnTo>
                    <a:pt x="21" y="4"/>
                  </a:lnTo>
                  <a:lnTo>
                    <a:pt x="19" y="2"/>
                  </a:lnTo>
                  <a:lnTo>
                    <a:pt x="17" y="2"/>
                  </a:lnTo>
                  <a:lnTo>
                    <a:pt x="16" y="2"/>
                  </a:lnTo>
                  <a:lnTo>
                    <a:pt x="15" y="1"/>
                  </a:lnTo>
                  <a:lnTo>
                    <a:pt x="14" y="2"/>
                  </a:lnTo>
                  <a:lnTo>
                    <a:pt x="13" y="1"/>
                  </a:lnTo>
                  <a:lnTo>
                    <a:pt x="13" y="2"/>
                  </a:lnTo>
                  <a:lnTo>
                    <a:pt x="13" y="3"/>
                  </a:lnTo>
                  <a:lnTo>
                    <a:pt x="14" y="4"/>
                  </a:lnTo>
                  <a:lnTo>
                    <a:pt x="16" y="3"/>
                  </a:lnTo>
                  <a:lnTo>
                    <a:pt x="17" y="3"/>
                  </a:lnTo>
                  <a:lnTo>
                    <a:pt x="18" y="4"/>
                  </a:lnTo>
                  <a:lnTo>
                    <a:pt x="19" y="4"/>
                  </a:lnTo>
                  <a:lnTo>
                    <a:pt x="18" y="5"/>
                  </a:lnTo>
                  <a:lnTo>
                    <a:pt x="17" y="5"/>
                  </a:lnTo>
                  <a:lnTo>
                    <a:pt x="16" y="4"/>
                  </a:lnTo>
                  <a:lnTo>
                    <a:pt x="15" y="5"/>
                  </a:lnTo>
                  <a:lnTo>
                    <a:pt x="16" y="6"/>
                  </a:lnTo>
                  <a:lnTo>
                    <a:pt x="18" y="7"/>
                  </a:lnTo>
                  <a:lnTo>
                    <a:pt x="19" y="7"/>
                  </a:lnTo>
                  <a:lnTo>
                    <a:pt x="19" y="8"/>
                  </a:lnTo>
                  <a:lnTo>
                    <a:pt x="20" y="9"/>
                  </a:lnTo>
                  <a:lnTo>
                    <a:pt x="19" y="11"/>
                  </a:lnTo>
                  <a:lnTo>
                    <a:pt x="18" y="9"/>
                  </a:lnTo>
                  <a:lnTo>
                    <a:pt x="18" y="11"/>
                  </a:lnTo>
                  <a:lnTo>
                    <a:pt x="17" y="9"/>
                  </a:lnTo>
                  <a:lnTo>
                    <a:pt x="16" y="8"/>
                  </a:lnTo>
                  <a:lnTo>
                    <a:pt x="15" y="9"/>
                  </a:lnTo>
                  <a:lnTo>
                    <a:pt x="14" y="9"/>
                  </a:lnTo>
                  <a:lnTo>
                    <a:pt x="13" y="8"/>
                  </a:lnTo>
                  <a:lnTo>
                    <a:pt x="13" y="7"/>
                  </a:lnTo>
                  <a:lnTo>
                    <a:pt x="10" y="6"/>
                  </a:lnTo>
                  <a:lnTo>
                    <a:pt x="8" y="6"/>
                  </a:lnTo>
                  <a:lnTo>
                    <a:pt x="10" y="7"/>
                  </a:lnTo>
                  <a:lnTo>
                    <a:pt x="8" y="7"/>
                  </a:lnTo>
                  <a:lnTo>
                    <a:pt x="9" y="8"/>
                  </a:lnTo>
                  <a:lnTo>
                    <a:pt x="9" y="9"/>
                  </a:lnTo>
                  <a:lnTo>
                    <a:pt x="6" y="8"/>
                  </a:lnTo>
                  <a:lnTo>
                    <a:pt x="7" y="9"/>
                  </a:lnTo>
                  <a:lnTo>
                    <a:pt x="8" y="9"/>
                  </a:lnTo>
                  <a:lnTo>
                    <a:pt x="9" y="10"/>
                  </a:lnTo>
                  <a:lnTo>
                    <a:pt x="7" y="10"/>
                  </a:lnTo>
                  <a:lnTo>
                    <a:pt x="7" y="11"/>
                  </a:lnTo>
                  <a:lnTo>
                    <a:pt x="9" y="12"/>
                  </a:lnTo>
                  <a:lnTo>
                    <a:pt x="12" y="12"/>
                  </a:lnTo>
                  <a:lnTo>
                    <a:pt x="11" y="13"/>
                  </a:lnTo>
                  <a:lnTo>
                    <a:pt x="12" y="13"/>
                  </a:lnTo>
                  <a:lnTo>
                    <a:pt x="9" y="14"/>
                  </a:lnTo>
                  <a:lnTo>
                    <a:pt x="7" y="13"/>
                  </a:lnTo>
                  <a:lnTo>
                    <a:pt x="5" y="12"/>
                  </a:lnTo>
                  <a:lnTo>
                    <a:pt x="3" y="11"/>
                  </a:lnTo>
                  <a:lnTo>
                    <a:pt x="4" y="12"/>
                  </a:lnTo>
                  <a:lnTo>
                    <a:pt x="4" y="13"/>
                  </a:lnTo>
                  <a:lnTo>
                    <a:pt x="6" y="13"/>
                  </a:lnTo>
                  <a:lnTo>
                    <a:pt x="6" y="14"/>
                  </a:lnTo>
                  <a:lnTo>
                    <a:pt x="5" y="14"/>
                  </a:lnTo>
                  <a:lnTo>
                    <a:pt x="7" y="15"/>
                  </a:lnTo>
                  <a:lnTo>
                    <a:pt x="6" y="16"/>
                  </a:lnTo>
                  <a:lnTo>
                    <a:pt x="2" y="15"/>
                  </a:lnTo>
                  <a:lnTo>
                    <a:pt x="1" y="14"/>
                  </a:lnTo>
                  <a:lnTo>
                    <a:pt x="1" y="15"/>
                  </a:lnTo>
                  <a:lnTo>
                    <a:pt x="0" y="17"/>
                  </a:lnTo>
                  <a:lnTo>
                    <a:pt x="3" y="16"/>
                  </a:lnTo>
                  <a:lnTo>
                    <a:pt x="4" y="16"/>
                  </a:lnTo>
                  <a:lnTo>
                    <a:pt x="5" y="16"/>
                  </a:lnTo>
                  <a:lnTo>
                    <a:pt x="6" y="16"/>
                  </a:lnTo>
                  <a:lnTo>
                    <a:pt x="7" y="17"/>
                  </a:lnTo>
                  <a:lnTo>
                    <a:pt x="8" y="17"/>
                  </a:lnTo>
                  <a:lnTo>
                    <a:pt x="10" y="17"/>
                  </a:lnTo>
                  <a:lnTo>
                    <a:pt x="10" y="16"/>
                  </a:lnTo>
                  <a:lnTo>
                    <a:pt x="11" y="16"/>
                  </a:lnTo>
                  <a:lnTo>
                    <a:pt x="12" y="16"/>
                  </a:lnTo>
                  <a:lnTo>
                    <a:pt x="14" y="15"/>
                  </a:lnTo>
                  <a:lnTo>
                    <a:pt x="15" y="14"/>
                  </a:lnTo>
                  <a:lnTo>
                    <a:pt x="17" y="14"/>
                  </a:lnTo>
                  <a:lnTo>
                    <a:pt x="18" y="15"/>
                  </a:lnTo>
                  <a:lnTo>
                    <a:pt x="19" y="15"/>
                  </a:lnTo>
                  <a:lnTo>
                    <a:pt x="20" y="15"/>
                  </a:lnTo>
                  <a:lnTo>
                    <a:pt x="20" y="16"/>
                  </a:lnTo>
                  <a:lnTo>
                    <a:pt x="20" y="15"/>
                  </a:lnTo>
                  <a:lnTo>
                    <a:pt x="21" y="16"/>
                  </a:lnTo>
                  <a:lnTo>
                    <a:pt x="21" y="17"/>
                  </a:lnTo>
                  <a:lnTo>
                    <a:pt x="22" y="17"/>
                  </a:lnTo>
                  <a:lnTo>
                    <a:pt x="23" y="16"/>
                  </a:lnTo>
                  <a:lnTo>
                    <a:pt x="25" y="17"/>
                  </a:lnTo>
                  <a:lnTo>
                    <a:pt x="23" y="18"/>
                  </a:lnTo>
                  <a:lnTo>
                    <a:pt x="22" y="18"/>
                  </a:lnTo>
                  <a:lnTo>
                    <a:pt x="21" y="19"/>
                  </a:lnTo>
                  <a:lnTo>
                    <a:pt x="20" y="19"/>
                  </a:lnTo>
                  <a:lnTo>
                    <a:pt x="19" y="20"/>
                  </a:lnTo>
                  <a:lnTo>
                    <a:pt x="19" y="21"/>
                  </a:lnTo>
                  <a:lnTo>
                    <a:pt x="20" y="21"/>
                  </a:lnTo>
                  <a:lnTo>
                    <a:pt x="22" y="22"/>
                  </a:lnTo>
                  <a:lnTo>
                    <a:pt x="24" y="22"/>
                  </a:lnTo>
                  <a:lnTo>
                    <a:pt x="25" y="21"/>
                  </a:lnTo>
                  <a:lnTo>
                    <a:pt x="26" y="20"/>
                  </a:lnTo>
                  <a:lnTo>
                    <a:pt x="25" y="23"/>
                  </a:lnTo>
                  <a:lnTo>
                    <a:pt x="24" y="23"/>
                  </a:lnTo>
                  <a:lnTo>
                    <a:pt x="21" y="23"/>
                  </a:lnTo>
                  <a:lnTo>
                    <a:pt x="19" y="23"/>
                  </a:lnTo>
                  <a:lnTo>
                    <a:pt x="17" y="24"/>
                  </a:lnTo>
                  <a:lnTo>
                    <a:pt x="16" y="23"/>
                  </a:lnTo>
                  <a:lnTo>
                    <a:pt x="14" y="24"/>
                  </a:lnTo>
                  <a:lnTo>
                    <a:pt x="12" y="24"/>
                  </a:lnTo>
                  <a:lnTo>
                    <a:pt x="11" y="25"/>
                  </a:lnTo>
                  <a:lnTo>
                    <a:pt x="8" y="25"/>
                  </a:lnTo>
                  <a:lnTo>
                    <a:pt x="6" y="25"/>
                  </a:lnTo>
                  <a:lnTo>
                    <a:pt x="6" y="26"/>
                  </a:lnTo>
                  <a:lnTo>
                    <a:pt x="6" y="27"/>
                  </a:lnTo>
                  <a:lnTo>
                    <a:pt x="8" y="27"/>
                  </a:lnTo>
                  <a:lnTo>
                    <a:pt x="10" y="26"/>
                  </a:lnTo>
                  <a:lnTo>
                    <a:pt x="12" y="26"/>
                  </a:lnTo>
                  <a:lnTo>
                    <a:pt x="14" y="26"/>
                  </a:lnTo>
                  <a:lnTo>
                    <a:pt x="15" y="26"/>
                  </a:lnTo>
                  <a:lnTo>
                    <a:pt x="16" y="27"/>
                  </a:lnTo>
                  <a:lnTo>
                    <a:pt x="17" y="26"/>
                  </a:lnTo>
                  <a:lnTo>
                    <a:pt x="18" y="26"/>
                  </a:lnTo>
                  <a:lnTo>
                    <a:pt x="20" y="26"/>
                  </a:lnTo>
                  <a:lnTo>
                    <a:pt x="20" y="27"/>
                  </a:lnTo>
                  <a:lnTo>
                    <a:pt x="20" y="28"/>
                  </a:lnTo>
                  <a:lnTo>
                    <a:pt x="20" y="30"/>
                  </a:lnTo>
                  <a:lnTo>
                    <a:pt x="21" y="30"/>
                  </a:lnTo>
                  <a:lnTo>
                    <a:pt x="22" y="31"/>
                  </a:lnTo>
                  <a:lnTo>
                    <a:pt x="23" y="31"/>
                  </a:lnTo>
                  <a:lnTo>
                    <a:pt x="24" y="30"/>
                  </a:lnTo>
                  <a:lnTo>
                    <a:pt x="25" y="30"/>
                  </a:lnTo>
                  <a:lnTo>
                    <a:pt x="24" y="31"/>
                  </a:lnTo>
                  <a:lnTo>
                    <a:pt x="24" y="32"/>
                  </a:lnTo>
                  <a:lnTo>
                    <a:pt x="24" y="33"/>
                  </a:lnTo>
                  <a:lnTo>
                    <a:pt x="22" y="34"/>
                  </a:lnTo>
                  <a:lnTo>
                    <a:pt x="25" y="33"/>
                  </a:lnTo>
                  <a:lnTo>
                    <a:pt x="25" y="34"/>
                  </a:lnTo>
                  <a:lnTo>
                    <a:pt x="25" y="36"/>
                  </a:lnTo>
                  <a:lnTo>
                    <a:pt x="23" y="37"/>
                  </a:lnTo>
                  <a:lnTo>
                    <a:pt x="20" y="38"/>
                  </a:lnTo>
                  <a:lnTo>
                    <a:pt x="19" y="39"/>
                  </a:lnTo>
                  <a:lnTo>
                    <a:pt x="17" y="38"/>
                  </a:lnTo>
                  <a:lnTo>
                    <a:pt x="17" y="39"/>
                  </a:lnTo>
                  <a:lnTo>
                    <a:pt x="17" y="40"/>
                  </a:lnTo>
                  <a:lnTo>
                    <a:pt x="17" y="41"/>
                  </a:lnTo>
                  <a:lnTo>
                    <a:pt x="19" y="41"/>
                  </a:lnTo>
                  <a:lnTo>
                    <a:pt x="20" y="41"/>
                  </a:lnTo>
                  <a:lnTo>
                    <a:pt x="23" y="41"/>
                  </a:lnTo>
                  <a:lnTo>
                    <a:pt x="25" y="41"/>
                  </a:lnTo>
                  <a:lnTo>
                    <a:pt x="26" y="41"/>
                  </a:lnTo>
                  <a:lnTo>
                    <a:pt x="27" y="41"/>
                  </a:lnTo>
                  <a:lnTo>
                    <a:pt x="29" y="41"/>
                  </a:lnTo>
                  <a:lnTo>
                    <a:pt x="31" y="41"/>
                  </a:lnTo>
                  <a:lnTo>
                    <a:pt x="34" y="41"/>
                  </a:lnTo>
                  <a:lnTo>
                    <a:pt x="36" y="43"/>
                  </a:lnTo>
                  <a:lnTo>
                    <a:pt x="37" y="43"/>
                  </a:lnTo>
                  <a:lnTo>
                    <a:pt x="39" y="44"/>
                  </a:lnTo>
                  <a:lnTo>
                    <a:pt x="41" y="45"/>
                  </a:lnTo>
                  <a:lnTo>
                    <a:pt x="42" y="45"/>
                  </a:lnTo>
                  <a:lnTo>
                    <a:pt x="43" y="4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71" name="India">
              <a:hlinkClick r:id="" action="ppaction://noaction"/>
            </p:cNvPr>
            <p:cNvSpPr>
              <a:spLocks noChangeAspect="1"/>
            </p:cNvSpPr>
            <p:nvPr/>
          </p:nvSpPr>
          <p:spPr bwMode="auto">
            <a:xfrm>
              <a:off x="2493" y="1103"/>
              <a:ext cx="272" cy="273"/>
            </a:xfrm>
            <a:custGeom>
              <a:avLst/>
              <a:gdLst>
                <a:gd name="T0" fmla="*/ 110 w 272"/>
                <a:gd name="T1" fmla="*/ 54 h 273"/>
                <a:gd name="T2" fmla="*/ 100 w 272"/>
                <a:gd name="T3" fmla="*/ 48 h 273"/>
                <a:gd name="T4" fmla="*/ 98 w 272"/>
                <a:gd name="T5" fmla="*/ 36 h 273"/>
                <a:gd name="T6" fmla="*/ 107 w 272"/>
                <a:gd name="T7" fmla="*/ 34 h 273"/>
                <a:gd name="T8" fmla="*/ 102 w 272"/>
                <a:gd name="T9" fmla="*/ 24 h 273"/>
                <a:gd name="T10" fmla="*/ 108 w 272"/>
                <a:gd name="T11" fmla="*/ 17 h 273"/>
                <a:gd name="T12" fmla="*/ 114 w 272"/>
                <a:gd name="T13" fmla="*/ 6 h 273"/>
                <a:gd name="T14" fmla="*/ 106 w 272"/>
                <a:gd name="T15" fmla="*/ 1 h 273"/>
                <a:gd name="T16" fmla="*/ 93 w 272"/>
                <a:gd name="T17" fmla="*/ 5 h 273"/>
                <a:gd name="T18" fmla="*/ 83 w 272"/>
                <a:gd name="T19" fmla="*/ 13 h 273"/>
                <a:gd name="T20" fmla="*/ 69 w 272"/>
                <a:gd name="T21" fmla="*/ 15 h 273"/>
                <a:gd name="T22" fmla="*/ 55 w 272"/>
                <a:gd name="T23" fmla="*/ 14 h 273"/>
                <a:gd name="T24" fmla="*/ 57 w 272"/>
                <a:gd name="T25" fmla="*/ 22 h 273"/>
                <a:gd name="T26" fmla="*/ 58 w 272"/>
                <a:gd name="T27" fmla="*/ 32 h 273"/>
                <a:gd name="T28" fmla="*/ 68 w 272"/>
                <a:gd name="T29" fmla="*/ 38 h 273"/>
                <a:gd name="T30" fmla="*/ 62 w 272"/>
                <a:gd name="T31" fmla="*/ 48 h 273"/>
                <a:gd name="T32" fmla="*/ 56 w 272"/>
                <a:gd name="T33" fmla="*/ 57 h 273"/>
                <a:gd name="T34" fmla="*/ 47 w 272"/>
                <a:gd name="T35" fmla="*/ 69 h 273"/>
                <a:gd name="T36" fmla="*/ 37 w 272"/>
                <a:gd name="T37" fmla="*/ 80 h 273"/>
                <a:gd name="T38" fmla="*/ 25 w 272"/>
                <a:gd name="T39" fmla="*/ 83 h 273"/>
                <a:gd name="T40" fmla="*/ 14 w 272"/>
                <a:gd name="T41" fmla="*/ 92 h 273"/>
                <a:gd name="T42" fmla="*/ 20 w 272"/>
                <a:gd name="T43" fmla="*/ 102 h 273"/>
                <a:gd name="T44" fmla="*/ 25 w 272"/>
                <a:gd name="T45" fmla="*/ 110 h 273"/>
                <a:gd name="T46" fmla="*/ 24 w 272"/>
                <a:gd name="T47" fmla="*/ 120 h 273"/>
                <a:gd name="T48" fmla="*/ 11 w 272"/>
                <a:gd name="T49" fmla="*/ 119 h 273"/>
                <a:gd name="T50" fmla="*/ 1 w 272"/>
                <a:gd name="T51" fmla="*/ 125 h 273"/>
                <a:gd name="T52" fmla="*/ 21 w 272"/>
                <a:gd name="T53" fmla="*/ 133 h 273"/>
                <a:gd name="T54" fmla="*/ 21 w 272"/>
                <a:gd name="T55" fmla="*/ 152 h 273"/>
                <a:gd name="T56" fmla="*/ 38 w 272"/>
                <a:gd name="T57" fmla="*/ 142 h 273"/>
                <a:gd name="T58" fmla="*/ 41 w 272"/>
                <a:gd name="T59" fmla="*/ 145 h 273"/>
                <a:gd name="T60" fmla="*/ 43 w 272"/>
                <a:gd name="T61" fmla="*/ 165 h 273"/>
                <a:gd name="T62" fmla="*/ 45 w 272"/>
                <a:gd name="T63" fmla="*/ 182 h 273"/>
                <a:gd name="T64" fmla="*/ 55 w 272"/>
                <a:gd name="T65" fmla="*/ 203 h 273"/>
                <a:gd name="T66" fmla="*/ 65 w 272"/>
                <a:gd name="T67" fmla="*/ 233 h 273"/>
                <a:gd name="T68" fmla="*/ 92 w 272"/>
                <a:gd name="T69" fmla="*/ 271 h 273"/>
                <a:gd name="T70" fmla="*/ 107 w 272"/>
                <a:gd name="T71" fmla="*/ 253 h 273"/>
                <a:gd name="T72" fmla="*/ 113 w 272"/>
                <a:gd name="T73" fmla="*/ 224 h 273"/>
                <a:gd name="T74" fmla="*/ 115 w 272"/>
                <a:gd name="T75" fmla="*/ 201 h 273"/>
                <a:gd name="T76" fmla="*/ 149 w 272"/>
                <a:gd name="T77" fmla="*/ 177 h 273"/>
                <a:gd name="T78" fmla="*/ 181 w 272"/>
                <a:gd name="T79" fmla="*/ 145 h 273"/>
                <a:gd name="T80" fmla="*/ 192 w 272"/>
                <a:gd name="T81" fmla="*/ 145 h 273"/>
                <a:gd name="T82" fmla="*/ 189 w 272"/>
                <a:gd name="T83" fmla="*/ 124 h 273"/>
                <a:gd name="T84" fmla="*/ 190 w 272"/>
                <a:gd name="T85" fmla="*/ 108 h 273"/>
                <a:gd name="T86" fmla="*/ 196 w 272"/>
                <a:gd name="T87" fmla="*/ 102 h 273"/>
                <a:gd name="T88" fmla="*/ 224 w 272"/>
                <a:gd name="T89" fmla="*/ 112 h 273"/>
                <a:gd name="T90" fmla="*/ 223 w 272"/>
                <a:gd name="T91" fmla="*/ 125 h 273"/>
                <a:gd name="T92" fmla="*/ 231 w 272"/>
                <a:gd name="T93" fmla="*/ 135 h 273"/>
                <a:gd name="T94" fmla="*/ 248 w 272"/>
                <a:gd name="T95" fmla="*/ 109 h 273"/>
                <a:gd name="T96" fmla="*/ 272 w 272"/>
                <a:gd name="T97" fmla="*/ 81 h 273"/>
                <a:gd name="T98" fmla="*/ 252 w 272"/>
                <a:gd name="T99" fmla="*/ 70 h 273"/>
                <a:gd name="T100" fmla="*/ 231 w 272"/>
                <a:gd name="T101" fmla="*/ 81 h 273"/>
                <a:gd name="T102" fmla="*/ 223 w 272"/>
                <a:gd name="T103" fmla="*/ 89 h 273"/>
                <a:gd name="T104" fmla="*/ 212 w 272"/>
                <a:gd name="T105" fmla="*/ 95 h 273"/>
                <a:gd name="T106" fmla="*/ 196 w 272"/>
                <a:gd name="T107" fmla="*/ 95 h 273"/>
                <a:gd name="T108" fmla="*/ 192 w 272"/>
                <a:gd name="T109" fmla="*/ 84 h 273"/>
                <a:gd name="T110" fmla="*/ 182 w 272"/>
                <a:gd name="T111" fmla="*/ 99 h 273"/>
                <a:gd name="T112" fmla="*/ 161 w 272"/>
                <a:gd name="T113" fmla="*/ 95 h 273"/>
                <a:gd name="T114" fmla="*/ 147 w 272"/>
                <a:gd name="T115" fmla="*/ 89 h 273"/>
                <a:gd name="T116" fmla="*/ 133 w 272"/>
                <a:gd name="T117" fmla="*/ 86 h 273"/>
                <a:gd name="T118" fmla="*/ 120 w 272"/>
                <a:gd name="T119" fmla="*/ 79 h 273"/>
                <a:gd name="T120" fmla="*/ 114 w 272"/>
                <a:gd name="T121" fmla="*/ 71 h 273"/>
                <a:gd name="T122" fmla="*/ 120 w 272"/>
                <a:gd name="T123" fmla="*/ 60 h 2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2"/>
                <a:gd name="T187" fmla="*/ 0 h 273"/>
                <a:gd name="T188" fmla="*/ 272 w 272"/>
                <a:gd name="T189" fmla="*/ 273 h 2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2" h="273">
                  <a:moveTo>
                    <a:pt x="121" y="60"/>
                  </a:moveTo>
                  <a:lnTo>
                    <a:pt x="120" y="60"/>
                  </a:lnTo>
                  <a:lnTo>
                    <a:pt x="119" y="60"/>
                  </a:lnTo>
                  <a:lnTo>
                    <a:pt x="119" y="59"/>
                  </a:lnTo>
                  <a:lnTo>
                    <a:pt x="118" y="59"/>
                  </a:lnTo>
                  <a:lnTo>
                    <a:pt x="117" y="59"/>
                  </a:lnTo>
                  <a:lnTo>
                    <a:pt x="117" y="58"/>
                  </a:lnTo>
                  <a:lnTo>
                    <a:pt x="116" y="58"/>
                  </a:lnTo>
                  <a:lnTo>
                    <a:pt x="115" y="58"/>
                  </a:lnTo>
                  <a:lnTo>
                    <a:pt x="115" y="57"/>
                  </a:lnTo>
                  <a:lnTo>
                    <a:pt x="114" y="57"/>
                  </a:lnTo>
                  <a:lnTo>
                    <a:pt x="114" y="56"/>
                  </a:lnTo>
                  <a:lnTo>
                    <a:pt x="113" y="56"/>
                  </a:lnTo>
                  <a:lnTo>
                    <a:pt x="112" y="56"/>
                  </a:lnTo>
                  <a:lnTo>
                    <a:pt x="111" y="56"/>
                  </a:lnTo>
                  <a:lnTo>
                    <a:pt x="111" y="55"/>
                  </a:lnTo>
                  <a:lnTo>
                    <a:pt x="111" y="54"/>
                  </a:lnTo>
                  <a:lnTo>
                    <a:pt x="110" y="54"/>
                  </a:lnTo>
                  <a:lnTo>
                    <a:pt x="110" y="53"/>
                  </a:lnTo>
                  <a:lnTo>
                    <a:pt x="109" y="53"/>
                  </a:lnTo>
                  <a:lnTo>
                    <a:pt x="108" y="53"/>
                  </a:lnTo>
                  <a:lnTo>
                    <a:pt x="107" y="53"/>
                  </a:lnTo>
                  <a:lnTo>
                    <a:pt x="107" y="52"/>
                  </a:lnTo>
                  <a:lnTo>
                    <a:pt x="106" y="52"/>
                  </a:lnTo>
                  <a:lnTo>
                    <a:pt x="105" y="52"/>
                  </a:lnTo>
                  <a:lnTo>
                    <a:pt x="104" y="52"/>
                  </a:lnTo>
                  <a:lnTo>
                    <a:pt x="103" y="52"/>
                  </a:lnTo>
                  <a:lnTo>
                    <a:pt x="102" y="53"/>
                  </a:lnTo>
                  <a:lnTo>
                    <a:pt x="101" y="52"/>
                  </a:lnTo>
                  <a:lnTo>
                    <a:pt x="101" y="51"/>
                  </a:lnTo>
                  <a:lnTo>
                    <a:pt x="102" y="51"/>
                  </a:lnTo>
                  <a:lnTo>
                    <a:pt x="101" y="51"/>
                  </a:lnTo>
                  <a:lnTo>
                    <a:pt x="101" y="50"/>
                  </a:lnTo>
                  <a:lnTo>
                    <a:pt x="100" y="50"/>
                  </a:lnTo>
                  <a:lnTo>
                    <a:pt x="100" y="49"/>
                  </a:lnTo>
                  <a:lnTo>
                    <a:pt x="100" y="48"/>
                  </a:lnTo>
                  <a:lnTo>
                    <a:pt x="99" y="48"/>
                  </a:lnTo>
                  <a:lnTo>
                    <a:pt x="99" y="47"/>
                  </a:lnTo>
                  <a:lnTo>
                    <a:pt x="100" y="46"/>
                  </a:lnTo>
                  <a:lnTo>
                    <a:pt x="99" y="46"/>
                  </a:lnTo>
                  <a:lnTo>
                    <a:pt x="99" y="45"/>
                  </a:lnTo>
                  <a:lnTo>
                    <a:pt x="99" y="44"/>
                  </a:lnTo>
                  <a:lnTo>
                    <a:pt x="99" y="43"/>
                  </a:lnTo>
                  <a:lnTo>
                    <a:pt x="100" y="42"/>
                  </a:lnTo>
                  <a:lnTo>
                    <a:pt x="99" y="42"/>
                  </a:lnTo>
                  <a:lnTo>
                    <a:pt x="99" y="41"/>
                  </a:lnTo>
                  <a:lnTo>
                    <a:pt x="98" y="41"/>
                  </a:lnTo>
                  <a:lnTo>
                    <a:pt x="98" y="40"/>
                  </a:lnTo>
                  <a:lnTo>
                    <a:pt x="97" y="40"/>
                  </a:lnTo>
                  <a:lnTo>
                    <a:pt x="97" y="39"/>
                  </a:lnTo>
                  <a:lnTo>
                    <a:pt x="97" y="38"/>
                  </a:lnTo>
                  <a:lnTo>
                    <a:pt x="97" y="37"/>
                  </a:lnTo>
                  <a:lnTo>
                    <a:pt x="97" y="36"/>
                  </a:lnTo>
                  <a:lnTo>
                    <a:pt x="98" y="36"/>
                  </a:lnTo>
                  <a:lnTo>
                    <a:pt x="99" y="36"/>
                  </a:lnTo>
                  <a:lnTo>
                    <a:pt x="99" y="35"/>
                  </a:lnTo>
                  <a:lnTo>
                    <a:pt x="99" y="36"/>
                  </a:lnTo>
                  <a:lnTo>
                    <a:pt x="100" y="37"/>
                  </a:lnTo>
                  <a:lnTo>
                    <a:pt x="100" y="38"/>
                  </a:lnTo>
                  <a:lnTo>
                    <a:pt x="101" y="38"/>
                  </a:lnTo>
                  <a:lnTo>
                    <a:pt x="102" y="38"/>
                  </a:lnTo>
                  <a:lnTo>
                    <a:pt x="103" y="38"/>
                  </a:lnTo>
                  <a:lnTo>
                    <a:pt x="103" y="37"/>
                  </a:lnTo>
                  <a:lnTo>
                    <a:pt x="104" y="37"/>
                  </a:lnTo>
                  <a:lnTo>
                    <a:pt x="104" y="36"/>
                  </a:lnTo>
                  <a:lnTo>
                    <a:pt x="105" y="36"/>
                  </a:lnTo>
                  <a:lnTo>
                    <a:pt x="105" y="37"/>
                  </a:lnTo>
                  <a:lnTo>
                    <a:pt x="106" y="37"/>
                  </a:lnTo>
                  <a:lnTo>
                    <a:pt x="106" y="36"/>
                  </a:lnTo>
                  <a:lnTo>
                    <a:pt x="107" y="36"/>
                  </a:lnTo>
                  <a:lnTo>
                    <a:pt x="107" y="35"/>
                  </a:lnTo>
                  <a:lnTo>
                    <a:pt x="107" y="34"/>
                  </a:lnTo>
                  <a:lnTo>
                    <a:pt x="107" y="33"/>
                  </a:lnTo>
                  <a:lnTo>
                    <a:pt x="106" y="33"/>
                  </a:lnTo>
                  <a:lnTo>
                    <a:pt x="106" y="32"/>
                  </a:lnTo>
                  <a:lnTo>
                    <a:pt x="105" y="32"/>
                  </a:lnTo>
                  <a:lnTo>
                    <a:pt x="105" y="31"/>
                  </a:lnTo>
                  <a:lnTo>
                    <a:pt x="106" y="31"/>
                  </a:lnTo>
                  <a:lnTo>
                    <a:pt x="106" y="30"/>
                  </a:lnTo>
                  <a:lnTo>
                    <a:pt x="105" y="30"/>
                  </a:lnTo>
                  <a:lnTo>
                    <a:pt x="104" y="30"/>
                  </a:lnTo>
                  <a:lnTo>
                    <a:pt x="103" y="30"/>
                  </a:lnTo>
                  <a:lnTo>
                    <a:pt x="103" y="29"/>
                  </a:lnTo>
                  <a:lnTo>
                    <a:pt x="102" y="29"/>
                  </a:lnTo>
                  <a:lnTo>
                    <a:pt x="102" y="28"/>
                  </a:lnTo>
                  <a:lnTo>
                    <a:pt x="101" y="28"/>
                  </a:lnTo>
                  <a:lnTo>
                    <a:pt x="101" y="27"/>
                  </a:lnTo>
                  <a:lnTo>
                    <a:pt x="101" y="26"/>
                  </a:lnTo>
                  <a:lnTo>
                    <a:pt x="102" y="25"/>
                  </a:lnTo>
                  <a:lnTo>
                    <a:pt x="102" y="24"/>
                  </a:lnTo>
                  <a:lnTo>
                    <a:pt x="102" y="23"/>
                  </a:lnTo>
                  <a:lnTo>
                    <a:pt x="101" y="23"/>
                  </a:lnTo>
                  <a:lnTo>
                    <a:pt x="101" y="22"/>
                  </a:lnTo>
                  <a:lnTo>
                    <a:pt x="101" y="21"/>
                  </a:lnTo>
                  <a:lnTo>
                    <a:pt x="102" y="21"/>
                  </a:lnTo>
                  <a:lnTo>
                    <a:pt x="102" y="22"/>
                  </a:lnTo>
                  <a:lnTo>
                    <a:pt x="103" y="22"/>
                  </a:lnTo>
                  <a:lnTo>
                    <a:pt x="103" y="21"/>
                  </a:lnTo>
                  <a:lnTo>
                    <a:pt x="104" y="21"/>
                  </a:lnTo>
                  <a:lnTo>
                    <a:pt x="105" y="21"/>
                  </a:lnTo>
                  <a:lnTo>
                    <a:pt x="105" y="22"/>
                  </a:lnTo>
                  <a:lnTo>
                    <a:pt x="106" y="21"/>
                  </a:lnTo>
                  <a:lnTo>
                    <a:pt x="107" y="20"/>
                  </a:lnTo>
                  <a:lnTo>
                    <a:pt x="107" y="19"/>
                  </a:lnTo>
                  <a:lnTo>
                    <a:pt x="108" y="19"/>
                  </a:lnTo>
                  <a:lnTo>
                    <a:pt x="108" y="18"/>
                  </a:lnTo>
                  <a:lnTo>
                    <a:pt x="107" y="18"/>
                  </a:lnTo>
                  <a:lnTo>
                    <a:pt x="108" y="17"/>
                  </a:lnTo>
                  <a:lnTo>
                    <a:pt x="109" y="17"/>
                  </a:lnTo>
                  <a:lnTo>
                    <a:pt x="109" y="16"/>
                  </a:lnTo>
                  <a:lnTo>
                    <a:pt x="110" y="15"/>
                  </a:lnTo>
                  <a:lnTo>
                    <a:pt x="110" y="14"/>
                  </a:lnTo>
                  <a:lnTo>
                    <a:pt x="111" y="14"/>
                  </a:lnTo>
                  <a:lnTo>
                    <a:pt x="112" y="14"/>
                  </a:lnTo>
                  <a:lnTo>
                    <a:pt x="112" y="13"/>
                  </a:lnTo>
                  <a:lnTo>
                    <a:pt x="112" y="12"/>
                  </a:lnTo>
                  <a:lnTo>
                    <a:pt x="113" y="12"/>
                  </a:lnTo>
                  <a:lnTo>
                    <a:pt x="113" y="11"/>
                  </a:lnTo>
                  <a:lnTo>
                    <a:pt x="113" y="10"/>
                  </a:lnTo>
                  <a:lnTo>
                    <a:pt x="113" y="9"/>
                  </a:lnTo>
                  <a:lnTo>
                    <a:pt x="113" y="8"/>
                  </a:lnTo>
                  <a:lnTo>
                    <a:pt x="113" y="7"/>
                  </a:lnTo>
                  <a:lnTo>
                    <a:pt x="114" y="7"/>
                  </a:lnTo>
                  <a:lnTo>
                    <a:pt x="114" y="6"/>
                  </a:lnTo>
                  <a:lnTo>
                    <a:pt x="115" y="6"/>
                  </a:lnTo>
                  <a:lnTo>
                    <a:pt x="114" y="6"/>
                  </a:lnTo>
                  <a:lnTo>
                    <a:pt x="114" y="5"/>
                  </a:lnTo>
                  <a:lnTo>
                    <a:pt x="113" y="5"/>
                  </a:lnTo>
                  <a:lnTo>
                    <a:pt x="113" y="6"/>
                  </a:lnTo>
                  <a:lnTo>
                    <a:pt x="112" y="6"/>
                  </a:lnTo>
                  <a:lnTo>
                    <a:pt x="112" y="7"/>
                  </a:lnTo>
                  <a:lnTo>
                    <a:pt x="111" y="6"/>
                  </a:lnTo>
                  <a:lnTo>
                    <a:pt x="111" y="5"/>
                  </a:lnTo>
                  <a:lnTo>
                    <a:pt x="111" y="4"/>
                  </a:lnTo>
                  <a:lnTo>
                    <a:pt x="110" y="4"/>
                  </a:lnTo>
                  <a:lnTo>
                    <a:pt x="110" y="5"/>
                  </a:lnTo>
                  <a:lnTo>
                    <a:pt x="109" y="5"/>
                  </a:lnTo>
                  <a:lnTo>
                    <a:pt x="109" y="4"/>
                  </a:lnTo>
                  <a:lnTo>
                    <a:pt x="108" y="4"/>
                  </a:lnTo>
                  <a:lnTo>
                    <a:pt x="108" y="3"/>
                  </a:lnTo>
                  <a:lnTo>
                    <a:pt x="108" y="2"/>
                  </a:lnTo>
                  <a:lnTo>
                    <a:pt x="107" y="2"/>
                  </a:lnTo>
                  <a:lnTo>
                    <a:pt x="107" y="1"/>
                  </a:lnTo>
                  <a:lnTo>
                    <a:pt x="106" y="1"/>
                  </a:lnTo>
                  <a:lnTo>
                    <a:pt x="105" y="1"/>
                  </a:lnTo>
                  <a:lnTo>
                    <a:pt x="105" y="0"/>
                  </a:lnTo>
                  <a:lnTo>
                    <a:pt x="104" y="0"/>
                  </a:lnTo>
                  <a:lnTo>
                    <a:pt x="104" y="1"/>
                  </a:lnTo>
                  <a:lnTo>
                    <a:pt x="103" y="1"/>
                  </a:lnTo>
                  <a:lnTo>
                    <a:pt x="102" y="1"/>
                  </a:lnTo>
                  <a:lnTo>
                    <a:pt x="101" y="1"/>
                  </a:lnTo>
                  <a:lnTo>
                    <a:pt x="100" y="1"/>
                  </a:lnTo>
                  <a:lnTo>
                    <a:pt x="99" y="1"/>
                  </a:lnTo>
                  <a:lnTo>
                    <a:pt x="99" y="2"/>
                  </a:lnTo>
                  <a:lnTo>
                    <a:pt x="98" y="2"/>
                  </a:lnTo>
                  <a:lnTo>
                    <a:pt x="98" y="3"/>
                  </a:lnTo>
                  <a:lnTo>
                    <a:pt x="97" y="3"/>
                  </a:lnTo>
                  <a:lnTo>
                    <a:pt x="96" y="3"/>
                  </a:lnTo>
                  <a:lnTo>
                    <a:pt x="96" y="4"/>
                  </a:lnTo>
                  <a:lnTo>
                    <a:pt x="95" y="4"/>
                  </a:lnTo>
                  <a:lnTo>
                    <a:pt x="94" y="5"/>
                  </a:lnTo>
                  <a:lnTo>
                    <a:pt x="93" y="5"/>
                  </a:lnTo>
                  <a:lnTo>
                    <a:pt x="93" y="6"/>
                  </a:lnTo>
                  <a:lnTo>
                    <a:pt x="92" y="6"/>
                  </a:lnTo>
                  <a:lnTo>
                    <a:pt x="91" y="6"/>
                  </a:lnTo>
                  <a:lnTo>
                    <a:pt x="90" y="6"/>
                  </a:lnTo>
                  <a:lnTo>
                    <a:pt x="89" y="6"/>
                  </a:lnTo>
                  <a:lnTo>
                    <a:pt x="89" y="7"/>
                  </a:lnTo>
                  <a:lnTo>
                    <a:pt x="88" y="7"/>
                  </a:lnTo>
                  <a:lnTo>
                    <a:pt x="87" y="7"/>
                  </a:lnTo>
                  <a:lnTo>
                    <a:pt x="87" y="8"/>
                  </a:lnTo>
                  <a:lnTo>
                    <a:pt x="86" y="8"/>
                  </a:lnTo>
                  <a:lnTo>
                    <a:pt x="86" y="9"/>
                  </a:lnTo>
                  <a:lnTo>
                    <a:pt x="85" y="9"/>
                  </a:lnTo>
                  <a:lnTo>
                    <a:pt x="84" y="9"/>
                  </a:lnTo>
                  <a:lnTo>
                    <a:pt x="84" y="10"/>
                  </a:lnTo>
                  <a:lnTo>
                    <a:pt x="83" y="10"/>
                  </a:lnTo>
                  <a:lnTo>
                    <a:pt x="83" y="11"/>
                  </a:lnTo>
                  <a:lnTo>
                    <a:pt x="83" y="12"/>
                  </a:lnTo>
                  <a:lnTo>
                    <a:pt x="83" y="13"/>
                  </a:lnTo>
                  <a:lnTo>
                    <a:pt x="82" y="13"/>
                  </a:lnTo>
                  <a:lnTo>
                    <a:pt x="82" y="14"/>
                  </a:lnTo>
                  <a:lnTo>
                    <a:pt x="81" y="13"/>
                  </a:lnTo>
                  <a:lnTo>
                    <a:pt x="80" y="13"/>
                  </a:lnTo>
                  <a:lnTo>
                    <a:pt x="79" y="13"/>
                  </a:lnTo>
                  <a:lnTo>
                    <a:pt x="78" y="13"/>
                  </a:lnTo>
                  <a:lnTo>
                    <a:pt x="77" y="13"/>
                  </a:lnTo>
                  <a:lnTo>
                    <a:pt x="77" y="14"/>
                  </a:lnTo>
                  <a:lnTo>
                    <a:pt x="76" y="14"/>
                  </a:lnTo>
                  <a:lnTo>
                    <a:pt x="75" y="14"/>
                  </a:lnTo>
                  <a:lnTo>
                    <a:pt x="74" y="14"/>
                  </a:lnTo>
                  <a:lnTo>
                    <a:pt x="73" y="14"/>
                  </a:lnTo>
                  <a:lnTo>
                    <a:pt x="73" y="15"/>
                  </a:lnTo>
                  <a:lnTo>
                    <a:pt x="72" y="15"/>
                  </a:lnTo>
                  <a:lnTo>
                    <a:pt x="71" y="15"/>
                  </a:lnTo>
                  <a:lnTo>
                    <a:pt x="70" y="16"/>
                  </a:lnTo>
                  <a:lnTo>
                    <a:pt x="70" y="15"/>
                  </a:lnTo>
                  <a:lnTo>
                    <a:pt x="69" y="15"/>
                  </a:lnTo>
                  <a:lnTo>
                    <a:pt x="68" y="15"/>
                  </a:lnTo>
                  <a:lnTo>
                    <a:pt x="67" y="15"/>
                  </a:lnTo>
                  <a:lnTo>
                    <a:pt x="66" y="15"/>
                  </a:lnTo>
                  <a:lnTo>
                    <a:pt x="65" y="15"/>
                  </a:lnTo>
                  <a:lnTo>
                    <a:pt x="64" y="14"/>
                  </a:lnTo>
                  <a:lnTo>
                    <a:pt x="63" y="14"/>
                  </a:lnTo>
                  <a:lnTo>
                    <a:pt x="63" y="13"/>
                  </a:lnTo>
                  <a:lnTo>
                    <a:pt x="62" y="13"/>
                  </a:lnTo>
                  <a:lnTo>
                    <a:pt x="61" y="13"/>
                  </a:lnTo>
                  <a:lnTo>
                    <a:pt x="60" y="13"/>
                  </a:lnTo>
                  <a:lnTo>
                    <a:pt x="60" y="12"/>
                  </a:lnTo>
                  <a:lnTo>
                    <a:pt x="59" y="12"/>
                  </a:lnTo>
                  <a:lnTo>
                    <a:pt x="58" y="12"/>
                  </a:lnTo>
                  <a:lnTo>
                    <a:pt x="57" y="12"/>
                  </a:lnTo>
                  <a:lnTo>
                    <a:pt x="57" y="13"/>
                  </a:lnTo>
                  <a:lnTo>
                    <a:pt x="56" y="13"/>
                  </a:lnTo>
                  <a:lnTo>
                    <a:pt x="55" y="13"/>
                  </a:lnTo>
                  <a:lnTo>
                    <a:pt x="55" y="14"/>
                  </a:lnTo>
                  <a:lnTo>
                    <a:pt x="55" y="15"/>
                  </a:lnTo>
                  <a:lnTo>
                    <a:pt x="54" y="15"/>
                  </a:lnTo>
                  <a:lnTo>
                    <a:pt x="54" y="16"/>
                  </a:lnTo>
                  <a:lnTo>
                    <a:pt x="53" y="17"/>
                  </a:lnTo>
                  <a:lnTo>
                    <a:pt x="54" y="17"/>
                  </a:lnTo>
                  <a:lnTo>
                    <a:pt x="55" y="17"/>
                  </a:lnTo>
                  <a:lnTo>
                    <a:pt x="55" y="18"/>
                  </a:lnTo>
                  <a:lnTo>
                    <a:pt x="55" y="19"/>
                  </a:lnTo>
                  <a:lnTo>
                    <a:pt x="54" y="19"/>
                  </a:lnTo>
                  <a:lnTo>
                    <a:pt x="54" y="20"/>
                  </a:lnTo>
                  <a:lnTo>
                    <a:pt x="55" y="20"/>
                  </a:lnTo>
                  <a:lnTo>
                    <a:pt x="55" y="21"/>
                  </a:lnTo>
                  <a:lnTo>
                    <a:pt x="56" y="20"/>
                  </a:lnTo>
                  <a:lnTo>
                    <a:pt x="57" y="20"/>
                  </a:lnTo>
                  <a:lnTo>
                    <a:pt x="57" y="21"/>
                  </a:lnTo>
                  <a:lnTo>
                    <a:pt x="58" y="21"/>
                  </a:lnTo>
                  <a:lnTo>
                    <a:pt x="58" y="22"/>
                  </a:lnTo>
                  <a:lnTo>
                    <a:pt x="57" y="22"/>
                  </a:lnTo>
                  <a:lnTo>
                    <a:pt x="56" y="23"/>
                  </a:lnTo>
                  <a:lnTo>
                    <a:pt x="55" y="23"/>
                  </a:lnTo>
                  <a:lnTo>
                    <a:pt x="55" y="24"/>
                  </a:lnTo>
                  <a:lnTo>
                    <a:pt x="56" y="24"/>
                  </a:lnTo>
                  <a:lnTo>
                    <a:pt x="57" y="25"/>
                  </a:lnTo>
                  <a:lnTo>
                    <a:pt x="57" y="26"/>
                  </a:lnTo>
                  <a:lnTo>
                    <a:pt x="58" y="26"/>
                  </a:lnTo>
                  <a:lnTo>
                    <a:pt x="58" y="27"/>
                  </a:lnTo>
                  <a:lnTo>
                    <a:pt x="57" y="27"/>
                  </a:lnTo>
                  <a:lnTo>
                    <a:pt x="57" y="28"/>
                  </a:lnTo>
                  <a:lnTo>
                    <a:pt x="56" y="28"/>
                  </a:lnTo>
                  <a:lnTo>
                    <a:pt x="55" y="28"/>
                  </a:lnTo>
                  <a:lnTo>
                    <a:pt x="55" y="29"/>
                  </a:lnTo>
                  <a:lnTo>
                    <a:pt x="56" y="29"/>
                  </a:lnTo>
                  <a:lnTo>
                    <a:pt x="56" y="30"/>
                  </a:lnTo>
                  <a:lnTo>
                    <a:pt x="57" y="31"/>
                  </a:lnTo>
                  <a:lnTo>
                    <a:pt x="58" y="31"/>
                  </a:lnTo>
                  <a:lnTo>
                    <a:pt x="58" y="32"/>
                  </a:lnTo>
                  <a:lnTo>
                    <a:pt x="59" y="32"/>
                  </a:lnTo>
                  <a:lnTo>
                    <a:pt x="59" y="33"/>
                  </a:lnTo>
                  <a:lnTo>
                    <a:pt x="58" y="33"/>
                  </a:lnTo>
                  <a:lnTo>
                    <a:pt x="59" y="33"/>
                  </a:lnTo>
                  <a:lnTo>
                    <a:pt x="60" y="33"/>
                  </a:lnTo>
                  <a:lnTo>
                    <a:pt x="60" y="34"/>
                  </a:lnTo>
                  <a:lnTo>
                    <a:pt x="61" y="34"/>
                  </a:lnTo>
                  <a:lnTo>
                    <a:pt x="62" y="34"/>
                  </a:lnTo>
                  <a:lnTo>
                    <a:pt x="62" y="35"/>
                  </a:lnTo>
                  <a:lnTo>
                    <a:pt x="62" y="36"/>
                  </a:lnTo>
                  <a:lnTo>
                    <a:pt x="62" y="37"/>
                  </a:lnTo>
                  <a:lnTo>
                    <a:pt x="63" y="37"/>
                  </a:lnTo>
                  <a:lnTo>
                    <a:pt x="64" y="37"/>
                  </a:lnTo>
                  <a:lnTo>
                    <a:pt x="65" y="37"/>
                  </a:lnTo>
                  <a:lnTo>
                    <a:pt x="66" y="37"/>
                  </a:lnTo>
                  <a:lnTo>
                    <a:pt x="66" y="38"/>
                  </a:lnTo>
                  <a:lnTo>
                    <a:pt x="67" y="38"/>
                  </a:lnTo>
                  <a:lnTo>
                    <a:pt x="68" y="38"/>
                  </a:lnTo>
                  <a:lnTo>
                    <a:pt x="68" y="39"/>
                  </a:lnTo>
                  <a:lnTo>
                    <a:pt x="68" y="40"/>
                  </a:lnTo>
                  <a:lnTo>
                    <a:pt x="68" y="41"/>
                  </a:lnTo>
                  <a:lnTo>
                    <a:pt x="67" y="41"/>
                  </a:lnTo>
                  <a:lnTo>
                    <a:pt x="67" y="42"/>
                  </a:lnTo>
                  <a:lnTo>
                    <a:pt x="66" y="42"/>
                  </a:lnTo>
                  <a:lnTo>
                    <a:pt x="65" y="42"/>
                  </a:lnTo>
                  <a:lnTo>
                    <a:pt x="64" y="42"/>
                  </a:lnTo>
                  <a:lnTo>
                    <a:pt x="63" y="42"/>
                  </a:lnTo>
                  <a:lnTo>
                    <a:pt x="62" y="42"/>
                  </a:lnTo>
                  <a:lnTo>
                    <a:pt x="62" y="43"/>
                  </a:lnTo>
                  <a:lnTo>
                    <a:pt x="61" y="43"/>
                  </a:lnTo>
                  <a:lnTo>
                    <a:pt x="61" y="44"/>
                  </a:lnTo>
                  <a:lnTo>
                    <a:pt x="61" y="45"/>
                  </a:lnTo>
                  <a:lnTo>
                    <a:pt x="61" y="46"/>
                  </a:lnTo>
                  <a:lnTo>
                    <a:pt x="61" y="47"/>
                  </a:lnTo>
                  <a:lnTo>
                    <a:pt x="62" y="47"/>
                  </a:lnTo>
                  <a:lnTo>
                    <a:pt x="62" y="48"/>
                  </a:lnTo>
                  <a:lnTo>
                    <a:pt x="62" y="49"/>
                  </a:lnTo>
                  <a:lnTo>
                    <a:pt x="61" y="49"/>
                  </a:lnTo>
                  <a:lnTo>
                    <a:pt x="61" y="50"/>
                  </a:lnTo>
                  <a:lnTo>
                    <a:pt x="61" y="51"/>
                  </a:lnTo>
                  <a:lnTo>
                    <a:pt x="62" y="51"/>
                  </a:lnTo>
                  <a:lnTo>
                    <a:pt x="63" y="51"/>
                  </a:lnTo>
                  <a:lnTo>
                    <a:pt x="63" y="52"/>
                  </a:lnTo>
                  <a:lnTo>
                    <a:pt x="62" y="52"/>
                  </a:lnTo>
                  <a:lnTo>
                    <a:pt x="61" y="52"/>
                  </a:lnTo>
                  <a:lnTo>
                    <a:pt x="61" y="53"/>
                  </a:lnTo>
                  <a:lnTo>
                    <a:pt x="60" y="53"/>
                  </a:lnTo>
                  <a:lnTo>
                    <a:pt x="59" y="53"/>
                  </a:lnTo>
                  <a:lnTo>
                    <a:pt x="59" y="54"/>
                  </a:lnTo>
                  <a:lnTo>
                    <a:pt x="58" y="54"/>
                  </a:lnTo>
                  <a:lnTo>
                    <a:pt x="58" y="55"/>
                  </a:lnTo>
                  <a:lnTo>
                    <a:pt x="57" y="55"/>
                  </a:lnTo>
                  <a:lnTo>
                    <a:pt x="57" y="56"/>
                  </a:lnTo>
                  <a:lnTo>
                    <a:pt x="56" y="57"/>
                  </a:lnTo>
                  <a:lnTo>
                    <a:pt x="55" y="57"/>
                  </a:lnTo>
                  <a:lnTo>
                    <a:pt x="55" y="58"/>
                  </a:lnTo>
                  <a:lnTo>
                    <a:pt x="54" y="58"/>
                  </a:lnTo>
                  <a:lnTo>
                    <a:pt x="54" y="59"/>
                  </a:lnTo>
                  <a:lnTo>
                    <a:pt x="54" y="60"/>
                  </a:lnTo>
                  <a:lnTo>
                    <a:pt x="54" y="61"/>
                  </a:lnTo>
                  <a:lnTo>
                    <a:pt x="54" y="62"/>
                  </a:lnTo>
                  <a:lnTo>
                    <a:pt x="53" y="62"/>
                  </a:lnTo>
                  <a:lnTo>
                    <a:pt x="53" y="63"/>
                  </a:lnTo>
                  <a:lnTo>
                    <a:pt x="52" y="63"/>
                  </a:lnTo>
                  <a:lnTo>
                    <a:pt x="51" y="63"/>
                  </a:lnTo>
                  <a:lnTo>
                    <a:pt x="50" y="63"/>
                  </a:lnTo>
                  <a:lnTo>
                    <a:pt x="50" y="64"/>
                  </a:lnTo>
                  <a:lnTo>
                    <a:pt x="49" y="65"/>
                  </a:lnTo>
                  <a:lnTo>
                    <a:pt x="49" y="66"/>
                  </a:lnTo>
                  <a:lnTo>
                    <a:pt x="48" y="67"/>
                  </a:lnTo>
                  <a:lnTo>
                    <a:pt x="48" y="68"/>
                  </a:lnTo>
                  <a:lnTo>
                    <a:pt x="47" y="69"/>
                  </a:lnTo>
                  <a:lnTo>
                    <a:pt x="46" y="70"/>
                  </a:lnTo>
                  <a:lnTo>
                    <a:pt x="46" y="71"/>
                  </a:lnTo>
                  <a:lnTo>
                    <a:pt x="45" y="71"/>
                  </a:lnTo>
                  <a:lnTo>
                    <a:pt x="45" y="72"/>
                  </a:lnTo>
                  <a:lnTo>
                    <a:pt x="45" y="73"/>
                  </a:lnTo>
                  <a:lnTo>
                    <a:pt x="44" y="73"/>
                  </a:lnTo>
                  <a:lnTo>
                    <a:pt x="43" y="73"/>
                  </a:lnTo>
                  <a:lnTo>
                    <a:pt x="43" y="74"/>
                  </a:lnTo>
                  <a:lnTo>
                    <a:pt x="42" y="74"/>
                  </a:lnTo>
                  <a:lnTo>
                    <a:pt x="42" y="75"/>
                  </a:lnTo>
                  <a:lnTo>
                    <a:pt x="41" y="75"/>
                  </a:lnTo>
                  <a:lnTo>
                    <a:pt x="40" y="76"/>
                  </a:lnTo>
                  <a:lnTo>
                    <a:pt x="39" y="77"/>
                  </a:lnTo>
                  <a:lnTo>
                    <a:pt x="39" y="78"/>
                  </a:lnTo>
                  <a:lnTo>
                    <a:pt x="38" y="78"/>
                  </a:lnTo>
                  <a:lnTo>
                    <a:pt x="38" y="79"/>
                  </a:lnTo>
                  <a:lnTo>
                    <a:pt x="37" y="79"/>
                  </a:lnTo>
                  <a:lnTo>
                    <a:pt x="37" y="80"/>
                  </a:lnTo>
                  <a:lnTo>
                    <a:pt x="37" y="81"/>
                  </a:lnTo>
                  <a:lnTo>
                    <a:pt x="36" y="81"/>
                  </a:lnTo>
                  <a:lnTo>
                    <a:pt x="36" y="82"/>
                  </a:lnTo>
                  <a:lnTo>
                    <a:pt x="35" y="83"/>
                  </a:lnTo>
                  <a:lnTo>
                    <a:pt x="34" y="84"/>
                  </a:lnTo>
                  <a:lnTo>
                    <a:pt x="33" y="84"/>
                  </a:lnTo>
                  <a:lnTo>
                    <a:pt x="32" y="84"/>
                  </a:lnTo>
                  <a:lnTo>
                    <a:pt x="31" y="84"/>
                  </a:lnTo>
                  <a:lnTo>
                    <a:pt x="30" y="84"/>
                  </a:lnTo>
                  <a:lnTo>
                    <a:pt x="29" y="84"/>
                  </a:lnTo>
                  <a:lnTo>
                    <a:pt x="28" y="84"/>
                  </a:lnTo>
                  <a:lnTo>
                    <a:pt x="28" y="85"/>
                  </a:lnTo>
                  <a:lnTo>
                    <a:pt x="27" y="86"/>
                  </a:lnTo>
                  <a:lnTo>
                    <a:pt x="26" y="86"/>
                  </a:lnTo>
                  <a:lnTo>
                    <a:pt x="26" y="85"/>
                  </a:lnTo>
                  <a:lnTo>
                    <a:pt x="25" y="85"/>
                  </a:lnTo>
                  <a:lnTo>
                    <a:pt x="25" y="84"/>
                  </a:lnTo>
                  <a:lnTo>
                    <a:pt x="25" y="83"/>
                  </a:lnTo>
                  <a:lnTo>
                    <a:pt x="24" y="83"/>
                  </a:lnTo>
                  <a:lnTo>
                    <a:pt x="24" y="82"/>
                  </a:lnTo>
                  <a:lnTo>
                    <a:pt x="23" y="82"/>
                  </a:lnTo>
                  <a:lnTo>
                    <a:pt x="22" y="83"/>
                  </a:lnTo>
                  <a:lnTo>
                    <a:pt x="21" y="84"/>
                  </a:lnTo>
                  <a:lnTo>
                    <a:pt x="21" y="85"/>
                  </a:lnTo>
                  <a:lnTo>
                    <a:pt x="20" y="85"/>
                  </a:lnTo>
                  <a:lnTo>
                    <a:pt x="19" y="86"/>
                  </a:lnTo>
                  <a:lnTo>
                    <a:pt x="18" y="87"/>
                  </a:lnTo>
                  <a:lnTo>
                    <a:pt x="18" y="88"/>
                  </a:lnTo>
                  <a:lnTo>
                    <a:pt x="17" y="88"/>
                  </a:lnTo>
                  <a:lnTo>
                    <a:pt x="17" y="89"/>
                  </a:lnTo>
                  <a:lnTo>
                    <a:pt x="16" y="89"/>
                  </a:lnTo>
                  <a:lnTo>
                    <a:pt x="16" y="90"/>
                  </a:lnTo>
                  <a:lnTo>
                    <a:pt x="15" y="90"/>
                  </a:lnTo>
                  <a:lnTo>
                    <a:pt x="15" y="91"/>
                  </a:lnTo>
                  <a:lnTo>
                    <a:pt x="15" y="92"/>
                  </a:lnTo>
                  <a:lnTo>
                    <a:pt x="14" y="92"/>
                  </a:lnTo>
                  <a:lnTo>
                    <a:pt x="14" y="93"/>
                  </a:lnTo>
                  <a:lnTo>
                    <a:pt x="14" y="94"/>
                  </a:lnTo>
                  <a:lnTo>
                    <a:pt x="14" y="95"/>
                  </a:lnTo>
                  <a:lnTo>
                    <a:pt x="14" y="96"/>
                  </a:lnTo>
                  <a:lnTo>
                    <a:pt x="15" y="96"/>
                  </a:lnTo>
                  <a:lnTo>
                    <a:pt x="15" y="97"/>
                  </a:lnTo>
                  <a:lnTo>
                    <a:pt x="16" y="97"/>
                  </a:lnTo>
                  <a:lnTo>
                    <a:pt x="17" y="97"/>
                  </a:lnTo>
                  <a:lnTo>
                    <a:pt x="18" y="97"/>
                  </a:lnTo>
                  <a:lnTo>
                    <a:pt x="19" y="97"/>
                  </a:lnTo>
                  <a:lnTo>
                    <a:pt x="20" y="97"/>
                  </a:lnTo>
                  <a:lnTo>
                    <a:pt x="20" y="98"/>
                  </a:lnTo>
                  <a:lnTo>
                    <a:pt x="21" y="98"/>
                  </a:lnTo>
                  <a:lnTo>
                    <a:pt x="21" y="99"/>
                  </a:lnTo>
                  <a:lnTo>
                    <a:pt x="20" y="99"/>
                  </a:lnTo>
                  <a:lnTo>
                    <a:pt x="20" y="100"/>
                  </a:lnTo>
                  <a:lnTo>
                    <a:pt x="20" y="101"/>
                  </a:lnTo>
                  <a:lnTo>
                    <a:pt x="20" y="102"/>
                  </a:lnTo>
                  <a:lnTo>
                    <a:pt x="19" y="102"/>
                  </a:lnTo>
                  <a:lnTo>
                    <a:pt x="19" y="103"/>
                  </a:lnTo>
                  <a:lnTo>
                    <a:pt x="20" y="103"/>
                  </a:lnTo>
                  <a:lnTo>
                    <a:pt x="20" y="104"/>
                  </a:lnTo>
                  <a:lnTo>
                    <a:pt x="20" y="105"/>
                  </a:lnTo>
                  <a:lnTo>
                    <a:pt x="21" y="105"/>
                  </a:lnTo>
                  <a:lnTo>
                    <a:pt x="21" y="106"/>
                  </a:lnTo>
                  <a:lnTo>
                    <a:pt x="22" y="106"/>
                  </a:lnTo>
                  <a:lnTo>
                    <a:pt x="23" y="106"/>
                  </a:lnTo>
                  <a:lnTo>
                    <a:pt x="23" y="105"/>
                  </a:lnTo>
                  <a:lnTo>
                    <a:pt x="24" y="105"/>
                  </a:lnTo>
                  <a:lnTo>
                    <a:pt x="24" y="106"/>
                  </a:lnTo>
                  <a:lnTo>
                    <a:pt x="25" y="106"/>
                  </a:lnTo>
                  <a:lnTo>
                    <a:pt x="25" y="107"/>
                  </a:lnTo>
                  <a:lnTo>
                    <a:pt x="24" y="107"/>
                  </a:lnTo>
                  <a:lnTo>
                    <a:pt x="24" y="108"/>
                  </a:lnTo>
                  <a:lnTo>
                    <a:pt x="25" y="109"/>
                  </a:lnTo>
                  <a:lnTo>
                    <a:pt x="25" y="110"/>
                  </a:lnTo>
                  <a:lnTo>
                    <a:pt x="26" y="111"/>
                  </a:lnTo>
                  <a:lnTo>
                    <a:pt x="26" y="112"/>
                  </a:lnTo>
                  <a:lnTo>
                    <a:pt x="27" y="112"/>
                  </a:lnTo>
                  <a:lnTo>
                    <a:pt x="27" y="113"/>
                  </a:lnTo>
                  <a:lnTo>
                    <a:pt x="28" y="113"/>
                  </a:lnTo>
                  <a:lnTo>
                    <a:pt x="28" y="114"/>
                  </a:lnTo>
                  <a:lnTo>
                    <a:pt x="28" y="115"/>
                  </a:lnTo>
                  <a:lnTo>
                    <a:pt x="28" y="116"/>
                  </a:lnTo>
                  <a:lnTo>
                    <a:pt x="28" y="117"/>
                  </a:lnTo>
                  <a:lnTo>
                    <a:pt x="28" y="118"/>
                  </a:lnTo>
                  <a:lnTo>
                    <a:pt x="29" y="118"/>
                  </a:lnTo>
                  <a:lnTo>
                    <a:pt x="29" y="119"/>
                  </a:lnTo>
                  <a:lnTo>
                    <a:pt x="28" y="119"/>
                  </a:lnTo>
                  <a:lnTo>
                    <a:pt x="27" y="119"/>
                  </a:lnTo>
                  <a:lnTo>
                    <a:pt x="27" y="120"/>
                  </a:lnTo>
                  <a:lnTo>
                    <a:pt x="26" y="120"/>
                  </a:lnTo>
                  <a:lnTo>
                    <a:pt x="25" y="120"/>
                  </a:lnTo>
                  <a:lnTo>
                    <a:pt x="24" y="120"/>
                  </a:lnTo>
                  <a:lnTo>
                    <a:pt x="24" y="119"/>
                  </a:lnTo>
                  <a:lnTo>
                    <a:pt x="24" y="118"/>
                  </a:lnTo>
                  <a:lnTo>
                    <a:pt x="23" y="118"/>
                  </a:lnTo>
                  <a:lnTo>
                    <a:pt x="22" y="118"/>
                  </a:lnTo>
                  <a:lnTo>
                    <a:pt x="21" y="119"/>
                  </a:lnTo>
                  <a:lnTo>
                    <a:pt x="20" y="119"/>
                  </a:lnTo>
                  <a:lnTo>
                    <a:pt x="20" y="120"/>
                  </a:lnTo>
                  <a:lnTo>
                    <a:pt x="19" y="120"/>
                  </a:lnTo>
                  <a:lnTo>
                    <a:pt x="18" y="120"/>
                  </a:lnTo>
                  <a:lnTo>
                    <a:pt x="17" y="120"/>
                  </a:lnTo>
                  <a:lnTo>
                    <a:pt x="16" y="120"/>
                  </a:lnTo>
                  <a:lnTo>
                    <a:pt x="15" y="120"/>
                  </a:lnTo>
                  <a:lnTo>
                    <a:pt x="15" y="119"/>
                  </a:lnTo>
                  <a:lnTo>
                    <a:pt x="14" y="119"/>
                  </a:lnTo>
                  <a:lnTo>
                    <a:pt x="14" y="120"/>
                  </a:lnTo>
                  <a:lnTo>
                    <a:pt x="13" y="119"/>
                  </a:lnTo>
                  <a:lnTo>
                    <a:pt x="12" y="119"/>
                  </a:lnTo>
                  <a:lnTo>
                    <a:pt x="11" y="119"/>
                  </a:lnTo>
                  <a:lnTo>
                    <a:pt x="10" y="119"/>
                  </a:lnTo>
                  <a:lnTo>
                    <a:pt x="9" y="119"/>
                  </a:lnTo>
                  <a:lnTo>
                    <a:pt x="8" y="119"/>
                  </a:lnTo>
                  <a:lnTo>
                    <a:pt x="7" y="119"/>
                  </a:lnTo>
                  <a:lnTo>
                    <a:pt x="7" y="120"/>
                  </a:lnTo>
                  <a:lnTo>
                    <a:pt x="7" y="121"/>
                  </a:lnTo>
                  <a:lnTo>
                    <a:pt x="7" y="122"/>
                  </a:lnTo>
                  <a:lnTo>
                    <a:pt x="6" y="122"/>
                  </a:lnTo>
                  <a:lnTo>
                    <a:pt x="5" y="122"/>
                  </a:lnTo>
                  <a:lnTo>
                    <a:pt x="4" y="122"/>
                  </a:lnTo>
                  <a:lnTo>
                    <a:pt x="3" y="122"/>
                  </a:lnTo>
                  <a:lnTo>
                    <a:pt x="2" y="122"/>
                  </a:lnTo>
                  <a:lnTo>
                    <a:pt x="2" y="123"/>
                  </a:lnTo>
                  <a:lnTo>
                    <a:pt x="2" y="124"/>
                  </a:lnTo>
                  <a:lnTo>
                    <a:pt x="1" y="124"/>
                  </a:lnTo>
                  <a:lnTo>
                    <a:pt x="1" y="125"/>
                  </a:lnTo>
                  <a:lnTo>
                    <a:pt x="0" y="124"/>
                  </a:lnTo>
                  <a:lnTo>
                    <a:pt x="1" y="125"/>
                  </a:lnTo>
                  <a:lnTo>
                    <a:pt x="1" y="126"/>
                  </a:lnTo>
                  <a:lnTo>
                    <a:pt x="2" y="126"/>
                  </a:lnTo>
                  <a:lnTo>
                    <a:pt x="3" y="128"/>
                  </a:lnTo>
                  <a:lnTo>
                    <a:pt x="4" y="129"/>
                  </a:lnTo>
                  <a:lnTo>
                    <a:pt x="5" y="131"/>
                  </a:lnTo>
                  <a:lnTo>
                    <a:pt x="7" y="133"/>
                  </a:lnTo>
                  <a:lnTo>
                    <a:pt x="8" y="133"/>
                  </a:lnTo>
                  <a:lnTo>
                    <a:pt x="10" y="134"/>
                  </a:lnTo>
                  <a:lnTo>
                    <a:pt x="12" y="134"/>
                  </a:lnTo>
                  <a:lnTo>
                    <a:pt x="13" y="134"/>
                  </a:lnTo>
                  <a:lnTo>
                    <a:pt x="16" y="133"/>
                  </a:lnTo>
                  <a:lnTo>
                    <a:pt x="18" y="133"/>
                  </a:lnTo>
                  <a:lnTo>
                    <a:pt x="19" y="133"/>
                  </a:lnTo>
                  <a:lnTo>
                    <a:pt x="20" y="132"/>
                  </a:lnTo>
                  <a:lnTo>
                    <a:pt x="20" y="131"/>
                  </a:lnTo>
                  <a:lnTo>
                    <a:pt x="21" y="131"/>
                  </a:lnTo>
                  <a:lnTo>
                    <a:pt x="22" y="131"/>
                  </a:lnTo>
                  <a:lnTo>
                    <a:pt x="21" y="133"/>
                  </a:lnTo>
                  <a:lnTo>
                    <a:pt x="20" y="135"/>
                  </a:lnTo>
                  <a:lnTo>
                    <a:pt x="19" y="136"/>
                  </a:lnTo>
                  <a:lnTo>
                    <a:pt x="17" y="138"/>
                  </a:lnTo>
                  <a:lnTo>
                    <a:pt x="15" y="138"/>
                  </a:lnTo>
                  <a:lnTo>
                    <a:pt x="14" y="138"/>
                  </a:lnTo>
                  <a:lnTo>
                    <a:pt x="13" y="138"/>
                  </a:lnTo>
                  <a:lnTo>
                    <a:pt x="12" y="138"/>
                  </a:lnTo>
                  <a:lnTo>
                    <a:pt x="11" y="139"/>
                  </a:lnTo>
                  <a:lnTo>
                    <a:pt x="10" y="138"/>
                  </a:lnTo>
                  <a:lnTo>
                    <a:pt x="9" y="138"/>
                  </a:lnTo>
                  <a:lnTo>
                    <a:pt x="8" y="138"/>
                  </a:lnTo>
                  <a:lnTo>
                    <a:pt x="9" y="141"/>
                  </a:lnTo>
                  <a:lnTo>
                    <a:pt x="11" y="143"/>
                  </a:lnTo>
                  <a:lnTo>
                    <a:pt x="12" y="143"/>
                  </a:lnTo>
                  <a:lnTo>
                    <a:pt x="16" y="148"/>
                  </a:lnTo>
                  <a:lnTo>
                    <a:pt x="18" y="150"/>
                  </a:lnTo>
                  <a:lnTo>
                    <a:pt x="20" y="151"/>
                  </a:lnTo>
                  <a:lnTo>
                    <a:pt x="21" y="152"/>
                  </a:lnTo>
                  <a:lnTo>
                    <a:pt x="22" y="153"/>
                  </a:lnTo>
                  <a:lnTo>
                    <a:pt x="23" y="153"/>
                  </a:lnTo>
                  <a:lnTo>
                    <a:pt x="24" y="153"/>
                  </a:lnTo>
                  <a:lnTo>
                    <a:pt x="25" y="153"/>
                  </a:lnTo>
                  <a:lnTo>
                    <a:pt x="27" y="153"/>
                  </a:lnTo>
                  <a:lnTo>
                    <a:pt x="29" y="153"/>
                  </a:lnTo>
                  <a:lnTo>
                    <a:pt x="30" y="153"/>
                  </a:lnTo>
                  <a:lnTo>
                    <a:pt x="30" y="152"/>
                  </a:lnTo>
                  <a:lnTo>
                    <a:pt x="31" y="152"/>
                  </a:lnTo>
                  <a:lnTo>
                    <a:pt x="32" y="152"/>
                  </a:lnTo>
                  <a:lnTo>
                    <a:pt x="33" y="152"/>
                  </a:lnTo>
                  <a:lnTo>
                    <a:pt x="34" y="151"/>
                  </a:lnTo>
                  <a:lnTo>
                    <a:pt x="35" y="150"/>
                  </a:lnTo>
                  <a:lnTo>
                    <a:pt x="36" y="148"/>
                  </a:lnTo>
                  <a:lnTo>
                    <a:pt x="37" y="147"/>
                  </a:lnTo>
                  <a:lnTo>
                    <a:pt x="37" y="145"/>
                  </a:lnTo>
                  <a:lnTo>
                    <a:pt x="38" y="143"/>
                  </a:lnTo>
                  <a:lnTo>
                    <a:pt x="38" y="142"/>
                  </a:lnTo>
                  <a:lnTo>
                    <a:pt x="38" y="141"/>
                  </a:lnTo>
                  <a:lnTo>
                    <a:pt x="38" y="140"/>
                  </a:lnTo>
                  <a:lnTo>
                    <a:pt x="38" y="139"/>
                  </a:lnTo>
                  <a:lnTo>
                    <a:pt x="38" y="138"/>
                  </a:lnTo>
                  <a:lnTo>
                    <a:pt x="39" y="138"/>
                  </a:lnTo>
                  <a:lnTo>
                    <a:pt x="39" y="139"/>
                  </a:lnTo>
                  <a:lnTo>
                    <a:pt x="41" y="139"/>
                  </a:lnTo>
                  <a:lnTo>
                    <a:pt x="42" y="139"/>
                  </a:lnTo>
                  <a:lnTo>
                    <a:pt x="43" y="139"/>
                  </a:lnTo>
                  <a:lnTo>
                    <a:pt x="44" y="139"/>
                  </a:lnTo>
                  <a:lnTo>
                    <a:pt x="44" y="140"/>
                  </a:lnTo>
                  <a:lnTo>
                    <a:pt x="43" y="140"/>
                  </a:lnTo>
                  <a:lnTo>
                    <a:pt x="42" y="140"/>
                  </a:lnTo>
                  <a:lnTo>
                    <a:pt x="41" y="141"/>
                  </a:lnTo>
                  <a:lnTo>
                    <a:pt x="41" y="142"/>
                  </a:lnTo>
                  <a:lnTo>
                    <a:pt x="41" y="143"/>
                  </a:lnTo>
                  <a:lnTo>
                    <a:pt x="41" y="144"/>
                  </a:lnTo>
                  <a:lnTo>
                    <a:pt x="41" y="145"/>
                  </a:lnTo>
                  <a:lnTo>
                    <a:pt x="43" y="145"/>
                  </a:lnTo>
                  <a:lnTo>
                    <a:pt x="42" y="146"/>
                  </a:lnTo>
                  <a:lnTo>
                    <a:pt x="42" y="147"/>
                  </a:lnTo>
                  <a:lnTo>
                    <a:pt x="41" y="148"/>
                  </a:lnTo>
                  <a:lnTo>
                    <a:pt x="41" y="149"/>
                  </a:lnTo>
                  <a:lnTo>
                    <a:pt x="42" y="150"/>
                  </a:lnTo>
                  <a:lnTo>
                    <a:pt x="42" y="151"/>
                  </a:lnTo>
                  <a:lnTo>
                    <a:pt x="43" y="151"/>
                  </a:lnTo>
                  <a:lnTo>
                    <a:pt x="43" y="152"/>
                  </a:lnTo>
                  <a:lnTo>
                    <a:pt x="44" y="154"/>
                  </a:lnTo>
                  <a:lnTo>
                    <a:pt x="44" y="156"/>
                  </a:lnTo>
                  <a:lnTo>
                    <a:pt x="44" y="158"/>
                  </a:lnTo>
                  <a:lnTo>
                    <a:pt x="43" y="159"/>
                  </a:lnTo>
                  <a:lnTo>
                    <a:pt x="43" y="160"/>
                  </a:lnTo>
                  <a:lnTo>
                    <a:pt x="43" y="162"/>
                  </a:lnTo>
                  <a:lnTo>
                    <a:pt x="42" y="162"/>
                  </a:lnTo>
                  <a:lnTo>
                    <a:pt x="42" y="164"/>
                  </a:lnTo>
                  <a:lnTo>
                    <a:pt x="43" y="165"/>
                  </a:lnTo>
                  <a:lnTo>
                    <a:pt x="43" y="166"/>
                  </a:lnTo>
                  <a:lnTo>
                    <a:pt x="43" y="167"/>
                  </a:lnTo>
                  <a:lnTo>
                    <a:pt x="43" y="168"/>
                  </a:lnTo>
                  <a:lnTo>
                    <a:pt x="43" y="169"/>
                  </a:lnTo>
                  <a:lnTo>
                    <a:pt x="43" y="170"/>
                  </a:lnTo>
                  <a:lnTo>
                    <a:pt x="44" y="170"/>
                  </a:lnTo>
                  <a:lnTo>
                    <a:pt x="45" y="169"/>
                  </a:lnTo>
                  <a:lnTo>
                    <a:pt x="45" y="170"/>
                  </a:lnTo>
                  <a:lnTo>
                    <a:pt x="45" y="171"/>
                  </a:lnTo>
                  <a:lnTo>
                    <a:pt x="45" y="172"/>
                  </a:lnTo>
                  <a:lnTo>
                    <a:pt x="44" y="173"/>
                  </a:lnTo>
                  <a:lnTo>
                    <a:pt x="44" y="175"/>
                  </a:lnTo>
                  <a:lnTo>
                    <a:pt x="44" y="176"/>
                  </a:lnTo>
                  <a:lnTo>
                    <a:pt x="45" y="177"/>
                  </a:lnTo>
                  <a:lnTo>
                    <a:pt x="45" y="178"/>
                  </a:lnTo>
                  <a:lnTo>
                    <a:pt x="45" y="180"/>
                  </a:lnTo>
                  <a:lnTo>
                    <a:pt x="45" y="181"/>
                  </a:lnTo>
                  <a:lnTo>
                    <a:pt x="45" y="182"/>
                  </a:lnTo>
                  <a:lnTo>
                    <a:pt x="46" y="184"/>
                  </a:lnTo>
                  <a:lnTo>
                    <a:pt x="47" y="186"/>
                  </a:lnTo>
                  <a:lnTo>
                    <a:pt x="47" y="187"/>
                  </a:lnTo>
                  <a:lnTo>
                    <a:pt x="47" y="188"/>
                  </a:lnTo>
                  <a:lnTo>
                    <a:pt x="48" y="189"/>
                  </a:lnTo>
                  <a:lnTo>
                    <a:pt x="48" y="191"/>
                  </a:lnTo>
                  <a:lnTo>
                    <a:pt x="48" y="192"/>
                  </a:lnTo>
                  <a:lnTo>
                    <a:pt x="48" y="194"/>
                  </a:lnTo>
                  <a:lnTo>
                    <a:pt x="49" y="196"/>
                  </a:lnTo>
                  <a:lnTo>
                    <a:pt x="49" y="198"/>
                  </a:lnTo>
                  <a:lnTo>
                    <a:pt x="50" y="198"/>
                  </a:lnTo>
                  <a:lnTo>
                    <a:pt x="50" y="199"/>
                  </a:lnTo>
                  <a:lnTo>
                    <a:pt x="50" y="200"/>
                  </a:lnTo>
                  <a:lnTo>
                    <a:pt x="51" y="200"/>
                  </a:lnTo>
                  <a:lnTo>
                    <a:pt x="52" y="202"/>
                  </a:lnTo>
                  <a:lnTo>
                    <a:pt x="53" y="201"/>
                  </a:lnTo>
                  <a:lnTo>
                    <a:pt x="54" y="202"/>
                  </a:lnTo>
                  <a:lnTo>
                    <a:pt x="55" y="203"/>
                  </a:lnTo>
                  <a:lnTo>
                    <a:pt x="56" y="202"/>
                  </a:lnTo>
                  <a:lnTo>
                    <a:pt x="57" y="203"/>
                  </a:lnTo>
                  <a:lnTo>
                    <a:pt x="57" y="205"/>
                  </a:lnTo>
                  <a:lnTo>
                    <a:pt x="57" y="206"/>
                  </a:lnTo>
                  <a:lnTo>
                    <a:pt x="57" y="207"/>
                  </a:lnTo>
                  <a:lnTo>
                    <a:pt x="57" y="208"/>
                  </a:lnTo>
                  <a:lnTo>
                    <a:pt x="55" y="209"/>
                  </a:lnTo>
                  <a:lnTo>
                    <a:pt x="56" y="211"/>
                  </a:lnTo>
                  <a:lnTo>
                    <a:pt x="58" y="212"/>
                  </a:lnTo>
                  <a:lnTo>
                    <a:pt x="58" y="214"/>
                  </a:lnTo>
                  <a:lnTo>
                    <a:pt x="59" y="216"/>
                  </a:lnTo>
                  <a:lnTo>
                    <a:pt x="60" y="218"/>
                  </a:lnTo>
                  <a:lnTo>
                    <a:pt x="61" y="220"/>
                  </a:lnTo>
                  <a:lnTo>
                    <a:pt x="62" y="222"/>
                  </a:lnTo>
                  <a:lnTo>
                    <a:pt x="62" y="224"/>
                  </a:lnTo>
                  <a:lnTo>
                    <a:pt x="63" y="227"/>
                  </a:lnTo>
                  <a:lnTo>
                    <a:pt x="64" y="232"/>
                  </a:lnTo>
                  <a:lnTo>
                    <a:pt x="65" y="233"/>
                  </a:lnTo>
                  <a:lnTo>
                    <a:pt x="65" y="234"/>
                  </a:lnTo>
                  <a:lnTo>
                    <a:pt x="67" y="237"/>
                  </a:lnTo>
                  <a:lnTo>
                    <a:pt x="68" y="238"/>
                  </a:lnTo>
                  <a:lnTo>
                    <a:pt x="71" y="241"/>
                  </a:lnTo>
                  <a:lnTo>
                    <a:pt x="71" y="242"/>
                  </a:lnTo>
                  <a:lnTo>
                    <a:pt x="72" y="245"/>
                  </a:lnTo>
                  <a:lnTo>
                    <a:pt x="73" y="249"/>
                  </a:lnTo>
                  <a:lnTo>
                    <a:pt x="75" y="253"/>
                  </a:lnTo>
                  <a:lnTo>
                    <a:pt x="77" y="258"/>
                  </a:lnTo>
                  <a:lnTo>
                    <a:pt x="78" y="263"/>
                  </a:lnTo>
                  <a:lnTo>
                    <a:pt x="80" y="265"/>
                  </a:lnTo>
                  <a:lnTo>
                    <a:pt x="82" y="269"/>
                  </a:lnTo>
                  <a:lnTo>
                    <a:pt x="84" y="272"/>
                  </a:lnTo>
                  <a:lnTo>
                    <a:pt x="86" y="273"/>
                  </a:lnTo>
                  <a:lnTo>
                    <a:pt x="89" y="273"/>
                  </a:lnTo>
                  <a:lnTo>
                    <a:pt x="91" y="272"/>
                  </a:lnTo>
                  <a:lnTo>
                    <a:pt x="91" y="271"/>
                  </a:lnTo>
                  <a:lnTo>
                    <a:pt x="92" y="271"/>
                  </a:lnTo>
                  <a:lnTo>
                    <a:pt x="93" y="270"/>
                  </a:lnTo>
                  <a:lnTo>
                    <a:pt x="93" y="269"/>
                  </a:lnTo>
                  <a:lnTo>
                    <a:pt x="93" y="268"/>
                  </a:lnTo>
                  <a:lnTo>
                    <a:pt x="94" y="267"/>
                  </a:lnTo>
                  <a:lnTo>
                    <a:pt x="94" y="265"/>
                  </a:lnTo>
                  <a:lnTo>
                    <a:pt x="96" y="264"/>
                  </a:lnTo>
                  <a:lnTo>
                    <a:pt x="98" y="263"/>
                  </a:lnTo>
                  <a:lnTo>
                    <a:pt x="100" y="263"/>
                  </a:lnTo>
                  <a:lnTo>
                    <a:pt x="101" y="263"/>
                  </a:lnTo>
                  <a:lnTo>
                    <a:pt x="101" y="262"/>
                  </a:lnTo>
                  <a:lnTo>
                    <a:pt x="101" y="261"/>
                  </a:lnTo>
                  <a:lnTo>
                    <a:pt x="101" y="259"/>
                  </a:lnTo>
                  <a:lnTo>
                    <a:pt x="102" y="258"/>
                  </a:lnTo>
                  <a:lnTo>
                    <a:pt x="103" y="256"/>
                  </a:lnTo>
                  <a:lnTo>
                    <a:pt x="104" y="255"/>
                  </a:lnTo>
                  <a:lnTo>
                    <a:pt x="104" y="253"/>
                  </a:lnTo>
                  <a:lnTo>
                    <a:pt x="106" y="253"/>
                  </a:lnTo>
                  <a:lnTo>
                    <a:pt x="107" y="253"/>
                  </a:lnTo>
                  <a:lnTo>
                    <a:pt x="109" y="253"/>
                  </a:lnTo>
                  <a:lnTo>
                    <a:pt x="109" y="251"/>
                  </a:lnTo>
                  <a:lnTo>
                    <a:pt x="109" y="250"/>
                  </a:lnTo>
                  <a:lnTo>
                    <a:pt x="109" y="249"/>
                  </a:lnTo>
                  <a:lnTo>
                    <a:pt x="109" y="247"/>
                  </a:lnTo>
                  <a:lnTo>
                    <a:pt x="109" y="245"/>
                  </a:lnTo>
                  <a:lnTo>
                    <a:pt x="109" y="243"/>
                  </a:lnTo>
                  <a:lnTo>
                    <a:pt x="109" y="240"/>
                  </a:lnTo>
                  <a:lnTo>
                    <a:pt x="109" y="239"/>
                  </a:lnTo>
                  <a:lnTo>
                    <a:pt x="110" y="236"/>
                  </a:lnTo>
                  <a:lnTo>
                    <a:pt x="111" y="234"/>
                  </a:lnTo>
                  <a:lnTo>
                    <a:pt x="112" y="232"/>
                  </a:lnTo>
                  <a:lnTo>
                    <a:pt x="113" y="230"/>
                  </a:lnTo>
                  <a:lnTo>
                    <a:pt x="113" y="228"/>
                  </a:lnTo>
                  <a:lnTo>
                    <a:pt x="113" y="227"/>
                  </a:lnTo>
                  <a:lnTo>
                    <a:pt x="114" y="226"/>
                  </a:lnTo>
                  <a:lnTo>
                    <a:pt x="114" y="225"/>
                  </a:lnTo>
                  <a:lnTo>
                    <a:pt x="113" y="224"/>
                  </a:lnTo>
                  <a:lnTo>
                    <a:pt x="112" y="223"/>
                  </a:lnTo>
                  <a:lnTo>
                    <a:pt x="112" y="222"/>
                  </a:lnTo>
                  <a:lnTo>
                    <a:pt x="112" y="221"/>
                  </a:lnTo>
                  <a:lnTo>
                    <a:pt x="113" y="222"/>
                  </a:lnTo>
                  <a:lnTo>
                    <a:pt x="112" y="221"/>
                  </a:lnTo>
                  <a:lnTo>
                    <a:pt x="112" y="219"/>
                  </a:lnTo>
                  <a:lnTo>
                    <a:pt x="112" y="218"/>
                  </a:lnTo>
                  <a:lnTo>
                    <a:pt x="111" y="216"/>
                  </a:lnTo>
                  <a:lnTo>
                    <a:pt x="112" y="216"/>
                  </a:lnTo>
                  <a:lnTo>
                    <a:pt x="112" y="215"/>
                  </a:lnTo>
                  <a:lnTo>
                    <a:pt x="112" y="213"/>
                  </a:lnTo>
                  <a:lnTo>
                    <a:pt x="111" y="212"/>
                  </a:lnTo>
                  <a:lnTo>
                    <a:pt x="111" y="210"/>
                  </a:lnTo>
                  <a:lnTo>
                    <a:pt x="111" y="207"/>
                  </a:lnTo>
                  <a:lnTo>
                    <a:pt x="111" y="206"/>
                  </a:lnTo>
                  <a:lnTo>
                    <a:pt x="112" y="204"/>
                  </a:lnTo>
                  <a:lnTo>
                    <a:pt x="114" y="202"/>
                  </a:lnTo>
                  <a:lnTo>
                    <a:pt x="115" y="201"/>
                  </a:lnTo>
                  <a:lnTo>
                    <a:pt x="117" y="201"/>
                  </a:lnTo>
                  <a:lnTo>
                    <a:pt x="118" y="202"/>
                  </a:lnTo>
                  <a:lnTo>
                    <a:pt x="120" y="201"/>
                  </a:lnTo>
                  <a:lnTo>
                    <a:pt x="121" y="199"/>
                  </a:lnTo>
                  <a:lnTo>
                    <a:pt x="122" y="197"/>
                  </a:lnTo>
                  <a:lnTo>
                    <a:pt x="124" y="196"/>
                  </a:lnTo>
                  <a:lnTo>
                    <a:pt x="127" y="196"/>
                  </a:lnTo>
                  <a:lnTo>
                    <a:pt x="131" y="195"/>
                  </a:lnTo>
                  <a:lnTo>
                    <a:pt x="132" y="193"/>
                  </a:lnTo>
                  <a:lnTo>
                    <a:pt x="132" y="191"/>
                  </a:lnTo>
                  <a:lnTo>
                    <a:pt x="133" y="190"/>
                  </a:lnTo>
                  <a:lnTo>
                    <a:pt x="135" y="188"/>
                  </a:lnTo>
                  <a:lnTo>
                    <a:pt x="139" y="185"/>
                  </a:lnTo>
                  <a:lnTo>
                    <a:pt x="142" y="183"/>
                  </a:lnTo>
                  <a:lnTo>
                    <a:pt x="144" y="180"/>
                  </a:lnTo>
                  <a:lnTo>
                    <a:pt x="146" y="179"/>
                  </a:lnTo>
                  <a:lnTo>
                    <a:pt x="148" y="177"/>
                  </a:lnTo>
                  <a:lnTo>
                    <a:pt x="149" y="177"/>
                  </a:lnTo>
                  <a:lnTo>
                    <a:pt x="151" y="175"/>
                  </a:lnTo>
                  <a:lnTo>
                    <a:pt x="153" y="173"/>
                  </a:lnTo>
                  <a:lnTo>
                    <a:pt x="155" y="171"/>
                  </a:lnTo>
                  <a:lnTo>
                    <a:pt x="157" y="168"/>
                  </a:lnTo>
                  <a:lnTo>
                    <a:pt x="159" y="166"/>
                  </a:lnTo>
                  <a:lnTo>
                    <a:pt x="162" y="165"/>
                  </a:lnTo>
                  <a:lnTo>
                    <a:pt x="164" y="163"/>
                  </a:lnTo>
                  <a:lnTo>
                    <a:pt x="167" y="163"/>
                  </a:lnTo>
                  <a:lnTo>
                    <a:pt x="169" y="162"/>
                  </a:lnTo>
                  <a:lnTo>
                    <a:pt x="172" y="159"/>
                  </a:lnTo>
                  <a:lnTo>
                    <a:pt x="173" y="157"/>
                  </a:lnTo>
                  <a:lnTo>
                    <a:pt x="174" y="156"/>
                  </a:lnTo>
                  <a:lnTo>
                    <a:pt x="176" y="154"/>
                  </a:lnTo>
                  <a:lnTo>
                    <a:pt x="175" y="153"/>
                  </a:lnTo>
                  <a:lnTo>
                    <a:pt x="174" y="150"/>
                  </a:lnTo>
                  <a:lnTo>
                    <a:pt x="176" y="148"/>
                  </a:lnTo>
                  <a:lnTo>
                    <a:pt x="177" y="147"/>
                  </a:lnTo>
                  <a:lnTo>
                    <a:pt x="181" y="145"/>
                  </a:lnTo>
                  <a:lnTo>
                    <a:pt x="183" y="145"/>
                  </a:lnTo>
                  <a:lnTo>
                    <a:pt x="184" y="144"/>
                  </a:lnTo>
                  <a:lnTo>
                    <a:pt x="185" y="142"/>
                  </a:lnTo>
                  <a:lnTo>
                    <a:pt x="185" y="141"/>
                  </a:lnTo>
                  <a:lnTo>
                    <a:pt x="186" y="140"/>
                  </a:lnTo>
                  <a:lnTo>
                    <a:pt x="186" y="141"/>
                  </a:lnTo>
                  <a:lnTo>
                    <a:pt x="186" y="142"/>
                  </a:lnTo>
                  <a:lnTo>
                    <a:pt x="186" y="143"/>
                  </a:lnTo>
                  <a:lnTo>
                    <a:pt x="186" y="144"/>
                  </a:lnTo>
                  <a:lnTo>
                    <a:pt x="186" y="145"/>
                  </a:lnTo>
                  <a:lnTo>
                    <a:pt x="187" y="145"/>
                  </a:lnTo>
                  <a:lnTo>
                    <a:pt x="188" y="146"/>
                  </a:lnTo>
                  <a:lnTo>
                    <a:pt x="189" y="146"/>
                  </a:lnTo>
                  <a:lnTo>
                    <a:pt x="190" y="145"/>
                  </a:lnTo>
                  <a:lnTo>
                    <a:pt x="191" y="145"/>
                  </a:lnTo>
                  <a:lnTo>
                    <a:pt x="191" y="144"/>
                  </a:lnTo>
                  <a:lnTo>
                    <a:pt x="191" y="143"/>
                  </a:lnTo>
                  <a:lnTo>
                    <a:pt x="192" y="145"/>
                  </a:lnTo>
                  <a:lnTo>
                    <a:pt x="192" y="146"/>
                  </a:lnTo>
                  <a:lnTo>
                    <a:pt x="193" y="145"/>
                  </a:lnTo>
                  <a:lnTo>
                    <a:pt x="192" y="143"/>
                  </a:lnTo>
                  <a:lnTo>
                    <a:pt x="193" y="142"/>
                  </a:lnTo>
                  <a:lnTo>
                    <a:pt x="192" y="141"/>
                  </a:lnTo>
                  <a:lnTo>
                    <a:pt x="192" y="140"/>
                  </a:lnTo>
                  <a:lnTo>
                    <a:pt x="192" y="138"/>
                  </a:lnTo>
                  <a:lnTo>
                    <a:pt x="192" y="137"/>
                  </a:lnTo>
                  <a:lnTo>
                    <a:pt x="191" y="136"/>
                  </a:lnTo>
                  <a:lnTo>
                    <a:pt x="190" y="135"/>
                  </a:lnTo>
                  <a:lnTo>
                    <a:pt x="190" y="133"/>
                  </a:lnTo>
                  <a:lnTo>
                    <a:pt x="191" y="133"/>
                  </a:lnTo>
                  <a:lnTo>
                    <a:pt x="191" y="130"/>
                  </a:lnTo>
                  <a:lnTo>
                    <a:pt x="191" y="129"/>
                  </a:lnTo>
                  <a:lnTo>
                    <a:pt x="190" y="129"/>
                  </a:lnTo>
                  <a:lnTo>
                    <a:pt x="190" y="127"/>
                  </a:lnTo>
                  <a:lnTo>
                    <a:pt x="189" y="126"/>
                  </a:lnTo>
                  <a:lnTo>
                    <a:pt x="189" y="124"/>
                  </a:lnTo>
                  <a:lnTo>
                    <a:pt x="189" y="122"/>
                  </a:lnTo>
                  <a:lnTo>
                    <a:pt x="190" y="120"/>
                  </a:lnTo>
                  <a:lnTo>
                    <a:pt x="190" y="119"/>
                  </a:lnTo>
                  <a:lnTo>
                    <a:pt x="189" y="118"/>
                  </a:lnTo>
                  <a:lnTo>
                    <a:pt x="188" y="117"/>
                  </a:lnTo>
                  <a:lnTo>
                    <a:pt x="187" y="117"/>
                  </a:lnTo>
                  <a:lnTo>
                    <a:pt x="185" y="116"/>
                  </a:lnTo>
                  <a:lnTo>
                    <a:pt x="184" y="115"/>
                  </a:lnTo>
                  <a:lnTo>
                    <a:pt x="184" y="114"/>
                  </a:lnTo>
                  <a:lnTo>
                    <a:pt x="184" y="113"/>
                  </a:lnTo>
                  <a:lnTo>
                    <a:pt x="185" y="112"/>
                  </a:lnTo>
                  <a:lnTo>
                    <a:pt x="186" y="112"/>
                  </a:lnTo>
                  <a:lnTo>
                    <a:pt x="187" y="111"/>
                  </a:lnTo>
                  <a:lnTo>
                    <a:pt x="187" y="110"/>
                  </a:lnTo>
                  <a:lnTo>
                    <a:pt x="189" y="110"/>
                  </a:lnTo>
                  <a:lnTo>
                    <a:pt x="191" y="110"/>
                  </a:lnTo>
                  <a:lnTo>
                    <a:pt x="191" y="108"/>
                  </a:lnTo>
                  <a:lnTo>
                    <a:pt x="190" y="108"/>
                  </a:lnTo>
                  <a:lnTo>
                    <a:pt x="190" y="107"/>
                  </a:lnTo>
                  <a:lnTo>
                    <a:pt x="188" y="107"/>
                  </a:lnTo>
                  <a:lnTo>
                    <a:pt x="187" y="106"/>
                  </a:lnTo>
                  <a:lnTo>
                    <a:pt x="186" y="104"/>
                  </a:lnTo>
                  <a:lnTo>
                    <a:pt x="185" y="104"/>
                  </a:lnTo>
                  <a:lnTo>
                    <a:pt x="187" y="102"/>
                  </a:lnTo>
                  <a:lnTo>
                    <a:pt x="188" y="100"/>
                  </a:lnTo>
                  <a:lnTo>
                    <a:pt x="188" y="98"/>
                  </a:lnTo>
                  <a:lnTo>
                    <a:pt x="189" y="97"/>
                  </a:lnTo>
                  <a:lnTo>
                    <a:pt x="190" y="98"/>
                  </a:lnTo>
                  <a:lnTo>
                    <a:pt x="191" y="100"/>
                  </a:lnTo>
                  <a:lnTo>
                    <a:pt x="192" y="101"/>
                  </a:lnTo>
                  <a:lnTo>
                    <a:pt x="192" y="100"/>
                  </a:lnTo>
                  <a:lnTo>
                    <a:pt x="192" y="98"/>
                  </a:lnTo>
                  <a:lnTo>
                    <a:pt x="193" y="98"/>
                  </a:lnTo>
                  <a:lnTo>
                    <a:pt x="194" y="101"/>
                  </a:lnTo>
                  <a:lnTo>
                    <a:pt x="195" y="102"/>
                  </a:lnTo>
                  <a:lnTo>
                    <a:pt x="196" y="102"/>
                  </a:lnTo>
                  <a:lnTo>
                    <a:pt x="198" y="103"/>
                  </a:lnTo>
                  <a:lnTo>
                    <a:pt x="198" y="101"/>
                  </a:lnTo>
                  <a:lnTo>
                    <a:pt x="199" y="101"/>
                  </a:lnTo>
                  <a:lnTo>
                    <a:pt x="199" y="100"/>
                  </a:lnTo>
                  <a:lnTo>
                    <a:pt x="199" y="101"/>
                  </a:lnTo>
                  <a:lnTo>
                    <a:pt x="200" y="103"/>
                  </a:lnTo>
                  <a:lnTo>
                    <a:pt x="200" y="104"/>
                  </a:lnTo>
                  <a:lnTo>
                    <a:pt x="201" y="107"/>
                  </a:lnTo>
                  <a:lnTo>
                    <a:pt x="202" y="109"/>
                  </a:lnTo>
                  <a:lnTo>
                    <a:pt x="204" y="110"/>
                  </a:lnTo>
                  <a:lnTo>
                    <a:pt x="207" y="110"/>
                  </a:lnTo>
                  <a:lnTo>
                    <a:pt x="211" y="110"/>
                  </a:lnTo>
                  <a:lnTo>
                    <a:pt x="212" y="110"/>
                  </a:lnTo>
                  <a:lnTo>
                    <a:pt x="214" y="109"/>
                  </a:lnTo>
                  <a:lnTo>
                    <a:pt x="218" y="110"/>
                  </a:lnTo>
                  <a:lnTo>
                    <a:pt x="222" y="110"/>
                  </a:lnTo>
                  <a:lnTo>
                    <a:pt x="224" y="111"/>
                  </a:lnTo>
                  <a:lnTo>
                    <a:pt x="224" y="112"/>
                  </a:lnTo>
                  <a:lnTo>
                    <a:pt x="223" y="113"/>
                  </a:lnTo>
                  <a:lnTo>
                    <a:pt x="222" y="114"/>
                  </a:lnTo>
                  <a:lnTo>
                    <a:pt x="222" y="115"/>
                  </a:lnTo>
                  <a:lnTo>
                    <a:pt x="221" y="116"/>
                  </a:lnTo>
                  <a:lnTo>
                    <a:pt x="220" y="118"/>
                  </a:lnTo>
                  <a:lnTo>
                    <a:pt x="218" y="119"/>
                  </a:lnTo>
                  <a:lnTo>
                    <a:pt x="216" y="120"/>
                  </a:lnTo>
                  <a:lnTo>
                    <a:pt x="214" y="122"/>
                  </a:lnTo>
                  <a:lnTo>
                    <a:pt x="213" y="123"/>
                  </a:lnTo>
                  <a:lnTo>
                    <a:pt x="214" y="126"/>
                  </a:lnTo>
                  <a:lnTo>
                    <a:pt x="215" y="129"/>
                  </a:lnTo>
                  <a:lnTo>
                    <a:pt x="216" y="129"/>
                  </a:lnTo>
                  <a:lnTo>
                    <a:pt x="217" y="131"/>
                  </a:lnTo>
                  <a:lnTo>
                    <a:pt x="219" y="132"/>
                  </a:lnTo>
                  <a:lnTo>
                    <a:pt x="219" y="130"/>
                  </a:lnTo>
                  <a:lnTo>
                    <a:pt x="220" y="127"/>
                  </a:lnTo>
                  <a:lnTo>
                    <a:pt x="222" y="124"/>
                  </a:lnTo>
                  <a:lnTo>
                    <a:pt x="223" y="125"/>
                  </a:lnTo>
                  <a:lnTo>
                    <a:pt x="224" y="127"/>
                  </a:lnTo>
                  <a:lnTo>
                    <a:pt x="225" y="130"/>
                  </a:lnTo>
                  <a:lnTo>
                    <a:pt x="226" y="131"/>
                  </a:lnTo>
                  <a:lnTo>
                    <a:pt x="226" y="132"/>
                  </a:lnTo>
                  <a:lnTo>
                    <a:pt x="227" y="137"/>
                  </a:lnTo>
                  <a:lnTo>
                    <a:pt x="228" y="141"/>
                  </a:lnTo>
                  <a:lnTo>
                    <a:pt x="228" y="143"/>
                  </a:lnTo>
                  <a:lnTo>
                    <a:pt x="228" y="142"/>
                  </a:lnTo>
                  <a:lnTo>
                    <a:pt x="229" y="141"/>
                  </a:lnTo>
                  <a:lnTo>
                    <a:pt x="230" y="141"/>
                  </a:lnTo>
                  <a:lnTo>
                    <a:pt x="231" y="142"/>
                  </a:lnTo>
                  <a:lnTo>
                    <a:pt x="231" y="141"/>
                  </a:lnTo>
                  <a:lnTo>
                    <a:pt x="232" y="141"/>
                  </a:lnTo>
                  <a:lnTo>
                    <a:pt x="232" y="140"/>
                  </a:lnTo>
                  <a:lnTo>
                    <a:pt x="233" y="140"/>
                  </a:lnTo>
                  <a:lnTo>
                    <a:pt x="232" y="139"/>
                  </a:lnTo>
                  <a:lnTo>
                    <a:pt x="232" y="138"/>
                  </a:lnTo>
                  <a:lnTo>
                    <a:pt x="231" y="135"/>
                  </a:lnTo>
                  <a:lnTo>
                    <a:pt x="232" y="133"/>
                  </a:lnTo>
                  <a:lnTo>
                    <a:pt x="233" y="133"/>
                  </a:lnTo>
                  <a:lnTo>
                    <a:pt x="234" y="133"/>
                  </a:lnTo>
                  <a:lnTo>
                    <a:pt x="234" y="132"/>
                  </a:lnTo>
                  <a:lnTo>
                    <a:pt x="235" y="129"/>
                  </a:lnTo>
                  <a:lnTo>
                    <a:pt x="235" y="127"/>
                  </a:lnTo>
                  <a:lnTo>
                    <a:pt x="235" y="125"/>
                  </a:lnTo>
                  <a:lnTo>
                    <a:pt x="236" y="124"/>
                  </a:lnTo>
                  <a:lnTo>
                    <a:pt x="238" y="123"/>
                  </a:lnTo>
                  <a:lnTo>
                    <a:pt x="240" y="123"/>
                  </a:lnTo>
                  <a:lnTo>
                    <a:pt x="242" y="123"/>
                  </a:lnTo>
                  <a:lnTo>
                    <a:pt x="243" y="123"/>
                  </a:lnTo>
                  <a:lnTo>
                    <a:pt x="244" y="119"/>
                  </a:lnTo>
                  <a:lnTo>
                    <a:pt x="245" y="117"/>
                  </a:lnTo>
                  <a:lnTo>
                    <a:pt x="247" y="114"/>
                  </a:lnTo>
                  <a:lnTo>
                    <a:pt x="247" y="112"/>
                  </a:lnTo>
                  <a:lnTo>
                    <a:pt x="247" y="110"/>
                  </a:lnTo>
                  <a:lnTo>
                    <a:pt x="248" y="109"/>
                  </a:lnTo>
                  <a:lnTo>
                    <a:pt x="251" y="107"/>
                  </a:lnTo>
                  <a:lnTo>
                    <a:pt x="252" y="105"/>
                  </a:lnTo>
                  <a:lnTo>
                    <a:pt x="251" y="103"/>
                  </a:lnTo>
                  <a:lnTo>
                    <a:pt x="251" y="100"/>
                  </a:lnTo>
                  <a:lnTo>
                    <a:pt x="253" y="98"/>
                  </a:lnTo>
                  <a:lnTo>
                    <a:pt x="255" y="96"/>
                  </a:lnTo>
                  <a:lnTo>
                    <a:pt x="257" y="95"/>
                  </a:lnTo>
                  <a:lnTo>
                    <a:pt x="259" y="93"/>
                  </a:lnTo>
                  <a:lnTo>
                    <a:pt x="260" y="91"/>
                  </a:lnTo>
                  <a:lnTo>
                    <a:pt x="264" y="91"/>
                  </a:lnTo>
                  <a:lnTo>
                    <a:pt x="265" y="90"/>
                  </a:lnTo>
                  <a:lnTo>
                    <a:pt x="268" y="91"/>
                  </a:lnTo>
                  <a:lnTo>
                    <a:pt x="269" y="90"/>
                  </a:lnTo>
                  <a:lnTo>
                    <a:pt x="269" y="87"/>
                  </a:lnTo>
                  <a:lnTo>
                    <a:pt x="269" y="85"/>
                  </a:lnTo>
                  <a:lnTo>
                    <a:pt x="271" y="84"/>
                  </a:lnTo>
                  <a:lnTo>
                    <a:pt x="272" y="83"/>
                  </a:lnTo>
                  <a:lnTo>
                    <a:pt x="272" y="81"/>
                  </a:lnTo>
                  <a:lnTo>
                    <a:pt x="272" y="80"/>
                  </a:lnTo>
                  <a:lnTo>
                    <a:pt x="271" y="79"/>
                  </a:lnTo>
                  <a:lnTo>
                    <a:pt x="270" y="79"/>
                  </a:lnTo>
                  <a:lnTo>
                    <a:pt x="267" y="79"/>
                  </a:lnTo>
                  <a:lnTo>
                    <a:pt x="266" y="78"/>
                  </a:lnTo>
                  <a:lnTo>
                    <a:pt x="264" y="78"/>
                  </a:lnTo>
                  <a:lnTo>
                    <a:pt x="263" y="78"/>
                  </a:lnTo>
                  <a:lnTo>
                    <a:pt x="263" y="75"/>
                  </a:lnTo>
                  <a:lnTo>
                    <a:pt x="263" y="73"/>
                  </a:lnTo>
                  <a:lnTo>
                    <a:pt x="262" y="73"/>
                  </a:lnTo>
                  <a:lnTo>
                    <a:pt x="261" y="73"/>
                  </a:lnTo>
                  <a:lnTo>
                    <a:pt x="261" y="71"/>
                  </a:lnTo>
                  <a:lnTo>
                    <a:pt x="261" y="70"/>
                  </a:lnTo>
                  <a:lnTo>
                    <a:pt x="260" y="69"/>
                  </a:lnTo>
                  <a:lnTo>
                    <a:pt x="259" y="68"/>
                  </a:lnTo>
                  <a:lnTo>
                    <a:pt x="257" y="68"/>
                  </a:lnTo>
                  <a:lnTo>
                    <a:pt x="255" y="70"/>
                  </a:lnTo>
                  <a:lnTo>
                    <a:pt x="252" y="70"/>
                  </a:lnTo>
                  <a:lnTo>
                    <a:pt x="251" y="71"/>
                  </a:lnTo>
                  <a:lnTo>
                    <a:pt x="249" y="71"/>
                  </a:lnTo>
                  <a:lnTo>
                    <a:pt x="248" y="70"/>
                  </a:lnTo>
                  <a:lnTo>
                    <a:pt x="247" y="70"/>
                  </a:lnTo>
                  <a:lnTo>
                    <a:pt x="246" y="69"/>
                  </a:lnTo>
                  <a:lnTo>
                    <a:pt x="245" y="70"/>
                  </a:lnTo>
                  <a:lnTo>
                    <a:pt x="244" y="70"/>
                  </a:lnTo>
                  <a:lnTo>
                    <a:pt x="243" y="71"/>
                  </a:lnTo>
                  <a:lnTo>
                    <a:pt x="242" y="73"/>
                  </a:lnTo>
                  <a:lnTo>
                    <a:pt x="240" y="75"/>
                  </a:lnTo>
                  <a:lnTo>
                    <a:pt x="238" y="76"/>
                  </a:lnTo>
                  <a:lnTo>
                    <a:pt x="237" y="76"/>
                  </a:lnTo>
                  <a:lnTo>
                    <a:pt x="236" y="76"/>
                  </a:lnTo>
                  <a:lnTo>
                    <a:pt x="235" y="78"/>
                  </a:lnTo>
                  <a:lnTo>
                    <a:pt x="233" y="79"/>
                  </a:lnTo>
                  <a:lnTo>
                    <a:pt x="233" y="80"/>
                  </a:lnTo>
                  <a:lnTo>
                    <a:pt x="232" y="80"/>
                  </a:lnTo>
                  <a:lnTo>
                    <a:pt x="231" y="81"/>
                  </a:lnTo>
                  <a:lnTo>
                    <a:pt x="230" y="81"/>
                  </a:lnTo>
                  <a:lnTo>
                    <a:pt x="229" y="81"/>
                  </a:lnTo>
                  <a:lnTo>
                    <a:pt x="229" y="82"/>
                  </a:lnTo>
                  <a:lnTo>
                    <a:pt x="228" y="82"/>
                  </a:lnTo>
                  <a:lnTo>
                    <a:pt x="227" y="83"/>
                  </a:lnTo>
                  <a:lnTo>
                    <a:pt x="226" y="83"/>
                  </a:lnTo>
                  <a:lnTo>
                    <a:pt x="224" y="83"/>
                  </a:lnTo>
                  <a:lnTo>
                    <a:pt x="222" y="84"/>
                  </a:lnTo>
                  <a:lnTo>
                    <a:pt x="221" y="84"/>
                  </a:lnTo>
                  <a:lnTo>
                    <a:pt x="220" y="85"/>
                  </a:lnTo>
                  <a:lnTo>
                    <a:pt x="220" y="86"/>
                  </a:lnTo>
                  <a:lnTo>
                    <a:pt x="219" y="86"/>
                  </a:lnTo>
                  <a:lnTo>
                    <a:pt x="219" y="87"/>
                  </a:lnTo>
                  <a:lnTo>
                    <a:pt x="220" y="87"/>
                  </a:lnTo>
                  <a:lnTo>
                    <a:pt x="221" y="88"/>
                  </a:lnTo>
                  <a:lnTo>
                    <a:pt x="222" y="88"/>
                  </a:lnTo>
                  <a:lnTo>
                    <a:pt x="223" y="88"/>
                  </a:lnTo>
                  <a:lnTo>
                    <a:pt x="223" y="89"/>
                  </a:lnTo>
                  <a:lnTo>
                    <a:pt x="224" y="89"/>
                  </a:lnTo>
                  <a:lnTo>
                    <a:pt x="224" y="90"/>
                  </a:lnTo>
                  <a:lnTo>
                    <a:pt x="224" y="91"/>
                  </a:lnTo>
                  <a:lnTo>
                    <a:pt x="223" y="91"/>
                  </a:lnTo>
                  <a:lnTo>
                    <a:pt x="223" y="92"/>
                  </a:lnTo>
                  <a:lnTo>
                    <a:pt x="224" y="92"/>
                  </a:lnTo>
                  <a:lnTo>
                    <a:pt x="223" y="93"/>
                  </a:lnTo>
                  <a:lnTo>
                    <a:pt x="222" y="93"/>
                  </a:lnTo>
                  <a:lnTo>
                    <a:pt x="221" y="94"/>
                  </a:lnTo>
                  <a:lnTo>
                    <a:pt x="220" y="94"/>
                  </a:lnTo>
                  <a:lnTo>
                    <a:pt x="219" y="94"/>
                  </a:lnTo>
                  <a:lnTo>
                    <a:pt x="218" y="94"/>
                  </a:lnTo>
                  <a:lnTo>
                    <a:pt x="217" y="94"/>
                  </a:lnTo>
                  <a:lnTo>
                    <a:pt x="216" y="94"/>
                  </a:lnTo>
                  <a:lnTo>
                    <a:pt x="215" y="94"/>
                  </a:lnTo>
                  <a:lnTo>
                    <a:pt x="214" y="95"/>
                  </a:lnTo>
                  <a:lnTo>
                    <a:pt x="213" y="95"/>
                  </a:lnTo>
                  <a:lnTo>
                    <a:pt x="212" y="95"/>
                  </a:lnTo>
                  <a:lnTo>
                    <a:pt x="211" y="95"/>
                  </a:lnTo>
                  <a:lnTo>
                    <a:pt x="210" y="95"/>
                  </a:lnTo>
                  <a:lnTo>
                    <a:pt x="209" y="95"/>
                  </a:lnTo>
                  <a:lnTo>
                    <a:pt x="208" y="94"/>
                  </a:lnTo>
                  <a:lnTo>
                    <a:pt x="207" y="94"/>
                  </a:lnTo>
                  <a:lnTo>
                    <a:pt x="207" y="95"/>
                  </a:lnTo>
                  <a:lnTo>
                    <a:pt x="206" y="95"/>
                  </a:lnTo>
                  <a:lnTo>
                    <a:pt x="205" y="95"/>
                  </a:lnTo>
                  <a:lnTo>
                    <a:pt x="204" y="95"/>
                  </a:lnTo>
                  <a:lnTo>
                    <a:pt x="204" y="96"/>
                  </a:lnTo>
                  <a:lnTo>
                    <a:pt x="203" y="96"/>
                  </a:lnTo>
                  <a:lnTo>
                    <a:pt x="202" y="96"/>
                  </a:lnTo>
                  <a:lnTo>
                    <a:pt x="201" y="96"/>
                  </a:lnTo>
                  <a:lnTo>
                    <a:pt x="200" y="96"/>
                  </a:lnTo>
                  <a:lnTo>
                    <a:pt x="199" y="95"/>
                  </a:lnTo>
                  <a:lnTo>
                    <a:pt x="198" y="95"/>
                  </a:lnTo>
                  <a:lnTo>
                    <a:pt x="197" y="95"/>
                  </a:lnTo>
                  <a:lnTo>
                    <a:pt x="196" y="95"/>
                  </a:lnTo>
                  <a:lnTo>
                    <a:pt x="195" y="95"/>
                  </a:lnTo>
                  <a:lnTo>
                    <a:pt x="194" y="94"/>
                  </a:lnTo>
                  <a:lnTo>
                    <a:pt x="193" y="94"/>
                  </a:lnTo>
                  <a:lnTo>
                    <a:pt x="193" y="93"/>
                  </a:lnTo>
                  <a:lnTo>
                    <a:pt x="193" y="92"/>
                  </a:lnTo>
                  <a:lnTo>
                    <a:pt x="192" y="92"/>
                  </a:lnTo>
                  <a:lnTo>
                    <a:pt x="193" y="91"/>
                  </a:lnTo>
                  <a:lnTo>
                    <a:pt x="193" y="90"/>
                  </a:lnTo>
                  <a:lnTo>
                    <a:pt x="194" y="90"/>
                  </a:lnTo>
                  <a:lnTo>
                    <a:pt x="194" y="89"/>
                  </a:lnTo>
                  <a:lnTo>
                    <a:pt x="193" y="89"/>
                  </a:lnTo>
                  <a:lnTo>
                    <a:pt x="192" y="89"/>
                  </a:lnTo>
                  <a:lnTo>
                    <a:pt x="192" y="88"/>
                  </a:lnTo>
                  <a:lnTo>
                    <a:pt x="192" y="87"/>
                  </a:lnTo>
                  <a:lnTo>
                    <a:pt x="192" y="86"/>
                  </a:lnTo>
                  <a:lnTo>
                    <a:pt x="193" y="85"/>
                  </a:lnTo>
                  <a:lnTo>
                    <a:pt x="193" y="84"/>
                  </a:lnTo>
                  <a:lnTo>
                    <a:pt x="192" y="84"/>
                  </a:lnTo>
                  <a:lnTo>
                    <a:pt x="192" y="83"/>
                  </a:lnTo>
                  <a:lnTo>
                    <a:pt x="192" y="82"/>
                  </a:lnTo>
                  <a:lnTo>
                    <a:pt x="191" y="82"/>
                  </a:lnTo>
                  <a:lnTo>
                    <a:pt x="190" y="82"/>
                  </a:lnTo>
                  <a:lnTo>
                    <a:pt x="189" y="83"/>
                  </a:lnTo>
                  <a:lnTo>
                    <a:pt x="188" y="83"/>
                  </a:lnTo>
                  <a:lnTo>
                    <a:pt x="187" y="83"/>
                  </a:lnTo>
                  <a:lnTo>
                    <a:pt x="186" y="84"/>
                  </a:lnTo>
                  <a:lnTo>
                    <a:pt x="185" y="85"/>
                  </a:lnTo>
                  <a:lnTo>
                    <a:pt x="185" y="86"/>
                  </a:lnTo>
                  <a:lnTo>
                    <a:pt x="185" y="87"/>
                  </a:lnTo>
                  <a:lnTo>
                    <a:pt x="185" y="88"/>
                  </a:lnTo>
                  <a:lnTo>
                    <a:pt x="185" y="89"/>
                  </a:lnTo>
                  <a:lnTo>
                    <a:pt x="185" y="90"/>
                  </a:lnTo>
                  <a:lnTo>
                    <a:pt x="185" y="91"/>
                  </a:lnTo>
                  <a:lnTo>
                    <a:pt x="184" y="99"/>
                  </a:lnTo>
                  <a:lnTo>
                    <a:pt x="183" y="98"/>
                  </a:lnTo>
                  <a:lnTo>
                    <a:pt x="182" y="99"/>
                  </a:lnTo>
                  <a:lnTo>
                    <a:pt x="181" y="99"/>
                  </a:lnTo>
                  <a:lnTo>
                    <a:pt x="180" y="99"/>
                  </a:lnTo>
                  <a:lnTo>
                    <a:pt x="179" y="99"/>
                  </a:lnTo>
                  <a:lnTo>
                    <a:pt x="178" y="99"/>
                  </a:lnTo>
                  <a:lnTo>
                    <a:pt x="177" y="99"/>
                  </a:lnTo>
                  <a:lnTo>
                    <a:pt x="176" y="98"/>
                  </a:lnTo>
                  <a:lnTo>
                    <a:pt x="174" y="98"/>
                  </a:lnTo>
                  <a:lnTo>
                    <a:pt x="173" y="98"/>
                  </a:lnTo>
                  <a:lnTo>
                    <a:pt x="171" y="98"/>
                  </a:lnTo>
                  <a:lnTo>
                    <a:pt x="170" y="98"/>
                  </a:lnTo>
                  <a:lnTo>
                    <a:pt x="168" y="97"/>
                  </a:lnTo>
                  <a:lnTo>
                    <a:pt x="167" y="97"/>
                  </a:lnTo>
                  <a:lnTo>
                    <a:pt x="166" y="97"/>
                  </a:lnTo>
                  <a:lnTo>
                    <a:pt x="165" y="97"/>
                  </a:lnTo>
                  <a:lnTo>
                    <a:pt x="164" y="96"/>
                  </a:lnTo>
                  <a:lnTo>
                    <a:pt x="163" y="95"/>
                  </a:lnTo>
                  <a:lnTo>
                    <a:pt x="162" y="95"/>
                  </a:lnTo>
                  <a:lnTo>
                    <a:pt x="161" y="95"/>
                  </a:lnTo>
                  <a:lnTo>
                    <a:pt x="160" y="95"/>
                  </a:lnTo>
                  <a:lnTo>
                    <a:pt x="159" y="95"/>
                  </a:lnTo>
                  <a:lnTo>
                    <a:pt x="158" y="95"/>
                  </a:lnTo>
                  <a:lnTo>
                    <a:pt x="157" y="95"/>
                  </a:lnTo>
                  <a:lnTo>
                    <a:pt x="156" y="94"/>
                  </a:lnTo>
                  <a:lnTo>
                    <a:pt x="155" y="94"/>
                  </a:lnTo>
                  <a:lnTo>
                    <a:pt x="155" y="93"/>
                  </a:lnTo>
                  <a:lnTo>
                    <a:pt x="154" y="93"/>
                  </a:lnTo>
                  <a:lnTo>
                    <a:pt x="154" y="92"/>
                  </a:lnTo>
                  <a:lnTo>
                    <a:pt x="153" y="92"/>
                  </a:lnTo>
                  <a:lnTo>
                    <a:pt x="153" y="91"/>
                  </a:lnTo>
                  <a:lnTo>
                    <a:pt x="152" y="90"/>
                  </a:lnTo>
                  <a:lnTo>
                    <a:pt x="151" y="90"/>
                  </a:lnTo>
                  <a:lnTo>
                    <a:pt x="150" y="90"/>
                  </a:lnTo>
                  <a:lnTo>
                    <a:pt x="150" y="89"/>
                  </a:lnTo>
                  <a:lnTo>
                    <a:pt x="149" y="89"/>
                  </a:lnTo>
                  <a:lnTo>
                    <a:pt x="148" y="89"/>
                  </a:lnTo>
                  <a:lnTo>
                    <a:pt x="147" y="89"/>
                  </a:lnTo>
                  <a:lnTo>
                    <a:pt x="147" y="90"/>
                  </a:lnTo>
                  <a:lnTo>
                    <a:pt x="146" y="90"/>
                  </a:lnTo>
                  <a:lnTo>
                    <a:pt x="146" y="89"/>
                  </a:lnTo>
                  <a:lnTo>
                    <a:pt x="145" y="89"/>
                  </a:lnTo>
                  <a:lnTo>
                    <a:pt x="144" y="89"/>
                  </a:lnTo>
                  <a:lnTo>
                    <a:pt x="143" y="89"/>
                  </a:lnTo>
                  <a:lnTo>
                    <a:pt x="142" y="89"/>
                  </a:lnTo>
                  <a:lnTo>
                    <a:pt x="141" y="90"/>
                  </a:lnTo>
                  <a:lnTo>
                    <a:pt x="140" y="90"/>
                  </a:lnTo>
                  <a:lnTo>
                    <a:pt x="139" y="89"/>
                  </a:lnTo>
                  <a:lnTo>
                    <a:pt x="138" y="89"/>
                  </a:lnTo>
                  <a:lnTo>
                    <a:pt x="137" y="89"/>
                  </a:lnTo>
                  <a:lnTo>
                    <a:pt x="136" y="89"/>
                  </a:lnTo>
                  <a:lnTo>
                    <a:pt x="136" y="88"/>
                  </a:lnTo>
                  <a:lnTo>
                    <a:pt x="136" y="87"/>
                  </a:lnTo>
                  <a:lnTo>
                    <a:pt x="135" y="87"/>
                  </a:lnTo>
                  <a:lnTo>
                    <a:pt x="134" y="86"/>
                  </a:lnTo>
                  <a:lnTo>
                    <a:pt x="133" y="86"/>
                  </a:lnTo>
                  <a:lnTo>
                    <a:pt x="132" y="86"/>
                  </a:lnTo>
                  <a:lnTo>
                    <a:pt x="131" y="85"/>
                  </a:lnTo>
                  <a:lnTo>
                    <a:pt x="130" y="85"/>
                  </a:lnTo>
                  <a:lnTo>
                    <a:pt x="129" y="84"/>
                  </a:lnTo>
                  <a:lnTo>
                    <a:pt x="128" y="84"/>
                  </a:lnTo>
                  <a:lnTo>
                    <a:pt x="127" y="84"/>
                  </a:lnTo>
                  <a:lnTo>
                    <a:pt x="126" y="84"/>
                  </a:lnTo>
                  <a:lnTo>
                    <a:pt x="126" y="83"/>
                  </a:lnTo>
                  <a:lnTo>
                    <a:pt x="125" y="83"/>
                  </a:lnTo>
                  <a:lnTo>
                    <a:pt x="125" y="82"/>
                  </a:lnTo>
                  <a:lnTo>
                    <a:pt x="124" y="82"/>
                  </a:lnTo>
                  <a:lnTo>
                    <a:pt x="124" y="81"/>
                  </a:lnTo>
                  <a:lnTo>
                    <a:pt x="123" y="81"/>
                  </a:lnTo>
                  <a:lnTo>
                    <a:pt x="123" y="80"/>
                  </a:lnTo>
                  <a:lnTo>
                    <a:pt x="122" y="80"/>
                  </a:lnTo>
                  <a:lnTo>
                    <a:pt x="121" y="80"/>
                  </a:lnTo>
                  <a:lnTo>
                    <a:pt x="121" y="79"/>
                  </a:lnTo>
                  <a:lnTo>
                    <a:pt x="120" y="79"/>
                  </a:lnTo>
                  <a:lnTo>
                    <a:pt x="119" y="78"/>
                  </a:lnTo>
                  <a:lnTo>
                    <a:pt x="118" y="78"/>
                  </a:lnTo>
                  <a:lnTo>
                    <a:pt x="118" y="77"/>
                  </a:lnTo>
                  <a:lnTo>
                    <a:pt x="117" y="77"/>
                  </a:lnTo>
                  <a:lnTo>
                    <a:pt x="116" y="77"/>
                  </a:lnTo>
                  <a:lnTo>
                    <a:pt x="116" y="78"/>
                  </a:lnTo>
                  <a:lnTo>
                    <a:pt x="115" y="77"/>
                  </a:lnTo>
                  <a:lnTo>
                    <a:pt x="115" y="76"/>
                  </a:lnTo>
                  <a:lnTo>
                    <a:pt x="114" y="76"/>
                  </a:lnTo>
                  <a:lnTo>
                    <a:pt x="114" y="75"/>
                  </a:lnTo>
                  <a:lnTo>
                    <a:pt x="113" y="75"/>
                  </a:lnTo>
                  <a:lnTo>
                    <a:pt x="112" y="75"/>
                  </a:lnTo>
                  <a:lnTo>
                    <a:pt x="112" y="74"/>
                  </a:lnTo>
                  <a:lnTo>
                    <a:pt x="112" y="73"/>
                  </a:lnTo>
                  <a:lnTo>
                    <a:pt x="112" y="72"/>
                  </a:lnTo>
                  <a:lnTo>
                    <a:pt x="113" y="72"/>
                  </a:lnTo>
                  <a:lnTo>
                    <a:pt x="113" y="71"/>
                  </a:lnTo>
                  <a:lnTo>
                    <a:pt x="114" y="71"/>
                  </a:lnTo>
                  <a:lnTo>
                    <a:pt x="114" y="70"/>
                  </a:lnTo>
                  <a:lnTo>
                    <a:pt x="114" y="69"/>
                  </a:lnTo>
                  <a:lnTo>
                    <a:pt x="114" y="68"/>
                  </a:lnTo>
                  <a:lnTo>
                    <a:pt x="114" y="67"/>
                  </a:lnTo>
                  <a:lnTo>
                    <a:pt x="115" y="67"/>
                  </a:lnTo>
                  <a:lnTo>
                    <a:pt x="115" y="66"/>
                  </a:lnTo>
                  <a:lnTo>
                    <a:pt x="114" y="66"/>
                  </a:lnTo>
                  <a:lnTo>
                    <a:pt x="114" y="65"/>
                  </a:lnTo>
                  <a:lnTo>
                    <a:pt x="115" y="65"/>
                  </a:lnTo>
                  <a:lnTo>
                    <a:pt x="115" y="64"/>
                  </a:lnTo>
                  <a:lnTo>
                    <a:pt x="116" y="64"/>
                  </a:lnTo>
                  <a:lnTo>
                    <a:pt x="117" y="63"/>
                  </a:lnTo>
                  <a:lnTo>
                    <a:pt x="117" y="62"/>
                  </a:lnTo>
                  <a:lnTo>
                    <a:pt x="118" y="62"/>
                  </a:lnTo>
                  <a:lnTo>
                    <a:pt x="118" y="61"/>
                  </a:lnTo>
                  <a:lnTo>
                    <a:pt x="119" y="61"/>
                  </a:lnTo>
                  <a:lnTo>
                    <a:pt x="119" y="60"/>
                  </a:lnTo>
                  <a:lnTo>
                    <a:pt x="120" y="60"/>
                  </a:lnTo>
                  <a:lnTo>
                    <a:pt x="121" y="6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72" name="Iraq">
              <a:hlinkClick r:id="" action="ppaction://noaction"/>
            </p:cNvPr>
            <p:cNvSpPr>
              <a:spLocks noChangeAspect="1"/>
            </p:cNvSpPr>
            <p:nvPr/>
          </p:nvSpPr>
          <p:spPr bwMode="auto">
            <a:xfrm>
              <a:off x="2221" y="1087"/>
              <a:ext cx="92" cy="87"/>
            </a:xfrm>
            <a:custGeom>
              <a:avLst/>
              <a:gdLst>
                <a:gd name="T0" fmla="*/ 4 w 92"/>
                <a:gd name="T1" fmla="*/ 53 h 87"/>
                <a:gd name="T2" fmla="*/ 3 w 92"/>
                <a:gd name="T3" fmla="*/ 50 h 87"/>
                <a:gd name="T4" fmla="*/ 2 w 92"/>
                <a:gd name="T5" fmla="*/ 47 h 87"/>
                <a:gd name="T6" fmla="*/ 1 w 92"/>
                <a:gd name="T7" fmla="*/ 44 h 87"/>
                <a:gd name="T8" fmla="*/ 2 w 92"/>
                <a:gd name="T9" fmla="*/ 43 h 87"/>
                <a:gd name="T10" fmla="*/ 11 w 92"/>
                <a:gd name="T11" fmla="*/ 38 h 87"/>
                <a:gd name="T12" fmla="*/ 14 w 92"/>
                <a:gd name="T13" fmla="*/ 37 h 87"/>
                <a:gd name="T14" fmla="*/ 18 w 92"/>
                <a:gd name="T15" fmla="*/ 35 h 87"/>
                <a:gd name="T16" fmla="*/ 22 w 92"/>
                <a:gd name="T17" fmla="*/ 32 h 87"/>
                <a:gd name="T18" fmla="*/ 25 w 92"/>
                <a:gd name="T19" fmla="*/ 16 h 87"/>
                <a:gd name="T20" fmla="*/ 34 w 92"/>
                <a:gd name="T21" fmla="*/ 5 h 87"/>
                <a:gd name="T22" fmla="*/ 37 w 92"/>
                <a:gd name="T23" fmla="*/ 3 h 87"/>
                <a:gd name="T24" fmla="*/ 49 w 92"/>
                <a:gd name="T25" fmla="*/ 2 h 87"/>
                <a:gd name="T26" fmla="*/ 56 w 92"/>
                <a:gd name="T27" fmla="*/ 4 h 87"/>
                <a:gd name="T28" fmla="*/ 58 w 92"/>
                <a:gd name="T29" fmla="*/ 7 h 87"/>
                <a:gd name="T30" fmla="*/ 63 w 92"/>
                <a:gd name="T31" fmla="*/ 15 h 87"/>
                <a:gd name="T32" fmla="*/ 71 w 92"/>
                <a:gd name="T33" fmla="*/ 18 h 87"/>
                <a:gd name="T34" fmla="*/ 70 w 92"/>
                <a:gd name="T35" fmla="*/ 24 h 87"/>
                <a:gd name="T36" fmla="*/ 66 w 92"/>
                <a:gd name="T37" fmla="*/ 30 h 87"/>
                <a:gd name="T38" fmla="*/ 64 w 92"/>
                <a:gd name="T39" fmla="*/ 33 h 87"/>
                <a:gd name="T40" fmla="*/ 62 w 92"/>
                <a:gd name="T41" fmla="*/ 37 h 87"/>
                <a:gd name="T42" fmla="*/ 64 w 92"/>
                <a:gd name="T43" fmla="*/ 40 h 87"/>
                <a:gd name="T44" fmla="*/ 67 w 92"/>
                <a:gd name="T45" fmla="*/ 43 h 87"/>
                <a:gd name="T46" fmla="*/ 70 w 92"/>
                <a:gd name="T47" fmla="*/ 47 h 87"/>
                <a:gd name="T48" fmla="*/ 77 w 92"/>
                <a:gd name="T49" fmla="*/ 52 h 87"/>
                <a:gd name="T50" fmla="*/ 81 w 92"/>
                <a:gd name="T51" fmla="*/ 56 h 87"/>
                <a:gd name="T52" fmla="*/ 84 w 92"/>
                <a:gd name="T53" fmla="*/ 62 h 87"/>
                <a:gd name="T54" fmla="*/ 84 w 92"/>
                <a:gd name="T55" fmla="*/ 68 h 87"/>
                <a:gd name="T56" fmla="*/ 86 w 92"/>
                <a:gd name="T57" fmla="*/ 72 h 87"/>
                <a:gd name="T58" fmla="*/ 89 w 92"/>
                <a:gd name="T59" fmla="*/ 75 h 87"/>
                <a:gd name="T60" fmla="*/ 92 w 92"/>
                <a:gd name="T61" fmla="*/ 78 h 87"/>
                <a:gd name="T62" fmla="*/ 90 w 92"/>
                <a:gd name="T63" fmla="*/ 79 h 87"/>
                <a:gd name="T64" fmla="*/ 87 w 92"/>
                <a:gd name="T65" fmla="*/ 78 h 87"/>
                <a:gd name="T66" fmla="*/ 80 w 92"/>
                <a:gd name="T67" fmla="*/ 78 h 87"/>
                <a:gd name="T68" fmla="*/ 74 w 92"/>
                <a:gd name="T69" fmla="*/ 87 h 87"/>
                <a:gd name="T70" fmla="*/ 50 w 92"/>
                <a:gd name="T71" fmla="*/ 83 h 87"/>
                <a:gd name="T72" fmla="*/ 46 w 92"/>
                <a:gd name="T73" fmla="*/ 77 h 87"/>
                <a:gd name="T74" fmla="*/ 45 w 92"/>
                <a:gd name="T75" fmla="*/ 74 h 87"/>
                <a:gd name="T76" fmla="*/ 40 w 92"/>
                <a:gd name="T77" fmla="*/ 72 h 87"/>
                <a:gd name="T78" fmla="*/ 36 w 92"/>
                <a:gd name="T79" fmla="*/ 69 h 87"/>
                <a:gd name="T80" fmla="*/ 28 w 92"/>
                <a:gd name="T81" fmla="*/ 66 h 87"/>
                <a:gd name="T82" fmla="*/ 17 w 92"/>
                <a:gd name="T83" fmla="*/ 59 h 87"/>
                <a:gd name="T84" fmla="*/ 6 w 92"/>
                <a:gd name="T85" fmla="*/ 56 h 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87"/>
                <a:gd name="T131" fmla="*/ 92 w 92"/>
                <a:gd name="T132" fmla="*/ 87 h 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87">
                  <a:moveTo>
                    <a:pt x="4" y="55"/>
                  </a:moveTo>
                  <a:lnTo>
                    <a:pt x="4" y="54"/>
                  </a:lnTo>
                  <a:lnTo>
                    <a:pt x="4" y="53"/>
                  </a:lnTo>
                  <a:lnTo>
                    <a:pt x="3" y="52"/>
                  </a:lnTo>
                  <a:lnTo>
                    <a:pt x="3" y="51"/>
                  </a:lnTo>
                  <a:lnTo>
                    <a:pt x="3" y="50"/>
                  </a:lnTo>
                  <a:lnTo>
                    <a:pt x="2" y="49"/>
                  </a:lnTo>
                  <a:lnTo>
                    <a:pt x="2" y="48"/>
                  </a:lnTo>
                  <a:lnTo>
                    <a:pt x="2" y="47"/>
                  </a:lnTo>
                  <a:lnTo>
                    <a:pt x="1" y="46"/>
                  </a:lnTo>
                  <a:lnTo>
                    <a:pt x="1" y="45"/>
                  </a:lnTo>
                  <a:lnTo>
                    <a:pt x="1" y="44"/>
                  </a:lnTo>
                  <a:lnTo>
                    <a:pt x="0" y="44"/>
                  </a:lnTo>
                  <a:lnTo>
                    <a:pt x="1" y="44"/>
                  </a:lnTo>
                  <a:lnTo>
                    <a:pt x="2" y="43"/>
                  </a:lnTo>
                  <a:lnTo>
                    <a:pt x="6" y="41"/>
                  </a:lnTo>
                  <a:lnTo>
                    <a:pt x="9" y="39"/>
                  </a:lnTo>
                  <a:lnTo>
                    <a:pt x="11" y="38"/>
                  </a:lnTo>
                  <a:lnTo>
                    <a:pt x="12" y="37"/>
                  </a:lnTo>
                  <a:lnTo>
                    <a:pt x="11" y="37"/>
                  </a:lnTo>
                  <a:lnTo>
                    <a:pt x="14" y="37"/>
                  </a:lnTo>
                  <a:lnTo>
                    <a:pt x="14" y="36"/>
                  </a:lnTo>
                  <a:lnTo>
                    <a:pt x="16" y="36"/>
                  </a:lnTo>
                  <a:lnTo>
                    <a:pt x="18" y="35"/>
                  </a:lnTo>
                  <a:lnTo>
                    <a:pt x="19" y="34"/>
                  </a:lnTo>
                  <a:lnTo>
                    <a:pt x="20" y="33"/>
                  </a:lnTo>
                  <a:lnTo>
                    <a:pt x="22" y="32"/>
                  </a:lnTo>
                  <a:lnTo>
                    <a:pt x="24" y="28"/>
                  </a:lnTo>
                  <a:lnTo>
                    <a:pt x="25" y="22"/>
                  </a:lnTo>
                  <a:lnTo>
                    <a:pt x="25" y="16"/>
                  </a:lnTo>
                  <a:lnTo>
                    <a:pt x="25" y="11"/>
                  </a:lnTo>
                  <a:lnTo>
                    <a:pt x="31" y="10"/>
                  </a:lnTo>
                  <a:lnTo>
                    <a:pt x="34" y="5"/>
                  </a:lnTo>
                  <a:lnTo>
                    <a:pt x="35" y="4"/>
                  </a:lnTo>
                  <a:lnTo>
                    <a:pt x="36" y="4"/>
                  </a:lnTo>
                  <a:lnTo>
                    <a:pt x="37" y="3"/>
                  </a:lnTo>
                  <a:lnTo>
                    <a:pt x="40" y="0"/>
                  </a:lnTo>
                  <a:lnTo>
                    <a:pt x="44" y="1"/>
                  </a:lnTo>
                  <a:lnTo>
                    <a:pt x="49" y="2"/>
                  </a:lnTo>
                  <a:lnTo>
                    <a:pt x="52" y="1"/>
                  </a:lnTo>
                  <a:lnTo>
                    <a:pt x="53" y="3"/>
                  </a:lnTo>
                  <a:lnTo>
                    <a:pt x="56" y="4"/>
                  </a:lnTo>
                  <a:lnTo>
                    <a:pt x="57" y="2"/>
                  </a:lnTo>
                  <a:lnTo>
                    <a:pt x="58" y="5"/>
                  </a:lnTo>
                  <a:lnTo>
                    <a:pt x="58" y="7"/>
                  </a:lnTo>
                  <a:lnTo>
                    <a:pt x="60" y="10"/>
                  </a:lnTo>
                  <a:lnTo>
                    <a:pt x="62" y="12"/>
                  </a:lnTo>
                  <a:lnTo>
                    <a:pt x="63" y="15"/>
                  </a:lnTo>
                  <a:lnTo>
                    <a:pt x="65" y="17"/>
                  </a:lnTo>
                  <a:lnTo>
                    <a:pt x="69" y="18"/>
                  </a:lnTo>
                  <a:lnTo>
                    <a:pt x="71" y="18"/>
                  </a:lnTo>
                  <a:lnTo>
                    <a:pt x="70" y="19"/>
                  </a:lnTo>
                  <a:lnTo>
                    <a:pt x="69" y="21"/>
                  </a:lnTo>
                  <a:lnTo>
                    <a:pt x="70" y="24"/>
                  </a:lnTo>
                  <a:lnTo>
                    <a:pt x="68" y="26"/>
                  </a:lnTo>
                  <a:lnTo>
                    <a:pt x="66" y="29"/>
                  </a:lnTo>
                  <a:lnTo>
                    <a:pt x="66" y="30"/>
                  </a:lnTo>
                  <a:lnTo>
                    <a:pt x="65" y="31"/>
                  </a:lnTo>
                  <a:lnTo>
                    <a:pt x="64" y="32"/>
                  </a:lnTo>
                  <a:lnTo>
                    <a:pt x="64" y="33"/>
                  </a:lnTo>
                  <a:lnTo>
                    <a:pt x="63" y="36"/>
                  </a:lnTo>
                  <a:lnTo>
                    <a:pt x="63" y="37"/>
                  </a:lnTo>
                  <a:lnTo>
                    <a:pt x="62" y="37"/>
                  </a:lnTo>
                  <a:lnTo>
                    <a:pt x="62" y="38"/>
                  </a:lnTo>
                  <a:lnTo>
                    <a:pt x="63" y="39"/>
                  </a:lnTo>
                  <a:lnTo>
                    <a:pt x="64" y="40"/>
                  </a:lnTo>
                  <a:lnTo>
                    <a:pt x="65" y="40"/>
                  </a:lnTo>
                  <a:lnTo>
                    <a:pt x="66" y="42"/>
                  </a:lnTo>
                  <a:lnTo>
                    <a:pt x="67" y="43"/>
                  </a:lnTo>
                  <a:lnTo>
                    <a:pt x="68" y="45"/>
                  </a:lnTo>
                  <a:lnTo>
                    <a:pt x="68" y="46"/>
                  </a:lnTo>
                  <a:lnTo>
                    <a:pt x="70" y="47"/>
                  </a:lnTo>
                  <a:lnTo>
                    <a:pt x="73" y="49"/>
                  </a:lnTo>
                  <a:lnTo>
                    <a:pt x="75" y="51"/>
                  </a:lnTo>
                  <a:lnTo>
                    <a:pt x="77" y="52"/>
                  </a:lnTo>
                  <a:lnTo>
                    <a:pt x="79" y="52"/>
                  </a:lnTo>
                  <a:lnTo>
                    <a:pt x="80" y="54"/>
                  </a:lnTo>
                  <a:lnTo>
                    <a:pt x="81" y="56"/>
                  </a:lnTo>
                  <a:lnTo>
                    <a:pt x="83" y="58"/>
                  </a:lnTo>
                  <a:lnTo>
                    <a:pt x="84" y="60"/>
                  </a:lnTo>
                  <a:lnTo>
                    <a:pt x="84" y="62"/>
                  </a:lnTo>
                  <a:lnTo>
                    <a:pt x="83" y="65"/>
                  </a:lnTo>
                  <a:lnTo>
                    <a:pt x="83" y="68"/>
                  </a:lnTo>
                  <a:lnTo>
                    <a:pt x="84" y="68"/>
                  </a:lnTo>
                  <a:lnTo>
                    <a:pt x="85" y="69"/>
                  </a:lnTo>
                  <a:lnTo>
                    <a:pt x="86" y="71"/>
                  </a:lnTo>
                  <a:lnTo>
                    <a:pt x="86" y="72"/>
                  </a:lnTo>
                  <a:lnTo>
                    <a:pt x="87" y="74"/>
                  </a:lnTo>
                  <a:lnTo>
                    <a:pt x="88" y="75"/>
                  </a:lnTo>
                  <a:lnTo>
                    <a:pt x="89" y="75"/>
                  </a:lnTo>
                  <a:lnTo>
                    <a:pt x="90" y="76"/>
                  </a:lnTo>
                  <a:lnTo>
                    <a:pt x="91" y="77"/>
                  </a:lnTo>
                  <a:lnTo>
                    <a:pt x="92" y="78"/>
                  </a:lnTo>
                  <a:lnTo>
                    <a:pt x="91" y="78"/>
                  </a:lnTo>
                  <a:lnTo>
                    <a:pt x="91" y="79"/>
                  </a:lnTo>
                  <a:lnTo>
                    <a:pt x="90" y="79"/>
                  </a:lnTo>
                  <a:lnTo>
                    <a:pt x="89" y="78"/>
                  </a:lnTo>
                  <a:lnTo>
                    <a:pt x="88" y="78"/>
                  </a:lnTo>
                  <a:lnTo>
                    <a:pt x="87" y="78"/>
                  </a:lnTo>
                  <a:lnTo>
                    <a:pt x="85" y="78"/>
                  </a:lnTo>
                  <a:lnTo>
                    <a:pt x="83" y="77"/>
                  </a:lnTo>
                  <a:lnTo>
                    <a:pt x="80" y="78"/>
                  </a:lnTo>
                  <a:lnTo>
                    <a:pt x="78" y="81"/>
                  </a:lnTo>
                  <a:lnTo>
                    <a:pt x="76" y="84"/>
                  </a:lnTo>
                  <a:lnTo>
                    <a:pt x="74" y="87"/>
                  </a:lnTo>
                  <a:lnTo>
                    <a:pt x="57" y="86"/>
                  </a:lnTo>
                  <a:lnTo>
                    <a:pt x="55" y="85"/>
                  </a:lnTo>
                  <a:lnTo>
                    <a:pt x="50" y="83"/>
                  </a:lnTo>
                  <a:lnTo>
                    <a:pt x="47" y="82"/>
                  </a:lnTo>
                  <a:lnTo>
                    <a:pt x="46" y="81"/>
                  </a:lnTo>
                  <a:lnTo>
                    <a:pt x="46" y="77"/>
                  </a:lnTo>
                  <a:lnTo>
                    <a:pt x="46" y="75"/>
                  </a:lnTo>
                  <a:lnTo>
                    <a:pt x="46" y="74"/>
                  </a:lnTo>
                  <a:lnTo>
                    <a:pt x="45" y="74"/>
                  </a:lnTo>
                  <a:lnTo>
                    <a:pt x="41" y="74"/>
                  </a:lnTo>
                  <a:lnTo>
                    <a:pt x="41" y="73"/>
                  </a:lnTo>
                  <a:lnTo>
                    <a:pt x="40" y="72"/>
                  </a:lnTo>
                  <a:lnTo>
                    <a:pt x="40" y="71"/>
                  </a:lnTo>
                  <a:lnTo>
                    <a:pt x="38" y="70"/>
                  </a:lnTo>
                  <a:lnTo>
                    <a:pt x="36" y="69"/>
                  </a:lnTo>
                  <a:lnTo>
                    <a:pt x="31" y="68"/>
                  </a:lnTo>
                  <a:lnTo>
                    <a:pt x="29" y="67"/>
                  </a:lnTo>
                  <a:lnTo>
                    <a:pt x="28" y="66"/>
                  </a:lnTo>
                  <a:lnTo>
                    <a:pt x="21" y="61"/>
                  </a:lnTo>
                  <a:lnTo>
                    <a:pt x="19" y="59"/>
                  </a:lnTo>
                  <a:lnTo>
                    <a:pt x="17" y="59"/>
                  </a:lnTo>
                  <a:lnTo>
                    <a:pt x="15" y="58"/>
                  </a:lnTo>
                  <a:lnTo>
                    <a:pt x="9" y="57"/>
                  </a:lnTo>
                  <a:lnTo>
                    <a:pt x="6" y="56"/>
                  </a:lnTo>
                  <a:lnTo>
                    <a:pt x="5" y="56"/>
                  </a:lnTo>
                  <a:lnTo>
                    <a:pt x="4" y="5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73" name="Ireland">
              <a:hlinkClick r:id="" action="ppaction://noaction"/>
            </p:cNvPr>
            <p:cNvSpPr>
              <a:spLocks noChangeAspect="1"/>
            </p:cNvSpPr>
            <p:nvPr/>
          </p:nvSpPr>
          <p:spPr bwMode="auto">
            <a:xfrm>
              <a:off x="1768" y="880"/>
              <a:ext cx="40" cy="48"/>
            </a:xfrm>
            <a:custGeom>
              <a:avLst/>
              <a:gdLst>
                <a:gd name="T0" fmla="*/ 25 w 40"/>
                <a:gd name="T1" fmla="*/ 7 h 48"/>
                <a:gd name="T2" fmla="*/ 21 w 40"/>
                <a:gd name="T3" fmla="*/ 10 h 48"/>
                <a:gd name="T4" fmla="*/ 27 w 40"/>
                <a:gd name="T5" fmla="*/ 15 h 48"/>
                <a:gd name="T6" fmla="*/ 32 w 40"/>
                <a:gd name="T7" fmla="*/ 12 h 48"/>
                <a:gd name="T8" fmla="*/ 37 w 40"/>
                <a:gd name="T9" fmla="*/ 12 h 48"/>
                <a:gd name="T10" fmla="*/ 38 w 40"/>
                <a:gd name="T11" fmla="*/ 16 h 48"/>
                <a:gd name="T12" fmla="*/ 38 w 40"/>
                <a:gd name="T13" fmla="*/ 18 h 48"/>
                <a:gd name="T14" fmla="*/ 39 w 40"/>
                <a:gd name="T15" fmla="*/ 21 h 48"/>
                <a:gd name="T16" fmla="*/ 39 w 40"/>
                <a:gd name="T17" fmla="*/ 24 h 48"/>
                <a:gd name="T18" fmla="*/ 39 w 40"/>
                <a:gd name="T19" fmla="*/ 27 h 48"/>
                <a:gd name="T20" fmla="*/ 39 w 40"/>
                <a:gd name="T21" fmla="*/ 31 h 48"/>
                <a:gd name="T22" fmla="*/ 38 w 40"/>
                <a:gd name="T23" fmla="*/ 35 h 48"/>
                <a:gd name="T24" fmla="*/ 37 w 40"/>
                <a:gd name="T25" fmla="*/ 39 h 48"/>
                <a:gd name="T26" fmla="*/ 34 w 40"/>
                <a:gd name="T27" fmla="*/ 39 h 48"/>
                <a:gd name="T28" fmla="*/ 30 w 40"/>
                <a:gd name="T29" fmla="*/ 40 h 48"/>
                <a:gd name="T30" fmla="*/ 26 w 40"/>
                <a:gd name="T31" fmla="*/ 41 h 48"/>
                <a:gd name="T32" fmla="*/ 23 w 40"/>
                <a:gd name="T33" fmla="*/ 42 h 48"/>
                <a:gd name="T34" fmla="*/ 21 w 40"/>
                <a:gd name="T35" fmla="*/ 44 h 48"/>
                <a:gd name="T36" fmla="*/ 19 w 40"/>
                <a:gd name="T37" fmla="*/ 43 h 48"/>
                <a:gd name="T38" fmla="*/ 18 w 40"/>
                <a:gd name="T39" fmla="*/ 45 h 48"/>
                <a:gd name="T40" fmla="*/ 16 w 40"/>
                <a:gd name="T41" fmla="*/ 46 h 48"/>
                <a:gd name="T42" fmla="*/ 13 w 40"/>
                <a:gd name="T43" fmla="*/ 47 h 48"/>
                <a:gd name="T44" fmla="*/ 11 w 40"/>
                <a:gd name="T45" fmla="*/ 48 h 48"/>
                <a:gd name="T46" fmla="*/ 8 w 40"/>
                <a:gd name="T47" fmla="*/ 47 h 48"/>
                <a:gd name="T48" fmla="*/ 7 w 40"/>
                <a:gd name="T49" fmla="*/ 46 h 48"/>
                <a:gd name="T50" fmla="*/ 6 w 40"/>
                <a:gd name="T51" fmla="*/ 46 h 48"/>
                <a:gd name="T52" fmla="*/ 3 w 40"/>
                <a:gd name="T53" fmla="*/ 46 h 48"/>
                <a:gd name="T54" fmla="*/ 7 w 40"/>
                <a:gd name="T55" fmla="*/ 44 h 48"/>
                <a:gd name="T56" fmla="*/ 4 w 40"/>
                <a:gd name="T57" fmla="*/ 44 h 48"/>
                <a:gd name="T58" fmla="*/ 1 w 40"/>
                <a:gd name="T59" fmla="*/ 44 h 48"/>
                <a:gd name="T60" fmla="*/ 5 w 40"/>
                <a:gd name="T61" fmla="*/ 41 h 48"/>
                <a:gd name="T62" fmla="*/ 0 w 40"/>
                <a:gd name="T63" fmla="*/ 40 h 48"/>
                <a:gd name="T64" fmla="*/ 3 w 40"/>
                <a:gd name="T65" fmla="*/ 39 h 48"/>
                <a:gd name="T66" fmla="*/ 6 w 40"/>
                <a:gd name="T67" fmla="*/ 37 h 48"/>
                <a:gd name="T68" fmla="*/ 10 w 40"/>
                <a:gd name="T69" fmla="*/ 35 h 48"/>
                <a:gd name="T70" fmla="*/ 16 w 40"/>
                <a:gd name="T71" fmla="*/ 33 h 48"/>
                <a:gd name="T72" fmla="*/ 14 w 40"/>
                <a:gd name="T73" fmla="*/ 31 h 48"/>
                <a:gd name="T74" fmla="*/ 11 w 40"/>
                <a:gd name="T75" fmla="*/ 34 h 48"/>
                <a:gd name="T76" fmla="*/ 7 w 40"/>
                <a:gd name="T77" fmla="*/ 34 h 48"/>
                <a:gd name="T78" fmla="*/ 9 w 40"/>
                <a:gd name="T79" fmla="*/ 32 h 48"/>
                <a:gd name="T80" fmla="*/ 10 w 40"/>
                <a:gd name="T81" fmla="*/ 29 h 48"/>
                <a:gd name="T82" fmla="*/ 14 w 40"/>
                <a:gd name="T83" fmla="*/ 27 h 48"/>
                <a:gd name="T84" fmla="*/ 9 w 40"/>
                <a:gd name="T85" fmla="*/ 26 h 48"/>
                <a:gd name="T86" fmla="*/ 6 w 40"/>
                <a:gd name="T87" fmla="*/ 25 h 48"/>
                <a:gd name="T88" fmla="*/ 4 w 40"/>
                <a:gd name="T89" fmla="*/ 24 h 48"/>
                <a:gd name="T90" fmla="*/ 5 w 40"/>
                <a:gd name="T91" fmla="*/ 21 h 48"/>
                <a:gd name="T92" fmla="*/ 8 w 40"/>
                <a:gd name="T93" fmla="*/ 19 h 48"/>
                <a:gd name="T94" fmla="*/ 4 w 40"/>
                <a:gd name="T95" fmla="*/ 18 h 48"/>
                <a:gd name="T96" fmla="*/ 5 w 40"/>
                <a:gd name="T97" fmla="*/ 17 h 48"/>
                <a:gd name="T98" fmla="*/ 6 w 40"/>
                <a:gd name="T99" fmla="*/ 13 h 48"/>
                <a:gd name="T100" fmla="*/ 11 w 40"/>
                <a:gd name="T101" fmla="*/ 13 h 48"/>
                <a:gd name="T102" fmla="*/ 14 w 40"/>
                <a:gd name="T103" fmla="*/ 13 h 48"/>
                <a:gd name="T104" fmla="*/ 18 w 40"/>
                <a:gd name="T105" fmla="*/ 11 h 48"/>
                <a:gd name="T106" fmla="*/ 21 w 40"/>
                <a:gd name="T107" fmla="*/ 9 h 48"/>
                <a:gd name="T108" fmla="*/ 18 w 40"/>
                <a:gd name="T109" fmla="*/ 9 h 48"/>
                <a:gd name="T110" fmla="*/ 15 w 40"/>
                <a:gd name="T111" fmla="*/ 8 h 48"/>
                <a:gd name="T112" fmla="*/ 18 w 40"/>
                <a:gd name="T113" fmla="*/ 6 h 48"/>
                <a:gd name="T114" fmla="*/ 19 w 40"/>
                <a:gd name="T115" fmla="*/ 3 h 48"/>
                <a:gd name="T116" fmla="*/ 23 w 40"/>
                <a:gd name="T117" fmla="*/ 1 h 48"/>
                <a:gd name="T118" fmla="*/ 26 w 40"/>
                <a:gd name="T119" fmla="*/ 0 h 48"/>
                <a:gd name="T120" fmla="*/ 26 w 40"/>
                <a:gd name="T121" fmla="*/ 4 h 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
                <a:gd name="T184" fmla="*/ 0 h 48"/>
                <a:gd name="T185" fmla="*/ 40 w 40"/>
                <a:gd name="T186" fmla="*/ 48 h 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 h="48">
                  <a:moveTo>
                    <a:pt x="26" y="4"/>
                  </a:moveTo>
                  <a:lnTo>
                    <a:pt x="26" y="6"/>
                  </a:lnTo>
                  <a:lnTo>
                    <a:pt x="25" y="7"/>
                  </a:lnTo>
                  <a:lnTo>
                    <a:pt x="23" y="7"/>
                  </a:lnTo>
                  <a:lnTo>
                    <a:pt x="23" y="9"/>
                  </a:lnTo>
                  <a:lnTo>
                    <a:pt x="21" y="10"/>
                  </a:lnTo>
                  <a:lnTo>
                    <a:pt x="24" y="12"/>
                  </a:lnTo>
                  <a:lnTo>
                    <a:pt x="25" y="14"/>
                  </a:lnTo>
                  <a:lnTo>
                    <a:pt x="27" y="15"/>
                  </a:lnTo>
                  <a:lnTo>
                    <a:pt x="29" y="13"/>
                  </a:lnTo>
                  <a:lnTo>
                    <a:pt x="30" y="12"/>
                  </a:lnTo>
                  <a:lnTo>
                    <a:pt x="32" y="12"/>
                  </a:lnTo>
                  <a:lnTo>
                    <a:pt x="34" y="11"/>
                  </a:lnTo>
                  <a:lnTo>
                    <a:pt x="36" y="11"/>
                  </a:lnTo>
                  <a:lnTo>
                    <a:pt x="37" y="12"/>
                  </a:lnTo>
                  <a:lnTo>
                    <a:pt x="38" y="13"/>
                  </a:lnTo>
                  <a:lnTo>
                    <a:pt x="38" y="14"/>
                  </a:lnTo>
                  <a:lnTo>
                    <a:pt x="38" y="16"/>
                  </a:lnTo>
                  <a:lnTo>
                    <a:pt x="39" y="16"/>
                  </a:lnTo>
                  <a:lnTo>
                    <a:pt x="38" y="17"/>
                  </a:lnTo>
                  <a:lnTo>
                    <a:pt x="38" y="18"/>
                  </a:lnTo>
                  <a:lnTo>
                    <a:pt x="38" y="19"/>
                  </a:lnTo>
                  <a:lnTo>
                    <a:pt x="38" y="20"/>
                  </a:lnTo>
                  <a:lnTo>
                    <a:pt x="39" y="21"/>
                  </a:lnTo>
                  <a:lnTo>
                    <a:pt x="40" y="22"/>
                  </a:lnTo>
                  <a:lnTo>
                    <a:pt x="40" y="24"/>
                  </a:lnTo>
                  <a:lnTo>
                    <a:pt x="39" y="24"/>
                  </a:lnTo>
                  <a:lnTo>
                    <a:pt x="39" y="25"/>
                  </a:lnTo>
                  <a:lnTo>
                    <a:pt x="39" y="26"/>
                  </a:lnTo>
                  <a:lnTo>
                    <a:pt x="39" y="27"/>
                  </a:lnTo>
                  <a:lnTo>
                    <a:pt x="39" y="28"/>
                  </a:lnTo>
                  <a:lnTo>
                    <a:pt x="40" y="30"/>
                  </a:lnTo>
                  <a:lnTo>
                    <a:pt x="39" y="31"/>
                  </a:lnTo>
                  <a:lnTo>
                    <a:pt x="39" y="33"/>
                  </a:lnTo>
                  <a:lnTo>
                    <a:pt x="38" y="33"/>
                  </a:lnTo>
                  <a:lnTo>
                    <a:pt x="38" y="35"/>
                  </a:lnTo>
                  <a:lnTo>
                    <a:pt x="37" y="36"/>
                  </a:lnTo>
                  <a:lnTo>
                    <a:pt x="37" y="37"/>
                  </a:lnTo>
                  <a:lnTo>
                    <a:pt x="37" y="39"/>
                  </a:lnTo>
                  <a:lnTo>
                    <a:pt x="37" y="40"/>
                  </a:lnTo>
                  <a:lnTo>
                    <a:pt x="36" y="40"/>
                  </a:lnTo>
                  <a:lnTo>
                    <a:pt x="34" y="39"/>
                  </a:lnTo>
                  <a:lnTo>
                    <a:pt x="32" y="39"/>
                  </a:lnTo>
                  <a:lnTo>
                    <a:pt x="31" y="39"/>
                  </a:lnTo>
                  <a:lnTo>
                    <a:pt x="30" y="40"/>
                  </a:lnTo>
                  <a:lnTo>
                    <a:pt x="28" y="40"/>
                  </a:lnTo>
                  <a:lnTo>
                    <a:pt x="26" y="40"/>
                  </a:lnTo>
                  <a:lnTo>
                    <a:pt x="26" y="41"/>
                  </a:lnTo>
                  <a:lnTo>
                    <a:pt x="25" y="42"/>
                  </a:lnTo>
                  <a:lnTo>
                    <a:pt x="24" y="42"/>
                  </a:lnTo>
                  <a:lnTo>
                    <a:pt x="23" y="42"/>
                  </a:lnTo>
                  <a:lnTo>
                    <a:pt x="23" y="43"/>
                  </a:lnTo>
                  <a:lnTo>
                    <a:pt x="22" y="44"/>
                  </a:lnTo>
                  <a:lnTo>
                    <a:pt x="21" y="44"/>
                  </a:lnTo>
                  <a:lnTo>
                    <a:pt x="20" y="44"/>
                  </a:lnTo>
                  <a:lnTo>
                    <a:pt x="20" y="43"/>
                  </a:lnTo>
                  <a:lnTo>
                    <a:pt x="19" y="43"/>
                  </a:lnTo>
                  <a:lnTo>
                    <a:pt x="19" y="44"/>
                  </a:lnTo>
                  <a:lnTo>
                    <a:pt x="19" y="45"/>
                  </a:lnTo>
                  <a:lnTo>
                    <a:pt x="18" y="45"/>
                  </a:lnTo>
                  <a:lnTo>
                    <a:pt x="18" y="46"/>
                  </a:lnTo>
                  <a:lnTo>
                    <a:pt x="17" y="46"/>
                  </a:lnTo>
                  <a:lnTo>
                    <a:pt x="16" y="46"/>
                  </a:lnTo>
                  <a:lnTo>
                    <a:pt x="15" y="46"/>
                  </a:lnTo>
                  <a:lnTo>
                    <a:pt x="14" y="47"/>
                  </a:lnTo>
                  <a:lnTo>
                    <a:pt x="13" y="47"/>
                  </a:lnTo>
                  <a:lnTo>
                    <a:pt x="12" y="47"/>
                  </a:lnTo>
                  <a:lnTo>
                    <a:pt x="11" y="47"/>
                  </a:lnTo>
                  <a:lnTo>
                    <a:pt x="11" y="48"/>
                  </a:lnTo>
                  <a:lnTo>
                    <a:pt x="10" y="48"/>
                  </a:lnTo>
                  <a:lnTo>
                    <a:pt x="9" y="47"/>
                  </a:lnTo>
                  <a:lnTo>
                    <a:pt x="8" y="47"/>
                  </a:lnTo>
                  <a:lnTo>
                    <a:pt x="6" y="48"/>
                  </a:lnTo>
                  <a:lnTo>
                    <a:pt x="6" y="47"/>
                  </a:lnTo>
                  <a:lnTo>
                    <a:pt x="7" y="46"/>
                  </a:lnTo>
                  <a:lnTo>
                    <a:pt x="8" y="46"/>
                  </a:lnTo>
                  <a:lnTo>
                    <a:pt x="8" y="45"/>
                  </a:lnTo>
                  <a:lnTo>
                    <a:pt x="6" y="46"/>
                  </a:lnTo>
                  <a:lnTo>
                    <a:pt x="5" y="46"/>
                  </a:lnTo>
                  <a:lnTo>
                    <a:pt x="4" y="46"/>
                  </a:lnTo>
                  <a:lnTo>
                    <a:pt x="3" y="46"/>
                  </a:lnTo>
                  <a:lnTo>
                    <a:pt x="4" y="46"/>
                  </a:lnTo>
                  <a:lnTo>
                    <a:pt x="5" y="45"/>
                  </a:lnTo>
                  <a:lnTo>
                    <a:pt x="7" y="44"/>
                  </a:lnTo>
                  <a:lnTo>
                    <a:pt x="7" y="43"/>
                  </a:lnTo>
                  <a:lnTo>
                    <a:pt x="5" y="44"/>
                  </a:lnTo>
                  <a:lnTo>
                    <a:pt x="4" y="44"/>
                  </a:lnTo>
                  <a:lnTo>
                    <a:pt x="3" y="44"/>
                  </a:lnTo>
                  <a:lnTo>
                    <a:pt x="2" y="44"/>
                  </a:lnTo>
                  <a:lnTo>
                    <a:pt x="1" y="44"/>
                  </a:lnTo>
                  <a:lnTo>
                    <a:pt x="1" y="43"/>
                  </a:lnTo>
                  <a:lnTo>
                    <a:pt x="3" y="42"/>
                  </a:lnTo>
                  <a:lnTo>
                    <a:pt x="5" y="41"/>
                  </a:lnTo>
                  <a:lnTo>
                    <a:pt x="5" y="40"/>
                  </a:lnTo>
                  <a:lnTo>
                    <a:pt x="2" y="40"/>
                  </a:lnTo>
                  <a:lnTo>
                    <a:pt x="0" y="40"/>
                  </a:lnTo>
                  <a:lnTo>
                    <a:pt x="1" y="39"/>
                  </a:lnTo>
                  <a:lnTo>
                    <a:pt x="2" y="38"/>
                  </a:lnTo>
                  <a:lnTo>
                    <a:pt x="3" y="39"/>
                  </a:lnTo>
                  <a:lnTo>
                    <a:pt x="4" y="38"/>
                  </a:lnTo>
                  <a:lnTo>
                    <a:pt x="5" y="38"/>
                  </a:lnTo>
                  <a:lnTo>
                    <a:pt x="6" y="37"/>
                  </a:lnTo>
                  <a:lnTo>
                    <a:pt x="7" y="36"/>
                  </a:lnTo>
                  <a:lnTo>
                    <a:pt x="7" y="35"/>
                  </a:lnTo>
                  <a:lnTo>
                    <a:pt x="10" y="35"/>
                  </a:lnTo>
                  <a:lnTo>
                    <a:pt x="12" y="34"/>
                  </a:lnTo>
                  <a:lnTo>
                    <a:pt x="14" y="34"/>
                  </a:lnTo>
                  <a:lnTo>
                    <a:pt x="16" y="33"/>
                  </a:lnTo>
                  <a:lnTo>
                    <a:pt x="14" y="33"/>
                  </a:lnTo>
                  <a:lnTo>
                    <a:pt x="14" y="32"/>
                  </a:lnTo>
                  <a:lnTo>
                    <a:pt x="14" y="31"/>
                  </a:lnTo>
                  <a:lnTo>
                    <a:pt x="14" y="32"/>
                  </a:lnTo>
                  <a:lnTo>
                    <a:pt x="13" y="33"/>
                  </a:lnTo>
                  <a:lnTo>
                    <a:pt x="11" y="34"/>
                  </a:lnTo>
                  <a:lnTo>
                    <a:pt x="10" y="34"/>
                  </a:lnTo>
                  <a:lnTo>
                    <a:pt x="8" y="34"/>
                  </a:lnTo>
                  <a:lnTo>
                    <a:pt x="7" y="34"/>
                  </a:lnTo>
                  <a:lnTo>
                    <a:pt x="6" y="34"/>
                  </a:lnTo>
                  <a:lnTo>
                    <a:pt x="8" y="33"/>
                  </a:lnTo>
                  <a:lnTo>
                    <a:pt x="9" y="32"/>
                  </a:lnTo>
                  <a:lnTo>
                    <a:pt x="9" y="31"/>
                  </a:lnTo>
                  <a:lnTo>
                    <a:pt x="9" y="30"/>
                  </a:lnTo>
                  <a:lnTo>
                    <a:pt x="10" y="29"/>
                  </a:lnTo>
                  <a:lnTo>
                    <a:pt x="11" y="28"/>
                  </a:lnTo>
                  <a:lnTo>
                    <a:pt x="13" y="27"/>
                  </a:lnTo>
                  <a:lnTo>
                    <a:pt x="14" y="27"/>
                  </a:lnTo>
                  <a:lnTo>
                    <a:pt x="13" y="26"/>
                  </a:lnTo>
                  <a:lnTo>
                    <a:pt x="12" y="26"/>
                  </a:lnTo>
                  <a:lnTo>
                    <a:pt x="9" y="26"/>
                  </a:lnTo>
                  <a:lnTo>
                    <a:pt x="8" y="26"/>
                  </a:lnTo>
                  <a:lnTo>
                    <a:pt x="7" y="25"/>
                  </a:lnTo>
                  <a:lnTo>
                    <a:pt x="6" y="25"/>
                  </a:lnTo>
                  <a:lnTo>
                    <a:pt x="5" y="25"/>
                  </a:lnTo>
                  <a:lnTo>
                    <a:pt x="5" y="24"/>
                  </a:lnTo>
                  <a:lnTo>
                    <a:pt x="4" y="24"/>
                  </a:lnTo>
                  <a:lnTo>
                    <a:pt x="3" y="23"/>
                  </a:lnTo>
                  <a:lnTo>
                    <a:pt x="3" y="22"/>
                  </a:lnTo>
                  <a:lnTo>
                    <a:pt x="5" y="21"/>
                  </a:lnTo>
                  <a:lnTo>
                    <a:pt x="5" y="20"/>
                  </a:lnTo>
                  <a:lnTo>
                    <a:pt x="6" y="20"/>
                  </a:lnTo>
                  <a:lnTo>
                    <a:pt x="8" y="19"/>
                  </a:lnTo>
                  <a:lnTo>
                    <a:pt x="8" y="18"/>
                  </a:lnTo>
                  <a:lnTo>
                    <a:pt x="7" y="18"/>
                  </a:lnTo>
                  <a:lnTo>
                    <a:pt x="4" y="18"/>
                  </a:lnTo>
                  <a:lnTo>
                    <a:pt x="3" y="17"/>
                  </a:lnTo>
                  <a:lnTo>
                    <a:pt x="4" y="17"/>
                  </a:lnTo>
                  <a:lnTo>
                    <a:pt x="5" y="17"/>
                  </a:lnTo>
                  <a:lnTo>
                    <a:pt x="5" y="16"/>
                  </a:lnTo>
                  <a:lnTo>
                    <a:pt x="5" y="15"/>
                  </a:lnTo>
                  <a:lnTo>
                    <a:pt x="6" y="13"/>
                  </a:lnTo>
                  <a:lnTo>
                    <a:pt x="7" y="12"/>
                  </a:lnTo>
                  <a:lnTo>
                    <a:pt x="9" y="13"/>
                  </a:lnTo>
                  <a:lnTo>
                    <a:pt x="11" y="13"/>
                  </a:lnTo>
                  <a:lnTo>
                    <a:pt x="11" y="14"/>
                  </a:lnTo>
                  <a:lnTo>
                    <a:pt x="13" y="13"/>
                  </a:lnTo>
                  <a:lnTo>
                    <a:pt x="14" y="13"/>
                  </a:lnTo>
                  <a:lnTo>
                    <a:pt x="17" y="13"/>
                  </a:lnTo>
                  <a:lnTo>
                    <a:pt x="17" y="12"/>
                  </a:lnTo>
                  <a:lnTo>
                    <a:pt x="18" y="11"/>
                  </a:lnTo>
                  <a:lnTo>
                    <a:pt x="19" y="10"/>
                  </a:lnTo>
                  <a:lnTo>
                    <a:pt x="20" y="10"/>
                  </a:lnTo>
                  <a:lnTo>
                    <a:pt x="21" y="9"/>
                  </a:lnTo>
                  <a:lnTo>
                    <a:pt x="21" y="8"/>
                  </a:lnTo>
                  <a:lnTo>
                    <a:pt x="19" y="8"/>
                  </a:lnTo>
                  <a:lnTo>
                    <a:pt x="18" y="9"/>
                  </a:lnTo>
                  <a:lnTo>
                    <a:pt x="17" y="8"/>
                  </a:lnTo>
                  <a:lnTo>
                    <a:pt x="16" y="8"/>
                  </a:lnTo>
                  <a:lnTo>
                    <a:pt x="15" y="8"/>
                  </a:lnTo>
                  <a:lnTo>
                    <a:pt x="16" y="7"/>
                  </a:lnTo>
                  <a:lnTo>
                    <a:pt x="17" y="7"/>
                  </a:lnTo>
                  <a:lnTo>
                    <a:pt x="18" y="6"/>
                  </a:lnTo>
                  <a:lnTo>
                    <a:pt x="19" y="5"/>
                  </a:lnTo>
                  <a:lnTo>
                    <a:pt x="18" y="5"/>
                  </a:lnTo>
                  <a:lnTo>
                    <a:pt x="19" y="3"/>
                  </a:lnTo>
                  <a:lnTo>
                    <a:pt x="20" y="3"/>
                  </a:lnTo>
                  <a:lnTo>
                    <a:pt x="21" y="2"/>
                  </a:lnTo>
                  <a:lnTo>
                    <a:pt x="23" y="1"/>
                  </a:lnTo>
                  <a:lnTo>
                    <a:pt x="24" y="1"/>
                  </a:lnTo>
                  <a:lnTo>
                    <a:pt x="25" y="1"/>
                  </a:lnTo>
                  <a:lnTo>
                    <a:pt x="26" y="0"/>
                  </a:lnTo>
                  <a:lnTo>
                    <a:pt x="26" y="1"/>
                  </a:lnTo>
                  <a:lnTo>
                    <a:pt x="26" y="3"/>
                  </a:lnTo>
                  <a:lnTo>
                    <a:pt x="26"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74" name="Israel">
              <a:hlinkClick r:id="" action="ppaction://noaction"/>
            </p:cNvPr>
            <p:cNvSpPr>
              <a:spLocks noChangeAspect="1"/>
            </p:cNvSpPr>
            <p:nvPr/>
          </p:nvSpPr>
          <p:spPr bwMode="auto">
            <a:xfrm>
              <a:off x="2179" y="1132"/>
              <a:ext cx="14" cy="40"/>
            </a:xfrm>
            <a:custGeom>
              <a:avLst/>
              <a:gdLst>
                <a:gd name="T0" fmla="*/ 13 w 14"/>
                <a:gd name="T1" fmla="*/ 0 h 40"/>
                <a:gd name="T2" fmla="*/ 13 w 14"/>
                <a:gd name="T3" fmla="*/ 2 h 40"/>
                <a:gd name="T4" fmla="*/ 11 w 14"/>
                <a:gd name="T5" fmla="*/ 2 h 40"/>
                <a:gd name="T6" fmla="*/ 9 w 14"/>
                <a:gd name="T7" fmla="*/ 2 h 40"/>
                <a:gd name="T8" fmla="*/ 8 w 14"/>
                <a:gd name="T9" fmla="*/ 3 h 40"/>
                <a:gd name="T10" fmla="*/ 7 w 14"/>
                <a:gd name="T11" fmla="*/ 5 h 40"/>
                <a:gd name="T12" fmla="*/ 6 w 14"/>
                <a:gd name="T13" fmla="*/ 7 h 40"/>
                <a:gd name="T14" fmla="*/ 6 w 14"/>
                <a:gd name="T15" fmla="*/ 9 h 40"/>
                <a:gd name="T16" fmla="*/ 5 w 14"/>
                <a:gd name="T17" fmla="*/ 10 h 40"/>
                <a:gd name="T18" fmla="*/ 5 w 14"/>
                <a:gd name="T19" fmla="*/ 13 h 40"/>
                <a:gd name="T20" fmla="*/ 4 w 14"/>
                <a:gd name="T21" fmla="*/ 14 h 40"/>
                <a:gd name="T22" fmla="*/ 3 w 14"/>
                <a:gd name="T23" fmla="*/ 17 h 40"/>
                <a:gd name="T24" fmla="*/ 2 w 14"/>
                <a:gd name="T25" fmla="*/ 19 h 40"/>
                <a:gd name="T26" fmla="*/ 0 w 14"/>
                <a:gd name="T27" fmla="*/ 19 h 40"/>
                <a:gd name="T28" fmla="*/ 0 w 14"/>
                <a:gd name="T29" fmla="*/ 21 h 40"/>
                <a:gd name="T30" fmla="*/ 0 w 14"/>
                <a:gd name="T31" fmla="*/ 23 h 40"/>
                <a:gd name="T32" fmla="*/ 1 w 14"/>
                <a:gd name="T33" fmla="*/ 24 h 40"/>
                <a:gd name="T34" fmla="*/ 1 w 14"/>
                <a:gd name="T35" fmla="*/ 26 h 40"/>
                <a:gd name="T36" fmla="*/ 2 w 14"/>
                <a:gd name="T37" fmla="*/ 27 h 40"/>
                <a:gd name="T38" fmla="*/ 3 w 14"/>
                <a:gd name="T39" fmla="*/ 29 h 40"/>
                <a:gd name="T40" fmla="*/ 3 w 14"/>
                <a:gd name="T41" fmla="*/ 31 h 40"/>
                <a:gd name="T42" fmla="*/ 4 w 14"/>
                <a:gd name="T43" fmla="*/ 33 h 40"/>
                <a:gd name="T44" fmla="*/ 5 w 14"/>
                <a:gd name="T45" fmla="*/ 35 h 40"/>
                <a:gd name="T46" fmla="*/ 5 w 14"/>
                <a:gd name="T47" fmla="*/ 37 h 40"/>
                <a:gd name="T48" fmla="*/ 6 w 14"/>
                <a:gd name="T49" fmla="*/ 38 h 40"/>
                <a:gd name="T50" fmla="*/ 7 w 14"/>
                <a:gd name="T51" fmla="*/ 39 h 40"/>
                <a:gd name="T52" fmla="*/ 7 w 14"/>
                <a:gd name="T53" fmla="*/ 39 h 40"/>
                <a:gd name="T54" fmla="*/ 8 w 14"/>
                <a:gd name="T55" fmla="*/ 37 h 40"/>
                <a:gd name="T56" fmla="*/ 8 w 14"/>
                <a:gd name="T57" fmla="*/ 35 h 40"/>
                <a:gd name="T58" fmla="*/ 9 w 14"/>
                <a:gd name="T59" fmla="*/ 34 h 40"/>
                <a:gd name="T60" fmla="*/ 9 w 14"/>
                <a:gd name="T61" fmla="*/ 32 h 40"/>
                <a:gd name="T62" fmla="*/ 9 w 14"/>
                <a:gd name="T63" fmla="*/ 30 h 40"/>
                <a:gd name="T64" fmla="*/ 9 w 14"/>
                <a:gd name="T65" fmla="*/ 28 h 40"/>
                <a:gd name="T66" fmla="*/ 10 w 14"/>
                <a:gd name="T67" fmla="*/ 26 h 40"/>
                <a:gd name="T68" fmla="*/ 11 w 14"/>
                <a:gd name="T69" fmla="*/ 24 h 40"/>
                <a:gd name="T70" fmla="*/ 12 w 14"/>
                <a:gd name="T71" fmla="*/ 22 h 40"/>
                <a:gd name="T72" fmla="*/ 11 w 14"/>
                <a:gd name="T73" fmla="*/ 21 h 40"/>
                <a:gd name="T74" fmla="*/ 12 w 14"/>
                <a:gd name="T75" fmla="*/ 19 h 40"/>
                <a:gd name="T76" fmla="*/ 11 w 14"/>
                <a:gd name="T77" fmla="*/ 18 h 40"/>
                <a:gd name="T78" fmla="*/ 10 w 14"/>
                <a:gd name="T79" fmla="*/ 19 h 40"/>
                <a:gd name="T80" fmla="*/ 8 w 14"/>
                <a:gd name="T81" fmla="*/ 19 h 40"/>
                <a:gd name="T82" fmla="*/ 7 w 14"/>
                <a:gd name="T83" fmla="*/ 19 h 40"/>
                <a:gd name="T84" fmla="*/ 7 w 14"/>
                <a:gd name="T85" fmla="*/ 17 h 40"/>
                <a:gd name="T86" fmla="*/ 8 w 14"/>
                <a:gd name="T87" fmla="*/ 15 h 40"/>
                <a:gd name="T88" fmla="*/ 10 w 14"/>
                <a:gd name="T89" fmla="*/ 15 h 40"/>
                <a:gd name="T90" fmla="*/ 8 w 14"/>
                <a:gd name="T91" fmla="*/ 15 h 40"/>
                <a:gd name="T92" fmla="*/ 7 w 14"/>
                <a:gd name="T93" fmla="*/ 14 h 40"/>
                <a:gd name="T94" fmla="*/ 8 w 14"/>
                <a:gd name="T95" fmla="*/ 13 h 40"/>
                <a:gd name="T96" fmla="*/ 7 w 14"/>
                <a:gd name="T97" fmla="*/ 12 h 40"/>
                <a:gd name="T98" fmla="*/ 8 w 14"/>
                <a:gd name="T99" fmla="*/ 10 h 40"/>
                <a:gd name="T100" fmla="*/ 8 w 14"/>
                <a:gd name="T101" fmla="*/ 8 h 40"/>
                <a:gd name="T102" fmla="*/ 9 w 14"/>
                <a:gd name="T103" fmla="*/ 7 h 40"/>
                <a:gd name="T104" fmla="*/ 10 w 14"/>
                <a:gd name="T105" fmla="*/ 8 h 40"/>
                <a:gd name="T106" fmla="*/ 11 w 14"/>
                <a:gd name="T107" fmla="*/ 7 h 40"/>
                <a:gd name="T108" fmla="*/ 12 w 14"/>
                <a:gd name="T109" fmla="*/ 8 h 40"/>
                <a:gd name="T110" fmla="*/ 13 w 14"/>
                <a:gd name="T111" fmla="*/ 9 h 40"/>
                <a:gd name="T112" fmla="*/ 13 w 14"/>
                <a:gd name="T113" fmla="*/ 7 h 40"/>
                <a:gd name="T114" fmla="*/ 13 w 14"/>
                <a:gd name="T115" fmla="*/ 5 h 40"/>
                <a:gd name="T116" fmla="*/ 14 w 14"/>
                <a:gd name="T117" fmla="*/ 4 h 40"/>
                <a:gd name="T118" fmla="*/ 13 w 14"/>
                <a:gd name="T119" fmla="*/ 3 h 40"/>
                <a:gd name="T120" fmla="*/ 14 w 14"/>
                <a:gd name="T121" fmla="*/ 2 h 40"/>
                <a:gd name="T122" fmla="*/ 14 w 14"/>
                <a:gd name="T123" fmla="*/ 0 h 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
                <a:gd name="T187" fmla="*/ 0 h 40"/>
                <a:gd name="T188" fmla="*/ 14 w 14"/>
                <a:gd name="T189" fmla="*/ 40 h 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 h="40">
                  <a:moveTo>
                    <a:pt x="14" y="0"/>
                  </a:moveTo>
                  <a:lnTo>
                    <a:pt x="13" y="0"/>
                  </a:lnTo>
                  <a:lnTo>
                    <a:pt x="13" y="1"/>
                  </a:lnTo>
                  <a:lnTo>
                    <a:pt x="13" y="2"/>
                  </a:lnTo>
                  <a:lnTo>
                    <a:pt x="12" y="2"/>
                  </a:lnTo>
                  <a:lnTo>
                    <a:pt x="11" y="2"/>
                  </a:lnTo>
                  <a:lnTo>
                    <a:pt x="10" y="2"/>
                  </a:lnTo>
                  <a:lnTo>
                    <a:pt x="9" y="2"/>
                  </a:lnTo>
                  <a:lnTo>
                    <a:pt x="8" y="2"/>
                  </a:lnTo>
                  <a:lnTo>
                    <a:pt x="8" y="3"/>
                  </a:lnTo>
                  <a:lnTo>
                    <a:pt x="8" y="4"/>
                  </a:lnTo>
                  <a:lnTo>
                    <a:pt x="7" y="5"/>
                  </a:lnTo>
                  <a:lnTo>
                    <a:pt x="7" y="6"/>
                  </a:lnTo>
                  <a:lnTo>
                    <a:pt x="6" y="7"/>
                  </a:lnTo>
                  <a:lnTo>
                    <a:pt x="6" y="8"/>
                  </a:lnTo>
                  <a:lnTo>
                    <a:pt x="6" y="9"/>
                  </a:lnTo>
                  <a:lnTo>
                    <a:pt x="6" y="10"/>
                  </a:lnTo>
                  <a:lnTo>
                    <a:pt x="5" y="10"/>
                  </a:lnTo>
                  <a:lnTo>
                    <a:pt x="5" y="12"/>
                  </a:lnTo>
                  <a:lnTo>
                    <a:pt x="5" y="13"/>
                  </a:lnTo>
                  <a:lnTo>
                    <a:pt x="5" y="14"/>
                  </a:lnTo>
                  <a:lnTo>
                    <a:pt x="4" y="14"/>
                  </a:lnTo>
                  <a:lnTo>
                    <a:pt x="4" y="16"/>
                  </a:lnTo>
                  <a:lnTo>
                    <a:pt x="3" y="17"/>
                  </a:lnTo>
                  <a:lnTo>
                    <a:pt x="3" y="18"/>
                  </a:lnTo>
                  <a:lnTo>
                    <a:pt x="2" y="19"/>
                  </a:lnTo>
                  <a:lnTo>
                    <a:pt x="1" y="19"/>
                  </a:lnTo>
                  <a:lnTo>
                    <a:pt x="0" y="19"/>
                  </a:lnTo>
                  <a:lnTo>
                    <a:pt x="0" y="20"/>
                  </a:lnTo>
                  <a:lnTo>
                    <a:pt x="0" y="21"/>
                  </a:lnTo>
                  <a:lnTo>
                    <a:pt x="0" y="22"/>
                  </a:lnTo>
                  <a:lnTo>
                    <a:pt x="0" y="23"/>
                  </a:lnTo>
                  <a:lnTo>
                    <a:pt x="1" y="23"/>
                  </a:lnTo>
                  <a:lnTo>
                    <a:pt x="1" y="24"/>
                  </a:lnTo>
                  <a:lnTo>
                    <a:pt x="1" y="25"/>
                  </a:lnTo>
                  <a:lnTo>
                    <a:pt x="1" y="26"/>
                  </a:lnTo>
                  <a:lnTo>
                    <a:pt x="2" y="26"/>
                  </a:lnTo>
                  <a:lnTo>
                    <a:pt x="2" y="27"/>
                  </a:lnTo>
                  <a:lnTo>
                    <a:pt x="2" y="28"/>
                  </a:lnTo>
                  <a:lnTo>
                    <a:pt x="3" y="29"/>
                  </a:lnTo>
                  <a:lnTo>
                    <a:pt x="3" y="30"/>
                  </a:lnTo>
                  <a:lnTo>
                    <a:pt x="3" y="31"/>
                  </a:lnTo>
                  <a:lnTo>
                    <a:pt x="4" y="32"/>
                  </a:lnTo>
                  <a:lnTo>
                    <a:pt x="4" y="33"/>
                  </a:lnTo>
                  <a:lnTo>
                    <a:pt x="4" y="34"/>
                  </a:lnTo>
                  <a:lnTo>
                    <a:pt x="5" y="35"/>
                  </a:lnTo>
                  <a:lnTo>
                    <a:pt x="5" y="36"/>
                  </a:lnTo>
                  <a:lnTo>
                    <a:pt x="5" y="37"/>
                  </a:lnTo>
                  <a:lnTo>
                    <a:pt x="6" y="37"/>
                  </a:lnTo>
                  <a:lnTo>
                    <a:pt x="6" y="38"/>
                  </a:lnTo>
                  <a:lnTo>
                    <a:pt x="6" y="39"/>
                  </a:lnTo>
                  <a:lnTo>
                    <a:pt x="7" y="39"/>
                  </a:lnTo>
                  <a:lnTo>
                    <a:pt x="7" y="40"/>
                  </a:lnTo>
                  <a:lnTo>
                    <a:pt x="7" y="39"/>
                  </a:lnTo>
                  <a:lnTo>
                    <a:pt x="8" y="38"/>
                  </a:lnTo>
                  <a:lnTo>
                    <a:pt x="8" y="37"/>
                  </a:lnTo>
                  <a:lnTo>
                    <a:pt x="8" y="36"/>
                  </a:lnTo>
                  <a:lnTo>
                    <a:pt x="8" y="35"/>
                  </a:lnTo>
                  <a:lnTo>
                    <a:pt x="8" y="34"/>
                  </a:lnTo>
                  <a:lnTo>
                    <a:pt x="9" y="34"/>
                  </a:lnTo>
                  <a:lnTo>
                    <a:pt x="9" y="33"/>
                  </a:lnTo>
                  <a:lnTo>
                    <a:pt x="9" y="32"/>
                  </a:lnTo>
                  <a:lnTo>
                    <a:pt x="9" y="31"/>
                  </a:lnTo>
                  <a:lnTo>
                    <a:pt x="9" y="30"/>
                  </a:lnTo>
                  <a:lnTo>
                    <a:pt x="9" y="29"/>
                  </a:lnTo>
                  <a:lnTo>
                    <a:pt x="9" y="28"/>
                  </a:lnTo>
                  <a:lnTo>
                    <a:pt x="10" y="27"/>
                  </a:lnTo>
                  <a:lnTo>
                    <a:pt x="10" y="26"/>
                  </a:lnTo>
                  <a:lnTo>
                    <a:pt x="10" y="25"/>
                  </a:lnTo>
                  <a:lnTo>
                    <a:pt x="11" y="24"/>
                  </a:lnTo>
                  <a:lnTo>
                    <a:pt x="11" y="23"/>
                  </a:lnTo>
                  <a:lnTo>
                    <a:pt x="12" y="22"/>
                  </a:lnTo>
                  <a:lnTo>
                    <a:pt x="12" y="21"/>
                  </a:lnTo>
                  <a:lnTo>
                    <a:pt x="11" y="21"/>
                  </a:lnTo>
                  <a:lnTo>
                    <a:pt x="12" y="20"/>
                  </a:lnTo>
                  <a:lnTo>
                    <a:pt x="12" y="19"/>
                  </a:lnTo>
                  <a:lnTo>
                    <a:pt x="12" y="18"/>
                  </a:lnTo>
                  <a:lnTo>
                    <a:pt x="11" y="18"/>
                  </a:lnTo>
                  <a:lnTo>
                    <a:pt x="10" y="18"/>
                  </a:lnTo>
                  <a:lnTo>
                    <a:pt x="10" y="19"/>
                  </a:lnTo>
                  <a:lnTo>
                    <a:pt x="9" y="19"/>
                  </a:lnTo>
                  <a:lnTo>
                    <a:pt x="8" y="19"/>
                  </a:lnTo>
                  <a:lnTo>
                    <a:pt x="7" y="20"/>
                  </a:lnTo>
                  <a:lnTo>
                    <a:pt x="7" y="19"/>
                  </a:lnTo>
                  <a:lnTo>
                    <a:pt x="7" y="18"/>
                  </a:lnTo>
                  <a:lnTo>
                    <a:pt x="7" y="17"/>
                  </a:lnTo>
                  <a:lnTo>
                    <a:pt x="8" y="16"/>
                  </a:lnTo>
                  <a:lnTo>
                    <a:pt x="8" y="15"/>
                  </a:lnTo>
                  <a:lnTo>
                    <a:pt x="9" y="15"/>
                  </a:lnTo>
                  <a:lnTo>
                    <a:pt x="10" y="15"/>
                  </a:lnTo>
                  <a:lnTo>
                    <a:pt x="9" y="14"/>
                  </a:lnTo>
                  <a:lnTo>
                    <a:pt x="8" y="15"/>
                  </a:lnTo>
                  <a:lnTo>
                    <a:pt x="7" y="15"/>
                  </a:lnTo>
                  <a:lnTo>
                    <a:pt x="7" y="14"/>
                  </a:lnTo>
                  <a:lnTo>
                    <a:pt x="8" y="14"/>
                  </a:lnTo>
                  <a:lnTo>
                    <a:pt x="8" y="13"/>
                  </a:lnTo>
                  <a:lnTo>
                    <a:pt x="7" y="13"/>
                  </a:lnTo>
                  <a:lnTo>
                    <a:pt x="7" y="12"/>
                  </a:lnTo>
                  <a:lnTo>
                    <a:pt x="7" y="11"/>
                  </a:lnTo>
                  <a:lnTo>
                    <a:pt x="8" y="10"/>
                  </a:lnTo>
                  <a:lnTo>
                    <a:pt x="8" y="9"/>
                  </a:lnTo>
                  <a:lnTo>
                    <a:pt x="8" y="8"/>
                  </a:lnTo>
                  <a:lnTo>
                    <a:pt x="9" y="8"/>
                  </a:lnTo>
                  <a:lnTo>
                    <a:pt x="9" y="7"/>
                  </a:lnTo>
                  <a:lnTo>
                    <a:pt x="10" y="7"/>
                  </a:lnTo>
                  <a:lnTo>
                    <a:pt x="10" y="8"/>
                  </a:lnTo>
                  <a:lnTo>
                    <a:pt x="11" y="8"/>
                  </a:lnTo>
                  <a:lnTo>
                    <a:pt x="11" y="7"/>
                  </a:lnTo>
                  <a:lnTo>
                    <a:pt x="11" y="8"/>
                  </a:lnTo>
                  <a:lnTo>
                    <a:pt x="12" y="8"/>
                  </a:lnTo>
                  <a:lnTo>
                    <a:pt x="12" y="9"/>
                  </a:lnTo>
                  <a:lnTo>
                    <a:pt x="13" y="9"/>
                  </a:lnTo>
                  <a:lnTo>
                    <a:pt x="13" y="8"/>
                  </a:lnTo>
                  <a:lnTo>
                    <a:pt x="13" y="7"/>
                  </a:lnTo>
                  <a:lnTo>
                    <a:pt x="13" y="6"/>
                  </a:lnTo>
                  <a:lnTo>
                    <a:pt x="13" y="5"/>
                  </a:lnTo>
                  <a:lnTo>
                    <a:pt x="14" y="5"/>
                  </a:lnTo>
                  <a:lnTo>
                    <a:pt x="14" y="4"/>
                  </a:lnTo>
                  <a:lnTo>
                    <a:pt x="13" y="4"/>
                  </a:lnTo>
                  <a:lnTo>
                    <a:pt x="13" y="3"/>
                  </a:lnTo>
                  <a:lnTo>
                    <a:pt x="13" y="2"/>
                  </a:lnTo>
                  <a:lnTo>
                    <a:pt x="14" y="2"/>
                  </a:lnTo>
                  <a:lnTo>
                    <a:pt x="14" y="1"/>
                  </a:lnTo>
                  <a:lnTo>
                    <a:pt x="14"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575" name="Italy"/>
            <p:cNvGrpSpPr>
              <a:grpSpLocks noChangeAspect="1"/>
            </p:cNvGrpSpPr>
            <p:nvPr/>
          </p:nvGrpSpPr>
          <p:grpSpPr bwMode="auto">
            <a:xfrm>
              <a:off x="1925" y="980"/>
              <a:ext cx="109" cy="116"/>
              <a:chOff x="1925" y="980"/>
              <a:chExt cx="109" cy="116"/>
            </a:xfrm>
          </p:grpSpPr>
          <p:sp>
            <p:nvSpPr>
              <p:cNvPr id="21457" name="D477"/>
              <p:cNvSpPr>
                <a:spLocks noChangeAspect="1"/>
              </p:cNvSpPr>
              <p:nvPr/>
            </p:nvSpPr>
            <p:spPr bwMode="auto">
              <a:xfrm>
                <a:off x="1925" y="980"/>
                <a:ext cx="109" cy="103"/>
              </a:xfrm>
              <a:custGeom>
                <a:avLst/>
                <a:gdLst>
                  <a:gd name="T0" fmla="*/ 62 w 109"/>
                  <a:gd name="T1" fmla="*/ 16 h 103"/>
                  <a:gd name="T2" fmla="*/ 54 w 109"/>
                  <a:gd name="T3" fmla="*/ 19 h 103"/>
                  <a:gd name="T4" fmla="*/ 52 w 109"/>
                  <a:gd name="T5" fmla="*/ 23 h 103"/>
                  <a:gd name="T6" fmla="*/ 52 w 109"/>
                  <a:gd name="T7" fmla="*/ 27 h 103"/>
                  <a:gd name="T8" fmla="*/ 54 w 109"/>
                  <a:gd name="T9" fmla="*/ 34 h 103"/>
                  <a:gd name="T10" fmla="*/ 59 w 109"/>
                  <a:gd name="T11" fmla="*/ 38 h 103"/>
                  <a:gd name="T12" fmla="*/ 63 w 109"/>
                  <a:gd name="T13" fmla="*/ 40 h 103"/>
                  <a:gd name="T14" fmla="*/ 66 w 109"/>
                  <a:gd name="T15" fmla="*/ 46 h 103"/>
                  <a:gd name="T16" fmla="*/ 70 w 109"/>
                  <a:gd name="T17" fmla="*/ 53 h 103"/>
                  <a:gd name="T18" fmla="*/ 74 w 109"/>
                  <a:gd name="T19" fmla="*/ 57 h 103"/>
                  <a:gd name="T20" fmla="*/ 79 w 109"/>
                  <a:gd name="T21" fmla="*/ 59 h 103"/>
                  <a:gd name="T22" fmla="*/ 84 w 109"/>
                  <a:gd name="T23" fmla="*/ 59 h 103"/>
                  <a:gd name="T24" fmla="*/ 88 w 109"/>
                  <a:gd name="T25" fmla="*/ 60 h 103"/>
                  <a:gd name="T26" fmla="*/ 86 w 109"/>
                  <a:gd name="T27" fmla="*/ 64 h 103"/>
                  <a:gd name="T28" fmla="*/ 93 w 109"/>
                  <a:gd name="T29" fmla="*/ 67 h 103"/>
                  <a:gd name="T30" fmla="*/ 103 w 109"/>
                  <a:gd name="T31" fmla="*/ 72 h 103"/>
                  <a:gd name="T32" fmla="*/ 109 w 109"/>
                  <a:gd name="T33" fmla="*/ 78 h 103"/>
                  <a:gd name="T34" fmla="*/ 106 w 109"/>
                  <a:gd name="T35" fmla="*/ 81 h 103"/>
                  <a:gd name="T36" fmla="*/ 98 w 109"/>
                  <a:gd name="T37" fmla="*/ 75 h 103"/>
                  <a:gd name="T38" fmla="*/ 92 w 109"/>
                  <a:gd name="T39" fmla="*/ 80 h 103"/>
                  <a:gd name="T40" fmla="*/ 94 w 109"/>
                  <a:gd name="T41" fmla="*/ 85 h 103"/>
                  <a:gd name="T42" fmla="*/ 97 w 109"/>
                  <a:gd name="T43" fmla="*/ 90 h 103"/>
                  <a:gd name="T44" fmla="*/ 92 w 109"/>
                  <a:gd name="T45" fmla="*/ 93 h 103"/>
                  <a:gd name="T46" fmla="*/ 90 w 109"/>
                  <a:gd name="T47" fmla="*/ 98 h 103"/>
                  <a:gd name="T48" fmla="*/ 87 w 109"/>
                  <a:gd name="T49" fmla="*/ 102 h 103"/>
                  <a:gd name="T50" fmla="*/ 84 w 109"/>
                  <a:gd name="T51" fmla="*/ 103 h 103"/>
                  <a:gd name="T52" fmla="*/ 85 w 109"/>
                  <a:gd name="T53" fmla="*/ 95 h 103"/>
                  <a:gd name="T54" fmla="*/ 87 w 109"/>
                  <a:gd name="T55" fmla="*/ 90 h 103"/>
                  <a:gd name="T56" fmla="*/ 84 w 109"/>
                  <a:gd name="T57" fmla="*/ 82 h 103"/>
                  <a:gd name="T58" fmla="*/ 81 w 109"/>
                  <a:gd name="T59" fmla="*/ 80 h 103"/>
                  <a:gd name="T60" fmla="*/ 77 w 109"/>
                  <a:gd name="T61" fmla="*/ 76 h 103"/>
                  <a:gd name="T62" fmla="*/ 72 w 109"/>
                  <a:gd name="T63" fmla="*/ 73 h 103"/>
                  <a:gd name="T64" fmla="*/ 67 w 109"/>
                  <a:gd name="T65" fmla="*/ 68 h 103"/>
                  <a:gd name="T66" fmla="*/ 59 w 109"/>
                  <a:gd name="T67" fmla="*/ 66 h 103"/>
                  <a:gd name="T68" fmla="*/ 50 w 109"/>
                  <a:gd name="T69" fmla="*/ 58 h 103"/>
                  <a:gd name="T70" fmla="*/ 43 w 109"/>
                  <a:gd name="T71" fmla="*/ 53 h 103"/>
                  <a:gd name="T72" fmla="*/ 38 w 109"/>
                  <a:gd name="T73" fmla="*/ 49 h 103"/>
                  <a:gd name="T74" fmla="*/ 33 w 109"/>
                  <a:gd name="T75" fmla="*/ 39 h 103"/>
                  <a:gd name="T76" fmla="*/ 25 w 109"/>
                  <a:gd name="T77" fmla="*/ 32 h 103"/>
                  <a:gd name="T78" fmla="*/ 17 w 109"/>
                  <a:gd name="T79" fmla="*/ 32 h 103"/>
                  <a:gd name="T80" fmla="*/ 14 w 109"/>
                  <a:gd name="T81" fmla="*/ 37 h 103"/>
                  <a:gd name="T82" fmla="*/ 8 w 109"/>
                  <a:gd name="T83" fmla="*/ 37 h 103"/>
                  <a:gd name="T84" fmla="*/ 5 w 109"/>
                  <a:gd name="T85" fmla="*/ 34 h 103"/>
                  <a:gd name="T86" fmla="*/ 2 w 109"/>
                  <a:gd name="T87" fmla="*/ 27 h 103"/>
                  <a:gd name="T88" fmla="*/ 1 w 109"/>
                  <a:gd name="T89" fmla="*/ 23 h 103"/>
                  <a:gd name="T90" fmla="*/ 2 w 109"/>
                  <a:gd name="T91" fmla="*/ 19 h 103"/>
                  <a:gd name="T92" fmla="*/ 2 w 109"/>
                  <a:gd name="T93" fmla="*/ 14 h 103"/>
                  <a:gd name="T94" fmla="*/ 8 w 109"/>
                  <a:gd name="T95" fmla="*/ 14 h 103"/>
                  <a:gd name="T96" fmla="*/ 13 w 109"/>
                  <a:gd name="T97" fmla="*/ 10 h 103"/>
                  <a:gd name="T98" fmla="*/ 19 w 109"/>
                  <a:gd name="T99" fmla="*/ 12 h 103"/>
                  <a:gd name="T100" fmla="*/ 23 w 109"/>
                  <a:gd name="T101" fmla="*/ 10 h 103"/>
                  <a:gd name="T102" fmla="*/ 28 w 109"/>
                  <a:gd name="T103" fmla="*/ 9 h 103"/>
                  <a:gd name="T104" fmla="*/ 32 w 109"/>
                  <a:gd name="T105" fmla="*/ 6 h 103"/>
                  <a:gd name="T106" fmla="*/ 36 w 109"/>
                  <a:gd name="T107" fmla="*/ 3 h 103"/>
                  <a:gd name="T108" fmla="*/ 42 w 109"/>
                  <a:gd name="T109" fmla="*/ 2 h 103"/>
                  <a:gd name="T110" fmla="*/ 49 w 109"/>
                  <a:gd name="T111" fmla="*/ 0 h 103"/>
                  <a:gd name="T112" fmla="*/ 52 w 109"/>
                  <a:gd name="T113" fmla="*/ 4 h 103"/>
                  <a:gd name="T114" fmla="*/ 59 w 109"/>
                  <a:gd name="T115" fmla="*/ 6 h 103"/>
                  <a:gd name="T116" fmla="*/ 64 w 109"/>
                  <a:gd name="T117" fmla="*/ 7 h 103"/>
                  <a:gd name="T118" fmla="*/ 64 w 109"/>
                  <a:gd name="T119" fmla="*/ 10 h 103"/>
                  <a:gd name="T120" fmla="*/ 64 w 109"/>
                  <a:gd name="T121" fmla="*/ 15 h 103"/>
                  <a:gd name="T122" fmla="*/ 67 w 109"/>
                  <a:gd name="T123" fmla="*/ 17 h 1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
                  <a:gd name="T187" fmla="*/ 0 h 103"/>
                  <a:gd name="T188" fmla="*/ 109 w 109"/>
                  <a:gd name="T189" fmla="*/ 103 h 1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 h="103">
                    <a:moveTo>
                      <a:pt x="65" y="18"/>
                    </a:moveTo>
                    <a:lnTo>
                      <a:pt x="65" y="17"/>
                    </a:lnTo>
                    <a:lnTo>
                      <a:pt x="65" y="16"/>
                    </a:lnTo>
                    <a:lnTo>
                      <a:pt x="64" y="16"/>
                    </a:lnTo>
                    <a:lnTo>
                      <a:pt x="62" y="16"/>
                    </a:lnTo>
                    <a:lnTo>
                      <a:pt x="61" y="16"/>
                    </a:lnTo>
                    <a:lnTo>
                      <a:pt x="60" y="17"/>
                    </a:lnTo>
                    <a:lnTo>
                      <a:pt x="57" y="18"/>
                    </a:lnTo>
                    <a:lnTo>
                      <a:pt x="55" y="19"/>
                    </a:lnTo>
                    <a:lnTo>
                      <a:pt x="54" y="19"/>
                    </a:lnTo>
                    <a:lnTo>
                      <a:pt x="53" y="19"/>
                    </a:lnTo>
                    <a:lnTo>
                      <a:pt x="52" y="20"/>
                    </a:lnTo>
                    <a:lnTo>
                      <a:pt x="51" y="21"/>
                    </a:lnTo>
                    <a:lnTo>
                      <a:pt x="52" y="22"/>
                    </a:lnTo>
                    <a:lnTo>
                      <a:pt x="52" y="23"/>
                    </a:lnTo>
                    <a:lnTo>
                      <a:pt x="53" y="23"/>
                    </a:lnTo>
                    <a:lnTo>
                      <a:pt x="54" y="24"/>
                    </a:lnTo>
                    <a:lnTo>
                      <a:pt x="53" y="25"/>
                    </a:lnTo>
                    <a:lnTo>
                      <a:pt x="52" y="26"/>
                    </a:lnTo>
                    <a:lnTo>
                      <a:pt x="52" y="27"/>
                    </a:lnTo>
                    <a:lnTo>
                      <a:pt x="52" y="29"/>
                    </a:lnTo>
                    <a:lnTo>
                      <a:pt x="52" y="30"/>
                    </a:lnTo>
                    <a:lnTo>
                      <a:pt x="52" y="31"/>
                    </a:lnTo>
                    <a:lnTo>
                      <a:pt x="53" y="33"/>
                    </a:lnTo>
                    <a:lnTo>
                      <a:pt x="54" y="34"/>
                    </a:lnTo>
                    <a:lnTo>
                      <a:pt x="55" y="35"/>
                    </a:lnTo>
                    <a:lnTo>
                      <a:pt x="55" y="36"/>
                    </a:lnTo>
                    <a:lnTo>
                      <a:pt x="57" y="36"/>
                    </a:lnTo>
                    <a:lnTo>
                      <a:pt x="58" y="37"/>
                    </a:lnTo>
                    <a:lnTo>
                      <a:pt x="59" y="38"/>
                    </a:lnTo>
                    <a:lnTo>
                      <a:pt x="60" y="38"/>
                    </a:lnTo>
                    <a:lnTo>
                      <a:pt x="61" y="39"/>
                    </a:lnTo>
                    <a:lnTo>
                      <a:pt x="62" y="39"/>
                    </a:lnTo>
                    <a:lnTo>
                      <a:pt x="62" y="40"/>
                    </a:lnTo>
                    <a:lnTo>
                      <a:pt x="63" y="40"/>
                    </a:lnTo>
                    <a:lnTo>
                      <a:pt x="64" y="40"/>
                    </a:lnTo>
                    <a:lnTo>
                      <a:pt x="64" y="41"/>
                    </a:lnTo>
                    <a:lnTo>
                      <a:pt x="65" y="42"/>
                    </a:lnTo>
                    <a:lnTo>
                      <a:pt x="65" y="44"/>
                    </a:lnTo>
                    <a:lnTo>
                      <a:pt x="66" y="46"/>
                    </a:lnTo>
                    <a:lnTo>
                      <a:pt x="67" y="47"/>
                    </a:lnTo>
                    <a:lnTo>
                      <a:pt x="67" y="48"/>
                    </a:lnTo>
                    <a:lnTo>
                      <a:pt x="68" y="49"/>
                    </a:lnTo>
                    <a:lnTo>
                      <a:pt x="69" y="51"/>
                    </a:lnTo>
                    <a:lnTo>
                      <a:pt x="70" y="53"/>
                    </a:lnTo>
                    <a:lnTo>
                      <a:pt x="71" y="54"/>
                    </a:lnTo>
                    <a:lnTo>
                      <a:pt x="73" y="55"/>
                    </a:lnTo>
                    <a:lnTo>
                      <a:pt x="73" y="56"/>
                    </a:lnTo>
                    <a:lnTo>
                      <a:pt x="74" y="56"/>
                    </a:lnTo>
                    <a:lnTo>
                      <a:pt x="74" y="57"/>
                    </a:lnTo>
                    <a:lnTo>
                      <a:pt x="75" y="57"/>
                    </a:lnTo>
                    <a:lnTo>
                      <a:pt x="76" y="58"/>
                    </a:lnTo>
                    <a:lnTo>
                      <a:pt x="77" y="58"/>
                    </a:lnTo>
                    <a:lnTo>
                      <a:pt x="79" y="60"/>
                    </a:lnTo>
                    <a:lnTo>
                      <a:pt x="79" y="59"/>
                    </a:lnTo>
                    <a:lnTo>
                      <a:pt x="81" y="59"/>
                    </a:lnTo>
                    <a:lnTo>
                      <a:pt x="83" y="59"/>
                    </a:lnTo>
                    <a:lnTo>
                      <a:pt x="84" y="59"/>
                    </a:lnTo>
                    <a:lnTo>
                      <a:pt x="86" y="59"/>
                    </a:lnTo>
                    <a:lnTo>
                      <a:pt x="84" y="59"/>
                    </a:lnTo>
                    <a:lnTo>
                      <a:pt x="85" y="59"/>
                    </a:lnTo>
                    <a:lnTo>
                      <a:pt x="86" y="58"/>
                    </a:lnTo>
                    <a:lnTo>
                      <a:pt x="87" y="58"/>
                    </a:lnTo>
                    <a:lnTo>
                      <a:pt x="87" y="59"/>
                    </a:lnTo>
                    <a:lnTo>
                      <a:pt x="88" y="60"/>
                    </a:lnTo>
                    <a:lnTo>
                      <a:pt x="88" y="61"/>
                    </a:lnTo>
                    <a:lnTo>
                      <a:pt x="86" y="62"/>
                    </a:lnTo>
                    <a:lnTo>
                      <a:pt x="85" y="63"/>
                    </a:lnTo>
                    <a:lnTo>
                      <a:pt x="85" y="64"/>
                    </a:lnTo>
                    <a:lnTo>
                      <a:pt x="86" y="64"/>
                    </a:lnTo>
                    <a:lnTo>
                      <a:pt x="87" y="64"/>
                    </a:lnTo>
                    <a:lnTo>
                      <a:pt x="88" y="65"/>
                    </a:lnTo>
                    <a:lnTo>
                      <a:pt x="89" y="65"/>
                    </a:lnTo>
                    <a:lnTo>
                      <a:pt x="91" y="66"/>
                    </a:lnTo>
                    <a:lnTo>
                      <a:pt x="93" y="67"/>
                    </a:lnTo>
                    <a:lnTo>
                      <a:pt x="95" y="68"/>
                    </a:lnTo>
                    <a:lnTo>
                      <a:pt x="97" y="69"/>
                    </a:lnTo>
                    <a:lnTo>
                      <a:pt x="98" y="70"/>
                    </a:lnTo>
                    <a:lnTo>
                      <a:pt x="100" y="71"/>
                    </a:lnTo>
                    <a:lnTo>
                      <a:pt x="103" y="72"/>
                    </a:lnTo>
                    <a:lnTo>
                      <a:pt x="104" y="72"/>
                    </a:lnTo>
                    <a:lnTo>
                      <a:pt x="105" y="73"/>
                    </a:lnTo>
                    <a:lnTo>
                      <a:pt x="106" y="75"/>
                    </a:lnTo>
                    <a:lnTo>
                      <a:pt x="108" y="76"/>
                    </a:lnTo>
                    <a:lnTo>
                      <a:pt x="109" y="78"/>
                    </a:lnTo>
                    <a:lnTo>
                      <a:pt x="109" y="79"/>
                    </a:lnTo>
                    <a:lnTo>
                      <a:pt x="109" y="80"/>
                    </a:lnTo>
                    <a:lnTo>
                      <a:pt x="108" y="81"/>
                    </a:lnTo>
                    <a:lnTo>
                      <a:pt x="108" y="82"/>
                    </a:lnTo>
                    <a:lnTo>
                      <a:pt x="106" y="81"/>
                    </a:lnTo>
                    <a:lnTo>
                      <a:pt x="105" y="79"/>
                    </a:lnTo>
                    <a:lnTo>
                      <a:pt x="104" y="78"/>
                    </a:lnTo>
                    <a:lnTo>
                      <a:pt x="103" y="77"/>
                    </a:lnTo>
                    <a:lnTo>
                      <a:pt x="100" y="76"/>
                    </a:lnTo>
                    <a:lnTo>
                      <a:pt x="98" y="75"/>
                    </a:lnTo>
                    <a:lnTo>
                      <a:pt x="97" y="74"/>
                    </a:lnTo>
                    <a:lnTo>
                      <a:pt x="96" y="75"/>
                    </a:lnTo>
                    <a:lnTo>
                      <a:pt x="94" y="77"/>
                    </a:lnTo>
                    <a:lnTo>
                      <a:pt x="92" y="78"/>
                    </a:lnTo>
                    <a:lnTo>
                      <a:pt x="92" y="80"/>
                    </a:lnTo>
                    <a:lnTo>
                      <a:pt x="91" y="81"/>
                    </a:lnTo>
                    <a:lnTo>
                      <a:pt x="91" y="83"/>
                    </a:lnTo>
                    <a:lnTo>
                      <a:pt x="92" y="83"/>
                    </a:lnTo>
                    <a:lnTo>
                      <a:pt x="93" y="84"/>
                    </a:lnTo>
                    <a:lnTo>
                      <a:pt x="94" y="85"/>
                    </a:lnTo>
                    <a:lnTo>
                      <a:pt x="96" y="85"/>
                    </a:lnTo>
                    <a:lnTo>
                      <a:pt x="96" y="86"/>
                    </a:lnTo>
                    <a:lnTo>
                      <a:pt x="96" y="88"/>
                    </a:lnTo>
                    <a:lnTo>
                      <a:pt x="97" y="89"/>
                    </a:lnTo>
                    <a:lnTo>
                      <a:pt x="97" y="90"/>
                    </a:lnTo>
                    <a:lnTo>
                      <a:pt x="97" y="91"/>
                    </a:lnTo>
                    <a:lnTo>
                      <a:pt x="96" y="91"/>
                    </a:lnTo>
                    <a:lnTo>
                      <a:pt x="95" y="91"/>
                    </a:lnTo>
                    <a:lnTo>
                      <a:pt x="94" y="92"/>
                    </a:lnTo>
                    <a:lnTo>
                      <a:pt x="92" y="93"/>
                    </a:lnTo>
                    <a:lnTo>
                      <a:pt x="92" y="94"/>
                    </a:lnTo>
                    <a:lnTo>
                      <a:pt x="92" y="95"/>
                    </a:lnTo>
                    <a:lnTo>
                      <a:pt x="92" y="97"/>
                    </a:lnTo>
                    <a:lnTo>
                      <a:pt x="91" y="98"/>
                    </a:lnTo>
                    <a:lnTo>
                      <a:pt x="90" y="98"/>
                    </a:lnTo>
                    <a:lnTo>
                      <a:pt x="89" y="99"/>
                    </a:lnTo>
                    <a:lnTo>
                      <a:pt x="89" y="100"/>
                    </a:lnTo>
                    <a:lnTo>
                      <a:pt x="88" y="100"/>
                    </a:lnTo>
                    <a:lnTo>
                      <a:pt x="88" y="101"/>
                    </a:lnTo>
                    <a:lnTo>
                      <a:pt x="87" y="102"/>
                    </a:lnTo>
                    <a:lnTo>
                      <a:pt x="87" y="103"/>
                    </a:lnTo>
                    <a:lnTo>
                      <a:pt x="85" y="103"/>
                    </a:lnTo>
                    <a:lnTo>
                      <a:pt x="84" y="103"/>
                    </a:lnTo>
                    <a:lnTo>
                      <a:pt x="84" y="102"/>
                    </a:lnTo>
                    <a:lnTo>
                      <a:pt x="84" y="103"/>
                    </a:lnTo>
                    <a:lnTo>
                      <a:pt x="84" y="101"/>
                    </a:lnTo>
                    <a:lnTo>
                      <a:pt x="84" y="100"/>
                    </a:lnTo>
                    <a:lnTo>
                      <a:pt x="84" y="98"/>
                    </a:lnTo>
                    <a:lnTo>
                      <a:pt x="85" y="96"/>
                    </a:lnTo>
                    <a:lnTo>
                      <a:pt x="85" y="95"/>
                    </a:lnTo>
                    <a:lnTo>
                      <a:pt x="86" y="94"/>
                    </a:lnTo>
                    <a:lnTo>
                      <a:pt x="89" y="93"/>
                    </a:lnTo>
                    <a:lnTo>
                      <a:pt x="88" y="92"/>
                    </a:lnTo>
                    <a:lnTo>
                      <a:pt x="88" y="91"/>
                    </a:lnTo>
                    <a:lnTo>
                      <a:pt x="87" y="90"/>
                    </a:lnTo>
                    <a:lnTo>
                      <a:pt x="87" y="88"/>
                    </a:lnTo>
                    <a:lnTo>
                      <a:pt x="87" y="87"/>
                    </a:lnTo>
                    <a:lnTo>
                      <a:pt x="86" y="85"/>
                    </a:lnTo>
                    <a:lnTo>
                      <a:pt x="85" y="84"/>
                    </a:lnTo>
                    <a:lnTo>
                      <a:pt x="84" y="82"/>
                    </a:lnTo>
                    <a:lnTo>
                      <a:pt x="84" y="81"/>
                    </a:lnTo>
                    <a:lnTo>
                      <a:pt x="84" y="80"/>
                    </a:lnTo>
                    <a:lnTo>
                      <a:pt x="83" y="79"/>
                    </a:lnTo>
                    <a:lnTo>
                      <a:pt x="82" y="79"/>
                    </a:lnTo>
                    <a:lnTo>
                      <a:pt x="81" y="80"/>
                    </a:lnTo>
                    <a:lnTo>
                      <a:pt x="80" y="79"/>
                    </a:lnTo>
                    <a:lnTo>
                      <a:pt x="79" y="79"/>
                    </a:lnTo>
                    <a:lnTo>
                      <a:pt x="77" y="78"/>
                    </a:lnTo>
                    <a:lnTo>
                      <a:pt x="77" y="77"/>
                    </a:lnTo>
                    <a:lnTo>
                      <a:pt x="77" y="76"/>
                    </a:lnTo>
                    <a:lnTo>
                      <a:pt x="76" y="74"/>
                    </a:lnTo>
                    <a:lnTo>
                      <a:pt x="76" y="73"/>
                    </a:lnTo>
                    <a:lnTo>
                      <a:pt x="75" y="73"/>
                    </a:lnTo>
                    <a:lnTo>
                      <a:pt x="73" y="73"/>
                    </a:lnTo>
                    <a:lnTo>
                      <a:pt x="72" y="73"/>
                    </a:lnTo>
                    <a:lnTo>
                      <a:pt x="72" y="72"/>
                    </a:lnTo>
                    <a:lnTo>
                      <a:pt x="70" y="71"/>
                    </a:lnTo>
                    <a:lnTo>
                      <a:pt x="69" y="71"/>
                    </a:lnTo>
                    <a:lnTo>
                      <a:pt x="68" y="69"/>
                    </a:lnTo>
                    <a:lnTo>
                      <a:pt x="67" y="68"/>
                    </a:lnTo>
                    <a:lnTo>
                      <a:pt x="66" y="66"/>
                    </a:lnTo>
                    <a:lnTo>
                      <a:pt x="65" y="66"/>
                    </a:lnTo>
                    <a:lnTo>
                      <a:pt x="63" y="66"/>
                    </a:lnTo>
                    <a:lnTo>
                      <a:pt x="60" y="66"/>
                    </a:lnTo>
                    <a:lnTo>
                      <a:pt x="59" y="66"/>
                    </a:lnTo>
                    <a:lnTo>
                      <a:pt x="57" y="65"/>
                    </a:lnTo>
                    <a:lnTo>
                      <a:pt x="55" y="63"/>
                    </a:lnTo>
                    <a:lnTo>
                      <a:pt x="53" y="61"/>
                    </a:lnTo>
                    <a:lnTo>
                      <a:pt x="51" y="59"/>
                    </a:lnTo>
                    <a:lnTo>
                      <a:pt x="50" y="58"/>
                    </a:lnTo>
                    <a:lnTo>
                      <a:pt x="48" y="57"/>
                    </a:lnTo>
                    <a:lnTo>
                      <a:pt x="47" y="56"/>
                    </a:lnTo>
                    <a:lnTo>
                      <a:pt x="46" y="54"/>
                    </a:lnTo>
                    <a:lnTo>
                      <a:pt x="44" y="53"/>
                    </a:lnTo>
                    <a:lnTo>
                      <a:pt x="43" y="53"/>
                    </a:lnTo>
                    <a:lnTo>
                      <a:pt x="42" y="54"/>
                    </a:lnTo>
                    <a:lnTo>
                      <a:pt x="41" y="53"/>
                    </a:lnTo>
                    <a:lnTo>
                      <a:pt x="41" y="51"/>
                    </a:lnTo>
                    <a:lnTo>
                      <a:pt x="39" y="50"/>
                    </a:lnTo>
                    <a:lnTo>
                      <a:pt x="38" y="49"/>
                    </a:lnTo>
                    <a:lnTo>
                      <a:pt x="36" y="47"/>
                    </a:lnTo>
                    <a:lnTo>
                      <a:pt x="36" y="45"/>
                    </a:lnTo>
                    <a:lnTo>
                      <a:pt x="36" y="44"/>
                    </a:lnTo>
                    <a:lnTo>
                      <a:pt x="34" y="41"/>
                    </a:lnTo>
                    <a:lnTo>
                      <a:pt x="33" y="39"/>
                    </a:lnTo>
                    <a:lnTo>
                      <a:pt x="33" y="37"/>
                    </a:lnTo>
                    <a:lnTo>
                      <a:pt x="33" y="36"/>
                    </a:lnTo>
                    <a:lnTo>
                      <a:pt x="30" y="35"/>
                    </a:lnTo>
                    <a:lnTo>
                      <a:pt x="28" y="34"/>
                    </a:lnTo>
                    <a:lnTo>
                      <a:pt x="25" y="32"/>
                    </a:lnTo>
                    <a:lnTo>
                      <a:pt x="23" y="31"/>
                    </a:lnTo>
                    <a:lnTo>
                      <a:pt x="21" y="31"/>
                    </a:lnTo>
                    <a:lnTo>
                      <a:pt x="20" y="31"/>
                    </a:lnTo>
                    <a:lnTo>
                      <a:pt x="18" y="32"/>
                    </a:lnTo>
                    <a:lnTo>
                      <a:pt x="17" y="32"/>
                    </a:lnTo>
                    <a:lnTo>
                      <a:pt x="16" y="33"/>
                    </a:lnTo>
                    <a:lnTo>
                      <a:pt x="16" y="34"/>
                    </a:lnTo>
                    <a:lnTo>
                      <a:pt x="15" y="35"/>
                    </a:lnTo>
                    <a:lnTo>
                      <a:pt x="14" y="36"/>
                    </a:lnTo>
                    <a:lnTo>
                      <a:pt x="14" y="37"/>
                    </a:lnTo>
                    <a:lnTo>
                      <a:pt x="13" y="37"/>
                    </a:lnTo>
                    <a:lnTo>
                      <a:pt x="11" y="38"/>
                    </a:lnTo>
                    <a:lnTo>
                      <a:pt x="10" y="38"/>
                    </a:lnTo>
                    <a:lnTo>
                      <a:pt x="8" y="38"/>
                    </a:lnTo>
                    <a:lnTo>
                      <a:pt x="8" y="37"/>
                    </a:lnTo>
                    <a:lnTo>
                      <a:pt x="8" y="36"/>
                    </a:lnTo>
                    <a:lnTo>
                      <a:pt x="8" y="35"/>
                    </a:lnTo>
                    <a:lnTo>
                      <a:pt x="8" y="34"/>
                    </a:lnTo>
                    <a:lnTo>
                      <a:pt x="7" y="34"/>
                    </a:lnTo>
                    <a:lnTo>
                      <a:pt x="5" y="34"/>
                    </a:lnTo>
                    <a:lnTo>
                      <a:pt x="4" y="33"/>
                    </a:lnTo>
                    <a:lnTo>
                      <a:pt x="3" y="32"/>
                    </a:lnTo>
                    <a:lnTo>
                      <a:pt x="2" y="30"/>
                    </a:lnTo>
                    <a:lnTo>
                      <a:pt x="2" y="29"/>
                    </a:lnTo>
                    <a:lnTo>
                      <a:pt x="2" y="27"/>
                    </a:lnTo>
                    <a:lnTo>
                      <a:pt x="2" y="26"/>
                    </a:lnTo>
                    <a:lnTo>
                      <a:pt x="1" y="26"/>
                    </a:lnTo>
                    <a:lnTo>
                      <a:pt x="1" y="25"/>
                    </a:lnTo>
                    <a:lnTo>
                      <a:pt x="0" y="24"/>
                    </a:lnTo>
                    <a:lnTo>
                      <a:pt x="1" y="23"/>
                    </a:lnTo>
                    <a:lnTo>
                      <a:pt x="2" y="22"/>
                    </a:lnTo>
                    <a:lnTo>
                      <a:pt x="3" y="22"/>
                    </a:lnTo>
                    <a:lnTo>
                      <a:pt x="4" y="21"/>
                    </a:lnTo>
                    <a:lnTo>
                      <a:pt x="3" y="20"/>
                    </a:lnTo>
                    <a:lnTo>
                      <a:pt x="2" y="19"/>
                    </a:lnTo>
                    <a:lnTo>
                      <a:pt x="2" y="17"/>
                    </a:lnTo>
                    <a:lnTo>
                      <a:pt x="1" y="16"/>
                    </a:lnTo>
                    <a:lnTo>
                      <a:pt x="1" y="15"/>
                    </a:lnTo>
                    <a:lnTo>
                      <a:pt x="1" y="14"/>
                    </a:lnTo>
                    <a:lnTo>
                      <a:pt x="2" y="14"/>
                    </a:lnTo>
                    <a:lnTo>
                      <a:pt x="3" y="14"/>
                    </a:lnTo>
                    <a:lnTo>
                      <a:pt x="4" y="14"/>
                    </a:lnTo>
                    <a:lnTo>
                      <a:pt x="6" y="14"/>
                    </a:lnTo>
                    <a:lnTo>
                      <a:pt x="7" y="14"/>
                    </a:lnTo>
                    <a:lnTo>
                      <a:pt x="8" y="14"/>
                    </a:lnTo>
                    <a:lnTo>
                      <a:pt x="9" y="13"/>
                    </a:lnTo>
                    <a:lnTo>
                      <a:pt x="11" y="13"/>
                    </a:lnTo>
                    <a:lnTo>
                      <a:pt x="12" y="12"/>
                    </a:lnTo>
                    <a:lnTo>
                      <a:pt x="13" y="11"/>
                    </a:lnTo>
                    <a:lnTo>
                      <a:pt x="13" y="10"/>
                    </a:lnTo>
                    <a:lnTo>
                      <a:pt x="14" y="9"/>
                    </a:lnTo>
                    <a:lnTo>
                      <a:pt x="16" y="8"/>
                    </a:lnTo>
                    <a:lnTo>
                      <a:pt x="16" y="9"/>
                    </a:lnTo>
                    <a:lnTo>
                      <a:pt x="17" y="11"/>
                    </a:lnTo>
                    <a:lnTo>
                      <a:pt x="19" y="12"/>
                    </a:lnTo>
                    <a:lnTo>
                      <a:pt x="20" y="13"/>
                    </a:lnTo>
                    <a:lnTo>
                      <a:pt x="21" y="14"/>
                    </a:lnTo>
                    <a:lnTo>
                      <a:pt x="21" y="13"/>
                    </a:lnTo>
                    <a:lnTo>
                      <a:pt x="22" y="12"/>
                    </a:lnTo>
                    <a:lnTo>
                      <a:pt x="23" y="10"/>
                    </a:lnTo>
                    <a:lnTo>
                      <a:pt x="24" y="9"/>
                    </a:lnTo>
                    <a:lnTo>
                      <a:pt x="24" y="7"/>
                    </a:lnTo>
                    <a:lnTo>
                      <a:pt x="25" y="8"/>
                    </a:lnTo>
                    <a:lnTo>
                      <a:pt x="26" y="9"/>
                    </a:lnTo>
                    <a:lnTo>
                      <a:pt x="28" y="9"/>
                    </a:lnTo>
                    <a:lnTo>
                      <a:pt x="30" y="9"/>
                    </a:lnTo>
                    <a:lnTo>
                      <a:pt x="32" y="9"/>
                    </a:lnTo>
                    <a:lnTo>
                      <a:pt x="31" y="8"/>
                    </a:lnTo>
                    <a:lnTo>
                      <a:pt x="31" y="7"/>
                    </a:lnTo>
                    <a:lnTo>
                      <a:pt x="32" y="6"/>
                    </a:lnTo>
                    <a:lnTo>
                      <a:pt x="33" y="6"/>
                    </a:lnTo>
                    <a:lnTo>
                      <a:pt x="34" y="5"/>
                    </a:lnTo>
                    <a:lnTo>
                      <a:pt x="34" y="4"/>
                    </a:lnTo>
                    <a:lnTo>
                      <a:pt x="35" y="3"/>
                    </a:lnTo>
                    <a:lnTo>
                      <a:pt x="36" y="3"/>
                    </a:lnTo>
                    <a:lnTo>
                      <a:pt x="37" y="3"/>
                    </a:lnTo>
                    <a:lnTo>
                      <a:pt x="39" y="3"/>
                    </a:lnTo>
                    <a:lnTo>
                      <a:pt x="40" y="3"/>
                    </a:lnTo>
                    <a:lnTo>
                      <a:pt x="41" y="2"/>
                    </a:lnTo>
                    <a:lnTo>
                      <a:pt x="42" y="2"/>
                    </a:lnTo>
                    <a:lnTo>
                      <a:pt x="43" y="1"/>
                    </a:lnTo>
                    <a:lnTo>
                      <a:pt x="45" y="1"/>
                    </a:lnTo>
                    <a:lnTo>
                      <a:pt x="47" y="1"/>
                    </a:lnTo>
                    <a:lnTo>
                      <a:pt x="48" y="1"/>
                    </a:lnTo>
                    <a:lnTo>
                      <a:pt x="49" y="0"/>
                    </a:lnTo>
                    <a:lnTo>
                      <a:pt x="50" y="0"/>
                    </a:lnTo>
                    <a:lnTo>
                      <a:pt x="50" y="1"/>
                    </a:lnTo>
                    <a:lnTo>
                      <a:pt x="51" y="2"/>
                    </a:lnTo>
                    <a:lnTo>
                      <a:pt x="51" y="4"/>
                    </a:lnTo>
                    <a:lnTo>
                      <a:pt x="52" y="4"/>
                    </a:lnTo>
                    <a:lnTo>
                      <a:pt x="53" y="5"/>
                    </a:lnTo>
                    <a:lnTo>
                      <a:pt x="54" y="5"/>
                    </a:lnTo>
                    <a:lnTo>
                      <a:pt x="56" y="6"/>
                    </a:lnTo>
                    <a:lnTo>
                      <a:pt x="57" y="6"/>
                    </a:lnTo>
                    <a:lnTo>
                      <a:pt x="59" y="6"/>
                    </a:lnTo>
                    <a:lnTo>
                      <a:pt x="61" y="6"/>
                    </a:lnTo>
                    <a:lnTo>
                      <a:pt x="62" y="7"/>
                    </a:lnTo>
                    <a:lnTo>
                      <a:pt x="63" y="7"/>
                    </a:lnTo>
                    <a:lnTo>
                      <a:pt x="65" y="7"/>
                    </a:lnTo>
                    <a:lnTo>
                      <a:pt x="64" y="7"/>
                    </a:lnTo>
                    <a:lnTo>
                      <a:pt x="64" y="8"/>
                    </a:lnTo>
                    <a:lnTo>
                      <a:pt x="63" y="8"/>
                    </a:lnTo>
                    <a:lnTo>
                      <a:pt x="62" y="10"/>
                    </a:lnTo>
                    <a:lnTo>
                      <a:pt x="63" y="10"/>
                    </a:lnTo>
                    <a:lnTo>
                      <a:pt x="64" y="10"/>
                    </a:lnTo>
                    <a:lnTo>
                      <a:pt x="63" y="11"/>
                    </a:lnTo>
                    <a:lnTo>
                      <a:pt x="63" y="13"/>
                    </a:lnTo>
                    <a:lnTo>
                      <a:pt x="64" y="13"/>
                    </a:lnTo>
                    <a:lnTo>
                      <a:pt x="64" y="14"/>
                    </a:lnTo>
                    <a:lnTo>
                      <a:pt x="64" y="15"/>
                    </a:lnTo>
                    <a:lnTo>
                      <a:pt x="65" y="15"/>
                    </a:lnTo>
                    <a:lnTo>
                      <a:pt x="66" y="15"/>
                    </a:lnTo>
                    <a:lnTo>
                      <a:pt x="66" y="16"/>
                    </a:lnTo>
                    <a:lnTo>
                      <a:pt x="67" y="16"/>
                    </a:lnTo>
                    <a:lnTo>
                      <a:pt x="67" y="17"/>
                    </a:lnTo>
                    <a:lnTo>
                      <a:pt x="67" y="18"/>
                    </a:lnTo>
                    <a:lnTo>
                      <a:pt x="66" y="18"/>
                    </a:lnTo>
                    <a:lnTo>
                      <a:pt x="65" y="1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458" name="D478"/>
              <p:cNvSpPr>
                <a:spLocks noChangeAspect="1"/>
              </p:cNvSpPr>
              <p:nvPr/>
            </p:nvSpPr>
            <p:spPr bwMode="auto">
              <a:xfrm>
                <a:off x="1979" y="1079"/>
                <a:ext cx="29" cy="17"/>
              </a:xfrm>
              <a:custGeom>
                <a:avLst/>
                <a:gdLst>
                  <a:gd name="T0" fmla="*/ 28 w 29"/>
                  <a:gd name="T1" fmla="*/ 0 h 17"/>
                  <a:gd name="T2" fmla="*/ 26 w 29"/>
                  <a:gd name="T3" fmla="*/ 0 h 17"/>
                  <a:gd name="T4" fmla="*/ 25 w 29"/>
                  <a:gd name="T5" fmla="*/ 1 h 17"/>
                  <a:gd name="T6" fmla="*/ 24 w 29"/>
                  <a:gd name="T7" fmla="*/ 1 h 17"/>
                  <a:gd name="T8" fmla="*/ 22 w 29"/>
                  <a:gd name="T9" fmla="*/ 1 h 17"/>
                  <a:gd name="T10" fmla="*/ 20 w 29"/>
                  <a:gd name="T11" fmla="*/ 2 h 17"/>
                  <a:gd name="T12" fmla="*/ 19 w 29"/>
                  <a:gd name="T13" fmla="*/ 2 h 17"/>
                  <a:gd name="T14" fmla="*/ 18 w 29"/>
                  <a:gd name="T15" fmla="*/ 2 h 17"/>
                  <a:gd name="T16" fmla="*/ 17 w 29"/>
                  <a:gd name="T17" fmla="*/ 2 h 17"/>
                  <a:gd name="T18" fmla="*/ 15 w 29"/>
                  <a:gd name="T19" fmla="*/ 2 h 17"/>
                  <a:gd name="T20" fmla="*/ 14 w 29"/>
                  <a:gd name="T21" fmla="*/ 3 h 17"/>
                  <a:gd name="T22" fmla="*/ 12 w 29"/>
                  <a:gd name="T23" fmla="*/ 3 h 17"/>
                  <a:gd name="T24" fmla="*/ 11 w 29"/>
                  <a:gd name="T25" fmla="*/ 3 h 17"/>
                  <a:gd name="T26" fmla="*/ 10 w 29"/>
                  <a:gd name="T27" fmla="*/ 2 h 17"/>
                  <a:gd name="T28" fmla="*/ 9 w 29"/>
                  <a:gd name="T29" fmla="*/ 1 h 17"/>
                  <a:gd name="T30" fmla="*/ 8 w 29"/>
                  <a:gd name="T31" fmla="*/ 1 h 17"/>
                  <a:gd name="T32" fmla="*/ 7 w 29"/>
                  <a:gd name="T33" fmla="*/ 0 h 17"/>
                  <a:gd name="T34" fmla="*/ 5 w 29"/>
                  <a:gd name="T35" fmla="*/ 1 h 17"/>
                  <a:gd name="T36" fmla="*/ 4 w 29"/>
                  <a:gd name="T37" fmla="*/ 2 h 17"/>
                  <a:gd name="T38" fmla="*/ 3 w 29"/>
                  <a:gd name="T39" fmla="*/ 2 h 17"/>
                  <a:gd name="T40" fmla="*/ 2 w 29"/>
                  <a:gd name="T41" fmla="*/ 1 h 17"/>
                  <a:gd name="T42" fmla="*/ 1 w 29"/>
                  <a:gd name="T43" fmla="*/ 1 h 17"/>
                  <a:gd name="T44" fmla="*/ 1 w 29"/>
                  <a:gd name="T45" fmla="*/ 2 h 17"/>
                  <a:gd name="T46" fmla="*/ 0 w 29"/>
                  <a:gd name="T47" fmla="*/ 2 h 17"/>
                  <a:gd name="T48" fmla="*/ 0 w 29"/>
                  <a:gd name="T49" fmla="*/ 4 h 17"/>
                  <a:gd name="T50" fmla="*/ 0 w 29"/>
                  <a:gd name="T51" fmla="*/ 6 h 17"/>
                  <a:gd name="T52" fmla="*/ 1 w 29"/>
                  <a:gd name="T53" fmla="*/ 7 h 17"/>
                  <a:gd name="T54" fmla="*/ 3 w 29"/>
                  <a:gd name="T55" fmla="*/ 7 h 17"/>
                  <a:gd name="T56" fmla="*/ 4 w 29"/>
                  <a:gd name="T57" fmla="*/ 8 h 17"/>
                  <a:gd name="T58" fmla="*/ 6 w 29"/>
                  <a:gd name="T59" fmla="*/ 8 h 17"/>
                  <a:gd name="T60" fmla="*/ 8 w 29"/>
                  <a:gd name="T61" fmla="*/ 10 h 17"/>
                  <a:gd name="T62" fmla="*/ 10 w 29"/>
                  <a:gd name="T63" fmla="*/ 11 h 17"/>
                  <a:gd name="T64" fmla="*/ 11 w 29"/>
                  <a:gd name="T65" fmla="*/ 12 h 17"/>
                  <a:gd name="T66" fmla="*/ 13 w 29"/>
                  <a:gd name="T67" fmla="*/ 12 h 17"/>
                  <a:gd name="T68" fmla="*/ 14 w 29"/>
                  <a:gd name="T69" fmla="*/ 13 h 17"/>
                  <a:gd name="T70" fmla="*/ 17 w 29"/>
                  <a:gd name="T71" fmla="*/ 13 h 17"/>
                  <a:gd name="T72" fmla="*/ 18 w 29"/>
                  <a:gd name="T73" fmla="*/ 15 h 17"/>
                  <a:gd name="T74" fmla="*/ 20 w 29"/>
                  <a:gd name="T75" fmla="*/ 16 h 17"/>
                  <a:gd name="T76" fmla="*/ 22 w 29"/>
                  <a:gd name="T77" fmla="*/ 17 h 17"/>
                  <a:gd name="T78" fmla="*/ 23 w 29"/>
                  <a:gd name="T79" fmla="*/ 17 h 17"/>
                  <a:gd name="T80" fmla="*/ 24 w 29"/>
                  <a:gd name="T81" fmla="*/ 17 h 17"/>
                  <a:gd name="T82" fmla="*/ 25 w 29"/>
                  <a:gd name="T83" fmla="*/ 16 h 17"/>
                  <a:gd name="T84" fmla="*/ 25 w 29"/>
                  <a:gd name="T85" fmla="*/ 14 h 17"/>
                  <a:gd name="T86" fmla="*/ 26 w 29"/>
                  <a:gd name="T87" fmla="*/ 13 h 17"/>
                  <a:gd name="T88" fmla="*/ 25 w 29"/>
                  <a:gd name="T89" fmla="*/ 12 h 17"/>
                  <a:gd name="T90" fmla="*/ 25 w 29"/>
                  <a:gd name="T91" fmla="*/ 11 h 17"/>
                  <a:gd name="T92" fmla="*/ 25 w 29"/>
                  <a:gd name="T93" fmla="*/ 10 h 17"/>
                  <a:gd name="T94" fmla="*/ 24 w 29"/>
                  <a:gd name="T95" fmla="*/ 10 h 17"/>
                  <a:gd name="T96" fmla="*/ 24 w 29"/>
                  <a:gd name="T97" fmla="*/ 9 h 17"/>
                  <a:gd name="T98" fmla="*/ 25 w 29"/>
                  <a:gd name="T99" fmla="*/ 7 h 17"/>
                  <a:gd name="T100" fmla="*/ 26 w 29"/>
                  <a:gd name="T101" fmla="*/ 5 h 17"/>
                  <a:gd name="T102" fmla="*/ 27 w 29"/>
                  <a:gd name="T103" fmla="*/ 3 h 17"/>
                  <a:gd name="T104" fmla="*/ 28 w 29"/>
                  <a:gd name="T105" fmla="*/ 2 h 17"/>
                  <a:gd name="T106" fmla="*/ 28 w 29"/>
                  <a:gd name="T107" fmla="*/ 0 h 17"/>
                  <a:gd name="T108" fmla="*/ 29 w 29"/>
                  <a:gd name="T109" fmla="*/ 0 h 17"/>
                  <a:gd name="T110" fmla="*/ 28 w 29"/>
                  <a:gd name="T111" fmla="*/ 0 h 1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
                  <a:gd name="T169" fmla="*/ 0 h 17"/>
                  <a:gd name="T170" fmla="*/ 29 w 29"/>
                  <a:gd name="T171" fmla="*/ 17 h 1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 h="17">
                    <a:moveTo>
                      <a:pt x="28" y="0"/>
                    </a:moveTo>
                    <a:lnTo>
                      <a:pt x="26" y="0"/>
                    </a:lnTo>
                    <a:lnTo>
                      <a:pt x="25" y="1"/>
                    </a:lnTo>
                    <a:lnTo>
                      <a:pt x="24" y="1"/>
                    </a:lnTo>
                    <a:lnTo>
                      <a:pt x="22" y="1"/>
                    </a:lnTo>
                    <a:lnTo>
                      <a:pt x="20" y="2"/>
                    </a:lnTo>
                    <a:lnTo>
                      <a:pt x="19" y="2"/>
                    </a:lnTo>
                    <a:lnTo>
                      <a:pt x="18" y="2"/>
                    </a:lnTo>
                    <a:lnTo>
                      <a:pt x="17" y="2"/>
                    </a:lnTo>
                    <a:lnTo>
                      <a:pt x="15" y="2"/>
                    </a:lnTo>
                    <a:lnTo>
                      <a:pt x="14" y="3"/>
                    </a:lnTo>
                    <a:lnTo>
                      <a:pt x="12" y="3"/>
                    </a:lnTo>
                    <a:lnTo>
                      <a:pt x="11" y="3"/>
                    </a:lnTo>
                    <a:lnTo>
                      <a:pt x="10" y="2"/>
                    </a:lnTo>
                    <a:lnTo>
                      <a:pt x="9" y="1"/>
                    </a:lnTo>
                    <a:lnTo>
                      <a:pt x="8" y="1"/>
                    </a:lnTo>
                    <a:lnTo>
                      <a:pt x="7" y="0"/>
                    </a:lnTo>
                    <a:lnTo>
                      <a:pt x="5" y="1"/>
                    </a:lnTo>
                    <a:lnTo>
                      <a:pt x="4" y="2"/>
                    </a:lnTo>
                    <a:lnTo>
                      <a:pt x="3" y="2"/>
                    </a:lnTo>
                    <a:lnTo>
                      <a:pt x="2" y="1"/>
                    </a:lnTo>
                    <a:lnTo>
                      <a:pt x="1" y="1"/>
                    </a:lnTo>
                    <a:lnTo>
                      <a:pt x="1" y="2"/>
                    </a:lnTo>
                    <a:lnTo>
                      <a:pt x="0" y="2"/>
                    </a:lnTo>
                    <a:lnTo>
                      <a:pt x="0" y="4"/>
                    </a:lnTo>
                    <a:lnTo>
                      <a:pt x="0" y="6"/>
                    </a:lnTo>
                    <a:lnTo>
                      <a:pt x="1" y="7"/>
                    </a:lnTo>
                    <a:lnTo>
                      <a:pt x="3" y="7"/>
                    </a:lnTo>
                    <a:lnTo>
                      <a:pt x="4" y="8"/>
                    </a:lnTo>
                    <a:lnTo>
                      <a:pt x="6" y="8"/>
                    </a:lnTo>
                    <a:lnTo>
                      <a:pt x="8" y="10"/>
                    </a:lnTo>
                    <a:lnTo>
                      <a:pt x="10" y="11"/>
                    </a:lnTo>
                    <a:lnTo>
                      <a:pt x="11" y="12"/>
                    </a:lnTo>
                    <a:lnTo>
                      <a:pt x="13" y="12"/>
                    </a:lnTo>
                    <a:lnTo>
                      <a:pt x="14" y="13"/>
                    </a:lnTo>
                    <a:lnTo>
                      <a:pt x="17" y="13"/>
                    </a:lnTo>
                    <a:lnTo>
                      <a:pt x="18" y="15"/>
                    </a:lnTo>
                    <a:lnTo>
                      <a:pt x="20" y="16"/>
                    </a:lnTo>
                    <a:lnTo>
                      <a:pt x="22" y="17"/>
                    </a:lnTo>
                    <a:lnTo>
                      <a:pt x="23" y="17"/>
                    </a:lnTo>
                    <a:lnTo>
                      <a:pt x="24" y="17"/>
                    </a:lnTo>
                    <a:lnTo>
                      <a:pt x="25" y="16"/>
                    </a:lnTo>
                    <a:lnTo>
                      <a:pt x="25" y="14"/>
                    </a:lnTo>
                    <a:lnTo>
                      <a:pt x="26" y="13"/>
                    </a:lnTo>
                    <a:lnTo>
                      <a:pt x="25" y="12"/>
                    </a:lnTo>
                    <a:lnTo>
                      <a:pt x="25" y="11"/>
                    </a:lnTo>
                    <a:lnTo>
                      <a:pt x="25" y="10"/>
                    </a:lnTo>
                    <a:lnTo>
                      <a:pt x="24" y="10"/>
                    </a:lnTo>
                    <a:lnTo>
                      <a:pt x="24" y="9"/>
                    </a:lnTo>
                    <a:lnTo>
                      <a:pt x="25" y="7"/>
                    </a:lnTo>
                    <a:lnTo>
                      <a:pt x="26" y="5"/>
                    </a:lnTo>
                    <a:lnTo>
                      <a:pt x="27" y="3"/>
                    </a:lnTo>
                    <a:lnTo>
                      <a:pt x="28" y="2"/>
                    </a:lnTo>
                    <a:lnTo>
                      <a:pt x="28" y="0"/>
                    </a:lnTo>
                    <a:lnTo>
                      <a:pt x="29" y="0"/>
                    </a:lnTo>
                    <a:lnTo>
                      <a:pt x="28"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459" name="D479"/>
              <p:cNvSpPr>
                <a:spLocks noChangeAspect="1"/>
              </p:cNvSpPr>
              <p:nvPr/>
            </p:nvSpPr>
            <p:spPr bwMode="auto">
              <a:xfrm>
                <a:off x="1939" y="1046"/>
                <a:ext cx="14" cy="26"/>
              </a:xfrm>
              <a:custGeom>
                <a:avLst/>
                <a:gdLst>
                  <a:gd name="T0" fmla="*/ 9 w 14"/>
                  <a:gd name="T1" fmla="*/ 1 h 26"/>
                  <a:gd name="T2" fmla="*/ 8 w 14"/>
                  <a:gd name="T3" fmla="*/ 1 h 26"/>
                  <a:gd name="T4" fmla="*/ 7 w 14"/>
                  <a:gd name="T5" fmla="*/ 2 h 26"/>
                  <a:gd name="T6" fmla="*/ 6 w 14"/>
                  <a:gd name="T7" fmla="*/ 3 h 26"/>
                  <a:gd name="T8" fmla="*/ 5 w 14"/>
                  <a:gd name="T9" fmla="*/ 4 h 26"/>
                  <a:gd name="T10" fmla="*/ 4 w 14"/>
                  <a:gd name="T11" fmla="*/ 5 h 26"/>
                  <a:gd name="T12" fmla="*/ 2 w 14"/>
                  <a:gd name="T13" fmla="*/ 5 h 26"/>
                  <a:gd name="T14" fmla="*/ 1 w 14"/>
                  <a:gd name="T15" fmla="*/ 4 h 26"/>
                  <a:gd name="T16" fmla="*/ 0 w 14"/>
                  <a:gd name="T17" fmla="*/ 4 h 26"/>
                  <a:gd name="T18" fmla="*/ 0 w 14"/>
                  <a:gd name="T19" fmla="*/ 5 h 26"/>
                  <a:gd name="T20" fmla="*/ 0 w 14"/>
                  <a:gd name="T21" fmla="*/ 6 h 26"/>
                  <a:gd name="T22" fmla="*/ 0 w 14"/>
                  <a:gd name="T23" fmla="*/ 7 h 26"/>
                  <a:gd name="T24" fmla="*/ 1 w 14"/>
                  <a:gd name="T25" fmla="*/ 8 h 26"/>
                  <a:gd name="T26" fmla="*/ 2 w 14"/>
                  <a:gd name="T27" fmla="*/ 8 h 26"/>
                  <a:gd name="T28" fmla="*/ 2 w 14"/>
                  <a:gd name="T29" fmla="*/ 9 h 26"/>
                  <a:gd name="T30" fmla="*/ 3 w 14"/>
                  <a:gd name="T31" fmla="*/ 11 h 26"/>
                  <a:gd name="T32" fmla="*/ 3 w 14"/>
                  <a:gd name="T33" fmla="*/ 12 h 26"/>
                  <a:gd name="T34" fmla="*/ 3 w 14"/>
                  <a:gd name="T35" fmla="*/ 13 h 26"/>
                  <a:gd name="T36" fmla="*/ 3 w 14"/>
                  <a:gd name="T37" fmla="*/ 15 h 26"/>
                  <a:gd name="T38" fmla="*/ 3 w 14"/>
                  <a:gd name="T39" fmla="*/ 16 h 26"/>
                  <a:gd name="T40" fmla="*/ 3 w 14"/>
                  <a:gd name="T41" fmla="*/ 17 h 26"/>
                  <a:gd name="T42" fmla="*/ 2 w 14"/>
                  <a:gd name="T43" fmla="*/ 18 h 26"/>
                  <a:gd name="T44" fmla="*/ 2 w 14"/>
                  <a:gd name="T45" fmla="*/ 19 h 26"/>
                  <a:gd name="T46" fmla="*/ 2 w 14"/>
                  <a:gd name="T47" fmla="*/ 20 h 26"/>
                  <a:gd name="T48" fmla="*/ 3 w 14"/>
                  <a:gd name="T49" fmla="*/ 21 h 26"/>
                  <a:gd name="T50" fmla="*/ 3 w 14"/>
                  <a:gd name="T51" fmla="*/ 22 h 26"/>
                  <a:gd name="T52" fmla="*/ 3 w 14"/>
                  <a:gd name="T53" fmla="*/ 23 h 26"/>
                  <a:gd name="T54" fmla="*/ 4 w 14"/>
                  <a:gd name="T55" fmla="*/ 24 h 26"/>
                  <a:gd name="T56" fmla="*/ 4 w 14"/>
                  <a:gd name="T57" fmla="*/ 25 h 26"/>
                  <a:gd name="T58" fmla="*/ 5 w 14"/>
                  <a:gd name="T59" fmla="*/ 26 h 26"/>
                  <a:gd name="T60" fmla="*/ 6 w 14"/>
                  <a:gd name="T61" fmla="*/ 26 h 26"/>
                  <a:gd name="T62" fmla="*/ 7 w 14"/>
                  <a:gd name="T63" fmla="*/ 26 h 26"/>
                  <a:gd name="T64" fmla="*/ 8 w 14"/>
                  <a:gd name="T65" fmla="*/ 25 h 26"/>
                  <a:gd name="T66" fmla="*/ 9 w 14"/>
                  <a:gd name="T67" fmla="*/ 24 h 26"/>
                  <a:gd name="T68" fmla="*/ 10 w 14"/>
                  <a:gd name="T69" fmla="*/ 23 h 26"/>
                  <a:gd name="T70" fmla="*/ 11 w 14"/>
                  <a:gd name="T71" fmla="*/ 23 h 26"/>
                  <a:gd name="T72" fmla="*/ 12 w 14"/>
                  <a:gd name="T73" fmla="*/ 23 h 26"/>
                  <a:gd name="T74" fmla="*/ 13 w 14"/>
                  <a:gd name="T75" fmla="*/ 23 h 26"/>
                  <a:gd name="T76" fmla="*/ 13 w 14"/>
                  <a:gd name="T77" fmla="*/ 22 h 26"/>
                  <a:gd name="T78" fmla="*/ 14 w 14"/>
                  <a:gd name="T79" fmla="*/ 21 h 26"/>
                  <a:gd name="T80" fmla="*/ 14 w 14"/>
                  <a:gd name="T81" fmla="*/ 20 h 26"/>
                  <a:gd name="T82" fmla="*/ 14 w 14"/>
                  <a:gd name="T83" fmla="*/ 18 h 26"/>
                  <a:gd name="T84" fmla="*/ 14 w 14"/>
                  <a:gd name="T85" fmla="*/ 17 h 26"/>
                  <a:gd name="T86" fmla="*/ 14 w 14"/>
                  <a:gd name="T87" fmla="*/ 14 h 26"/>
                  <a:gd name="T88" fmla="*/ 14 w 14"/>
                  <a:gd name="T89" fmla="*/ 13 h 26"/>
                  <a:gd name="T90" fmla="*/ 14 w 14"/>
                  <a:gd name="T91" fmla="*/ 12 h 26"/>
                  <a:gd name="T92" fmla="*/ 14 w 14"/>
                  <a:gd name="T93" fmla="*/ 11 h 26"/>
                  <a:gd name="T94" fmla="*/ 14 w 14"/>
                  <a:gd name="T95" fmla="*/ 9 h 26"/>
                  <a:gd name="T96" fmla="*/ 14 w 14"/>
                  <a:gd name="T97" fmla="*/ 6 h 26"/>
                  <a:gd name="T98" fmla="*/ 13 w 14"/>
                  <a:gd name="T99" fmla="*/ 4 h 26"/>
                  <a:gd name="T100" fmla="*/ 13 w 14"/>
                  <a:gd name="T101" fmla="*/ 3 h 26"/>
                  <a:gd name="T102" fmla="*/ 12 w 14"/>
                  <a:gd name="T103" fmla="*/ 2 h 26"/>
                  <a:gd name="T104" fmla="*/ 12 w 14"/>
                  <a:gd name="T105" fmla="*/ 1 h 26"/>
                  <a:gd name="T106" fmla="*/ 11 w 14"/>
                  <a:gd name="T107" fmla="*/ 1 h 26"/>
                  <a:gd name="T108" fmla="*/ 10 w 14"/>
                  <a:gd name="T109" fmla="*/ 0 h 26"/>
                  <a:gd name="T110" fmla="*/ 9 w 14"/>
                  <a:gd name="T111" fmla="*/ 0 h 26"/>
                  <a:gd name="T112" fmla="*/ 9 w 14"/>
                  <a:gd name="T113" fmla="*/ 1 h 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
                  <a:gd name="T172" fmla="*/ 0 h 26"/>
                  <a:gd name="T173" fmla="*/ 14 w 14"/>
                  <a:gd name="T174" fmla="*/ 26 h 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 h="26">
                    <a:moveTo>
                      <a:pt x="9" y="1"/>
                    </a:moveTo>
                    <a:lnTo>
                      <a:pt x="8" y="1"/>
                    </a:lnTo>
                    <a:lnTo>
                      <a:pt x="7" y="2"/>
                    </a:lnTo>
                    <a:lnTo>
                      <a:pt x="6" y="3"/>
                    </a:lnTo>
                    <a:lnTo>
                      <a:pt x="5" y="4"/>
                    </a:lnTo>
                    <a:lnTo>
                      <a:pt x="4" y="5"/>
                    </a:lnTo>
                    <a:lnTo>
                      <a:pt x="2" y="5"/>
                    </a:lnTo>
                    <a:lnTo>
                      <a:pt x="1" y="4"/>
                    </a:lnTo>
                    <a:lnTo>
                      <a:pt x="0" y="4"/>
                    </a:lnTo>
                    <a:lnTo>
                      <a:pt x="0" y="5"/>
                    </a:lnTo>
                    <a:lnTo>
                      <a:pt x="0" y="6"/>
                    </a:lnTo>
                    <a:lnTo>
                      <a:pt x="0" y="7"/>
                    </a:lnTo>
                    <a:lnTo>
                      <a:pt x="1" y="8"/>
                    </a:lnTo>
                    <a:lnTo>
                      <a:pt x="2" y="8"/>
                    </a:lnTo>
                    <a:lnTo>
                      <a:pt x="2" y="9"/>
                    </a:lnTo>
                    <a:lnTo>
                      <a:pt x="3" y="11"/>
                    </a:lnTo>
                    <a:lnTo>
                      <a:pt x="3" y="12"/>
                    </a:lnTo>
                    <a:lnTo>
                      <a:pt x="3" y="13"/>
                    </a:lnTo>
                    <a:lnTo>
                      <a:pt x="3" y="15"/>
                    </a:lnTo>
                    <a:lnTo>
                      <a:pt x="3" y="16"/>
                    </a:lnTo>
                    <a:lnTo>
                      <a:pt x="3" y="17"/>
                    </a:lnTo>
                    <a:lnTo>
                      <a:pt x="2" y="18"/>
                    </a:lnTo>
                    <a:lnTo>
                      <a:pt x="2" y="19"/>
                    </a:lnTo>
                    <a:lnTo>
                      <a:pt x="2" y="20"/>
                    </a:lnTo>
                    <a:lnTo>
                      <a:pt x="3" y="21"/>
                    </a:lnTo>
                    <a:lnTo>
                      <a:pt x="3" y="22"/>
                    </a:lnTo>
                    <a:lnTo>
                      <a:pt x="3" y="23"/>
                    </a:lnTo>
                    <a:lnTo>
                      <a:pt x="4" y="24"/>
                    </a:lnTo>
                    <a:lnTo>
                      <a:pt x="4" y="25"/>
                    </a:lnTo>
                    <a:lnTo>
                      <a:pt x="5" y="26"/>
                    </a:lnTo>
                    <a:lnTo>
                      <a:pt x="6" y="26"/>
                    </a:lnTo>
                    <a:lnTo>
                      <a:pt x="7" y="26"/>
                    </a:lnTo>
                    <a:lnTo>
                      <a:pt x="8" y="25"/>
                    </a:lnTo>
                    <a:lnTo>
                      <a:pt x="9" y="24"/>
                    </a:lnTo>
                    <a:lnTo>
                      <a:pt x="10" y="23"/>
                    </a:lnTo>
                    <a:lnTo>
                      <a:pt x="11" y="23"/>
                    </a:lnTo>
                    <a:lnTo>
                      <a:pt x="12" y="23"/>
                    </a:lnTo>
                    <a:lnTo>
                      <a:pt x="13" y="23"/>
                    </a:lnTo>
                    <a:lnTo>
                      <a:pt x="13" y="22"/>
                    </a:lnTo>
                    <a:lnTo>
                      <a:pt x="14" y="21"/>
                    </a:lnTo>
                    <a:lnTo>
                      <a:pt x="14" y="20"/>
                    </a:lnTo>
                    <a:lnTo>
                      <a:pt x="14" y="18"/>
                    </a:lnTo>
                    <a:lnTo>
                      <a:pt x="14" y="17"/>
                    </a:lnTo>
                    <a:lnTo>
                      <a:pt x="14" y="14"/>
                    </a:lnTo>
                    <a:lnTo>
                      <a:pt x="14" y="13"/>
                    </a:lnTo>
                    <a:lnTo>
                      <a:pt x="14" y="12"/>
                    </a:lnTo>
                    <a:lnTo>
                      <a:pt x="14" y="11"/>
                    </a:lnTo>
                    <a:lnTo>
                      <a:pt x="14" y="9"/>
                    </a:lnTo>
                    <a:lnTo>
                      <a:pt x="14" y="6"/>
                    </a:lnTo>
                    <a:lnTo>
                      <a:pt x="13" y="4"/>
                    </a:lnTo>
                    <a:lnTo>
                      <a:pt x="13" y="3"/>
                    </a:lnTo>
                    <a:lnTo>
                      <a:pt x="12" y="2"/>
                    </a:lnTo>
                    <a:lnTo>
                      <a:pt x="12" y="1"/>
                    </a:lnTo>
                    <a:lnTo>
                      <a:pt x="11" y="1"/>
                    </a:lnTo>
                    <a:lnTo>
                      <a:pt x="10" y="0"/>
                    </a:lnTo>
                    <a:lnTo>
                      <a:pt x="9" y="0"/>
                    </a:lnTo>
                    <a:lnTo>
                      <a:pt x="9"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576" name="Jamaica">
              <a:hlinkClick r:id="" action="ppaction://noaction"/>
            </p:cNvPr>
            <p:cNvSpPr>
              <a:spLocks noChangeAspect="1"/>
            </p:cNvSpPr>
            <p:nvPr/>
          </p:nvSpPr>
          <p:spPr bwMode="auto">
            <a:xfrm>
              <a:off x="1138" y="1278"/>
              <a:ext cx="19" cy="7"/>
            </a:xfrm>
            <a:custGeom>
              <a:avLst/>
              <a:gdLst>
                <a:gd name="T0" fmla="*/ 10 w 19"/>
                <a:gd name="T1" fmla="*/ 1 h 7"/>
                <a:gd name="T2" fmla="*/ 8 w 19"/>
                <a:gd name="T3" fmla="*/ 0 h 7"/>
                <a:gd name="T4" fmla="*/ 7 w 19"/>
                <a:gd name="T5" fmla="*/ 0 h 7"/>
                <a:gd name="T6" fmla="*/ 6 w 19"/>
                <a:gd name="T7" fmla="*/ 0 h 7"/>
                <a:gd name="T8" fmla="*/ 4 w 19"/>
                <a:gd name="T9" fmla="*/ 0 h 7"/>
                <a:gd name="T10" fmla="*/ 3 w 19"/>
                <a:gd name="T11" fmla="*/ 0 h 7"/>
                <a:gd name="T12" fmla="*/ 2 w 19"/>
                <a:gd name="T13" fmla="*/ 1 h 7"/>
                <a:gd name="T14" fmla="*/ 0 w 19"/>
                <a:gd name="T15" fmla="*/ 1 h 7"/>
                <a:gd name="T16" fmla="*/ 0 w 19"/>
                <a:gd name="T17" fmla="*/ 2 h 7"/>
                <a:gd name="T18" fmla="*/ 1 w 19"/>
                <a:gd name="T19" fmla="*/ 3 h 7"/>
                <a:gd name="T20" fmla="*/ 3 w 19"/>
                <a:gd name="T21" fmla="*/ 4 h 7"/>
                <a:gd name="T22" fmla="*/ 4 w 19"/>
                <a:gd name="T23" fmla="*/ 5 h 7"/>
                <a:gd name="T24" fmla="*/ 6 w 19"/>
                <a:gd name="T25" fmla="*/ 6 h 7"/>
                <a:gd name="T26" fmla="*/ 8 w 19"/>
                <a:gd name="T27" fmla="*/ 6 h 7"/>
                <a:gd name="T28" fmla="*/ 9 w 19"/>
                <a:gd name="T29" fmla="*/ 7 h 7"/>
                <a:gd name="T30" fmla="*/ 11 w 19"/>
                <a:gd name="T31" fmla="*/ 7 h 7"/>
                <a:gd name="T32" fmla="*/ 11 w 19"/>
                <a:gd name="T33" fmla="*/ 6 h 7"/>
                <a:gd name="T34" fmla="*/ 13 w 19"/>
                <a:gd name="T35" fmla="*/ 6 h 7"/>
                <a:gd name="T36" fmla="*/ 15 w 19"/>
                <a:gd name="T37" fmla="*/ 6 h 7"/>
                <a:gd name="T38" fmla="*/ 17 w 19"/>
                <a:gd name="T39" fmla="*/ 6 h 7"/>
                <a:gd name="T40" fmla="*/ 19 w 19"/>
                <a:gd name="T41" fmla="*/ 6 h 7"/>
                <a:gd name="T42" fmla="*/ 18 w 19"/>
                <a:gd name="T43" fmla="*/ 5 h 7"/>
                <a:gd name="T44" fmla="*/ 18 w 19"/>
                <a:gd name="T45" fmla="*/ 3 h 7"/>
                <a:gd name="T46" fmla="*/ 16 w 19"/>
                <a:gd name="T47" fmla="*/ 3 h 7"/>
                <a:gd name="T48" fmla="*/ 14 w 19"/>
                <a:gd name="T49" fmla="*/ 3 h 7"/>
                <a:gd name="T50" fmla="*/ 13 w 19"/>
                <a:gd name="T51" fmla="*/ 2 h 7"/>
                <a:gd name="T52" fmla="*/ 12 w 19"/>
                <a:gd name="T53" fmla="*/ 1 h 7"/>
                <a:gd name="T54" fmla="*/ 11 w 19"/>
                <a:gd name="T55" fmla="*/ 1 h 7"/>
                <a:gd name="T56" fmla="*/ 10 w 19"/>
                <a:gd name="T57" fmla="*/ 1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7"/>
                <a:gd name="T89" fmla="*/ 19 w 19"/>
                <a:gd name="T90" fmla="*/ 7 h 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7">
                  <a:moveTo>
                    <a:pt x="10" y="1"/>
                  </a:moveTo>
                  <a:lnTo>
                    <a:pt x="8" y="0"/>
                  </a:lnTo>
                  <a:lnTo>
                    <a:pt x="7" y="0"/>
                  </a:lnTo>
                  <a:lnTo>
                    <a:pt x="6" y="0"/>
                  </a:lnTo>
                  <a:lnTo>
                    <a:pt x="4" y="0"/>
                  </a:lnTo>
                  <a:lnTo>
                    <a:pt x="3" y="0"/>
                  </a:lnTo>
                  <a:lnTo>
                    <a:pt x="2" y="1"/>
                  </a:lnTo>
                  <a:lnTo>
                    <a:pt x="0" y="1"/>
                  </a:lnTo>
                  <a:lnTo>
                    <a:pt x="0" y="2"/>
                  </a:lnTo>
                  <a:lnTo>
                    <a:pt x="1" y="3"/>
                  </a:lnTo>
                  <a:lnTo>
                    <a:pt x="3" y="4"/>
                  </a:lnTo>
                  <a:lnTo>
                    <a:pt x="4" y="5"/>
                  </a:lnTo>
                  <a:lnTo>
                    <a:pt x="6" y="6"/>
                  </a:lnTo>
                  <a:lnTo>
                    <a:pt x="8" y="6"/>
                  </a:lnTo>
                  <a:lnTo>
                    <a:pt x="9" y="7"/>
                  </a:lnTo>
                  <a:lnTo>
                    <a:pt x="11" y="7"/>
                  </a:lnTo>
                  <a:lnTo>
                    <a:pt x="11" y="6"/>
                  </a:lnTo>
                  <a:lnTo>
                    <a:pt x="13" y="6"/>
                  </a:lnTo>
                  <a:lnTo>
                    <a:pt x="15" y="6"/>
                  </a:lnTo>
                  <a:lnTo>
                    <a:pt x="17" y="6"/>
                  </a:lnTo>
                  <a:lnTo>
                    <a:pt x="19" y="6"/>
                  </a:lnTo>
                  <a:lnTo>
                    <a:pt x="18" y="5"/>
                  </a:lnTo>
                  <a:lnTo>
                    <a:pt x="18" y="3"/>
                  </a:lnTo>
                  <a:lnTo>
                    <a:pt x="16" y="3"/>
                  </a:lnTo>
                  <a:lnTo>
                    <a:pt x="14" y="3"/>
                  </a:lnTo>
                  <a:lnTo>
                    <a:pt x="13" y="2"/>
                  </a:lnTo>
                  <a:lnTo>
                    <a:pt x="12" y="1"/>
                  </a:lnTo>
                  <a:lnTo>
                    <a:pt x="11" y="1"/>
                  </a:lnTo>
                  <a:lnTo>
                    <a:pt x="1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577" name="Japan"/>
            <p:cNvGrpSpPr>
              <a:grpSpLocks noChangeAspect="1"/>
            </p:cNvGrpSpPr>
            <p:nvPr/>
          </p:nvGrpSpPr>
          <p:grpSpPr bwMode="auto">
            <a:xfrm>
              <a:off x="3009" y="999"/>
              <a:ext cx="205" cy="224"/>
              <a:chOff x="3009" y="999"/>
              <a:chExt cx="205" cy="224"/>
            </a:xfrm>
          </p:grpSpPr>
          <p:sp>
            <p:nvSpPr>
              <p:cNvPr id="21436" name="D483"/>
              <p:cNvSpPr>
                <a:spLocks noChangeAspect="1"/>
              </p:cNvSpPr>
              <p:nvPr/>
            </p:nvSpPr>
            <p:spPr bwMode="auto">
              <a:xfrm>
                <a:off x="3159" y="999"/>
                <a:ext cx="55" cy="46"/>
              </a:xfrm>
              <a:custGeom>
                <a:avLst/>
                <a:gdLst>
                  <a:gd name="T0" fmla="*/ 44 w 55"/>
                  <a:gd name="T1" fmla="*/ 18 h 46"/>
                  <a:gd name="T2" fmla="*/ 41 w 55"/>
                  <a:gd name="T3" fmla="*/ 16 h 46"/>
                  <a:gd name="T4" fmla="*/ 37 w 55"/>
                  <a:gd name="T5" fmla="*/ 15 h 46"/>
                  <a:gd name="T6" fmla="*/ 33 w 55"/>
                  <a:gd name="T7" fmla="*/ 14 h 46"/>
                  <a:gd name="T8" fmla="*/ 30 w 55"/>
                  <a:gd name="T9" fmla="*/ 11 h 46"/>
                  <a:gd name="T10" fmla="*/ 26 w 55"/>
                  <a:gd name="T11" fmla="*/ 8 h 46"/>
                  <a:gd name="T12" fmla="*/ 24 w 55"/>
                  <a:gd name="T13" fmla="*/ 5 h 46"/>
                  <a:gd name="T14" fmla="*/ 21 w 55"/>
                  <a:gd name="T15" fmla="*/ 2 h 46"/>
                  <a:gd name="T16" fmla="*/ 19 w 55"/>
                  <a:gd name="T17" fmla="*/ 0 h 46"/>
                  <a:gd name="T18" fmla="*/ 17 w 55"/>
                  <a:gd name="T19" fmla="*/ 1 h 46"/>
                  <a:gd name="T20" fmla="*/ 16 w 55"/>
                  <a:gd name="T21" fmla="*/ 4 h 46"/>
                  <a:gd name="T22" fmla="*/ 17 w 55"/>
                  <a:gd name="T23" fmla="*/ 7 h 46"/>
                  <a:gd name="T24" fmla="*/ 17 w 55"/>
                  <a:gd name="T25" fmla="*/ 11 h 46"/>
                  <a:gd name="T26" fmla="*/ 17 w 55"/>
                  <a:gd name="T27" fmla="*/ 16 h 46"/>
                  <a:gd name="T28" fmla="*/ 14 w 55"/>
                  <a:gd name="T29" fmla="*/ 20 h 46"/>
                  <a:gd name="T30" fmla="*/ 14 w 55"/>
                  <a:gd name="T31" fmla="*/ 24 h 46"/>
                  <a:gd name="T32" fmla="*/ 11 w 55"/>
                  <a:gd name="T33" fmla="*/ 26 h 46"/>
                  <a:gd name="T34" fmla="*/ 8 w 55"/>
                  <a:gd name="T35" fmla="*/ 25 h 46"/>
                  <a:gd name="T36" fmla="*/ 5 w 55"/>
                  <a:gd name="T37" fmla="*/ 26 h 46"/>
                  <a:gd name="T38" fmla="*/ 5 w 55"/>
                  <a:gd name="T39" fmla="*/ 29 h 46"/>
                  <a:gd name="T40" fmla="*/ 1 w 55"/>
                  <a:gd name="T41" fmla="*/ 32 h 46"/>
                  <a:gd name="T42" fmla="*/ 0 w 55"/>
                  <a:gd name="T43" fmla="*/ 36 h 46"/>
                  <a:gd name="T44" fmla="*/ 1 w 55"/>
                  <a:gd name="T45" fmla="*/ 38 h 46"/>
                  <a:gd name="T46" fmla="*/ 2 w 55"/>
                  <a:gd name="T47" fmla="*/ 42 h 46"/>
                  <a:gd name="T48" fmla="*/ 2 w 55"/>
                  <a:gd name="T49" fmla="*/ 46 h 46"/>
                  <a:gd name="T50" fmla="*/ 5 w 55"/>
                  <a:gd name="T51" fmla="*/ 45 h 46"/>
                  <a:gd name="T52" fmla="*/ 8 w 55"/>
                  <a:gd name="T53" fmla="*/ 42 h 46"/>
                  <a:gd name="T54" fmla="*/ 12 w 55"/>
                  <a:gd name="T55" fmla="*/ 43 h 46"/>
                  <a:gd name="T56" fmla="*/ 11 w 55"/>
                  <a:gd name="T57" fmla="*/ 40 h 46"/>
                  <a:gd name="T58" fmla="*/ 7 w 55"/>
                  <a:gd name="T59" fmla="*/ 38 h 46"/>
                  <a:gd name="T60" fmla="*/ 4 w 55"/>
                  <a:gd name="T61" fmla="*/ 36 h 46"/>
                  <a:gd name="T62" fmla="*/ 8 w 55"/>
                  <a:gd name="T63" fmla="*/ 34 h 46"/>
                  <a:gd name="T64" fmla="*/ 12 w 55"/>
                  <a:gd name="T65" fmla="*/ 35 h 46"/>
                  <a:gd name="T66" fmla="*/ 16 w 55"/>
                  <a:gd name="T67" fmla="*/ 33 h 46"/>
                  <a:gd name="T68" fmla="*/ 21 w 55"/>
                  <a:gd name="T69" fmla="*/ 34 h 46"/>
                  <a:gd name="T70" fmla="*/ 27 w 55"/>
                  <a:gd name="T71" fmla="*/ 37 h 46"/>
                  <a:gd name="T72" fmla="*/ 31 w 55"/>
                  <a:gd name="T73" fmla="*/ 40 h 46"/>
                  <a:gd name="T74" fmla="*/ 33 w 55"/>
                  <a:gd name="T75" fmla="*/ 36 h 46"/>
                  <a:gd name="T76" fmla="*/ 37 w 55"/>
                  <a:gd name="T77" fmla="*/ 30 h 46"/>
                  <a:gd name="T78" fmla="*/ 42 w 55"/>
                  <a:gd name="T79" fmla="*/ 29 h 46"/>
                  <a:gd name="T80" fmla="*/ 46 w 55"/>
                  <a:gd name="T81" fmla="*/ 28 h 46"/>
                  <a:gd name="T82" fmla="*/ 49 w 55"/>
                  <a:gd name="T83" fmla="*/ 28 h 46"/>
                  <a:gd name="T84" fmla="*/ 54 w 55"/>
                  <a:gd name="T85" fmla="*/ 25 h 46"/>
                  <a:gd name="T86" fmla="*/ 53 w 55"/>
                  <a:gd name="T87" fmla="*/ 24 h 46"/>
                  <a:gd name="T88" fmla="*/ 51 w 55"/>
                  <a:gd name="T89" fmla="*/ 22 h 46"/>
                  <a:gd name="T90" fmla="*/ 49 w 55"/>
                  <a:gd name="T91" fmla="*/ 19 h 46"/>
                  <a:gd name="T92" fmla="*/ 51 w 55"/>
                  <a:gd name="T93" fmla="*/ 15 h 46"/>
                  <a:gd name="T94" fmla="*/ 48 w 55"/>
                  <a:gd name="T95" fmla="*/ 16 h 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46"/>
                  <a:gd name="T146" fmla="*/ 55 w 55"/>
                  <a:gd name="T147" fmla="*/ 46 h 4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46">
                    <a:moveTo>
                      <a:pt x="46" y="18"/>
                    </a:moveTo>
                    <a:lnTo>
                      <a:pt x="44" y="18"/>
                    </a:lnTo>
                    <a:lnTo>
                      <a:pt x="42" y="17"/>
                    </a:lnTo>
                    <a:lnTo>
                      <a:pt x="41" y="16"/>
                    </a:lnTo>
                    <a:lnTo>
                      <a:pt x="39" y="16"/>
                    </a:lnTo>
                    <a:lnTo>
                      <a:pt x="37" y="15"/>
                    </a:lnTo>
                    <a:lnTo>
                      <a:pt x="35" y="15"/>
                    </a:lnTo>
                    <a:lnTo>
                      <a:pt x="33" y="14"/>
                    </a:lnTo>
                    <a:lnTo>
                      <a:pt x="32" y="13"/>
                    </a:lnTo>
                    <a:lnTo>
                      <a:pt x="30" y="11"/>
                    </a:lnTo>
                    <a:lnTo>
                      <a:pt x="28" y="10"/>
                    </a:lnTo>
                    <a:lnTo>
                      <a:pt x="26" y="8"/>
                    </a:lnTo>
                    <a:lnTo>
                      <a:pt x="25" y="6"/>
                    </a:lnTo>
                    <a:lnTo>
                      <a:pt x="24" y="5"/>
                    </a:lnTo>
                    <a:lnTo>
                      <a:pt x="22" y="3"/>
                    </a:lnTo>
                    <a:lnTo>
                      <a:pt x="21" y="2"/>
                    </a:lnTo>
                    <a:lnTo>
                      <a:pt x="20" y="1"/>
                    </a:lnTo>
                    <a:lnTo>
                      <a:pt x="19" y="0"/>
                    </a:lnTo>
                    <a:lnTo>
                      <a:pt x="18" y="1"/>
                    </a:lnTo>
                    <a:lnTo>
                      <a:pt x="17" y="1"/>
                    </a:lnTo>
                    <a:lnTo>
                      <a:pt x="16" y="2"/>
                    </a:lnTo>
                    <a:lnTo>
                      <a:pt x="16" y="4"/>
                    </a:lnTo>
                    <a:lnTo>
                      <a:pt x="17" y="5"/>
                    </a:lnTo>
                    <a:lnTo>
                      <a:pt x="17" y="7"/>
                    </a:lnTo>
                    <a:lnTo>
                      <a:pt x="18" y="9"/>
                    </a:lnTo>
                    <a:lnTo>
                      <a:pt x="17" y="11"/>
                    </a:lnTo>
                    <a:lnTo>
                      <a:pt x="17" y="13"/>
                    </a:lnTo>
                    <a:lnTo>
                      <a:pt x="17" y="16"/>
                    </a:lnTo>
                    <a:lnTo>
                      <a:pt x="15" y="19"/>
                    </a:lnTo>
                    <a:lnTo>
                      <a:pt x="14" y="20"/>
                    </a:lnTo>
                    <a:lnTo>
                      <a:pt x="14" y="22"/>
                    </a:lnTo>
                    <a:lnTo>
                      <a:pt x="14" y="24"/>
                    </a:lnTo>
                    <a:lnTo>
                      <a:pt x="13" y="26"/>
                    </a:lnTo>
                    <a:lnTo>
                      <a:pt x="11" y="26"/>
                    </a:lnTo>
                    <a:lnTo>
                      <a:pt x="10" y="26"/>
                    </a:lnTo>
                    <a:lnTo>
                      <a:pt x="8" y="25"/>
                    </a:lnTo>
                    <a:lnTo>
                      <a:pt x="5" y="25"/>
                    </a:lnTo>
                    <a:lnTo>
                      <a:pt x="5" y="26"/>
                    </a:lnTo>
                    <a:lnTo>
                      <a:pt x="6" y="28"/>
                    </a:lnTo>
                    <a:lnTo>
                      <a:pt x="5" y="29"/>
                    </a:lnTo>
                    <a:lnTo>
                      <a:pt x="4" y="31"/>
                    </a:lnTo>
                    <a:lnTo>
                      <a:pt x="1" y="32"/>
                    </a:lnTo>
                    <a:lnTo>
                      <a:pt x="0" y="34"/>
                    </a:lnTo>
                    <a:lnTo>
                      <a:pt x="0" y="36"/>
                    </a:lnTo>
                    <a:lnTo>
                      <a:pt x="0" y="37"/>
                    </a:lnTo>
                    <a:lnTo>
                      <a:pt x="1" y="38"/>
                    </a:lnTo>
                    <a:lnTo>
                      <a:pt x="3" y="40"/>
                    </a:lnTo>
                    <a:lnTo>
                      <a:pt x="2" y="42"/>
                    </a:lnTo>
                    <a:lnTo>
                      <a:pt x="1" y="44"/>
                    </a:lnTo>
                    <a:lnTo>
                      <a:pt x="2" y="46"/>
                    </a:lnTo>
                    <a:lnTo>
                      <a:pt x="3" y="46"/>
                    </a:lnTo>
                    <a:lnTo>
                      <a:pt x="5" y="45"/>
                    </a:lnTo>
                    <a:lnTo>
                      <a:pt x="6" y="43"/>
                    </a:lnTo>
                    <a:lnTo>
                      <a:pt x="8" y="42"/>
                    </a:lnTo>
                    <a:lnTo>
                      <a:pt x="9" y="42"/>
                    </a:lnTo>
                    <a:lnTo>
                      <a:pt x="12" y="43"/>
                    </a:lnTo>
                    <a:lnTo>
                      <a:pt x="12" y="41"/>
                    </a:lnTo>
                    <a:lnTo>
                      <a:pt x="11" y="40"/>
                    </a:lnTo>
                    <a:lnTo>
                      <a:pt x="9" y="39"/>
                    </a:lnTo>
                    <a:lnTo>
                      <a:pt x="7" y="38"/>
                    </a:lnTo>
                    <a:lnTo>
                      <a:pt x="5" y="38"/>
                    </a:lnTo>
                    <a:lnTo>
                      <a:pt x="4" y="36"/>
                    </a:lnTo>
                    <a:lnTo>
                      <a:pt x="6" y="34"/>
                    </a:lnTo>
                    <a:lnTo>
                      <a:pt x="8" y="34"/>
                    </a:lnTo>
                    <a:lnTo>
                      <a:pt x="10" y="35"/>
                    </a:lnTo>
                    <a:lnTo>
                      <a:pt x="12" y="35"/>
                    </a:lnTo>
                    <a:lnTo>
                      <a:pt x="14" y="34"/>
                    </a:lnTo>
                    <a:lnTo>
                      <a:pt x="16" y="33"/>
                    </a:lnTo>
                    <a:lnTo>
                      <a:pt x="19" y="33"/>
                    </a:lnTo>
                    <a:lnTo>
                      <a:pt x="21" y="34"/>
                    </a:lnTo>
                    <a:lnTo>
                      <a:pt x="24" y="36"/>
                    </a:lnTo>
                    <a:lnTo>
                      <a:pt x="27" y="37"/>
                    </a:lnTo>
                    <a:lnTo>
                      <a:pt x="29" y="38"/>
                    </a:lnTo>
                    <a:lnTo>
                      <a:pt x="31" y="40"/>
                    </a:lnTo>
                    <a:lnTo>
                      <a:pt x="33" y="39"/>
                    </a:lnTo>
                    <a:lnTo>
                      <a:pt x="33" y="36"/>
                    </a:lnTo>
                    <a:lnTo>
                      <a:pt x="35" y="33"/>
                    </a:lnTo>
                    <a:lnTo>
                      <a:pt x="37" y="30"/>
                    </a:lnTo>
                    <a:lnTo>
                      <a:pt x="40" y="29"/>
                    </a:lnTo>
                    <a:lnTo>
                      <a:pt x="42" y="29"/>
                    </a:lnTo>
                    <a:lnTo>
                      <a:pt x="45" y="29"/>
                    </a:lnTo>
                    <a:lnTo>
                      <a:pt x="46" y="28"/>
                    </a:lnTo>
                    <a:lnTo>
                      <a:pt x="47" y="28"/>
                    </a:lnTo>
                    <a:lnTo>
                      <a:pt x="49" y="28"/>
                    </a:lnTo>
                    <a:lnTo>
                      <a:pt x="51" y="27"/>
                    </a:lnTo>
                    <a:lnTo>
                      <a:pt x="54" y="25"/>
                    </a:lnTo>
                    <a:lnTo>
                      <a:pt x="55" y="24"/>
                    </a:lnTo>
                    <a:lnTo>
                      <a:pt x="53" y="24"/>
                    </a:lnTo>
                    <a:lnTo>
                      <a:pt x="51" y="24"/>
                    </a:lnTo>
                    <a:lnTo>
                      <a:pt x="51" y="22"/>
                    </a:lnTo>
                    <a:lnTo>
                      <a:pt x="49" y="21"/>
                    </a:lnTo>
                    <a:lnTo>
                      <a:pt x="49" y="19"/>
                    </a:lnTo>
                    <a:lnTo>
                      <a:pt x="50" y="17"/>
                    </a:lnTo>
                    <a:lnTo>
                      <a:pt x="51" y="15"/>
                    </a:lnTo>
                    <a:lnTo>
                      <a:pt x="50" y="14"/>
                    </a:lnTo>
                    <a:lnTo>
                      <a:pt x="48" y="16"/>
                    </a:lnTo>
                    <a:lnTo>
                      <a:pt x="46" y="18"/>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37" name="D484"/>
              <p:cNvSpPr>
                <a:spLocks noChangeAspect="1"/>
              </p:cNvSpPr>
              <p:nvPr/>
            </p:nvSpPr>
            <p:spPr bwMode="auto">
              <a:xfrm>
                <a:off x="3170" y="1002"/>
                <a:ext cx="2" cy="2"/>
              </a:xfrm>
              <a:custGeom>
                <a:avLst/>
                <a:gdLst>
                  <a:gd name="T0" fmla="*/ 2 w 2"/>
                  <a:gd name="T1" fmla="*/ 0 h 2"/>
                  <a:gd name="T2" fmla="*/ 2 w 2"/>
                  <a:gd name="T3" fmla="*/ 2 h 2"/>
                  <a:gd name="T4" fmla="*/ 1 w 2"/>
                  <a:gd name="T5" fmla="*/ 1 h 2"/>
                  <a:gd name="T6" fmla="*/ 0 w 2"/>
                  <a:gd name="T7" fmla="*/ 1 h 2"/>
                  <a:gd name="T8" fmla="*/ 1 w 2"/>
                  <a:gd name="T9" fmla="*/ 0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2" y="2"/>
                    </a:lnTo>
                    <a:lnTo>
                      <a:pt x="1" y="1"/>
                    </a:lnTo>
                    <a:lnTo>
                      <a:pt x="0" y="1"/>
                    </a:lnTo>
                    <a:lnTo>
                      <a:pt x="1" y="0"/>
                    </a:lnTo>
                    <a:lnTo>
                      <a:pt x="2"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38" name="D485"/>
              <p:cNvSpPr>
                <a:spLocks noChangeAspect="1"/>
              </p:cNvSpPr>
              <p:nvPr/>
            </p:nvSpPr>
            <p:spPr bwMode="auto">
              <a:xfrm>
                <a:off x="3076" y="1044"/>
                <a:ext cx="104" cy="86"/>
              </a:xfrm>
              <a:custGeom>
                <a:avLst/>
                <a:gdLst>
                  <a:gd name="T0" fmla="*/ 92 w 104"/>
                  <a:gd name="T1" fmla="*/ 4 h 86"/>
                  <a:gd name="T2" fmla="*/ 95 w 104"/>
                  <a:gd name="T3" fmla="*/ 7 h 86"/>
                  <a:gd name="T4" fmla="*/ 91 w 104"/>
                  <a:gd name="T5" fmla="*/ 7 h 86"/>
                  <a:gd name="T6" fmla="*/ 87 w 104"/>
                  <a:gd name="T7" fmla="*/ 5 h 86"/>
                  <a:gd name="T8" fmla="*/ 85 w 104"/>
                  <a:gd name="T9" fmla="*/ 8 h 86"/>
                  <a:gd name="T10" fmla="*/ 83 w 104"/>
                  <a:gd name="T11" fmla="*/ 17 h 86"/>
                  <a:gd name="T12" fmla="*/ 85 w 104"/>
                  <a:gd name="T13" fmla="*/ 22 h 86"/>
                  <a:gd name="T14" fmla="*/ 82 w 104"/>
                  <a:gd name="T15" fmla="*/ 29 h 86"/>
                  <a:gd name="T16" fmla="*/ 79 w 104"/>
                  <a:gd name="T17" fmla="*/ 36 h 86"/>
                  <a:gd name="T18" fmla="*/ 73 w 104"/>
                  <a:gd name="T19" fmla="*/ 42 h 86"/>
                  <a:gd name="T20" fmla="*/ 64 w 104"/>
                  <a:gd name="T21" fmla="*/ 49 h 86"/>
                  <a:gd name="T22" fmla="*/ 57 w 104"/>
                  <a:gd name="T23" fmla="*/ 52 h 86"/>
                  <a:gd name="T24" fmla="*/ 58 w 104"/>
                  <a:gd name="T25" fmla="*/ 46 h 86"/>
                  <a:gd name="T26" fmla="*/ 55 w 104"/>
                  <a:gd name="T27" fmla="*/ 45 h 86"/>
                  <a:gd name="T28" fmla="*/ 51 w 104"/>
                  <a:gd name="T29" fmla="*/ 55 h 86"/>
                  <a:gd name="T30" fmla="*/ 47 w 104"/>
                  <a:gd name="T31" fmla="*/ 63 h 86"/>
                  <a:gd name="T32" fmla="*/ 41 w 104"/>
                  <a:gd name="T33" fmla="*/ 64 h 86"/>
                  <a:gd name="T34" fmla="*/ 37 w 104"/>
                  <a:gd name="T35" fmla="*/ 63 h 86"/>
                  <a:gd name="T36" fmla="*/ 29 w 104"/>
                  <a:gd name="T37" fmla="*/ 65 h 86"/>
                  <a:gd name="T38" fmla="*/ 20 w 104"/>
                  <a:gd name="T39" fmla="*/ 64 h 86"/>
                  <a:gd name="T40" fmla="*/ 13 w 104"/>
                  <a:gd name="T41" fmla="*/ 69 h 86"/>
                  <a:gd name="T42" fmla="*/ 5 w 104"/>
                  <a:gd name="T43" fmla="*/ 76 h 86"/>
                  <a:gd name="T44" fmla="*/ 0 w 104"/>
                  <a:gd name="T45" fmla="*/ 80 h 86"/>
                  <a:gd name="T46" fmla="*/ 6 w 104"/>
                  <a:gd name="T47" fmla="*/ 81 h 86"/>
                  <a:gd name="T48" fmla="*/ 12 w 104"/>
                  <a:gd name="T49" fmla="*/ 82 h 86"/>
                  <a:gd name="T50" fmla="*/ 16 w 104"/>
                  <a:gd name="T51" fmla="*/ 78 h 86"/>
                  <a:gd name="T52" fmla="*/ 21 w 104"/>
                  <a:gd name="T53" fmla="*/ 77 h 86"/>
                  <a:gd name="T54" fmla="*/ 27 w 104"/>
                  <a:gd name="T55" fmla="*/ 75 h 86"/>
                  <a:gd name="T56" fmla="*/ 32 w 104"/>
                  <a:gd name="T57" fmla="*/ 73 h 86"/>
                  <a:gd name="T58" fmla="*/ 40 w 104"/>
                  <a:gd name="T59" fmla="*/ 74 h 86"/>
                  <a:gd name="T60" fmla="*/ 40 w 104"/>
                  <a:gd name="T61" fmla="*/ 78 h 86"/>
                  <a:gd name="T62" fmla="*/ 42 w 104"/>
                  <a:gd name="T63" fmla="*/ 83 h 86"/>
                  <a:gd name="T64" fmla="*/ 47 w 104"/>
                  <a:gd name="T65" fmla="*/ 85 h 86"/>
                  <a:gd name="T66" fmla="*/ 51 w 104"/>
                  <a:gd name="T67" fmla="*/ 79 h 86"/>
                  <a:gd name="T68" fmla="*/ 56 w 104"/>
                  <a:gd name="T69" fmla="*/ 78 h 86"/>
                  <a:gd name="T70" fmla="*/ 53 w 104"/>
                  <a:gd name="T71" fmla="*/ 72 h 86"/>
                  <a:gd name="T72" fmla="*/ 56 w 104"/>
                  <a:gd name="T73" fmla="*/ 73 h 86"/>
                  <a:gd name="T74" fmla="*/ 59 w 104"/>
                  <a:gd name="T75" fmla="*/ 73 h 86"/>
                  <a:gd name="T76" fmla="*/ 63 w 104"/>
                  <a:gd name="T77" fmla="*/ 74 h 86"/>
                  <a:gd name="T78" fmla="*/ 68 w 104"/>
                  <a:gd name="T79" fmla="*/ 74 h 86"/>
                  <a:gd name="T80" fmla="*/ 74 w 104"/>
                  <a:gd name="T81" fmla="*/ 69 h 86"/>
                  <a:gd name="T82" fmla="*/ 76 w 104"/>
                  <a:gd name="T83" fmla="*/ 73 h 86"/>
                  <a:gd name="T84" fmla="*/ 80 w 104"/>
                  <a:gd name="T85" fmla="*/ 67 h 86"/>
                  <a:gd name="T86" fmla="*/ 83 w 104"/>
                  <a:gd name="T87" fmla="*/ 63 h 86"/>
                  <a:gd name="T88" fmla="*/ 83 w 104"/>
                  <a:gd name="T89" fmla="*/ 67 h 86"/>
                  <a:gd name="T90" fmla="*/ 88 w 104"/>
                  <a:gd name="T91" fmla="*/ 68 h 86"/>
                  <a:gd name="T92" fmla="*/ 92 w 104"/>
                  <a:gd name="T93" fmla="*/ 62 h 86"/>
                  <a:gd name="T94" fmla="*/ 92 w 104"/>
                  <a:gd name="T95" fmla="*/ 53 h 86"/>
                  <a:gd name="T96" fmla="*/ 94 w 104"/>
                  <a:gd name="T97" fmla="*/ 44 h 86"/>
                  <a:gd name="T98" fmla="*/ 97 w 104"/>
                  <a:gd name="T99" fmla="*/ 34 h 86"/>
                  <a:gd name="T100" fmla="*/ 100 w 104"/>
                  <a:gd name="T101" fmla="*/ 30 h 86"/>
                  <a:gd name="T102" fmla="*/ 103 w 104"/>
                  <a:gd name="T103" fmla="*/ 25 h 86"/>
                  <a:gd name="T104" fmla="*/ 103 w 104"/>
                  <a:gd name="T105" fmla="*/ 18 h 86"/>
                  <a:gd name="T106" fmla="*/ 99 w 104"/>
                  <a:gd name="T107" fmla="*/ 11 h 86"/>
                  <a:gd name="T108" fmla="*/ 98 w 104"/>
                  <a:gd name="T109" fmla="*/ 2 h 86"/>
                  <a:gd name="T110" fmla="*/ 93 w 104"/>
                  <a:gd name="T111" fmla="*/ 0 h 8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4"/>
                  <a:gd name="T169" fmla="*/ 0 h 86"/>
                  <a:gd name="T170" fmla="*/ 104 w 104"/>
                  <a:gd name="T171" fmla="*/ 86 h 8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4" h="86">
                    <a:moveTo>
                      <a:pt x="93" y="0"/>
                    </a:moveTo>
                    <a:lnTo>
                      <a:pt x="92" y="1"/>
                    </a:lnTo>
                    <a:lnTo>
                      <a:pt x="92" y="3"/>
                    </a:lnTo>
                    <a:lnTo>
                      <a:pt x="92" y="4"/>
                    </a:lnTo>
                    <a:lnTo>
                      <a:pt x="95" y="4"/>
                    </a:lnTo>
                    <a:lnTo>
                      <a:pt x="96" y="3"/>
                    </a:lnTo>
                    <a:lnTo>
                      <a:pt x="96" y="4"/>
                    </a:lnTo>
                    <a:lnTo>
                      <a:pt x="95" y="7"/>
                    </a:lnTo>
                    <a:lnTo>
                      <a:pt x="94" y="7"/>
                    </a:lnTo>
                    <a:lnTo>
                      <a:pt x="92" y="6"/>
                    </a:lnTo>
                    <a:lnTo>
                      <a:pt x="91" y="8"/>
                    </a:lnTo>
                    <a:lnTo>
                      <a:pt x="91" y="7"/>
                    </a:lnTo>
                    <a:lnTo>
                      <a:pt x="90" y="5"/>
                    </a:lnTo>
                    <a:lnTo>
                      <a:pt x="89" y="3"/>
                    </a:lnTo>
                    <a:lnTo>
                      <a:pt x="87" y="4"/>
                    </a:lnTo>
                    <a:lnTo>
                      <a:pt x="87" y="5"/>
                    </a:lnTo>
                    <a:lnTo>
                      <a:pt x="87" y="7"/>
                    </a:lnTo>
                    <a:lnTo>
                      <a:pt x="87" y="8"/>
                    </a:lnTo>
                    <a:lnTo>
                      <a:pt x="86" y="8"/>
                    </a:lnTo>
                    <a:lnTo>
                      <a:pt x="85" y="8"/>
                    </a:lnTo>
                    <a:lnTo>
                      <a:pt x="84" y="10"/>
                    </a:lnTo>
                    <a:lnTo>
                      <a:pt x="84" y="12"/>
                    </a:lnTo>
                    <a:lnTo>
                      <a:pt x="84" y="14"/>
                    </a:lnTo>
                    <a:lnTo>
                      <a:pt x="83" y="17"/>
                    </a:lnTo>
                    <a:lnTo>
                      <a:pt x="82" y="17"/>
                    </a:lnTo>
                    <a:lnTo>
                      <a:pt x="84" y="18"/>
                    </a:lnTo>
                    <a:lnTo>
                      <a:pt x="85" y="19"/>
                    </a:lnTo>
                    <a:lnTo>
                      <a:pt x="85" y="22"/>
                    </a:lnTo>
                    <a:lnTo>
                      <a:pt x="84" y="24"/>
                    </a:lnTo>
                    <a:lnTo>
                      <a:pt x="83" y="26"/>
                    </a:lnTo>
                    <a:lnTo>
                      <a:pt x="83" y="27"/>
                    </a:lnTo>
                    <a:lnTo>
                      <a:pt x="82" y="29"/>
                    </a:lnTo>
                    <a:lnTo>
                      <a:pt x="81" y="31"/>
                    </a:lnTo>
                    <a:lnTo>
                      <a:pt x="80" y="33"/>
                    </a:lnTo>
                    <a:lnTo>
                      <a:pt x="79" y="35"/>
                    </a:lnTo>
                    <a:lnTo>
                      <a:pt x="79" y="36"/>
                    </a:lnTo>
                    <a:lnTo>
                      <a:pt x="78" y="38"/>
                    </a:lnTo>
                    <a:lnTo>
                      <a:pt x="77" y="38"/>
                    </a:lnTo>
                    <a:lnTo>
                      <a:pt x="74" y="40"/>
                    </a:lnTo>
                    <a:lnTo>
                      <a:pt x="73" y="42"/>
                    </a:lnTo>
                    <a:lnTo>
                      <a:pt x="71" y="44"/>
                    </a:lnTo>
                    <a:lnTo>
                      <a:pt x="69" y="46"/>
                    </a:lnTo>
                    <a:lnTo>
                      <a:pt x="67" y="48"/>
                    </a:lnTo>
                    <a:lnTo>
                      <a:pt x="64" y="49"/>
                    </a:lnTo>
                    <a:lnTo>
                      <a:pt x="61" y="50"/>
                    </a:lnTo>
                    <a:lnTo>
                      <a:pt x="60" y="51"/>
                    </a:lnTo>
                    <a:lnTo>
                      <a:pt x="58" y="52"/>
                    </a:lnTo>
                    <a:lnTo>
                      <a:pt x="57" y="52"/>
                    </a:lnTo>
                    <a:lnTo>
                      <a:pt x="57" y="50"/>
                    </a:lnTo>
                    <a:lnTo>
                      <a:pt x="56" y="48"/>
                    </a:lnTo>
                    <a:lnTo>
                      <a:pt x="56" y="47"/>
                    </a:lnTo>
                    <a:lnTo>
                      <a:pt x="58" y="46"/>
                    </a:lnTo>
                    <a:lnTo>
                      <a:pt x="59" y="45"/>
                    </a:lnTo>
                    <a:lnTo>
                      <a:pt x="59" y="44"/>
                    </a:lnTo>
                    <a:lnTo>
                      <a:pt x="58" y="44"/>
                    </a:lnTo>
                    <a:lnTo>
                      <a:pt x="55" y="45"/>
                    </a:lnTo>
                    <a:lnTo>
                      <a:pt x="54" y="47"/>
                    </a:lnTo>
                    <a:lnTo>
                      <a:pt x="54" y="49"/>
                    </a:lnTo>
                    <a:lnTo>
                      <a:pt x="53" y="53"/>
                    </a:lnTo>
                    <a:lnTo>
                      <a:pt x="51" y="55"/>
                    </a:lnTo>
                    <a:lnTo>
                      <a:pt x="48" y="57"/>
                    </a:lnTo>
                    <a:lnTo>
                      <a:pt x="48" y="60"/>
                    </a:lnTo>
                    <a:lnTo>
                      <a:pt x="48" y="63"/>
                    </a:lnTo>
                    <a:lnTo>
                      <a:pt x="47" y="63"/>
                    </a:lnTo>
                    <a:lnTo>
                      <a:pt x="46" y="64"/>
                    </a:lnTo>
                    <a:lnTo>
                      <a:pt x="45" y="65"/>
                    </a:lnTo>
                    <a:lnTo>
                      <a:pt x="44" y="65"/>
                    </a:lnTo>
                    <a:lnTo>
                      <a:pt x="41" y="64"/>
                    </a:lnTo>
                    <a:lnTo>
                      <a:pt x="40" y="64"/>
                    </a:lnTo>
                    <a:lnTo>
                      <a:pt x="40" y="62"/>
                    </a:lnTo>
                    <a:lnTo>
                      <a:pt x="39" y="63"/>
                    </a:lnTo>
                    <a:lnTo>
                      <a:pt x="37" y="63"/>
                    </a:lnTo>
                    <a:lnTo>
                      <a:pt x="35" y="63"/>
                    </a:lnTo>
                    <a:lnTo>
                      <a:pt x="33" y="64"/>
                    </a:lnTo>
                    <a:lnTo>
                      <a:pt x="31" y="64"/>
                    </a:lnTo>
                    <a:lnTo>
                      <a:pt x="29" y="65"/>
                    </a:lnTo>
                    <a:lnTo>
                      <a:pt x="26" y="65"/>
                    </a:lnTo>
                    <a:lnTo>
                      <a:pt x="23" y="65"/>
                    </a:lnTo>
                    <a:lnTo>
                      <a:pt x="22" y="64"/>
                    </a:lnTo>
                    <a:lnTo>
                      <a:pt x="20" y="64"/>
                    </a:lnTo>
                    <a:lnTo>
                      <a:pt x="18" y="65"/>
                    </a:lnTo>
                    <a:lnTo>
                      <a:pt x="16" y="66"/>
                    </a:lnTo>
                    <a:lnTo>
                      <a:pt x="15" y="68"/>
                    </a:lnTo>
                    <a:lnTo>
                      <a:pt x="13" y="69"/>
                    </a:lnTo>
                    <a:lnTo>
                      <a:pt x="11" y="72"/>
                    </a:lnTo>
                    <a:lnTo>
                      <a:pt x="8" y="73"/>
                    </a:lnTo>
                    <a:lnTo>
                      <a:pt x="6" y="74"/>
                    </a:lnTo>
                    <a:lnTo>
                      <a:pt x="5" y="76"/>
                    </a:lnTo>
                    <a:lnTo>
                      <a:pt x="2" y="77"/>
                    </a:lnTo>
                    <a:lnTo>
                      <a:pt x="0" y="77"/>
                    </a:lnTo>
                    <a:lnTo>
                      <a:pt x="0" y="78"/>
                    </a:lnTo>
                    <a:lnTo>
                      <a:pt x="0" y="80"/>
                    </a:lnTo>
                    <a:lnTo>
                      <a:pt x="2" y="81"/>
                    </a:lnTo>
                    <a:lnTo>
                      <a:pt x="3" y="81"/>
                    </a:lnTo>
                    <a:lnTo>
                      <a:pt x="4" y="81"/>
                    </a:lnTo>
                    <a:lnTo>
                      <a:pt x="6" y="81"/>
                    </a:lnTo>
                    <a:lnTo>
                      <a:pt x="7" y="80"/>
                    </a:lnTo>
                    <a:lnTo>
                      <a:pt x="9" y="81"/>
                    </a:lnTo>
                    <a:lnTo>
                      <a:pt x="11" y="82"/>
                    </a:lnTo>
                    <a:lnTo>
                      <a:pt x="12" y="82"/>
                    </a:lnTo>
                    <a:lnTo>
                      <a:pt x="12" y="80"/>
                    </a:lnTo>
                    <a:lnTo>
                      <a:pt x="13" y="77"/>
                    </a:lnTo>
                    <a:lnTo>
                      <a:pt x="14" y="77"/>
                    </a:lnTo>
                    <a:lnTo>
                      <a:pt x="16" y="78"/>
                    </a:lnTo>
                    <a:lnTo>
                      <a:pt x="17" y="78"/>
                    </a:lnTo>
                    <a:lnTo>
                      <a:pt x="19" y="77"/>
                    </a:lnTo>
                    <a:lnTo>
                      <a:pt x="20" y="77"/>
                    </a:lnTo>
                    <a:lnTo>
                      <a:pt x="21" y="77"/>
                    </a:lnTo>
                    <a:lnTo>
                      <a:pt x="23" y="76"/>
                    </a:lnTo>
                    <a:lnTo>
                      <a:pt x="24" y="76"/>
                    </a:lnTo>
                    <a:lnTo>
                      <a:pt x="25" y="76"/>
                    </a:lnTo>
                    <a:lnTo>
                      <a:pt x="27" y="75"/>
                    </a:lnTo>
                    <a:lnTo>
                      <a:pt x="28" y="76"/>
                    </a:lnTo>
                    <a:lnTo>
                      <a:pt x="29" y="75"/>
                    </a:lnTo>
                    <a:lnTo>
                      <a:pt x="31" y="74"/>
                    </a:lnTo>
                    <a:lnTo>
                      <a:pt x="32" y="73"/>
                    </a:lnTo>
                    <a:lnTo>
                      <a:pt x="34" y="73"/>
                    </a:lnTo>
                    <a:lnTo>
                      <a:pt x="37" y="73"/>
                    </a:lnTo>
                    <a:lnTo>
                      <a:pt x="39" y="74"/>
                    </a:lnTo>
                    <a:lnTo>
                      <a:pt x="40" y="74"/>
                    </a:lnTo>
                    <a:lnTo>
                      <a:pt x="42" y="73"/>
                    </a:lnTo>
                    <a:lnTo>
                      <a:pt x="42" y="74"/>
                    </a:lnTo>
                    <a:lnTo>
                      <a:pt x="40" y="77"/>
                    </a:lnTo>
                    <a:lnTo>
                      <a:pt x="40" y="78"/>
                    </a:lnTo>
                    <a:lnTo>
                      <a:pt x="40" y="79"/>
                    </a:lnTo>
                    <a:lnTo>
                      <a:pt x="40" y="81"/>
                    </a:lnTo>
                    <a:lnTo>
                      <a:pt x="40" y="82"/>
                    </a:lnTo>
                    <a:lnTo>
                      <a:pt x="42" y="83"/>
                    </a:lnTo>
                    <a:lnTo>
                      <a:pt x="43" y="85"/>
                    </a:lnTo>
                    <a:lnTo>
                      <a:pt x="44" y="86"/>
                    </a:lnTo>
                    <a:lnTo>
                      <a:pt x="45" y="86"/>
                    </a:lnTo>
                    <a:lnTo>
                      <a:pt x="47" y="85"/>
                    </a:lnTo>
                    <a:lnTo>
                      <a:pt x="49" y="82"/>
                    </a:lnTo>
                    <a:lnTo>
                      <a:pt x="50" y="81"/>
                    </a:lnTo>
                    <a:lnTo>
                      <a:pt x="50" y="80"/>
                    </a:lnTo>
                    <a:lnTo>
                      <a:pt x="51" y="79"/>
                    </a:lnTo>
                    <a:lnTo>
                      <a:pt x="52" y="78"/>
                    </a:lnTo>
                    <a:lnTo>
                      <a:pt x="53" y="78"/>
                    </a:lnTo>
                    <a:lnTo>
                      <a:pt x="54" y="77"/>
                    </a:lnTo>
                    <a:lnTo>
                      <a:pt x="56" y="78"/>
                    </a:lnTo>
                    <a:lnTo>
                      <a:pt x="56" y="76"/>
                    </a:lnTo>
                    <a:lnTo>
                      <a:pt x="54" y="75"/>
                    </a:lnTo>
                    <a:lnTo>
                      <a:pt x="52" y="74"/>
                    </a:lnTo>
                    <a:lnTo>
                      <a:pt x="53" y="72"/>
                    </a:lnTo>
                    <a:lnTo>
                      <a:pt x="54" y="70"/>
                    </a:lnTo>
                    <a:lnTo>
                      <a:pt x="55" y="70"/>
                    </a:lnTo>
                    <a:lnTo>
                      <a:pt x="55" y="72"/>
                    </a:lnTo>
                    <a:lnTo>
                      <a:pt x="56" y="73"/>
                    </a:lnTo>
                    <a:lnTo>
                      <a:pt x="57" y="72"/>
                    </a:lnTo>
                    <a:lnTo>
                      <a:pt x="57" y="73"/>
                    </a:lnTo>
                    <a:lnTo>
                      <a:pt x="58" y="73"/>
                    </a:lnTo>
                    <a:lnTo>
                      <a:pt x="59" y="73"/>
                    </a:lnTo>
                    <a:lnTo>
                      <a:pt x="58" y="74"/>
                    </a:lnTo>
                    <a:lnTo>
                      <a:pt x="58" y="75"/>
                    </a:lnTo>
                    <a:lnTo>
                      <a:pt x="60" y="74"/>
                    </a:lnTo>
                    <a:lnTo>
                      <a:pt x="63" y="74"/>
                    </a:lnTo>
                    <a:lnTo>
                      <a:pt x="65" y="74"/>
                    </a:lnTo>
                    <a:lnTo>
                      <a:pt x="67" y="74"/>
                    </a:lnTo>
                    <a:lnTo>
                      <a:pt x="68" y="75"/>
                    </a:lnTo>
                    <a:lnTo>
                      <a:pt x="68" y="74"/>
                    </a:lnTo>
                    <a:lnTo>
                      <a:pt x="69" y="72"/>
                    </a:lnTo>
                    <a:lnTo>
                      <a:pt x="71" y="71"/>
                    </a:lnTo>
                    <a:lnTo>
                      <a:pt x="72" y="69"/>
                    </a:lnTo>
                    <a:lnTo>
                      <a:pt x="74" y="69"/>
                    </a:lnTo>
                    <a:lnTo>
                      <a:pt x="74" y="71"/>
                    </a:lnTo>
                    <a:lnTo>
                      <a:pt x="74" y="74"/>
                    </a:lnTo>
                    <a:lnTo>
                      <a:pt x="75" y="74"/>
                    </a:lnTo>
                    <a:lnTo>
                      <a:pt x="76" y="73"/>
                    </a:lnTo>
                    <a:lnTo>
                      <a:pt x="77" y="71"/>
                    </a:lnTo>
                    <a:lnTo>
                      <a:pt x="77" y="69"/>
                    </a:lnTo>
                    <a:lnTo>
                      <a:pt x="78" y="67"/>
                    </a:lnTo>
                    <a:lnTo>
                      <a:pt x="80" y="67"/>
                    </a:lnTo>
                    <a:lnTo>
                      <a:pt x="82" y="68"/>
                    </a:lnTo>
                    <a:lnTo>
                      <a:pt x="82" y="67"/>
                    </a:lnTo>
                    <a:lnTo>
                      <a:pt x="83" y="65"/>
                    </a:lnTo>
                    <a:lnTo>
                      <a:pt x="83" y="63"/>
                    </a:lnTo>
                    <a:lnTo>
                      <a:pt x="85" y="63"/>
                    </a:lnTo>
                    <a:lnTo>
                      <a:pt x="85" y="65"/>
                    </a:lnTo>
                    <a:lnTo>
                      <a:pt x="84" y="66"/>
                    </a:lnTo>
                    <a:lnTo>
                      <a:pt x="83" y="67"/>
                    </a:lnTo>
                    <a:lnTo>
                      <a:pt x="83" y="70"/>
                    </a:lnTo>
                    <a:lnTo>
                      <a:pt x="84" y="71"/>
                    </a:lnTo>
                    <a:lnTo>
                      <a:pt x="86" y="70"/>
                    </a:lnTo>
                    <a:lnTo>
                      <a:pt x="88" y="68"/>
                    </a:lnTo>
                    <a:lnTo>
                      <a:pt x="89" y="66"/>
                    </a:lnTo>
                    <a:lnTo>
                      <a:pt x="91" y="64"/>
                    </a:lnTo>
                    <a:lnTo>
                      <a:pt x="92" y="63"/>
                    </a:lnTo>
                    <a:lnTo>
                      <a:pt x="92" y="62"/>
                    </a:lnTo>
                    <a:lnTo>
                      <a:pt x="91" y="60"/>
                    </a:lnTo>
                    <a:lnTo>
                      <a:pt x="91" y="57"/>
                    </a:lnTo>
                    <a:lnTo>
                      <a:pt x="91" y="54"/>
                    </a:lnTo>
                    <a:lnTo>
                      <a:pt x="92" y="53"/>
                    </a:lnTo>
                    <a:lnTo>
                      <a:pt x="93" y="51"/>
                    </a:lnTo>
                    <a:lnTo>
                      <a:pt x="94" y="49"/>
                    </a:lnTo>
                    <a:lnTo>
                      <a:pt x="94" y="47"/>
                    </a:lnTo>
                    <a:lnTo>
                      <a:pt x="94" y="44"/>
                    </a:lnTo>
                    <a:lnTo>
                      <a:pt x="94" y="42"/>
                    </a:lnTo>
                    <a:lnTo>
                      <a:pt x="93" y="39"/>
                    </a:lnTo>
                    <a:lnTo>
                      <a:pt x="94" y="36"/>
                    </a:lnTo>
                    <a:lnTo>
                      <a:pt x="97" y="34"/>
                    </a:lnTo>
                    <a:lnTo>
                      <a:pt x="99" y="35"/>
                    </a:lnTo>
                    <a:lnTo>
                      <a:pt x="99" y="34"/>
                    </a:lnTo>
                    <a:lnTo>
                      <a:pt x="99" y="32"/>
                    </a:lnTo>
                    <a:lnTo>
                      <a:pt x="100" y="30"/>
                    </a:lnTo>
                    <a:lnTo>
                      <a:pt x="100" y="28"/>
                    </a:lnTo>
                    <a:lnTo>
                      <a:pt x="101" y="28"/>
                    </a:lnTo>
                    <a:lnTo>
                      <a:pt x="103" y="26"/>
                    </a:lnTo>
                    <a:lnTo>
                      <a:pt x="103" y="25"/>
                    </a:lnTo>
                    <a:lnTo>
                      <a:pt x="103" y="24"/>
                    </a:lnTo>
                    <a:lnTo>
                      <a:pt x="104" y="22"/>
                    </a:lnTo>
                    <a:lnTo>
                      <a:pt x="103" y="20"/>
                    </a:lnTo>
                    <a:lnTo>
                      <a:pt x="103" y="18"/>
                    </a:lnTo>
                    <a:lnTo>
                      <a:pt x="102" y="16"/>
                    </a:lnTo>
                    <a:lnTo>
                      <a:pt x="101" y="15"/>
                    </a:lnTo>
                    <a:lnTo>
                      <a:pt x="100" y="13"/>
                    </a:lnTo>
                    <a:lnTo>
                      <a:pt x="99" y="11"/>
                    </a:lnTo>
                    <a:lnTo>
                      <a:pt x="98" y="8"/>
                    </a:lnTo>
                    <a:lnTo>
                      <a:pt x="97" y="6"/>
                    </a:lnTo>
                    <a:lnTo>
                      <a:pt x="98" y="4"/>
                    </a:lnTo>
                    <a:lnTo>
                      <a:pt x="98" y="2"/>
                    </a:lnTo>
                    <a:lnTo>
                      <a:pt x="97" y="1"/>
                    </a:lnTo>
                    <a:lnTo>
                      <a:pt x="96" y="1"/>
                    </a:lnTo>
                    <a:lnTo>
                      <a:pt x="95" y="1"/>
                    </a:lnTo>
                    <a:lnTo>
                      <a:pt x="93"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39" name="D486"/>
              <p:cNvSpPr>
                <a:spLocks noChangeAspect="1"/>
              </p:cNvSpPr>
              <p:nvPr/>
            </p:nvSpPr>
            <p:spPr bwMode="auto">
              <a:xfrm>
                <a:off x="3144" y="1079"/>
                <a:ext cx="3" cy="5"/>
              </a:xfrm>
              <a:custGeom>
                <a:avLst/>
                <a:gdLst>
                  <a:gd name="T0" fmla="*/ 1 w 3"/>
                  <a:gd name="T1" fmla="*/ 1 h 5"/>
                  <a:gd name="T2" fmla="*/ 0 w 3"/>
                  <a:gd name="T3" fmla="*/ 4 h 5"/>
                  <a:gd name="T4" fmla="*/ 0 w 3"/>
                  <a:gd name="T5" fmla="*/ 5 h 5"/>
                  <a:gd name="T6" fmla="*/ 2 w 3"/>
                  <a:gd name="T7" fmla="*/ 5 h 5"/>
                  <a:gd name="T8" fmla="*/ 3 w 3"/>
                  <a:gd name="T9" fmla="*/ 2 h 5"/>
                  <a:gd name="T10" fmla="*/ 2 w 3"/>
                  <a:gd name="T11" fmla="*/ 2 h 5"/>
                  <a:gd name="T12" fmla="*/ 3 w 3"/>
                  <a:gd name="T13" fmla="*/ 0 h 5"/>
                  <a:gd name="T14" fmla="*/ 1 w 3"/>
                  <a:gd name="T15" fmla="*/ 1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1" y="1"/>
                    </a:moveTo>
                    <a:lnTo>
                      <a:pt x="0" y="4"/>
                    </a:lnTo>
                    <a:lnTo>
                      <a:pt x="0" y="5"/>
                    </a:lnTo>
                    <a:lnTo>
                      <a:pt x="2" y="5"/>
                    </a:lnTo>
                    <a:lnTo>
                      <a:pt x="3" y="2"/>
                    </a:lnTo>
                    <a:lnTo>
                      <a:pt x="2" y="2"/>
                    </a:lnTo>
                    <a:lnTo>
                      <a:pt x="3" y="0"/>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0" name="D487"/>
              <p:cNvSpPr>
                <a:spLocks noChangeAspect="1"/>
              </p:cNvSpPr>
              <p:nvPr/>
            </p:nvSpPr>
            <p:spPr bwMode="auto">
              <a:xfrm>
                <a:off x="3088" y="1121"/>
                <a:ext cx="23" cy="17"/>
              </a:xfrm>
              <a:custGeom>
                <a:avLst/>
                <a:gdLst>
                  <a:gd name="T0" fmla="*/ 19 w 23"/>
                  <a:gd name="T1" fmla="*/ 10 h 17"/>
                  <a:gd name="T2" fmla="*/ 20 w 23"/>
                  <a:gd name="T3" fmla="*/ 8 h 17"/>
                  <a:gd name="T4" fmla="*/ 21 w 23"/>
                  <a:gd name="T5" fmla="*/ 7 h 17"/>
                  <a:gd name="T6" fmla="*/ 22 w 23"/>
                  <a:gd name="T7" fmla="*/ 7 h 17"/>
                  <a:gd name="T8" fmla="*/ 23 w 23"/>
                  <a:gd name="T9" fmla="*/ 6 h 17"/>
                  <a:gd name="T10" fmla="*/ 23 w 23"/>
                  <a:gd name="T11" fmla="*/ 5 h 17"/>
                  <a:gd name="T12" fmla="*/ 22 w 23"/>
                  <a:gd name="T13" fmla="*/ 3 h 17"/>
                  <a:gd name="T14" fmla="*/ 22 w 23"/>
                  <a:gd name="T15" fmla="*/ 1 h 17"/>
                  <a:gd name="T16" fmla="*/ 20 w 23"/>
                  <a:gd name="T17" fmla="*/ 1 h 17"/>
                  <a:gd name="T18" fmla="*/ 19 w 23"/>
                  <a:gd name="T19" fmla="*/ 0 h 17"/>
                  <a:gd name="T20" fmla="*/ 17 w 23"/>
                  <a:gd name="T21" fmla="*/ 0 h 17"/>
                  <a:gd name="T22" fmla="*/ 15 w 23"/>
                  <a:gd name="T23" fmla="*/ 0 h 17"/>
                  <a:gd name="T24" fmla="*/ 14 w 23"/>
                  <a:gd name="T25" fmla="*/ 1 h 17"/>
                  <a:gd name="T26" fmla="*/ 13 w 23"/>
                  <a:gd name="T27" fmla="*/ 2 h 17"/>
                  <a:gd name="T28" fmla="*/ 13 w 23"/>
                  <a:gd name="T29" fmla="*/ 3 h 17"/>
                  <a:gd name="T30" fmla="*/ 11 w 23"/>
                  <a:gd name="T31" fmla="*/ 4 h 17"/>
                  <a:gd name="T32" fmla="*/ 9 w 23"/>
                  <a:gd name="T33" fmla="*/ 4 h 17"/>
                  <a:gd name="T34" fmla="*/ 8 w 23"/>
                  <a:gd name="T35" fmla="*/ 4 h 17"/>
                  <a:gd name="T36" fmla="*/ 6 w 23"/>
                  <a:gd name="T37" fmla="*/ 4 h 17"/>
                  <a:gd name="T38" fmla="*/ 4 w 23"/>
                  <a:gd name="T39" fmla="*/ 6 h 17"/>
                  <a:gd name="T40" fmla="*/ 2 w 23"/>
                  <a:gd name="T41" fmla="*/ 8 h 17"/>
                  <a:gd name="T42" fmla="*/ 0 w 23"/>
                  <a:gd name="T43" fmla="*/ 10 h 17"/>
                  <a:gd name="T44" fmla="*/ 1 w 23"/>
                  <a:gd name="T45" fmla="*/ 10 h 17"/>
                  <a:gd name="T46" fmla="*/ 2 w 23"/>
                  <a:gd name="T47" fmla="*/ 11 h 17"/>
                  <a:gd name="T48" fmla="*/ 3 w 23"/>
                  <a:gd name="T49" fmla="*/ 12 h 17"/>
                  <a:gd name="T50" fmla="*/ 3 w 23"/>
                  <a:gd name="T51" fmla="*/ 13 h 17"/>
                  <a:gd name="T52" fmla="*/ 4 w 23"/>
                  <a:gd name="T53" fmla="*/ 15 h 17"/>
                  <a:gd name="T54" fmla="*/ 5 w 23"/>
                  <a:gd name="T55" fmla="*/ 16 h 17"/>
                  <a:gd name="T56" fmla="*/ 6 w 23"/>
                  <a:gd name="T57" fmla="*/ 17 h 17"/>
                  <a:gd name="T58" fmla="*/ 8 w 23"/>
                  <a:gd name="T59" fmla="*/ 17 h 17"/>
                  <a:gd name="T60" fmla="*/ 8 w 23"/>
                  <a:gd name="T61" fmla="*/ 15 h 17"/>
                  <a:gd name="T62" fmla="*/ 10 w 23"/>
                  <a:gd name="T63" fmla="*/ 13 h 17"/>
                  <a:gd name="T64" fmla="*/ 10 w 23"/>
                  <a:gd name="T65" fmla="*/ 11 h 17"/>
                  <a:gd name="T66" fmla="*/ 12 w 23"/>
                  <a:gd name="T67" fmla="*/ 10 h 17"/>
                  <a:gd name="T68" fmla="*/ 14 w 23"/>
                  <a:gd name="T69" fmla="*/ 9 h 17"/>
                  <a:gd name="T70" fmla="*/ 17 w 23"/>
                  <a:gd name="T71" fmla="*/ 10 h 17"/>
                  <a:gd name="T72" fmla="*/ 19 w 23"/>
                  <a:gd name="T73" fmla="*/ 11 h 17"/>
                  <a:gd name="T74" fmla="*/ 19 w 23"/>
                  <a:gd name="T75" fmla="*/ 10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
                  <a:gd name="T115" fmla="*/ 0 h 17"/>
                  <a:gd name="T116" fmla="*/ 23 w 23"/>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 h="17">
                    <a:moveTo>
                      <a:pt x="19" y="10"/>
                    </a:moveTo>
                    <a:lnTo>
                      <a:pt x="20" y="8"/>
                    </a:lnTo>
                    <a:lnTo>
                      <a:pt x="21" y="7"/>
                    </a:lnTo>
                    <a:lnTo>
                      <a:pt x="22" y="7"/>
                    </a:lnTo>
                    <a:lnTo>
                      <a:pt x="23" y="6"/>
                    </a:lnTo>
                    <a:lnTo>
                      <a:pt x="23" y="5"/>
                    </a:lnTo>
                    <a:lnTo>
                      <a:pt x="22" y="3"/>
                    </a:lnTo>
                    <a:lnTo>
                      <a:pt x="22" y="1"/>
                    </a:lnTo>
                    <a:lnTo>
                      <a:pt x="20" y="1"/>
                    </a:lnTo>
                    <a:lnTo>
                      <a:pt x="19" y="0"/>
                    </a:lnTo>
                    <a:lnTo>
                      <a:pt x="17" y="0"/>
                    </a:lnTo>
                    <a:lnTo>
                      <a:pt x="15" y="0"/>
                    </a:lnTo>
                    <a:lnTo>
                      <a:pt x="14" y="1"/>
                    </a:lnTo>
                    <a:lnTo>
                      <a:pt x="13" y="2"/>
                    </a:lnTo>
                    <a:lnTo>
                      <a:pt x="13" y="3"/>
                    </a:lnTo>
                    <a:lnTo>
                      <a:pt x="11" y="4"/>
                    </a:lnTo>
                    <a:lnTo>
                      <a:pt x="9" y="4"/>
                    </a:lnTo>
                    <a:lnTo>
                      <a:pt x="8" y="4"/>
                    </a:lnTo>
                    <a:lnTo>
                      <a:pt x="6" y="4"/>
                    </a:lnTo>
                    <a:lnTo>
                      <a:pt x="4" y="6"/>
                    </a:lnTo>
                    <a:lnTo>
                      <a:pt x="2" y="8"/>
                    </a:lnTo>
                    <a:lnTo>
                      <a:pt x="0" y="10"/>
                    </a:lnTo>
                    <a:lnTo>
                      <a:pt x="1" y="10"/>
                    </a:lnTo>
                    <a:lnTo>
                      <a:pt x="2" y="11"/>
                    </a:lnTo>
                    <a:lnTo>
                      <a:pt x="3" y="12"/>
                    </a:lnTo>
                    <a:lnTo>
                      <a:pt x="3" y="13"/>
                    </a:lnTo>
                    <a:lnTo>
                      <a:pt x="4" y="15"/>
                    </a:lnTo>
                    <a:lnTo>
                      <a:pt x="5" y="16"/>
                    </a:lnTo>
                    <a:lnTo>
                      <a:pt x="6" y="17"/>
                    </a:lnTo>
                    <a:lnTo>
                      <a:pt x="8" y="17"/>
                    </a:lnTo>
                    <a:lnTo>
                      <a:pt x="8" y="15"/>
                    </a:lnTo>
                    <a:lnTo>
                      <a:pt x="10" y="13"/>
                    </a:lnTo>
                    <a:lnTo>
                      <a:pt x="10" y="11"/>
                    </a:lnTo>
                    <a:lnTo>
                      <a:pt x="12" y="10"/>
                    </a:lnTo>
                    <a:lnTo>
                      <a:pt x="14" y="9"/>
                    </a:lnTo>
                    <a:lnTo>
                      <a:pt x="17" y="10"/>
                    </a:lnTo>
                    <a:lnTo>
                      <a:pt x="19" y="11"/>
                    </a:lnTo>
                    <a:lnTo>
                      <a:pt x="19" y="1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1" name="D488"/>
              <p:cNvSpPr>
                <a:spLocks noChangeAspect="1"/>
              </p:cNvSpPr>
              <p:nvPr/>
            </p:nvSpPr>
            <p:spPr bwMode="auto">
              <a:xfrm>
                <a:off x="3111" y="1118"/>
                <a:ext cx="3" cy="4"/>
              </a:xfrm>
              <a:custGeom>
                <a:avLst/>
                <a:gdLst>
                  <a:gd name="T0" fmla="*/ 2 w 3"/>
                  <a:gd name="T1" fmla="*/ 2 h 4"/>
                  <a:gd name="T2" fmla="*/ 2 w 3"/>
                  <a:gd name="T3" fmla="*/ 4 h 4"/>
                  <a:gd name="T4" fmla="*/ 1 w 3"/>
                  <a:gd name="T5" fmla="*/ 4 h 4"/>
                  <a:gd name="T6" fmla="*/ 0 w 3"/>
                  <a:gd name="T7" fmla="*/ 4 h 4"/>
                  <a:gd name="T8" fmla="*/ 1 w 3"/>
                  <a:gd name="T9" fmla="*/ 2 h 4"/>
                  <a:gd name="T10" fmla="*/ 3 w 3"/>
                  <a:gd name="T11" fmla="*/ 1 h 4"/>
                  <a:gd name="T12" fmla="*/ 3 w 3"/>
                  <a:gd name="T13" fmla="*/ 0 h 4"/>
                  <a:gd name="T14" fmla="*/ 2 w 3"/>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4"/>
                  <a:gd name="T26" fmla="*/ 3 w 3"/>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4">
                    <a:moveTo>
                      <a:pt x="2" y="2"/>
                    </a:moveTo>
                    <a:lnTo>
                      <a:pt x="2" y="4"/>
                    </a:lnTo>
                    <a:lnTo>
                      <a:pt x="1" y="4"/>
                    </a:lnTo>
                    <a:lnTo>
                      <a:pt x="0" y="4"/>
                    </a:lnTo>
                    <a:lnTo>
                      <a:pt x="1" y="2"/>
                    </a:lnTo>
                    <a:lnTo>
                      <a:pt x="3" y="1"/>
                    </a:lnTo>
                    <a:lnTo>
                      <a:pt x="3" y="0"/>
                    </a:lnTo>
                    <a:lnTo>
                      <a:pt x="2"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2" name="D489"/>
              <p:cNvSpPr>
                <a:spLocks noChangeAspect="1"/>
              </p:cNvSpPr>
              <p:nvPr/>
            </p:nvSpPr>
            <p:spPr bwMode="auto">
              <a:xfrm>
                <a:off x="3064" y="1125"/>
                <a:ext cx="22" cy="30"/>
              </a:xfrm>
              <a:custGeom>
                <a:avLst/>
                <a:gdLst>
                  <a:gd name="T0" fmla="*/ 13 w 22"/>
                  <a:gd name="T1" fmla="*/ 1 h 30"/>
                  <a:gd name="T2" fmla="*/ 15 w 22"/>
                  <a:gd name="T3" fmla="*/ 4 h 30"/>
                  <a:gd name="T4" fmla="*/ 19 w 22"/>
                  <a:gd name="T5" fmla="*/ 3 h 30"/>
                  <a:gd name="T6" fmla="*/ 18 w 22"/>
                  <a:gd name="T7" fmla="*/ 7 h 30"/>
                  <a:gd name="T8" fmla="*/ 21 w 22"/>
                  <a:gd name="T9" fmla="*/ 8 h 30"/>
                  <a:gd name="T10" fmla="*/ 22 w 22"/>
                  <a:gd name="T11" fmla="*/ 10 h 30"/>
                  <a:gd name="T12" fmla="*/ 22 w 22"/>
                  <a:gd name="T13" fmla="*/ 12 h 30"/>
                  <a:gd name="T14" fmla="*/ 20 w 22"/>
                  <a:gd name="T15" fmla="*/ 14 h 30"/>
                  <a:gd name="T16" fmla="*/ 18 w 22"/>
                  <a:gd name="T17" fmla="*/ 19 h 30"/>
                  <a:gd name="T18" fmla="*/ 17 w 22"/>
                  <a:gd name="T19" fmla="*/ 24 h 30"/>
                  <a:gd name="T20" fmla="*/ 15 w 22"/>
                  <a:gd name="T21" fmla="*/ 26 h 30"/>
                  <a:gd name="T22" fmla="*/ 13 w 22"/>
                  <a:gd name="T23" fmla="*/ 29 h 30"/>
                  <a:gd name="T24" fmla="*/ 11 w 22"/>
                  <a:gd name="T25" fmla="*/ 30 h 30"/>
                  <a:gd name="T26" fmla="*/ 10 w 22"/>
                  <a:gd name="T27" fmla="*/ 26 h 30"/>
                  <a:gd name="T28" fmla="*/ 11 w 22"/>
                  <a:gd name="T29" fmla="*/ 24 h 30"/>
                  <a:gd name="T30" fmla="*/ 9 w 22"/>
                  <a:gd name="T31" fmla="*/ 25 h 30"/>
                  <a:gd name="T32" fmla="*/ 9 w 22"/>
                  <a:gd name="T33" fmla="*/ 29 h 30"/>
                  <a:gd name="T34" fmla="*/ 6 w 22"/>
                  <a:gd name="T35" fmla="*/ 27 h 30"/>
                  <a:gd name="T36" fmla="*/ 6 w 22"/>
                  <a:gd name="T37" fmla="*/ 23 h 30"/>
                  <a:gd name="T38" fmla="*/ 7 w 22"/>
                  <a:gd name="T39" fmla="*/ 19 h 30"/>
                  <a:gd name="T40" fmla="*/ 9 w 22"/>
                  <a:gd name="T41" fmla="*/ 16 h 30"/>
                  <a:gd name="T42" fmla="*/ 8 w 22"/>
                  <a:gd name="T43" fmla="*/ 14 h 30"/>
                  <a:gd name="T44" fmla="*/ 7 w 22"/>
                  <a:gd name="T45" fmla="*/ 10 h 30"/>
                  <a:gd name="T46" fmla="*/ 5 w 22"/>
                  <a:gd name="T47" fmla="*/ 9 h 30"/>
                  <a:gd name="T48" fmla="*/ 6 w 22"/>
                  <a:gd name="T49" fmla="*/ 12 h 30"/>
                  <a:gd name="T50" fmla="*/ 6 w 22"/>
                  <a:gd name="T51" fmla="*/ 14 h 30"/>
                  <a:gd name="T52" fmla="*/ 2 w 22"/>
                  <a:gd name="T53" fmla="*/ 13 h 30"/>
                  <a:gd name="T54" fmla="*/ 1 w 22"/>
                  <a:gd name="T55" fmla="*/ 12 h 30"/>
                  <a:gd name="T56" fmla="*/ 2 w 22"/>
                  <a:gd name="T57" fmla="*/ 10 h 30"/>
                  <a:gd name="T58" fmla="*/ 3 w 22"/>
                  <a:gd name="T59" fmla="*/ 10 h 30"/>
                  <a:gd name="T60" fmla="*/ 2 w 22"/>
                  <a:gd name="T61" fmla="*/ 9 h 30"/>
                  <a:gd name="T62" fmla="*/ 0 w 22"/>
                  <a:gd name="T63" fmla="*/ 8 h 30"/>
                  <a:gd name="T64" fmla="*/ 2 w 22"/>
                  <a:gd name="T65" fmla="*/ 6 h 30"/>
                  <a:gd name="T66" fmla="*/ 5 w 22"/>
                  <a:gd name="T67" fmla="*/ 5 h 30"/>
                  <a:gd name="T68" fmla="*/ 7 w 22"/>
                  <a:gd name="T69" fmla="*/ 4 h 30"/>
                  <a:gd name="T70" fmla="*/ 9 w 22"/>
                  <a:gd name="T71" fmla="*/ 1 h 30"/>
                  <a:gd name="T72" fmla="*/ 12 w 22"/>
                  <a:gd name="T73" fmla="*/ 1 h 30"/>
                  <a:gd name="T74" fmla="*/ 12 w 22"/>
                  <a:gd name="T75" fmla="*/ 1 h 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
                  <a:gd name="T115" fmla="*/ 0 h 30"/>
                  <a:gd name="T116" fmla="*/ 22 w 22"/>
                  <a:gd name="T117" fmla="*/ 30 h 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 h="30">
                    <a:moveTo>
                      <a:pt x="12" y="1"/>
                    </a:moveTo>
                    <a:lnTo>
                      <a:pt x="13" y="1"/>
                    </a:lnTo>
                    <a:lnTo>
                      <a:pt x="13" y="2"/>
                    </a:lnTo>
                    <a:lnTo>
                      <a:pt x="15" y="4"/>
                    </a:lnTo>
                    <a:lnTo>
                      <a:pt x="17" y="4"/>
                    </a:lnTo>
                    <a:lnTo>
                      <a:pt x="19" y="3"/>
                    </a:lnTo>
                    <a:lnTo>
                      <a:pt x="19" y="4"/>
                    </a:lnTo>
                    <a:lnTo>
                      <a:pt x="18" y="7"/>
                    </a:lnTo>
                    <a:lnTo>
                      <a:pt x="19" y="7"/>
                    </a:lnTo>
                    <a:lnTo>
                      <a:pt x="21" y="8"/>
                    </a:lnTo>
                    <a:lnTo>
                      <a:pt x="21" y="9"/>
                    </a:lnTo>
                    <a:lnTo>
                      <a:pt x="22" y="10"/>
                    </a:lnTo>
                    <a:lnTo>
                      <a:pt x="22" y="11"/>
                    </a:lnTo>
                    <a:lnTo>
                      <a:pt x="22" y="12"/>
                    </a:lnTo>
                    <a:lnTo>
                      <a:pt x="21" y="13"/>
                    </a:lnTo>
                    <a:lnTo>
                      <a:pt x="20" y="14"/>
                    </a:lnTo>
                    <a:lnTo>
                      <a:pt x="19" y="16"/>
                    </a:lnTo>
                    <a:lnTo>
                      <a:pt x="18" y="19"/>
                    </a:lnTo>
                    <a:lnTo>
                      <a:pt x="17" y="21"/>
                    </a:lnTo>
                    <a:lnTo>
                      <a:pt x="17" y="24"/>
                    </a:lnTo>
                    <a:lnTo>
                      <a:pt x="16" y="26"/>
                    </a:lnTo>
                    <a:lnTo>
                      <a:pt x="15" y="26"/>
                    </a:lnTo>
                    <a:lnTo>
                      <a:pt x="13" y="27"/>
                    </a:lnTo>
                    <a:lnTo>
                      <a:pt x="13" y="29"/>
                    </a:lnTo>
                    <a:lnTo>
                      <a:pt x="12" y="30"/>
                    </a:lnTo>
                    <a:lnTo>
                      <a:pt x="11" y="30"/>
                    </a:lnTo>
                    <a:lnTo>
                      <a:pt x="11" y="28"/>
                    </a:lnTo>
                    <a:lnTo>
                      <a:pt x="10" y="26"/>
                    </a:lnTo>
                    <a:lnTo>
                      <a:pt x="10" y="24"/>
                    </a:lnTo>
                    <a:lnTo>
                      <a:pt x="11" y="24"/>
                    </a:lnTo>
                    <a:lnTo>
                      <a:pt x="9" y="23"/>
                    </a:lnTo>
                    <a:lnTo>
                      <a:pt x="9" y="25"/>
                    </a:lnTo>
                    <a:lnTo>
                      <a:pt x="10" y="27"/>
                    </a:lnTo>
                    <a:lnTo>
                      <a:pt x="9" y="29"/>
                    </a:lnTo>
                    <a:lnTo>
                      <a:pt x="7" y="28"/>
                    </a:lnTo>
                    <a:lnTo>
                      <a:pt x="6" y="27"/>
                    </a:lnTo>
                    <a:lnTo>
                      <a:pt x="6" y="25"/>
                    </a:lnTo>
                    <a:lnTo>
                      <a:pt x="6" y="23"/>
                    </a:lnTo>
                    <a:lnTo>
                      <a:pt x="6" y="21"/>
                    </a:lnTo>
                    <a:lnTo>
                      <a:pt x="7" y="19"/>
                    </a:lnTo>
                    <a:lnTo>
                      <a:pt x="8" y="18"/>
                    </a:lnTo>
                    <a:lnTo>
                      <a:pt x="9" y="16"/>
                    </a:lnTo>
                    <a:lnTo>
                      <a:pt x="9" y="14"/>
                    </a:lnTo>
                    <a:lnTo>
                      <a:pt x="8" y="14"/>
                    </a:lnTo>
                    <a:lnTo>
                      <a:pt x="8" y="12"/>
                    </a:lnTo>
                    <a:lnTo>
                      <a:pt x="7" y="10"/>
                    </a:lnTo>
                    <a:lnTo>
                      <a:pt x="6" y="8"/>
                    </a:lnTo>
                    <a:lnTo>
                      <a:pt x="5" y="9"/>
                    </a:lnTo>
                    <a:lnTo>
                      <a:pt x="5" y="11"/>
                    </a:lnTo>
                    <a:lnTo>
                      <a:pt x="6" y="12"/>
                    </a:lnTo>
                    <a:lnTo>
                      <a:pt x="7" y="12"/>
                    </a:lnTo>
                    <a:lnTo>
                      <a:pt x="6" y="14"/>
                    </a:lnTo>
                    <a:lnTo>
                      <a:pt x="4" y="13"/>
                    </a:lnTo>
                    <a:lnTo>
                      <a:pt x="2" y="13"/>
                    </a:lnTo>
                    <a:lnTo>
                      <a:pt x="1" y="14"/>
                    </a:lnTo>
                    <a:lnTo>
                      <a:pt x="1" y="12"/>
                    </a:lnTo>
                    <a:lnTo>
                      <a:pt x="1" y="10"/>
                    </a:lnTo>
                    <a:lnTo>
                      <a:pt x="2" y="10"/>
                    </a:lnTo>
                    <a:lnTo>
                      <a:pt x="3" y="12"/>
                    </a:lnTo>
                    <a:lnTo>
                      <a:pt x="3" y="10"/>
                    </a:lnTo>
                    <a:lnTo>
                      <a:pt x="2" y="10"/>
                    </a:lnTo>
                    <a:lnTo>
                      <a:pt x="2" y="9"/>
                    </a:lnTo>
                    <a:lnTo>
                      <a:pt x="1" y="9"/>
                    </a:lnTo>
                    <a:lnTo>
                      <a:pt x="0" y="8"/>
                    </a:lnTo>
                    <a:lnTo>
                      <a:pt x="1" y="7"/>
                    </a:lnTo>
                    <a:lnTo>
                      <a:pt x="2" y="6"/>
                    </a:lnTo>
                    <a:lnTo>
                      <a:pt x="3" y="5"/>
                    </a:lnTo>
                    <a:lnTo>
                      <a:pt x="5" y="5"/>
                    </a:lnTo>
                    <a:lnTo>
                      <a:pt x="6" y="4"/>
                    </a:lnTo>
                    <a:lnTo>
                      <a:pt x="7" y="4"/>
                    </a:lnTo>
                    <a:lnTo>
                      <a:pt x="8" y="2"/>
                    </a:lnTo>
                    <a:lnTo>
                      <a:pt x="9" y="1"/>
                    </a:lnTo>
                    <a:lnTo>
                      <a:pt x="11" y="0"/>
                    </a:lnTo>
                    <a:lnTo>
                      <a:pt x="12" y="1"/>
                    </a:lnTo>
                    <a:lnTo>
                      <a:pt x="11" y="1"/>
                    </a:lnTo>
                    <a:lnTo>
                      <a:pt x="12"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3" name="D490"/>
              <p:cNvSpPr>
                <a:spLocks noChangeAspect="1"/>
              </p:cNvSpPr>
              <p:nvPr/>
            </p:nvSpPr>
            <p:spPr bwMode="auto">
              <a:xfrm>
                <a:off x="3068" y="1140"/>
                <a:ext cx="1" cy="4"/>
              </a:xfrm>
              <a:custGeom>
                <a:avLst/>
                <a:gdLst>
                  <a:gd name="T0" fmla="*/ 1 w 1"/>
                  <a:gd name="T1" fmla="*/ 1 h 4"/>
                  <a:gd name="T2" fmla="*/ 0 w 1"/>
                  <a:gd name="T3" fmla="*/ 4 h 4"/>
                  <a:gd name="T4" fmla="*/ 0 w 1"/>
                  <a:gd name="T5" fmla="*/ 3 h 4"/>
                  <a:gd name="T6" fmla="*/ 0 w 1"/>
                  <a:gd name="T7" fmla="*/ 1 h 4"/>
                  <a:gd name="T8" fmla="*/ 0 w 1"/>
                  <a:gd name="T9" fmla="*/ 0 h 4"/>
                  <a:gd name="T10" fmla="*/ 1 w 1"/>
                  <a:gd name="T11" fmla="*/ 1 h 4"/>
                  <a:gd name="T12" fmla="*/ 0 60000 65536"/>
                  <a:gd name="T13" fmla="*/ 0 60000 65536"/>
                  <a:gd name="T14" fmla="*/ 0 60000 65536"/>
                  <a:gd name="T15" fmla="*/ 0 60000 65536"/>
                  <a:gd name="T16" fmla="*/ 0 60000 65536"/>
                  <a:gd name="T17" fmla="*/ 0 60000 65536"/>
                  <a:gd name="T18" fmla="*/ 0 w 1"/>
                  <a:gd name="T19" fmla="*/ 0 h 4"/>
                  <a:gd name="T20" fmla="*/ 1 w 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 h="4">
                    <a:moveTo>
                      <a:pt x="1" y="1"/>
                    </a:moveTo>
                    <a:lnTo>
                      <a:pt x="0" y="4"/>
                    </a:lnTo>
                    <a:lnTo>
                      <a:pt x="0" y="3"/>
                    </a:lnTo>
                    <a:lnTo>
                      <a:pt x="0" y="1"/>
                    </a:lnTo>
                    <a:lnTo>
                      <a:pt x="0" y="0"/>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4" name="D491"/>
              <p:cNvSpPr>
                <a:spLocks noChangeAspect="1"/>
              </p:cNvSpPr>
              <p:nvPr/>
            </p:nvSpPr>
            <p:spPr bwMode="auto">
              <a:xfrm>
                <a:off x="3076" y="1158"/>
                <a:ext cx="1" cy="4"/>
              </a:xfrm>
              <a:custGeom>
                <a:avLst/>
                <a:gdLst>
                  <a:gd name="T0" fmla="*/ 1 w 1"/>
                  <a:gd name="T1" fmla="*/ 4 h 4"/>
                  <a:gd name="T2" fmla="*/ 0 w 1"/>
                  <a:gd name="T3" fmla="*/ 3 h 4"/>
                  <a:gd name="T4" fmla="*/ 1 w 1"/>
                  <a:gd name="T5" fmla="*/ 1 h 4"/>
                  <a:gd name="T6" fmla="*/ 1 w 1"/>
                  <a:gd name="T7" fmla="*/ 0 h 4"/>
                  <a:gd name="T8" fmla="*/ 1 w 1"/>
                  <a:gd name="T9" fmla="*/ 1 h 4"/>
                  <a:gd name="T10" fmla="*/ 1 w 1"/>
                  <a:gd name="T11" fmla="*/ 4 h 4"/>
                  <a:gd name="T12" fmla="*/ 0 60000 65536"/>
                  <a:gd name="T13" fmla="*/ 0 60000 65536"/>
                  <a:gd name="T14" fmla="*/ 0 60000 65536"/>
                  <a:gd name="T15" fmla="*/ 0 60000 65536"/>
                  <a:gd name="T16" fmla="*/ 0 60000 65536"/>
                  <a:gd name="T17" fmla="*/ 0 60000 65536"/>
                  <a:gd name="T18" fmla="*/ 0 w 1"/>
                  <a:gd name="T19" fmla="*/ 0 h 4"/>
                  <a:gd name="T20" fmla="*/ 1 w 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 h="4">
                    <a:moveTo>
                      <a:pt x="1" y="4"/>
                    </a:moveTo>
                    <a:lnTo>
                      <a:pt x="0" y="3"/>
                    </a:lnTo>
                    <a:lnTo>
                      <a:pt x="1" y="1"/>
                    </a:lnTo>
                    <a:lnTo>
                      <a:pt x="1" y="0"/>
                    </a:lnTo>
                    <a:lnTo>
                      <a:pt x="1" y="1"/>
                    </a:lnTo>
                    <a:lnTo>
                      <a:pt x="1"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5" name="D492"/>
              <p:cNvSpPr>
                <a:spLocks noChangeAspect="1"/>
              </p:cNvSpPr>
              <p:nvPr/>
            </p:nvSpPr>
            <p:spPr bwMode="auto">
              <a:xfrm>
                <a:off x="3071" y="1161"/>
                <a:ext cx="2" cy="2"/>
              </a:xfrm>
              <a:custGeom>
                <a:avLst/>
                <a:gdLst>
                  <a:gd name="T0" fmla="*/ 2 w 2"/>
                  <a:gd name="T1" fmla="*/ 1 h 2"/>
                  <a:gd name="T2" fmla="*/ 2 w 2"/>
                  <a:gd name="T3" fmla="*/ 2 h 2"/>
                  <a:gd name="T4" fmla="*/ 1 w 2"/>
                  <a:gd name="T5" fmla="*/ 2 h 2"/>
                  <a:gd name="T6" fmla="*/ 0 w 2"/>
                  <a:gd name="T7" fmla="*/ 1 h 2"/>
                  <a:gd name="T8" fmla="*/ 1 w 2"/>
                  <a:gd name="T9" fmla="*/ 0 h 2"/>
                  <a:gd name="T10" fmla="*/ 1 w 2"/>
                  <a:gd name="T11" fmla="*/ 1 h 2"/>
                  <a:gd name="T12" fmla="*/ 2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1"/>
                    </a:moveTo>
                    <a:lnTo>
                      <a:pt x="2" y="2"/>
                    </a:lnTo>
                    <a:lnTo>
                      <a:pt x="1" y="2"/>
                    </a:lnTo>
                    <a:lnTo>
                      <a:pt x="0" y="1"/>
                    </a:lnTo>
                    <a:lnTo>
                      <a:pt x="1" y="0"/>
                    </a:lnTo>
                    <a:lnTo>
                      <a:pt x="1" y="1"/>
                    </a:lnTo>
                    <a:lnTo>
                      <a:pt x="2"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6" name="D493"/>
              <p:cNvSpPr>
                <a:spLocks noChangeAspect="1"/>
              </p:cNvSpPr>
              <p:nvPr/>
            </p:nvSpPr>
            <p:spPr bwMode="auto">
              <a:xfrm>
                <a:off x="3055" y="1138"/>
                <a:ext cx="2" cy="1"/>
              </a:xfrm>
              <a:custGeom>
                <a:avLst/>
                <a:gdLst>
                  <a:gd name="T0" fmla="*/ 2 w 2"/>
                  <a:gd name="T1" fmla="*/ 1 h 1"/>
                  <a:gd name="T2" fmla="*/ 0 w 2"/>
                  <a:gd name="T3" fmla="*/ 1 h 1"/>
                  <a:gd name="T4" fmla="*/ 0 w 2"/>
                  <a:gd name="T5" fmla="*/ 0 h 1"/>
                  <a:gd name="T6" fmla="*/ 1 w 2"/>
                  <a:gd name="T7" fmla="*/ 0 h 1"/>
                  <a:gd name="T8" fmla="*/ 2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1"/>
                    </a:moveTo>
                    <a:lnTo>
                      <a:pt x="0" y="1"/>
                    </a:lnTo>
                    <a:lnTo>
                      <a:pt x="0" y="0"/>
                    </a:lnTo>
                    <a:lnTo>
                      <a:pt x="1" y="0"/>
                    </a:lnTo>
                    <a:lnTo>
                      <a:pt x="2"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7" name="D494"/>
              <p:cNvSpPr>
                <a:spLocks noChangeAspect="1"/>
              </p:cNvSpPr>
              <p:nvPr/>
            </p:nvSpPr>
            <p:spPr bwMode="auto">
              <a:xfrm>
                <a:off x="3058" y="1134"/>
                <a:ext cx="2" cy="3"/>
              </a:xfrm>
              <a:custGeom>
                <a:avLst/>
                <a:gdLst>
                  <a:gd name="T0" fmla="*/ 2 w 2"/>
                  <a:gd name="T1" fmla="*/ 2 h 3"/>
                  <a:gd name="T2" fmla="*/ 1 w 2"/>
                  <a:gd name="T3" fmla="*/ 3 h 3"/>
                  <a:gd name="T4" fmla="*/ 0 w 2"/>
                  <a:gd name="T5" fmla="*/ 2 h 3"/>
                  <a:gd name="T6" fmla="*/ 1 w 2"/>
                  <a:gd name="T7" fmla="*/ 0 h 3"/>
                  <a:gd name="T8" fmla="*/ 2 w 2"/>
                  <a:gd name="T9" fmla="*/ 0 h 3"/>
                  <a:gd name="T10" fmla="*/ 2 w 2"/>
                  <a:gd name="T11" fmla="*/ 1 h 3"/>
                  <a:gd name="T12" fmla="*/ 2 w 2"/>
                  <a:gd name="T13" fmla="*/ 2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2" y="2"/>
                    </a:moveTo>
                    <a:lnTo>
                      <a:pt x="1" y="3"/>
                    </a:lnTo>
                    <a:lnTo>
                      <a:pt x="0" y="2"/>
                    </a:lnTo>
                    <a:lnTo>
                      <a:pt x="1" y="0"/>
                    </a:lnTo>
                    <a:lnTo>
                      <a:pt x="2" y="0"/>
                    </a:lnTo>
                    <a:lnTo>
                      <a:pt x="2" y="1"/>
                    </a:lnTo>
                    <a:lnTo>
                      <a:pt x="2"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8" name="D495"/>
              <p:cNvSpPr>
                <a:spLocks noChangeAspect="1"/>
              </p:cNvSpPr>
              <p:nvPr/>
            </p:nvSpPr>
            <p:spPr bwMode="auto">
              <a:xfrm>
                <a:off x="3065" y="1126"/>
                <a:ext cx="1" cy="1"/>
              </a:xfrm>
              <a:custGeom>
                <a:avLst/>
                <a:gdLst>
                  <a:gd name="T0" fmla="*/ 0 w 1"/>
                  <a:gd name="T1" fmla="*/ 1 h 1"/>
                  <a:gd name="T2" fmla="*/ 0 w 1"/>
                  <a:gd name="T3" fmla="*/ 0 h 1"/>
                  <a:gd name="T4" fmla="*/ 0 w 1"/>
                  <a:gd name="T5" fmla="*/ 1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lnTo>
                      <a:pt x="0" y="0"/>
                    </a:lnTo>
                    <a:lnTo>
                      <a:pt x="0"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49" name="D496"/>
              <p:cNvSpPr>
                <a:spLocks noChangeAspect="1"/>
              </p:cNvSpPr>
              <p:nvPr/>
            </p:nvSpPr>
            <p:spPr bwMode="auto">
              <a:xfrm>
                <a:off x="3060" y="1121"/>
                <a:ext cx="1" cy="3"/>
              </a:xfrm>
              <a:custGeom>
                <a:avLst/>
                <a:gdLst>
                  <a:gd name="T0" fmla="*/ 1 w 1"/>
                  <a:gd name="T1" fmla="*/ 2 h 3"/>
                  <a:gd name="T2" fmla="*/ 0 w 1"/>
                  <a:gd name="T3" fmla="*/ 3 h 3"/>
                  <a:gd name="T4" fmla="*/ 0 w 1"/>
                  <a:gd name="T5" fmla="*/ 2 h 3"/>
                  <a:gd name="T6" fmla="*/ 0 w 1"/>
                  <a:gd name="T7" fmla="*/ 0 h 3"/>
                  <a:gd name="T8" fmla="*/ 1 w 1"/>
                  <a:gd name="T9" fmla="*/ 2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1" y="2"/>
                    </a:moveTo>
                    <a:lnTo>
                      <a:pt x="0" y="3"/>
                    </a:lnTo>
                    <a:lnTo>
                      <a:pt x="0" y="2"/>
                    </a:lnTo>
                    <a:lnTo>
                      <a:pt x="0" y="0"/>
                    </a:lnTo>
                    <a:lnTo>
                      <a:pt x="1"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0" name="D497"/>
              <p:cNvSpPr>
                <a:spLocks noChangeAspect="1"/>
              </p:cNvSpPr>
              <p:nvPr/>
            </p:nvSpPr>
            <p:spPr bwMode="auto">
              <a:xfrm>
                <a:off x="3061" y="1118"/>
                <a:ext cx="1" cy="3"/>
              </a:xfrm>
              <a:custGeom>
                <a:avLst/>
                <a:gdLst>
                  <a:gd name="T0" fmla="*/ 0 w 1"/>
                  <a:gd name="T1" fmla="*/ 1 h 3"/>
                  <a:gd name="T2" fmla="*/ 0 w 1"/>
                  <a:gd name="T3" fmla="*/ 2 h 3"/>
                  <a:gd name="T4" fmla="*/ 1 w 1"/>
                  <a:gd name="T5" fmla="*/ 3 h 3"/>
                  <a:gd name="T6" fmla="*/ 1 w 1"/>
                  <a:gd name="T7" fmla="*/ 2 h 3"/>
                  <a:gd name="T8" fmla="*/ 1 w 1"/>
                  <a:gd name="T9" fmla="*/ 1 h 3"/>
                  <a:gd name="T10" fmla="*/ 1 w 1"/>
                  <a:gd name="T11" fmla="*/ 0 h 3"/>
                  <a:gd name="T12" fmla="*/ 0 w 1"/>
                  <a:gd name="T13" fmla="*/ 1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0" y="1"/>
                    </a:moveTo>
                    <a:lnTo>
                      <a:pt x="0" y="2"/>
                    </a:lnTo>
                    <a:lnTo>
                      <a:pt x="1" y="3"/>
                    </a:lnTo>
                    <a:lnTo>
                      <a:pt x="1" y="2"/>
                    </a:lnTo>
                    <a:lnTo>
                      <a:pt x="1" y="1"/>
                    </a:lnTo>
                    <a:lnTo>
                      <a:pt x="1" y="0"/>
                    </a:lnTo>
                    <a:lnTo>
                      <a:pt x="0"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1" name="D498"/>
              <p:cNvSpPr>
                <a:spLocks noChangeAspect="1"/>
              </p:cNvSpPr>
              <p:nvPr/>
            </p:nvSpPr>
            <p:spPr bwMode="auto">
              <a:xfrm>
                <a:off x="3009" y="1221"/>
                <a:ext cx="1" cy="2"/>
              </a:xfrm>
              <a:custGeom>
                <a:avLst/>
                <a:gdLst>
                  <a:gd name="T0" fmla="*/ 0 w 1"/>
                  <a:gd name="T1" fmla="*/ 1 h 2"/>
                  <a:gd name="T2" fmla="*/ 0 w 1"/>
                  <a:gd name="T3" fmla="*/ 2 h 2"/>
                  <a:gd name="T4" fmla="*/ 1 w 1"/>
                  <a:gd name="T5" fmla="*/ 1 h 2"/>
                  <a:gd name="T6" fmla="*/ 1 w 1"/>
                  <a:gd name="T7" fmla="*/ 0 h 2"/>
                  <a:gd name="T8" fmla="*/ 0 w 1"/>
                  <a:gd name="T9" fmla="*/ 0 h 2"/>
                  <a:gd name="T10" fmla="*/ 0 w 1"/>
                  <a:gd name="T11" fmla="*/ 1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1"/>
                    </a:moveTo>
                    <a:lnTo>
                      <a:pt x="0" y="2"/>
                    </a:lnTo>
                    <a:lnTo>
                      <a:pt x="1" y="1"/>
                    </a:lnTo>
                    <a:lnTo>
                      <a:pt x="1" y="0"/>
                    </a:lnTo>
                    <a:lnTo>
                      <a:pt x="0" y="0"/>
                    </a:lnTo>
                    <a:lnTo>
                      <a:pt x="0"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2" name="D499"/>
              <p:cNvSpPr>
                <a:spLocks noChangeAspect="1"/>
              </p:cNvSpPr>
              <p:nvPr/>
            </p:nvSpPr>
            <p:spPr bwMode="auto">
              <a:xfrm>
                <a:off x="3012" y="1220"/>
                <a:ext cx="2" cy="2"/>
              </a:xfrm>
              <a:custGeom>
                <a:avLst/>
                <a:gdLst>
                  <a:gd name="T0" fmla="*/ 1 w 2"/>
                  <a:gd name="T1" fmla="*/ 2 h 2"/>
                  <a:gd name="T2" fmla="*/ 2 w 2"/>
                  <a:gd name="T3" fmla="*/ 2 h 2"/>
                  <a:gd name="T4" fmla="*/ 2 w 2"/>
                  <a:gd name="T5" fmla="*/ 1 h 2"/>
                  <a:gd name="T6" fmla="*/ 2 w 2"/>
                  <a:gd name="T7" fmla="*/ 0 h 2"/>
                  <a:gd name="T8" fmla="*/ 1 w 2"/>
                  <a:gd name="T9" fmla="*/ 1 h 2"/>
                  <a:gd name="T10" fmla="*/ 0 w 2"/>
                  <a:gd name="T11" fmla="*/ 1 h 2"/>
                  <a:gd name="T12" fmla="*/ 1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1" y="2"/>
                    </a:moveTo>
                    <a:lnTo>
                      <a:pt x="2" y="2"/>
                    </a:lnTo>
                    <a:lnTo>
                      <a:pt x="2" y="1"/>
                    </a:lnTo>
                    <a:lnTo>
                      <a:pt x="2" y="0"/>
                    </a:lnTo>
                    <a:lnTo>
                      <a:pt x="1" y="1"/>
                    </a:lnTo>
                    <a:lnTo>
                      <a:pt x="0" y="1"/>
                    </a:lnTo>
                    <a:lnTo>
                      <a:pt x="1"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3" name="D500"/>
              <p:cNvSpPr>
                <a:spLocks noChangeAspect="1"/>
              </p:cNvSpPr>
              <p:nvPr/>
            </p:nvSpPr>
            <p:spPr bwMode="auto">
              <a:xfrm>
                <a:off x="3045" y="1197"/>
                <a:ext cx="5" cy="7"/>
              </a:xfrm>
              <a:custGeom>
                <a:avLst/>
                <a:gdLst>
                  <a:gd name="T0" fmla="*/ 1 w 5"/>
                  <a:gd name="T1" fmla="*/ 4 h 7"/>
                  <a:gd name="T2" fmla="*/ 1 w 5"/>
                  <a:gd name="T3" fmla="*/ 5 h 7"/>
                  <a:gd name="T4" fmla="*/ 0 w 5"/>
                  <a:gd name="T5" fmla="*/ 6 h 7"/>
                  <a:gd name="T6" fmla="*/ 1 w 5"/>
                  <a:gd name="T7" fmla="*/ 7 h 7"/>
                  <a:gd name="T8" fmla="*/ 2 w 5"/>
                  <a:gd name="T9" fmla="*/ 7 h 7"/>
                  <a:gd name="T10" fmla="*/ 2 w 5"/>
                  <a:gd name="T11" fmla="*/ 6 h 7"/>
                  <a:gd name="T12" fmla="*/ 2 w 5"/>
                  <a:gd name="T13" fmla="*/ 5 h 7"/>
                  <a:gd name="T14" fmla="*/ 3 w 5"/>
                  <a:gd name="T15" fmla="*/ 4 h 7"/>
                  <a:gd name="T16" fmla="*/ 4 w 5"/>
                  <a:gd name="T17" fmla="*/ 3 h 7"/>
                  <a:gd name="T18" fmla="*/ 5 w 5"/>
                  <a:gd name="T19" fmla="*/ 3 h 7"/>
                  <a:gd name="T20" fmla="*/ 5 w 5"/>
                  <a:gd name="T21" fmla="*/ 1 h 7"/>
                  <a:gd name="T22" fmla="*/ 5 w 5"/>
                  <a:gd name="T23" fmla="*/ 0 h 7"/>
                  <a:gd name="T24" fmla="*/ 5 w 5"/>
                  <a:gd name="T25" fmla="*/ 1 h 7"/>
                  <a:gd name="T26" fmla="*/ 3 w 5"/>
                  <a:gd name="T27" fmla="*/ 2 h 7"/>
                  <a:gd name="T28" fmla="*/ 2 w 5"/>
                  <a:gd name="T29" fmla="*/ 1 h 7"/>
                  <a:gd name="T30" fmla="*/ 2 w 5"/>
                  <a:gd name="T31" fmla="*/ 2 h 7"/>
                  <a:gd name="T32" fmla="*/ 2 w 5"/>
                  <a:gd name="T33" fmla="*/ 3 h 7"/>
                  <a:gd name="T34" fmla="*/ 1 w 5"/>
                  <a:gd name="T35" fmla="*/ 4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7"/>
                  <a:gd name="T56" fmla="*/ 5 w 5"/>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7">
                    <a:moveTo>
                      <a:pt x="1" y="4"/>
                    </a:moveTo>
                    <a:lnTo>
                      <a:pt x="1" y="5"/>
                    </a:lnTo>
                    <a:lnTo>
                      <a:pt x="0" y="6"/>
                    </a:lnTo>
                    <a:lnTo>
                      <a:pt x="1" y="7"/>
                    </a:lnTo>
                    <a:lnTo>
                      <a:pt x="2" y="7"/>
                    </a:lnTo>
                    <a:lnTo>
                      <a:pt x="2" y="6"/>
                    </a:lnTo>
                    <a:lnTo>
                      <a:pt x="2" y="5"/>
                    </a:lnTo>
                    <a:lnTo>
                      <a:pt x="3" y="4"/>
                    </a:lnTo>
                    <a:lnTo>
                      <a:pt x="4" y="3"/>
                    </a:lnTo>
                    <a:lnTo>
                      <a:pt x="5" y="3"/>
                    </a:lnTo>
                    <a:lnTo>
                      <a:pt x="5" y="1"/>
                    </a:lnTo>
                    <a:lnTo>
                      <a:pt x="5" y="0"/>
                    </a:lnTo>
                    <a:lnTo>
                      <a:pt x="5" y="1"/>
                    </a:lnTo>
                    <a:lnTo>
                      <a:pt x="3" y="2"/>
                    </a:lnTo>
                    <a:lnTo>
                      <a:pt x="2" y="1"/>
                    </a:lnTo>
                    <a:lnTo>
                      <a:pt x="2" y="2"/>
                    </a:lnTo>
                    <a:lnTo>
                      <a:pt x="2" y="3"/>
                    </a:lnTo>
                    <a:lnTo>
                      <a:pt x="1"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4" name="D501"/>
              <p:cNvSpPr>
                <a:spLocks noChangeAspect="1"/>
              </p:cNvSpPr>
              <p:nvPr/>
            </p:nvSpPr>
            <p:spPr bwMode="auto">
              <a:xfrm>
                <a:off x="3057" y="1186"/>
                <a:ext cx="1" cy="3"/>
              </a:xfrm>
              <a:custGeom>
                <a:avLst/>
                <a:gdLst>
                  <a:gd name="T0" fmla="*/ 0 w 1"/>
                  <a:gd name="T1" fmla="*/ 2 h 3"/>
                  <a:gd name="T2" fmla="*/ 0 w 1"/>
                  <a:gd name="T3" fmla="*/ 1 h 3"/>
                  <a:gd name="T4" fmla="*/ 0 w 1"/>
                  <a:gd name="T5" fmla="*/ 0 h 3"/>
                  <a:gd name="T6" fmla="*/ 0 w 1"/>
                  <a:gd name="T7" fmla="*/ 1 h 3"/>
                  <a:gd name="T8" fmla="*/ 0 w 1"/>
                  <a:gd name="T9" fmla="*/ 2 h 3"/>
                  <a:gd name="T10" fmla="*/ 0 w 1"/>
                  <a:gd name="T11" fmla="*/ 3 h 3"/>
                  <a:gd name="T12" fmla="*/ 0 w 1"/>
                  <a:gd name="T13" fmla="*/ 2 h 3"/>
                  <a:gd name="T14" fmla="*/ 0 w 1"/>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0" y="2"/>
                    </a:moveTo>
                    <a:lnTo>
                      <a:pt x="0" y="1"/>
                    </a:lnTo>
                    <a:lnTo>
                      <a:pt x="0" y="0"/>
                    </a:lnTo>
                    <a:lnTo>
                      <a:pt x="0" y="1"/>
                    </a:lnTo>
                    <a:lnTo>
                      <a:pt x="0" y="2"/>
                    </a:lnTo>
                    <a:lnTo>
                      <a:pt x="0" y="3"/>
                    </a:lnTo>
                    <a:lnTo>
                      <a:pt x="0"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5" name="D502"/>
              <p:cNvSpPr>
                <a:spLocks noChangeAspect="1"/>
              </p:cNvSpPr>
              <p:nvPr/>
            </p:nvSpPr>
            <p:spPr bwMode="auto">
              <a:xfrm>
                <a:off x="3060" y="1180"/>
                <a:ext cx="3" cy="4"/>
              </a:xfrm>
              <a:custGeom>
                <a:avLst/>
                <a:gdLst>
                  <a:gd name="T0" fmla="*/ 1 w 3"/>
                  <a:gd name="T1" fmla="*/ 1 h 4"/>
                  <a:gd name="T2" fmla="*/ 1 w 3"/>
                  <a:gd name="T3" fmla="*/ 2 h 4"/>
                  <a:gd name="T4" fmla="*/ 0 w 3"/>
                  <a:gd name="T5" fmla="*/ 2 h 4"/>
                  <a:gd name="T6" fmla="*/ 0 w 3"/>
                  <a:gd name="T7" fmla="*/ 3 h 4"/>
                  <a:gd name="T8" fmla="*/ 1 w 3"/>
                  <a:gd name="T9" fmla="*/ 4 h 4"/>
                  <a:gd name="T10" fmla="*/ 2 w 3"/>
                  <a:gd name="T11" fmla="*/ 3 h 4"/>
                  <a:gd name="T12" fmla="*/ 2 w 3"/>
                  <a:gd name="T13" fmla="*/ 2 h 4"/>
                  <a:gd name="T14" fmla="*/ 3 w 3"/>
                  <a:gd name="T15" fmla="*/ 2 h 4"/>
                  <a:gd name="T16" fmla="*/ 3 w 3"/>
                  <a:gd name="T17" fmla="*/ 1 h 4"/>
                  <a:gd name="T18" fmla="*/ 3 w 3"/>
                  <a:gd name="T19" fmla="*/ 0 h 4"/>
                  <a:gd name="T20" fmla="*/ 2 w 3"/>
                  <a:gd name="T21" fmla="*/ 1 h 4"/>
                  <a:gd name="T22" fmla="*/ 1 w 3"/>
                  <a:gd name="T23" fmla="*/ 1 h 4"/>
                  <a:gd name="T24" fmla="*/ 1 w 3"/>
                  <a:gd name="T25" fmla="*/ 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4"/>
                  <a:gd name="T41" fmla="*/ 3 w 3"/>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4">
                    <a:moveTo>
                      <a:pt x="1" y="1"/>
                    </a:moveTo>
                    <a:lnTo>
                      <a:pt x="1" y="2"/>
                    </a:lnTo>
                    <a:lnTo>
                      <a:pt x="0" y="2"/>
                    </a:lnTo>
                    <a:lnTo>
                      <a:pt x="0" y="3"/>
                    </a:lnTo>
                    <a:lnTo>
                      <a:pt x="1" y="4"/>
                    </a:lnTo>
                    <a:lnTo>
                      <a:pt x="2" y="3"/>
                    </a:lnTo>
                    <a:lnTo>
                      <a:pt x="2" y="2"/>
                    </a:lnTo>
                    <a:lnTo>
                      <a:pt x="3" y="2"/>
                    </a:lnTo>
                    <a:lnTo>
                      <a:pt x="3" y="1"/>
                    </a:lnTo>
                    <a:lnTo>
                      <a:pt x="3" y="0"/>
                    </a:lnTo>
                    <a:lnTo>
                      <a:pt x="2" y="1"/>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456" name="D503"/>
              <p:cNvSpPr>
                <a:spLocks noChangeAspect="1"/>
              </p:cNvSpPr>
              <p:nvPr/>
            </p:nvSpPr>
            <p:spPr bwMode="auto">
              <a:xfrm>
                <a:off x="3023" y="1217"/>
                <a:ext cx="2" cy="1"/>
              </a:xfrm>
              <a:custGeom>
                <a:avLst/>
                <a:gdLst>
                  <a:gd name="T0" fmla="*/ 1 w 2"/>
                  <a:gd name="T1" fmla="*/ 1 h 1"/>
                  <a:gd name="T2" fmla="*/ 2 w 2"/>
                  <a:gd name="T3" fmla="*/ 1 h 1"/>
                  <a:gd name="T4" fmla="*/ 1 w 2"/>
                  <a:gd name="T5" fmla="*/ 0 h 1"/>
                  <a:gd name="T6" fmla="*/ 0 w 2"/>
                  <a:gd name="T7" fmla="*/ 0 h 1"/>
                  <a:gd name="T8" fmla="*/ 1 w 2"/>
                  <a:gd name="T9" fmla="*/ 0 h 1"/>
                  <a:gd name="T10" fmla="*/ 1 w 2"/>
                  <a:gd name="T11" fmla="*/ 1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1" y="1"/>
                    </a:moveTo>
                    <a:lnTo>
                      <a:pt x="2" y="1"/>
                    </a:lnTo>
                    <a:lnTo>
                      <a:pt x="1" y="0"/>
                    </a:lnTo>
                    <a:lnTo>
                      <a:pt x="0" y="0"/>
                    </a:lnTo>
                    <a:lnTo>
                      <a:pt x="1" y="0"/>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578" name="Kenya"/>
            <p:cNvGrpSpPr>
              <a:grpSpLocks noChangeAspect="1"/>
            </p:cNvGrpSpPr>
            <p:nvPr/>
          </p:nvGrpSpPr>
          <p:grpSpPr bwMode="auto">
            <a:xfrm>
              <a:off x="2178" y="1409"/>
              <a:ext cx="73" cy="86"/>
              <a:chOff x="2178" y="1409"/>
              <a:chExt cx="73" cy="86"/>
            </a:xfrm>
          </p:grpSpPr>
          <p:sp>
            <p:nvSpPr>
              <p:cNvPr id="21434" name="D509"/>
              <p:cNvSpPr>
                <a:spLocks noChangeAspect="1"/>
              </p:cNvSpPr>
              <p:nvPr/>
            </p:nvSpPr>
            <p:spPr bwMode="auto">
              <a:xfrm>
                <a:off x="2178" y="1409"/>
                <a:ext cx="73" cy="86"/>
              </a:xfrm>
              <a:custGeom>
                <a:avLst/>
                <a:gdLst>
                  <a:gd name="T0" fmla="*/ 69 w 73"/>
                  <a:gd name="T1" fmla="*/ 60 h 86"/>
                  <a:gd name="T2" fmla="*/ 65 w 73"/>
                  <a:gd name="T3" fmla="*/ 62 h 86"/>
                  <a:gd name="T4" fmla="*/ 63 w 73"/>
                  <a:gd name="T5" fmla="*/ 65 h 86"/>
                  <a:gd name="T6" fmla="*/ 60 w 73"/>
                  <a:gd name="T7" fmla="*/ 68 h 86"/>
                  <a:gd name="T8" fmla="*/ 58 w 73"/>
                  <a:gd name="T9" fmla="*/ 71 h 86"/>
                  <a:gd name="T10" fmla="*/ 57 w 73"/>
                  <a:gd name="T11" fmla="*/ 75 h 86"/>
                  <a:gd name="T12" fmla="*/ 55 w 73"/>
                  <a:gd name="T13" fmla="*/ 79 h 86"/>
                  <a:gd name="T14" fmla="*/ 54 w 73"/>
                  <a:gd name="T15" fmla="*/ 82 h 86"/>
                  <a:gd name="T16" fmla="*/ 52 w 73"/>
                  <a:gd name="T17" fmla="*/ 85 h 86"/>
                  <a:gd name="T18" fmla="*/ 50 w 73"/>
                  <a:gd name="T19" fmla="*/ 85 h 86"/>
                  <a:gd name="T20" fmla="*/ 46 w 73"/>
                  <a:gd name="T21" fmla="*/ 83 h 86"/>
                  <a:gd name="T22" fmla="*/ 42 w 73"/>
                  <a:gd name="T23" fmla="*/ 81 h 86"/>
                  <a:gd name="T24" fmla="*/ 38 w 73"/>
                  <a:gd name="T25" fmla="*/ 79 h 86"/>
                  <a:gd name="T26" fmla="*/ 36 w 73"/>
                  <a:gd name="T27" fmla="*/ 77 h 86"/>
                  <a:gd name="T28" fmla="*/ 36 w 73"/>
                  <a:gd name="T29" fmla="*/ 73 h 86"/>
                  <a:gd name="T30" fmla="*/ 35 w 73"/>
                  <a:gd name="T31" fmla="*/ 70 h 86"/>
                  <a:gd name="T32" fmla="*/ 32 w 73"/>
                  <a:gd name="T33" fmla="*/ 69 h 86"/>
                  <a:gd name="T34" fmla="*/ 30 w 73"/>
                  <a:gd name="T35" fmla="*/ 67 h 86"/>
                  <a:gd name="T36" fmla="*/ 26 w 73"/>
                  <a:gd name="T37" fmla="*/ 66 h 86"/>
                  <a:gd name="T38" fmla="*/ 24 w 73"/>
                  <a:gd name="T39" fmla="*/ 64 h 86"/>
                  <a:gd name="T40" fmla="*/ 20 w 73"/>
                  <a:gd name="T41" fmla="*/ 62 h 86"/>
                  <a:gd name="T42" fmla="*/ 16 w 73"/>
                  <a:gd name="T43" fmla="*/ 59 h 86"/>
                  <a:gd name="T44" fmla="*/ 12 w 73"/>
                  <a:gd name="T45" fmla="*/ 57 h 86"/>
                  <a:gd name="T46" fmla="*/ 9 w 73"/>
                  <a:gd name="T47" fmla="*/ 55 h 86"/>
                  <a:gd name="T48" fmla="*/ 6 w 73"/>
                  <a:gd name="T49" fmla="*/ 53 h 86"/>
                  <a:gd name="T50" fmla="*/ 3 w 73"/>
                  <a:gd name="T51" fmla="*/ 51 h 86"/>
                  <a:gd name="T52" fmla="*/ 4 w 73"/>
                  <a:gd name="T53" fmla="*/ 48 h 86"/>
                  <a:gd name="T54" fmla="*/ 6 w 73"/>
                  <a:gd name="T55" fmla="*/ 45 h 86"/>
                  <a:gd name="T56" fmla="*/ 1 w 73"/>
                  <a:gd name="T57" fmla="*/ 44 h 86"/>
                  <a:gd name="T58" fmla="*/ 1 w 73"/>
                  <a:gd name="T59" fmla="*/ 40 h 86"/>
                  <a:gd name="T60" fmla="*/ 3 w 73"/>
                  <a:gd name="T61" fmla="*/ 38 h 86"/>
                  <a:gd name="T62" fmla="*/ 5 w 73"/>
                  <a:gd name="T63" fmla="*/ 35 h 86"/>
                  <a:gd name="T64" fmla="*/ 7 w 73"/>
                  <a:gd name="T65" fmla="*/ 32 h 86"/>
                  <a:gd name="T66" fmla="*/ 9 w 73"/>
                  <a:gd name="T67" fmla="*/ 29 h 86"/>
                  <a:gd name="T68" fmla="*/ 10 w 73"/>
                  <a:gd name="T69" fmla="*/ 26 h 86"/>
                  <a:gd name="T70" fmla="*/ 9 w 73"/>
                  <a:gd name="T71" fmla="*/ 22 h 86"/>
                  <a:gd name="T72" fmla="*/ 9 w 73"/>
                  <a:gd name="T73" fmla="*/ 18 h 86"/>
                  <a:gd name="T74" fmla="*/ 7 w 73"/>
                  <a:gd name="T75" fmla="*/ 15 h 86"/>
                  <a:gd name="T76" fmla="*/ 5 w 73"/>
                  <a:gd name="T77" fmla="*/ 13 h 86"/>
                  <a:gd name="T78" fmla="*/ 4 w 73"/>
                  <a:gd name="T79" fmla="*/ 10 h 86"/>
                  <a:gd name="T80" fmla="*/ 3 w 73"/>
                  <a:gd name="T81" fmla="*/ 7 h 86"/>
                  <a:gd name="T82" fmla="*/ 1 w 73"/>
                  <a:gd name="T83" fmla="*/ 5 h 86"/>
                  <a:gd name="T84" fmla="*/ 5 w 73"/>
                  <a:gd name="T85" fmla="*/ 0 h 86"/>
                  <a:gd name="T86" fmla="*/ 14 w 73"/>
                  <a:gd name="T87" fmla="*/ 0 h 86"/>
                  <a:gd name="T88" fmla="*/ 21 w 73"/>
                  <a:gd name="T89" fmla="*/ 1 h 86"/>
                  <a:gd name="T90" fmla="*/ 31 w 73"/>
                  <a:gd name="T91" fmla="*/ 4 h 86"/>
                  <a:gd name="T92" fmla="*/ 42 w 73"/>
                  <a:gd name="T93" fmla="*/ 9 h 86"/>
                  <a:gd name="T94" fmla="*/ 57 w 73"/>
                  <a:gd name="T95" fmla="*/ 5 h 86"/>
                  <a:gd name="T96" fmla="*/ 69 w 73"/>
                  <a:gd name="T97" fmla="*/ 6 h 86"/>
                  <a:gd name="T98" fmla="*/ 73 w 73"/>
                  <a:gd name="T99" fmla="*/ 8 h 86"/>
                  <a:gd name="T100" fmla="*/ 71 w 73"/>
                  <a:gd name="T101" fmla="*/ 11 h 86"/>
                  <a:gd name="T102" fmla="*/ 69 w 73"/>
                  <a:gd name="T103" fmla="*/ 13 h 86"/>
                  <a:gd name="T104" fmla="*/ 67 w 73"/>
                  <a:gd name="T105" fmla="*/ 16 h 86"/>
                  <a:gd name="T106" fmla="*/ 65 w 73"/>
                  <a:gd name="T107" fmla="*/ 18 h 86"/>
                  <a:gd name="T108" fmla="*/ 65 w 73"/>
                  <a:gd name="T109" fmla="*/ 22 h 86"/>
                  <a:gd name="T110" fmla="*/ 65 w 73"/>
                  <a:gd name="T111" fmla="*/ 27 h 86"/>
                  <a:gd name="T112" fmla="*/ 65 w 73"/>
                  <a:gd name="T113" fmla="*/ 31 h 86"/>
                  <a:gd name="T114" fmla="*/ 65 w 73"/>
                  <a:gd name="T115" fmla="*/ 36 h 86"/>
                  <a:gd name="T116" fmla="*/ 65 w 73"/>
                  <a:gd name="T117" fmla="*/ 42 h 86"/>
                  <a:gd name="T118" fmla="*/ 65 w 73"/>
                  <a:gd name="T119" fmla="*/ 46 h 86"/>
                  <a:gd name="T120" fmla="*/ 65 w 73"/>
                  <a:gd name="T121" fmla="*/ 51 h 86"/>
                  <a:gd name="T122" fmla="*/ 68 w 73"/>
                  <a:gd name="T123" fmla="*/ 54 h 86"/>
                  <a:gd name="T124" fmla="*/ 70 w 73"/>
                  <a:gd name="T125" fmla="*/ 58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3"/>
                  <a:gd name="T190" fmla="*/ 0 h 86"/>
                  <a:gd name="T191" fmla="*/ 73 w 73"/>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3" h="86">
                    <a:moveTo>
                      <a:pt x="70" y="58"/>
                    </a:moveTo>
                    <a:lnTo>
                      <a:pt x="70" y="59"/>
                    </a:lnTo>
                    <a:lnTo>
                      <a:pt x="69" y="59"/>
                    </a:lnTo>
                    <a:lnTo>
                      <a:pt x="69" y="60"/>
                    </a:lnTo>
                    <a:lnTo>
                      <a:pt x="68" y="61"/>
                    </a:lnTo>
                    <a:lnTo>
                      <a:pt x="67" y="61"/>
                    </a:lnTo>
                    <a:lnTo>
                      <a:pt x="66" y="61"/>
                    </a:lnTo>
                    <a:lnTo>
                      <a:pt x="65" y="62"/>
                    </a:lnTo>
                    <a:lnTo>
                      <a:pt x="64" y="63"/>
                    </a:lnTo>
                    <a:lnTo>
                      <a:pt x="64" y="64"/>
                    </a:lnTo>
                    <a:lnTo>
                      <a:pt x="64" y="65"/>
                    </a:lnTo>
                    <a:lnTo>
                      <a:pt x="63" y="65"/>
                    </a:lnTo>
                    <a:lnTo>
                      <a:pt x="62" y="66"/>
                    </a:lnTo>
                    <a:lnTo>
                      <a:pt x="61" y="66"/>
                    </a:lnTo>
                    <a:lnTo>
                      <a:pt x="60" y="67"/>
                    </a:lnTo>
                    <a:lnTo>
                      <a:pt x="60" y="68"/>
                    </a:lnTo>
                    <a:lnTo>
                      <a:pt x="59" y="68"/>
                    </a:lnTo>
                    <a:lnTo>
                      <a:pt x="59" y="69"/>
                    </a:lnTo>
                    <a:lnTo>
                      <a:pt x="58" y="70"/>
                    </a:lnTo>
                    <a:lnTo>
                      <a:pt x="58" y="71"/>
                    </a:lnTo>
                    <a:lnTo>
                      <a:pt x="58" y="72"/>
                    </a:lnTo>
                    <a:lnTo>
                      <a:pt x="58" y="73"/>
                    </a:lnTo>
                    <a:lnTo>
                      <a:pt x="57" y="74"/>
                    </a:lnTo>
                    <a:lnTo>
                      <a:pt x="57" y="75"/>
                    </a:lnTo>
                    <a:lnTo>
                      <a:pt x="56" y="76"/>
                    </a:lnTo>
                    <a:lnTo>
                      <a:pt x="55" y="77"/>
                    </a:lnTo>
                    <a:lnTo>
                      <a:pt x="55" y="78"/>
                    </a:lnTo>
                    <a:lnTo>
                      <a:pt x="55" y="79"/>
                    </a:lnTo>
                    <a:lnTo>
                      <a:pt x="54" y="79"/>
                    </a:lnTo>
                    <a:lnTo>
                      <a:pt x="54" y="80"/>
                    </a:lnTo>
                    <a:lnTo>
                      <a:pt x="54" y="81"/>
                    </a:lnTo>
                    <a:lnTo>
                      <a:pt x="54" y="82"/>
                    </a:lnTo>
                    <a:lnTo>
                      <a:pt x="53" y="82"/>
                    </a:lnTo>
                    <a:lnTo>
                      <a:pt x="53" y="83"/>
                    </a:lnTo>
                    <a:lnTo>
                      <a:pt x="52" y="84"/>
                    </a:lnTo>
                    <a:lnTo>
                      <a:pt x="52" y="85"/>
                    </a:lnTo>
                    <a:lnTo>
                      <a:pt x="51" y="85"/>
                    </a:lnTo>
                    <a:lnTo>
                      <a:pt x="50" y="85"/>
                    </a:lnTo>
                    <a:lnTo>
                      <a:pt x="50" y="86"/>
                    </a:lnTo>
                    <a:lnTo>
                      <a:pt x="50" y="85"/>
                    </a:lnTo>
                    <a:lnTo>
                      <a:pt x="49" y="85"/>
                    </a:lnTo>
                    <a:lnTo>
                      <a:pt x="48" y="85"/>
                    </a:lnTo>
                    <a:lnTo>
                      <a:pt x="47" y="84"/>
                    </a:lnTo>
                    <a:lnTo>
                      <a:pt x="46" y="83"/>
                    </a:lnTo>
                    <a:lnTo>
                      <a:pt x="45" y="83"/>
                    </a:lnTo>
                    <a:lnTo>
                      <a:pt x="44" y="82"/>
                    </a:lnTo>
                    <a:lnTo>
                      <a:pt x="43" y="81"/>
                    </a:lnTo>
                    <a:lnTo>
                      <a:pt x="42" y="81"/>
                    </a:lnTo>
                    <a:lnTo>
                      <a:pt x="41" y="80"/>
                    </a:lnTo>
                    <a:lnTo>
                      <a:pt x="40" y="80"/>
                    </a:lnTo>
                    <a:lnTo>
                      <a:pt x="39" y="79"/>
                    </a:lnTo>
                    <a:lnTo>
                      <a:pt x="38" y="79"/>
                    </a:lnTo>
                    <a:lnTo>
                      <a:pt x="38" y="78"/>
                    </a:lnTo>
                    <a:lnTo>
                      <a:pt x="37" y="78"/>
                    </a:lnTo>
                    <a:lnTo>
                      <a:pt x="37" y="77"/>
                    </a:lnTo>
                    <a:lnTo>
                      <a:pt x="36" y="77"/>
                    </a:lnTo>
                    <a:lnTo>
                      <a:pt x="36" y="76"/>
                    </a:lnTo>
                    <a:lnTo>
                      <a:pt x="36" y="75"/>
                    </a:lnTo>
                    <a:lnTo>
                      <a:pt x="36" y="74"/>
                    </a:lnTo>
                    <a:lnTo>
                      <a:pt x="36" y="73"/>
                    </a:lnTo>
                    <a:lnTo>
                      <a:pt x="35" y="73"/>
                    </a:lnTo>
                    <a:lnTo>
                      <a:pt x="35" y="72"/>
                    </a:lnTo>
                    <a:lnTo>
                      <a:pt x="35" y="71"/>
                    </a:lnTo>
                    <a:lnTo>
                      <a:pt x="35" y="70"/>
                    </a:lnTo>
                    <a:lnTo>
                      <a:pt x="34" y="70"/>
                    </a:lnTo>
                    <a:lnTo>
                      <a:pt x="33" y="70"/>
                    </a:lnTo>
                    <a:lnTo>
                      <a:pt x="33" y="69"/>
                    </a:lnTo>
                    <a:lnTo>
                      <a:pt x="32" y="69"/>
                    </a:lnTo>
                    <a:lnTo>
                      <a:pt x="32" y="68"/>
                    </a:lnTo>
                    <a:lnTo>
                      <a:pt x="31" y="68"/>
                    </a:lnTo>
                    <a:lnTo>
                      <a:pt x="30" y="68"/>
                    </a:lnTo>
                    <a:lnTo>
                      <a:pt x="30" y="67"/>
                    </a:lnTo>
                    <a:lnTo>
                      <a:pt x="29" y="67"/>
                    </a:lnTo>
                    <a:lnTo>
                      <a:pt x="28" y="67"/>
                    </a:lnTo>
                    <a:lnTo>
                      <a:pt x="27" y="66"/>
                    </a:lnTo>
                    <a:lnTo>
                      <a:pt x="26" y="66"/>
                    </a:lnTo>
                    <a:lnTo>
                      <a:pt x="26" y="65"/>
                    </a:lnTo>
                    <a:lnTo>
                      <a:pt x="25" y="65"/>
                    </a:lnTo>
                    <a:lnTo>
                      <a:pt x="25" y="64"/>
                    </a:lnTo>
                    <a:lnTo>
                      <a:pt x="24" y="64"/>
                    </a:lnTo>
                    <a:lnTo>
                      <a:pt x="23" y="64"/>
                    </a:lnTo>
                    <a:lnTo>
                      <a:pt x="22" y="63"/>
                    </a:lnTo>
                    <a:lnTo>
                      <a:pt x="21" y="62"/>
                    </a:lnTo>
                    <a:lnTo>
                      <a:pt x="20" y="62"/>
                    </a:lnTo>
                    <a:lnTo>
                      <a:pt x="18" y="60"/>
                    </a:lnTo>
                    <a:lnTo>
                      <a:pt x="17" y="60"/>
                    </a:lnTo>
                    <a:lnTo>
                      <a:pt x="16" y="60"/>
                    </a:lnTo>
                    <a:lnTo>
                      <a:pt x="16" y="59"/>
                    </a:lnTo>
                    <a:lnTo>
                      <a:pt x="15" y="59"/>
                    </a:lnTo>
                    <a:lnTo>
                      <a:pt x="14" y="58"/>
                    </a:lnTo>
                    <a:lnTo>
                      <a:pt x="13" y="57"/>
                    </a:lnTo>
                    <a:lnTo>
                      <a:pt x="12" y="57"/>
                    </a:lnTo>
                    <a:lnTo>
                      <a:pt x="11" y="57"/>
                    </a:lnTo>
                    <a:lnTo>
                      <a:pt x="11" y="56"/>
                    </a:lnTo>
                    <a:lnTo>
                      <a:pt x="10" y="56"/>
                    </a:lnTo>
                    <a:lnTo>
                      <a:pt x="9" y="55"/>
                    </a:lnTo>
                    <a:lnTo>
                      <a:pt x="8" y="55"/>
                    </a:lnTo>
                    <a:lnTo>
                      <a:pt x="7" y="54"/>
                    </a:lnTo>
                    <a:lnTo>
                      <a:pt x="6" y="54"/>
                    </a:lnTo>
                    <a:lnTo>
                      <a:pt x="6" y="53"/>
                    </a:lnTo>
                    <a:lnTo>
                      <a:pt x="5" y="53"/>
                    </a:lnTo>
                    <a:lnTo>
                      <a:pt x="4" y="52"/>
                    </a:lnTo>
                    <a:lnTo>
                      <a:pt x="3" y="52"/>
                    </a:lnTo>
                    <a:lnTo>
                      <a:pt x="3" y="51"/>
                    </a:lnTo>
                    <a:lnTo>
                      <a:pt x="2" y="52"/>
                    </a:lnTo>
                    <a:lnTo>
                      <a:pt x="1" y="50"/>
                    </a:lnTo>
                    <a:lnTo>
                      <a:pt x="2" y="48"/>
                    </a:lnTo>
                    <a:lnTo>
                      <a:pt x="4" y="48"/>
                    </a:lnTo>
                    <a:lnTo>
                      <a:pt x="6" y="47"/>
                    </a:lnTo>
                    <a:lnTo>
                      <a:pt x="8" y="46"/>
                    </a:lnTo>
                    <a:lnTo>
                      <a:pt x="8" y="45"/>
                    </a:lnTo>
                    <a:lnTo>
                      <a:pt x="6" y="45"/>
                    </a:lnTo>
                    <a:lnTo>
                      <a:pt x="4" y="45"/>
                    </a:lnTo>
                    <a:lnTo>
                      <a:pt x="3" y="46"/>
                    </a:lnTo>
                    <a:lnTo>
                      <a:pt x="2" y="46"/>
                    </a:lnTo>
                    <a:lnTo>
                      <a:pt x="1" y="44"/>
                    </a:lnTo>
                    <a:lnTo>
                      <a:pt x="0" y="43"/>
                    </a:lnTo>
                    <a:lnTo>
                      <a:pt x="0" y="42"/>
                    </a:lnTo>
                    <a:lnTo>
                      <a:pt x="0" y="40"/>
                    </a:lnTo>
                    <a:lnTo>
                      <a:pt x="1" y="40"/>
                    </a:lnTo>
                    <a:lnTo>
                      <a:pt x="1" y="39"/>
                    </a:lnTo>
                    <a:lnTo>
                      <a:pt x="2" y="39"/>
                    </a:lnTo>
                    <a:lnTo>
                      <a:pt x="2" y="38"/>
                    </a:lnTo>
                    <a:lnTo>
                      <a:pt x="3" y="38"/>
                    </a:lnTo>
                    <a:lnTo>
                      <a:pt x="3" y="37"/>
                    </a:lnTo>
                    <a:lnTo>
                      <a:pt x="4" y="36"/>
                    </a:lnTo>
                    <a:lnTo>
                      <a:pt x="4" y="35"/>
                    </a:lnTo>
                    <a:lnTo>
                      <a:pt x="5" y="35"/>
                    </a:lnTo>
                    <a:lnTo>
                      <a:pt x="5" y="34"/>
                    </a:lnTo>
                    <a:lnTo>
                      <a:pt x="6" y="33"/>
                    </a:lnTo>
                    <a:lnTo>
                      <a:pt x="6" y="32"/>
                    </a:lnTo>
                    <a:lnTo>
                      <a:pt x="7" y="32"/>
                    </a:lnTo>
                    <a:lnTo>
                      <a:pt x="7" y="31"/>
                    </a:lnTo>
                    <a:lnTo>
                      <a:pt x="8" y="31"/>
                    </a:lnTo>
                    <a:lnTo>
                      <a:pt x="8" y="30"/>
                    </a:lnTo>
                    <a:lnTo>
                      <a:pt x="9" y="29"/>
                    </a:lnTo>
                    <a:lnTo>
                      <a:pt x="9" y="28"/>
                    </a:lnTo>
                    <a:lnTo>
                      <a:pt x="9" y="27"/>
                    </a:lnTo>
                    <a:lnTo>
                      <a:pt x="9" y="26"/>
                    </a:lnTo>
                    <a:lnTo>
                      <a:pt x="10" y="26"/>
                    </a:lnTo>
                    <a:lnTo>
                      <a:pt x="10" y="25"/>
                    </a:lnTo>
                    <a:lnTo>
                      <a:pt x="10" y="24"/>
                    </a:lnTo>
                    <a:lnTo>
                      <a:pt x="10" y="23"/>
                    </a:lnTo>
                    <a:lnTo>
                      <a:pt x="9" y="22"/>
                    </a:lnTo>
                    <a:lnTo>
                      <a:pt x="9" y="21"/>
                    </a:lnTo>
                    <a:lnTo>
                      <a:pt x="9" y="20"/>
                    </a:lnTo>
                    <a:lnTo>
                      <a:pt x="9" y="19"/>
                    </a:lnTo>
                    <a:lnTo>
                      <a:pt x="9" y="18"/>
                    </a:lnTo>
                    <a:lnTo>
                      <a:pt x="9" y="17"/>
                    </a:lnTo>
                    <a:lnTo>
                      <a:pt x="9" y="16"/>
                    </a:lnTo>
                    <a:lnTo>
                      <a:pt x="8" y="16"/>
                    </a:lnTo>
                    <a:lnTo>
                      <a:pt x="7" y="15"/>
                    </a:lnTo>
                    <a:lnTo>
                      <a:pt x="6" y="15"/>
                    </a:lnTo>
                    <a:lnTo>
                      <a:pt x="6" y="14"/>
                    </a:lnTo>
                    <a:lnTo>
                      <a:pt x="5" y="14"/>
                    </a:lnTo>
                    <a:lnTo>
                      <a:pt x="5" y="13"/>
                    </a:lnTo>
                    <a:lnTo>
                      <a:pt x="5" y="12"/>
                    </a:lnTo>
                    <a:lnTo>
                      <a:pt x="4" y="12"/>
                    </a:lnTo>
                    <a:lnTo>
                      <a:pt x="4" y="11"/>
                    </a:lnTo>
                    <a:lnTo>
                      <a:pt x="4" y="10"/>
                    </a:lnTo>
                    <a:lnTo>
                      <a:pt x="4" y="9"/>
                    </a:lnTo>
                    <a:lnTo>
                      <a:pt x="4" y="8"/>
                    </a:lnTo>
                    <a:lnTo>
                      <a:pt x="3" y="8"/>
                    </a:lnTo>
                    <a:lnTo>
                      <a:pt x="3" y="7"/>
                    </a:lnTo>
                    <a:lnTo>
                      <a:pt x="3" y="6"/>
                    </a:lnTo>
                    <a:lnTo>
                      <a:pt x="2" y="6"/>
                    </a:lnTo>
                    <a:lnTo>
                      <a:pt x="1" y="6"/>
                    </a:lnTo>
                    <a:lnTo>
                      <a:pt x="1" y="5"/>
                    </a:lnTo>
                    <a:lnTo>
                      <a:pt x="0" y="5"/>
                    </a:lnTo>
                    <a:lnTo>
                      <a:pt x="1" y="3"/>
                    </a:lnTo>
                    <a:lnTo>
                      <a:pt x="3" y="1"/>
                    </a:lnTo>
                    <a:lnTo>
                      <a:pt x="5" y="0"/>
                    </a:lnTo>
                    <a:lnTo>
                      <a:pt x="7" y="0"/>
                    </a:lnTo>
                    <a:lnTo>
                      <a:pt x="9" y="0"/>
                    </a:lnTo>
                    <a:lnTo>
                      <a:pt x="11" y="0"/>
                    </a:lnTo>
                    <a:lnTo>
                      <a:pt x="14" y="0"/>
                    </a:lnTo>
                    <a:lnTo>
                      <a:pt x="16" y="0"/>
                    </a:lnTo>
                    <a:lnTo>
                      <a:pt x="17" y="0"/>
                    </a:lnTo>
                    <a:lnTo>
                      <a:pt x="20" y="1"/>
                    </a:lnTo>
                    <a:lnTo>
                      <a:pt x="21" y="1"/>
                    </a:lnTo>
                    <a:lnTo>
                      <a:pt x="22" y="0"/>
                    </a:lnTo>
                    <a:lnTo>
                      <a:pt x="25" y="1"/>
                    </a:lnTo>
                    <a:lnTo>
                      <a:pt x="28" y="2"/>
                    </a:lnTo>
                    <a:lnTo>
                      <a:pt x="31" y="4"/>
                    </a:lnTo>
                    <a:lnTo>
                      <a:pt x="34" y="6"/>
                    </a:lnTo>
                    <a:lnTo>
                      <a:pt x="36" y="8"/>
                    </a:lnTo>
                    <a:lnTo>
                      <a:pt x="39" y="9"/>
                    </a:lnTo>
                    <a:lnTo>
                      <a:pt x="42" y="9"/>
                    </a:lnTo>
                    <a:lnTo>
                      <a:pt x="46" y="10"/>
                    </a:lnTo>
                    <a:lnTo>
                      <a:pt x="50" y="10"/>
                    </a:lnTo>
                    <a:lnTo>
                      <a:pt x="54" y="8"/>
                    </a:lnTo>
                    <a:lnTo>
                      <a:pt x="57" y="5"/>
                    </a:lnTo>
                    <a:lnTo>
                      <a:pt x="60" y="4"/>
                    </a:lnTo>
                    <a:lnTo>
                      <a:pt x="63" y="4"/>
                    </a:lnTo>
                    <a:lnTo>
                      <a:pt x="66" y="5"/>
                    </a:lnTo>
                    <a:lnTo>
                      <a:pt x="69" y="6"/>
                    </a:lnTo>
                    <a:lnTo>
                      <a:pt x="71" y="6"/>
                    </a:lnTo>
                    <a:lnTo>
                      <a:pt x="73" y="6"/>
                    </a:lnTo>
                    <a:lnTo>
                      <a:pt x="73" y="7"/>
                    </a:lnTo>
                    <a:lnTo>
                      <a:pt x="73" y="8"/>
                    </a:lnTo>
                    <a:lnTo>
                      <a:pt x="72" y="8"/>
                    </a:lnTo>
                    <a:lnTo>
                      <a:pt x="72" y="9"/>
                    </a:lnTo>
                    <a:lnTo>
                      <a:pt x="71" y="10"/>
                    </a:lnTo>
                    <a:lnTo>
                      <a:pt x="71" y="11"/>
                    </a:lnTo>
                    <a:lnTo>
                      <a:pt x="70" y="11"/>
                    </a:lnTo>
                    <a:lnTo>
                      <a:pt x="70" y="12"/>
                    </a:lnTo>
                    <a:lnTo>
                      <a:pt x="70" y="13"/>
                    </a:lnTo>
                    <a:lnTo>
                      <a:pt x="69" y="13"/>
                    </a:lnTo>
                    <a:lnTo>
                      <a:pt x="68" y="14"/>
                    </a:lnTo>
                    <a:lnTo>
                      <a:pt x="68" y="15"/>
                    </a:lnTo>
                    <a:lnTo>
                      <a:pt x="67" y="15"/>
                    </a:lnTo>
                    <a:lnTo>
                      <a:pt x="67" y="16"/>
                    </a:lnTo>
                    <a:lnTo>
                      <a:pt x="66" y="16"/>
                    </a:lnTo>
                    <a:lnTo>
                      <a:pt x="66" y="17"/>
                    </a:lnTo>
                    <a:lnTo>
                      <a:pt x="65" y="17"/>
                    </a:lnTo>
                    <a:lnTo>
                      <a:pt x="65" y="18"/>
                    </a:lnTo>
                    <a:lnTo>
                      <a:pt x="65" y="19"/>
                    </a:lnTo>
                    <a:lnTo>
                      <a:pt x="65" y="20"/>
                    </a:lnTo>
                    <a:lnTo>
                      <a:pt x="65" y="21"/>
                    </a:lnTo>
                    <a:lnTo>
                      <a:pt x="65" y="22"/>
                    </a:lnTo>
                    <a:lnTo>
                      <a:pt x="65" y="24"/>
                    </a:lnTo>
                    <a:lnTo>
                      <a:pt x="65" y="25"/>
                    </a:lnTo>
                    <a:lnTo>
                      <a:pt x="65" y="26"/>
                    </a:lnTo>
                    <a:lnTo>
                      <a:pt x="65" y="27"/>
                    </a:lnTo>
                    <a:lnTo>
                      <a:pt x="65" y="28"/>
                    </a:lnTo>
                    <a:lnTo>
                      <a:pt x="65" y="29"/>
                    </a:lnTo>
                    <a:lnTo>
                      <a:pt x="65" y="30"/>
                    </a:lnTo>
                    <a:lnTo>
                      <a:pt x="65" y="31"/>
                    </a:lnTo>
                    <a:lnTo>
                      <a:pt x="65" y="32"/>
                    </a:lnTo>
                    <a:lnTo>
                      <a:pt x="65" y="34"/>
                    </a:lnTo>
                    <a:lnTo>
                      <a:pt x="65" y="35"/>
                    </a:lnTo>
                    <a:lnTo>
                      <a:pt x="65" y="36"/>
                    </a:lnTo>
                    <a:lnTo>
                      <a:pt x="65" y="38"/>
                    </a:lnTo>
                    <a:lnTo>
                      <a:pt x="65" y="39"/>
                    </a:lnTo>
                    <a:lnTo>
                      <a:pt x="65" y="41"/>
                    </a:lnTo>
                    <a:lnTo>
                      <a:pt x="65" y="42"/>
                    </a:lnTo>
                    <a:lnTo>
                      <a:pt x="65" y="43"/>
                    </a:lnTo>
                    <a:lnTo>
                      <a:pt x="65" y="44"/>
                    </a:lnTo>
                    <a:lnTo>
                      <a:pt x="65" y="45"/>
                    </a:lnTo>
                    <a:lnTo>
                      <a:pt x="65" y="46"/>
                    </a:lnTo>
                    <a:lnTo>
                      <a:pt x="65" y="47"/>
                    </a:lnTo>
                    <a:lnTo>
                      <a:pt x="65" y="49"/>
                    </a:lnTo>
                    <a:lnTo>
                      <a:pt x="65" y="50"/>
                    </a:lnTo>
                    <a:lnTo>
                      <a:pt x="65" y="51"/>
                    </a:lnTo>
                    <a:lnTo>
                      <a:pt x="66" y="52"/>
                    </a:lnTo>
                    <a:lnTo>
                      <a:pt x="67" y="53"/>
                    </a:lnTo>
                    <a:lnTo>
                      <a:pt x="67" y="54"/>
                    </a:lnTo>
                    <a:lnTo>
                      <a:pt x="68" y="54"/>
                    </a:lnTo>
                    <a:lnTo>
                      <a:pt x="69" y="55"/>
                    </a:lnTo>
                    <a:lnTo>
                      <a:pt x="69" y="56"/>
                    </a:lnTo>
                    <a:lnTo>
                      <a:pt x="70" y="57"/>
                    </a:lnTo>
                    <a:lnTo>
                      <a:pt x="70" y="5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35" name="D510"/>
              <p:cNvSpPr>
                <a:spLocks noChangeAspect="1"/>
              </p:cNvSpPr>
              <p:nvPr/>
            </p:nvSpPr>
            <p:spPr bwMode="auto">
              <a:xfrm>
                <a:off x="2196" y="1410"/>
                <a:ext cx="8" cy="20"/>
              </a:xfrm>
              <a:custGeom>
                <a:avLst/>
                <a:gdLst>
                  <a:gd name="T0" fmla="*/ 0 w 8"/>
                  <a:gd name="T1" fmla="*/ 1 h 20"/>
                  <a:gd name="T2" fmla="*/ 0 w 8"/>
                  <a:gd name="T3" fmla="*/ 3 h 20"/>
                  <a:gd name="T4" fmla="*/ 0 w 8"/>
                  <a:gd name="T5" fmla="*/ 6 h 20"/>
                  <a:gd name="T6" fmla="*/ 0 w 8"/>
                  <a:gd name="T7" fmla="*/ 8 h 20"/>
                  <a:gd name="T8" fmla="*/ 1 w 8"/>
                  <a:gd name="T9" fmla="*/ 10 h 20"/>
                  <a:gd name="T10" fmla="*/ 2 w 8"/>
                  <a:gd name="T11" fmla="*/ 12 h 20"/>
                  <a:gd name="T12" fmla="*/ 3 w 8"/>
                  <a:gd name="T13" fmla="*/ 14 h 20"/>
                  <a:gd name="T14" fmla="*/ 5 w 8"/>
                  <a:gd name="T15" fmla="*/ 15 h 20"/>
                  <a:gd name="T16" fmla="*/ 6 w 8"/>
                  <a:gd name="T17" fmla="*/ 16 h 20"/>
                  <a:gd name="T18" fmla="*/ 7 w 8"/>
                  <a:gd name="T19" fmla="*/ 18 h 20"/>
                  <a:gd name="T20" fmla="*/ 7 w 8"/>
                  <a:gd name="T21" fmla="*/ 20 h 20"/>
                  <a:gd name="T22" fmla="*/ 8 w 8"/>
                  <a:gd name="T23" fmla="*/ 20 h 20"/>
                  <a:gd name="T24" fmla="*/ 8 w 8"/>
                  <a:gd name="T25" fmla="*/ 18 h 20"/>
                  <a:gd name="T26" fmla="*/ 7 w 8"/>
                  <a:gd name="T27" fmla="*/ 17 h 20"/>
                  <a:gd name="T28" fmla="*/ 7 w 8"/>
                  <a:gd name="T29" fmla="*/ 16 h 20"/>
                  <a:gd name="T30" fmla="*/ 5 w 8"/>
                  <a:gd name="T31" fmla="*/ 15 h 20"/>
                  <a:gd name="T32" fmla="*/ 4 w 8"/>
                  <a:gd name="T33" fmla="*/ 13 h 20"/>
                  <a:gd name="T34" fmla="*/ 4 w 8"/>
                  <a:gd name="T35" fmla="*/ 11 h 20"/>
                  <a:gd name="T36" fmla="*/ 3 w 8"/>
                  <a:gd name="T37" fmla="*/ 8 h 20"/>
                  <a:gd name="T38" fmla="*/ 4 w 8"/>
                  <a:gd name="T39" fmla="*/ 7 h 20"/>
                  <a:gd name="T40" fmla="*/ 3 w 8"/>
                  <a:gd name="T41" fmla="*/ 5 h 20"/>
                  <a:gd name="T42" fmla="*/ 3 w 8"/>
                  <a:gd name="T43" fmla="*/ 3 h 20"/>
                  <a:gd name="T44" fmla="*/ 3 w 8"/>
                  <a:gd name="T45" fmla="*/ 1 h 20"/>
                  <a:gd name="T46" fmla="*/ 2 w 8"/>
                  <a:gd name="T47" fmla="*/ 0 h 20"/>
                  <a:gd name="T48" fmla="*/ 0 w 8"/>
                  <a:gd name="T49" fmla="*/ 1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20"/>
                  <a:gd name="T77" fmla="*/ 8 w 8"/>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20">
                    <a:moveTo>
                      <a:pt x="0" y="1"/>
                    </a:moveTo>
                    <a:lnTo>
                      <a:pt x="0" y="3"/>
                    </a:lnTo>
                    <a:lnTo>
                      <a:pt x="0" y="6"/>
                    </a:lnTo>
                    <a:lnTo>
                      <a:pt x="0" y="8"/>
                    </a:lnTo>
                    <a:lnTo>
                      <a:pt x="1" y="10"/>
                    </a:lnTo>
                    <a:lnTo>
                      <a:pt x="2" y="12"/>
                    </a:lnTo>
                    <a:lnTo>
                      <a:pt x="3" y="14"/>
                    </a:lnTo>
                    <a:lnTo>
                      <a:pt x="5" y="15"/>
                    </a:lnTo>
                    <a:lnTo>
                      <a:pt x="6" y="16"/>
                    </a:lnTo>
                    <a:lnTo>
                      <a:pt x="7" y="18"/>
                    </a:lnTo>
                    <a:lnTo>
                      <a:pt x="7" y="20"/>
                    </a:lnTo>
                    <a:lnTo>
                      <a:pt x="8" y="20"/>
                    </a:lnTo>
                    <a:lnTo>
                      <a:pt x="8" y="18"/>
                    </a:lnTo>
                    <a:lnTo>
                      <a:pt x="7" y="17"/>
                    </a:lnTo>
                    <a:lnTo>
                      <a:pt x="7" y="16"/>
                    </a:lnTo>
                    <a:lnTo>
                      <a:pt x="5" y="15"/>
                    </a:lnTo>
                    <a:lnTo>
                      <a:pt x="4" y="13"/>
                    </a:lnTo>
                    <a:lnTo>
                      <a:pt x="4" y="11"/>
                    </a:lnTo>
                    <a:lnTo>
                      <a:pt x="3" y="8"/>
                    </a:lnTo>
                    <a:lnTo>
                      <a:pt x="4" y="7"/>
                    </a:lnTo>
                    <a:lnTo>
                      <a:pt x="3" y="5"/>
                    </a:lnTo>
                    <a:lnTo>
                      <a:pt x="3" y="3"/>
                    </a:lnTo>
                    <a:lnTo>
                      <a:pt x="3" y="1"/>
                    </a:lnTo>
                    <a:lnTo>
                      <a:pt x="2"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579" name="Kyrgyzstan">
              <a:hlinkClick r:id="" action="ppaction://noaction"/>
            </p:cNvPr>
            <p:cNvSpPr>
              <a:spLocks noChangeAspect="1"/>
            </p:cNvSpPr>
            <p:nvPr/>
          </p:nvSpPr>
          <p:spPr bwMode="auto">
            <a:xfrm>
              <a:off x="2499" y="1022"/>
              <a:ext cx="108" cy="44"/>
            </a:xfrm>
            <a:custGeom>
              <a:avLst/>
              <a:gdLst>
                <a:gd name="T0" fmla="*/ 96 w 108"/>
                <a:gd name="T1" fmla="*/ 10 h 44"/>
                <a:gd name="T2" fmla="*/ 94 w 108"/>
                <a:gd name="T3" fmla="*/ 6 h 44"/>
                <a:gd name="T4" fmla="*/ 87 w 108"/>
                <a:gd name="T5" fmla="*/ 3 h 44"/>
                <a:gd name="T6" fmla="*/ 77 w 108"/>
                <a:gd name="T7" fmla="*/ 3 h 44"/>
                <a:gd name="T8" fmla="*/ 71 w 108"/>
                <a:gd name="T9" fmla="*/ 3 h 44"/>
                <a:gd name="T10" fmla="*/ 62 w 108"/>
                <a:gd name="T11" fmla="*/ 5 h 44"/>
                <a:gd name="T12" fmla="*/ 58 w 108"/>
                <a:gd name="T13" fmla="*/ 4 h 44"/>
                <a:gd name="T14" fmla="*/ 53 w 108"/>
                <a:gd name="T15" fmla="*/ 3 h 44"/>
                <a:gd name="T16" fmla="*/ 47 w 108"/>
                <a:gd name="T17" fmla="*/ 0 h 44"/>
                <a:gd name="T18" fmla="*/ 43 w 108"/>
                <a:gd name="T19" fmla="*/ 3 h 44"/>
                <a:gd name="T20" fmla="*/ 43 w 108"/>
                <a:gd name="T21" fmla="*/ 8 h 44"/>
                <a:gd name="T22" fmla="*/ 38 w 108"/>
                <a:gd name="T23" fmla="*/ 9 h 44"/>
                <a:gd name="T24" fmla="*/ 32 w 108"/>
                <a:gd name="T25" fmla="*/ 7 h 44"/>
                <a:gd name="T26" fmla="*/ 23 w 108"/>
                <a:gd name="T27" fmla="*/ 6 h 44"/>
                <a:gd name="T28" fmla="*/ 20 w 108"/>
                <a:gd name="T29" fmla="*/ 7 h 44"/>
                <a:gd name="T30" fmla="*/ 18 w 108"/>
                <a:gd name="T31" fmla="*/ 12 h 44"/>
                <a:gd name="T32" fmla="*/ 19 w 108"/>
                <a:gd name="T33" fmla="*/ 16 h 44"/>
                <a:gd name="T34" fmla="*/ 14 w 108"/>
                <a:gd name="T35" fmla="*/ 18 h 44"/>
                <a:gd name="T36" fmla="*/ 11 w 108"/>
                <a:gd name="T37" fmla="*/ 20 h 44"/>
                <a:gd name="T38" fmla="*/ 11 w 108"/>
                <a:gd name="T39" fmla="*/ 22 h 44"/>
                <a:gd name="T40" fmla="*/ 14 w 108"/>
                <a:gd name="T41" fmla="*/ 23 h 44"/>
                <a:gd name="T42" fmla="*/ 18 w 108"/>
                <a:gd name="T43" fmla="*/ 22 h 44"/>
                <a:gd name="T44" fmla="*/ 22 w 108"/>
                <a:gd name="T45" fmla="*/ 21 h 44"/>
                <a:gd name="T46" fmla="*/ 24 w 108"/>
                <a:gd name="T47" fmla="*/ 24 h 44"/>
                <a:gd name="T48" fmla="*/ 28 w 108"/>
                <a:gd name="T49" fmla="*/ 24 h 44"/>
                <a:gd name="T50" fmla="*/ 33 w 108"/>
                <a:gd name="T51" fmla="*/ 24 h 44"/>
                <a:gd name="T52" fmla="*/ 35 w 108"/>
                <a:gd name="T53" fmla="*/ 26 h 44"/>
                <a:gd name="T54" fmla="*/ 32 w 108"/>
                <a:gd name="T55" fmla="*/ 27 h 44"/>
                <a:gd name="T56" fmla="*/ 28 w 108"/>
                <a:gd name="T57" fmla="*/ 32 h 44"/>
                <a:gd name="T58" fmla="*/ 24 w 108"/>
                <a:gd name="T59" fmla="*/ 34 h 44"/>
                <a:gd name="T60" fmla="*/ 20 w 108"/>
                <a:gd name="T61" fmla="*/ 34 h 44"/>
                <a:gd name="T62" fmla="*/ 16 w 108"/>
                <a:gd name="T63" fmla="*/ 34 h 44"/>
                <a:gd name="T64" fmla="*/ 12 w 108"/>
                <a:gd name="T65" fmla="*/ 35 h 44"/>
                <a:gd name="T66" fmla="*/ 8 w 108"/>
                <a:gd name="T67" fmla="*/ 35 h 44"/>
                <a:gd name="T68" fmla="*/ 4 w 108"/>
                <a:gd name="T69" fmla="*/ 36 h 44"/>
                <a:gd name="T70" fmla="*/ 2 w 108"/>
                <a:gd name="T71" fmla="*/ 38 h 44"/>
                <a:gd name="T72" fmla="*/ 0 w 108"/>
                <a:gd name="T73" fmla="*/ 41 h 44"/>
                <a:gd name="T74" fmla="*/ 3 w 108"/>
                <a:gd name="T75" fmla="*/ 43 h 44"/>
                <a:gd name="T76" fmla="*/ 18 w 108"/>
                <a:gd name="T77" fmla="*/ 42 h 44"/>
                <a:gd name="T78" fmla="*/ 23 w 108"/>
                <a:gd name="T79" fmla="*/ 43 h 44"/>
                <a:gd name="T80" fmla="*/ 26 w 108"/>
                <a:gd name="T81" fmla="*/ 44 h 44"/>
                <a:gd name="T82" fmla="*/ 41 w 108"/>
                <a:gd name="T83" fmla="*/ 43 h 44"/>
                <a:gd name="T84" fmla="*/ 49 w 108"/>
                <a:gd name="T85" fmla="*/ 39 h 44"/>
                <a:gd name="T86" fmla="*/ 57 w 108"/>
                <a:gd name="T87" fmla="*/ 35 h 44"/>
                <a:gd name="T88" fmla="*/ 64 w 108"/>
                <a:gd name="T89" fmla="*/ 34 h 44"/>
                <a:gd name="T90" fmla="*/ 74 w 108"/>
                <a:gd name="T91" fmla="*/ 33 h 44"/>
                <a:gd name="T92" fmla="*/ 83 w 108"/>
                <a:gd name="T93" fmla="*/ 28 h 44"/>
                <a:gd name="T94" fmla="*/ 90 w 108"/>
                <a:gd name="T95" fmla="*/ 24 h 44"/>
                <a:gd name="T96" fmla="*/ 98 w 108"/>
                <a:gd name="T97" fmla="*/ 19 h 44"/>
                <a:gd name="T98" fmla="*/ 107 w 108"/>
                <a:gd name="T99" fmla="*/ 17 h 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44"/>
                <a:gd name="T152" fmla="*/ 108 w 108"/>
                <a:gd name="T153" fmla="*/ 44 h 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44">
                  <a:moveTo>
                    <a:pt x="108" y="10"/>
                  </a:moveTo>
                  <a:lnTo>
                    <a:pt x="99" y="10"/>
                  </a:lnTo>
                  <a:lnTo>
                    <a:pt x="97" y="10"/>
                  </a:lnTo>
                  <a:lnTo>
                    <a:pt x="96" y="10"/>
                  </a:lnTo>
                  <a:lnTo>
                    <a:pt x="96" y="9"/>
                  </a:lnTo>
                  <a:lnTo>
                    <a:pt x="95" y="8"/>
                  </a:lnTo>
                  <a:lnTo>
                    <a:pt x="95" y="7"/>
                  </a:lnTo>
                  <a:lnTo>
                    <a:pt x="94" y="6"/>
                  </a:lnTo>
                  <a:lnTo>
                    <a:pt x="93" y="5"/>
                  </a:lnTo>
                  <a:lnTo>
                    <a:pt x="92" y="4"/>
                  </a:lnTo>
                  <a:lnTo>
                    <a:pt x="89" y="3"/>
                  </a:lnTo>
                  <a:lnTo>
                    <a:pt x="87" y="3"/>
                  </a:lnTo>
                  <a:lnTo>
                    <a:pt x="83" y="3"/>
                  </a:lnTo>
                  <a:lnTo>
                    <a:pt x="81" y="4"/>
                  </a:lnTo>
                  <a:lnTo>
                    <a:pt x="79" y="3"/>
                  </a:lnTo>
                  <a:lnTo>
                    <a:pt x="77" y="3"/>
                  </a:lnTo>
                  <a:lnTo>
                    <a:pt x="75" y="3"/>
                  </a:lnTo>
                  <a:lnTo>
                    <a:pt x="73" y="2"/>
                  </a:lnTo>
                  <a:lnTo>
                    <a:pt x="72" y="3"/>
                  </a:lnTo>
                  <a:lnTo>
                    <a:pt x="71" y="3"/>
                  </a:lnTo>
                  <a:lnTo>
                    <a:pt x="70" y="3"/>
                  </a:lnTo>
                  <a:lnTo>
                    <a:pt x="67" y="4"/>
                  </a:lnTo>
                  <a:lnTo>
                    <a:pt x="63" y="4"/>
                  </a:lnTo>
                  <a:lnTo>
                    <a:pt x="62" y="5"/>
                  </a:lnTo>
                  <a:lnTo>
                    <a:pt x="61" y="5"/>
                  </a:lnTo>
                  <a:lnTo>
                    <a:pt x="60" y="5"/>
                  </a:lnTo>
                  <a:lnTo>
                    <a:pt x="59" y="5"/>
                  </a:lnTo>
                  <a:lnTo>
                    <a:pt x="58" y="4"/>
                  </a:lnTo>
                  <a:lnTo>
                    <a:pt x="56" y="3"/>
                  </a:lnTo>
                  <a:lnTo>
                    <a:pt x="55" y="3"/>
                  </a:lnTo>
                  <a:lnTo>
                    <a:pt x="54" y="3"/>
                  </a:lnTo>
                  <a:lnTo>
                    <a:pt x="53" y="3"/>
                  </a:lnTo>
                  <a:lnTo>
                    <a:pt x="52" y="3"/>
                  </a:lnTo>
                  <a:lnTo>
                    <a:pt x="51" y="2"/>
                  </a:lnTo>
                  <a:lnTo>
                    <a:pt x="48" y="1"/>
                  </a:lnTo>
                  <a:lnTo>
                    <a:pt x="47" y="0"/>
                  </a:lnTo>
                  <a:lnTo>
                    <a:pt x="45" y="0"/>
                  </a:lnTo>
                  <a:lnTo>
                    <a:pt x="44" y="1"/>
                  </a:lnTo>
                  <a:lnTo>
                    <a:pt x="43" y="2"/>
                  </a:lnTo>
                  <a:lnTo>
                    <a:pt x="43" y="3"/>
                  </a:lnTo>
                  <a:lnTo>
                    <a:pt x="43" y="4"/>
                  </a:lnTo>
                  <a:lnTo>
                    <a:pt x="44" y="5"/>
                  </a:lnTo>
                  <a:lnTo>
                    <a:pt x="44" y="7"/>
                  </a:lnTo>
                  <a:lnTo>
                    <a:pt x="43" y="8"/>
                  </a:lnTo>
                  <a:lnTo>
                    <a:pt x="42" y="9"/>
                  </a:lnTo>
                  <a:lnTo>
                    <a:pt x="40" y="10"/>
                  </a:lnTo>
                  <a:lnTo>
                    <a:pt x="39" y="9"/>
                  </a:lnTo>
                  <a:lnTo>
                    <a:pt x="38" y="9"/>
                  </a:lnTo>
                  <a:lnTo>
                    <a:pt x="38" y="8"/>
                  </a:lnTo>
                  <a:lnTo>
                    <a:pt x="37" y="7"/>
                  </a:lnTo>
                  <a:lnTo>
                    <a:pt x="36" y="7"/>
                  </a:lnTo>
                  <a:lnTo>
                    <a:pt x="32" y="7"/>
                  </a:lnTo>
                  <a:lnTo>
                    <a:pt x="30" y="7"/>
                  </a:lnTo>
                  <a:lnTo>
                    <a:pt x="26" y="7"/>
                  </a:lnTo>
                  <a:lnTo>
                    <a:pt x="24" y="7"/>
                  </a:lnTo>
                  <a:lnTo>
                    <a:pt x="23" y="6"/>
                  </a:lnTo>
                  <a:lnTo>
                    <a:pt x="22" y="6"/>
                  </a:lnTo>
                  <a:lnTo>
                    <a:pt x="21" y="6"/>
                  </a:lnTo>
                  <a:lnTo>
                    <a:pt x="20" y="6"/>
                  </a:lnTo>
                  <a:lnTo>
                    <a:pt x="20" y="7"/>
                  </a:lnTo>
                  <a:lnTo>
                    <a:pt x="19" y="8"/>
                  </a:lnTo>
                  <a:lnTo>
                    <a:pt x="18" y="8"/>
                  </a:lnTo>
                  <a:lnTo>
                    <a:pt x="17" y="11"/>
                  </a:lnTo>
                  <a:lnTo>
                    <a:pt x="18" y="12"/>
                  </a:lnTo>
                  <a:lnTo>
                    <a:pt x="19" y="13"/>
                  </a:lnTo>
                  <a:lnTo>
                    <a:pt x="19" y="14"/>
                  </a:lnTo>
                  <a:lnTo>
                    <a:pt x="19" y="15"/>
                  </a:lnTo>
                  <a:lnTo>
                    <a:pt x="19" y="16"/>
                  </a:lnTo>
                  <a:lnTo>
                    <a:pt x="18" y="17"/>
                  </a:lnTo>
                  <a:lnTo>
                    <a:pt x="16" y="18"/>
                  </a:lnTo>
                  <a:lnTo>
                    <a:pt x="15" y="18"/>
                  </a:lnTo>
                  <a:lnTo>
                    <a:pt x="14" y="18"/>
                  </a:lnTo>
                  <a:lnTo>
                    <a:pt x="13" y="19"/>
                  </a:lnTo>
                  <a:lnTo>
                    <a:pt x="12" y="19"/>
                  </a:lnTo>
                  <a:lnTo>
                    <a:pt x="12" y="20"/>
                  </a:lnTo>
                  <a:lnTo>
                    <a:pt x="11" y="20"/>
                  </a:lnTo>
                  <a:lnTo>
                    <a:pt x="10" y="20"/>
                  </a:lnTo>
                  <a:lnTo>
                    <a:pt x="10" y="21"/>
                  </a:lnTo>
                  <a:lnTo>
                    <a:pt x="11" y="21"/>
                  </a:lnTo>
                  <a:lnTo>
                    <a:pt x="11" y="22"/>
                  </a:lnTo>
                  <a:lnTo>
                    <a:pt x="12" y="22"/>
                  </a:lnTo>
                  <a:lnTo>
                    <a:pt x="12" y="23"/>
                  </a:lnTo>
                  <a:lnTo>
                    <a:pt x="13" y="23"/>
                  </a:lnTo>
                  <a:lnTo>
                    <a:pt x="14" y="23"/>
                  </a:lnTo>
                  <a:lnTo>
                    <a:pt x="15" y="23"/>
                  </a:lnTo>
                  <a:lnTo>
                    <a:pt x="16" y="23"/>
                  </a:lnTo>
                  <a:lnTo>
                    <a:pt x="17" y="22"/>
                  </a:lnTo>
                  <a:lnTo>
                    <a:pt x="18" y="22"/>
                  </a:lnTo>
                  <a:lnTo>
                    <a:pt x="19" y="21"/>
                  </a:lnTo>
                  <a:lnTo>
                    <a:pt x="20" y="21"/>
                  </a:lnTo>
                  <a:lnTo>
                    <a:pt x="21" y="21"/>
                  </a:lnTo>
                  <a:lnTo>
                    <a:pt x="22" y="21"/>
                  </a:lnTo>
                  <a:lnTo>
                    <a:pt x="22" y="22"/>
                  </a:lnTo>
                  <a:lnTo>
                    <a:pt x="23" y="22"/>
                  </a:lnTo>
                  <a:lnTo>
                    <a:pt x="23" y="23"/>
                  </a:lnTo>
                  <a:lnTo>
                    <a:pt x="24" y="24"/>
                  </a:lnTo>
                  <a:lnTo>
                    <a:pt x="25" y="24"/>
                  </a:lnTo>
                  <a:lnTo>
                    <a:pt x="26" y="24"/>
                  </a:lnTo>
                  <a:lnTo>
                    <a:pt x="27" y="24"/>
                  </a:lnTo>
                  <a:lnTo>
                    <a:pt x="28" y="24"/>
                  </a:lnTo>
                  <a:lnTo>
                    <a:pt x="29" y="24"/>
                  </a:lnTo>
                  <a:lnTo>
                    <a:pt x="31" y="24"/>
                  </a:lnTo>
                  <a:lnTo>
                    <a:pt x="32" y="24"/>
                  </a:lnTo>
                  <a:lnTo>
                    <a:pt x="33" y="24"/>
                  </a:lnTo>
                  <a:lnTo>
                    <a:pt x="34" y="24"/>
                  </a:lnTo>
                  <a:lnTo>
                    <a:pt x="34" y="25"/>
                  </a:lnTo>
                  <a:lnTo>
                    <a:pt x="35" y="25"/>
                  </a:lnTo>
                  <a:lnTo>
                    <a:pt x="35" y="26"/>
                  </a:lnTo>
                  <a:lnTo>
                    <a:pt x="34" y="26"/>
                  </a:lnTo>
                  <a:lnTo>
                    <a:pt x="34" y="27"/>
                  </a:lnTo>
                  <a:lnTo>
                    <a:pt x="33" y="27"/>
                  </a:lnTo>
                  <a:lnTo>
                    <a:pt x="32" y="27"/>
                  </a:lnTo>
                  <a:lnTo>
                    <a:pt x="31" y="28"/>
                  </a:lnTo>
                  <a:lnTo>
                    <a:pt x="31" y="29"/>
                  </a:lnTo>
                  <a:lnTo>
                    <a:pt x="29" y="32"/>
                  </a:lnTo>
                  <a:lnTo>
                    <a:pt x="28" y="32"/>
                  </a:lnTo>
                  <a:lnTo>
                    <a:pt x="27" y="33"/>
                  </a:lnTo>
                  <a:lnTo>
                    <a:pt x="26" y="33"/>
                  </a:lnTo>
                  <a:lnTo>
                    <a:pt x="25" y="33"/>
                  </a:lnTo>
                  <a:lnTo>
                    <a:pt x="24" y="34"/>
                  </a:lnTo>
                  <a:lnTo>
                    <a:pt x="23" y="34"/>
                  </a:lnTo>
                  <a:lnTo>
                    <a:pt x="22" y="34"/>
                  </a:lnTo>
                  <a:lnTo>
                    <a:pt x="21" y="34"/>
                  </a:lnTo>
                  <a:lnTo>
                    <a:pt x="20" y="34"/>
                  </a:lnTo>
                  <a:lnTo>
                    <a:pt x="19" y="34"/>
                  </a:lnTo>
                  <a:lnTo>
                    <a:pt x="18" y="34"/>
                  </a:lnTo>
                  <a:lnTo>
                    <a:pt x="17" y="34"/>
                  </a:lnTo>
                  <a:lnTo>
                    <a:pt x="16" y="34"/>
                  </a:lnTo>
                  <a:lnTo>
                    <a:pt x="15" y="35"/>
                  </a:lnTo>
                  <a:lnTo>
                    <a:pt x="14" y="35"/>
                  </a:lnTo>
                  <a:lnTo>
                    <a:pt x="13" y="35"/>
                  </a:lnTo>
                  <a:lnTo>
                    <a:pt x="12" y="35"/>
                  </a:lnTo>
                  <a:lnTo>
                    <a:pt x="11" y="35"/>
                  </a:lnTo>
                  <a:lnTo>
                    <a:pt x="10" y="35"/>
                  </a:lnTo>
                  <a:lnTo>
                    <a:pt x="9" y="35"/>
                  </a:lnTo>
                  <a:lnTo>
                    <a:pt x="8" y="35"/>
                  </a:lnTo>
                  <a:lnTo>
                    <a:pt x="7" y="35"/>
                  </a:lnTo>
                  <a:lnTo>
                    <a:pt x="6" y="35"/>
                  </a:lnTo>
                  <a:lnTo>
                    <a:pt x="5" y="35"/>
                  </a:lnTo>
                  <a:lnTo>
                    <a:pt x="4" y="36"/>
                  </a:lnTo>
                  <a:lnTo>
                    <a:pt x="3" y="36"/>
                  </a:lnTo>
                  <a:lnTo>
                    <a:pt x="3" y="37"/>
                  </a:lnTo>
                  <a:lnTo>
                    <a:pt x="3" y="38"/>
                  </a:lnTo>
                  <a:lnTo>
                    <a:pt x="2" y="38"/>
                  </a:lnTo>
                  <a:lnTo>
                    <a:pt x="1" y="38"/>
                  </a:lnTo>
                  <a:lnTo>
                    <a:pt x="0" y="39"/>
                  </a:lnTo>
                  <a:lnTo>
                    <a:pt x="0" y="40"/>
                  </a:lnTo>
                  <a:lnTo>
                    <a:pt x="0" y="41"/>
                  </a:lnTo>
                  <a:lnTo>
                    <a:pt x="0" y="42"/>
                  </a:lnTo>
                  <a:lnTo>
                    <a:pt x="1" y="42"/>
                  </a:lnTo>
                  <a:lnTo>
                    <a:pt x="2" y="43"/>
                  </a:lnTo>
                  <a:lnTo>
                    <a:pt x="3" y="43"/>
                  </a:lnTo>
                  <a:lnTo>
                    <a:pt x="8" y="43"/>
                  </a:lnTo>
                  <a:lnTo>
                    <a:pt x="11" y="43"/>
                  </a:lnTo>
                  <a:lnTo>
                    <a:pt x="15" y="42"/>
                  </a:lnTo>
                  <a:lnTo>
                    <a:pt x="18" y="42"/>
                  </a:lnTo>
                  <a:lnTo>
                    <a:pt x="19" y="42"/>
                  </a:lnTo>
                  <a:lnTo>
                    <a:pt x="21" y="42"/>
                  </a:lnTo>
                  <a:lnTo>
                    <a:pt x="23" y="42"/>
                  </a:lnTo>
                  <a:lnTo>
                    <a:pt x="23" y="43"/>
                  </a:lnTo>
                  <a:lnTo>
                    <a:pt x="24" y="43"/>
                  </a:lnTo>
                  <a:lnTo>
                    <a:pt x="24" y="44"/>
                  </a:lnTo>
                  <a:lnTo>
                    <a:pt x="25" y="44"/>
                  </a:lnTo>
                  <a:lnTo>
                    <a:pt x="26" y="44"/>
                  </a:lnTo>
                  <a:lnTo>
                    <a:pt x="29" y="44"/>
                  </a:lnTo>
                  <a:lnTo>
                    <a:pt x="34" y="44"/>
                  </a:lnTo>
                  <a:lnTo>
                    <a:pt x="39" y="43"/>
                  </a:lnTo>
                  <a:lnTo>
                    <a:pt x="41" y="43"/>
                  </a:lnTo>
                  <a:lnTo>
                    <a:pt x="42" y="43"/>
                  </a:lnTo>
                  <a:lnTo>
                    <a:pt x="44" y="42"/>
                  </a:lnTo>
                  <a:lnTo>
                    <a:pt x="48" y="43"/>
                  </a:lnTo>
                  <a:lnTo>
                    <a:pt x="49" y="39"/>
                  </a:lnTo>
                  <a:lnTo>
                    <a:pt x="50" y="38"/>
                  </a:lnTo>
                  <a:lnTo>
                    <a:pt x="53" y="37"/>
                  </a:lnTo>
                  <a:lnTo>
                    <a:pt x="55" y="36"/>
                  </a:lnTo>
                  <a:lnTo>
                    <a:pt x="57" y="35"/>
                  </a:lnTo>
                  <a:lnTo>
                    <a:pt x="59" y="33"/>
                  </a:lnTo>
                  <a:lnTo>
                    <a:pt x="61" y="33"/>
                  </a:lnTo>
                  <a:lnTo>
                    <a:pt x="60" y="34"/>
                  </a:lnTo>
                  <a:lnTo>
                    <a:pt x="64" y="34"/>
                  </a:lnTo>
                  <a:lnTo>
                    <a:pt x="66" y="35"/>
                  </a:lnTo>
                  <a:lnTo>
                    <a:pt x="67" y="35"/>
                  </a:lnTo>
                  <a:lnTo>
                    <a:pt x="72" y="34"/>
                  </a:lnTo>
                  <a:lnTo>
                    <a:pt x="74" y="33"/>
                  </a:lnTo>
                  <a:lnTo>
                    <a:pt x="74" y="30"/>
                  </a:lnTo>
                  <a:lnTo>
                    <a:pt x="76" y="30"/>
                  </a:lnTo>
                  <a:lnTo>
                    <a:pt x="78" y="28"/>
                  </a:lnTo>
                  <a:lnTo>
                    <a:pt x="83" y="28"/>
                  </a:lnTo>
                  <a:lnTo>
                    <a:pt x="85" y="27"/>
                  </a:lnTo>
                  <a:lnTo>
                    <a:pt x="87" y="27"/>
                  </a:lnTo>
                  <a:lnTo>
                    <a:pt x="89" y="26"/>
                  </a:lnTo>
                  <a:lnTo>
                    <a:pt x="90" y="24"/>
                  </a:lnTo>
                  <a:lnTo>
                    <a:pt x="92" y="23"/>
                  </a:lnTo>
                  <a:lnTo>
                    <a:pt x="94" y="22"/>
                  </a:lnTo>
                  <a:lnTo>
                    <a:pt x="96" y="21"/>
                  </a:lnTo>
                  <a:lnTo>
                    <a:pt x="98" y="19"/>
                  </a:lnTo>
                  <a:lnTo>
                    <a:pt x="100" y="19"/>
                  </a:lnTo>
                  <a:lnTo>
                    <a:pt x="102" y="18"/>
                  </a:lnTo>
                  <a:lnTo>
                    <a:pt x="104" y="17"/>
                  </a:lnTo>
                  <a:lnTo>
                    <a:pt x="107" y="17"/>
                  </a:lnTo>
                  <a:lnTo>
                    <a:pt x="108" y="15"/>
                  </a:lnTo>
                  <a:lnTo>
                    <a:pt x="108" y="13"/>
                  </a:lnTo>
                  <a:lnTo>
                    <a:pt x="108" y="1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80" name="Kuwait">
              <a:hlinkClick r:id="" action="ppaction://noaction"/>
            </p:cNvPr>
            <p:cNvSpPr>
              <a:spLocks noChangeAspect="1"/>
            </p:cNvSpPr>
            <p:nvPr/>
          </p:nvSpPr>
          <p:spPr bwMode="auto">
            <a:xfrm>
              <a:off x="2295" y="1164"/>
              <a:ext cx="16" cy="16"/>
            </a:xfrm>
            <a:custGeom>
              <a:avLst/>
              <a:gdLst>
                <a:gd name="T0" fmla="*/ 16 w 16"/>
                <a:gd name="T1" fmla="*/ 16 h 16"/>
                <a:gd name="T2" fmla="*/ 16 w 16"/>
                <a:gd name="T3" fmla="*/ 15 h 16"/>
                <a:gd name="T4" fmla="*/ 16 w 16"/>
                <a:gd name="T5" fmla="*/ 14 h 16"/>
                <a:gd name="T6" fmla="*/ 15 w 16"/>
                <a:gd name="T7" fmla="*/ 14 h 16"/>
                <a:gd name="T8" fmla="*/ 15 w 16"/>
                <a:gd name="T9" fmla="*/ 13 h 16"/>
                <a:gd name="T10" fmla="*/ 14 w 16"/>
                <a:gd name="T11" fmla="*/ 13 h 16"/>
                <a:gd name="T12" fmla="*/ 14 w 16"/>
                <a:gd name="T13" fmla="*/ 12 h 16"/>
                <a:gd name="T14" fmla="*/ 14 w 16"/>
                <a:gd name="T15" fmla="*/ 11 h 16"/>
                <a:gd name="T16" fmla="*/ 14 w 16"/>
                <a:gd name="T17" fmla="*/ 10 h 16"/>
                <a:gd name="T18" fmla="*/ 13 w 16"/>
                <a:gd name="T19" fmla="*/ 10 h 16"/>
                <a:gd name="T20" fmla="*/ 13 w 16"/>
                <a:gd name="T21" fmla="*/ 9 h 16"/>
                <a:gd name="T22" fmla="*/ 13 w 16"/>
                <a:gd name="T23" fmla="*/ 8 h 16"/>
                <a:gd name="T24" fmla="*/ 12 w 16"/>
                <a:gd name="T25" fmla="*/ 8 h 16"/>
                <a:gd name="T26" fmla="*/ 11 w 16"/>
                <a:gd name="T27" fmla="*/ 8 h 16"/>
                <a:gd name="T28" fmla="*/ 10 w 16"/>
                <a:gd name="T29" fmla="*/ 8 h 16"/>
                <a:gd name="T30" fmla="*/ 10 w 16"/>
                <a:gd name="T31" fmla="*/ 7 h 16"/>
                <a:gd name="T32" fmla="*/ 11 w 16"/>
                <a:gd name="T33" fmla="*/ 7 h 16"/>
                <a:gd name="T34" fmla="*/ 12 w 16"/>
                <a:gd name="T35" fmla="*/ 7 h 16"/>
                <a:gd name="T36" fmla="*/ 12 w 16"/>
                <a:gd name="T37" fmla="*/ 6 h 16"/>
                <a:gd name="T38" fmla="*/ 13 w 16"/>
                <a:gd name="T39" fmla="*/ 6 h 16"/>
                <a:gd name="T40" fmla="*/ 14 w 16"/>
                <a:gd name="T41" fmla="*/ 6 h 16"/>
                <a:gd name="T42" fmla="*/ 14 w 16"/>
                <a:gd name="T43" fmla="*/ 5 h 16"/>
                <a:gd name="T44" fmla="*/ 15 w 16"/>
                <a:gd name="T45" fmla="*/ 5 h 16"/>
                <a:gd name="T46" fmla="*/ 15 w 16"/>
                <a:gd name="T47" fmla="*/ 4 h 16"/>
                <a:gd name="T48" fmla="*/ 15 w 16"/>
                <a:gd name="T49" fmla="*/ 3 h 16"/>
                <a:gd name="T50" fmla="*/ 14 w 16"/>
                <a:gd name="T51" fmla="*/ 3 h 16"/>
                <a:gd name="T52" fmla="*/ 13 w 16"/>
                <a:gd name="T53" fmla="*/ 3 h 16"/>
                <a:gd name="T54" fmla="*/ 13 w 16"/>
                <a:gd name="T55" fmla="*/ 2 h 16"/>
                <a:gd name="T56" fmla="*/ 13 w 16"/>
                <a:gd name="T57" fmla="*/ 1 h 16"/>
                <a:gd name="T58" fmla="*/ 11 w 16"/>
                <a:gd name="T59" fmla="*/ 1 h 16"/>
                <a:gd name="T60" fmla="*/ 9 w 16"/>
                <a:gd name="T61" fmla="*/ 0 h 16"/>
                <a:gd name="T62" fmla="*/ 6 w 16"/>
                <a:gd name="T63" fmla="*/ 1 h 16"/>
                <a:gd name="T64" fmla="*/ 4 w 16"/>
                <a:gd name="T65" fmla="*/ 4 h 16"/>
                <a:gd name="T66" fmla="*/ 2 w 16"/>
                <a:gd name="T67" fmla="*/ 7 h 16"/>
                <a:gd name="T68" fmla="*/ 0 w 16"/>
                <a:gd name="T69" fmla="*/ 10 h 16"/>
                <a:gd name="T70" fmla="*/ 0 w 16"/>
                <a:gd name="T71" fmla="*/ 11 h 16"/>
                <a:gd name="T72" fmla="*/ 1 w 16"/>
                <a:gd name="T73" fmla="*/ 11 h 16"/>
                <a:gd name="T74" fmla="*/ 2 w 16"/>
                <a:gd name="T75" fmla="*/ 11 h 16"/>
                <a:gd name="T76" fmla="*/ 3 w 16"/>
                <a:gd name="T77" fmla="*/ 11 h 16"/>
                <a:gd name="T78" fmla="*/ 4 w 16"/>
                <a:gd name="T79" fmla="*/ 11 h 16"/>
                <a:gd name="T80" fmla="*/ 5 w 16"/>
                <a:gd name="T81" fmla="*/ 11 h 16"/>
                <a:gd name="T82" fmla="*/ 5 w 16"/>
                <a:gd name="T83" fmla="*/ 12 h 16"/>
                <a:gd name="T84" fmla="*/ 6 w 16"/>
                <a:gd name="T85" fmla="*/ 12 h 16"/>
                <a:gd name="T86" fmla="*/ 7 w 16"/>
                <a:gd name="T87" fmla="*/ 12 h 16"/>
                <a:gd name="T88" fmla="*/ 8 w 16"/>
                <a:gd name="T89" fmla="*/ 12 h 16"/>
                <a:gd name="T90" fmla="*/ 8 w 16"/>
                <a:gd name="T91" fmla="*/ 13 h 16"/>
                <a:gd name="T92" fmla="*/ 9 w 16"/>
                <a:gd name="T93" fmla="*/ 13 h 16"/>
                <a:gd name="T94" fmla="*/ 9 w 16"/>
                <a:gd name="T95" fmla="*/ 14 h 16"/>
                <a:gd name="T96" fmla="*/ 9 w 16"/>
                <a:gd name="T97" fmla="*/ 15 h 16"/>
                <a:gd name="T98" fmla="*/ 10 w 16"/>
                <a:gd name="T99" fmla="*/ 15 h 16"/>
                <a:gd name="T100" fmla="*/ 10 w 16"/>
                <a:gd name="T101" fmla="*/ 16 h 16"/>
                <a:gd name="T102" fmla="*/ 11 w 16"/>
                <a:gd name="T103" fmla="*/ 16 h 16"/>
                <a:gd name="T104" fmla="*/ 12 w 16"/>
                <a:gd name="T105" fmla="*/ 16 h 16"/>
                <a:gd name="T106" fmla="*/ 13 w 16"/>
                <a:gd name="T107" fmla="*/ 16 h 16"/>
                <a:gd name="T108" fmla="*/ 14 w 16"/>
                <a:gd name="T109" fmla="*/ 16 h 16"/>
                <a:gd name="T110" fmla="*/ 15 w 16"/>
                <a:gd name="T111" fmla="*/ 16 h 16"/>
                <a:gd name="T112" fmla="*/ 16 w 16"/>
                <a:gd name="T113" fmla="*/ 16 h 16"/>
                <a:gd name="T114" fmla="*/ 16 w 16"/>
                <a:gd name="T115" fmla="*/ 16 h 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
                <a:gd name="T175" fmla="*/ 0 h 16"/>
                <a:gd name="T176" fmla="*/ 16 w 16"/>
                <a:gd name="T177" fmla="*/ 16 h 1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 h="16">
                  <a:moveTo>
                    <a:pt x="16" y="16"/>
                  </a:moveTo>
                  <a:lnTo>
                    <a:pt x="16" y="15"/>
                  </a:lnTo>
                  <a:lnTo>
                    <a:pt x="16" y="14"/>
                  </a:lnTo>
                  <a:lnTo>
                    <a:pt x="15" y="14"/>
                  </a:lnTo>
                  <a:lnTo>
                    <a:pt x="15" y="13"/>
                  </a:lnTo>
                  <a:lnTo>
                    <a:pt x="14" y="13"/>
                  </a:lnTo>
                  <a:lnTo>
                    <a:pt x="14" y="12"/>
                  </a:lnTo>
                  <a:lnTo>
                    <a:pt x="14" y="11"/>
                  </a:lnTo>
                  <a:lnTo>
                    <a:pt x="14" y="10"/>
                  </a:lnTo>
                  <a:lnTo>
                    <a:pt x="13" y="10"/>
                  </a:lnTo>
                  <a:lnTo>
                    <a:pt x="13" y="9"/>
                  </a:lnTo>
                  <a:lnTo>
                    <a:pt x="13" y="8"/>
                  </a:lnTo>
                  <a:lnTo>
                    <a:pt x="12" y="8"/>
                  </a:lnTo>
                  <a:lnTo>
                    <a:pt x="11" y="8"/>
                  </a:lnTo>
                  <a:lnTo>
                    <a:pt x="10" y="8"/>
                  </a:lnTo>
                  <a:lnTo>
                    <a:pt x="10" y="7"/>
                  </a:lnTo>
                  <a:lnTo>
                    <a:pt x="11" y="7"/>
                  </a:lnTo>
                  <a:lnTo>
                    <a:pt x="12" y="7"/>
                  </a:lnTo>
                  <a:lnTo>
                    <a:pt x="12" y="6"/>
                  </a:lnTo>
                  <a:lnTo>
                    <a:pt x="13" y="6"/>
                  </a:lnTo>
                  <a:lnTo>
                    <a:pt x="14" y="6"/>
                  </a:lnTo>
                  <a:lnTo>
                    <a:pt x="14" y="5"/>
                  </a:lnTo>
                  <a:lnTo>
                    <a:pt x="15" y="5"/>
                  </a:lnTo>
                  <a:lnTo>
                    <a:pt x="15" y="4"/>
                  </a:lnTo>
                  <a:lnTo>
                    <a:pt x="15" y="3"/>
                  </a:lnTo>
                  <a:lnTo>
                    <a:pt x="14" y="3"/>
                  </a:lnTo>
                  <a:lnTo>
                    <a:pt x="13" y="3"/>
                  </a:lnTo>
                  <a:lnTo>
                    <a:pt x="13" y="2"/>
                  </a:lnTo>
                  <a:lnTo>
                    <a:pt x="13" y="1"/>
                  </a:lnTo>
                  <a:lnTo>
                    <a:pt x="11" y="1"/>
                  </a:lnTo>
                  <a:lnTo>
                    <a:pt x="9" y="0"/>
                  </a:lnTo>
                  <a:lnTo>
                    <a:pt x="6" y="1"/>
                  </a:lnTo>
                  <a:lnTo>
                    <a:pt x="4" y="4"/>
                  </a:lnTo>
                  <a:lnTo>
                    <a:pt x="2" y="7"/>
                  </a:lnTo>
                  <a:lnTo>
                    <a:pt x="0" y="10"/>
                  </a:lnTo>
                  <a:lnTo>
                    <a:pt x="0" y="11"/>
                  </a:lnTo>
                  <a:lnTo>
                    <a:pt x="1" y="11"/>
                  </a:lnTo>
                  <a:lnTo>
                    <a:pt x="2" y="11"/>
                  </a:lnTo>
                  <a:lnTo>
                    <a:pt x="3" y="11"/>
                  </a:lnTo>
                  <a:lnTo>
                    <a:pt x="4" y="11"/>
                  </a:lnTo>
                  <a:lnTo>
                    <a:pt x="5" y="11"/>
                  </a:lnTo>
                  <a:lnTo>
                    <a:pt x="5" y="12"/>
                  </a:lnTo>
                  <a:lnTo>
                    <a:pt x="6" y="12"/>
                  </a:lnTo>
                  <a:lnTo>
                    <a:pt x="7" y="12"/>
                  </a:lnTo>
                  <a:lnTo>
                    <a:pt x="8" y="12"/>
                  </a:lnTo>
                  <a:lnTo>
                    <a:pt x="8" y="13"/>
                  </a:lnTo>
                  <a:lnTo>
                    <a:pt x="9" y="13"/>
                  </a:lnTo>
                  <a:lnTo>
                    <a:pt x="9" y="14"/>
                  </a:lnTo>
                  <a:lnTo>
                    <a:pt x="9" y="15"/>
                  </a:lnTo>
                  <a:lnTo>
                    <a:pt x="10" y="15"/>
                  </a:lnTo>
                  <a:lnTo>
                    <a:pt x="10" y="16"/>
                  </a:lnTo>
                  <a:lnTo>
                    <a:pt x="11" y="16"/>
                  </a:lnTo>
                  <a:lnTo>
                    <a:pt x="12" y="16"/>
                  </a:lnTo>
                  <a:lnTo>
                    <a:pt x="13" y="16"/>
                  </a:lnTo>
                  <a:lnTo>
                    <a:pt x="14" y="16"/>
                  </a:lnTo>
                  <a:lnTo>
                    <a:pt x="15" y="16"/>
                  </a:lnTo>
                  <a:lnTo>
                    <a:pt x="16" y="1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81" name="Laos">
              <a:hlinkClick r:id="" action="ppaction://noaction"/>
            </p:cNvPr>
            <p:cNvSpPr>
              <a:spLocks noChangeAspect="1"/>
            </p:cNvSpPr>
            <p:nvPr/>
          </p:nvSpPr>
          <p:spPr bwMode="auto">
            <a:xfrm>
              <a:off x="2791" y="1240"/>
              <a:ext cx="67" cy="81"/>
            </a:xfrm>
            <a:custGeom>
              <a:avLst/>
              <a:gdLst>
                <a:gd name="T0" fmla="*/ 49 w 67"/>
                <a:gd name="T1" fmla="*/ 76 h 81"/>
                <a:gd name="T2" fmla="*/ 49 w 67"/>
                <a:gd name="T3" fmla="*/ 71 h 81"/>
                <a:gd name="T4" fmla="*/ 49 w 67"/>
                <a:gd name="T5" fmla="*/ 66 h 81"/>
                <a:gd name="T6" fmla="*/ 47 w 67"/>
                <a:gd name="T7" fmla="*/ 63 h 81"/>
                <a:gd name="T8" fmla="*/ 43 w 67"/>
                <a:gd name="T9" fmla="*/ 61 h 81"/>
                <a:gd name="T10" fmla="*/ 42 w 67"/>
                <a:gd name="T11" fmla="*/ 55 h 81"/>
                <a:gd name="T12" fmla="*/ 41 w 67"/>
                <a:gd name="T13" fmla="*/ 49 h 81"/>
                <a:gd name="T14" fmla="*/ 39 w 67"/>
                <a:gd name="T15" fmla="*/ 45 h 81"/>
                <a:gd name="T16" fmla="*/ 36 w 67"/>
                <a:gd name="T17" fmla="*/ 43 h 81"/>
                <a:gd name="T18" fmla="*/ 33 w 67"/>
                <a:gd name="T19" fmla="*/ 39 h 81"/>
                <a:gd name="T20" fmla="*/ 27 w 67"/>
                <a:gd name="T21" fmla="*/ 40 h 81"/>
                <a:gd name="T22" fmla="*/ 25 w 67"/>
                <a:gd name="T23" fmla="*/ 43 h 81"/>
                <a:gd name="T24" fmla="*/ 21 w 67"/>
                <a:gd name="T25" fmla="*/ 44 h 81"/>
                <a:gd name="T26" fmla="*/ 17 w 67"/>
                <a:gd name="T27" fmla="*/ 41 h 81"/>
                <a:gd name="T28" fmla="*/ 14 w 67"/>
                <a:gd name="T29" fmla="*/ 42 h 81"/>
                <a:gd name="T30" fmla="*/ 9 w 67"/>
                <a:gd name="T31" fmla="*/ 45 h 81"/>
                <a:gd name="T32" fmla="*/ 8 w 67"/>
                <a:gd name="T33" fmla="*/ 46 h 81"/>
                <a:gd name="T34" fmla="*/ 7 w 67"/>
                <a:gd name="T35" fmla="*/ 43 h 81"/>
                <a:gd name="T36" fmla="*/ 8 w 67"/>
                <a:gd name="T37" fmla="*/ 38 h 81"/>
                <a:gd name="T38" fmla="*/ 9 w 67"/>
                <a:gd name="T39" fmla="*/ 33 h 81"/>
                <a:gd name="T40" fmla="*/ 9 w 67"/>
                <a:gd name="T41" fmla="*/ 29 h 81"/>
                <a:gd name="T42" fmla="*/ 7 w 67"/>
                <a:gd name="T43" fmla="*/ 27 h 81"/>
                <a:gd name="T44" fmla="*/ 4 w 67"/>
                <a:gd name="T45" fmla="*/ 26 h 81"/>
                <a:gd name="T46" fmla="*/ 2 w 67"/>
                <a:gd name="T47" fmla="*/ 20 h 81"/>
                <a:gd name="T48" fmla="*/ 0 w 67"/>
                <a:gd name="T49" fmla="*/ 18 h 81"/>
                <a:gd name="T50" fmla="*/ 1 w 67"/>
                <a:gd name="T51" fmla="*/ 16 h 81"/>
                <a:gd name="T52" fmla="*/ 4 w 67"/>
                <a:gd name="T53" fmla="*/ 15 h 81"/>
                <a:gd name="T54" fmla="*/ 4 w 67"/>
                <a:gd name="T55" fmla="*/ 12 h 81"/>
                <a:gd name="T56" fmla="*/ 9 w 67"/>
                <a:gd name="T57" fmla="*/ 9 h 81"/>
                <a:gd name="T58" fmla="*/ 10 w 67"/>
                <a:gd name="T59" fmla="*/ 12 h 81"/>
                <a:gd name="T60" fmla="*/ 14 w 67"/>
                <a:gd name="T61" fmla="*/ 9 h 81"/>
                <a:gd name="T62" fmla="*/ 13 w 67"/>
                <a:gd name="T63" fmla="*/ 6 h 81"/>
                <a:gd name="T64" fmla="*/ 15 w 67"/>
                <a:gd name="T65" fmla="*/ 0 h 81"/>
                <a:gd name="T66" fmla="*/ 19 w 67"/>
                <a:gd name="T67" fmla="*/ 1 h 81"/>
                <a:gd name="T68" fmla="*/ 23 w 67"/>
                <a:gd name="T69" fmla="*/ 6 h 81"/>
                <a:gd name="T70" fmla="*/ 25 w 67"/>
                <a:gd name="T71" fmla="*/ 11 h 81"/>
                <a:gd name="T72" fmla="*/ 31 w 67"/>
                <a:gd name="T73" fmla="*/ 16 h 81"/>
                <a:gd name="T74" fmla="*/ 37 w 67"/>
                <a:gd name="T75" fmla="*/ 15 h 81"/>
                <a:gd name="T76" fmla="*/ 40 w 67"/>
                <a:gd name="T77" fmla="*/ 20 h 81"/>
                <a:gd name="T78" fmla="*/ 43 w 67"/>
                <a:gd name="T79" fmla="*/ 23 h 81"/>
                <a:gd name="T80" fmla="*/ 40 w 67"/>
                <a:gd name="T81" fmla="*/ 27 h 81"/>
                <a:gd name="T82" fmla="*/ 36 w 67"/>
                <a:gd name="T83" fmla="*/ 27 h 81"/>
                <a:gd name="T84" fmla="*/ 35 w 67"/>
                <a:gd name="T85" fmla="*/ 31 h 81"/>
                <a:gd name="T86" fmla="*/ 39 w 67"/>
                <a:gd name="T87" fmla="*/ 33 h 81"/>
                <a:gd name="T88" fmla="*/ 45 w 67"/>
                <a:gd name="T89" fmla="*/ 37 h 81"/>
                <a:gd name="T90" fmla="*/ 50 w 67"/>
                <a:gd name="T91" fmla="*/ 43 h 81"/>
                <a:gd name="T92" fmla="*/ 53 w 67"/>
                <a:gd name="T93" fmla="*/ 48 h 81"/>
                <a:gd name="T94" fmla="*/ 58 w 67"/>
                <a:gd name="T95" fmla="*/ 52 h 81"/>
                <a:gd name="T96" fmla="*/ 59 w 67"/>
                <a:gd name="T97" fmla="*/ 57 h 81"/>
                <a:gd name="T98" fmla="*/ 63 w 67"/>
                <a:gd name="T99" fmla="*/ 59 h 81"/>
                <a:gd name="T100" fmla="*/ 66 w 67"/>
                <a:gd name="T101" fmla="*/ 65 h 81"/>
                <a:gd name="T102" fmla="*/ 67 w 67"/>
                <a:gd name="T103" fmla="*/ 69 h 81"/>
                <a:gd name="T104" fmla="*/ 67 w 67"/>
                <a:gd name="T105" fmla="*/ 75 h 81"/>
                <a:gd name="T106" fmla="*/ 63 w 67"/>
                <a:gd name="T107" fmla="*/ 78 h 81"/>
                <a:gd name="T108" fmla="*/ 59 w 67"/>
                <a:gd name="T109" fmla="*/ 76 h 81"/>
                <a:gd name="T110" fmla="*/ 55 w 67"/>
                <a:gd name="T111" fmla="*/ 78 h 81"/>
                <a:gd name="T112" fmla="*/ 53 w 67"/>
                <a:gd name="T113" fmla="*/ 81 h 81"/>
                <a:gd name="T114" fmla="*/ 48 w 67"/>
                <a:gd name="T115" fmla="*/ 80 h 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7"/>
                <a:gd name="T175" fmla="*/ 0 h 81"/>
                <a:gd name="T176" fmla="*/ 67 w 67"/>
                <a:gd name="T177" fmla="*/ 81 h 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7" h="81">
                  <a:moveTo>
                    <a:pt x="47" y="78"/>
                  </a:moveTo>
                  <a:lnTo>
                    <a:pt x="48" y="77"/>
                  </a:lnTo>
                  <a:lnTo>
                    <a:pt x="49" y="76"/>
                  </a:lnTo>
                  <a:lnTo>
                    <a:pt x="49" y="75"/>
                  </a:lnTo>
                  <a:lnTo>
                    <a:pt x="49" y="73"/>
                  </a:lnTo>
                  <a:lnTo>
                    <a:pt x="49" y="71"/>
                  </a:lnTo>
                  <a:lnTo>
                    <a:pt x="49" y="69"/>
                  </a:lnTo>
                  <a:lnTo>
                    <a:pt x="49" y="67"/>
                  </a:lnTo>
                  <a:lnTo>
                    <a:pt x="49" y="66"/>
                  </a:lnTo>
                  <a:lnTo>
                    <a:pt x="49" y="65"/>
                  </a:lnTo>
                  <a:lnTo>
                    <a:pt x="48" y="64"/>
                  </a:lnTo>
                  <a:lnTo>
                    <a:pt x="47" y="63"/>
                  </a:lnTo>
                  <a:lnTo>
                    <a:pt x="46" y="62"/>
                  </a:lnTo>
                  <a:lnTo>
                    <a:pt x="45" y="62"/>
                  </a:lnTo>
                  <a:lnTo>
                    <a:pt x="43" y="61"/>
                  </a:lnTo>
                  <a:lnTo>
                    <a:pt x="42" y="59"/>
                  </a:lnTo>
                  <a:lnTo>
                    <a:pt x="42" y="57"/>
                  </a:lnTo>
                  <a:lnTo>
                    <a:pt x="42" y="55"/>
                  </a:lnTo>
                  <a:lnTo>
                    <a:pt x="42" y="53"/>
                  </a:lnTo>
                  <a:lnTo>
                    <a:pt x="42" y="51"/>
                  </a:lnTo>
                  <a:lnTo>
                    <a:pt x="41" y="49"/>
                  </a:lnTo>
                  <a:lnTo>
                    <a:pt x="40" y="47"/>
                  </a:lnTo>
                  <a:lnTo>
                    <a:pt x="39" y="46"/>
                  </a:lnTo>
                  <a:lnTo>
                    <a:pt x="39" y="45"/>
                  </a:lnTo>
                  <a:lnTo>
                    <a:pt x="38" y="45"/>
                  </a:lnTo>
                  <a:lnTo>
                    <a:pt x="37" y="44"/>
                  </a:lnTo>
                  <a:lnTo>
                    <a:pt x="36" y="43"/>
                  </a:lnTo>
                  <a:lnTo>
                    <a:pt x="35" y="42"/>
                  </a:lnTo>
                  <a:lnTo>
                    <a:pt x="34" y="40"/>
                  </a:lnTo>
                  <a:lnTo>
                    <a:pt x="33" y="39"/>
                  </a:lnTo>
                  <a:lnTo>
                    <a:pt x="31" y="39"/>
                  </a:lnTo>
                  <a:lnTo>
                    <a:pt x="29" y="39"/>
                  </a:lnTo>
                  <a:lnTo>
                    <a:pt x="27" y="40"/>
                  </a:lnTo>
                  <a:lnTo>
                    <a:pt x="27" y="42"/>
                  </a:lnTo>
                  <a:lnTo>
                    <a:pt x="26" y="42"/>
                  </a:lnTo>
                  <a:lnTo>
                    <a:pt x="25" y="43"/>
                  </a:lnTo>
                  <a:lnTo>
                    <a:pt x="23" y="44"/>
                  </a:lnTo>
                  <a:lnTo>
                    <a:pt x="22" y="44"/>
                  </a:lnTo>
                  <a:lnTo>
                    <a:pt x="21" y="44"/>
                  </a:lnTo>
                  <a:lnTo>
                    <a:pt x="20" y="43"/>
                  </a:lnTo>
                  <a:lnTo>
                    <a:pt x="19" y="41"/>
                  </a:lnTo>
                  <a:lnTo>
                    <a:pt x="17" y="41"/>
                  </a:lnTo>
                  <a:lnTo>
                    <a:pt x="16" y="41"/>
                  </a:lnTo>
                  <a:lnTo>
                    <a:pt x="15" y="42"/>
                  </a:lnTo>
                  <a:lnTo>
                    <a:pt x="14" y="42"/>
                  </a:lnTo>
                  <a:lnTo>
                    <a:pt x="13" y="43"/>
                  </a:lnTo>
                  <a:lnTo>
                    <a:pt x="12" y="44"/>
                  </a:lnTo>
                  <a:lnTo>
                    <a:pt x="9" y="45"/>
                  </a:lnTo>
                  <a:lnTo>
                    <a:pt x="8" y="47"/>
                  </a:lnTo>
                  <a:lnTo>
                    <a:pt x="7" y="47"/>
                  </a:lnTo>
                  <a:lnTo>
                    <a:pt x="8" y="46"/>
                  </a:lnTo>
                  <a:lnTo>
                    <a:pt x="7" y="46"/>
                  </a:lnTo>
                  <a:lnTo>
                    <a:pt x="7" y="44"/>
                  </a:lnTo>
                  <a:lnTo>
                    <a:pt x="7" y="43"/>
                  </a:lnTo>
                  <a:lnTo>
                    <a:pt x="8" y="42"/>
                  </a:lnTo>
                  <a:lnTo>
                    <a:pt x="8" y="40"/>
                  </a:lnTo>
                  <a:lnTo>
                    <a:pt x="8" y="38"/>
                  </a:lnTo>
                  <a:lnTo>
                    <a:pt x="9" y="36"/>
                  </a:lnTo>
                  <a:lnTo>
                    <a:pt x="9" y="35"/>
                  </a:lnTo>
                  <a:lnTo>
                    <a:pt x="9" y="33"/>
                  </a:lnTo>
                  <a:lnTo>
                    <a:pt x="9" y="32"/>
                  </a:lnTo>
                  <a:lnTo>
                    <a:pt x="9" y="31"/>
                  </a:lnTo>
                  <a:lnTo>
                    <a:pt x="9" y="29"/>
                  </a:lnTo>
                  <a:lnTo>
                    <a:pt x="9" y="28"/>
                  </a:lnTo>
                  <a:lnTo>
                    <a:pt x="9" y="27"/>
                  </a:lnTo>
                  <a:lnTo>
                    <a:pt x="7" y="27"/>
                  </a:lnTo>
                  <a:lnTo>
                    <a:pt x="5" y="27"/>
                  </a:lnTo>
                  <a:lnTo>
                    <a:pt x="4" y="27"/>
                  </a:lnTo>
                  <a:lnTo>
                    <a:pt x="4" y="26"/>
                  </a:lnTo>
                  <a:lnTo>
                    <a:pt x="4" y="24"/>
                  </a:lnTo>
                  <a:lnTo>
                    <a:pt x="3" y="21"/>
                  </a:lnTo>
                  <a:lnTo>
                    <a:pt x="2" y="20"/>
                  </a:lnTo>
                  <a:lnTo>
                    <a:pt x="2" y="19"/>
                  </a:lnTo>
                  <a:lnTo>
                    <a:pt x="0" y="19"/>
                  </a:lnTo>
                  <a:lnTo>
                    <a:pt x="0" y="18"/>
                  </a:lnTo>
                  <a:lnTo>
                    <a:pt x="0" y="17"/>
                  </a:lnTo>
                  <a:lnTo>
                    <a:pt x="1" y="17"/>
                  </a:lnTo>
                  <a:lnTo>
                    <a:pt x="1" y="16"/>
                  </a:lnTo>
                  <a:lnTo>
                    <a:pt x="2" y="15"/>
                  </a:lnTo>
                  <a:lnTo>
                    <a:pt x="3" y="15"/>
                  </a:lnTo>
                  <a:lnTo>
                    <a:pt x="4" y="15"/>
                  </a:lnTo>
                  <a:lnTo>
                    <a:pt x="4" y="14"/>
                  </a:lnTo>
                  <a:lnTo>
                    <a:pt x="4" y="13"/>
                  </a:lnTo>
                  <a:lnTo>
                    <a:pt x="4" y="12"/>
                  </a:lnTo>
                  <a:lnTo>
                    <a:pt x="6" y="11"/>
                  </a:lnTo>
                  <a:lnTo>
                    <a:pt x="8" y="10"/>
                  </a:lnTo>
                  <a:lnTo>
                    <a:pt x="9" y="9"/>
                  </a:lnTo>
                  <a:lnTo>
                    <a:pt x="9" y="8"/>
                  </a:lnTo>
                  <a:lnTo>
                    <a:pt x="10" y="10"/>
                  </a:lnTo>
                  <a:lnTo>
                    <a:pt x="10" y="12"/>
                  </a:lnTo>
                  <a:lnTo>
                    <a:pt x="11" y="12"/>
                  </a:lnTo>
                  <a:lnTo>
                    <a:pt x="14" y="11"/>
                  </a:lnTo>
                  <a:lnTo>
                    <a:pt x="14" y="9"/>
                  </a:lnTo>
                  <a:lnTo>
                    <a:pt x="14" y="8"/>
                  </a:lnTo>
                  <a:lnTo>
                    <a:pt x="14" y="7"/>
                  </a:lnTo>
                  <a:lnTo>
                    <a:pt x="13" y="6"/>
                  </a:lnTo>
                  <a:lnTo>
                    <a:pt x="13" y="3"/>
                  </a:lnTo>
                  <a:lnTo>
                    <a:pt x="13" y="1"/>
                  </a:lnTo>
                  <a:lnTo>
                    <a:pt x="15" y="0"/>
                  </a:lnTo>
                  <a:lnTo>
                    <a:pt x="16" y="0"/>
                  </a:lnTo>
                  <a:lnTo>
                    <a:pt x="18" y="0"/>
                  </a:lnTo>
                  <a:lnTo>
                    <a:pt x="19" y="1"/>
                  </a:lnTo>
                  <a:lnTo>
                    <a:pt x="18" y="0"/>
                  </a:lnTo>
                  <a:lnTo>
                    <a:pt x="20" y="3"/>
                  </a:lnTo>
                  <a:lnTo>
                    <a:pt x="23" y="6"/>
                  </a:lnTo>
                  <a:lnTo>
                    <a:pt x="25" y="8"/>
                  </a:lnTo>
                  <a:lnTo>
                    <a:pt x="26" y="9"/>
                  </a:lnTo>
                  <a:lnTo>
                    <a:pt x="25" y="11"/>
                  </a:lnTo>
                  <a:lnTo>
                    <a:pt x="25" y="13"/>
                  </a:lnTo>
                  <a:lnTo>
                    <a:pt x="28" y="15"/>
                  </a:lnTo>
                  <a:lnTo>
                    <a:pt x="31" y="16"/>
                  </a:lnTo>
                  <a:lnTo>
                    <a:pt x="33" y="15"/>
                  </a:lnTo>
                  <a:lnTo>
                    <a:pt x="34" y="15"/>
                  </a:lnTo>
                  <a:lnTo>
                    <a:pt x="37" y="15"/>
                  </a:lnTo>
                  <a:lnTo>
                    <a:pt x="39" y="17"/>
                  </a:lnTo>
                  <a:lnTo>
                    <a:pt x="40" y="18"/>
                  </a:lnTo>
                  <a:lnTo>
                    <a:pt x="40" y="20"/>
                  </a:lnTo>
                  <a:lnTo>
                    <a:pt x="41" y="21"/>
                  </a:lnTo>
                  <a:lnTo>
                    <a:pt x="42" y="22"/>
                  </a:lnTo>
                  <a:lnTo>
                    <a:pt x="43" y="23"/>
                  </a:lnTo>
                  <a:lnTo>
                    <a:pt x="43" y="25"/>
                  </a:lnTo>
                  <a:lnTo>
                    <a:pt x="41" y="26"/>
                  </a:lnTo>
                  <a:lnTo>
                    <a:pt x="40" y="27"/>
                  </a:lnTo>
                  <a:lnTo>
                    <a:pt x="39" y="27"/>
                  </a:lnTo>
                  <a:lnTo>
                    <a:pt x="37" y="27"/>
                  </a:lnTo>
                  <a:lnTo>
                    <a:pt x="36" y="27"/>
                  </a:lnTo>
                  <a:lnTo>
                    <a:pt x="35" y="28"/>
                  </a:lnTo>
                  <a:lnTo>
                    <a:pt x="35" y="30"/>
                  </a:lnTo>
                  <a:lnTo>
                    <a:pt x="35" y="31"/>
                  </a:lnTo>
                  <a:lnTo>
                    <a:pt x="36" y="31"/>
                  </a:lnTo>
                  <a:lnTo>
                    <a:pt x="37" y="32"/>
                  </a:lnTo>
                  <a:lnTo>
                    <a:pt x="39" y="33"/>
                  </a:lnTo>
                  <a:lnTo>
                    <a:pt x="41" y="34"/>
                  </a:lnTo>
                  <a:lnTo>
                    <a:pt x="44" y="36"/>
                  </a:lnTo>
                  <a:lnTo>
                    <a:pt x="45" y="37"/>
                  </a:lnTo>
                  <a:lnTo>
                    <a:pt x="46" y="39"/>
                  </a:lnTo>
                  <a:lnTo>
                    <a:pt x="47" y="41"/>
                  </a:lnTo>
                  <a:lnTo>
                    <a:pt x="50" y="43"/>
                  </a:lnTo>
                  <a:lnTo>
                    <a:pt x="50" y="44"/>
                  </a:lnTo>
                  <a:lnTo>
                    <a:pt x="52" y="47"/>
                  </a:lnTo>
                  <a:lnTo>
                    <a:pt x="53" y="48"/>
                  </a:lnTo>
                  <a:lnTo>
                    <a:pt x="54" y="48"/>
                  </a:lnTo>
                  <a:lnTo>
                    <a:pt x="57" y="50"/>
                  </a:lnTo>
                  <a:lnTo>
                    <a:pt x="58" y="52"/>
                  </a:lnTo>
                  <a:lnTo>
                    <a:pt x="58" y="54"/>
                  </a:lnTo>
                  <a:lnTo>
                    <a:pt x="58" y="55"/>
                  </a:lnTo>
                  <a:lnTo>
                    <a:pt x="59" y="57"/>
                  </a:lnTo>
                  <a:lnTo>
                    <a:pt x="61" y="57"/>
                  </a:lnTo>
                  <a:lnTo>
                    <a:pt x="62" y="58"/>
                  </a:lnTo>
                  <a:lnTo>
                    <a:pt x="63" y="59"/>
                  </a:lnTo>
                  <a:lnTo>
                    <a:pt x="64" y="60"/>
                  </a:lnTo>
                  <a:lnTo>
                    <a:pt x="65" y="63"/>
                  </a:lnTo>
                  <a:lnTo>
                    <a:pt x="66" y="65"/>
                  </a:lnTo>
                  <a:lnTo>
                    <a:pt x="66" y="66"/>
                  </a:lnTo>
                  <a:lnTo>
                    <a:pt x="67" y="68"/>
                  </a:lnTo>
                  <a:lnTo>
                    <a:pt x="67" y="69"/>
                  </a:lnTo>
                  <a:lnTo>
                    <a:pt x="67" y="70"/>
                  </a:lnTo>
                  <a:lnTo>
                    <a:pt x="67" y="72"/>
                  </a:lnTo>
                  <a:lnTo>
                    <a:pt x="67" y="75"/>
                  </a:lnTo>
                  <a:lnTo>
                    <a:pt x="66" y="76"/>
                  </a:lnTo>
                  <a:lnTo>
                    <a:pt x="65" y="77"/>
                  </a:lnTo>
                  <a:lnTo>
                    <a:pt x="63" y="78"/>
                  </a:lnTo>
                  <a:lnTo>
                    <a:pt x="62" y="78"/>
                  </a:lnTo>
                  <a:lnTo>
                    <a:pt x="61" y="76"/>
                  </a:lnTo>
                  <a:lnTo>
                    <a:pt x="59" y="76"/>
                  </a:lnTo>
                  <a:lnTo>
                    <a:pt x="57" y="77"/>
                  </a:lnTo>
                  <a:lnTo>
                    <a:pt x="56" y="78"/>
                  </a:lnTo>
                  <a:lnTo>
                    <a:pt x="55" y="78"/>
                  </a:lnTo>
                  <a:lnTo>
                    <a:pt x="54" y="80"/>
                  </a:lnTo>
                  <a:lnTo>
                    <a:pt x="54" y="81"/>
                  </a:lnTo>
                  <a:lnTo>
                    <a:pt x="53" y="81"/>
                  </a:lnTo>
                  <a:lnTo>
                    <a:pt x="51" y="81"/>
                  </a:lnTo>
                  <a:lnTo>
                    <a:pt x="50" y="80"/>
                  </a:lnTo>
                  <a:lnTo>
                    <a:pt x="48" y="80"/>
                  </a:lnTo>
                  <a:lnTo>
                    <a:pt x="47" y="79"/>
                  </a:lnTo>
                  <a:lnTo>
                    <a:pt x="47" y="7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82" name="Latvia">
              <a:hlinkClick r:id="" action="ppaction://noaction"/>
            </p:cNvPr>
            <p:cNvSpPr>
              <a:spLocks noChangeAspect="1"/>
            </p:cNvSpPr>
            <p:nvPr/>
          </p:nvSpPr>
          <p:spPr bwMode="auto">
            <a:xfrm>
              <a:off x="2053" y="840"/>
              <a:ext cx="70" cy="33"/>
            </a:xfrm>
            <a:custGeom>
              <a:avLst/>
              <a:gdLst>
                <a:gd name="T0" fmla="*/ 61 w 70"/>
                <a:gd name="T1" fmla="*/ 6 h 33"/>
                <a:gd name="T2" fmla="*/ 58 w 70"/>
                <a:gd name="T3" fmla="*/ 7 h 33"/>
                <a:gd name="T4" fmla="*/ 52 w 70"/>
                <a:gd name="T5" fmla="*/ 7 h 33"/>
                <a:gd name="T6" fmla="*/ 48 w 70"/>
                <a:gd name="T7" fmla="*/ 3 h 33"/>
                <a:gd name="T8" fmla="*/ 43 w 70"/>
                <a:gd name="T9" fmla="*/ 2 h 33"/>
                <a:gd name="T10" fmla="*/ 40 w 70"/>
                <a:gd name="T11" fmla="*/ 1 h 33"/>
                <a:gd name="T12" fmla="*/ 35 w 70"/>
                <a:gd name="T13" fmla="*/ 3 h 33"/>
                <a:gd name="T14" fmla="*/ 31 w 70"/>
                <a:gd name="T15" fmla="*/ 4 h 33"/>
                <a:gd name="T16" fmla="*/ 32 w 70"/>
                <a:gd name="T17" fmla="*/ 8 h 33"/>
                <a:gd name="T18" fmla="*/ 31 w 70"/>
                <a:gd name="T19" fmla="*/ 13 h 33"/>
                <a:gd name="T20" fmla="*/ 31 w 70"/>
                <a:gd name="T21" fmla="*/ 17 h 33"/>
                <a:gd name="T22" fmla="*/ 27 w 70"/>
                <a:gd name="T23" fmla="*/ 16 h 33"/>
                <a:gd name="T24" fmla="*/ 22 w 70"/>
                <a:gd name="T25" fmla="*/ 14 h 33"/>
                <a:gd name="T26" fmla="*/ 18 w 70"/>
                <a:gd name="T27" fmla="*/ 11 h 33"/>
                <a:gd name="T28" fmla="*/ 17 w 70"/>
                <a:gd name="T29" fmla="*/ 8 h 33"/>
                <a:gd name="T30" fmla="*/ 12 w 70"/>
                <a:gd name="T31" fmla="*/ 6 h 33"/>
                <a:gd name="T32" fmla="*/ 7 w 70"/>
                <a:gd name="T33" fmla="*/ 8 h 33"/>
                <a:gd name="T34" fmla="*/ 3 w 70"/>
                <a:gd name="T35" fmla="*/ 12 h 33"/>
                <a:gd name="T36" fmla="*/ 3 w 70"/>
                <a:gd name="T37" fmla="*/ 16 h 33"/>
                <a:gd name="T38" fmla="*/ 0 w 70"/>
                <a:gd name="T39" fmla="*/ 21 h 33"/>
                <a:gd name="T40" fmla="*/ 1 w 70"/>
                <a:gd name="T41" fmla="*/ 25 h 33"/>
                <a:gd name="T42" fmla="*/ 0 w 70"/>
                <a:gd name="T43" fmla="*/ 28 h 33"/>
                <a:gd name="T44" fmla="*/ 3 w 70"/>
                <a:gd name="T45" fmla="*/ 28 h 33"/>
                <a:gd name="T46" fmla="*/ 7 w 70"/>
                <a:gd name="T47" fmla="*/ 25 h 33"/>
                <a:gd name="T48" fmla="*/ 11 w 70"/>
                <a:gd name="T49" fmla="*/ 23 h 33"/>
                <a:gd name="T50" fmla="*/ 15 w 70"/>
                <a:gd name="T51" fmla="*/ 23 h 33"/>
                <a:gd name="T52" fmla="*/ 20 w 70"/>
                <a:gd name="T53" fmla="*/ 23 h 33"/>
                <a:gd name="T54" fmla="*/ 24 w 70"/>
                <a:gd name="T55" fmla="*/ 23 h 33"/>
                <a:gd name="T56" fmla="*/ 30 w 70"/>
                <a:gd name="T57" fmla="*/ 23 h 33"/>
                <a:gd name="T58" fmla="*/ 36 w 70"/>
                <a:gd name="T59" fmla="*/ 22 h 33"/>
                <a:gd name="T60" fmla="*/ 39 w 70"/>
                <a:gd name="T61" fmla="*/ 23 h 33"/>
                <a:gd name="T62" fmla="*/ 40 w 70"/>
                <a:gd name="T63" fmla="*/ 26 h 33"/>
                <a:gd name="T64" fmla="*/ 43 w 70"/>
                <a:gd name="T65" fmla="*/ 27 h 33"/>
                <a:gd name="T66" fmla="*/ 46 w 70"/>
                <a:gd name="T67" fmla="*/ 29 h 33"/>
                <a:gd name="T68" fmla="*/ 50 w 70"/>
                <a:gd name="T69" fmla="*/ 31 h 33"/>
                <a:gd name="T70" fmla="*/ 53 w 70"/>
                <a:gd name="T71" fmla="*/ 33 h 33"/>
                <a:gd name="T72" fmla="*/ 57 w 70"/>
                <a:gd name="T73" fmla="*/ 32 h 33"/>
                <a:gd name="T74" fmla="*/ 61 w 70"/>
                <a:gd name="T75" fmla="*/ 33 h 33"/>
                <a:gd name="T76" fmla="*/ 65 w 70"/>
                <a:gd name="T77" fmla="*/ 31 h 33"/>
                <a:gd name="T78" fmla="*/ 67 w 70"/>
                <a:gd name="T79" fmla="*/ 28 h 33"/>
                <a:gd name="T80" fmla="*/ 70 w 70"/>
                <a:gd name="T81" fmla="*/ 27 h 33"/>
                <a:gd name="T82" fmla="*/ 69 w 70"/>
                <a:gd name="T83" fmla="*/ 22 h 33"/>
                <a:gd name="T84" fmla="*/ 66 w 70"/>
                <a:gd name="T85" fmla="*/ 18 h 33"/>
                <a:gd name="T86" fmla="*/ 66 w 70"/>
                <a:gd name="T87" fmla="*/ 14 h 33"/>
                <a:gd name="T88" fmla="*/ 65 w 70"/>
                <a:gd name="T89" fmla="*/ 13 h 33"/>
                <a:gd name="T90" fmla="*/ 65 w 70"/>
                <a:gd name="T91" fmla="*/ 10 h 33"/>
                <a:gd name="T92" fmla="*/ 62 w 70"/>
                <a:gd name="T93" fmla="*/ 9 h 33"/>
                <a:gd name="T94" fmla="*/ 62 w 70"/>
                <a:gd name="T95" fmla="*/ 7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0"/>
                <a:gd name="T145" fmla="*/ 0 h 33"/>
                <a:gd name="T146" fmla="*/ 70 w 70"/>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0" h="33">
                  <a:moveTo>
                    <a:pt x="63" y="7"/>
                  </a:moveTo>
                  <a:lnTo>
                    <a:pt x="62" y="7"/>
                  </a:lnTo>
                  <a:lnTo>
                    <a:pt x="62" y="6"/>
                  </a:lnTo>
                  <a:lnTo>
                    <a:pt x="61" y="6"/>
                  </a:lnTo>
                  <a:lnTo>
                    <a:pt x="60" y="6"/>
                  </a:lnTo>
                  <a:lnTo>
                    <a:pt x="59" y="6"/>
                  </a:lnTo>
                  <a:lnTo>
                    <a:pt x="59" y="7"/>
                  </a:lnTo>
                  <a:lnTo>
                    <a:pt x="58" y="7"/>
                  </a:lnTo>
                  <a:lnTo>
                    <a:pt x="57" y="7"/>
                  </a:lnTo>
                  <a:lnTo>
                    <a:pt x="55" y="7"/>
                  </a:lnTo>
                  <a:lnTo>
                    <a:pt x="53" y="7"/>
                  </a:lnTo>
                  <a:lnTo>
                    <a:pt x="52" y="7"/>
                  </a:lnTo>
                  <a:lnTo>
                    <a:pt x="51" y="6"/>
                  </a:lnTo>
                  <a:lnTo>
                    <a:pt x="49" y="5"/>
                  </a:lnTo>
                  <a:lnTo>
                    <a:pt x="49" y="4"/>
                  </a:lnTo>
                  <a:lnTo>
                    <a:pt x="48" y="3"/>
                  </a:lnTo>
                  <a:lnTo>
                    <a:pt x="46" y="3"/>
                  </a:lnTo>
                  <a:lnTo>
                    <a:pt x="45" y="2"/>
                  </a:lnTo>
                  <a:lnTo>
                    <a:pt x="44" y="2"/>
                  </a:lnTo>
                  <a:lnTo>
                    <a:pt x="43" y="2"/>
                  </a:lnTo>
                  <a:lnTo>
                    <a:pt x="43" y="1"/>
                  </a:lnTo>
                  <a:lnTo>
                    <a:pt x="42" y="1"/>
                  </a:lnTo>
                  <a:lnTo>
                    <a:pt x="42" y="0"/>
                  </a:lnTo>
                  <a:lnTo>
                    <a:pt x="40" y="1"/>
                  </a:lnTo>
                  <a:lnTo>
                    <a:pt x="39" y="1"/>
                  </a:lnTo>
                  <a:lnTo>
                    <a:pt x="38" y="2"/>
                  </a:lnTo>
                  <a:lnTo>
                    <a:pt x="37" y="3"/>
                  </a:lnTo>
                  <a:lnTo>
                    <a:pt x="35" y="3"/>
                  </a:lnTo>
                  <a:lnTo>
                    <a:pt x="34" y="3"/>
                  </a:lnTo>
                  <a:lnTo>
                    <a:pt x="33" y="4"/>
                  </a:lnTo>
                  <a:lnTo>
                    <a:pt x="32" y="4"/>
                  </a:lnTo>
                  <a:lnTo>
                    <a:pt x="31" y="4"/>
                  </a:lnTo>
                  <a:lnTo>
                    <a:pt x="31" y="5"/>
                  </a:lnTo>
                  <a:lnTo>
                    <a:pt x="31" y="6"/>
                  </a:lnTo>
                  <a:lnTo>
                    <a:pt x="32" y="7"/>
                  </a:lnTo>
                  <a:lnTo>
                    <a:pt x="32" y="8"/>
                  </a:lnTo>
                  <a:lnTo>
                    <a:pt x="32" y="9"/>
                  </a:lnTo>
                  <a:lnTo>
                    <a:pt x="31" y="10"/>
                  </a:lnTo>
                  <a:lnTo>
                    <a:pt x="31" y="11"/>
                  </a:lnTo>
                  <a:lnTo>
                    <a:pt x="31" y="13"/>
                  </a:lnTo>
                  <a:lnTo>
                    <a:pt x="31" y="15"/>
                  </a:lnTo>
                  <a:lnTo>
                    <a:pt x="30" y="16"/>
                  </a:lnTo>
                  <a:lnTo>
                    <a:pt x="30" y="17"/>
                  </a:lnTo>
                  <a:lnTo>
                    <a:pt x="31" y="17"/>
                  </a:lnTo>
                  <a:lnTo>
                    <a:pt x="30" y="17"/>
                  </a:lnTo>
                  <a:lnTo>
                    <a:pt x="29" y="16"/>
                  </a:lnTo>
                  <a:lnTo>
                    <a:pt x="28" y="16"/>
                  </a:lnTo>
                  <a:lnTo>
                    <a:pt x="27" y="16"/>
                  </a:lnTo>
                  <a:lnTo>
                    <a:pt x="25" y="16"/>
                  </a:lnTo>
                  <a:lnTo>
                    <a:pt x="24" y="15"/>
                  </a:lnTo>
                  <a:lnTo>
                    <a:pt x="23" y="15"/>
                  </a:lnTo>
                  <a:lnTo>
                    <a:pt x="22" y="14"/>
                  </a:lnTo>
                  <a:lnTo>
                    <a:pt x="22" y="13"/>
                  </a:lnTo>
                  <a:lnTo>
                    <a:pt x="21" y="13"/>
                  </a:lnTo>
                  <a:lnTo>
                    <a:pt x="19" y="12"/>
                  </a:lnTo>
                  <a:lnTo>
                    <a:pt x="18" y="11"/>
                  </a:lnTo>
                  <a:lnTo>
                    <a:pt x="18" y="10"/>
                  </a:lnTo>
                  <a:lnTo>
                    <a:pt x="18" y="9"/>
                  </a:lnTo>
                  <a:lnTo>
                    <a:pt x="17" y="9"/>
                  </a:lnTo>
                  <a:lnTo>
                    <a:pt x="17" y="8"/>
                  </a:lnTo>
                  <a:lnTo>
                    <a:pt x="16" y="8"/>
                  </a:lnTo>
                  <a:lnTo>
                    <a:pt x="15" y="7"/>
                  </a:lnTo>
                  <a:lnTo>
                    <a:pt x="14" y="6"/>
                  </a:lnTo>
                  <a:lnTo>
                    <a:pt x="12" y="6"/>
                  </a:lnTo>
                  <a:lnTo>
                    <a:pt x="10" y="7"/>
                  </a:lnTo>
                  <a:lnTo>
                    <a:pt x="9" y="7"/>
                  </a:lnTo>
                  <a:lnTo>
                    <a:pt x="8" y="7"/>
                  </a:lnTo>
                  <a:lnTo>
                    <a:pt x="7" y="8"/>
                  </a:lnTo>
                  <a:lnTo>
                    <a:pt x="6" y="9"/>
                  </a:lnTo>
                  <a:lnTo>
                    <a:pt x="5" y="10"/>
                  </a:lnTo>
                  <a:lnTo>
                    <a:pt x="4" y="11"/>
                  </a:lnTo>
                  <a:lnTo>
                    <a:pt x="3" y="12"/>
                  </a:lnTo>
                  <a:lnTo>
                    <a:pt x="3" y="13"/>
                  </a:lnTo>
                  <a:lnTo>
                    <a:pt x="3" y="14"/>
                  </a:lnTo>
                  <a:lnTo>
                    <a:pt x="3" y="15"/>
                  </a:lnTo>
                  <a:lnTo>
                    <a:pt x="3" y="16"/>
                  </a:lnTo>
                  <a:lnTo>
                    <a:pt x="2" y="17"/>
                  </a:lnTo>
                  <a:lnTo>
                    <a:pt x="1" y="18"/>
                  </a:lnTo>
                  <a:lnTo>
                    <a:pt x="1" y="19"/>
                  </a:lnTo>
                  <a:lnTo>
                    <a:pt x="0" y="21"/>
                  </a:lnTo>
                  <a:lnTo>
                    <a:pt x="0" y="22"/>
                  </a:lnTo>
                  <a:lnTo>
                    <a:pt x="0" y="23"/>
                  </a:lnTo>
                  <a:lnTo>
                    <a:pt x="1" y="24"/>
                  </a:lnTo>
                  <a:lnTo>
                    <a:pt x="1" y="25"/>
                  </a:lnTo>
                  <a:lnTo>
                    <a:pt x="0" y="25"/>
                  </a:lnTo>
                  <a:lnTo>
                    <a:pt x="0" y="26"/>
                  </a:lnTo>
                  <a:lnTo>
                    <a:pt x="0" y="27"/>
                  </a:lnTo>
                  <a:lnTo>
                    <a:pt x="0" y="28"/>
                  </a:lnTo>
                  <a:lnTo>
                    <a:pt x="1" y="28"/>
                  </a:lnTo>
                  <a:lnTo>
                    <a:pt x="1" y="29"/>
                  </a:lnTo>
                  <a:lnTo>
                    <a:pt x="2" y="28"/>
                  </a:lnTo>
                  <a:lnTo>
                    <a:pt x="3" y="28"/>
                  </a:lnTo>
                  <a:lnTo>
                    <a:pt x="4" y="27"/>
                  </a:lnTo>
                  <a:lnTo>
                    <a:pt x="5" y="26"/>
                  </a:lnTo>
                  <a:lnTo>
                    <a:pt x="6" y="25"/>
                  </a:lnTo>
                  <a:lnTo>
                    <a:pt x="7" y="25"/>
                  </a:lnTo>
                  <a:lnTo>
                    <a:pt x="7" y="24"/>
                  </a:lnTo>
                  <a:lnTo>
                    <a:pt x="8" y="24"/>
                  </a:lnTo>
                  <a:lnTo>
                    <a:pt x="10" y="24"/>
                  </a:lnTo>
                  <a:lnTo>
                    <a:pt x="11" y="23"/>
                  </a:lnTo>
                  <a:lnTo>
                    <a:pt x="12" y="22"/>
                  </a:lnTo>
                  <a:lnTo>
                    <a:pt x="13" y="22"/>
                  </a:lnTo>
                  <a:lnTo>
                    <a:pt x="14" y="22"/>
                  </a:lnTo>
                  <a:lnTo>
                    <a:pt x="15" y="23"/>
                  </a:lnTo>
                  <a:lnTo>
                    <a:pt x="16" y="23"/>
                  </a:lnTo>
                  <a:lnTo>
                    <a:pt x="17" y="24"/>
                  </a:lnTo>
                  <a:lnTo>
                    <a:pt x="18" y="23"/>
                  </a:lnTo>
                  <a:lnTo>
                    <a:pt x="20" y="23"/>
                  </a:lnTo>
                  <a:lnTo>
                    <a:pt x="21" y="23"/>
                  </a:lnTo>
                  <a:lnTo>
                    <a:pt x="22" y="23"/>
                  </a:lnTo>
                  <a:lnTo>
                    <a:pt x="23" y="23"/>
                  </a:lnTo>
                  <a:lnTo>
                    <a:pt x="24" y="23"/>
                  </a:lnTo>
                  <a:lnTo>
                    <a:pt x="25" y="23"/>
                  </a:lnTo>
                  <a:lnTo>
                    <a:pt x="27" y="23"/>
                  </a:lnTo>
                  <a:lnTo>
                    <a:pt x="29" y="23"/>
                  </a:lnTo>
                  <a:lnTo>
                    <a:pt x="30" y="23"/>
                  </a:lnTo>
                  <a:lnTo>
                    <a:pt x="31" y="23"/>
                  </a:lnTo>
                  <a:lnTo>
                    <a:pt x="33" y="23"/>
                  </a:lnTo>
                  <a:lnTo>
                    <a:pt x="34" y="23"/>
                  </a:lnTo>
                  <a:lnTo>
                    <a:pt x="36" y="22"/>
                  </a:lnTo>
                  <a:lnTo>
                    <a:pt x="37" y="22"/>
                  </a:lnTo>
                  <a:lnTo>
                    <a:pt x="38" y="22"/>
                  </a:lnTo>
                  <a:lnTo>
                    <a:pt x="39" y="22"/>
                  </a:lnTo>
                  <a:lnTo>
                    <a:pt x="39" y="23"/>
                  </a:lnTo>
                  <a:lnTo>
                    <a:pt x="39" y="24"/>
                  </a:lnTo>
                  <a:lnTo>
                    <a:pt x="39" y="25"/>
                  </a:lnTo>
                  <a:lnTo>
                    <a:pt x="39" y="26"/>
                  </a:lnTo>
                  <a:lnTo>
                    <a:pt x="40" y="26"/>
                  </a:lnTo>
                  <a:lnTo>
                    <a:pt x="40" y="27"/>
                  </a:lnTo>
                  <a:lnTo>
                    <a:pt x="41" y="27"/>
                  </a:lnTo>
                  <a:lnTo>
                    <a:pt x="42" y="27"/>
                  </a:lnTo>
                  <a:lnTo>
                    <a:pt x="43" y="27"/>
                  </a:lnTo>
                  <a:lnTo>
                    <a:pt x="44" y="27"/>
                  </a:lnTo>
                  <a:lnTo>
                    <a:pt x="45" y="28"/>
                  </a:lnTo>
                  <a:lnTo>
                    <a:pt x="46" y="28"/>
                  </a:lnTo>
                  <a:lnTo>
                    <a:pt x="46" y="29"/>
                  </a:lnTo>
                  <a:lnTo>
                    <a:pt x="47" y="29"/>
                  </a:lnTo>
                  <a:lnTo>
                    <a:pt x="48" y="30"/>
                  </a:lnTo>
                  <a:lnTo>
                    <a:pt x="49" y="31"/>
                  </a:lnTo>
                  <a:lnTo>
                    <a:pt x="50" y="31"/>
                  </a:lnTo>
                  <a:lnTo>
                    <a:pt x="50" y="32"/>
                  </a:lnTo>
                  <a:lnTo>
                    <a:pt x="51" y="32"/>
                  </a:lnTo>
                  <a:lnTo>
                    <a:pt x="52" y="33"/>
                  </a:lnTo>
                  <a:lnTo>
                    <a:pt x="53" y="33"/>
                  </a:lnTo>
                  <a:lnTo>
                    <a:pt x="54" y="33"/>
                  </a:lnTo>
                  <a:lnTo>
                    <a:pt x="55" y="33"/>
                  </a:lnTo>
                  <a:lnTo>
                    <a:pt x="56" y="33"/>
                  </a:lnTo>
                  <a:lnTo>
                    <a:pt x="57" y="32"/>
                  </a:lnTo>
                  <a:lnTo>
                    <a:pt x="58" y="32"/>
                  </a:lnTo>
                  <a:lnTo>
                    <a:pt x="59" y="32"/>
                  </a:lnTo>
                  <a:lnTo>
                    <a:pt x="60" y="32"/>
                  </a:lnTo>
                  <a:lnTo>
                    <a:pt x="61" y="33"/>
                  </a:lnTo>
                  <a:lnTo>
                    <a:pt x="63" y="33"/>
                  </a:lnTo>
                  <a:lnTo>
                    <a:pt x="64" y="32"/>
                  </a:lnTo>
                  <a:lnTo>
                    <a:pt x="65" y="32"/>
                  </a:lnTo>
                  <a:lnTo>
                    <a:pt x="65" y="31"/>
                  </a:lnTo>
                  <a:lnTo>
                    <a:pt x="65" y="30"/>
                  </a:lnTo>
                  <a:lnTo>
                    <a:pt x="65" y="29"/>
                  </a:lnTo>
                  <a:lnTo>
                    <a:pt x="65" y="28"/>
                  </a:lnTo>
                  <a:lnTo>
                    <a:pt x="67" y="28"/>
                  </a:lnTo>
                  <a:lnTo>
                    <a:pt x="68" y="28"/>
                  </a:lnTo>
                  <a:lnTo>
                    <a:pt x="69" y="28"/>
                  </a:lnTo>
                  <a:lnTo>
                    <a:pt x="70" y="28"/>
                  </a:lnTo>
                  <a:lnTo>
                    <a:pt x="70" y="27"/>
                  </a:lnTo>
                  <a:lnTo>
                    <a:pt x="70" y="26"/>
                  </a:lnTo>
                  <a:lnTo>
                    <a:pt x="69" y="25"/>
                  </a:lnTo>
                  <a:lnTo>
                    <a:pt x="69" y="24"/>
                  </a:lnTo>
                  <a:lnTo>
                    <a:pt x="69" y="22"/>
                  </a:lnTo>
                  <a:lnTo>
                    <a:pt x="68" y="21"/>
                  </a:lnTo>
                  <a:lnTo>
                    <a:pt x="67" y="20"/>
                  </a:lnTo>
                  <a:lnTo>
                    <a:pt x="67" y="19"/>
                  </a:lnTo>
                  <a:lnTo>
                    <a:pt x="66" y="18"/>
                  </a:lnTo>
                  <a:lnTo>
                    <a:pt x="65" y="17"/>
                  </a:lnTo>
                  <a:lnTo>
                    <a:pt x="65" y="16"/>
                  </a:lnTo>
                  <a:lnTo>
                    <a:pt x="66" y="15"/>
                  </a:lnTo>
                  <a:lnTo>
                    <a:pt x="66" y="14"/>
                  </a:lnTo>
                  <a:lnTo>
                    <a:pt x="67" y="14"/>
                  </a:lnTo>
                  <a:lnTo>
                    <a:pt x="67" y="13"/>
                  </a:lnTo>
                  <a:lnTo>
                    <a:pt x="66" y="13"/>
                  </a:lnTo>
                  <a:lnTo>
                    <a:pt x="65" y="13"/>
                  </a:lnTo>
                  <a:lnTo>
                    <a:pt x="65" y="12"/>
                  </a:lnTo>
                  <a:lnTo>
                    <a:pt x="65" y="11"/>
                  </a:lnTo>
                  <a:lnTo>
                    <a:pt x="66" y="10"/>
                  </a:lnTo>
                  <a:lnTo>
                    <a:pt x="65" y="10"/>
                  </a:lnTo>
                  <a:lnTo>
                    <a:pt x="64" y="10"/>
                  </a:lnTo>
                  <a:lnTo>
                    <a:pt x="63" y="10"/>
                  </a:lnTo>
                  <a:lnTo>
                    <a:pt x="63" y="9"/>
                  </a:lnTo>
                  <a:lnTo>
                    <a:pt x="62" y="9"/>
                  </a:lnTo>
                  <a:lnTo>
                    <a:pt x="61" y="9"/>
                  </a:lnTo>
                  <a:lnTo>
                    <a:pt x="61" y="8"/>
                  </a:lnTo>
                  <a:lnTo>
                    <a:pt x="62" y="8"/>
                  </a:lnTo>
                  <a:lnTo>
                    <a:pt x="62" y="7"/>
                  </a:lnTo>
                  <a:lnTo>
                    <a:pt x="63" y="7"/>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83" name="Lebanon">
              <a:hlinkClick r:id="" action="ppaction://noaction"/>
            </p:cNvPr>
            <p:cNvSpPr>
              <a:spLocks noChangeAspect="1"/>
            </p:cNvSpPr>
            <p:nvPr/>
          </p:nvSpPr>
          <p:spPr bwMode="auto">
            <a:xfrm>
              <a:off x="2187" y="1116"/>
              <a:ext cx="16" cy="18"/>
            </a:xfrm>
            <a:custGeom>
              <a:avLst/>
              <a:gdLst>
                <a:gd name="T0" fmla="*/ 6 w 16"/>
                <a:gd name="T1" fmla="*/ 16 h 18"/>
                <a:gd name="T2" fmla="*/ 7 w 16"/>
                <a:gd name="T3" fmla="*/ 15 h 18"/>
                <a:gd name="T4" fmla="*/ 8 w 16"/>
                <a:gd name="T5" fmla="*/ 15 h 18"/>
                <a:gd name="T6" fmla="*/ 8 w 16"/>
                <a:gd name="T7" fmla="*/ 14 h 18"/>
                <a:gd name="T8" fmla="*/ 9 w 16"/>
                <a:gd name="T9" fmla="*/ 14 h 18"/>
                <a:gd name="T10" fmla="*/ 10 w 16"/>
                <a:gd name="T11" fmla="*/ 13 h 18"/>
                <a:gd name="T12" fmla="*/ 10 w 16"/>
                <a:gd name="T13" fmla="*/ 12 h 18"/>
                <a:gd name="T14" fmla="*/ 9 w 16"/>
                <a:gd name="T15" fmla="*/ 12 h 18"/>
                <a:gd name="T16" fmla="*/ 9 w 16"/>
                <a:gd name="T17" fmla="*/ 11 h 18"/>
                <a:gd name="T18" fmla="*/ 10 w 16"/>
                <a:gd name="T19" fmla="*/ 11 h 18"/>
                <a:gd name="T20" fmla="*/ 10 w 16"/>
                <a:gd name="T21" fmla="*/ 10 h 18"/>
                <a:gd name="T22" fmla="*/ 11 w 16"/>
                <a:gd name="T23" fmla="*/ 10 h 18"/>
                <a:gd name="T24" fmla="*/ 12 w 16"/>
                <a:gd name="T25" fmla="*/ 10 h 18"/>
                <a:gd name="T26" fmla="*/ 13 w 16"/>
                <a:gd name="T27" fmla="*/ 10 h 18"/>
                <a:gd name="T28" fmla="*/ 14 w 16"/>
                <a:gd name="T29" fmla="*/ 10 h 18"/>
                <a:gd name="T30" fmla="*/ 13 w 16"/>
                <a:gd name="T31" fmla="*/ 9 h 18"/>
                <a:gd name="T32" fmla="*/ 13 w 16"/>
                <a:gd name="T33" fmla="*/ 8 h 18"/>
                <a:gd name="T34" fmla="*/ 14 w 16"/>
                <a:gd name="T35" fmla="*/ 7 h 18"/>
                <a:gd name="T36" fmla="*/ 15 w 16"/>
                <a:gd name="T37" fmla="*/ 7 h 18"/>
                <a:gd name="T38" fmla="*/ 16 w 16"/>
                <a:gd name="T39" fmla="*/ 6 h 18"/>
                <a:gd name="T40" fmla="*/ 16 w 16"/>
                <a:gd name="T41" fmla="*/ 5 h 18"/>
                <a:gd name="T42" fmla="*/ 16 w 16"/>
                <a:gd name="T43" fmla="*/ 4 h 18"/>
                <a:gd name="T44" fmla="*/ 15 w 16"/>
                <a:gd name="T45" fmla="*/ 4 h 18"/>
                <a:gd name="T46" fmla="*/ 15 w 16"/>
                <a:gd name="T47" fmla="*/ 3 h 18"/>
                <a:gd name="T48" fmla="*/ 14 w 16"/>
                <a:gd name="T49" fmla="*/ 3 h 18"/>
                <a:gd name="T50" fmla="*/ 14 w 16"/>
                <a:gd name="T51" fmla="*/ 2 h 18"/>
                <a:gd name="T52" fmla="*/ 13 w 16"/>
                <a:gd name="T53" fmla="*/ 2 h 18"/>
                <a:gd name="T54" fmla="*/ 14 w 16"/>
                <a:gd name="T55" fmla="*/ 2 h 18"/>
                <a:gd name="T56" fmla="*/ 14 w 16"/>
                <a:gd name="T57" fmla="*/ 1 h 18"/>
                <a:gd name="T58" fmla="*/ 15 w 16"/>
                <a:gd name="T59" fmla="*/ 1 h 18"/>
                <a:gd name="T60" fmla="*/ 14 w 16"/>
                <a:gd name="T61" fmla="*/ 1 h 18"/>
                <a:gd name="T62" fmla="*/ 13 w 16"/>
                <a:gd name="T63" fmla="*/ 0 h 18"/>
                <a:gd name="T64" fmla="*/ 13 w 16"/>
                <a:gd name="T65" fmla="*/ 1 h 18"/>
                <a:gd name="T66" fmla="*/ 12 w 16"/>
                <a:gd name="T67" fmla="*/ 1 h 18"/>
                <a:gd name="T68" fmla="*/ 11 w 16"/>
                <a:gd name="T69" fmla="*/ 1 h 18"/>
                <a:gd name="T70" fmla="*/ 10 w 16"/>
                <a:gd name="T71" fmla="*/ 1 h 18"/>
                <a:gd name="T72" fmla="*/ 10 w 16"/>
                <a:gd name="T73" fmla="*/ 2 h 18"/>
                <a:gd name="T74" fmla="*/ 8 w 16"/>
                <a:gd name="T75" fmla="*/ 3 h 18"/>
                <a:gd name="T76" fmla="*/ 7 w 16"/>
                <a:gd name="T77" fmla="*/ 4 h 18"/>
                <a:gd name="T78" fmla="*/ 7 w 16"/>
                <a:gd name="T79" fmla="*/ 6 h 18"/>
                <a:gd name="T80" fmla="*/ 6 w 16"/>
                <a:gd name="T81" fmla="*/ 8 h 18"/>
                <a:gd name="T82" fmla="*/ 5 w 16"/>
                <a:gd name="T83" fmla="*/ 9 h 18"/>
                <a:gd name="T84" fmla="*/ 4 w 16"/>
                <a:gd name="T85" fmla="*/ 9 h 18"/>
                <a:gd name="T86" fmla="*/ 4 w 16"/>
                <a:gd name="T87" fmla="*/ 10 h 18"/>
                <a:gd name="T88" fmla="*/ 4 w 16"/>
                <a:gd name="T89" fmla="*/ 11 h 18"/>
                <a:gd name="T90" fmla="*/ 3 w 16"/>
                <a:gd name="T91" fmla="*/ 11 h 18"/>
                <a:gd name="T92" fmla="*/ 3 w 16"/>
                <a:gd name="T93" fmla="*/ 12 h 18"/>
                <a:gd name="T94" fmla="*/ 3 w 16"/>
                <a:gd name="T95" fmla="*/ 13 h 18"/>
                <a:gd name="T96" fmla="*/ 2 w 16"/>
                <a:gd name="T97" fmla="*/ 13 h 18"/>
                <a:gd name="T98" fmla="*/ 2 w 16"/>
                <a:gd name="T99" fmla="*/ 14 h 18"/>
                <a:gd name="T100" fmla="*/ 1 w 16"/>
                <a:gd name="T101" fmla="*/ 15 h 18"/>
                <a:gd name="T102" fmla="*/ 1 w 16"/>
                <a:gd name="T103" fmla="*/ 16 h 18"/>
                <a:gd name="T104" fmla="*/ 0 w 16"/>
                <a:gd name="T105" fmla="*/ 17 h 18"/>
                <a:gd name="T106" fmla="*/ 0 w 16"/>
                <a:gd name="T107" fmla="*/ 18 h 18"/>
                <a:gd name="T108" fmla="*/ 1 w 16"/>
                <a:gd name="T109" fmla="*/ 18 h 18"/>
                <a:gd name="T110" fmla="*/ 2 w 16"/>
                <a:gd name="T111" fmla="*/ 18 h 18"/>
                <a:gd name="T112" fmla="*/ 3 w 16"/>
                <a:gd name="T113" fmla="*/ 18 h 18"/>
                <a:gd name="T114" fmla="*/ 4 w 16"/>
                <a:gd name="T115" fmla="*/ 18 h 18"/>
                <a:gd name="T116" fmla="*/ 5 w 16"/>
                <a:gd name="T117" fmla="*/ 18 h 18"/>
                <a:gd name="T118" fmla="*/ 5 w 16"/>
                <a:gd name="T119" fmla="*/ 17 h 18"/>
                <a:gd name="T120" fmla="*/ 5 w 16"/>
                <a:gd name="T121" fmla="*/ 16 h 18"/>
                <a:gd name="T122" fmla="*/ 6 w 16"/>
                <a:gd name="T123" fmla="*/ 16 h 18"/>
                <a:gd name="T124" fmla="*/ 6 w 16"/>
                <a:gd name="T125" fmla="*/ 16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
                <a:gd name="T190" fmla="*/ 0 h 18"/>
                <a:gd name="T191" fmla="*/ 16 w 16"/>
                <a:gd name="T192" fmla="*/ 18 h 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 h="18">
                  <a:moveTo>
                    <a:pt x="6" y="16"/>
                  </a:moveTo>
                  <a:lnTo>
                    <a:pt x="7" y="15"/>
                  </a:lnTo>
                  <a:lnTo>
                    <a:pt x="8" y="15"/>
                  </a:lnTo>
                  <a:lnTo>
                    <a:pt x="8" y="14"/>
                  </a:lnTo>
                  <a:lnTo>
                    <a:pt x="9" y="14"/>
                  </a:lnTo>
                  <a:lnTo>
                    <a:pt x="10" y="13"/>
                  </a:lnTo>
                  <a:lnTo>
                    <a:pt x="10" y="12"/>
                  </a:lnTo>
                  <a:lnTo>
                    <a:pt x="9" y="12"/>
                  </a:lnTo>
                  <a:lnTo>
                    <a:pt x="9" y="11"/>
                  </a:lnTo>
                  <a:lnTo>
                    <a:pt x="10" y="11"/>
                  </a:lnTo>
                  <a:lnTo>
                    <a:pt x="10" y="10"/>
                  </a:lnTo>
                  <a:lnTo>
                    <a:pt x="11" y="10"/>
                  </a:lnTo>
                  <a:lnTo>
                    <a:pt x="12" y="10"/>
                  </a:lnTo>
                  <a:lnTo>
                    <a:pt x="13" y="10"/>
                  </a:lnTo>
                  <a:lnTo>
                    <a:pt x="14" y="10"/>
                  </a:lnTo>
                  <a:lnTo>
                    <a:pt x="13" y="9"/>
                  </a:lnTo>
                  <a:lnTo>
                    <a:pt x="13" y="8"/>
                  </a:lnTo>
                  <a:lnTo>
                    <a:pt x="14" y="7"/>
                  </a:lnTo>
                  <a:lnTo>
                    <a:pt x="15" y="7"/>
                  </a:lnTo>
                  <a:lnTo>
                    <a:pt x="16" y="6"/>
                  </a:lnTo>
                  <a:lnTo>
                    <a:pt x="16" y="5"/>
                  </a:lnTo>
                  <a:lnTo>
                    <a:pt x="16" y="4"/>
                  </a:lnTo>
                  <a:lnTo>
                    <a:pt x="15" y="4"/>
                  </a:lnTo>
                  <a:lnTo>
                    <a:pt x="15" y="3"/>
                  </a:lnTo>
                  <a:lnTo>
                    <a:pt x="14" y="3"/>
                  </a:lnTo>
                  <a:lnTo>
                    <a:pt x="14" y="2"/>
                  </a:lnTo>
                  <a:lnTo>
                    <a:pt x="13" y="2"/>
                  </a:lnTo>
                  <a:lnTo>
                    <a:pt x="14" y="2"/>
                  </a:lnTo>
                  <a:lnTo>
                    <a:pt x="14" y="1"/>
                  </a:lnTo>
                  <a:lnTo>
                    <a:pt x="15" y="1"/>
                  </a:lnTo>
                  <a:lnTo>
                    <a:pt x="14" y="1"/>
                  </a:lnTo>
                  <a:lnTo>
                    <a:pt x="13" y="0"/>
                  </a:lnTo>
                  <a:lnTo>
                    <a:pt x="13" y="1"/>
                  </a:lnTo>
                  <a:lnTo>
                    <a:pt x="12" y="1"/>
                  </a:lnTo>
                  <a:lnTo>
                    <a:pt x="11" y="1"/>
                  </a:lnTo>
                  <a:lnTo>
                    <a:pt x="10" y="1"/>
                  </a:lnTo>
                  <a:lnTo>
                    <a:pt x="10" y="2"/>
                  </a:lnTo>
                  <a:lnTo>
                    <a:pt x="8" y="3"/>
                  </a:lnTo>
                  <a:lnTo>
                    <a:pt x="7" y="4"/>
                  </a:lnTo>
                  <a:lnTo>
                    <a:pt x="7" y="6"/>
                  </a:lnTo>
                  <a:lnTo>
                    <a:pt x="6" y="8"/>
                  </a:lnTo>
                  <a:lnTo>
                    <a:pt x="5" y="9"/>
                  </a:lnTo>
                  <a:lnTo>
                    <a:pt x="4" y="9"/>
                  </a:lnTo>
                  <a:lnTo>
                    <a:pt x="4" y="10"/>
                  </a:lnTo>
                  <a:lnTo>
                    <a:pt x="4" y="11"/>
                  </a:lnTo>
                  <a:lnTo>
                    <a:pt x="3" y="11"/>
                  </a:lnTo>
                  <a:lnTo>
                    <a:pt x="3" y="12"/>
                  </a:lnTo>
                  <a:lnTo>
                    <a:pt x="3" y="13"/>
                  </a:lnTo>
                  <a:lnTo>
                    <a:pt x="2" y="13"/>
                  </a:lnTo>
                  <a:lnTo>
                    <a:pt x="2" y="14"/>
                  </a:lnTo>
                  <a:lnTo>
                    <a:pt x="1" y="15"/>
                  </a:lnTo>
                  <a:lnTo>
                    <a:pt x="1" y="16"/>
                  </a:lnTo>
                  <a:lnTo>
                    <a:pt x="0" y="17"/>
                  </a:lnTo>
                  <a:lnTo>
                    <a:pt x="0" y="18"/>
                  </a:lnTo>
                  <a:lnTo>
                    <a:pt x="1" y="18"/>
                  </a:lnTo>
                  <a:lnTo>
                    <a:pt x="2" y="18"/>
                  </a:lnTo>
                  <a:lnTo>
                    <a:pt x="3" y="18"/>
                  </a:lnTo>
                  <a:lnTo>
                    <a:pt x="4" y="18"/>
                  </a:lnTo>
                  <a:lnTo>
                    <a:pt x="5" y="18"/>
                  </a:lnTo>
                  <a:lnTo>
                    <a:pt x="5" y="17"/>
                  </a:lnTo>
                  <a:lnTo>
                    <a:pt x="5" y="16"/>
                  </a:lnTo>
                  <a:lnTo>
                    <a:pt x="6" y="1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84" name="Lesotho"/>
            <p:cNvSpPr>
              <a:spLocks noChangeAspect="1"/>
            </p:cNvSpPr>
            <p:nvPr/>
          </p:nvSpPr>
          <p:spPr bwMode="auto">
            <a:xfrm>
              <a:off x="2110" y="1721"/>
              <a:ext cx="22" cy="21"/>
            </a:xfrm>
            <a:custGeom>
              <a:avLst/>
              <a:gdLst>
                <a:gd name="T0" fmla="*/ 21 w 22"/>
                <a:gd name="T1" fmla="*/ 7 h 21"/>
                <a:gd name="T2" fmla="*/ 21 w 22"/>
                <a:gd name="T3" fmla="*/ 6 h 21"/>
                <a:gd name="T4" fmla="*/ 19 w 22"/>
                <a:gd name="T5" fmla="*/ 4 h 21"/>
                <a:gd name="T6" fmla="*/ 18 w 22"/>
                <a:gd name="T7" fmla="*/ 2 h 21"/>
                <a:gd name="T8" fmla="*/ 16 w 22"/>
                <a:gd name="T9" fmla="*/ 1 h 21"/>
                <a:gd name="T10" fmla="*/ 14 w 22"/>
                <a:gd name="T11" fmla="*/ 0 h 21"/>
                <a:gd name="T12" fmla="*/ 12 w 22"/>
                <a:gd name="T13" fmla="*/ 0 h 21"/>
                <a:gd name="T14" fmla="*/ 9 w 22"/>
                <a:gd name="T15" fmla="*/ 1 h 21"/>
                <a:gd name="T16" fmla="*/ 7 w 22"/>
                <a:gd name="T17" fmla="*/ 2 h 21"/>
                <a:gd name="T18" fmla="*/ 5 w 22"/>
                <a:gd name="T19" fmla="*/ 4 h 21"/>
                <a:gd name="T20" fmla="*/ 2 w 22"/>
                <a:gd name="T21" fmla="*/ 8 h 21"/>
                <a:gd name="T22" fmla="*/ 1 w 22"/>
                <a:gd name="T23" fmla="*/ 9 h 21"/>
                <a:gd name="T24" fmla="*/ 0 w 22"/>
                <a:gd name="T25" fmla="*/ 11 h 21"/>
                <a:gd name="T26" fmla="*/ 1 w 22"/>
                <a:gd name="T27" fmla="*/ 14 h 21"/>
                <a:gd name="T28" fmla="*/ 2 w 22"/>
                <a:gd name="T29" fmla="*/ 16 h 21"/>
                <a:gd name="T30" fmla="*/ 4 w 22"/>
                <a:gd name="T31" fmla="*/ 18 h 21"/>
                <a:gd name="T32" fmla="*/ 6 w 22"/>
                <a:gd name="T33" fmla="*/ 19 h 21"/>
                <a:gd name="T34" fmla="*/ 7 w 22"/>
                <a:gd name="T35" fmla="*/ 21 h 21"/>
                <a:gd name="T36" fmla="*/ 10 w 22"/>
                <a:gd name="T37" fmla="*/ 20 h 21"/>
                <a:gd name="T38" fmla="*/ 11 w 22"/>
                <a:gd name="T39" fmla="*/ 20 h 21"/>
                <a:gd name="T40" fmla="*/ 13 w 22"/>
                <a:gd name="T41" fmla="*/ 17 h 21"/>
                <a:gd name="T42" fmla="*/ 16 w 22"/>
                <a:gd name="T43" fmla="*/ 16 h 21"/>
                <a:gd name="T44" fmla="*/ 18 w 22"/>
                <a:gd name="T45" fmla="*/ 15 h 21"/>
                <a:gd name="T46" fmla="*/ 19 w 22"/>
                <a:gd name="T47" fmla="*/ 13 h 21"/>
                <a:gd name="T48" fmla="*/ 21 w 22"/>
                <a:gd name="T49" fmla="*/ 11 h 21"/>
                <a:gd name="T50" fmla="*/ 22 w 22"/>
                <a:gd name="T51" fmla="*/ 9 h 21"/>
                <a:gd name="T52" fmla="*/ 22 w 22"/>
                <a:gd name="T53" fmla="*/ 7 h 21"/>
                <a:gd name="T54" fmla="*/ 21 w 22"/>
                <a:gd name="T55" fmla="*/ 8 h 21"/>
                <a:gd name="T56" fmla="*/ 21 w 22"/>
                <a:gd name="T57" fmla="*/ 7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21"/>
                <a:gd name="T89" fmla="*/ 22 w 22"/>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21">
                  <a:moveTo>
                    <a:pt x="21" y="7"/>
                  </a:moveTo>
                  <a:lnTo>
                    <a:pt x="21" y="6"/>
                  </a:lnTo>
                  <a:lnTo>
                    <a:pt x="19" y="4"/>
                  </a:lnTo>
                  <a:lnTo>
                    <a:pt x="18" y="2"/>
                  </a:lnTo>
                  <a:lnTo>
                    <a:pt x="16" y="1"/>
                  </a:lnTo>
                  <a:lnTo>
                    <a:pt x="14" y="0"/>
                  </a:lnTo>
                  <a:lnTo>
                    <a:pt x="12" y="0"/>
                  </a:lnTo>
                  <a:lnTo>
                    <a:pt x="9" y="1"/>
                  </a:lnTo>
                  <a:lnTo>
                    <a:pt x="7" y="2"/>
                  </a:lnTo>
                  <a:lnTo>
                    <a:pt x="5" y="4"/>
                  </a:lnTo>
                  <a:lnTo>
                    <a:pt x="2" y="8"/>
                  </a:lnTo>
                  <a:lnTo>
                    <a:pt x="1" y="9"/>
                  </a:lnTo>
                  <a:lnTo>
                    <a:pt x="0" y="11"/>
                  </a:lnTo>
                  <a:lnTo>
                    <a:pt x="1" y="14"/>
                  </a:lnTo>
                  <a:lnTo>
                    <a:pt x="2" y="16"/>
                  </a:lnTo>
                  <a:lnTo>
                    <a:pt x="4" y="18"/>
                  </a:lnTo>
                  <a:lnTo>
                    <a:pt x="6" y="19"/>
                  </a:lnTo>
                  <a:lnTo>
                    <a:pt x="7" y="21"/>
                  </a:lnTo>
                  <a:lnTo>
                    <a:pt x="10" y="20"/>
                  </a:lnTo>
                  <a:lnTo>
                    <a:pt x="11" y="20"/>
                  </a:lnTo>
                  <a:lnTo>
                    <a:pt x="13" y="17"/>
                  </a:lnTo>
                  <a:lnTo>
                    <a:pt x="16" y="16"/>
                  </a:lnTo>
                  <a:lnTo>
                    <a:pt x="18" y="15"/>
                  </a:lnTo>
                  <a:lnTo>
                    <a:pt x="19" y="13"/>
                  </a:lnTo>
                  <a:lnTo>
                    <a:pt x="21" y="11"/>
                  </a:lnTo>
                  <a:lnTo>
                    <a:pt x="22" y="9"/>
                  </a:lnTo>
                  <a:lnTo>
                    <a:pt x="22" y="7"/>
                  </a:lnTo>
                  <a:lnTo>
                    <a:pt x="21" y="8"/>
                  </a:lnTo>
                  <a:lnTo>
                    <a:pt x="21"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85" name="Liberia">
              <a:hlinkClick r:id="" action="ppaction://noaction"/>
            </p:cNvPr>
            <p:cNvSpPr>
              <a:spLocks noChangeAspect="1"/>
            </p:cNvSpPr>
            <p:nvPr/>
          </p:nvSpPr>
          <p:spPr bwMode="auto">
            <a:xfrm>
              <a:off x="1757" y="1372"/>
              <a:ext cx="38" cy="39"/>
            </a:xfrm>
            <a:custGeom>
              <a:avLst/>
              <a:gdLst>
                <a:gd name="T0" fmla="*/ 28 w 38"/>
                <a:gd name="T1" fmla="*/ 12 h 39"/>
                <a:gd name="T2" fmla="*/ 30 w 38"/>
                <a:gd name="T3" fmla="*/ 14 h 39"/>
                <a:gd name="T4" fmla="*/ 29 w 38"/>
                <a:gd name="T5" fmla="*/ 17 h 39"/>
                <a:gd name="T6" fmla="*/ 28 w 38"/>
                <a:gd name="T7" fmla="*/ 19 h 39"/>
                <a:gd name="T8" fmla="*/ 29 w 38"/>
                <a:gd name="T9" fmla="*/ 20 h 39"/>
                <a:gd name="T10" fmla="*/ 32 w 38"/>
                <a:gd name="T11" fmla="*/ 21 h 39"/>
                <a:gd name="T12" fmla="*/ 34 w 38"/>
                <a:gd name="T13" fmla="*/ 22 h 39"/>
                <a:gd name="T14" fmla="*/ 35 w 38"/>
                <a:gd name="T15" fmla="*/ 25 h 39"/>
                <a:gd name="T16" fmla="*/ 38 w 38"/>
                <a:gd name="T17" fmla="*/ 25 h 39"/>
                <a:gd name="T18" fmla="*/ 38 w 38"/>
                <a:gd name="T19" fmla="*/ 28 h 39"/>
                <a:gd name="T20" fmla="*/ 37 w 38"/>
                <a:gd name="T21" fmla="*/ 31 h 39"/>
                <a:gd name="T22" fmla="*/ 37 w 38"/>
                <a:gd name="T23" fmla="*/ 34 h 39"/>
                <a:gd name="T24" fmla="*/ 37 w 38"/>
                <a:gd name="T25" fmla="*/ 37 h 39"/>
                <a:gd name="T26" fmla="*/ 36 w 38"/>
                <a:gd name="T27" fmla="*/ 39 h 39"/>
                <a:gd name="T28" fmla="*/ 34 w 38"/>
                <a:gd name="T29" fmla="*/ 38 h 39"/>
                <a:gd name="T30" fmla="*/ 31 w 38"/>
                <a:gd name="T31" fmla="*/ 37 h 39"/>
                <a:gd name="T32" fmla="*/ 28 w 38"/>
                <a:gd name="T33" fmla="*/ 36 h 39"/>
                <a:gd name="T34" fmla="*/ 26 w 38"/>
                <a:gd name="T35" fmla="*/ 35 h 39"/>
                <a:gd name="T36" fmla="*/ 24 w 38"/>
                <a:gd name="T37" fmla="*/ 34 h 39"/>
                <a:gd name="T38" fmla="*/ 21 w 38"/>
                <a:gd name="T39" fmla="*/ 32 h 39"/>
                <a:gd name="T40" fmla="*/ 19 w 38"/>
                <a:gd name="T41" fmla="*/ 30 h 39"/>
                <a:gd name="T42" fmla="*/ 17 w 38"/>
                <a:gd name="T43" fmla="*/ 29 h 39"/>
                <a:gd name="T44" fmla="*/ 15 w 38"/>
                <a:gd name="T45" fmla="*/ 27 h 39"/>
                <a:gd name="T46" fmla="*/ 12 w 38"/>
                <a:gd name="T47" fmla="*/ 24 h 39"/>
                <a:gd name="T48" fmla="*/ 10 w 38"/>
                <a:gd name="T49" fmla="*/ 22 h 39"/>
                <a:gd name="T50" fmla="*/ 7 w 38"/>
                <a:gd name="T51" fmla="*/ 21 h 39"/>
                <a:gd name="T52" fmla="*/ 4 w 38"/>
                <a:gd name="T53" fmla="*/ 18 h 39"/>
                <a:gd name="T54" fmla="*/ 3 w 38"/>
                <a:gd name="T55" fmla="*/ 16 h 39"/>
                <a:gd name="T56" fmla="*/ 1 w 38"/>
                <a:gd name="T57" fmla="*/ 15 h 39"/>
                <a:gd name="T58" fmla="*/ 1 w 38"/>
                <a:gd name="T59" fmla="*/ 14 h 39"/>
                <a:gd name="T60" fmla="*/ 2 w 38"/>
                <a:gd name="T61" fmla="*/ 12 h 39"/>
                <a:gd name="T62" fmla="*/ 5 w 38"/>
                <a:gd name="T63" fmla="*/ 10 h 39"/>
                <a:gd name="T64" fmla="*/ 7 w 38"/>
                <a:gd name="T65" fmla="*/ 8 h 39"/>
                <a:gd name="T66" fmla="*/ 8 w 38"/>
                <a:gd name="T67" fmla="*/ 6 h 39"/>
                <a:gd name="T68" fmla="*/ 9 w 38"/>
                <a:gd name="T69" fmla="*/ 4 h 39"/>
                <a:gd name="T70" fmla="*/ 11 w 38"/>
                <a:gd name="T71" fmla="*/ 2 h 39"/>
                <a:gd name="T72" fmla="*/ 12 w 38"/>
                <a:gd name="T73" fmla="*/ 0 h 39"/>
                <a:gd name="T74" fmla="*/ 15 w 38"/>
                <a:gd name="T75" fmla="*/ 1 h 39"/>
                <a:gd name="T76" fmla="*/ 17 w 38"/>
                <a:gd name="T77" fmla="*/ 1 h 39"/>
                <a:gd name="T78" fmla="*/ 19 w 38"/>
                <a:gd name="T79" fmla="*/ 2 h 39"/>
                <a:gd name="T80" fmla="*/ 19 w 38"/>
                <a:gd name="T81" fmla="*/ 5 h 39"/>
                <a:gd name="T82" fmla="*/ 20 w 38"/>
                <a:gd name="T83" fmla="*/ 7 h 39"/>
                <a:gd name="T84" fmla="*/ 20 w 38"/>
                <a:gd name="T85" fmla="*/ 10 h 39"/>
                <a:gd name="T86" fmla="*/ 18 w 38"/>
                <a:gd name="T87" fmla="*/ 11 h 39"/>
                <a:gd name="T88" fmla="*/ 21 w 38"/>
                <a:gd name="T89" fmla="*/ 12 h 39"/>
                <a:gd name="T90" fmla="*/ 23 w 38"/>
                <a:gd name="T91" fmla="*/ 13 h 39"/>
                <a:gd name="T92" fmla="*/ 25 w 38"/>
                <a:gd name="T93" fmla="*/ 12 h 39"/>
                <a:gd name="T94" fmla="*/ 26 w 38"/>
                <a:gd name="T95" fmla="*/ 9 h 39"/>
                <a:gd name="T96" fmla="*/ 27 w 38"/>
                <a:gd name="T97" fmla="*/ 9 h 39"/>
                <a:gd name="T98" fmla="*/ 28 w 38"/>
                <a:gd name="T99" fmla="*/ 10 h 3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
                <a:gd name="T151" fmla="*/ 0 h 39"/>
                <a:gd name="T152" fmla="*/ 38 w 38"/>
                <a:gd name="T153" fmla="*/ 39 h 3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 h="39">
                  <a:moveTo>
                    <a:pt x="28" y="10"/>
                  </a:moveTo>
                  <a:lnTo>
                    <a:pt x="28" y="11"/>
                  </a:lnTo>
                  <a:lnTo>
                    <a:pt x="28" y="12"/>
                  </a:lnTo>
                  <a:lnTo>
                    <a:pt x="29" y="12"/>
                  </a:lnTo>
                  <a:lnTo>
                    <a:pt x="29" y="13"/>
                  </a:lnTo>
                  <a:lnTo>
                    <a:pt x="30" y="14"/>
                  </a:lnTo>
                  <a:lnTo>
                    <a:pt x="30" y="15"/>
                  </a:lnTo>
                  <a:lnTo>
                    <a:pt x="29" y="16"/>
                  </a:lnTo>
                  <a:lnTo>
                    <a:pt x="29" y="17"/>
                  </a:lnTo>
                  <a:lnTo>
                    <a:pt x="28" y="18"/>
                  </a:lnTo>
                  <a:lnTo>
                    <a:pt x="27" y="19"/>
                  </a:lnTo>
                  <a:lnTo>
                    <a:pt x="28" y="19"/>
                  </a:lnTo>
                  <a:lnTo>
                    <a:pt x="28" y="20"/>
                  </a:lnTo>
                  <a:lnTo>
                    <a:pt x="28" y="19"/>
                  </a:lnTo>
                  <a:lnTo>
                    <a:pt x="29" y="20"/>
                  </a:lnTo>
                  <a:lnTo>
                    <a:pt x="30" y="20"/>
                  </a:lnTo>
                  <a:lnTo>
                    <a:pt x="31" y="21"/>
                  </a:lnTo>
                  <a:lnTo>
                    <a:pt x="32" y="21"/>
                  </a:lnTo>
                  <a:lnTo>
                    <a:pt x="33" y="21"/>
                  </a:lnTo>
                  <a:lnTo>
                    <a:pt x="33" y="22"/>
                  </a:lnTo>
                  <a:lnTo>
                    <a:pt x="34" y="22"/>
                  </a:lnTo>
                  <a:lnTo>
                    <a:pt x="34" y="23"/>
                  </a:lnTo>
                  <a:lnTo>
                    <a:pt x="35" y="24"/>
                  </a:lnTo>
                  <a:lnTo>
                    <a:pt x="35" y="25"/>
                  </a:lnTo>
                  <a:lnTo>
                    <a:pt x="36" y="25"/>
                  </a:lnTo>
                  <a:lnTo>
                    <a:pt x="37" y="25"/>
                  </a:lnTo>
                  <a:lnTo>
                    <a:pt x="38" y="25"/>
                  </a:lnTo>
                  <a:lnTo>
                    <a:pt x="38" y="26"/>
                  </a:lnTo>
                  <a:lnTo>
                    <a:pt x="38" y="27"/>
                  </a:lnTo>
                  <a:lnTo>
                    <a:pt x="38" y="28"/>
                  </a:lnTo>
                  <a:lnTo>
                    <a:pt x="38" y="29"/>
                  </a:lnTo>
                  <a:lnTo>
                    <a:pt x="38" y="30"/>
                  </a:lnTo>
                  <a:lnTo>
                    <a:pt x="37" y="31"/>
                  </a:lnTo>
                  <a:lnTo>
                    <a:pt x="37" y="32"/>
                  </a:lnTo>
                  <a:lnTo>
                    <a:pt x="37" y="33"/>
                  </a:lnTo>
                  <a:lnTo>
                    <a:pt x="37" y="34"/>
                  </a:lnTo>
                  <a:lnTo>
                    <a:pt x="37" y="35"/>
                  </a:lnTo>
                  <a:lnTo>
                    <a:pt x="37" y="36"/>
                  </a:lnTo>
                  <a:lnTo>
                    <a:pt x="37" y="37"/>
                  </a:lnTo>
                  <a:lnTo>
                    <a:pt x="37" y="38"/>
                  </a:lnTo>
                  <a:lnTo>
                    <a:pt x="37" y="39"/>
                  </a:lnTo>
                  <a:lnTo>
                    <a:pt x="36" y="39"/>
                  </a:lnTo>
                  <a:lnTo>
                    <a:pt x="35" y="39"/>
                  </a:lnTo>
                  <a:lnTo>
                    <a:pt x="35" y="38"/>
                  </a:lnTo>
                  <a:lnTo>
                    <a:pt x="34" y="38"/>
                  </a:lnTo>
                  <a:lnTo>
                    <a:pt x="33" y="38"/>
                  </a:lnTo>
                  <a:lnTo>
                    <a:pt x="32" y="37"/>
                  </a:lnTo>
                  <a:lnTo>
                    <a:pt x="31" y="37"/>
                  </a:lnTo>
                  <a:lnTo>
                    <a:pt x="30" y="37"/>
                  </a:lnTo>
                  <a:lnTo>
                    <a:pt x="29" y="37"/>
                  </a:lnTo>
                  <a:lnTo>
                    <a:pt x="28" y="36"/>
                  </a:lnTo>
                  <a:lnTo>
                    <a:pt x="27" y="36"/>
                  </a:lnTo>
                  <a:lnTo>
                    <a:pt x="27" y="35"/>
                  </a:lnTo>
                  <a:lnTo>
                    <a:pt x="26" y="35"/>
                  </a:lnTo>
                  <a:lnTo>
                    <a:pt x="25" y="35"/>
                  </a:lnTo>
                  <a:lnTo>
                    <a:pt x="25" y="34"/>
                  </a:lnTo>
                  <a:lnTo>
                    <a:pt x="24" y="34"/>
                  </a:lnTo>
                  <a:lnTo>
                    <a:pt x="22" y="33"/>
                  </a:lnTo>
                  <a:lnTo>
                    <a:pt x="22" y="32"/>
                  </a:lnTo>
                  <a:lnTo>
                    <a:pt x="21" y="32"/>
                  </a:lnTo>
                  <a:lnTo>
                    <a:pt x="20" y="32"/>
                  </a:lnTo>
                  <a:lnTo>
                    <a:pt x="20" y="31"/>
                  </a:lnTo>
                  <a:lnTo>
                    <a:pt x="19" y="30"/>
                  </a:lnTo>
                  <a:lnTo>
                    <a:pt x="18" y="30"/>
                  </a:lnTo>
                  <a:lnTo>
                    <a:pt x="18" y="29"/>
                  </a:lnTo>
                  <a:lnTo>
                    <a:pt x="17" y="29"/>
                  </a:lnTo>
                  <a:lnTo>
                    <a:pt x="16" y="28"/>
                  </a:lnTo>
                  <a:lnTo>
                    <a:pt x="16" y="27"/>
                  </a:lnTo>
                  <a:lnTo>
                    <a:pt x="15" y="27"/>
                  </a:lnTo>
                  <a:lnTo>
                    <a:pt x="14" y="26"/>
                  </a:lnTo>
                  <a:lnTo>
                    <a:pt x="13" y="25"/>
                  </a:lnTo>
                  <a:lnTo>
                    <a:pt x="12" y="24"/>
                  </a:lnTo>
                  <a:lnTo>
                    <a:pt x="11" y="24"/>
                  </a:lnTo>
                  <a:lnTo>
                    <a:pt x="11" y="23"/>
                  </a:lnTo>
                  <a:lnTo>
                    <a:pt x="10" y="22"/>
                  </a:lnTo>
                  <a:lnTo>
                    <a:pt x="9" y="22"/>
                  </a:lnTo>
                  <a:lnTo>
                    <a:pt x="8" y="22"/>
                  </a:lnTo>
                  <a:lnTo>
                    <a:pt x="7" y="21"/>
                  </a:lnTo>
                  <a:lnTo>
                    <a:pt x="6" y="21"/>
                  </a:lnTo>
                  <a:lnTo>
                    <a:pt x="5" y="19"/>
                  </a:lnTo>
                  <a:lnTo>
                    <a:pt x="4" y="18"/>
                  </a:lnTo>
                  <a:lnTo>
                    <a:pt x="3" y="18"/>
                  </a:lnTo>
                  <a:lnTo>
                    <a:pt x="3" y="17"/>
                  </a:lnTo>
                  <a:lnTo>
                    <a:pt x="3" y="16"/>
                  </a:lnTo>
                  <a:lnTo>
                    <a:pt x="2" y="16"/>
                  </a:lnTo>
                  <a:lnTo>
                    <a:pt x="1" y="16"/>
                  </a:lnTo>
                  <a:lnTo>
                    <a:pt x="1" y="15"/>
                  </a:lnTo>
                  <a:lnTo>
                    <a:pt x="0" y="15"/>
                  </a:lnTo>
                  <a:lnTo>
                    <a:pt x="1" y="15"/>
                  </a:lnTo>
                  <a:lnTo>
                    <a:pt x="1" y="14"/>
                  </a:lnTo>
                  <a:lnTo>
                    <a:pt x="2" y="14"/>
                  </a:lnTo>
                  <a:lnTo>
                    <a:pt x="2" y="13"/>
                  </a:lnTo>
                  <a:lnTo>
                    <a:pt x="2" y="12"/>
                  </a:lnTo>
                  <a:lnTo>
                    <a:pt x="3" y="12"/>
                  </a:lnTo>
                  <a:lnTo>
                    <a:pt x="4" y="11"/>
                  </a:lnTo>
                  <a:lnTo>
                    <a:pt x="5" y="10"/>
                  </a:lnTo>
                  <a:lnTo>
                    <a:pt x="6" y="10"/>
                  </a:lnTo>
                  <a:lnTo>
                    <a:pt x="7" y="9"/>
                  </a:lnTo>
                  <a:lnTo>
                    <a:pt x="7" y="8"/>
                  </a:lnTo>
                  <a:lnTo>
                    <a:pt x="8" y="8"/>
                  </a:lnTo>
                  <a:lnTo>
                    <a:pt x="8" y="7"/>
                  </a:lnTo>
                  <a:lnTo>
                    <a:pt x="8" y="6"/>
                  </a:lnTo>
                  <a:lnTo>
                    <a:pt x="8" y="5"/>
                  </a:lnTo>
                  <a:lnTo>
                    <a:pt x="9" y="5"/>
                  </a:lnTo>
                  <a:lnTo>
                    <a:pt x="9" y="4"/>
                  </a:lnTo>
                  <a:lnTo>
                    <a:pt x="10" y="3"/>
                  </a:lnTo>
                  <a:lnTo>
                    <a:pt x="11" y="3"/>
                  </a:lnTo>
                  <a:lnTo>
                    <a:pt x="11" y="2"/>
                  </a:lnTo>
                  <a:lnTo>
                    <a:pt x="12" y="2"/>
                  </a:lnTo>
                  <a:lnTo>
                    <a:pt x="12" y="1"/>
                  </a:lnTo>
                  <a:lnTo>
                    <a:pt x="12" y="0"/>
                  </a:lnTo>
                  <a:lnTo>
                    <a:pt x="13" y="0"/>
                  </a:lnTo>
                  <a:lnTo>
                    <a:pt x="14" y="1"/>
                  </a:lnTo>
                  <a:lnTo>
                    <a:pt x="15" y="1"/>
                  </a:lnTo>
                  <a:lnTo>
                    <a:pt x="16" y="0"/>
                  </a:lnTo>
                  <a:lnTo>
                    <a:pt x="17" y="0"/>
                  </a:lnTo>
                  <a:lnTo>
                    <a:pt x="17" y="1"/>
                  </a:lnTo>
                  <a:lnTo>
                    <a:pt x="18" y="1"/>
                  </a:lnTo>
                  <a:lnTo>
                    <a:pt x="18" y="2"/>
                  </a:lnTo>
                  <a:lnTo>
                    <a:pt x="19" y="2"/>
                  </a:lnTo>
                  <a:lnTo>
                    <a:pt x="19" y="3"/>
                  </a:lnTo>
                  <a:lnTo>
                    <a:pt x="19" y="4"/>
                  </a:lnTo>
                  <a:lnTo>
                    <a:pt x="19" y="5"/>
                  </a:lnTo>
                  <a:lnTo>
                    <a:pt x="19" y="6"/>
                  </a:lnTo>
                  <a:lnTo>
                    <a:pt x="19" y="7"/>
                  </a:lnTo>
                  <a:lnTo>
                    <a:pt x="20" y="7"/>
                  </a:lnTo>
                  <a:lnTo>
                    <a:pt x="20" y="8"/>
                  </a:lnTo>
                  <a:lnTo>
                    <a:pt x="20" y="9"/>
                  </a:lnTo>
                  <a:lnTo>
                    <a:pt x="20" y="10"/>
                  </a:lnTo>
                  <a:lnTo>
                    <a:pt x="19" y="10"/>
                  </a:lnTo>
                  <a:lnTo>
                    <a:pt x="19" y="11"/>
                  </a:lnTo>
                  <a:lnTo>
                    <a:pt x="18" y="11"/>
                  </a:lnTo>
                  <a:lnTo>
                    <a:pt x="19" y="11"/>
                  </a:lnTo>
                  <a:lnTo>
                    <a:pt x="20" y="11"/>
                  </a:lnTo>
                  <a:lnTo>
                    <a:pt x="21" y="12"/>
                  </a:lnTo>
                  <a:lnTo>
                    <a:pt x="22" y="12"/>
                  </a:lnTo>
                  <a:lnTo>
                    <a:pt x="22" y="13"/>
                  </a:lnTo>
                  <a:lnTo>
                    <a:pt x="23" y="13"/>
                  </a:lnTo>
                  <a:lnTo>
                    <a:pt x="23" y="12"/>
                  </a:lnTo>
                  <a:lnTo>
                    <a:pt x="24" y="12"/>
                  </a:lnTo>
                  <a:lnTo>
                    <a:pt x="25" y="12"/>
                  </a:lnTo>
                  <a:lnTo>
                    <a:pt x="25" y="11"/>
                  </a:lnTo>
                  <a:lnTo>
                    <a:pt x="26" y="10"/>
                  </a:lnTo>
                  <a:lnTo>
                    <a:pt x="26" y="9"/>
                  </a:lnTo>
                  <a:lnTo>
                    <a:pt x="26" y="8"/>
                  </a:lnTo>
                  <a:lnTo>
                    <a:pt x="27" y="8"/>
                  </a:lnTo>
                  <a:lnTo>
                    <a:pt x="27" y="9"/>
                  </a:lnTo>
                  <a:lnTo>
                    <a:pt x="28" y="9"/>
                  </a:lnTo>
                  <a:lnTo>
                    <a:pt x="28" y="1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86" name="Lithuania">
              <a:hlinkClick r:id="" action="ppaction://noaction"/>
            </p:cNvPr>
            <p:cNvSpPr>
              <a:spLocks noChangeAspect="1"/>
            </p:cNvSpPr>
            <p:nvPr/>
          </p:nvSpPr>
          <p:spPr bwMode="auto">
            <a:xfrm>
              <a:off x="2048" y="862"/>
              <a:ext cx="61" cy="34"/>
            </a:xfrm>
            <a:custGeom>
              <a:avLst/>
              <a:gdLst>
                <a:gd name="T0" fmla="*/ 56 w 61"/>
                <a:gd name="T1" fmla="*/ 10 h 34"/>
                <a:gd name="T2" fmla="*/ 54 w 61"/>
                <a:gd name="T3" fmla="*/ 9 h 34"/>
                <a:gd name="T4" fmla="*/ 51 w 61"/>
                <a:gd name="T5" fmla="*/ 7 h 34"/>
                <a:gd name="T6" fmla="*/ 49 w 61"/>
                <a:gd name="T7" fmla="*/ 5 h 34"/>
                <a:gd name="T8" fmla="*/ 46 w 61"/>
                <a:gd name="T9" fmla="*/ 5 h 34"/>
                <a:gd name="T10" fmla="*/ 44 w 61"/>
                <a:gd name="T11" fmla="*/ 4 h 34"/>
                <a:gd name="T12" fmla="*/ 44 w 61"/>
                <a:gd name="T13" fmla="*/ 1 h 34"/>
                <a:gd name="T14" fmla="*/ 42 w 61"/>
                <a:gd name="T15" fmla="*/ 0 h 34"/>
                <a:gd name="T16" fmla="*/ 38 w 61"/>
                <a:gd name="T17" fmla="*/ 1 h 34"/>
                <a:gd name="T18" fmla="*/ 34 w 61"/>
                <a:gd name="T19" fmla="*/ 1 h 34"/>
                <a:gd name="T20" fmla="*/ 29 w 61"/>
                <a:gd name="T21" fmla="*/ 1 h 34"/>
                <a:gd name="T22" fmla="*/ 26 w 61"/>
                <a:gd name="T23" fmla="*/ 1 h 34"/>
                <a:gd name="T24" fmla="*/ 22 w 61"/>
                <a:gd name="T25" fmla="*/ 2 h 34"/>
                <a:gd name="T26" fmla="*/ 19 w 61"/>
                <a:gd name="T27" fmla="*/ 0 h 34"/>
                <a:gd name="T28" fmla="*/ 16 w 61"/>
                <a:gd name="T29" fmla="*/ 1 h 34"/>
                <a:gd name="T30" fmla="*/ 12 w 61"/>
                <a:gd name="T31" fmla="*/ 2 h 34"/>
                <a:gd name="T32" fmla="*/ 10 w 61"/>
                <a:gd name="T33" fmla="*/ 4 h 34"/>
                <a:gd name="T34" fmla="*/ 7 w 61"/>
                <a:gd name="T35" fmla="*/ 6 h 34"/>
                <a:gd name="T36" fmla="*/ 4 w 61"/>
                <a:gd name="T37" fmla="*/ 8 h 34"/>
                <a:gd name="T38" fmla="*/ 2 w 61"/>
                <a:gd name="T39" fmla="*/ 11 h 34"/>
                <a:gd name="T40" fmla="*/ 0 w 61"/>
                <a:gd name="T41" fmla="*/ 14 h 34"/>
                <a:gd name="T42" fmla="*/ 1 w 61"/>
                <a:gd name="T43" fmla="*/ 17 h 34"/>
                <a:gd name="T44" fmla="*/ 0 w 61"/>
                <a:gd name="T45" fmla="*/ 19 h 34"/>
                <a:gd name="T46" fmla="*/ 1 w 61"/>
                <a:gd name="T47" fmla="*/ 22 h 34"/>
                <a:gd name="T48" fmla="*/ 4 w 61"/>
                <a:gd name="T49" fmla="*/ 21 h 34"/>
                <a:gd name="T50" fmla="*/ 8 w 61"/>
                <a:gd name="T51" fmla="*/ 19 h 34"/>
                <a:gd name="T52" fmla="*/ 12 w 61"/>
                <a:gd name="T53" fmla="*/ 19 h 34"/>
                <a:gd name="T54" fmla="*/ 15 w 61"/>
                <a:gd name="T55" fmla="*/ 20 h 34"/>
                <a:gd name="T56" fmla="*/ 23 w 61"/>
                <a:gd name="T57" fmla="*/ 20 h 34"/>
                <a:gd name="T58" fmla="*/ 25 w 61"/>
                <a:gd name="T59" fmla="*/ 22 h 34"/>
                <a:gd name="T60" fmla="*/ 24 w 61"/>
                <a:gd name="T61" fmla="*/ 24 h 34"/>
                <a:gd name="T62" fmla="*/ 24 w 61"/>
                <a:gd name="T63" fmla="*/ 26 h 34"/>
                <a:gd name="T64" fmla="*/ 24 w 61"/>
                <a:gd name="T65" fmla="*/ 29 h 34"/>
                <a:gd name="T66" fmla="*/ 27 w 61"/>
                <a:gd name="T67" fmla="*/ 29 h 34"/>
                <a:gd name="T68" fmla="*/ 30 w 61"/>
                <a:gd name="T69" fmla="*/ 30 h 34"/>
                <a:gd name="T70" fmla="*/ 31 w 61"/>
                <a:gd name="T71" fmla="*/ 33 h 34"/>
                <a:gd name="T72" fmla="*/ 34 w 61"/>
                <a:gd name="T73" fmla="*/ 33 h 34"/>
                <a:gd name="T74" fmla="*/ 37 w 61"/>
                <a:gd name="T75" fmla="*/ 33 h 34"/>
                <a:gd name="T76" fmla="*/ 39 w 61"/>
                <a:gd name="T77" fmla="*/ 32 h 34"/>
                <a:gd name="T78" fmla="*/ 43 w 61"/>
                <a:gd name="T79" fmla="*/ 31 h 34"/>
                <a:gd name="T80" fmla="*/ 48 w 61"/>
                <a:gd name="T81" fmla="*/ 31 h 34"/>
                <a:gd name="T82" fmla="*/ 50 w 61"/>
                <a:gd name="T83" fmla="*/ 28 h 34"/>
                <a:gd name="T84" fmla="*/ 50 w 61"/>
                <a:gd name="T85" fmla="*/ 25 h 34"/>
                <a:gd name="T86" fmla="*/ 51 w 61"/>
                <a:gd name="T87" fmla="*/ 22 h 34"/>
                <a:gd name="T88" fmla="*/ 54 w 61"/>
                <a:gd name="T89" fmla="*/ 20 h 34"/>
                <a:gd name="T90" fmla="*/ 60 w 61"/>
                <a:gd name="T91" fmla="*/ 18 h 34"/>
                <a:gd name="T92" fmla="*/ 60 w 61"/>
                <a:gd name="T93" fmla="*/ 16 h 34"/>
                <a:gd name="T94" fmla="*/ 58 w 61"/>
                <a:gd name="T95" fmla="*/ 15 h 34"/>
                <a:gd name="T96" fmla="*/ 56 w 61"/>
                <a:gd name="T97" fmla="*/ 14 h 34"/>
                <a:gd name="T98" fmla="*/ 57 w 61"/>
                <a:gd name="T99" fmla="*/ 12 h 34"/>
                <a:gd name="T100" fmla="*/ 58 w 61"/>
                <a:gd name="T101" fmla="*/ 11 h 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
                <a:gd name="T154" fmla="*/ 0 h 34"/>
                <a:gd name="T155" fmla="*/ 61 w 61"/>
                <a:gd name="T156" fmla="*/ 34 h 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 h="34">
                  <a:moveTo>
                    <a:pt x="58" y="11"/>
                  </a:moveTo>
                  <a:lnTo>
                    <a:pt x="57" y="11"/>
                  </a:lnTo>
                  <a:lnTo>
                    <a:pt x="56" y="10"/>
                  </a:lnTo>
                  <a:lnTo>
                    <a:pt x="55" y="10"/>
                  </a:lnTo>
                  <a:lnTo>
                    <a:pt x="55" y="9"/>
                  </a:lnTo>
                  <a:lnTo>
                    <a:pt x="54" y="9"/>
                  </a:lnTo>
                  <a:lnTo>
                    <a:pt x="53" y="8"/>
                  </a:lnTo>
                  <a:lnTo>
                    <a:pt x="52" y="7"/>
                  </a:lnTo>
                  <a:lnTo>
                    <a:pt x="51" y="7"/>
                  </a:lnTo>
                  <a:lnTo>
                    <a:pt x="51" y="6"/>
                  </a:lnTo>
                  <a:lnTo>
                    <a:pt x="50" y="6"/>
                  </a:lnTo>
                  <a:lnTo>
                    <a:pt x="49" y="5"/>
                  </a:lnTo>
                  <a:lnTo>
                    <a:pt x="48" y="5"/>
                  </a:lnTo>
                  <a:lnTo>
                    <a:pt x="47" y="5"/>
                  </a:lnTo>
                  <a:lnTo>
                    <a:pt x="46" y="5"/>
                  </a:lnTo>
                  <a:lnTo>
                    <a:pt x="45" y="5"/>
                  </a:lnTo>
                  <a:lnTo>
                    <a:pt x="45" y="4"/>
                  </a:lnTo>
                  <a:lnTo>
                    <a:pt x="44" y="4"/>
                  </a:lnTo>
                  <a:lnTo>
                    <a:pt x="44" y="3"/>
                  </a:lnTo>
                  <a:lnTo>
                    <a:pt x="44" y="2"/>
                  </a:lnTo>
                  <a:lnTo>
                    <a:pt x="44" y="1"/>
                  </a:lnTo>
                  <a:lnTo>
                    <a:pt x="44" y="0"/>
                  </a:lnTo>
                  <a:lnTo>
                    <a:pt x="43" y="0"/>
                  </a:lnTo>
                  <a:lnTo>
                    <a:pt x="42" y="0"/>
                  </a:lnTo>
                  <a:lnTo>
                    <a:pt x="41" y="0"/>
                  </a:lnTo>
                  <a:lnTo>
                    <a:pt x="39" y="1"/>
                  </a:lnTo>
                  <a:lnTo>
                    <a:pt x="38" y="1"/>
                  </a:lnTo>
                  <a:lnTo>
                    <a:pt x="36" y="1"/>
                  </a:lnTo>
                  <a:lnTo>
                    <a:pt x="35" y="1"/>
                  </a:lnTo>
                  <a:lnTo>
                    <a:pt x="34" y="1"/>
                  </a:lnTo>
                  <a:lnTo>
                    <a:pt x="32" y="1"/>
                  </a:lnTo>
                  <a:lnTo>
                    <a:pt x="30" y="1"/>
                  </a:lnTo>
                  <a:lnTo>
                    <a:pt x="29" y="1"/>
                  </a:lnTo>
                  <a:lnTo>
                    <a:pt x="28" y="1"/>
                  </a:lnTo>
                  <a:lnTo>
                    <a:pt x="27" y="1"/>
                  </a:lnTo>
                  <a:lnTo>
                    <a:pt x="26" y="1"/>
                  </a:lnTo>
                  <a:lnTo>
                    <a:pt x="25" y="1"/>
                  </a:lnTo>
                  <a:lnTo>
                    <a:pt x="23" y="1"/>
                  </a:lnTo>
                  <a:lnTo>
                    <a:pt x="22" y="2"/>
                  </a:lnTo>
                  <a:lnTo>
                    <a:pt x="21" y="1"/>
                  </a:lnTo>
                  <a:lnTo>
                    <a:pt x="20" y="1"/>
                  </a:lnTo>
                  <a:lnTo>
                    <a:pt x="19" y="0"/>
                  </a:lnTo>
                  <a:lnTo>
                    <a:pt x="18" y="0"/>
                  </a:lnTo>
                  <a:lnTo>
                    <a:pt x="17" y="0"/>
                  </a:lnTo>
                  <a:lnTo>
                    <a:pt x="16" y="1"/>
                  </a:lnTo>
                  <a:lnTo>
                    <a:pt x="15" y="2"/>
                  </a:lnTo>
                  <a:lnTo>
                    <a:pt x="13" y="2"/>
                  </a:lnTo>
                  <a:lnTo>
                    <a:pt x="12" y="2"/>
                  </a:lnTo>
                  <a:lnTo>
                    <a:pt x="12" y="3"/>
                  </a:lnTo>
                  <a:lnTo>
                    <a:pt x="11" y="3"/>
                  </a:lnTo>
                  <a:lnTo>
                    <a:pt x="10" y="4"/>
                  </a:lnTo>
                  <a:lnTo>
                    <a:pt x="9" y="5"/>
                  </a:lnTo>
                  <a:lnTo>
                    <a:pt x="8" y="6"/>
                  </a:lnTo>
                  <a:lnTo>
                    <a:pt x="7" y="6"/>
                  </a:lnTo>
                  <a:lnTo>
                    <a:pt x="6" y="7"/>
                  </a:lnTo>
                  <a:lnTo>
                    <a:pt x="5" y="7"/>
                  </a:lnTo>
                  <a:lnTo>
                    <a:pt x="4" y="8"/>
                  </a:lnTo>
                  <a:lnTo>
                    <a:pt x="3" y="9"/>
                  </a:lnTo>
                  <a:lnTo>
                    <a:pt x="2" y="10"/>
                  </a:lnTo>
                  <a:lnTo>
                    <a:pt x="2" y="11"/>
                  </a:lnTo>
                  <a:lnTo>
                    <a:pt x="1" y="12"/>
                  </a:lnTo>
                  <a:lnTo>
                    <a:pt x="0" y="13"/>
                  </a:lnTo>
                  <a:lnTo>
                    <a:pt x="0" y="14"/>
                  </a:lnTo>
                  <a:lnTo>
                    <a:pt x="0" y="15"/>
                  </a:lnTo>
                  <a:lnTo>
                    <a:pt x="0" y="16"/>
                  </a:lnTo>
                  <a:lnTo>
                    <a:pt x="1" y="17"/>
                  </a:lnTo>
                  <a:lnTo>
                    <a:pt x="1" y="18"/>
                  </a:lnTo>
                  <a:lnTo>
                    <a:pt x="1" y="19"/>
                  </a:lnTo>
                  <a:lnTo>
                    <a:pt x="0" y="19"/>
                  </a:lnTo>
                  <a:lnTo>
                    <a:pt x="0" y="20"/>
                  </a:lnTo>
                  <a:lnTo>
                    <a:pt x="0" y="21"/>
                  </a:lnTo>
                  <a:lnTo>
                    <a:pt x="1" y="22"/>
                  </a:lnTo>
                  <a:lnTo>
                    <a:pt x="2" y="22"/>
                  </a:lnTo>
                  <a:lnTo>
                    <a:pt x="3" y="22"/>
                  </a:lnTo>
                  <a:lnTo>
                    <a:pt x="4" y="21"/>
                  </a:lnTo>
                  <a:lnTo>
                    <a:pt x="6" y="21"/>
                  </a:lnTo>
                  <a:lnTo>
                    <a:pt x="7" y="20"/>
                  </a:lnTo>
                  <a:lnTo>
                    <a:pt x="8" y="19"/>
                  </a:lnTo>
                  <a:lnTo>
                    <a:pt x="9" y="19"/>
                  </a:lnTo>
                  <a:lnTo>
                    <a:pt x="11" y="19"/>
                  </a:lnTo>
                  <a:lnTo>
                    <a:pt x="12" y="19"/>
                  </a:lnTo>
                  <a:lnTo>
                    <a:pt x="13" y="19"/>
                  </a:lnTo>
                  <a:lnTo>
                    <a:pt x="14" y="20"/>
                  </a:lnTo>
                  <a:lnTo>
                    <a:pt x="15" y="20"/>
                  </a:lnTo>
                  <a:lnTo>
                    <a:pt x="17" y="20"/>
                  </a:lnTo>
                  <a:lnTo>
                    <a:pt x="21" y="20"/>
                  </a:lnTo>
                  <a:lnTo>
                    <a:pt x="23" y="20"/>
                  </a:lnTo>
                  <a:lnTo>
                    <a:pt x="24" y="21"/>
                  </a:lnTo>
                  <a:lnTo>
                    <a:pt x="25" y="21"/>
                  </a:lnTo>
                  <a:lnTo>
                    <a:pt x="25" y="22"/>
                  </a:lnTo>
                  <a:lnTo>
                    <a:pt x="26" y="22"/>
                  </a:lnTo>
                  <a:lnTo>
                    <a:pt x="25" y="23"/>
                  </a:lnTo>
                  <a:lnTo>
                    <a:pt x="24" y="24"/>
                  </a:lnTo>
                  <a:lnTo>
                    <a:pt x="23" y="25"/>
                  </a:lnTo>
                  <a:lnTo>
                    <a:pt x="23" y="26"/>
                  </a:lnTo>
                  <a:lnTo>
                    <a:pt x="24" y="26"/>
                  </a:lnTo>
                  <a:lnTo>
                    <a:pt x="24" y="27"/>
                  </a:lnTo>
                  <a:lnTo>
                    <a:pt x="25" y="28"/>
                  </a:lnTo>
                  <a:lnTo>
                    <a:pt x="24" y="29"/>
                  </a:lnTo>
                  <a:lnTo>
                    <a:pt x="25" y="29"/>
                  </a:lnTo>
                  <a:lnTo>
                    <a:pt x="26" y="29"/>
                  </a:lnTo>
                  <a:lnTo>
                    <a:pt x="27" y="29"/>
                  </a:lnTo>
                  <a:lnTo>
                    <a:pt x="29" y="29"/>
                  </a:lnTo>
                  <a:lnTo>
                    <a:pt x="30" y="29"/>
                  </a:lnTo>
                  <a:lnTo>
                    <a:pt x="30" y="30"/>
                  </a:lnTo>
                  <a:lnTo>
                    <a:pt x="31" y="30"/>
                  </a:lnTo>
                  <a:lnTo>
                    <a:pt x="31" y="31"/>
                  </a:lnTo>
                  <a:lnTo>
                    <a:pt x="31" y="33"/>
                  </a:lnTo>
                  <a:lnTo>
                    <a:pt x="32" y="32"/>
                  </a:lnTo>
                  <a:lnTo>
                    <a:pt x="33" y="32"/>
                  </a:lnTo>
                  <a:lnTo>
                    <a:pt x="34" y="33"/>
                  </a:lnTo>
                  <a:lnTo>
                    <a:pt x="35" y="33"/>
                  </a:lnTo>
                  <a:lnTo>
                    <a:pt x="36" y="34"/>
                  </a:lnTo>
                  <a:lnTo>
                    <a:pt x="37" y="33"/>
                  </a:lnTo>
                  <a:lnTo>
                    <a:pt x="38" y="33"/>
                  </a:lnTo>
                  <a:lnTo>
                    <a:pt x="39" y="33"/>
                  </a:lnTo>
                  <a:lnTo>
                    <a:pt x="39" y="32"/>
                  </a:lnTo>
                  <a:lnTo>
                    <a:pt x="41" y="31"/>
                  </a:lnTo>
                  <a:lnTo>
                    <a:pt x="42" y="31"/>
                  </a:lnTo>
                  <a:lnTo>
                    <a:pt x="43" y="31"/>
                  </a:lnTo>
                  <a:lnTo>
                    <a:pt x="45" y="31"/>
                  </a:lnTo>
                  <a:lnTo>
                    <a:pt x="47" y="31"/>
                  </a:lnTo>
                  <a:lnTo>
                    <a:pt x="48" y="31"/>
                  </a:lnTo>
                  <a:lnTo>
                    <a:pt x="50" y="30"/>
                  </a:lnTo>
                  <a:lnTo>
                    <a:pt x="51" y="29"/>
                  </a:lnTo>
                  <a:lnTo>
                    <a:pt x="50" y="28"/>
                  </a:lnTo>
                  <a:lnTo>
                    <a:pt x="50" y="27"/>
                  </a:lnTo>
                  <a:lnTo>
                    <a:pt x="50" y="26"/>
                  </a:lnTo>
                  <a:lnTo>
                    <a:pt x="50" y="25"/>
                  </a:lnTo>
                  <a:lnTo>
                    <a:pt x="51" y="24"/>
                  </a:lnTo>
                  <a:lnTo>
                    <a:pt x="51" y="23"/>
                  </a:lnTo>
                  <a:lnTo>
                    <a:pt x="51" y="22"/>
                  </a:lnTo>
                  <a:lnTo>
                    <a:pt x="52" y="21"/>
                  </a:lnTo>
                  <a:lnTo>
                    <a:pt x="53" y="20"/>
                  </a:lnTo>
                  <a:lnTo>
                    <a:pt x="54" y="20"/>
                  </a:lnTo>
                  <a:lnTo>
                    <a:pt x="55" y="20"/>
                  </a:lnTo>
                  <a:lnTo>
                    <a:pt x="58" y="19"/>
                  </a:lnTo>
                  <a:lnTo>
                    <a:pt x="60" y="18"/>
                  </a:lnTo>
                  <a:lnTo>
                    <a:pt x="61" y="18"/>
                  </a:lnTo>
                  <a:lnTo>
                    <a:pt x="61" y="17"/>
                  </a:lnTo>
                  <a:lnTo>
                    <a:pt x="60" y="16"/>
                  </a:lnTo>
                  <a:lnTo>
                    <a:pt x="59" y="16"/>
                  </a:lnTo>
                  <a:lnTo>
                    <a:pt x="58" y="16"/>
                  </a:lnTo>
                  <a:lnTo>
                    <a:pt x="58" y="15"/>
                  </a:lnTo>
                  <a:lnTo>
                    <a:pt x="57" y="15"/>
                  </a:lnTo>
                  <a:lnTo>
                    <a:pt x="56" y="15"/>
                  </a:lnTo>
                  <a:lnTo>
                    <a:pt x="56" y="14"/>
                  </a:lnTo>
                  <a:lnTo>
                    <a:pt x="57" y="14"/>
                  </a:lnTo>
                  <a:lnTo>
                    <a:pt x="57" y="13"/>
                  </a:lnTo>
                  <a:lnTo>
                    <a:pt x="57" y="12"/>
                  </a:lnTo>
                  <a:lnTo>
                    <a:pt x="58" y="12"/>
                  </a:lnTo>
                  <a:lnTo>
                    <a:pt x="58" y="1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87" name="Luxembourg"/>
            <p:cNvSpPr>
              <a:spLocks noChangeAspect="1"/>
            </p:cNvSpPr>
            <p:nvPr/>
          </p:nvSpPr>
          <p:spPr bwMode="auto">
            <a:xfrm>
              <a:off x="1915" y="943"/>
              <a:ext cx="7" cy="8"/>
            </a:xfrm>
            <a:custGeom>
              <a:avLst/>
              <a:gdLst>
                <a:gd name="T0" fmla="*/ 4 w 7"/>
                <a:gd name="T1" fmla="*/ 0 h 8"/>
                <a:gd name="T2" fmla="*/ 6 w 7"/>
                <a:gd name="T3" fmla="*/ 1 h 8"/>
                <a:gd name="T4" fmla="*/ 5 w 7"/>
                <a:gd name="T5" fmla="*/ 2 h 8"/>
                <a:gd name="T6" fmla="*/ 5 w 7"/>
                <a:gd name="T7" fmla="*/ 3 h 8"/>
                <a:gd name="T8" fmla="*/ 6 w 7"/>
                <a:gd name="T9" fmla="*/ 4 h 8"/>
                <a:gd name="T10" fmla="*/ 7 w 7"/>
                <a:gd name="T11" fmla="*/ 5 h 8"/>
                <a:gd name="T12" fmla="*/ 7 w 7"/>
                <a:gd name="T13" fmla="*/ 7 h 8"/>
                <a:gd name="T14" fmla="*/ 6 w 7"/>
                <a:gd name="T15" fmla="*/ 8 h 8"/>
                <a:gd name="T16" fmla="*/ 5 w 7"/>
                <a:gd name="T17" fmla="*/ 8 h 8"/>
                <a:gd name="T18" fmla="*/ 4 w 7"/>
                <a:gd name="T19" fmla="*/ 8 h 8"/>
                <a:gd name="T20" fmla="*/ 1 w 7"/>
                <a:gd name="T21" fmla="*/ 7 h 8"/>
                <a:gd name="T22" fmla="*/ 1 w 7"/>
                <a:gd name="T23" fmla="*/ 5 h 8"/>
                <a:gd name="T24" fmla="*/ 0 w 7"/>
                <a:gd name="T25" fmla="*/ 4 h 8"/>
                <a:gd name="T26" fmla="*/ 1 w 7"/>
                <a:gd name="T27" fmla="*/ 2 h 8"/>
                <a:gd name="T28" fmla="*/ 3 w 7"/>
                <a:gd name="T29" fmla="*/ 1 h 8"/>
                <a:gd name="T30" fmla="*/ 4 w 7"/>
                <a:gd name="T31" fmla="*/ 1 h 8"/>
                <a:gd name="T32" fmla="*/ 4 w 7"/>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8"/>
                <a:gd name="T53" fmla="*/ 7 w 7"/>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8">
                  <a:moveTo>
                    <a:pt x="4" y="0"/>
                  </a:moveTo>
                  <a:lnTo>
                    <a:pt x="6" y="1"/>
                  </a:lnTo>
                  <a:lnTo>
                    <a:pt x="5" y="2"/>
                  </a:lnTo>
                  <a:lnTo>
                    <a:pt x="5" y="3"/>
                  </a:lnTo>
                  <a:lnTo>
                    <a:pt x="6" y="4"/>
                  </a:lnTo>
                  <a:lnTo>
                    <a:pt x="7" y="5"/>
                  </a:lnTo>
                  <a:lnTo>
                    <a:pt x="7" y="7"/>
                  </a:lnTo>
                  <a:lnTo>
                    <a:pt x="6" y="8"/>
                  </a:lnTo>
                  <a:lnTo>
                    <a:pt x="5" y="8"/>
                  </a:lnTo>
                  <a:lnTo>
                    <a:pt x="4" y="8"/>
                  </a:lnTo>
                  <a:lnTo>
                    <a:pt x="1" y="7"/>
                  </a:lnTo>
                  <a:lnTo>
                    <a:pt x="1" y="5"/>
                  </a:lnTo>
                  <a:lnTo>
                    <a:pt x="0" y="4"/>
                  </a:lnTo>
                  <a:lnTo>
                    <a:pt x="1" y="2"/>
                  </a:lnTo>
                  <a:lnTo>
                    <a:pt x="3" y="1"/>
                  </a:lnTo>
                  <a:lnTo>
                    <a:pt x="4" y="1"/>
                  </a:lnTo>
                  <a:lnTo>
                    <a:pt x="4"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88" name="Libyan_Arab_Jamahiriya"/>
            <p:cNvSpPr>
              <a:spLocks noChangeAspect="1"/>
            </p:cNvSpPr>
            <p:nvPr/>
          </p:nvSpPr>
          <p:spPr bwMode="auto">
            <a:xfrm>
              <a:off x="1948" y="1133"/>
              <a:ext cx="147" cy="136"/>
            </a:xfrm>
            <a:custGeom>
              <a:avLst/>
              <a:gdLst>
                <a:gd name="T0" fmla="*/ 5 w 147"/>
                <a:gd name="T1" fmla="*/ 46 h 136"/>
                <a:gd name="T2" fmla="*/ 5 w 147"/>
                <a:gd name="T3" fmla="*/ 66 h 136"/>
                <a:gd name="T4" fmla="*/ 5 w 147"/>
                <a:gd name="T5" fmla="*/ 76 h 136"/>
                <a:gd name="T6" fmla="*/ 17 w 147"/>
                <a:gd name="T7" fmla="*/ 88 h 136"/>
                <a:gd name="T8" fmla="*/ 26 w 147"/>
                <a:gd name="T9" fmla="*/ 96 h 136"/>
                <a:gd name="T10" fmla="*/ 32 w 147"/>
                <a:gd name="T11" fmla="*/ 97 h 136"/>
                <a:gd name="T12" fmla="*/ 38 w 147"/>
                <a:gd name="T13" fmla="*/ 97 h 136"/>
                <a:gd name="T14" fmla="*/ 45 w 147"/>
                <a:gd name="T15" fmla="*/ 97 h 136"/>
                <a:gd name="T16" fmla="*/ 50 w 147"/>
                <a:gd name="T17" fmla="*/ 101 h 136"/>
                <a:gd name="T18" fmla="*/ 56 w 147"/>
                <a:gd name="T19" fmla="*/ 101 h 136"/>
                <a:gd name="T20" fmla="*/ 63 w 147"/>
                <a:gd name="T21" fmla="*/ 98 h 136"/>
                <a:gd name="T22" fmla="*/ 70 w 147"/>
                <a:gd name="T23" fmla="*/ 101 h 136"/>
                <a:gd name="T24" fmla="*/ 75 w 147"/>
                <a:gd name="T25" fmla="*/ 104 h 136"/>
                <a:gd name="T26" fmla="*/ 80 w 147"/>
                <a:gd name="T27" fmla="*/ 106 h 136"/>
                <a:gd name="T28" fmla="*/ 84 w 147"/>
                <a:gd name="T29" fmla="*/ 109 h 136"/>
                <a:gd name="T30" fmla="*/ 89 w 147"/>
                <a:gd name="T31" fmla="*/ 111 h 136"/>
                <a:gd name="T32" fmla="*/ 94 w 147"/>
                <a:gd name="T33" fmla="*/ 113 h 136"/>
                <a:gd name="T34" fmla="*/ 98 w 147"/>
                <a:gd name="T35" fmla="*/ 116 h 136"/>
                <a:gd name="T36" fmla="*/ 104 w 147"/>
                <a:gd name="T37" fmla="*/ 119 h 136"/>
                <a:gd name="T38" fmla="*/ 111 w 147"/>
                <a:gd name="T39" fmla="*/ 122 h 136"/>
                <a:gd name="T40" fmla="*/ 116 w 147"/>
                <a:gd name="T41" fmla="*/ 125 h 136"/>
                <a:gd name="T42" fmla="*/ 121 w 147"/>
                <a:gd name="T43" fmla="*/ 127 h 136"/>
                <a:gd name="T44" fmla="*/ 125 w 147"/>
                <a:gd name="T45" fmla="*/ 130 h 136"/>
                <a:gd name="T46" fmla="*/ 130 w 147"/>
                <a:gd name="T47" fmla="*/ 132 h 136"/>
                <a:gd name="T48" fmla="*/ 135 w 147"/>
                <a:gd name="T49" fmla="*/ 135 h 136"/>
                <a:gd name="T50" fmla="*/ 138 w 147"/>
                <a:gd name="T51" fmla="*/ 132 h 136"/>
                <a:gd name="T52" fmla="*/ 143 w 147"/>
                <a:gd name="T53" fmla="*/ 130 h 136"/>
                <a:gd name="T54" fmla="*/ 147 w 147"/>
                <a:gd name="T55" fmla="*/ 127 h 136"/>
                <a:gd name="T56" fmla="*/ 147 w 147"/>
                <a:gd name="T57" fmla="*/ 120 h 136"/>
                <a:gd name="T58" fmla="*/ 147 w 147"/>
                <a:gd name="T59" fmla="*/ 113 h 136"/>
                <a:gd name="T60" fmla="*/ 147 w 147"/>
                <a:gd name="T61" fmla="*/ 108 h 136"/>
                <a:gd name="T62" fmla="*/ 147 w 147"/>
                <a:gd name="T63" fmla="*/ 100 h 136"/>
                <a:gd name="T64" fmla="*/ 147 w 147"/>
                <a:gd name="T65" fmla="*/ 92 h 136"/>
                <a:gd name="T66" fmla="*/ 147 w 147"/>
                <a:gd name="T67" fmla="*/ 83 h 136"/>
                <a:gd name="T68" fmla="*/ 147 w 147"/>
                <a:gd name="T69" fmla="*/ 75 h 136"/>
                <a:gd name="T70" fmla="*/ 147 w 147"/>
                <a:gd name="T71" fmla="*/ 67 h 136"/>
                <a:gd name="T72" fmla="*/ 147 w 147"/>
                <a:gd name="T73" fmla="*/ 59 h 136"/>
                <a:gd name="T74" fmla="*/ 147 w 147"/>
                <a:gd name="T75" fmla="*/ 50 h 136"/>
                <a:gd name="T76" fmla="*/ 146 w 147"/>
                <a:gd name="T77" fmla="*/ 41 h 136"/>
                <a:gd name="T78" fmla="*/ 144 w 147"/>
                <a:gd name="T79" fmla="*/ 36 h 136"/>
                <a:gd name="T80" fmla="*/ 144 w 147"/>
                <a:gd name="T81" fmla="*/ 30 h 136"/>
                <a:gd name="T82" fmla="*/ 145 w 147"/>
                <a:gd name="T83" fmla="*/ 23 h 136"/>
                <a:gd name="T84" fmla="*/ 145 w 147"/>
                <a:gd name="T85" fmla="*/ 17 h 136"/>
                <a:gd name="T86" fmla="*/ 143 w 147"/>
                <a:gd name="T87" fmla="*/ 12 h 136"/>
                <a:gd name="T88" fmla="*/ 130 w 147"/>
                <a:gd name="T89" fmla="*/ 10 h 136"/>
                <a:gd name="T90" fmla="*/ 125 w 147"/>
                <a:gd name="T91" fmla="*/ 5 h 136"/>
                <a:gd name="T92" fmla="*/ 108 w 147"/>
                <a:gd name="T93" fmla="*/ 4 h 136"/>
                <a:gd name="T94" fmla="*/ 99 w 147"/>
                <a:gd name="T95" fmla="*/ 12 h 136"/>
                <a:gd name="T96" fmla="*/ 100 w 147"/>
                <a:gd name="T97" fmla="*/ 22 h 136"/>
                <a:gd name="T98" fmla="*/ 89 w 147"/>
                <a:gd name="T99" fmla="*/ 30 h 136"/>
                <a:gd name="T100" fmla="*/ 80 w 147"/>
                <a:gd name="T101" fmla="*/ 24 h 136"/>
                <a:gd name="T102" fmla="*/ 64 w 147"/>
                <a:gd name="T103" fmla="*/ 20 h 136"/>
                <a:gd name="T104" fmla="*/ 52 w 147"/>
                <a:gd name="T105" fmla="*/ 8 h 136"/>
                <a:gd name="T106" fmla="*/ 36 w 147"/>
                <a:gd name="T107" fmla="*/ 3 h 136"/>
                <a:gd name="T108" fmla="*/ 20 w 147"/>
                <a:gd name="T109" fmla="*/ 1 h 136"/>
                <a:gd name="T110" fmla="*/ 15 w 147"/>
                <a:gd name="T111" fmla="*/ 11 h 136"/>
                <a:gd name="T112" fmla="*/ 8 w 147"/>
                <a:gd name="T113" fmla="*/ 20 h 136"/>
                <a:gd name="T114" fmla="*/ 2 w 147"/>
                <a:gd name="T115" fmla="*/ 29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7"/>
                <a:gd name="T175" fmla="*/ 0 h 136"/>
                <a:gd name="T176" fmla="*/ 147 w 147"/>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7" h="136">
                  <a:moveTo>
                    <a:pt x="2" y="30"/>
                  </a:moveTo>
                  <a:lnTo>
                    <a:pt x="0" y="31"/>
                  </a:lnTo>
                  <a:lnTo>
                    <a:pt x="0" y="33"/>
                  </a:lnTo>
                  <a:lnTo>
                    <a:pt x="2" y="36"/>
                  </a:lnTo>
                  <a:lnTo>
                    <a:pt x="4" y="39"/>
                  </a:lnTo>
                  <a:lnTo>
                    <a:pt x="5" y="43"/>
                  </a:lnTo>
                  <a:lnTo>
                    <a:pt x="5" y="46"/>
                  </a:lnTo>
                  <a:lnTo>
                    <a:pt x="5" y="49"/>
                  </a:lnTo>
                  <a:lnTo>
                    <a:pt x="5" y="51"/>
                  </a:lnTo>
                  <a:lnTo>
                    <a:pt x="5" y="53"/>
                  </a:lnTo>
                  <a:lnTo>
                    <a:pt x="5" y="55"/>
                  </a:lnTo>
                  <a:lnTo>
                    <a:pt x="5" y="58"/>
                  </a:lnTo>
                  <a:lnTo>
                    <a:pt x="5" y="62"/>
                  </a:lnTo>
                  <a:lnTo>
                    <a:pt x="5" y="66"/>
                  </a:lnTo>
                  <a:lnTo>
                    <a:pt x="5" y="68"/>
                  </a:lnTo>
                  <a:lnTo>
                    <a:pt x="3" y="68"/>
                  </a:lnTo>
                  <a:lnTo>
                    <a:pt x="1" y="69"/>
                  </a:lnTo>
                  <a:lnTo>
                    <a:pt x="1" y="70"/>
                  </a:lnTo>
                  <a:lnTo>
                    <a:pt x="2" y="73"/>
                  </a:lnTo>
                  <a:lnTo>
                    <a:pt x="3" y="74"/>
                  </a:lnTo>
                  <a:lnTo>
                    <a:pt x="5" y="76"/>
                  </a:lnTo>
                  <a:lnTo>
                    <a:pt x="7" y="79"/>
                  </a:lnTo>
                  <a:lnTo>
                    <a:pt x="7" y="82"/>
                  </a:lnTo>
                  <a:lnTo>
                    <a:pt x="7" y="84"/>
                  </a:lnTo>
                  <a:lnTo>
                    <a:pt x="10" y="86"/>
                  </a:lnTo>
                  <a:lnTo>
                    <a:pt x="13" y="87"/>
                  </a:lnTo>
                  <a:lnTo>
                    <a:pt x="15" y="87"/>
                  </a:lnTo>
                  <a:lnTo>
                    <a:pt x="17" y="88"/>
                  </a:lnTo>
                  <a:lnTo>
                    <a:pt x="20" y="89"/>
                  </a:lnTo>
                  <a:lnTo>
                    <a:pt x="21" y="91"/>
                  </a:lnTo>
                  <a:lnTo>
                    <a:pt x="23" y="94"/>
                  </a:lnTo>
                  <a:lnTo>
                    <a:pt x="24" y="96"/>
                  </a:lnTo>
                  <a:lnTo>
                    <a:pt x="24" y="97"/>
                  </a:lnTo>
                  <a:lnTo>
                    <a:pt x="25" y="96"/>
                  </a:lnTo>
                  <a:lnTo>
                    <a:pt x="26" y="96"/>
                  </a:lnTo>
                  <a:lnTo>
                    <a:pt x="27" y="96"/>
                  </a:lnTo>
                  <a:lnTo>
                    <a:pt x="27" y="97"/>
                  </a:lnTo>
                  <a:lnTo>
                    <a:pt x="28" y="97"/>
                  </a:lnTo>
                  <a:lnTo>
                    <a:pt x="29" y="97"/>
                  </a:lnTo>
                  <a:lnTo>
                    <a:pt x="30" y="97"/>
                  </a:lnTo>
                  <a:lnTo>
                    <a:pt x="31" y="97"/>
                  </a:lnTo>
                  <a:lnTo>
                    <a:pt x="32" y="97"/>
                  </a:lnTo>
                  <a:lnTo>
                    <a:pt x="33" y="97"/>
                  </a:lnTo>
                  <a:lnTo>
                    <a:pt x="34" y="96"/>
                  </a:lnTo>
                  <a:lnTo>
                    <a:pt x="35" y="96"/>
                  </a:lnTo>
                  <a:lnTo>
                    <a:pt x="36" y="96"/>
                  </a:lnTo>
                  <a:lnTo>
                    <a:pt x="37" y="96"/>
                  </a:lnTo>
                  <a:lnTo>
                    <a:pt x="38" y="96"/>
                  </a:lnTo>
                  <a:lnTo>
                    <a:pt x="38" y="97"/>
                  </a:lnTo>
                  <a:lnTo>
                    <a:pt x="39" y="97"/>
                  </a:lnTo>
                  <a:lnTo>
                    <a:pt x="40" y="97"/>
                  </a:lnTo>
                  <a:lnTo>
                    <a:pt x="41" y="97"/>
                  </a:lnTo>
                  <a:lnTo>
                    <a:pt x="42" y="97"/>
                  </a:lnTo>
                  <a:lnTo>
                    <a:pt x="43" y="97"/>
                  </a:lnTo>
                  <a:lnTo>
                    <a:pt x="44" y="97"/>
                  </a:lnTo>
                  <a:lnTo>
                    <a:pt x="45" y="97"/>
                  </a:lnTo>
                  <a:lnTo>
                    <a:pt x="46" y="97"/>
                  </a:lnTo>
                  <a:lnTo>
                    <a:pt x="47" y="98"/>
                  </a:lnTo>
                  <a:lnTo>
                    <a:pt x="47" y="99"/>
                  </a:lnTo>
                  <a:lnTo>
                    <a:pt x="48" y="99"/>
                  </a:lnTo>
                  <a:lnTo>
                    <a:pt x="49" y="100"/>
                  </a:lnTo>
                  <a:lnTo>
                    <a:pt x="50" y="100"/>
                  </a:lnTo>
                  <a:lnTo>
                    <a:pt x="50" y="101"/>
                  </a:lnTo>
                  <a:lnTo>
                    <a:pt x="51" y="101"/>
                  </a:lnTo>
                  <a:lnTo>
                    <a:pt x="51" y="102"/>
                  </a:lnTo>
                  <a:lnTo>
                    <a:pt x="52" y="102"/>
                  </a:lnTo>
                  <a:lnTo>
                    <a:pt x="53" y="102"/>
                  </a:lnTo>
                  <a:lnTo>
                    <a:pt x="54" y="101"/>
                  </a:lnTo>
                  <a:lnTo>
                    <a:pt x="55" y="101"/>
                  </a:lnTo>
                  <a:lnTo>
                    <a:pt x="56" y="101"/>
                  </a:lnTo>
                  <a:lnTo>
                    <a:pt x="57" y="100"/>
                  </a:lnTo>
                  <a:lnTo>
                    <a:pt x="58" y="100"/>
                  </a:lnTo>
                  <a:lnTo>
                    <a:pt x="59" y="100"/>
                  </a:lnTo>
                  <a:lnTo>
                    <a:pt x="60" y="99"/>
                  </a:lnTo>
                  <a:lnTo>
                    <a:pt x="61" y="99"/>
                  </a:lnTo>
                  <a:lnTo>
                    <a:pt x="62" y="99"/>
                  </a:lnTo>
                  <a:lnTo>
                    <a:pt x="63" y="98"/>
                  </a:lnTo>
                  <a:lnTo>
                    <a:pt x="64" y="98"/>
                  </a:lnTo>
                  <a:lnTo>
                    <a:pt x="65" y="99"/>
                  </a:lnTo>
                  <a:lnTo>
                    <a:pt x="66" y="99"/>
                  </a:lnTo>
                  <a:lnTo>
                    <a:pt x="67" y="100"/>
                  </a:lnTo>
                  <a:lnTo>
                    <a:pt x="68" y="100"/>
                  </a:lnTo>
                  <a:lnTo>
                    <a:pt x="69" y="101"/>
                  </a:lnTo>
                  <a:lnTo>
                    <a:pt x="70" y="101"/>
                  </a:lnTo>
                  <a:lnTo>
                    <a:pt x="71" y="102"/>
                  </a:lnTo>
                  <a:lnTo>
                    <a:pt x="72" y="102"/>
                  </a:lnTo>
                  <a:lnTo>
                    <a:pt x="72" y="103"/>
                  </a:lnTo>
                  <a:lnTo>
                    <a:pt x="73" y="103"/>
                  </a:lnTo>
                  <a:lnTo>
                    <a:pt x="74" y="103"/>
                  </a:lnTo>
                  <a:lnTo>
                    <a:pt x="74" y="104"/>
                  </a:lnTo>
                  <a:lnTo>
                    <a:pt x="75" y="104"/>
                  </a:lnTo>
                  <a:lnTo>
                    <a:pt x="76" y="104"/>
                  </a:lnTo>
                  <a:lnTo>
                    <a:pt x="76" y="105"/>
                  </a:lnTo>
                  <a:lnTo>
                    <a:pt x="77" y="105"/>
                  </a:lnTo>
                  <a:lnTo>
                    <a:pt x="78" y="105"/>
                  </a:lnTo>
                  <a:lnTo>
                    <a:pt x="78" y="106"/>
                  </a:lnTo>
                  <a:lnTo>
                    <a:pt x="79" y="106"/>
                  </a:lnTo>
                  <a:lnTo>
                    <a:pt x="80" y="106"/>
                  </a:lnTo>
                  <a:lnTo>
                    <a:pt x="80" y="107"/>
                  </a:lnTo>
                  <a:lnTo>
                    <a:pt x="81" y="107"/>
                  </a:lnTo>
                  <a:lnTo>
                    <a:pt x="82" y="107"/>
                  </a:lnTo>
                  <a:lnTo>
                    <a:pt x="82" y="108"/>
                  </a:lnTo>
                  <a:lnTo>
                    <a:pt x="83" y="108"/>
                  </a:lnTo>
                  <a:lnTo>
                    <a:pt x="84" y="108"/>
                  </a:lnTo>
                  <a:lnTo>
                    <a:pt x="84" y="109"/>
                  </a:lnTo>
                  <a:lnTo>
                    <a:pt x="85" y="109"/>
                  </a:lnTo>
                  <a:lnTo>
                    <a:pt x="86" y="109"/>
                  </a:lnTo>
                  <a:lnTo>
                    <a:pt x="86" y="110"/>
                  </a:lnTo>
                  <a:lnTo>
                    <a:pt x="87" y="110"/>
                  </a:lnTo>
                  <a:lnTo>
                    <a:pt x="88" y="110"/>
                  </a:lnTo>
                  <a:lnTo>
                    <a:pt x="88" y="111"/>
                  </a:lnTo>
                  <a:lnTo>
                    <a:pt x="89" y="111"/>
                  </a:lnTo>
                  <a:lnTo>
                    <a:pt x="90" y="111"/>
                  </a:lnTo>
                  <a:lnTo>
                    <a:pt x="90" y="112"/>
                  </a:lnTo>
                  <a:lnTo>
                    <a:pt x="91" y="112"/>
                  </a:lnTo>
                  <a:lnTo>
                    <a:pt x="92" y="112"/>
                  </a:lnTo>
                  <a:lnTo>
                    <a:pt x="92" y="113"/>
                  </a:lnTo>
                  <a:lnTo>
                    <a:pt x="93" y="113"/>
                  </a:lnTo>
                  <a:lnTo>
                    <a:pt x="94" y="113"/>
                  </a:lnTo>
                  <a:lnTo>
                    <a:pt x="94" y="114"/>
                  </a:lnTo>
                  <a:lnTo>
                    <a:pt x="95" y="114"/>
                  </a:lnTo>
                  <a:lnTo>
                    <a:pt x="96" y="114"/>
                  </a:lnTo>
                  <a:lnTo>
                    <a:pt x="96" y="115"/>
                  </a:lnTo>
                  <a:lnTo>
                    <a:pt x="97" y="115"/>
                  </a:lnTo>
                  <a:lnTo>
                    <a:pt x="98" y="115"/>
                  </a:lnTo>
                  <a:lnTo>
                    <a:pt x="98" y="116"/>
                  </a:lnTo>
                  <a:lnTo>
                    <a:pt x="99" y="116"/>
                  </a:lnTo>
                  <a:lnTo>
                    <a:pt x="100" y="116"/>
                  </a:lnTo>
                  <a:lnTo>
                    <a:pt x="100" y="117"/>
                  </a:lnTo>
                  <a:lnTo>
                    <a:pt x="101" y="117"/>
                  </a:lnTo>
                  <a:lnTo>
                    <a:pt x="102" y="118"/>
                  </a:lnTo>
                  <a:lnTo>
                    <a:pt x="103" y="118"/>
                  </a:lnTo>
                  <a:lnTo>
                    <a:pt x="104" y="119"/>
                  </a:lnTo>
                  <a:lnTo>
                    <a:pt x="105" y="119"/>
                  </a:lnTo>
                  <a:lnTo>
                    <a:pt x="106" y="120"/>
                  </a:lnTo>
                  <a:lnTo>
                    <a:pt x="107" y="120"/>
                  </a:lnTo>
                  <a:lnTo>
                    <a:pt x="108" y="121"/>
                  </a:lnTo>
                  <a:lnTo>
                    <a:pt x="109" y="121"/>
                  </a:lnTo>
                  <a:lnTo>
                    <a:pt x="110" y="122"/>
                  </a:lnTo>
                  <a:lnTo>
                    <a:pt x="111" y="122"/>
                  </a:lnTo>
                  <a:lnTo>
                    <a:pt x="112" y="123"/>
                  </a:lnTo>
                  <a:lnTo>
                    <a:pt x="113" y="123"/>
                  </a:lnTo>
                  <a:lnTo>
                    <a:pt x="113" y="124"/>
                  </a:lnTo>
                  <a:lnTo>
                    <a:pt x="114" y="124"/>
                  </a:lnTo>
                  <a:lnTo>
                    <a:pt x="115" y="124"/>
                  </a:lnTo>
                  <a:lnTo>
                    <a:pt x="115" y="125"/>
                  </a:lnTo>
                  <a:lnTo>
                    <a:pt x="116" y="125"/>
                  </a:lnTo>
                  <a:lnTo>
                    <a:pt x="117" y="125"/>
                  </a:lnTo>
                  <a:lnTo>
                    <a:pt x="117" y="126"/>
                  </a:lnTo>
                  <a:lnTo>
                    <a:pt x="118" y="126"/>
                  </a:lnTo>
                  <a:lnTo>
                    <a:pt x="119" y="126"/>
                  </a:lnTo>
                  <a:lnTo>
                    <a:pt x="119" y="127"/>
                  </a:lnTo>
                  <a:lnTo>
                    <a:pt x="120" y="127"/>
                  </a:lnTo>
                  <a:lnTo>
                    <a:pt x="121" y="127"/>
                  </a:lnTo>
                  <a:lnTo>
                    <a:pt x="121" y="128"/>
                  </a:lnTo>
                  <a:lnTo>
                    <a:pt x="122" y="128"/>
                  </a:lnTo>
                  <a:lnTo>
                    <a:pt x="123" y="128"/>
                  </a:lnTo>
                  <a:lnTo>
                    <a:pt x="123" y="129"/>
                  </a:lnTo>
                  <a:lnTo>
                    <a:pt x="124" y="129"/>
                  </a:lnTo>
                  <a:lnTo>
                    <a:pt x="125" y="129"/>
                  </a:lnTo>
                  <a:lnTo>
                    <a:pt x="125" y="130"/>
                  </a:lnTo>
                  <a:lnTo>
                    <a:pt x="126" y="130"/>
                  </a:lnTo>
                  <a:lnTo>
                    <a:pt x="127" y="130"/>
                  </a:lnTo>
                  <a:lnTo>
                    <a:pt x="127" y="131"/>
                  </a:lnTo>
                  <a:lnTo>
                    <a:pt x="128" y="131"/>
                  </a:lnTo>
                  <a:lnTo>
                    <a:pt x="129" y="131"/>
                  </a:lnTo>
                  <a:lnTo>
                    <a:pt x="129" y="132"/>
                  </a:lnTo>
                  <a:lnTo>
                    <a:pt x="130" y="132"/>
                  </a:lnTo>
                  <a:lnTo>
                    <a:pt x="131" y="132"/>
                  </a:lnTo>
                  <a:lnTo>
                    <a:pt x="131" y="133"/>
                  </a:lnTo>
                  <a:lnTo>
                    <a:pt x="132" y="133"/>
                  </a:lnTo>
                  <a:lnTo>
                    <a:pt x="133" y="134"/>
                  </a:lnTo>
                  <a:lnTo>
                    <a:pt x="134" y="134"/>
                  </a:lnTo>
                  <a:lnTo>
                    <a:pt x="134" y="135"/>
                  </a:lnTo>
                  <a:lnTo>
                    <a:pt x="135" y="135"/>
                  </a:lnTo>
                  <a:lnTo>
                    <a:pt x="136" y="135"/>
                  </a:lnTo>
                  <a:lnTo>
                    <a:pt x="136" y="136"/>
                  </a:lnTo>
                  <a:lnTo>
                    <a:pt x="138" y="136"/>
                  </a:lnTo>
                  <a:lnTo>
                    <a:pt x="138" y="135"/>
                  </a:lnTo>
                  <a:lnTo>
                    <a:pt x="138" y="134"/>
                  </a:lnTo>
                  <a:lnTo>
                    <a:pt x="138" y="133"/>
                  </a:lnTo>
                  <a:lnTo>
                    <a:pt x="138" y="132"/>
                  </a:lnTo>
                  <a:lnTo>
                    <a:pt x="138" y="131"/>
                  </a:lnTo>
                  <a:lnTo>
                    <a:pt x="138" y="130"/>
                  </a:lnTo>
                  <a:lnTo>
                    <a:pt x="139" y="130"/>
                  </a:lnTo>
                  <a:lnTo>
                    <a:pt x="140" y="130"/>
                  </a:lnTo>
                  <a:lnTo>
                    <a:pt x="141" y="130"/>
                  </a:lnTo>
                  <a:lnTo>
                    <a:pt x="142" y="130"/>
                  </a:lnTo>
                  <a:lnTo>
                    <a:pt x="143" y="130"/>
                  </a:lnTo>
                  <a:lnTo>
                    <a:pt x="144" y="130"/>
                  </a:lnTo>
                  <a:lnTo>
                    <a:pt x="145" y="130"/>
                  </a:lnTo>
                  <a:lnTo>
                    <a:pt x="146" y="130"/>
                  </a:lnTo>
                  <a:lnTo>
                    <a:pt x="147" y="130"/>
                  </a:lnTo>
                  <a:lnTo>
                    <a:pt x="147" y="129"/>
                  </a:lnTo>
                  <a:lnTo>
                    <a:pt x="147" y="128"/>
                  </a:lnTo>
                  <a:lnTo>
                    <a:pt x="147" y="127"/>
                  </a:lnTo>
                  <a:lnTo>
                    <a:pt x="147" y="126"/>
                  </a:lnTo>
                  <a:lnTo>
                    <a:pt x="147" y="125"/>
                  </a:lnTo>
                  <a:lnTo>
                    <a:pt x="147" y="124"/>
                  </a:lnTo>
                  <a:lnTo>
                    <a:pt x="147" y="123"/>
                  </a:lnTo>
                  <a:lnTo>
                    <a:pt x="147" y="122"/>
                  </a:lnTo>
                  <a:lnTo>
                    <a:pt x="147" y="121"/>
                  </a:lnTo>
                  <a:lnTo>
                    <a:pt x="147" y="120"/>
                  </a:lnTo>
                  <a:lnTo>
                    <a:pt x="147" y="119"/>
                  </a:lnTo>
                  <a:lnTo>
                    <a:pt x="147" y="118"/>
                  </a:lnTo>
                  <a:lnTo>
                    <a:pt x="147" y="117"/>
                  </a:lnTo>
                  <a:lnTo>
                    <a:pt x="147" y="116"/>
                  </a:lnTo>
                  <a:lnTo>
                    <a:pt x="147" y="115"/>
                  </a:lnTo>
                  <a:lnTo>
                    <a:pt x="147" y="114"/>
                  </a:lnTo>
                  <a:lnTo>
                    <a:pt x="147" y="113"/>
                  </a:lnTo>
                  <a:lnTo>
                    <a:pt x="147" y="112"/>
                  </a:lnTo>
                  <a:lnTo>
                    <a:pt x="147" y="111"/>
                  </a:lnTo>
                  <a:lnTo>
                    <a:pt x="147" y="112"/>
                  </a:lnTo>
                  <a:lnTo>
                    <a:pt x="147" y="111"/>
                  </a:lnTo>
                  <a:lnTo>
                    <a:pt x="147" y="110"/>
                  </a:lnTo>
                  <a:lnTo>
                    <a:pt x="147" y="109"/>
                  </a:lnTo>
                  <a:lnTo>
                    <a:pt x="147" y="108"/>
                  </a:lnTo>
                  <a:lnTo>
                    <a:pt x="147" y="107"/>
                  </a:lnTo>
                  <a:lnTo>
                    <a:pt x="147" y="106"/>
                  </a:lnTo>
                  <a:lnTo>
                    <a:pt x="147" y="105"/>
                  </a:lnTo>
                  <a:lnTo>
                    <a:pt x="147" y="104"/>
                  </a:lnTo>
                  <a:lnTo>
                    <a:pt x="147" y="102"/>
                  </a:lnTo>
                  <a:lnTo>
                    <a:pt x="147" y="101"/>
                  </a:lnTo>
                  <a:lnTo>
                    <a:pt x="147" y="100"/>
                  </a:lnTo>
                  <a:lnTo>
                    <a:pt x="147" y="98"/>
                  </a:lnTo>
                  <a:lnTo>
                    <a:pt x="147" y="97"/>
                  </a:lnTo>
                  <a:lnTo>
                    <a:pt x="147" y="96"/>
                  </a:lnTo>
                  <a:lnTo>
                    <a:pt x="147" y="95"/>
                  </a:lnTo>
                  <a:lnTo>
                    <a:pt x="147" y="94"/>
                  </a:lnTo>
                  <a:lnTo>
                    <a:pt x="147" y="93"/>
                  </a:lnTo>
                  <a:lnTo>
                    <a:pt x="147" y="92"/>
                  </a:lnTo>
                  <a:lnTo>
                    <a:pt x="147" y="90"/>
                  </a:lnTo>
                  <a:lnTo>
                    <a:pt x="147" y="89"/>
                  </a:lnTo>
                  <a:lnTo>
                    <a:pt x="147" y="88"/>
                  </a:lnTo>
                  <a:lnTo>
                    <a:pt x="147" y="87"/>
                  </a:lnTo>
                  <a:lnTo>
                    <a:pt x="147" y="85"/>
                  </a:lnTo>
                  <a:lnTo>
                    <a:pt x="147" y="84"/>
                  </a:lnTo>
                  <a:lnTo>
                    <a:pt x="147" y="83"/>
                  </a:lnTo>
                  <a:lnTo>
                    <a:pt x="147" y="81"/>
                  </a:lnTo>
                  <a:lnTo>
                    <a:pt x="147" y="80"/>
                  </a:lnTo>
                  <a:lnTo>
                    <a:pt x="147" y="79"/>
                  </a:lnTo>
                  <a:lnTo>
                    <a:pt x="147" y="78"/>
                  </a:lnTo>
                  <a:lnTo>
                    <a:pt x="147" y="77"/>
                  </a:lnTo>
                  <a:lnTo>
                    <a:pt x="147" y="76"/>
                  </a:lnTo>
                  <a:lnTo>
                    <a:pt x="147" y="75"/>
                  </a:lnTo>
                  <a:lnTo>
                    <a:pt x="147" y="73"/>
                  </a:lnTo>
                  <a:lnTo>
                    <a:pt x="147" y="72"/>
                  </a:lnTo>
                  <a:lnTo>
                    <a:pt x="147" y="71"/>
                  </a:lnTo>
                  <a:lnTo>
                    <a:pt x="147" y="70"/>
                  </a:lnTo>
                  <a:lnTo>
                    <a:pt x="147" y="69"/>
                  </a:lnTo>
                  <a:lnTo>
                    <a:pt x="147" y="68"/>
                  </a:lnTo>
                  <a:lnTo>
                    <a:pt x="147" y="67"/>
                  </a:lnTo>
                  <a:lnTo>
                    <a:pt x="147" y="66"/>
                  </a:lnTo>
                  <a:lnTo>
                    <a:pt x="147" y="64"/>
                  </a:lnTo>
                  <a:lnTo>
                    <a:pt x="147" y="63"/>
                  </a:lnTo>
                  <a:lnTo>
                    <a:pt x="147" y="62"/>
                  </a:lnTo>
                  <a:lnTo>
                    <a:pt x="147" y="61"/>
                  </a:lnTo>
                  <a:lnTo>
                    <a:pt x="147" y="60"/>
                  </a:lnTo>
                  <a:lnTo>
                    <a:pt x="147" y="59"/>
                  </a:lnTo>
                  <a:lnTo>
                    <a:pt x="147" y="57"/>
                  </a:lnTo>
                  <a:lnTo>
                    <a:pt x="147" y="55"/>
                  </a:lnTo>
                  <a:lnTo>
                    <a:pt x="147" y="54"/>
                  </a:lnTo>
                  <a:lnTo>
                    <a:pt x="147" y="53"/>
                  </a:lnTo>
                  <a:lnTo>
                    <a:pt x="147" y="52"/>
                  </a:lnTo>
                  <a:lnTo>
                    <a:pt x="147" y="51"/>
                  </a:lnTo>
                  <a:lnTo>
                    <a:pt x="147" y="50"/>
                  </a:lnTo>
                  <a:lnTo>
                    <a:pt x="147" y="48"/>
                  </a:lnTo>
                  <a:lnTo>
                    <a:pt x="147" y="47"/>
                  </a:lnTo>
                  <a:lnTo>
                    <a:pt x="147" y="46"/>
                  </a:lnTo>
                  <a:lnTo>
                    <a:pt x="147" y="44"/>
                  </a:lnTo>
                  <a:lnTo>
                    <a:pt x="147" y="43"/>
                  </a:lnTo>
                  <a:lnTo>
                    <a:pt x="147" y="42"/>
                  </a:lnTo>
                  <a:lnTo>
                    <a:pt x="146" y="41"/>
                  </a:lnTo>
                  <a:lnTo>
                    <a:pt x="145" y="41"/>
                  </a:lnTo>
                  <a:lnTo>
                    <a:pt x="145" y="40"/>
                  </a:lnTo>
                  <a:lnTo>
                    <a:pt x="144" y="40"/>
                  </a:lnTo>
                  <a:lnTo>
                    <a:pt x="144" y="39"/>
                  </a:lnTo>
                  <a:lnTo>
                    <a:pt x="144" y="38"/>
                  </a:lnTo>
                  <a:lnTo>
                    <a:pt x="144" y="37"/>
                  </a:lnTo>
                  <a:lnTo>
                    <a:pt x="144" y="36"/>
                  </a:lnTo>
                  <a:lnTo>
                    <a:pt x="143" y="35"/>
                  </a:lnTo>
                  <a:lnTo>
                    <a:pt x="143" y="34"/>
                  </a:lnTo>
                  <a:lnTo>
                    <a:pt x="143" y="33"/>
                  </a:lnTo>
                  <a:lnTo>
                    <a:pt x="143" y="32"/>
                  </a:lnTo>
                  <a:lnTo>
                    <a:pt x="143" y="31"/>
                  </a:lnTo>
                  <a:lnTo>
                    <a:pt x="143" y="30"/>
                  </a:lnTo>
                  <a:lnTo>
                    <a:pt x="144" y="30"/>
                  </a:lnTo>
                  <a:lnTo>
                    <a:pt x="145" y="29"/>
                  </a:lnTo>
                  <a:lnTo>
                    <a:pt x="145" y="28"/>
                  </a:lnTo>
                  <a:lnTo>
                    <a:pt x="145" y="27"/>
                  </a:lnTo>
                  <a:lnTo>
                    <a:pt x="145" y="26"/>
                  </a:lnTo>
                  <a:lnTo>
                    <a:pt x="145" y="25"/>
                  </a:lnTo>
                  <a:lnTo>
                    <a:pt x="145" y="24"/>
                  </a:lnTo>
                  <a:lnTo>
                    <a:pt x="145" y="23"/>
                  </a:lnTo>
                  <a:lnTo>
                    <a:pt x="145" y="22"/>
                  </a:lnTo>
                  <a:lnTo>
                    <a:pt x="145" y="21"/>
                  </a:lnTo>
                  <a:lnTo>
                    <a:pt x="144" y="20"/>
                  </a:lnTo>
                  <a:lnTo>
                    <a:pt x="144" y="19"/>
                  </a:lnTo>
                  <a:lnTo>
                    <a:pt x="144" y="18"/>
                  </a:lnTo>
                  <a:lnTo>
                    <a:pt x="145" y="18"/>
                  </a:lnTo>
                  <a:lnTo>
                    <a:pt x="145" y="17"/>
                  </a:lnTo>
                  <a:lnTo>
                    <a:pt x="146" y="17"/>
                  </a:lnTo>
                  <a:lnTo>
                    <a:pt x="146" y="16"/>
                  </a:lnTo>
                  <a:lnTo>
                    <a:pt x="147" y="16"/>
                  </a:lnTo>
                  <a:lnTo>
                    <a:pt x="147" y="15"/>
                  </a:lnTo>
                  <a:lnTo>
                    <a:pt x="146" y="13"/>
                  </a:lnTo>
                  <a:lnTo>
                    <a:pt x="145" y="13"/>
                  </a:lnTo>
                  <a:lnTo>
                    <a:pt x="143" y="12"/>
                  </a:lnTo>
                  <a:lnTo>
                    <a:pt x="140" y="12"/>
                  </a:lnTo>
                  <a:lnTo>
                    <a:pt x="138" y="12"/>
                  </a:lnTo>
                  <a:lnTo>
                    <a:pt x="136" y="11"/>
                  </a:lnTo>
                  <a:lnTo>
                    <a:pt x="135" y="11"/>
                  </a:lnTo>
                  <a:lnTo>
                    <a:pt x="133" y="10"/>
                  </a:lnTo>
                  <a:lnTo>
                    <a:pt x="131" y="10"/>
                  </a:lnTo>
                  <a:lnTo>
                    <a:pt x="130" y="10"/>
                  </a:lnTo>
                  <a:lnTo>
                    <a:pt x="129" y="10"/>
                  </a:lnTo>
                  <a:lnTo>
                    <a:pt x="127" y="9"/>
                  </a:lnTo>
                  <a:lnTo>
                    <a:pt x="127" y="8"/>
                  </a:lnTo>
                  <a:lnTo>
                    <a:pt x="128" y="7"/>
                  </a:lnTo>
                  <a:lnTo>
                    <a:pt x="128" y="6"/>
                  </a:lnTo>
                  <a:lnTo>
                    <a:pt x="126" y="5"/>
                  </a:lnTo>
                  <a:lnTo>
                    <a:pt x="125" y="5"/>
                  </a:lnTo>
                  <a:lnTo>
                    <a:pt x="123" y="4"/>
                  </a:lnTo>
                  <a:lnTo>
                    <a:pt x="121" y="3"/>
                  </a:lnTo>
                  <a:lnTo>
                    <a:pt x="118" y="3"/>
                  </a:lnTo>
                  <a:lnTo>
                    <a:pt x="116" y="3"/>
                  </a:lnTo>
                  <a:lnTo>
                    <a:pt x="113" y="3"/>
                  </a:lnTo>
                  <a:lnTo>
                    <a:pt x="111" y="4"/>
                  </a:lnTo>
                  <a:lnTo>
                    <a:pt x="108" y="4"/>
                  </a:lnTo>
                  <a:lnTo>
                    <a:pt x="106" y="5"/>
                  </a:lnTo>
                  <a:lnTo>
                    <a:pt x="104" y="7"/>
                  </a:lnTo>
                  <a:lnTo>
                    <a:pt x="103" y="8"/>
                  </a:lnTo>
                  <a:lnTo>
                    <a:pt x="101" y="9"/>
                  </a:lnTo>
                  <a:lnTo>
                    <a:pt x="100" y="10"/>
                  </a:lnTo>
                  <a:lnTo>
                    <a:pt x="99" y="11"/>
                  </a:lnTo>
                  <a:lnTo>
                    <a:pt x="99" y="12"/>
                  </a:lnTo>
                  <a:lnTo>
                    <a:pt x="98" y="13"/>
                  </a:lnTo>
                  <a:lnTo>
                    <a:pt x="98" y="14"/>
                  </a:lnTo>
                  <a:lnTo>
                    <a:pt x="98" y="16"/>
                  </a:lnTo>
                  <a:lnTo>
                    <a:pt x="99" y="17"/>
                  </a:lnTo>
                  <a:lnTo>
                    <a:pt x="100" y="19"/>
                  </a:lnTo>
                  <a:lnTo>
                    <a:pt x="100" y="21"/>
                  </a:lnTo>
                  <a:lnTo>
                    <a:pt x="100" y="22"/>
                  </a:lnTo>
                  <a:lnTo>
                    <a:pt x="99" y="24"/>
                  </a:lnTo>
                  <a:lnTo>
                    <a:pt x="98" y="26"/>
                  </a:lnTo>
                  <a:lnTo>
                    <a:pt x="96" y="27"/>
                  </a:lnTo>
                  <a:lnTo>
                    <a:pt x="95" y="28"/>
                  </a:lnTo>
                  <a:lnTo>
                    <a:pt x="93" y="29"/>
                  </a:lnTo>
                  <a:lnTo>
                    <a:pt x="92" y="30"/>
                  </a:lnTo>
                  <a:lnTo>
                    <a:pt x="89" y="30"/>
                  </a:lnTo>
                  <a:lnTo>
                    <a:pt x="88" y="29"/>
                  </a:lnTo>
                  <a:lnTo>
                    <a:pt x="87" y="29"/>
                  </a:lnTo>
                  <a:lnTo>
                    <a:pt x="85" y="27"/>
                  </a:lnTo>
                  <a:lnTo>
                    <a:pt x="84" y="26"/>
                  </a:lnTo>
                  <a:lnTo>
                    <a:pt x="83" y="25"/>
                  </a:lnTo>
                  <a:lnTo>
                    <a:pt x="81" y="24"/>
                  </a:lnTo>
                  <a:lnTo>
                    <a:pt x="80" y="24"/>
                  </a:lnTo>
                  <a:lnTo>
                    <a:pt x="79" y="23"/>
                  </a:lnTo>
                  <a:lnTo>
                    <a:pt x="78" y="22"/>
                  </a:lnTo>
                  <a:lnTo>
                    <a:pt x="75" y="22"/>
                  </a:lnTo>
                  <a:lnTo>
                    <a:pt x="73" y="21"/>
                  </a:lnTo>
                  <a:lnTo>
                    <a:pt x="70" y="20"/>
                  </a:lnTo>
                  <a:lnTo>
                    <a:pt x="67" y="20"/>
                  </a:lnTo>
                  <a:lnTo>
                    <a:pt x="64" y="20"/>
                  </a:lnTo>
                  <a:lnTo>
                    <a:pt x="61" y="19"/>
                  </a:lnTo>
                  <a:lnTo>
                    <a:pt x="58" y="16"/>
                  </a:lnTo>
                  <a:lnTo>
                    <a:pt x="56" y="14"/>
                  </a:lnTo>
                  <a:lnTo>
                    <a:pt x="56" y="11"/>
                  </a:lnTo>
                  <a:lnTo>
                    <a:pt x="56" y="9"/>
                  </a:lnTo>
                  <a:lnTo>
                    <a:pt x="55" y="9"/>
                  </a:lnTo>
                  <a:lnTo>
                    <a:pt x="52" y="8"/>
                  </a:lnTo>
                  <a:lnTo>
                    <a:pt x="50" y="7"/>
                  </a:lnTo>
                  <a:lnTo>
                    <a:pt x="47" y="6"/>
                  </a:lnTo>
                  <a:lnTo>
                    <a:pt x="45" y="5"/>
                  </a:lnTo>
                  <a:lnTo>
                    <a:pt x="42" y="4"/>
                  </a:lnTo>
                  <a:lnTo>
                    <a:pt x="40" y="4"/>
                  </a:lnTo>
                  <a:lnTo>
                    <a:pt x="38" y="3"/>
                  </a:lnTo>
                  <a:lnTo>
                    <a:pt x="36" y="3"/>
                  </a:lnTo>
                  <a:lnTo>
                    <a:pt x="32" y="4"/>
                  </a:lnTo>
                  <a:lnTo>
                    <a:pt x="29" y="4"/>
                  </a:lnTo>
                  <a:lnTo>
                    <a:pt x="27" y="3"/>
                  </a:lnTo>
                  <a:lnTo>
                    <a:pt x="24" y="2"/>
                  </a:lnTo>
                  <a:lnTo>
                    <a:pt x="22" y="1"/>
                  </a:lnTo>
                  <a:lnTo>
                    <a:pt x="20" y="0"/>
                  </a:lnTo>
                  <a:lnTo>
                    <a:pt x="20" y="1"/>
                  </a:lnTo>
                  <a:lnTo>
                    <a:pt x="20" y="2"/>
                  </a:lnTo>
                  <a:lnTo>
                    <a:pt x="20" y="5"/>
                  </a:lnTo>
                  <a:lnTo>
                    <a:pt x="20" y="6"/>
                  </a:lnTo>
                  <a:lnTo>
                    <a:pt x="19" y="8"/>
                  </a:lnTo>
                  <a:lnTo>
                    <a:pt x="18" y="9"/>
                  </a:lnTo>
                  <a:lnTo>
                    <a:pt x="17" y="10"/>
                  </a:lnTo>
                  <a:lnTo>
                    <a:pt x="15" y="11"/>
                  </a:lnTo>
                  <a:lnTo>
                    <a:pt x="13" y="12"/>
                  </a:lnTo>
                  <a:lnTo>
                    <a:pt x="13" y="14"/>
                  </a:lnTo>
                  <a:lnTo>
                    <a:pt x="11" y="15"/>
                  </a:lnTo>
                  <a:lnTo>
                    <a:pt x="9" y="16"/>
                  </a:lnTo>
                  <a:lnTo>
                    <a:pt x="8" y="17"/>
                  </a:lnTo>
                  <a:lnTo>
                    <a:pt x="8" y="19"/>
                  </a:lnTo>
                  <a:lnTo>
                    <a:pt x="8" y="20"/>
                  </a:lnTo>
                  <a:lnTo>
                    <a:pt x="9" y="22"/>
                  </a:lnTo>
                  <a:lnTo>
                    <a:pt x="9" y="23"/>
                  </a:lnTo>
                  <a:lnTo>
                    <a:pt x="9" y="25"/>
                  </a:lnTo>
                  <a:lnTo>
                    <a:pt x="8" y="26"/>
                  </a:lnTo>
                  <a:lnTo>
                    <a:pt x="6" y="28"/>
                  </a:lnTo>
                  <a:lnTo>
                    <a:pt x="4" y="29"/>
                  </a:lnTo>
                  <a:lnTo>
                    <a:pt x="2" y="29"/>
                  </a:lnTo>
                  <a:lnTo>
                    <a:pt x="2" y="3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89" name="Macedonia">
              <a:hlinkClick r:id="" action="ppaction://noaction"/>
            </p:cNvPr>
            <p:cNvSpPr>
              <a:spLocks noChangeAspect="1"/>
            </p:cNvSpPr>
            <p:nvPr/>
          </p:nvSpPr>
          <p:spPr bwMode="auto">
            <a:xfrm>
              <a:off x="2053" y="1034"/>
              <a:ext cx="23" cy="17"/>
            </a:xfrm>
            <a:custGeom>
              <a:avLst/>
              <a:gdLst>
                <a:gd name="T0" fmla="*/ 22 w 23"/>
                <a:gd name="T1" fmla="*/ 4 h 17"/>
                <a:gd name="T2" fmla="*/ 18 w 23"/>
                <a:gd name="T3" fmla="*/ 1 h 17"/>
                <a:gd name="T4" fmla="*/ 17 w 23"/>
                <a:gd name="T5" fmla="*/ 0 h 17"/>
                <a:gd name="T6" fmla="*/ 13 w 23"/>
                <a:gd name="T7" fmla="*/ 0 h 17"/>
                <a:gd name="T8" fmla="*/ 12 w 23"/>
                <a:gd name="T9" fmla="*/ 1 h 17"/>
                <a:gd name="T10" fmla="*/ 10 w 23"/>
                <a:gd name="T11" fmla="*/ 1 h 17"/>
                <a:gd name="T12" fmla="*/ 8 w 23"/>
                <a:gd name="T13" fmla="*/ 1 h 17"/>
                <a:gd name="T14" fmla="*/ 7 w 23"/>
                <a:gd name="T15" fmla="*/ 2 h 17"/>
                <a:gd name="T16" fmla="*/ 6 w 23"/>
                <a:gd name="T17" fmla="*/ 2 h 17"/>
                <a:gd name="T18" fmla="*/ 4 w 23"/>
                <a:gd name="T19" fmla="*/ 2 h 17"/>
                <a:gd name="T20" fmla="*/ 2 w 23"/>
                <a:gd name="T21" fmla="*/ 5 h 17"/>
                <a:gd name="T22" fmla="*/ 1 w 23"/>
                <a:gd name="T23" fmla="*/ 6 h 17"/>
                <a:gd name="T24" fmla="*/ 0 w 23"/>
                <a:gd name="T25" fmla="*/ 9 h 17"/>
                <a:gd name="T26" fmla="*/ 0 w 23"/>
                <a:gd name="T27" fmla="*/ 11 h 17"/>
                <a:gd name="T28" fmla="*/ 2 w 23"/>
                <a:gd name="T29" fmla="*/ 14 h 17"/>
                <a:gd name="T30" fmla="*/ 4 w 23"/>
                <a:gd name="T31" fmla="*/ 16 h 17"/>
                <a:gd name="T32" fmla="*/ 5 w 23"/>
                <a:gd name="T33" fmla="*/ 17 h 17"/>
                <a:gd name="T34" fmla="*/ 6 w 23"/>
                <a:gd name="T35" fmla="*/ 17 h 17"/>
                <a:gd name="T36" fmla="*/ 8 w 23"/>
                <a:gd name="T37" fmla="*/ 16 h 17"/>
                <a:gd name="T38" fmla="*/ 11 w 23"/>
                <a:gd name="T39" fmla="*/ 16 h 17"/>
                <a:gd name="T40" fmla="*/ 13 w 23"/>
                <a:gd name="T41" fmla="*/ 14 h 17"/>
                <a:gd name="T42" fmla="*/ 16 w 23"/>
                <a:gd name="T43" fmla="*/ 13 h 17"/>
                <a:gd name="T44" fmla="*/ 19 w 23"/>
                <a:gd name="T45" fmla="*/ 13 h 17"/>
                <a:gd name="T46" fmla="*/ 22 w 23"/>
                <a:gd name="T47" fmla="*/ 11 h 17"/>
                <a:gd name="T48" fmla="*/ 23 w 23"/>
                <a:gd name="T49" fmla="*/ 11 h 17"/>
                <a:gd name="T50" fmla="*/ 23 w 23"/>
                <a:gd name="T51" fmla="*/ 8 h 17"/>
                <a:gd name="T52" fmla="*/ 22 w 23"/>
                <a:gd name="T53" fmla="*/ 4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17"/>
                <a:gd name="T83" fmla="*/ 23 w 23"/>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17">
                  <a:moveTo>
                    <a:pt x="22" y="4"/>
                  </a:moveTo>
                  <a:lnTo>
                    <a:pt x="18" y="1"/>
                  </a:lnTo>
                  <a:lnTo>
                    <a:pt x="17" y="0"/>
                  </a:lnTo>
                  <a:lnTo>
                    <a:pt x="13" y="0"/>
                  </a:lnTo>
                  <a:lnTo>
                    <a:pt x="12" y="1"/>
                  </a:lnTo>
                  <a:lnTo>
                    <a:pt x="10" y="1"/>
                  </a:lnTo>
                  <a:lnTo>
                    <a:pt x="8" y="1"/>
                  </a:lnTo>
                  <a:lnTo>
                    <a:pt x="7" y="2"/>
                  </a:lnTo>
                  <a:lnTo>
                    <a:pt x="6" y="2"/>
                  </a:lnTo>
                  <a:lnTo>
                    <a:pt x="4" y="2"/>
                  </a:lnTo>
                  <a:lnTo>
                    <a:pt x="2" y="5"/>
                  </a:lnTo>
                  <a:lnTo>
                    <a:pt x="1" y="6"/>
                  </a:lnTo>
                  <a:lnTo>
                    <a:pt x="0" y="9"/>
                  </a:lnTo>
                  <a:lnTo>
                    <a:pt x="0" y="11"/>
                  </a:lnTo>
                  <a:lnTo>
                    <a:pt x="2" y="14"/>
                  </a:lnTo>
                  <a:lnTo>
                    <a:pt x="4" y="16"/>
                  </a:lnTo>
                  <a:lnTo>
                    <a:pt x="5" y="17"/>
                  </a:lnTo>
                  <a:lnTo>
                    <a:pt x="6" y="17"/>
                  </a:lnTo>
                  <a:lnTo>
                    <a:pt x="8" y="16"/>
                  </a:lnTo>
                  <a:lnTo>
                    <a:pt x="11" y="16"/>
                  </a:lnTo>
                  <a:lnTo>
                    <a:pt x="13" y="14"/>
                  </a:lnTo>
                  <a:lnTo>
                    <a:pt x="16" y="13"/>
                  </a:lnTo>
                  <a:lnTo>
                    <a:pt x="19" y="13"/>
                  </a:lnTo>
                  <a:lnTo>
                    <a:pt x="22" y="11"/>
                  </a:lnTo>
                  <a:lnTo>
                    <a:pt x="23" y="11"/>
                  </a:lnTo>
                  <a:lnTo>
                    <a:pt x="23" y="8"/>
                  </a:lnTo>
                  <a:lnTo>
                    <a:pt x="22"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90" name="Madagascar">
              <a:hlinkClick r:id="" action="ppaction://noaction"/>
            </p:cNvPr>
            <p:cNvSpPr>
              <a:spLocks noChangeAspect="1"/>
            </p:cNvSpPr>
            <p:nvPr/>
          </p:nvSpPr>
          <p:spPr bwMode="auto">
            <a:xfrm>
              <a:off x="2263" y="1565"/>
              <a:ext cx="66" cy="129"/>
            </a:xfrm>
            <a:custGeom>
              <a:avLst/>
              <a:gdLst>
                <a:gd name="T0" fmla="*/ 10 w 66"/>
                <a:gd name="T1" fmla="*/ 44 h 129"/>
                <a:gd name="T2" fmla="*/ 6 w 66"/>
                <a:gd name="T3" fmla="*/ 51 h 129"/>
                <a:gd name="T4" fmla="*/ 8 w 66"/>
                <a:gd name="T5" fmla="*/ 56 h 129"/>
                <a:gd name="T6" fmla="*/ 9 w 66"/>
                <a:gd name="T7" fmla="*/ 63 h 129"/>
                <a:gd name="T8" fmla="*/ 12 w 66"/>
                <a:gd name="T9" fmla="*/ 70 h 129"/>
                <a:gd name="T10" fmla="*/ 11 w 66"/>
                <a:gd name="T11" fmla="*/ 75 h 129"/>
                <a:gd name="T12" fmla="*/ 6 w 66"/>
                <a:gd name="T13" fmla="*/ 82 h 129"/>
                <a:gd name="T14" fmla="*/ 3 w 66"/>
                <a:gd name="T15" fmla="*/ 87 h 129"/>
                <a:gd name="T16" fmla="*/ 1 w 66"/>
                <a:gd name="T17" fmla="*/ 91 h 129"/>
                <a:gd name="T18" fmla="*/ 0 w 66"/>
                <a:gd name="T19" fmla="*/ 96 h 129"/>
                <a:gd name="T20" fmla="*/ 1 w 66"/>
                <a:gd name="T21" fmla="*/ 103 h 129"/>
                <a:gd name="T22" fmla="*/ 4 w 66"/>
                <a:gd name="T23" fmla="*/ 109 h 129"/>
                <a:gd name="T24" fmla="*/ 4 w 66"/>
                <a:gd name="T25" fmla="*/ 116 h 129"/>
                <a:gd name="T26" fmla="*/ 8 w 66"/>
                <a:gd name="T27" fmla="*/ 122 h 129"/>
                <a:gd name="T28" fmla="*/ 14 w 66"/>
                <a:gd name="T29" fmla="*/ 127 h 129"/>
                <a:gd name="T30" fmla="*/ 20 w 66"/>
                <a:gd name="T31" fmla="*/ 129 h 129"/>
                <a:gd name="T32" fmla="*/ 28 w 66"/>
                <a:gd name="T33" fmla="*/ 125 h 129"/>
                <a:gd name="T34" fmla="*/ 34 w 66"/>
                <a:gd name="T35" fmla="*/ 124 h 129"/>
                <a:gd name="T36" fmla="*/ 37 w 66"/>
                <a:gd name="T37" fmla="*/ 119 h 129"/>
                <a:gd name="T38" fmla="*/ 40 w 66"/>
                <a:gd name="T39" fmla="*/ 111 h 129"/>
                <a:gd name="T40" fmla="*/ 42 w 66"/>
                <a:gd name="T41" fmla="*/ 103 h 129"/>
                <a:gd name="T42" fmla="*/ 44 w 66"/>
                <a:gd name="T43" fmla="*/ 95 h 129"/>
                <a:gd name="T44" fmla="*/ 48 w 66"/>
                <a:gd name="T45" fmla="*/ 85 h 129"/>
                <a:gd name="T46" fmla="*/ 50 w 66"/>
                <a:gd name="T47" fmla="*/ 77 h 129"/>
                <a:gd name="T48" fmla="*/ 52 w 66"/>
                <a:gd name="T49" fmla="*/ 70 h 129"/>
                <a:gd name="T50" fmla="*/ 54 w 66"/>
                <a:gd name="T51" fmla="*/ 66 h 129"/>
                <a:gd name="T52" fmla="*/ 56 w 66"/>
                <a:gd name="T53" fmla="*/ 59 h 129"/>
                <a:gd name="T54" fmla="*/ 57 w 66"/>
                <a:gd name="T55" fmla="*/ 50 h 129"/>
                <a:gd name="T56" fmla="*/ 60 w 66"/>
                <a:gd name="T57" fmla="*/ 44 h 129"/>
                <a:gd name="T58" fmla="*/ 59 w 66"/>
                <a:gd name="T59" fmla="*/ 37 h 129"/>
                <a:gd name="T60" fmla="*/ 62 w 66"/>
                <a:gd name="T61" fmla="*/ 31 h 129"/>
                <a:gd name="T62" fmla="*/ 65 w 66"/>
                <a:gd name="T63" fmla="*/ 35 h 129"/>
                <a:gd name="T64" fmla="*/ 65 w 66"/>
                <a:gd name="T65" fmla="*/ 28 h 129"/>
                <a:gd name="T66" fmla="*/ 64 w 66"/>
                <a:gd name="T67" fmla="*/ 20 h 129"/>
                <a:gd name="T68" fmla="*/ 62 w 66"/>
                <a:gd name="T69" fmla="*/ 12 h 129"/>
                <a:gd name="T70" fmla="*/ 59 w 66"/>
                <a:gd name="T71" fmla="*/ 6 h 129"/>
                <a:gd name="T72" fmla="*/ 54 w 66"/>
                <a:gd name="T73" fmla="*/ 0 h 129"/>
                <a:gd name="T74" fmla="*/ 51 w 66"/>
                <a:gd name="T75" fmla="*/ 2 h 129"/>
                <a:gd name="T76" fmla="*/ 51 w 66"/>
                <a:gd name="T77" fmla="*/ 8 h 129"/>
                <a:gd name="T78" fmla="*/ 48 w 66"/>
                <a:gd name="T79" fmla="*/ 10 h 129"/>
                <a:gd name="T80" fmla="*/ 46 w 66"/>
                <a:gd name="T81" fmla="*/ 14 h 129"/>
                <a:gd name="T82" fmla="*/ 43 w 66"/>
                <a:gd name="T83" fmla="*/ 13 h 129"/>
                <a:gd name="T84" fmla="*/ 43 w 66"/>
                <a:gd name="T85" fmla="*/ 17 h 129"/>
                <a:gd name="T86" fmla="*/ 41 w 66"/>
                <a:gd name="T87" fmla="*/ 20 h 129"/>
                <a:gd name="T88" fmla="*/ 43 w 66"/>
                <a:gd name="T89" fmla="*/ 23 h 129"/>
                <a:gd name="T90" fmla="*/ 39 w 66"/>
                <a:gd name="T91" fmla="*/ 25 h 129"/>
                <a:gd name="T92" fmla="*/ 38 w 66"/>
                <a:gd name="T93" fmla="*/ 24 h 129"/>
                <a:gd name="T94" fmla="*/ 35 w 66"/>
                <a:gd name="T95" fmla="*/ 28 h 129"/>
                <a:gd name="T96" fmla="*/ 35 w 66"/>
                <a:gd name="T97" fmla="*/ 32 h 129"/>
                <a:gd name="T98" fmla="*/ 34 w 66"/>
                <a:gd name="T99" fmla="*/ 29 h 129"/>
                <a:gd name="T100" fmla="*/ 29 w 66"/>
                <a:gd name="T101" fmla="*/ 32 h 129"/>
                <a:gd name="T102" fmla="*/ 31 w 66"/>
                <a:gd name="T103" fmla="*/ 37 h 129"/>
                <a:gd name="T104" fmla="*/ 27 w 66"/>
                <a:gd name="T105" fmla="*/ 35 h 129"/>
                <a:gd name="T106" fmla="*/ 24 w 66"/>
                <a:gd name="T107" fmla="*/ 34 h 129"/>
                <a:gd name="T108" fmla="*/ 22 w 66"/>
                <a:gd name="T109" fmla="*/ 35 h 129"/>
                <a:gd name="T110" fmla="*/ 19 w 66"/>
                <a:gd name="T111" fmla="*/ 37 h 129"/>
                <a:gd name="T112" fmla="*/ 17 w 66"/>
                <a:gd name="T113" fmla="*/ 36 h 129"/>
                <a:gd name="T114" fmla="*/ 13 w 66"/>
                <a:gd name="T115" fmla="*/ 38 h 129"/>
                <a:gd name="T116" fmla="*/ 11 w 66"/>
                <a:gd name="T117" fmla="*/ 39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
                <a:gd name="T178" fmla="*/ 0 h 129"/>
                <a:gd name="T179" fmla="*/ 66 w 66"/>
                <a:gd name="T180" fmla="*/ 129 h 12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 h="129">
                  <a:moveTo>
                    <a:pt x="11" y="40"/>
                  </a:moveTo>
                  <a:lnTo>
                    <a:pt x="11" y="41"/>
                  </a:lnTo>
                  <a:lnTo>
                    <a:pt x="10" y="44"/>
                  </a:lnTo>
                  <a:lnTo>
                    <a:pt x="8" y="47"/>
                  </a:lnTo>
                  <a:lnTo>
                    <a:pt x="7" y="49"/>
                  </a:lnTo>
                  <a:lnTo>
                    <a:pt x="6" y="51"/>
                  </a:lnTo>
                  <a:lnTo>
                    <a:pt x="7" y="52"/>
                  </a:lnTo>
                  <a:lnTo>
                    <a:pt x="8" y="53"/>
                  </a:lnTo>
                  <a:lnTo>
                    <a:pt x="8" y="56"/>
                  </a:lnTo>
                  <a:lnTo>
                    <a:pt x="8" y="58"/>
                  </a:lnTo>
                  <a:lnTo>
                    <a:pt x="8" y="61"/>
                  </a:lnTo>
                  <a:lnTo>
                    <a:pt x="9" y="63"/>
                  </a:lnTo>
                  <a:lnTo>
                    <a:pt x="10" y="66"/>
                  </a:lnTo>
                  <a:lnTo>
                    <a:pt x="11" y="69"/>
                  </a:lnTo>
                  <a:lnTo>
                    <a:pt x="12" y="70"/>
                  </a:lnTo>
                  <a:lnTo>
                    <a:pt x="11" y="71"/>
                  </a:lnTo>
                  <a:lnTo>
                    <a:pt x="11" y="73"/>
                  </a:lnTo>
                  <a:lnTo>
                    <a:pt x="11" y="75"/>
                  </a:lnTo>
                  <a:lnTo>
                    <a:pt x="9" y="76"/>
                  </a:lnTo>
                  <a:lnTo>
                    <a:pt x="8" y="79"/>
                  </a:lnTo>
                  <a:lnTo>
                    <a:pt x="6" y="82"/>
                  </a:lnTo>
                  <a:lnTo>
                    <a:pt x="5" y="84"/>
                  </a:lnTo>
                  <a:lnTo>
                    <a:pt x="5" y="86"/>
                  </a:lnTo>
                  <a:lnTo>
                    <a:pt x="3" y="87"/>
                  </a:lnTo>
                  <a:lnTo>
                    <a:pt x="2" y="88"/>
                  </a:lnTo>
                  <a:lnTo>
                    <a:pt x="2" y="89"/>
                  </a:lnTo>
                  <a:lnTo>
                    <a:pt x="1" y="91"/>
                  </a:lnTo>
                  <a:lnTo>
                    <a:pt x="0" y="92"/>
                  </a:lnTo>
                  <a:lnTo>
                    <a:pt x="0" y="93"/>
                  </a:lnTo>
                  <a:lnTo>
                    <a:pt x="0" y="96"/>
                  </a:lnTo>
                  <a:lnTo>
                    <a:pt x="0" y="98"/>
                  </a:lnTo>
                  <a:lnTo>
                    <a:pt x="0" y="100"/>
                  </a:lnTo>
                  <a:lnTo>
                    <a:pt x="1" y="103"/>
                  </a:lnTo>
                  <a:lnTo>
                    <a:pt x="3" y="104"/>
                  </a:lnTo>
                  <a:lnTo>
                    <a:pt x="4" y="106"/>
                  </a:lnTo>
                  <a:lnTo>
                    <a:pt x="4" y="109"/>
                  </a:lnTo>
                  <a:lnTo>
                    <a:pt x="4" y="111"/>
                  </a:lnTo>
                  <a:lnTo>
                    <a:pt x="4" y="113"/>
                  </a:lnTo>
                  <a:lnTo>
                    <a:pt x="4" y="116"/>
                  </a:lnTo>
                  <a:lnTo>
                    <a:pt x="5" y="119"/>
                  </a:lnTo>
                  <a:lnTo>
                    <a:pt x="6" y="120"/>
                  </a:lnTo>
                  <a:lnTo>
                    <a:pt x="8" y="122"/>
                  </a:lnTo>
                  <a:lnTo>
                    <a:pt x="10" y="124"/>
                  </a:lnTo>
                  <a:lnTo>
                    <a:pt x="12" y="125"/>
                  </a:lnTo>
                  <a:lnTo>
                    <a:pt x="14" y="127"/>
                  </a:lnTo>
                  <a:lnTo>
                    <a:pt x="16" y="128"/>
                  </a:lnTo>
                  <a:lnTo>
                    <a:pt x="18" y="129"/>
                  </a:lnTo>
                  <a:lnTo>
                    <a:pt x="20" y="129"/>
                  </a:lnTo>
                  <a:lnTo>
                    <a:pt x="23" y="127"/>
                  </a:lnTo>
                  <a:lnTo>
                    <a:pt x="25" y="125"/>
                  </a:lnTo>
                  <a:lnTo>
                    <a:pt x="28" y="125"/>
                  </a:lnTo>
                  <a:lnTo>
                    <a:pt x="31" y="124"/>
                  </a:lnTo>
                  <a:lnTo>
                    <a:pt x="32" y="125"/>
                  </a:lnTo>
                  <a:lnTo>
                    <a:pt x="34" y="124"/>
                  </a:lnTo>
                  <a:lnTo>
                    <a:pt x="35" y="122"/>
                  </a:lnTo>
                  <a:lnTo>
                    <a:pt x="36" y="121"/>
                  </a:lnTo>
                  <a:lnTo>
                    <a:pt x="37" y="119"/>
                  </a:lnTo>
                  <a:lnTo>
                    <a:pt x="38" y="116"/>
                  </a:lnTo>
                  <a:lnTo>
                    <a:pt x="40" y="114"/>
                  </a:lnTo>
                  <a:lnTo>
                    <a:pt x="40" y="111"/>
                  </a:lnTo>
                  <a:lnTo>
                    <a:pt x="41" y="108"/>
                  </a:lnTo>
                  <a:lnTo>
                    <a:pt x="42" y="106"/>
                  </a:lnTo>
                  <a:lnTo>
                    <a:pt x="42" y="103"/>
                  </a:lnTo>
                  <a:lnTo>
                    <a:pt x="43" y="101"/>
                  </a:lnTo>
                  <a:lnTo>
                    <a:pt x="43" y="98"/>
                  </a:lnTo>
                  <a:lnTo>
                    <a:pt x="44" y="95"/>
                  </a:lnTo>
                  <a:lnTo>
                    <a:pt x="46" y="92"/>
                  </a:lnTo>
                  <a:lnTo>
                    <a:pt x="47" y="88"/>
                  </a:lnTo>
                  <a:lnTo>
                    <a:pt x="48" y="85"/>
                  </a:lnTo>
                  <a:lnTo>
                    <a:pt x="48" y="81"/>
                  </a:lnTo>
                  <a:lnTo>
                    <a:pt x="50" y="78"/>
                  </a:lnTo>
                  <a:lnTo>
                    <a:pt x="50" y="77"/>
                  </a:lnTo>
                  <a:lnTo>
                    <a:pt x="51" y="74"/>
                  </a:lnTo>
                  <a:lnTo>
                    <a:pt x="52" y="72"/>
                  </a:lnTo>
                  <a:lnTo>
                    <a:pt x="52" y="70"/>
                  </a:lnTo>
                  <a:lnTo>
                    <a:pt x="53" y="68"/>
                  </a:lnTo>
                  <a:lnTo>
                    <a:pt x="53" y="66"/>
                  </a:lnTo>
                  <a:lnTo>
                    <a:pt x="54" y="66"/>
                  </a:lnTo>
                  <a:lnTo>
                    <a:pt x="54" y="64"/>
                  </a:lnTo>
                  <a:lnTo>
                    <a:pt x="55" y="61"/>
                  </a:lnTo>
                  <a:lnTo>
                    <a:pt x="56" y="59"/>
                  </a:lnTo>
                  <a:lnTo>
                    <a:pt x="57" y="56"/>
                  </a:lnTo>
                  <a:lnTo>
                    <a:pt x="57" y="53"/>
                  </a:lnTo>
                  <a:lnTo>
                    <a:pt x="57" y="50"/>
                  </a:lnTo>
                  <a:lnTo>
                    <a:pt x="57" y="47"/>
                  </a:lnTo>
                  <a:lnTo>
                    <a:pt x="59" y="45"/>
                  </a:lnTo>
                  <a:lnTo>
                    <a:pt x="60" y="44"/>
                  </a:lnTo>
                  <a:lnTo>
                    <a:pt x="60" y="42"/>
                  </a:lnTo>
                  <a:lnTo>
                    <a:pt x="60" y="39"/>
                  </a:lnTo>
                  <a:lnTo>
                    <a:pt x="59" y="37"/>
                  </a:lnTo>
                  <a:lnTo>
                    <a:pt x="59" y="35"/>
                  </a:lnTo>
                  <a:lnTo>
                    <a:pt x="60" y="31"/>
                  </a:lnTo>
                  <a:lnTo>
                    <a:pt x="62" y="31"/>
                  </a:lnTo>
                  <a:lnTo>
                    <a:pt x="62" y="33"/>
                  </a:lnTo>
                  <a:lnTo>
                    <a:pt x="63" y="35"/>
                  </a:lnTo>
                  <a:lnTo>
                    <a:pt x="65" y="35"/>
                  </a:lnTo>
                  <a:lnTo>
                    <a:pt x="65" y="33"/>
                  </a:lnTo>
                  <a:lnTo>
                    <a:pt x="66" y="31"/>
                  </a:lnTo>
                  <a:lnTo>
                    <a:pt x="65" y="28"/>
                  </a:lnTo>
                  <a:lnTo>
                    <a:pt x="64" y="25"/>
                  </a:lnTo>
                  <a:lnTo>
                    <a:pt x="64" y="23"/>
                  </a:lnTo>
                  <a:lnTo>
                    <a:pt x="64" y="20"/>
                  </a:lnTo>
                  <a:lnTo>
                    <a:pt x="63" y="18"/>
                  </a:lnTo>
                  <a:lnTo>
                    <a:pt x="62" y="15"/>
                  </a:lnTo>
                  <a:lnTo>
                    <a:pt x="62" y="12"/>
                  </a:lnTo>
                  <a:lnTo>
                    <a:pt x="61" y="10"/>
                  </a:lnTo>
                  <a:lnTo>
                    <a:pt x="61" y="8"/>
                  </a:lnTo>
                  <a:lnTo>
                    <a:pt x="59" y="6"/>
                  </a:lnTo>
                  <a:lnTo>
                    <a:pt x="58" y="4"/>
                  </a:lnTo>
                  <a:lnTo>
                    <a:pt x="56" y="2"/>
                  </a:lnTo>
                  <a:lnTo>
                    <a:pt x="54" y="0"/>
                  </a:lnTo>
                  <a:lnTo>
                    <a:pt x="53" y="1"/>
                  </a:lnTo>
                  <a:lnTo>
                    <a:pt x="51" y="3"/>
                  </a:lnTo>
                  <a:lnTo>
                    <a:pt x="51" y="2"/>
                  </a:lnTo>
                  <a:lnTo>
                    <a:pt x="52" y="4"/>
                  </a:lnTo>
                  <a:lnTo>
                    <a:pt x="52" y="6"/>
                  </a:lnTo>
                  <a:lnTo>
                    <a:pt x="51" y="8"/>
                  </a:lnTo>
                  <a:lnTo>
                    <a:pt x="51" y="10"/>
                  </a:lnTo>
                  <a:lnTo>
                    <a:pt x="49" y="11"/>
                  </a:lnTo>
                  <a:lnTo>
                    <a:pt x="48" y="10"/>
                  </a:lnTo>
                  <a:lnTo>
                    <a:pt x="48" y="12"/>
                  </a:lnTo>
                  <a:lnTo>
                    <a:pt x="47" y="13"/>
                  </a:lnTo>
                  <a:lnTo>
                    <a:pt x="46" y="14"/>
                  </a:lnTo>
                  <a:lnTo>
                    <a:pt x="45" y="15"/>
                  </a:lnTo>
                  <a:lnTo>
                    <a:pt x="45" y="14"/>
                  </a:lnTo>
                  <a:lnTo>
                    <a:pt x="43" y="13"/>
                  </a:lnTo>
                  <a:lnTo>
                    <a:pt x="42" y="14"/>
                  </a:lnTo>
                  <a:lnTo>
                    <a:pt x="43" y="16"/>
                  </a:lnTo>
                  <a:lnTo>
                    <a:pt x="43" y="17"/>
                  </a:lnTo>
                  <a:lnTo>
                    <a:pt x="43" y="19"/>
                  </a:lnTo>
                  <a:lnTo>
                    <a:pt x="42" y="18"/>
                  </a:lnTo>
                  <a:lnTo>
                    <a:pt x="41" y="20"/>
                  </a:lnTo>
                  <a:lnTo>
                    <a:pt x="41" y="21"/>
                  </a:lnTo>
                  <a:lnTo>
                    <a:pt x="41" y="22"/>
                  </a:lnTo>
                  <a:lnTo>
                    <a:pt x="43" y="23"/>
                  </a:lnTo>
                  <a:lnTo>
                    <a:pt x="42" y="24"/>
                  </a:lnTo>
                  <a:lnTo>
                    <a:pt x="41" y="24"/>
                  </a:lnTo>
                  <a:lnTo>
                    <a:pt x="39" y="25"/>
                  </a:lnTo>
                  <a:lnTo>
                    <a:pt x="38" y="27"/>
                  </a:lnTo>
                  <a:lnTo>
                    <a:pt x="39" y="25"/>
                  </a:lnTo>
                  <a:lnTo>
                    <a:pt x="38" y="24"/>
                  </a:lnTo>
                  <a:lnTo>
                    <a:pt x="37" y="25"/>
                  </a:lnTo>
                  <a:lnTo>
                    <a:pt x="36" y="27"/>
                  </a:lnTo>
                  <a:lnTo>
                    <a:pt x="35" y="28"/>
                  </a:lnTo>
                  <a:lnTo>
                    <a:pt x="36" y="30"/>
                  </a:lnTo>
                  <a:lnTo>
                    <a:pt x="36" y="31"/>
                  </a:lnTo>
                  <a:lnTo>
                    <a:pt x="35" y="32"/>
                  </a:lnTo>
                  <a:lnTo>
                    <a:pt x="34" y="32"/>
                  </a:lnTo>
                  <a:lnTo>
                    <a:pt x="34" y="31"/>
                  </a:lnTo>
                  <a:lnTo>
                    <a:pt x="34" y="29"/>
                  </a:lnTo>
                  <a:lnTo>
                    <a:pt x="33" y="29"/>
                  </a:lnTo>
                  <a:lnTo>
                    <a:pt x="31" y="30"/>
                  </a:lnTo>
                  <a:lnTo>
                    <a:pt x="29" y="32"/>
                  </a:lnTo>
                  <a:lnTo>
                    <a:pt x="29" y="34"/>
                  </a:lnTo>
                  <a:lnTo>
                    <a:pt x="30" y="35"/>
                  </a:lnTo>
                  <a:lnTo>
                    <a:pt x="31" y="37"/>
                  </a:lnTo>
                  <a:lnTo>
                    <a:pt x="30" y="37"/>
                  </a:lnTo>
                  <a:lnTo>
                    <a:pt x="28" y="37"/>
                  </a:lnTo>
                  <a:lnTo>
                    <a:pt x="27" y="35"/>
                  </a:lnTo>
                  <a:lnTo>
                    <a:pt x="26" y="34"/>
                  </a:lnTo>
                  <a:lnTo>
                    <a:pt x="25" y="33"/>
                  </a:lnTo>
                  <a:lnTo>
                    <a:pt x="24" y="34"/>
                  </a:lnTo>
                  <a:lnTo>
                    <a:pt x="23" y="34"/>
                  </a:lnTo>
                  <a:lnTo>
                    <a:pt x="22" y="34"/>
                  </a:lnTo>
                  <a:lnTo>
                    <a:pt x="22" y="35"/>
                  </a:lnTo>
                  <a:lnTo>
                    <a:pt x="21" y="36"/>
                  </a:lnTo>
                  <a:lnTo>
                    <a:pt x="20" y="36"/>
                  </a:lnTo>
                  <a:lnTo>
                    <a:pt x="19" y="37"/>
                  </a:lnTo>
                  <a:lnTo>
                    <a:pt x="18" y="37"/>
                  </a:lnTo>
                  <a:lnTo>
                    <a:pt x="18" y="36"/>
                  </a:lnTo>
                  <a:lnTo>
                    <a:pt x="17" y="36"/>
                  </a:lnTo>
                  <a:lnTo>
                    <a:pt x="16" y="37"/>
                  </a:lnTo>
                  <a:lnTo>
                    <a:pt x="15" y="38"/>
                  </a:lnTo>
                  <a:lnTo>
                    <a:pt x="13" y="38"/>
                  </a:lnTo>
                  <a:lnTo>
                    <a:pt x="12" y="38"/>
                  </a:lnTo>
                  <a:lnTo>
                    <a:pt x="11" y="38"/>
                  </a:lnTo>
                  <a:lnTo>
                    <a:pt x="11" y="39"/>
                  </a:lnTo>
                  <a:lnTo>
                    <a:pt x="11" y="4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91" name="Malawi">
              <a:hlinkClick r:id="" action="ppaction://noaction"/>
            </p:cNvPr>
            <p:cNvSpPr>
              <a:spLocks noChangeAspect="1"/>
            </p:cNvSpPr>
            <p:nvPr/>
          </p:nvSpPr>
          <p:spPr bwMode="auto">
            <a:xfrm>
              <a:off x="2167" y="1539"/>
              <a:ext cx="29" cy="72"/>
            </a:xfrm>
            <a:custGeom>
              <a:avLst/>
              <a:gdLst>
                <a:gd name="T0" fmla="*/ 1 w 29"/>
                <a:gd name="T1" fmla="*/ 42 h 72"/>
                <a:gd name="T2" fmla="*/ 0 w 29"/>
                <a:gd name="T3" fmla="*/ 39 h 72"/>
                <a:gd name="T4" fmla="*/ 2 w 29"/>
                <a:gd name="T5" fmla="*/ 37 h 72"/>
                <a:gd name="T6" fmla="*/ 2 w 29"/>
                <a:gd name="T7" fmla="*/ 33 h 72"/>
                <a:gd name="T8" fmla="*/ 3 w 29"/>
                <a:gd name="T9" fmla="*/ 30 h 72"/>
                <a:gd name="T10" fmla="*/ 7 w 29"/>
                <a:gd name="T11" fmla="*/ 29 h 72"/>
                <a:gd name="T12" fmla="*/ 5 w 29"/>
                <a:gd name="T13" fmla="*/ 25 h 72"/>
                <a:gd name="T14" fmla="*/ 5 w 29"/>
                <a:gd name="T15" fmla="*/ 21 h 72"/>
                <a:gd name="T16" fmla="*/ 6 w 29"/>
                <a:gd name="T17" fmla="*/ 17 h 72"/>
                <a:gd name="T18" fmla="*/ 6 w 29"/>
                <a:gd name="T19" fmla="*/ 13 h 72"/>
                <a:gd name="T20" fmla="*/ 8 w 29"/>
                <a:gd name="T21" fmla="*/ 11 h 72"/>
                <a:gd name="T22" fmla="*/ 6 w 29"/>
                <a:gd name="T23" fmla="*/ 7 h 72"/>
                <a:gd name="T24" fmla="*/ 5 w 29"/>
                <a:gd name="T25" fmla="*/ 4 h 72"/>
                <a:gd name="T26" fmla="*/ 3 w 29"/>
                <a:gd name="T27" fmla="*/ 2 h 72"/>
                <a:gd name="T28" fmla="*/ 3 w 29"/>
                <a:gd name="T29" fmla="*/ 0 h 72"/>
                <a:gd name="T30" fmla="*/ 6 w 29"/>
                <a:gd name="T31" fmla="*/ 1 h 72"/>
                <a:gd name="T32" fmla="*/ 8 w 29"/>
                <a:gd name="T33" fmla="*/ 1 h 72"/>
                <a:gd name="T34" fmla="*/ 10 w 29"/>
                <a:gd name="T35" fmla="*/ 3 h 72"/>
                <a:gd name="T36" fmla="*/ 11 w 29"/>
                <a:gd name="T37" fmla="*/ 7 h 72"/>
                <a:gd name="T38" fmla="*/ 13 w 29"/>
                <a:gd name="T39" fmla="*/ 10 h 72"/>
                <a:gd name="T40" fmla="*/ 13 w 29"/>
                <a:gd name="T41" fmla="*/ 14 h 72"/>
                <a:gd name="T42" fmla="*/ 13 w 29"/>
                <a:gd name="T43" fmla="*/ 18 h 72"/>
                <a:gd name="T44" fmla="*/ 14 w 29"/>
                <a:gd name="T45" fmla="*/ 22 h 72"/>
                <a:gd name="T46" fmla="*/ 12 w 29"/>
                <a:gd name="T47" fmla="*/ 25 h 72"/>
                <a:gd name="T48" fmla="*/ 11 w 29"/>
                <a:gd name="T49" fmla="*/ 28 h 72"/>
                <a:gd name="T50" fmla="*/ 13 w 29"/>
                <a:gd name="T51" fmla="*/ 32 h 72"/>
                <a:gd name="T52" fmla="*/ 14 w 29"/>
                <a:gd name="T53" fmla="*/ 35 h 72"/>
                <a:gd name="T54" fmla="*/ 15 w 29"/>
                <a:gd name="T55" fmla="*/ 39 h 72"/>
                <a:gd name="T56" fmla="*/ 16 w 29"/>
                <a:gd name="T57" fmla="*/ 42 h 72"/>
                <a:gd name="T58" fmla="*/ 17 w 29"/>
                <a:gd name="T59" fmla="*/ 45 h 72"/>
                <a:gd name="T60" fmla="*/ 19 w 29"/>
                <a:gd name="T61" fmla="*/ 45 h 72"/>
                <a:gd name="T62" fmla="*/ 21 w 29"/>
                <a:gd name="T63" fmla="*/ 45 h 72"/>
                <a:gd name="T64" fmla="*/ 23 w 29"/>
                <a:gd name="T65" fmla="*/ 46 h 72"/>
                <a:gd name="T66" fmla="*/ 22 w 29"/>
                <a:gd name="T67" fmla="*/ 43 h 72"/>
                <a:gd name="T68" fmla="*/ 19 w 29"/>
                <a:gd name="T69" fmla="*/ 41 h 72"/>
                <a:gd name="T70" fmla="*/ 20 w 29"/>
                <a:gd name="T71" fmla="*/ 40 h 72"/>
                <a:gd name="T72" fmla="*/ 22 w 29"/>
                <a:gd name="T73" fmla="*/ 42 h 72"/>
                <a:gd name="T74" fmla="*/ 25 w 29"/>
                <a:gd name="T75" fmla="*/ 44 h 72"/>
                <a:gd name="T76" fmla="*/ 27 w 29"/>
                <a:gd name="T77" fmla="*/ 47 h 72"/>
                <a:gd name="T78" fmla="*/ 29 w 29"/>
                <a:gd name="T79" fmla="*/ 49 h 72"/>
                <a:gd name="T80" fmla="*/ 29 w 29"/>
                <a:gd name="T81" fmla="*/ 53 h 72"/>
                <a:gd name="T82" fmla="*/ 29 w 29"/>
                <a:gd name="T83" fmla="*/ 57 h 72"/>
                <a:gd name="T84" fmla="*/ 28 w 29"/>
                <a:gd name="T85" fmla="*/ 61 h 72"/>
                <a:gd name="T86" fmla="*/ 26 w 29"/>
                <a:gd name="T87" fmla="*/ 63 h 72"/>
                <a:gd name="T88" fmla="*/ 23 w 29"/>
                <a:gd name="T89" fmla="*/ 64 h 72"/>
                <a:gd name="T90" fmla="*/ 22 w 29"/>
                <a:gd name="T91" fmla="*/ 67 h 72"/>
                <a:gd name="T92" fmla="*/ 23 w 29"/>
                <a:gd name="T93" fmla="*/ 70 h 72"/>
                <a:gd name="T94" fmla="*/ 22 w 29"/>
                <a:gd name="T95" fmla="*/ 72 h 72"/>
                <a:gd name="T96" fmla="*/ 21 w 29"/>
                <a:gd name="T97" fmla="*/ 70 h 72"/>
                <a:gd name="T98" fmla="*/ 19 w 29"/>
                <a:gd name="T99" fmla="*/ 68 h 72"/>
                <a:gd name="T100" fmla="*/ 16 w 29"/>
                <a:gd name="T101" fmla="*/ 65 h 72"/>
                <a:gd name="T102" fmla="*/ 14 w 29"/>
                <a:gd name="T103" fmla="*/ 62 h 72"/>
                <a:gd name="T104" fmla="*/ 16 w 29"/>
                <a:gd name="T105" fmla="*/ 59 h 72"/>
                <a:gd name="T106" fmla="*/ 16 w 29"/>
                <a:gd name="T107" fmla="*/ 56 h 72"/>
                <a:gd name="T108" fmla="*/ 17 w 29"/>
                <a:gd name="T109" fmla="*/ 53 h 72"/>
                <a:gd name="T110" fmla="*/ 16 w 29"/>
                <a:gd name="T111" fmla="*/ 49 h 72"/>
                <a:gd name="T112" fmla="*/ 14 w 29"/>
                <a:gd name="T113" fmla="*/ 48 h 72"/>
                <a:gd name="T114" fmla="*/ 10 w 29"/>
                <a:gd name="T115" fmla="*/ 48 h 72"/>
                <a:gd name="T116" fmla="*/ 7 w 29"/>
                <a:gd name="T117" fmla="*/ 48 h 72"/>
                <a:gd name="T118" fmla="*/ 5 w 29"/>
                <a:gd name="T119" fmla="*/ 45 h 72"/>
                <a:gd name="T120" fmla="*/ 3 w 29"/>
                <a:gd name="T121" fmla="*/ 43 h 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
                <a:gd name="T184" fmla="*/ 0 h 72"/>
                <a:gd name="T185" fmla="*/ 29 w 29"/>
                <a:gd name="T186" fmla="*/ 72 h 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 h="72">
                  <a:moveTo>
                    <a:pt x="3" y="43"/>
                  </a:moveTo>
                  <a:lnTo>
                    <a:pt x="2" y="43"/>
                  </a:lnTo>
                  <a:lnTo>
                    <a:pt x="1" y="43"/>
                  </a:lnTo>
                  <a:lnTo>
                    <a:pt x="1" y="42"/>
                  </a:lnTo>
                  <a:lnTo>
                    <a:pt x="0" y="42"/>
                  </a:lnTo>
                  <a:lnTo>
                    <a:pt x="0" y="41"/>
                  </a:lnTo>
                  <a:lnTo>
                    <a:pt x="0" y="40"/>
                  </a:lnTo>
                  <a:lnTo>
                    <a:pt x="0" y="39"/>
                  </a:lnTo>
                  <a:lnTo>
                    <a:pt x="1" y="39"/>
                  </a:lnTo>
                  <a:lnTo>
                    <a:pt x="1" y="38"/>
                  </a:lnTo>
                  <a:lnTo>
                    <a:pt x="1" y="37"/>
                  </a:lnTo>
                  <a:lnTo>
                    <a:pt x="2" y="37"/>
                  </a:lnTo>
                  <a:lnTo>
                    <a:pt x="2" y="36"/>
                  </a:lnTo>
                  <a:lnTo>
                    <a:pt x="2" y="35"/>
                  </a:lnTo>
                  <a:lnTo>
                    <a:pt x="2" y="34"/>
                  </a:lnTo>
                  <a:lnTo>
                    <a:pt x="2" y="33"/>
                  </a:lnTo>
                  <a:lnTo>
                    <a:pt x="2" y="32"/>
                  </a:lnTo>
                  <a:lnTo>
                    <a:pt x="2" y="31"/>
                  </a:lnTo>
                  <a:lnTo>
                    <a:pt x="3" y="31"/>
                  </a:lnTo>
                  <a:lnTo>
                    <a:pt x="3" y="30"/>
                  </a:lnTo>
                  <a:lnTo>
                    <a:pt x="4" y="30"/>
                  </a:lnTo>
                  <a:lnTo>
                    <a:pt x="5" y="30"/>
                  </a:lnTo>
                  <a:lnTo>
                    <a:pt x="6" y="29"/>
                  </a:lnTo>
                  <a:lnTo>
                    <a:pt x="7" y="29"/>
                  </a:lnTo>
                  <a:lnTo>
                    <a:pt x="6" y="28"/>
                  </a:lnTo>
                  <a:lnTo>
                    <a:pt x="5" y="27"/>
                  </a:lnTo>
                  <a:lnTo>
                    <a:pt x="5" y="26"/>
                  </a:lnTo>
                  <a:lnTo>
                    <a:pt x="5" y="25"/>
                  </a:lnTo>
                  <a:lnTo>
                    <a:pt x="5" y="24"/>
                  </a:lnTo>
                  <a:lnTo>
                    <a:pt x="5" y="23"/>
                  </a:lnTo>
                  <a:lnTo>
                    <a:pt x="5" y="22"/>
                  </a:lnTo>
                  <a:lnTo>
                    <a:pt x="5" y="21"/>
                  </a:lnTo>
                  <a:lnTo>
                    <a:pt x="5" y="20"/>
                  </a:lnTo>
                  <a:lnTo>
                    <a:pt x="5" y="19"/>
                  </a:lnTo>
                  <a:lnTo>
                    <a:pt x="5" y="18"/>
                  </a:lnTo>
                  <a:lnTo>
                    <a:pt x="6" y="17"/>
                  </a:lnTo>
                  <a:lnTo>
                    <a:pt x="6" y="16"/>
                  </a:lnTo>
                  <a:lnTo>
                    <a:pt x="6" y="15"/>
                  </a:lnTo>
                  <a:lnTo>
                    <a:pt x="6" y="14"/>
                  </a:lnTo>
                  <a:lnTo>
                    <a:pt x="6" y="13"/>
                  </a:lnTo>
                  <a:lnTo>
                    <a:pt x="7" y="13"/>
                  </a:lnTo>
                  <a:lnTo>
                    <a:pt x="8" y="13"/>
                  </a:lnTo>
                  <a:lnTo>
                    <a:pt x="8" y="12"/>
                  </a:lnTo>
                  <a:lnTo>
                    <a:pt x="8" y="11"/>
                  </a:lnTo>
                  <a:lnTo>
                    <a:pt x="7" y="10"/>
                  </a:lnTo>
                  <a:lnTo>
                    <a:pt x="7" y="9"/>
                  </a:lnTo>
                  <a:lnTo>
                    <a:pt x="7" y="7"/>
                  </a:lnTo>
                  <a:lnTo>
                    <a:pt x="6" y="7"/>
                  </a:lnTo>
                  <a:lnTo>
                    <a:pt x="6" y="6"/>
                  </a:lnTo>
                  <a:lnTo>
                    <a:pt x="6" y="5"/>
                  </a:lnTo>
                  <a:lnTo>
                    <a:pt x="5" y="5"/>
                  </a:lnTo>
                  <a:lnTo>
                    <a:pt x="5" y="4"/>
                  </a:lnTo>
                  <a:lnTo>
                    <a:pt x="5" y="3"/>
                  </a:lnTo>
                  <a:lnTo>
                    <a:pt x="4" y="3"/>
                  </a:lnTo>
                  <a:lnTo>
                    <a:pt x="4" y="2"/>
                  </a:lnTo>
                  <a:lnTo>
                    <a:pt x="3" y="2"/>
                  </a:lnTo>
                  <a:lnTo>
                    <a:pt x="2" y="2"/>
                  </a:lnTo>
                  <a:lnTo>
                    <a:pt x="2" y="1"/>
                  </a:lnTo>
                  <a:lnTo>
                    <a:pt x="2" y="0"/>
                  </a:lnTo>
                  <a:lnTo>
                    <a:pt x="3" y="0"/>
                  </a:lnTo>
                  <a:lnTo>
                    <a:pt x="3" y="1"/>
                  </a:lnTo>
                  <a:lnTo>
                    <a:pt x="4" y="1"/>
                  </a:lnTo>
                  <a:lnTo>
                    <a:pt x="5" y="1"/>
                  </a:lnTo>
                  <a:lnTo>
                    <a:pt x="6" y="1"/>
                  </a:lnTo>
                  <a:lnTo>
                    <a:pt x="6" y="2"/>
                  </a:lnTo>
                  <a:lnTo>
                    <a:pt x="7" y="2"/>
                  </a:lnTo>
                  <a:lnTo>
                    <a:pt x="8" y="2"/>
                  </a:lnTo>
                  <a:lnTo>
                    <a:pt x="8" y="1"/>
                  </a:lnTo>
                  <a:lnTo>
                    <a:pt x="9" y="1"/>
                  </a:lnTo>
                  <a:lnTo>
                    <a:pt x="10" y="2"/>
                  </a:lnTo>
                  <a:lnTo>
                    <a:pt x="11" y="2"/>
                  </a:lnTo>
                  <a:lnTo>
                    <a:pt x="10" y="3"/>
                  </a:lnTo>
                  <a:lnTo>
                    <a:pt x="10" y="4"/>
                  </a:lnTo>
                  <a:lnTo>
                    <a:pt x="10" y="5"/>
                  </a:lnTo>
                  <a:lnTo>
                    <a:pt x="11" y="6"/>
                  </a:lnTo>
                  <a:lnTo>
                    <a:pt x="11" y="7"/>
                  </a:lnTo>
                  <a:lnTo>
                    <a:pt x="12" y="8"/>
                  </a:lnTo>
                  <a:lnTo>
                    <a:pt x="13" y="8"/>
                  </a:lnTo>
                  <a:lnTo>
                    <a:pt x="13" y="9"/>
                  </a:lnTo>
                  <a:lnTo>
                    <a:pt x="13" y="10"/>
                  </a:lnTo>
                  <a:lnTo>
                    <a:pt x="13" y="11"/>
                  </a:lnTo>
                  <a:lnTo>
                    <a:pt x="13" y="12"/>
                  </a:lnTo>
                  <a:lnTo>
                    <a:pt x="13" y="13"/>
                  </a:lnTo>
                  <a:lnTo>
                    <a:pt x="13" y="14"/>
                  </a:lnTo>
                  <a:lnTo>
                    <a:pt x="13" y="15"/>
                  </a:lnTo>
                  <a:lnTo>
                    <a:pt x="13" y="16"/>
                  </a:lnTo>
                  <a:lnTo>
                    <a:pt x="13" y="17"/>
                  </a:lnTo>
                  <a:lnTo>
                    <a:pt x="13" y="18"/>
                  </a:lnTo>
                  <a:lnTo>
                    <a:pt x="13" y="19"/>
                  </a:lnTo>
                  <a:lnTo>
                    <a:pt x="14" y="20"/>
                  </a:lnTo>
                  <a:lnTo>
                    <a:pt x="14" y="21"/>
                  </a:lnTo>
                  <a:lnTo>
                    <a:pt x="14" y="22"/>
                  </a:lnTo>
                  <a:lnTo>
                    <a:pt x="13" y="23"/>
                  </a:lnTo>
                  <a:lnTo>
                    <a:pt x="13" y="24"/>
                  </a:lnTo>
                  <a:lnTo>
                    <a:pt x="12" y="24"/>
                  </a:lnTo>
                  <a:lnTo>
                    <a:pt x="12" y="25"/>
                  </a:lnTo>
                  <a:lnTo>
                    <a:pt x="11" y="25"/>
                  </a:lnTo>
                  <a:lnTo>
                    <a:pt x="11" y="26"/>
                  </a:lnTo>
                  <a:lnTo>
                    <a:pt x="11" y="27"/>
                  </a:lnTo>
                  <a:lnTo>
                    <a:pt x="11" y="28"/>
                  </a:lnTo>
                  <a:lnTo>
                    <a:pt x="12" y="29"/>
                  </a:lnTo>
                  <a:lnTo>
                    <a:pt x="13" y="30"/>
                  </a:lnTo>
                  <a:lnTo>
                    <a:pt x="13" y="31"/>
                  </a:lnTo>
                  <a:lnTo>
                    <a:pt x="13" y="32"/>
                  </a:lnTo>
                  <a:lnTo>
                    <a:pt x="13" y="33"/>
                  </a:lnTo>
                  <a:lnTo>
                    <a:pt x="14" y="33"/>
                  </a:lnTo>
                  <a:lnTo>
                    <a:pt x="14" y="34"/>
                  </a:lnTo>
                  <a:lnTo>
                    <a:pt x="14" y="35"/>
                  </a:lnTo>
                  <a:lnTo>
                    <a:pt x="14" y="36"/>
                  </a:lnTo>
                  <a:lnTo>
                    <a:pt x="14" y="37"/>
                  </a:lnTo>
                  <a:lnTo>
                    <a:pt x="15" y="38"/>
                  </a:lnTo>
                  <a:lnTo>
                    <a:pt x="15" y="39"/>
                  </a:lnTo>
                  <a:lnTo>
                    <a:pt x="15" y="40"/>
                  </a:lnTo>
                  <a:lnTo>
                    <a:pt x="16" y="40"/>
                  </a:lnTo>
                  <a:lnTo>
                    <a:pt x="16" y="41"/>
                  </a:lnTo>
                  <a:lnTo>
                    <a:pt x="16" y="42"/>
                  </a:lnTo>
                  <a:lnTo>
                    <a:pt x="16" y="43"/>
                  </a:lnTo>
                  <a:lnTo>
                    <a:pt x="16" y="44"/>
                  </a:lnTo>
                  <a:lnTo>
                    <a:pt x="16" y="45"/>
                  </a:lnTo>
                  <a:lnTo>
                    <a:pt x="17" y="45"/>
                  </a:lnTo>
                  <a:lnTo>
                    <a:pt x="17" y="46"/>
                  </a:lnTo>
                  <a:lnTo>
                    <a:pt x="18" y="46"/>
                  </a:lnTo>
                  <a:lnTo>
                    <a:pt x="18" y="45"/>
                  </a:lnTo>
                  <a:lnTo>
                    <a:pt x="19" y="45"/>
                  </a:lnTo>
                  <a:lnTo>
                    <a:pt x="19" y="44"/>
                  </a:lnTo>
                  <a:lnTo>
                    <a:pt x="20" y="44"/>
                  </a:lnTo>
                  <a:lnTo>
                    <a:pt x="20" y="45"/>
                  </a:lnTo>
                  <a:lnTo>
                    <a:pt x="21" y="45"/>
                  </a:lnTo>
                  <a:lnTo>
                    <a:pt x="21" y="46"/>
                  </a:lnTo>
                  <a:lnTo>
                    <a:pt x="22" y="47"/>
                  </a:lnTo>
                  <a:lnTo>
                    <a:pt x="23" y="47"/>
                  </a:lnTo>
                  <a:lnTo>
                    <a:pt x="23" y="46"/>
                  </a:lnTo>
                  <a:lnTo>
                    <a:pt x="22" y="46"/>
                  </a:lnTo>
                  <a:lnTo>
                    <a:pt x="22" y="45"/>
                  </a:lnTo>
                  <a:lnTo>
                    <a:pt x="22" y="44"/>
                  </a:lnTo>
                  <a:lnTo>
                    <a:pt x="22" y="43"/>
                  </a:lnTo>
                  <a:lnTo>
                    <a:pt x="21" y="43"/>
                  </a:lnTo>
                  <a:lnTo>
                    <a:pt x="21" y="42"/>
                  </a:lnTo>
                  <a:lnTo>
                    <a:pt x="20" y="41"/>
                  </a:lnTo>
                  <a:lnTo>
                    <a:pt x="19" y="41"/>
                  </a:lnTo>
                  <a:lnTo>
                    <a:pt x="19" y="40"/>
                  </a:lnTo>
                  <a:lnTo>
                    <a:pt x="19" y="39"/>
                  </a:lnTo>
                  <a:lnTo>
                    <a:pt x="20" y="39"/>
                  </a:lnTo>
                  <a:lnTo>
                    <a:pt x="20" y="40"/>
                  </a:lnTo>
                  <a:lnTo>
                    <a:pt x="21" y="40"/>
                  </a:lnTo>
                  <a:lnTo>
                    <a:pt x="21" y="41"/>
                  </a:lnTo>
                  <a:lnTo>
                    <a:pt x="22" y="41"/>
                  </a:lnTo>
                  <a:lnTo>
                    <a:pt x="22" y="42"/>
                  </a:lnTo>
                  <a:lnTo>
                    <a:pt x="23" y="43"/>
                  </a:lnTo>
                  <a:lnTo>
                    <a:pt x="24" y="43"/>
                  </a:lnTo>
                  <a:lnTo>
                    <a:pt x="24" y="44"/>
                  </a:lnTo>
                  <a:lnTo>
                    <a:pt x="25" y="44"/>
                  </a:lnTo>
                  <a:lnTo>
                    <a:pt x="25" y="45"/>
                  </a:lnTo>
                  <a:lnTo>
                    <a:pt x="26" y="46"/>
                  </a:lnTo>
                  <a:lnTo>
                    <a:pt x="26" y="47"/>
                  </a:lnTo>
                  <a:lnTo>
                    <a:pt x="27" y="47"/>
                  </a:lnTo>
                  <a:lnTo>
                    <a:pt x="27" y="48"/>
                  </a:lnTo>
                  <a:lnTo>
                    <a:pt x="28" y="48"/>
                  </a:lnTo>
                  <a:lnTo>
                    <a:pt x="28" y="49"/>
                  </a:lnTo>
                  <a:lnTo>
                    <a:pt x="29" y="49"/>
                  </a:lnTo>
                  <a:lnTo>
                    <a:pt x="29" y="50"/>
                  </a:lnTo>
                  <a:lnTo>
                    <a:pt x="29" y="51"/>
                  </a:lnTo>
                  <a:lnTo>
                    <a:pt x="29" y="52"/>
                  </a:lnTo>
                  <a:lnTo>
                    <a:pt x="29" y="53"/>
                  </a:lnTo>
                  <a:lnTo>
                    <a:pt x="28" y="54"/>
                  </a:lnTo>
                  <a:lnTo>
                    <a:pt x="28" y="55"/>
                  </a:lnTo>
                  <a:lnTo>
                    <a:pt x="29" y="56"/>
                  </a:lnTo>
                  <a:lnTo>
                    <a:pt x="29" y="57"/>
                  </a:lnTo>
                  <a:lnTo>
                    <a:pt x="28" y="58"/>
                  </a:lnTo>
                  <a:lnTo>
                    <a:pt x="28" y="59"/>
                  </a:lnTo>
                  <a:lnTo>
                    <a:pt x="28" y="60"/>
                  </a:lnTo>
                  <a:lnTo>
                    <a:pt x="28" y="61"/>
                  </a:lnTo>
                  <a:lnTo>
                    <a:pt x="28" y="62"/>
                  </a:lnTo>
                  <a:lnTo>
                    <a:pt x="28" y="63"/>
                  </a:lnTo>
                  <a:lnTo>
                    <a:pt x="27" y="63"/>
                  </a:lnTo>
                  <a:lnTo>
                    <a:pt x="26" y="63"/>
                  </a:lnTo>
                  <a:lnTo>
                    <a:pt x="25" y="63"/>
                  </a:lnTo>
                  <a:lnTo>
                    <a:pt x="25" y="64"/>
                  </a:lnTo>
                  <a:lnTo>
                    <a:pt x="24" y="64"/>
                  </a:lnTo>
                  <a:lnTo>
                    <a:pt x="23" y="64"/>
                  </a:lnTo>
                  <a:lnTo>
                    <a:pt x="23" y="65"/>
                  </a:lnTo>
                  <a:lnTo>
                    <a:pt x="23" y="66"/>
                  </a:lnTo>
                  <a:lnTo>
                    <a:pt x="23" y="67"/>
                  </a:lnTo>
                  <a:lnTo>
                    <a:pt x="22" y="67"/>
                  </a:lnTo>
                  <a:lnTo>
                    <a:pt x="23" y="68"/>
                  </a:lnTo>
                  <a:lnTo>
                    <a:pt x="23" y="69"/>
                  </a:lnTo>
                  <a:lnTo>
                    <a:pt x="24" y="69"/>
                  </a:lnTo>
                  <a:lnTo>
                    <a:pt x="23" y="70"/>
                  </a:lnTo>
                  <a:lnTo>
                    <a:pt x="23" y="71"/>
                  </a:lnTo>
                  <a:lnTo>
                    <a:pt x="24" y="72"/>
                  </a:lnTo>
                  <a:lnTo>
                    <a:pt x="23" y="72"/>
                  </a:lnTo>
                  <a:lnTo>
                    <a:pt x="22" y="72"/>
                  </a:lnTo>
                  <a:lnTo>
                    <a:pt x="21" y="72"/>
                  </a:lnTo>
                  <a:lnTo>
                    <a:pt x="22" y="71"/>
                  </a:lnTo>
                  <a:lnTo>
                    <a:pt x="22" y="70"/>
                  </a:lnTo>
                  <a:lnTo>
                    <a:pt x="21" y="70"/>
                  </a:lnTo>
                  <a:lnTo>
                    <a:pt x="21" y="69"/>
                  </a:lnTo>
                  <a:lnTo>
                    <a:pt x="20" y="69"/>
                  </a:lnTo>
                  <a:lnTo>
                    <a:pt x="19" y="69"/>
                  </a:lnTo>
                  <a:lnTo>
                    <a:pt x="19" y="68"/>
                  </a:lnTo>
                  <a:lnTo>
                    <a:pt x="18" y="67"/>
                  </a:lnTo>
                  <a:lnTo>
                    <a:pt x="17" y="66"/>
                  </a:lnTo>
                  <a:lnTo>
                    <a:pt x="17" y="65"/>
                  </a:lnTo>
                  <a:lnTo>
                    <a:pt x="16" y="65"/>
                  </a:lnTo>
                  <a:lnTo>
                    <a:pt x="15" y="64"/>
                  </a:lnTo>
                  <a:lnTo>
                    <a:pt x="15" y="63"/>
                  </a:lnTo>
                  <a:lnTo>
                    <a:pt x="15" y="62"/>
                  </a:lnTo>
                  <a:lnTo>
                    <a:pt x="14" y="62"/>
                  </a:lnTo>
                  <a:lnTo>
                    <a:pt x="14" y="61"/>
                  </a:lnTo>
                  <a:lnTo>
                    <a:pt x="14" y="60"/>
                  </a:lnTo>
                  <a:lnTo>
                    <a:pt x="15" y="59"/>
                  </a:lnTo>
                  <a:lnTo>
                    <a:pt x="16" y="59"/>
                  </a:lnTo>
                  <a:lnTo>
                    <a:pt x="16" y="58"/>
                  </a:lnTo>
                  <a:lnTo>
                    <a:pt x="15" y="58"/>
                  </a:lnTo>
                  <a:lnTo>
                    <a:pt x="15" y="57"/>
                  </a:lnTo>
                  <a:lnTo>
                    <a:pt x="16" y="56"/>
                  </a:lnTo>
                  <a:lnTo>
                    <a:pt x="17" y="56"/>
                  </a:lnTo>
                  <a:lnTo>
                    <a:pt x="17" y="55"/>
                  </a:lnTo>
                  <a:lnTo>
                    <a:pt x="17" y="54"/>
                  </a:lnTo>
                  <a:lnTo>
                    <a:pt x="17" y="53"/>
                  </a:lnTo>
                  <a:lnTo>
                    <a:pt x="17" y="52"/>
                  </a:lnTo>
                  <a:lnTo>
                    <a:pt x="17" y="51"/>
                  </a:lnTo>
                  <a:lnTo>
                    <a:pt x="16" y="50"/>
                  </a:lnTo>
                  <a:lnTo>
                    <a:pt x="16" y="49"/>
                  </a:lnTo>
                  <a:lnTo>
                    <a:pt x="15" y="48"/>
                  </a:lnTo>
                  <a:lnTo>
                    <a:pt x="15" y="47"/>
                  </a:lnTo>
                  <a:lnTo>
                    <a:pt x="14" y="47"/>
                  </a:lnTo>
                  <a:lnTo>
                    <a:pt x="14" y="48"/>
                  </a:lnTo>
                  <a:lnTo>
                    <a:pt x="13" y="48"/>
                  </a:lnTo>
                  <a:lnTo>
                    <a:pt x="12" y="48"/>
                  </a:lnTo>
                  <a:lnTo>
                    <a:pt x="11" y="48"/>
                  </a:lnTo>
                  <a:lnTo>
                    <a:pt x="10" y="48"/>
                  </a:lnTo>
                  <a:lnTo>
                    <a:pt x="9" y="48"/>
                  </a:lnTo>
                  <a:lnTo>
                    <a:pt x="8" y="49"/>
                  </a:lnTo>
                  <a:lnTo>
                    <a:pt x="8" y="48"/>
                  </a:lnTo>
                  <a:lnTo>
                    <a:pt x="7" y="48"/>
                  </a:lnTo>
                  <a:lnTo>
                    <a:pt x="7" y="47"/>
                  </a:lnTo>
                  <a:lnTo>
                    <a:pt x="6" y="47"/>
                  </a:lnTo>
                  <a:lnTo>
                    <a:pt x="6" y="46"/>
                  </a:lnTo>
                  <a:lnTo>
                    <a:pt x="5" y="45"/>
                  </a:lnTo>
                  <a:lnTo>
                    <a:pt x="5" y="44"/>
                  </a:lnTo>
                  <a:lnTo>
                    <a:pt x="4" y="44"/>
                  </a:lnTo>
                  <a:lnTo>
                    <a:pt x="4" y="43"/>
                  </a:lnTo>
                  <a:lnTo>
                    <a:pt x="3" y="43"/>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592" name="Mali">
              <a:hlinkClick r:id="" action="ppaction://noaction"/>
            </p:cNvPr>
            <p:cNvSpPr>
              <a:spLocks noChangeAspect="1"/>
            </p:cNvSpPr>
            <p:nvPr/>
          </p:nvSpPr>
          <p:spPr bwMode="auto">
            <a:xfrm>
              <a:off x="1751" y="1215"/>
              <a:ext cx="151" cy="142"/>
            </a:xfrm>
            <a:custGeom>
              <a:avLst/>
              <a:gdLst>
                <a:gd name="T0" fmla="*/ 2 w 151"/>
                <a:gd name="T1" fmla="*/ 105 h 142"/>
                <a:gd name="T2" fmla="*/ 4 w 151"/>
                <a:gd name="T3" fmla="*/ 111 h 142"/>
                <a:gd name="T4" fmla="*/ 8 w 151"/>
                <a:gd name="T5" fmla="*/ 118 h 142"/>
                <a:gd name="T6" fmla="*/ 7 w 151"/>
                <a:gd name="T7" fmla="*/ 124 h 142"/>
                <a:gd name="T8" fmla="*/ 15 w 151"/>
                <a:gd name="T9" fmla="*/ 125 h 142"/>
                <a:gd name="T10" fmla="*/ 21 w 151"/>
                <a:gd name="T11" fmla="*/ 124 h 142"/>
                <a:gd name="T12" fmla="*/ 29 w 151"/>
                <a:gd name="T13" fmla="*/ 120 h 142"/>
                <a:gd name="T14" fmla="*/ 31 w 151"/>
                <a:gd name="T15" fmla="*/ 128 h 142"/>
                <a:gd name="T16" fmla="*/ 33 w 151"/>
                <a:gd name="T17" fmla="*/ 133 h 142"/>
                <a:gd name="T18" fmla="*/ 36 w 151"/>
                <a:gd name="T19" fmla="*/ 135 h 142"/>
                <a:gd name="T20" fmla="*/ 39 w 151"/>
                <a:gd name="T21" fmla="*/ 141 h 142"/>
                <a:gd name="T22" fmla="*/ 45 w 151"/>
                <a:gd name="T23" fmla="*/ 141 h 142"/>
                <a:gd name="T24" fmla="*/ 51 w 151"/>
                <a:gd name="T25" fmla="*/ 137 h 142"/>
                <a:gd name="T26" fmla="*/ 55 w 151"/>
                <a:gd name="T27" fmla="*/ 141 h 142"/>
                <a:gd name="T28" fmla="*/ 63 w 151"/>
                <a:gd name="T29" fmla="*/ 141 h 142"/>
                <a:gd name="T30" fmla="*/ 65 w 151"/>
                <a:gd name="T31" fmla="*/ 133 h 142"/>
                <a:gd name="T32" fmla="*/ 68 w 151"/>
                <a:gd name="T33" fmla="*/ 126 h 142"/>
                <a:gd name="T34" fmla="*/ 74 w 151"/>
                <a:gd name="T35" fmla="*/ 119 h 142"/>
                <a:gd name="T36" fmla="*/ 80 w 151"/>
                <a:gd name="T37" fmla="*/ 112 h 142"/>
                <a:gd name="T38" fmla="*/ 90 w 151"/>
                <a:gd name="T39" fmla="*/ 109 h 142"/>
                <a:gd name="T40" fmla="*/ 97 w 151"/>
                <a:gd name="T41" fmla="*/ 103 h 142"/>
                <a:gd name="T42" fmla="*/ 105 w 151"/>
                <a:gd name="T43" fmla="*/ 98 h 142"/>
                <a:gd name="T44" fmla="*/ 114 w 151"/>
                <a:gd name="T45" fmla="*/ 96 h 142"/>
                <a:gd name="T46" fmla="*/ 122 w 151"/>
                <a:gd name="T47" fmla="*/ 95 h 142"/>
                <a:gd name="T48" fmla="*/ 131 w 151"/>
                <a:gd name="T49" fmla="*/ 93 h 142"/>
                <a:gd name="T50" fmla="*/ 141 w 151"/>
                <a:gd name="T51" fmla="*/ 93 h 142"/>
                <a:gd name="T52" fmla="*/ 148 w 151"/>
                <a:gd name="T53" fmla="*/ 89 h 142"/>
                <a:gd name="T54" fmla="*/ 151 w 151"/>
                <a:gd name="T55" fmla="*/ 80 h 142"/>
                <a:gd name="T56" fmla="*/ 151 w 151"/>
                <a:gd name="T57" fmla="*/ 67 h 142"/>
                <a:gd name="T58" fmla="*/ 149 w 151"/>
                <a:gd name="T59" fmla="*/ 57 h 142"/>
                <a:gd name="T60" fmla="*/ 142 w 151"/>
                <a:gd name="T61" fmla="*/ 57 h 142"/>
                <a:gd name="T62" fmla="*/ 141 w 151"/>
                <a:gd name="T63" fmla="*/ 50 h 142"/>
                <a:gd name="T64" fmla="*/ 134 w 151"/>
                <a:gd name="T65" fmla="*/ 46 h 142"/>
                <a:gd name="T66" fmla="*/ 127 w 151"/>
                <a:gd name="T67" fmla="*/ 42 h 142"/>
                <a:gd name="T68" fmla="*/ 122 w 151"/>
                <a:gd name="T69" fmla="*/ 37 h 142"/>
                <a:gd name="T70" fmla="*/ 115 w 151"/>
                <a:gd name="T71" fmla="*/ 32 h 142"/>
                <a:gd name="T72" fmla="*/ 108 w 151"/>
                <a:gd name="T73" fmla="*/ 27 h 142"/>
                <a:gd name="T74" fmla="*/ 100 w 151"/>
                <a:gd name="T75" fmla="*/ 22 h 142"/>
                <a:gd name="T76" fmla="*/ 94 w 151"/>
                <a:gd name="T77" fmla="*/ 18 h 142"/>
                <a:gd name="T78" fmla="*/ 88 w 151"/>
                <a:gd name="T79" fmla="*/ 14 h 142"/>
                <a:gd name="T80" fmla="*/ 80 w 151"/>
                <a:gd name="T81" fmla="*/ 9 h 142"/>
                <a:gd name="T82" fmla="*/ 73 w 151"/>
                <a:gd name="T83" fmla="*/ 4 h 142"/>
                <a:gd name="T84" fmla="*/ 65 w 151"/>
                <a:gd name="T85" fmla="*/ 0 h 142"/>
                <a:gd name="T86" fmla="*/ 55 w 151"/>
                <a:gd name="T87" fmla="*/ 0 h 142"/>
                <a:gd name="T88" fmla="*/ 51 w 151"/>
                <a:gd name="T89" fmla="*/ 6 h 142"/>
                <a:gd name="T90" fmla="*/ 52 w 151"/>
                <a:gd name="T91" fmla="*/ 15 h 142"/>
                <a:gd name="T92" fmla="*/ 53 w 151"/>
                <a:gd name="T93" fmla="*/ 24 h 142"/>
                <a:gd name="T94" fmla="*/ 54 w 151"/>
                <a:gd name="T95" fmla="*/ 33 h 142"/>
                <a:gd name="T96" fmla="*/ 55 w 151"/>
                <a:gd name="T97" fmla="*/ 42 h 142"/>
                <a:gd name="T98" fmla="*/ 56 w 151"/>
                <a:gd name="T99" fmla="*/ 52 h 142"/>
                <a:gd name="T100" fmla="*/ 57 w 151"/>
                <a:gd name="T101" fmla="*/ 61 h 142"/>
                <a:gd name="T102" fmla="*/ 58 w 151"/>
                <a:gd name="T103" fmla="*/ 70 h 142"/>
                <a:gd name="T104" fmla="*/ 59 w 151"/>
                <a:gd name="T105" fmla="*/ 79 h 142"/>
                <a:gd name="T106" fmla="*/ 63 w 151"/>
                <a:gd name="T107" fmla="*/ 85 h 142"/>
                <a:gd name="T108" fmla="*/ 60 w 151"/>
                <a:gd name="T109" fmla="*/ 92 h 142"/>
                <a:gd name="T110" fmla="*/ 50 w 151"/>
                <a:gd name="T111" fmla="*/ 92 h 142"/>
                <a:gd name="T112" fmla="*/ 40 w 151"/>
                <a:gd name="T113" fmla="*/ 92 h 142"/>
                <a:gd name="T114" fmla="*/ 30 w 151"/>
                <a:gd name="T115" fmla="*/ 92 h 142"/>
                <a:gd name="T116" fmla="*/ 21 w 151"/>
                <a:gd name="T117" fmla="*/ 91 h 142"/>
                <a:gd name="T118" fmla="*/ 14 w 151"/>
                <a:gd name="T119" fmla="*/ 95 h 142"/>
                <a:gd name="T120" fmla="*/ 9 w 151"/>
                <a:gd name="T121" fmla="*/ 89 h 142"/>
                <a:gd name="T122" fmla="*/ 5 w 151"/>
                <a:gd name="T123" fmla="*/ 93 h 1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42"/>
                <a:gd name="T188" fmla="*/ 151 w 151"/>
                <a:gd name="T189" fmla="*/ 142 h 14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42">
                  <a:moveTo>
                    <a:pt x="0" y="99"/>
                  </a:moveTo>
                  <a:lnTo>
                    <a:pt x="1" y="100"/>
                  </a:lnTo>
                  <a:lnTo>
                    <a:pt x="0" y="100"/>
                  </a:lnTo>
                  <a:lnTo>
                    <a:pt x="0" y="101"/>
                  </a:lnTo>
                  <a:lnTo>
                    <a:pt x="0" y="102"/>
                  </a:lnTo>
                  <a:lnTo>
                    <a:pt x="1" y="102"/>
                  </a:lnTo>
                  <a:lnTo>
                    <a:pt x="1" y="103"/>
                  </a:lnTo>
                  <a:lnTo>
                    <a:pt x="2" y="103"/>
                  </a:lnTo>
                  <a:lnTo>
                    <a:pt x="2" y="104"/>
                  </a:lnTo>
                  <a:lnTo>
                    <a:pt x="2" y="105"/>
                  </a:lnTo>
                  <a:lnTo>
                    <a:pt x="2" y="106"/>
                  </a:lnTo>
                  <a:lnTo>
                    <a:pt x="2" y="107"/>
                  </a:lnTo>
                  <a:lnTo>
                    <a:pt x="2" y="108"/>
                  </a:lnTo>
                  <a:lnTo>
                    <a:pt x="2" y="109"/>
                  </a:lnTo>
                  <a:lnTo>
                    <a:pt x="2" y="110"/>
                  </a:lnTo>
                  <a:lnTo>
                    <a:pt x="3" y="110"/>
                  </a:lnTo>
                  <a:lnTo>
                    <a:pt x="3" y="111"/>
                  </a:lnTo>
                  <a:lnTo>
                    <a:pt x="3" y="112"/>
                  </a:lnTo>
                  <a:lnTo>
                    <a:pt x="4" y="112"/>
                  </a:lnTo>
                  <a:lnTo>
                    <a:pt x="4" y="111"/>
                  </a:lnTo>
                  <a:lnTo>
                    <a:pt x="5" y="111"/>
                  </a:lnTo>
                  <a:lnTo>
                    <a:pt x="5" y="112"/>
                  </a:lnTo>
                  <a:lnTo>
                    <a:pt x="6" y="112"/>
                  </a:lnTo>
                  <a:lnTo>
                    <a:pt x="6" y="113"/>
                  </a:lnTo>
                  <a:lnTo>
                    <a:pt x="7" y="114"/>
                  </a:lnTo>
                  <a:lnTo>
                    <a:pt x="7" y="115"/>
                  </a:lnTo>
                  <a:lnTo>
                    <a:pt x="8" y="115"/>
                  </a:lnTo>
                  <a:lnTo>
                    <a:pt x="8" y="116"/>
                  </a:lnTo>
                  <a:lnTo>
                    <a:pt x="8" y="117"/>
                  </a:lnTo>
                  <a:lnTo>
                    <a:pt x="8" y="118"/>
                  </a:lnTo>
                  <a:lnTo>
                    <a:pt x="7" y="118"/>
                  </a:lnTo>
                  <a:lnTo>
                    <a:pt x="7" y="119"/>
                  </a:lnTo>
                  <a:lnTo>
                    <a:pt x="8" y="120"/>
                  </a:lnTo>
                  <a:lnTo>
                    <a:pt x="8" y="121"/>
                  </a:lnTo>
                  <a:lnTo>
                    <a:pt x="7" y="121"/>
                  </a:lnTo>
                  <a:lnTo>
                    <a:pt x="7" y="122"/>
                  </a:lnTo>
                  <a:lnTo>
                    <a:pt x="7" y="123"/>
                  </a:lnTo>
                  <a:lnTo>
                    <a:pt x="6" y="123"/>
                  </a:lnTo>
                  <a:lnTo>
                    <a:pt x="7" y="123"/>
                  </a:lnTo>
                  <a:lnTo>
                    <a:pt x="7" y="124"/>
                  </a:lnTo>
                  <a:lnTo>
                    <a:pt x="8" y="124"/>
                  </a:lnTo>
                  <a:lnTo>
                    <a:pt x="9" y="124"/>
                  </a:lnTo>
                  <a:lnTo>
                    <a:pt x="10" y="124"/>
                  </a:lnTo>
                  <a:lnTo>
                    <a:pt x="10" y="123"/>
                  </a:lnTo>
                  <a:lnTo>
                    <a:pt x="11" y="123"/>
                  </a:lnTo>
                  <a:lnTo>
                    <a:pt x="12" y="123"/>
                  </a:lnTo>
                  <a:lnTo>
                    <a:pt x="13" y="124"/>
                  </a:lnTo>
                  <a:lnTo>
                    <a:pt x="13" y="125"/>
                  </a:lnTo>
                  <a:lnTo>
                    <a:pt x="14" y="125"/>
                  </a:lnTo>
                  <a:lnTo>
                    <a:pt x="15" y="125"/>
                  </a:lnTo>
                  <a:lnTo>
                    <a:pt x="15" y="124"/>
                  </a:lnTo>
                  <a:lnTo>
                    <a:pt x="16" y="124"/>
                  </a:lnTo>
                  <a:lnTo>
                    <a:pt x="16" y="123"/>
                  </a:lnTo>
                  <a:lnTo>
                    <a:pt x="17" y="123"/>
                  </a:lnTo>
                  <a:lnTo>
                    <a:pt x="17" y="122"/>
                  </a:lnTo>
                  <a:lnTo>
                    <a:pt x="18" y="123"/>
                  </a:lnTo>
                  <a:lnTo>
                    <a:pt x="19" y="123"/>
                  </a:lnTo>
                  <a:lnTo>
                    <a:pt x="20" y="123"/>
                  </a:lnTo>
                  <a:lnTo>
                    <a:pt x="20" y="124"/>
                  </a:lnTo>
                  <a:lnTo>
                    <a:pt x="21" y="124"/>
                  </a:lnTo>
                  <a:lnTo>
                    <a:pt x="22" y="124"/>
                  </a:lnTo>
                  <a:lnTo>
                    <a:pt x="23" y="124"/>
                  </a:lnTo>
                  <a:lnTo>
                    <a:pt x="23" y="123"/>
                  </a:lnTo>
                  <a:lnTo>
                    <a:pt x="24" y="122"/>
                  </a:lnTo>
                  <a:lnTo>
                    <a:pt x="25" y="122"/>
                  </a:lnTo>
                  <a:lnTo>
                    <a:pt x="26" y="121"/>
                  </a:lnTo>
                  <a:lnTo>
                    <a:pt x="26" y="120"/>
                  </a:lnTo>
                  <a:lnTo>
                    <a:pt x="27" y="120"/>
                  </a:lnTo>
                  <a:lnTo>
                    <a:pt x="28" y="120"/>
                  </a:lnTo>
                  <a:lnTo>
                    <a:pt x="29" y="120"/>
                  </a:lnTo>
                  <a:lnTo>
                    <a:pt x="29" y="121"/>
                  </a:lnTo>
                  <a:lnTo>
                    <a:pt x="29" y="122"/>
                  </a:lnTo>
                  <a:lnTo>
                    <a:pt x="29" y="123"/>
                  </a:lnTo>
                  <a:lnTo>
                    <a:pt x="30" y="123"/>
                  </a:lnTo>
                  <a:lnTo>
                    <a:pt x="30" y="124"/>
                  </a:lnTo>
                  <a:lnTo>
                    <a:pt x="31" y="124"/>
                  </a:lnTo>
                  <a:lnTo>
                    <a:pt x="31" y="125"/>
                  </a:lnTo>
                  <a:lnTo>
                    <a:pt x="31" y="126"/>
                  </a:lnTo>
                  <a:lnTo>
                    <a:pt x="31" y="127"/>
                  </a:lnTo>
                  <a:lnTo>
                    <a:pt x="31" y="128"/>
                  </a:lnTo>
                  <a:lnTo>
                    <a:pt x="32" y="128"/>
                  </a:lnTo>
                  <a:lnTo>
                    <a:pt x="33" y="129"/>
                  </a:lnTo>
                  <a:lnTo>
                    <a:pt x="33" y="130"/>
                  </a:lnTo>
                  <a:lnTo>
                    <a:pt x="34" y="130"/>
                  </a:lnTo>
                  <a:lnTo>
                    <a:pt x="35" y="130"/>
                  </a:lnTo>
                  <a:lnTo>
                    <a:pt x="35" y="131"/>
                  </a:lnTo>
                  <a:lnTo>
                    <a:pt x="34" y="131"/>
                  </a:lnTo>
                  <a:lnTo>
                    <a:pt x="34" y="132"/>
                  </a:lnTo>
                  <a:lnTo>
                    <a:pt x="33" y="132"/>
                  </a:lnTo>
                  <a:lnTo>
                    <a:pt x="33" y="133"/>
                  </a:lnTo>
                  <a:lnTo>
                    <a:pt x="32" y="133"/>
                  </a:lnTo>
                  <a:lnTo>
                    <a:pt x="32" y="134"/>
                  </a:lnTo>
                  <a:lnTo>
                    <a:pt x="32" y="135"/>
                  </a:lnTo>
                  <a:lnTo>
                    <a:pt x="33" y="135"/>
                  </a:lnTo>
                  <a:lnTo>
                    <a:pt x="33" y="134"/>
                  </a:lnTo>
                  <a:lnTo>
                    <a:pt x="34" y="133"/>
                  </a:lnTo>
                  <a:lnTo>
                    <a:pt x="35" y="133"/>
                  </a:lnTo>
                  <a:lnTo>
                    <a:pt x="35" y="134"/>
                  </a:lnTo>
                  <a:lnTo>
                    <a:pt x="36" y="134"/>
                  </a:lnTo>
                  <a:lnTo>
                    <a:pt x="36" y="135"/>
                  </a:lnTo>
                  <a:lnTo>
                    <a:pt x="36" y="136"/>
                  </a:lnTo>
                  <a:lnTo>
                    <a:pt x="36" y="137"/>
                  </a:lnTo>
                  <a:lnTo>
                    <a:pt x="36" y="138"/>
                  </a:lnTo>
                  <a:lnTo>
                    <a:pt x="36" y="139"/>
                  </a:lnTo>
                  <a:lnTo>
                    <a:pt x="37" y="139"/>
                  </a:lnTo>
                  <a:lnTo>
                    <a:pt x="37" y="140"/>
                  </a:lnTo>
                  <a:lnTo>
                    <a:pt x="38" y="140"/>
                  </a:lnTo>
                  <a:lnTo>
                    <a:pt x="39" y="141"/>
                  </a:lnTo>
                  <a:lnTo>
                    <a:pt x="39" y="142"/>
                  </a:lnTo>
                  <a:lnTo>
                    <a:pt x="39" y="141"/>
                  </a:lnTo>
                  <a:lnTo>
                    <a:pt x="40" y="141"/>
                  </a:lnTo>
                  <a:lnTo>
                    <a:pt x="40" y="140"/>
                  </a:lnTo>
                  <a:lnTo>
                    <a:pt x="41" y="140"/>
                  </a:lnTo>
                  <a:lnTo>
                    <a:pt x="41" y="139"/>
                  </a:lnTo>
                  <a:lnTo>
                    <a:pt x="42" y="140"/>
                  </a:lnTo>
                  <a:lnTo>
                    <a:pt x="42" y="139"/>
                  </a:lnTo>
                  <a:lnTo>
                    <a:pt x="43" y="139"/>
                  </a:lnTo>
                  <a:lnTo>
                    <a:pt x="44" y="140"/>
                  </a:lnTo>
                  <a:lnTo>
                    <a:pt x="44" y="141"/>
                  </a:lnTo>
                  <a:lnTo>
                    <a:pt x="45" y="141"/>
                  </a:lnTo>
                  <a:lnTo>
                    <a:pt x="46" y="141"/>
                  </a:lnTo>
                  <a:lnTo>
                    <a:pt x="47" y="142"/>
                  </a:lnTo>
                  <a:lnTo>
                    <a:pt x="48" y="141"/>
                  </a:lnTo>
                  <a:lnTo>
                    <a:pt x="48" y="140"/>
                  </a:lnTo>
                  <a:lnTo>
                    <a:pt x="49" y="140"/>
                  </a:lnTo>
                  <a:lnTo>
                    <a:pt x="50" y="140"/>
                  </a:lnTo>
                  <a:lnTo>
                    <a:pt x="51" y="140"/>
                  </a:lnTo>
                  <a:lnTo>
                    <a:pt x="51" y="139"/>
                  </a:lnTo>
                  <a:lnTo>
                    <a:pt x="51" y="138"/>
                  </a:lnTo>
                  <a:lnTo>
                    <a:pt x="51" y="137"/>
                  </a:lnTo>
                  <a:lnTo>
                    <a:pt x="52" y="137"/>
                  </a:lnTo>
                  <a:lnTo>
                    <a:pt x="52" y="138"/>
                  </a:lnTo>
                  <a:lnTo>
                    <a:pt x="53" y="138"/>
                  </a:lnTo>
                  <a:lnTo>
                    <a:pt x="53" y="137"/>
                  </a:lnTo>
                  <a:lnTo>
                    <a:pt x="54" y="137"/>
                  </a:lnTo>
                  <a:lnTo>
                    <a:pt x="55" y="137"/>
                  </a:lnTo>
                  <a:lnTo>
                    <a:pt x="55" y="138"/>
                  </a:lnTo>
                  <a:lnTo>
                    <a:pt x="55" y="139"/>
                  </a:lnTo>
                  <a:lnTo>
                    <a:pt x="55" y="140"/>
                  </a:lnTo>
                  <a:lnTo>
                    <a:pt x="55" y="141"/>
                  </a:lnTo>
                  <a:lnTo>
                    <a:pt x="56" y="141"/>
                  </a:lnTo>
                  <a:lnTo>
                    <a:pt x="57" y="141"/>
                  </a:lnTo>
                  <a:lnTo>
                    <a:pt x="57" y="140"/>
                  </a:lnTo>
                  <a:lnTo>
                    <a:pt x="58" y="140"/>
                  </a:lnTo>
                  <a:lnTo>
                    <a:pt x="59" y="139"/>
                  </a:lnTo>
                  <a:lnTo>
                    <a:pt x="60" y="139"/>
                  </a:lnTo>
                  <a:lnTo>
                    <a:pt x="61" y="139"/>
                  </a:lnTo>
                  <a:lnTo>
                    <a:pt x="62" y="140"/>
                  </a:lnTo>
                  <a:lnTo>
                    <a:pt x="62" y="141"/>
                  </a:lnTo>
                  <a:lnTo>
                    <a:pt x="63" y="141"/>
                  </a:lnTo>
                  <a:lnTo>
                    <a:pt x="63" y="140"/>
                  </a:lnTo>
                  <a:lnTo>
                    <a:pt x="64" y="140"/>
                  </a:lnTo>
                  <a:lnTo>
                    <a:pt x="64" y="139"/>
                  </a:lnTo>
                  <a:lnTo>
                    <a:pt x="64" y="138"/>
                  </a:lnTo>
                  <a:lnTo>
                    <a:pt x="64" y="137"/>
                  </a:lnTo>
                  <a:lnTo>
                    <a:pt x="64" y="136"/>
                  </a:lnTo>
                  <a:lnTo>
                    <a:pt x="64" y="135"/>
                  </a:lnTo>
                  <a:lnTo>
                    <a:pt x="64" y="134"/>
                  </a:lnTo>
                  <a:lnTo>
                    <a:pt x="65" y="134"/>
                  </a:lnTo>
                  <a:lnTo>
                    <a:pt x="65" y="133"/>
                  </a:lnTo>
                  <a:lnTo>
                    <a:pt x="65" y="132"/>
                  </a:lnTo>
                  <a:lnTo>
                    <a:pt x="66" y="132"/>
                  </a:lnTo>
                  <a:lnTo>
                    <a:pt x="66" y="131"/>
                  </a:lnTo>
                  <a:lnTo>
                    <a:pt x="66" y="130"/>
                  </a:lnTo>
                  <a:lnTo>
                    <a:pt x="66" y="129"/>
                  </a:lnTo>
                  <a:lnTo>
                    <a:pt x="67" y="129"/>
                  </a:lnTo>
                  <a:lnTo>
                    <a:pt x="67" y="128"/>
                  </a:lnTo>
                  <a:lnTo>
                    <a:pt x="67" y="127"/>
                  </a:lnTo>
                  <a:lnTo>
                    <a:pt x="68" y="127"/>
                  </a:lnTo>
                  <a:lnTo>
                    <a:pt x="68" y="126"/>
                  </a:lnTo>
                  <a:lnTo>
                    <a:pt x="69" y="126"/>
                  </a:lnTo>
                  <a:lnTo>
                    <a:pt x="70" y="125"/>
                  </a:lnTo>
                  <a:lnTo>
                    <a:pt x="71" y="125"/>
                  </a:lnTo>
                  <a:lnTo>
                    <a:pt x="72" y="124"/>
                  </a:lnTo>
                  <a:lnTo>
                    <a:pt x="72" y="123"/>
                  </a:lnTo>
                  <a:lnTo>
                    <a:pt x="73" y="122"/>
                  </a:lnTo>
                  <a:lnTo>
                    <a:pt x="73" y="121"/>
                  </a:lnTo>
                  <a:lnTo>
                    <a:pt x="74" y="121"/>
                  </a:lnTo>
                  <a:lnTo>
                    <a:pt x="74" y="120"/>
                  </a:lnTo>
                  <a:lnTo>
                    <a:pt x="74" y="119"/>
                  </a:lnTo>
                  <a:lnTo>
                    <a:pt x="75" y="118"/>
                  </a:lnTo>
                  <a:lnTo>
                    <a:pt x="75" y="117"/>
                  </a:lnTo>
                  <a:lnTo>
                    <a:pt x="75" y="116"/>
                  </a:lnTo>
                  <a:lnTo>
                    <a:pt x="75" y="115"/>
                  </a:lnTo>
                  <a:lnTo>
                    <a:pt x="76" y="115"/>
                  </a:lnTo>
                  <a:lnTo>
                    <a:pt x="77" y="114"/>
                  </a:lnTo>
                  <a:lnTo>
                    <a:pt x="77" y="113"/>
                  </a:lnTo>
                  <a:lnTo>
                    <a:pt x="78" y="113"/>
                  </a:lnTo>
                  <a:lnTo>
                    <a:pt x="79" y="112"/>
                  </a:lnTo>
                  <a:lnTo>
                    <a:pt x="80" y="112"/>
                  </a:lnTo>
                  <a:lnTo>
                    <a:pt x="81" y="112"/>
                  </a:lnTo>
                  <a:lnTo>
                    <a:pt x="82" y="112"/>
                  </a:lnTo>
                  <a:lnTo>
                    <a:pt x="83" y="112"/>
                  </a:lnTo>
                  <a:lnTo>
                    <a:pt x="84" y="112"/>
                  </a:lnTo>
                  <a:lnTo>
                    <a:pt x="85" y="111"/>
                  </a:lnTo>
                  <a:lnTo>
                    <a:pt x="86" y="111"/>
                  </a:lnTo>
                  <a:lnTo>
                    <a:pt x="87" y="111"/>
                  </a:lnTo>
                  <a:lnTo>
                    <a:pt x="88" y="110"/>
                  </a:lnTo>
                  <a:lnTo>
                    <a:pt x="89" y="110"/>
                  </a:lnTo>
                  <a:lnTo>
                    <a:pt x="90" y="109"/>
                  </a:lnTo>
                  <a:lnTo>
                    <a:pt x="91" y="109"/>
                  </a:lnTo>
                  <a:lnTo>
                    <a:pt x="92" y="108"/>
                  </a:lnTo>
                  <a:lnTo>
                    <a:pt x="93" y="108"/>
                  </a:lnTo>
                  <a:lnTo>
                    <a:pt x="93" y="107"/>
                  </a:lnTo>
                  <a:lnTo>
                    <a:pt x="94" y="106"/>
                  </a:lnTo>
                  <a:lnTo>
                    <a:pt x="94" y="105"/>
                  </a:lnTo>
                  <a:lnTo>
                    <a:pt x="95" y="105"/>
                  </a:lnTo>
                  <a:lnTo>
                    <a:pt x="96" y="104"/>
                  </a:lnTo>
                  <a:lnTo>
                    <a:pt x="97" y="104"/>
                  </a:lnTo>
                  <a:lnTo>
                    <a:pt x="97" y="103"/>
                  </a:lnTo>
                  <a:lnTo>
                    <a:pt x="98" y="103"/>
                  </a:lnTo>
                  <a:lnTo>
                    <a:pt x="99" y="102"/>
                  </a:lnTo>
                  <a:lnTo>
                    <a:pt x="100" y="101"/>
                  </a:lnTo>
                  <a:lnTo>
                    <a:pt x="101" y="101"/>
                  </a:lnTo>
                  <a:lnTo>
                    <a:pt x="101" y="100"/>
                  </a:lnTo>
                  <a:lnTo>
                    <a:pt x="102" y="100"/>
                  </a:lnTo>
                  <a:lnTo>
                    <a:pt x="103" y="99"/>
                  </a:lnTo>
                  <a:lnTo>
                    <a:pt x="104" y="99"/>
                  </a:lnTo>
                  <a:lnTo>
                    <a:pt x="104" y="98"/>
                  </a:lnTo>
                  <a:lnTo>
                    <a:pt x="105" y="98"/>
                  </a:lnTo>
                  <a:lnTo>
                    <a:pt x="106" y="98"/>
                  </a:lnTo>
                  <a:lnTo>
                    <a:pt x="106" y="97"/>
                  </a:lnTo>
                  <a:lnTo>
                    <a:pt x="108" y="97"/>
                  </a:lnTo>
                  <a:lnTo>
                    <a:pt x="109" y="97"/>
                  </a:lnTo>
                  <a:lnTo>
                    <a:pt x="110" y="97"/>
                  </a:lnTo>
                  <a:lnTo>
                    <a:pt x="111" y="97"/>
                  </a:lnTo>
                  <a:lnTo>
                    <a:pt x="112" y="97"/>
                  </a:lnTo>
                  <a:lnTo>
                    <a:pt x="113" y="97"/>
                  </a:lnTo>
                  <a:lnTo>
                    <a:pt x="114" y="97"/>
                  </a:lnTo>
                  <a:lnTo>
                    <a:pt x="114" y="96"/>
                  </a:lnTo>
                  <a:lnTo>
                    <a:pt x="114" y="97"/>
                  </a:lnTo>
                  <a:lnTo>
                    <a:pt x="115" y="97"/>
                  </a:lnTo>
                  <a:lnTo>
                    <a:pt x="116" y="97"/>
                  </a:lnTo>
                  <a:lnTo>
                    <a:pt x="117" y="97"/>
                  </a:lnTo>
                  <a:lnTo>
                    <a:pt x="118" y="97"/>
                  </a:lnTo>
                  <a:lnTo>
                    <a:pt x="119" y="97"/>
                  </a:lnTo>
                  <a:lnTo>
                    <a:pt x="120" y="97"/>
                  </a:lnTo>
                  <a:lnTo>
                    <a:pt x="120" y="96"/>
                  </a:lnTo>
                  <a:lnTo>
                    <a:pt x="121" y="96"/>
                  </a:lnTo>
                  <a:lnTo>
                    <a:pt x="122" y="95"/>
                  </a:lnTo>
                  <a:lnTo>
                    <a:pt x="123" y="95"/>
                  </a:lnTo>
                  <a:lnTo>
                    <a:pt x="123" y="94"/>
                  </a:lnTo>
                  <a:lnTo>
                    <a:pt x="124" y="94"/>
                  </a:lnTo>
                  <a:lnTo>
                    <a:pt x="124" y="93"/>
                  </a:lnTo>
                  <a:lnTo>
                    <a:pt x="125" y="93"/>
                  </a:lnTo>
                  <a:lnTo>
                    <a:pt x="126" y="93"/>
                  </a:lnTo>
                  <a:lnTo>
                    <a:pt x="127" y="93"/>
                  </a:lnTo>
                  <a:lnTo>
                    <a:pt x="128" y="93"/>
                  </a:lnTo>
                  <a:lnTo>
                    <a:pt x="129" y="93"/>
                  </a:lnTo>
                  <a:lnTo>
                    <a:pt x="131" y="93"/>
                  </a:lnTo>
                  <a:lnTo>
                    <a:pt x="132" y="93"/>
                  </a:lnTo>
                  <a:lnTo>
                    <a:pt x="133" y="93"/>
                  </a:lnTo>
                  <a:lnTo>
                    <a:pt x="134" y="93"/>
                  </a:lnTo>
                  <a:lnTo>
                    <a:pt x="135" y="93"/>
                  </a:lnTo>
                  <a:lnTo>
                    <a:pt x="136" y="93"/>
                  </a:lnTo>
                  <a:lnTo>
                    <a:pt x="137" y="93"/>
                  </a:lnTo>
                  <a:lnTo>
                    <a:pt x="138" y="93"/>
                  </a:lnTo>
                  <a:lnTo>
                    <a:pt x="139" y="93"/>
                  </a:lnTo>
                  <a:lnTo>
                    <a:pt x="140" y="93"/>
                  </a:lnTo>
                  <a:lnTo>
                    <a:pt x="141" y="93"/>
                  </a:lnTo>
                  <a:lnTo>
                    <a:pt x="142" y="93"/>
                  </a:lnTo>
                  <a:lnTo>
                    <a:pt x="143" y="93"/>
                  </a:lnTo>
                  <a:lnTo>
                    <a:pt x="144" y="93"/>
                  </a:lnTo>
                  <a:lnTo>
                    <a:pt x="144" y="92"/>
                  </a:lnTo>
                  <a:lnTo>
                    <a:pt x="145" y="92"/>
                  </a:lnTo>
                  <a:lnTo>
                    <a:pt x="145" y="91"/>
                  </a:lnTo>
                  <a:lnTo>
                    <a:pt x="146" y="91"/>
                  </a:lnTo>
                  <a:lnTo>
                    <a:pt x="147" y="90"/>
                  </a:lnTo>
                  <a:lnTo>
                    <a:pt x="147" y="89"/>
                  </a:lnTo>
                  <a:lnTo>
                    <a:pt x="148" y="89"/>
                  </a:lnTo>
                  <a:lnTo>
                    <a:pt x="148" y="88"/>
                  </a:lnTo>
                  <a:lnTo>
                    <a:pt x="149" y="87"/>
                  </a:lnTo>
                  <a:lnTo>
                    <a:pt x="150" y="87"/>
                  </a:lnTo>
                  <a:lnTo>
                    <a:pt x="151" y="87"/>
                  </a:lnTo>
                  <a:lnTo>
                    <a:pt x="151" y="86"/>
                  </a:lnTo>
                  <a:lnTo>
                    <a:pt x="151" y="85"/>
                  </a:lnTo>
                  <a:lnTo>
                    <a:pt x="151" y="83"/>
                  </a:lnTo>
                  <a:lnTo>
                    <a:pt x="151" y="82"/>
                  </a:lnTo>
                  <a:lnTo>
                    <a:pt x="151" y="81"/>
                  </a:lnTo>
                  <a:lnTo>
                    <a:pt x="151" y="80"/>
                  </a:lnTo>
                  <a:lnTo>
                    <a:pt x="151" y="78"/>
                  </a:lnTo>
                  <a:lnTo>
                    <a:pt x="151" y="77"/>
                  </a:lnTo>
                  <a:lnTo>
                    <a:pt x="151" y="76"/>
                  </a:lnTo>
                  <a:lnTo>
                    <a:pt x="151" y="74"/>
                  </a:lnTo>
                  <a:lnTo>
                    <a:pt x="151" y="73"/>
                  </a:lnTo>
                  <a:lnTo>
                    <a:pt x="151" y="72"/>
                  </a:lnTo>
                  <a:lnTo>
                    <a:pt x="151" y="70"/>
                  </a:lnTo>
                  <a:lnTo>
                    <a:pt x="151" y="69"/>
                  </a:lnTo>
                  <a:lnTo>
                    <a:pt x="151" y="68"/>
                  </a:lnTo>
                  <a:lnTo>
                    <a:pt x="151" y="67"/>
                  </a:lnTo>
                  <a:lnTo>
                    <a:pt x="151" y="65"/>
                  </a:lnTo>
                  <a:lnTo>
                    <a:pt x="151" y="64"/>
                  </a:lnTo>
                  <a:lnTo>
                    <a:pt x="151" y="63"/>
                  </a:lnTo>
                  <a:lnTo>
                    <a:pt x="151" y="62"/>
                  </a:lnTo>
                  <a:lnTo>
                    <a:pt x="151" y="60"/>
                  </a:lnTo>
                  <a:lnTo>
                    <a:pt x="151" y="59"/>
                  </a:lnTo>
                  <a:lnTo>
                    <a:pt x="151" y="58"/>
                  </a:lnTo>
                  <a:lnTo>
                    <a:pt x="151" y="57"/>
                  </a:lnTo>
                  <a:lnTo>
                    <a:pt x="150" y="57"/>
                  </a:lnTo>
                  <a:lnTo>
                    <a:pt x="149" y="57"/>
                  </a:lnTo>
                  <a:lnTo>
                    <a:pt x="149" y="58"/>
                  </a:lnTo>
                  <a:lnTo>
                    <a:pt x="148" y="58"/>
                  </a:lnTo>
                  <a:lnTo>
                    <a:pt x="147" y="58"/>
                  </a:lnTo>
                  <a:lnTo>
                    <a:pt x="146" y="58"/>
                  </a:lnTo>
                  <a:lnTo>
                    <a:pt x="145" y="58"/>
                  </a:lnTo>
                  <a:lnTo>
                    <a:pt x="145" y="59"/>
                  </a:lnTo>
                  <a:lnTo>
                    <a:pt x="144" y="59"/>
                  </a:lnTo>
                  <a:lnTo>
                    <a:pt x="143" y="59"/>
                  </a:lnTo>
                  <a:lnTo>
                    <a:pt x="142" y="58"/>
                  </a:lnTo>
                  <a:lnTo>
                    <a:pt x="142" y="57"/>
                  </a:lnTo>
                  <a:lnTo>
                    <a:pt x="141" y="57"/>
                  </a:lnTo>
                  <a:lnTo>
                    <a:pt x="141" y="56"/>
                  </a:lnTo>
                  <a:lnTo>
                    <a:pt x="142" y="56"/>
                  </a:lnTo>
                  <a:lnTo>
                    <a:pt x="142" y="55"/>
                  </a:lnTo>
                  <a:lnTo>
                    <a:pt x="142" y="54"/>
                  </a:lnTo>
                  <a:lnTo>
                    <a:pt x="142" y="53"/>
                  </a:lnTo>
                  <a:lnTo>
                    <a:pt x="142" y="52"/>
                  </a:lnTo>
                  <a:lnTo>
                    <a:pt x="142" y="51"/>
                  </a:lnTo>
                  <a:lnTo>
                    <a:pt x="142" y="50"/>
                  </a:lnTo>
                  <a:lnTo>
                    <a:pt x="141" y="50"/>
                  </a:lnTo>
                  <a:lnTo>
                    <a:pt x="140" y="49"/>
                  </a:lnTo>
                  <a:lnTo>
                    <a:pt x="139" y="49"/>
                  </a:lnTo>
                  <a:lnTo>
                    <a:pt x="138" y="49"/>
                  </a:lnTo>
                  <a:lnTo>
                    <a:pt x="138" y="48"/>
                  </a:lnTo>
                  <a:lnTo>
                    <a:pt x="137" y="48"/>
                  </a:lnTo>
                  <a:lnTo>
                    <a:pt x="136" y="48"/>
                  </a:lnTo>
                  <a:lnTo>
                    <a:pt x="135" y="48"/>
                  </a:lnTo>
                  <a:lnTo>
                    <a:pt x="134" y="48"/>
                  </a:lnTo>
                  <a:lnTo>
                    <a:pt x="134" y="47"/>
                  </a:lnTo>
                  <a:lnTo>
                    <a:pt x="134" y="46"/>
                  </a:lnTo>
                  <a:lnTo>
                    <a:pt x="133" y="46"/>
                  </a:lnTo>
                  <a:lnTo>
                    <a:pt x="132" y="46"/>
                  </a:lnTo>
                  <a:lnTo>
                    <a:pt x="131" y="46"/>
                  </a:lnTo>
                  <a:lnTo>
                    <a:pt x="130" y="46"/>
                  </a:lnTo>
                  <a:lnTo>
                    <a:pt x="129" y="45"/>
                  </a:lnTo>
                  <a:lnTo>
                    <a:pt x="128" y="45"/>
                  </a:lnTo>
                  <a:lnTo>
                    <a:pt x="128" y="44"/>
                  </a:lnTo>
                  <a:lnTo>
                    <a:pt x="128" y="43"/>
                  </a:lnTo>
                  <a:lnTo>
                    <a:pt x="127" y="43"/>
                  </a:lnTo>
                  <a:lnTo>
                    <a:pt x="127" y="42"/>
                  </a:lnTo>
                  <a:lnTo>
                    <a:pt x="126" y="42"/>
                  </a:lnTo>
                  <a:lnTo>
                    <a:pt x="125" y="42"/>
                  </a:lnTo>
                  <a:lnTo>
                    <a:pt x="125" y="41"/>
                  </a:lnTo>
                  <a:lnTo>
                    <a:pt x="124" y="41"/>
                  </a:lnTo>
                  <a:lnTo>
                    <a:pt x="123" y="41"/>
                  </a:lnTo>
                  <a:lnTo>
                    <a:pt x="123" y="40"/>
                  </a:lnTo>
                  <a:lnTo>
                    <a:pt x="123" y="39"/>
                  </a:lnTo>
                  <a:lnTo>
                    <a:pt x="123" y="38"/>
                  </a:lnTo>
                  <a:lnTo>
                    <a:pt x="122" y="38"/>
                  </a:lnTo>
                  <a:lnTo>
                    <a:pt x="122" y="37"/>
                  </a:lnTo>
                  <a:lnTo>
                    <a:pt x="121" y="37"/>
                  </a:lnTo>
                  <a:lnTo>
                    <a:pt x="121" y="36"/>
                  </a:lnTo>
                  <a:lnTo>
                    <a:pt x="120" y="36"/>
                  </a:lnTo>
                  <a:lnTo>
                    <a:pt x="120" y="35"/>
                  </a:lnTo>
                  <a:lnTo>
                    <a:pt x="119" y="35"/>
                  </a:lnTo>
                  <a:lnTo>
                    <a:pt x="118" y="34"/>
                  </a:lnTo>
                  <a:lnTo>
                    <a:pt x="117" y="34"/>
                  </a:lnTo>
                  <a:lnTo>
                    <a:pt x="117" y="33"/>
                  </a:lnTo>
                  <a:lnTo>
                    <a:pt x="116" y="33"/>
                  </a:lnTo>
                  <a:lnTo>
                    <a:pt x="115" y="32"/>
                  </a:lnTo>
                  <a:lnTo>
                    <a:pt x="114" y="32"/>
                  </a:lnTo>
                  <a:lnTo>
                    <a:pt x="114" y="31"/>
                  </a:lnTo>
                  <a:lnTo>
                    <a:pt x="113" y="31"/>
                  </a:lnTo>
                  <a:lnTo>
                    <a:pt x="112" y="30"/>
                  </a:lnTo>
                  <a:lnTo>
                    <a:pt x="111" y="30"/>
                  </a:lnTo>
                  <a:lnTo>
                    <a:pt x="111" y="29"/>
                  </a:lnTo>
                  <a:lnTo>
                    <a:pt x="110" y="29"/>
                  </a:lnTo>
                  <a:lnTo>
                    <a:pt x="109" y="28"/>
                  </a:lnTo>
                  <a:lnTo>
                    <a:pt x="108" y="28"/>
                  </a:lnTo>
                  <a:lnTo>
                    <a:pt x="108" y="27"/>
                  </a:lnTo>
                  <a:lnTo>
                    <a:pt x="107" y="27"/>
                  </a:lnTo>
                  <a:lnTo>
                    <a:pt x="106" y="26"/>
                  </a:lnTo>
                  <a:lnTo>
                    <a:pt x="105" y="26"/>
                  </a:lnTo>
                  <a:lnTo>
                    <a:pt x="105" y="25"/>
                  </a:lnTo>
                  <a:lnTo>
                    <a:pt x="104" y="25"/>
                  </a:lnTo>
                  <a:lnTo>
                    <a:pt x="103" y="24"/>
                  </a:lnTo>
                  <a:lnTo>
                    <a:pt x="102" y="24"/>
                  </a:lnTo>
                  <a:lnTo>
                    <a:pt x="102" y="23"/>
                  </a:lnTo>
                  <a:lnTo>
                    <a:pt x="101" y="23"/>
                  </a:lnTo>
                  <a:lnTo>
                    <a:pt x="100" y="22"/>
                  </a:lnTo>
                  <a:lnTo>
                    <a:pt x="99" y="22"/>
                  </a:lnTo>
                  <a:lnTo>
                    <a:pt x="99" y="21"/>
                  </a:lnTo>
                  <a:lnTo>
                    <a:pt x="98" y="21"/>
                  </a:lnTo>
                  <a:lnTo>
                    <a:pt x="98" y="20"/>
                  </a:lnTo>
                  <a:lnTo>
                    <a:pt x="97" y="20"/>
                  </a:lnTo>
                  <a:lnTo>
                    <a:pt x="96" y="20"/>
                  </a:lnTo>
                  <a:lnTo>
                    <a:pt x="96" y="19"/>
                  </a:lnTo>
                  <a:lnTo>
                    <a:pt x="95" y="19"/>
                  </a:lnTo>
                  <a:lnTo>
                    <a:pt x="95" y="18"/>
                  </a:lnTo>
                  <a:lnTo>
                    <a:pt x="94" y="18"/>
                  </a:lnTo>
                  <a:lnTo>
                    <a:pt x="93" y="18"/>
                  </a:lnTo>
                  <a:lnTo>
                    <a:pt x="93" y="17"/>
                  </a:lnTo>
                  <a:lnTo>
                    <a:pt x="92" y="17"/>
                  </a:lnTo>
                  <a:lnTo>
                    <a:pt x="92" y="16"/>
                  </a:lnTo>
                  <a:lnTo>
                    <a:pt x="91" y="16"/>
                  </a:lnTo>
                  <a:lnTo>
                    <a:pt x="90" y="16"/>
                  </a:lnTo>
                  <a:lnTo>
                    <a:pt x="90" y="15"/>
                  </a:lnTo>
                  <a:lnTo>
                    <a:pt x="89" y="15"/>
                  </a:lnTo>
                  <a:lnTo>
                    <a:pt x="89" y="14"/>
                  </a:lnTo>
                  <a:lnTo>
                    <a:pt x="88" y="14"/>
                  </a:lnTo>
                  <a:lnTo>
                    <a:pt x="87" y="13"/>
                  </a:lnTo>
                  <a:lnTo>
                    <a:pt x="86" y="13"/>
                  </a:lnTo>
                  <a:lnTo>
                    <a:pt x="86" y="12"/>
                  </a:lnTo>
                  <a:lnTo>
                    <a:pt x="85" y="12"/>
                  </a:lnTo>
                  <a:lnTo>
                    <a:pt x="84" y="11"/>
                  </a:lnTo>
                  <a:lnTo>
                    <a:pt x="83" y="11"/>
                  </a:lnTo>
                  <a:lnTo>
                    <a:pt x="83" y="10"/>
                  </a:lnTo>
                  <a:lnTo>
                    <a:pt x="82" y="10"/>
                  </a:lnTo>
                  <a:lnTo>
                    <a:pt x="81" y="9"/>
                  </a:lnTo>
                  <a:lnTo>
                    <a:pt x="80" y="9"/>
                  </a:lnTo>
                  <a:lnTo>
                    <a:pt x="80" y="8"/>
                  </a:lnTo>
                  <a:lnTo>
                    <a:pt x="79" y="8"/>
                  </a:lnTo>
                  <a:lnTo>
                    <a:pt x="78" y="7"/>
                  </a:lnTo>
                  <a:lnTo>
                    <a:pt x="77" y="7"/>
                  </a:lnTo>
                  <a:lnTo>
                    <a:pt x="77" y="6"/>
                  </a:lnTo>
                  <a:lnTo>
                    <a:pt x="76" y="6"/>
                  </a:lnTo>
                  <a:lnTo>
                    <a:pt x="75" y="5"/>
                  </a:lnTo>
                  <a:lnTo>
                    <a:pt x="74" y="5"/>
                  </a:lnTo>
                  <a:lnTo>
                    <a:pt x="74" y="4"/>
                  </a:lnTo>
                  <a:lnTo>
                    <a:pt x="73" y="4"/>
                  </a:lnTo>
                  <a:lnTo>
                    <a:pt x="72" y="3"/>
                  </a:lnTo>
                  <a:lnTo>
                    <a:pt x="71" y="3"/>
                  </a:lnTo>
                  <a:lnTo>
                    <a:pt x="71" y="2"/>
                  </a:lnTo>
                  <a:lnTo>
                    <a:pt x="70" y="2"/>
                  </a:lnTo>
                  <a:lnTo>
                    <a:pt x="69" y="1"/>
                  </a:lnTo>
                  <a:lnTo>
                    <a:pt x="68" y="1"/>
                  </a:lnTo>
                  <a:lnTo>
                    <a:pt x="68" y="0"/>
                  </a:lnTo>
                  <a:lnTo>
                    <a:pt x="67" y="0"/>
                  </a:lnTo>
                  <a:lnTo>
                    <a:pt x="66" y="0"/>
                  </a:lnTo>
                  <a:lnTo>
                    <a:pt x="65" y="0"/>
                  </a:lnTo>
                  <a:lnTo>
                    <a:pt x="64" y="0"/>
                  </a:lnTo>
                  <a:lnTo>
                    <a:pt x="63" y="0"/>
                  </a:lnTo>
                  <a:lnTo>
                    <a:pt x="62" y="0"/>
                  </a:lnTo>
                  <a:lnTo>
                    <a:pt x="61" y="0"/>
                  </a:lnTo>
                  <a:lnTo>
                    <a:pt x="60" y="0"/>
                  </a:lnTo>
                  <a:lnTo>
                    <a:pt x="59" y="0"/>
                  </a:lnTo>
                  <a:lnTo>
                    <a:pt x="58" y="0"/>
                  </a:lnTo>
                  <a:lnTo>
                    <a:pt x="57" y="0"/>
                  </a:lnTo>
                  <a:lnTo>
                    <a:pt x="56" y="0"/>
                  </a:lnTo>
                  <a:lnTo>
                    <a:pt x="55" y="0"/>
                  </a:lnTo>
                  <a:lnTo>
                    <a:pt x="54" y="0"/>
                  </a:lnTo>
                  <a:lnTo>
                    <a:pt x="53" y="0"/>
                  </a:lnTo>
                  <a:lnTo>
                    <a:pt x="52" y="0"/>
                  </a:lnTo>
                  <a:lnTo>
                    <a:pt x="51" y="0"/>
                  </a:lnTo>
                  <a:lnTo>
                    <a:pt x="51" y="1"/>
                  </a:lnTo>
                  <a:lnTo>
                    <a:pt x="51" y="2"/>
                  </a:lnTo>
                  <a:lnTo>
                    <a:pt x="51" y="3"/>
                  </a:lnTo>
                  <a:lnTo>
                    <a:pt x="51" y="4"/>
                  </a:lnTo>
                  <a:lnTo>
                    <a:pt x="51" y="5"/>
                  </a:lnTo>
                  <a:lnTo>
                    <a:pt x="51" y="6"/>
                  </a:lnTo>
                  <a:lnTo>
                    <a:pt x="52" y="6"/>
                  </a:lnTo>
                  <a:lnTo>
                    <a:pt x="52" y="7"/>
                  </a:lnTo>
                  <a:lnTo>
                    <a:pt x="52" y="8"/>
                  </a:lnTo>
                  <a:lnTo>
                    <a:pt x="52" y="9"/>
                  </a:lnTo>
                  <a:lnTo>
                    <a:pt x="52" y="10"/>
                  </a:lnTo>
                  <a:lnTo>
                    <a:pt x="52" y="11"/>
                  </a:lnTo>
                  <a:lnTo>
                    <a:pt x="52" y="12"/>
                  </a:lnTo>
                  <a:lnTo>
                    <a:pt x="52" y="13"/>
                  </a:lnTo>
                  <a:lnTo>
                    <a:pt x="52" y="14"/>
                  </a:lnTo>
                  <a:lnTo>
                    <a:pt x="52" y="15"/>
                  </a:lnTo>
                  <a:lnTo>
                    <a:pt x="53" y="15"/>
                  </a:lnTo>
                  <a:lnTo>
                    <a:pt x="53" y="16"/>
                  </a:lnTo>
                  <a:lnTo>
                    <a:pt x="53" y="17"/>
                  </a:lnTo>
                  <a:lnTo>
                    <a:pt x="53" y="18"/>
                  </a:lnTo>
                  <a:lnTo>
                    <a:pt x="53" y="19"/>
                  </a:lnTo>
                  <a:lnTo>
                    <a:pt x="53" y="20"/>
                  </a:lnTo>
                  <a:lnTo>
                    <a:pt x="53" y="21"/>
                  </a:lnTo>
                  <a:lnTo>
                    <a:pt x="53" y="22"/>
                  </a:lnTo>
                  <a:lnTo>
                    <a:pt x="53" y="23"/>
                  </a:lnTo>
                  <a:lnTo>
                    <a:pt x="53" y="24"/>
                  </a:lnTo>
                  <a:lnTo>
                    <a:pt x="53" y="25"/>
                  </a:lnTo>
                  <a:lnTo>
                    <a:pt x="54" y="25"/>
                  </a:lnTo>
                  <a:lnTo>
                    <a:pt x="54" y="26"/>
                  </a:lnTo>
                  <a:lnTo>
                    <a:pt x="54" y="27"/>
                  </a:lnTo>
                  <a:lnTo>
                    <a:pt x="54" y="28"/>
                  </a:lnTo>
                  <a:lnTo>
                    <a:pt x="54" y="29"/>
                  </a:lnTo>
                  <a:lnTo>
                    <a:pt x="54" y="30"/>
                  </a:lnTo>
                  <a:lnTo>
                    <a:pt x="54" y="31"/>
                  </a:lnTo>
                  <a:lnTo>
                    <a:pt x="54" y="32"/>
                  </a:lnTo>
                  <a:lnTo>
                    <a:pt x="54" y="33"/>
                  </a:lnTo>
                  <a:lnTo>
                    <a:pt x="54" y="34"/>
                  </a:lnTo>
                  <a:lnTo>
                    <a:pt x="55" y="34"/>
                  </a:lnTo>
                  <a:lnTo>
                    <a:pt x="55" y="35"/>
                  </a:lnTo>
                  <a:lnTo>
                    <a:pt x="55" y="36"/>
                  </a:lnTo>
                  <a:lnTo>
                    <a:pt x="55" y="37"/>
                  </a:lnTo>
                  <a:lnTo>
                    <a:pt x="55" y="38"/>
                  </a:lnTo>
                  <a:lnTo>
                    <a:pt x="55" y="39"/>
                  </a:lnTo>
                  <a:lnTo>
                    <a:pt x="55" y="40"/>
                  </a:lnTo>
                  <a:lnTo>
                    <a:pt x="55" y="41"/>
                  </a:lnTo>
                  <a:lnTo>
                    <a:pt x="55" y="42"/>
                  </a:lnTo>
                  <a:lnTo>
                    <a:pt x="55" y="43"/>
                  </a:lnTo>
                  <a:lnTo>
                    <a:pt x="56" y="44"/>
                  </a:lnTo>
                  <a:lnTo>
                    <a:pt x="56" y="45"/>
                  </a:lnTo>
                  <a:lnTo>
                    <a:pt x="56" y="46"/>
                  </a:lnTo>
                  <a:lnTo>
                    <a:pt x="56" y="47"/>
                  </a:lnTo>
                  <a:lnTo>
                    <a:pt x="56" y="48"/>
                  </a:lnTo>
                  <a:lnTo>
                    <a:pt x="56" y="49"/>
                  </a:lnTo>
                  <a:lnTo>
                    <a:pt x="56" y="50"/>
                  </a:lnTo>
                  <a:lnTo>
                    <a:pt x="56" y="51"/>
                  </a:lnTo>
                  <a:lnTo>
                    <a:pt x="56" y="52"/>
                  </a:lnTo>
                  <a:lnTo>
                    <a:pt x="56" y="53"/>
                  </a:lnTo>
                  <a:lnTo>
                    <a:pt x="57" y="53"/>
                  </a:lnTo>
                  <a:lnTo>
                    <a:pt x="57" y="54"/>
                  </a:lnTo>
                  <a:lnTo>
                    <a:pt x="57" y="55"/>
                  </a:lnTo>
                  <a:lnTo>
                    <a:pt x="57" y="56"/>
                  </a:lnTo>
                  <a:lnTo>
                    <a:pt x="57" y="57"/>
                  </a:lnTo>
                  <a:lnTo>
                    <a:pt x="57" y="58"/>
                  </a:lnTo>
                  <a:lnTo>
                    <a:pt x="57" y="59"/>
                  </a:lnTo>
                  <a:lnTo>
                    <a:pt x="57" y="60"/>
                  </a:lnTo>
                  <a:lnTo>
                    <a:pt x="57" y="61"/>
                  </a:lnTo>
                  <a:lnTo>
                    <a:pt x="57" y="62"/>
                  </a:lnTo>
                  <a:lnTo>
                    <a:pt x="57" y="63"/>
                  </a:lnTo>
                  <a:lnTo>
                    <a:pt x="58" y="63"/>
                  </a:lnTo>
                  <a:lnTo>
                    <a:pt x="58" y="64"/>
                  </a:lnTo>
                  <a:lnTo>
                    <a:pt x="58" y="65"/>
                  </a:lnTo>
                  <a:lnTo>
                    <a:pt x="58" y="66"/>
                  </a:lnTo>
                  <a:lnTo>
                    <a:pt x="58" y="67"/>
                  </a:lnTo>
                  <a:lnTo>
                    <a:pt x="58" y="68"/>
                  </a:lnTo>
                  <a:lnTo>
                    <a:pt x="58" y="69"/>
                  </a:lnTo>
                  <a:lnTo>
                    <a:pt x="58" y="70"/>
                  </a:lnTo>
                  <a:lnTo>
                    <a:pt x="58" y="71"/>
                  </a:lnTo>
                  <a:lnTo>
                    <a:pt x="58" y="72"/>
                  </a:lnTo>
                  <a:lnTo>
                    <a:pt x="59" y="72"/>
                  </a:lnTo>
                  <a:lnTo>
                    <a:pt x="59" y="73"/>
                  </a:lnTo>
                  <a:lnTo>
                    <a:pt x="59" y="74"/>
                  </a:lnTo>
                  <a:lnTo>
                    <a:pt x="59" y="75"/>
                  </a:lnTo>
                  <a:lnTo>
                    <a:pt x="59" y="76"/>
                  </a:lnTo>
                  <a:lnTo>
                    <a:pt x="59" y="77"/>
                  </a:lnTo>
                  <a:lnTo>
                    <a:pt x="59" y="78"/>
                  </a:lnTo>
                  <a:lnTo>
                    <a:pt x="59" y="79"/>
                  </a:lnTo>
                  <a:lnTo>
                    <a:pt x="59" y="80"/>
                  </a:lnTo>
                  <a:lnTo>
                    <a:pt x="59" y="81"/>
                  </a:lnTo>
                  <a:lnTo>
                    <a:pt x="59" y="82"/>
                  </a:lnTo>
                  <a:lnTo>
                    <a:pt x="60" y="82"/>
                  </a:lnTo>
                  <a:lnTo>
                    <a:pt x="60" y="83"/>
                  </a:lnTo>
                  <a:lnTo>
                    <a:pt x="61" y="83"/>
                  </a:lnTo>
                  <a:lnTo>
                    <a:pt x="61" y="84"/>
                  </a:lnTo>
                  <a:lnTo>
                    <a:pt x="62" y="84"/>
                  </a:lnTo>
                  <a:lnTo>
                    <a:pt x="63" y="84"/>
                  </a:lnTo>
                  <a:lnTo>
                    <a:pt x="63" y="85"/>
                  </a:lnTo>
                  <a:lnTo>
                    <a:pt x="63" y="86"/>
                  </a:lnTo>
                  <a:lnTo>
                    <a:pt x="63" y="87"/>
                  </a:lnTo>
                  <a:lnTo>
                    <a:pt x="62" y="87"/>
                  </a:lnTo>
                  <a:lnTo>
                    <a:pt x="62" y="88"/>
                  </a:lnTo>
                  <a:lnTo>
                    <a:pt x="62" y="89"/>
                  </a:lnTo>
                  <a:lnTo>
                    <a:pt x="62" y="90"/>
                  </a:lnTo>
                  <a:lnTo>
                    <a:pt x="62" y="91"/>
                  </a:lnTo>
                  <a:lnTo>
                    <a:pt x="61" y="91"/>
                  </a:lnTo>
                  <a:lnTo>
                    <a:pt x="61" y="92"/>
                  </a:lnTo>
                  <a:lnTo>
                    <a:pt x="60" y="92"/>
                  </a:lnTo>
                  <a:lnTo>
                    <a:pt x="59" y="92"/>
                  </a:lnTo>
                  <a:lnTo>
                    <a:pt x="58" y="92"/>
                  </a:lnTo>
                  <a:lnTo>
                    <a:pt x="57" y="92"/>
                  </a:lnTo>
                  <a:lnTo>
                    <a:pt x="56" y="92"/>
                  </a:lnTo>
                  <a:lnTo>
                    <a:pt x="55" y="92"/>
                  </a:lnTo>
                  <a:lnTo>
                    <a:pt x="54" y="92"/>
                  </a:lnTo>
                  <a:lnTo>
                    <a:pt x="53" y="92"/>
                  </a:lnTo>
                  <a:lnTo>
                    <a:pt x="52" y="92"/>
                  </a:lnTo>
                  <a:lnTo>
                    <a:pt x="51" y="92"/>
                  </a:lnTo>
                  <a:lnTo>
                    <a:pt x="50" y="92"/>
                  </a:lnTo>
                  <a:lnTo>
                    <a:pt x="49" y="92"/>
                  </a:lnTo>
                  <a:lnTo>
                    <a:pt x="48" y="92"/>
                  </a:lnTo>
                  <a:lnTo>
                    <a:pt x="47" y="92"/>
                  </a:lnTo>
                  <a:lnTo>
                    <a:pt x="46" y="92"/>
                  </a:lnTo>
                  <a:lnTo>
                    <a:pt x="45" y="92"/>
                  </a:lnTo>
                  <a:lnTo>
                    <a:pt x="44" y="92"/>
                  </a:lnTo>
                  <a:lnTo>
                    <a:pt x="43" y="92"/>
                  </a:lnTo>
                  <a:lnTo>
                    <a:pt x="42" y="92"/>
                  </a:lnTo>
                  <a:lnTo>
                    <a:pt x="41" y="92"/>
                  </a:lnTo>
                  <a:lnTo>
                    <a:pt x="40" y="92"/>
                  </a:lnTo>
                  <a:lnTo>
                    <a:pt x="39" y="92"/>
                  </a:lnTo>
                  <a:lnTo>
                    <a:pt x="38" y="92"/>
                  </a:lnTo>
                  <a:lnTo>
                    <a:pt x="37" y="92"/>
                  </a:lnTo>
                  <a:lnTo>
                    <a:pt x="36" y="92"/>
                  </a:lnTo>
                  <a:lnTo>
                    <a:pt x="35" y="92"/>
                  </a:lnTo>
                  <a:lnTo>
                    <a:pt x="34" y="92"/>
                  </a:lnTo>
                  <a:lnTo>
                    <a:pt x="33" y="92"/>
                  </a:lnTo>
                  <a:lnTo>
                    <a:pt x="32" y="92"/>
                  </a:lnTo>
                  <a:lnTo>
                    <a:pt x="31" y="92"/>
                  </a:lnTo>
                  <a:lnTo>
                    <a:pt x="30" y="92"/>
                  </a:lnTo>
                  <a:lnTo>
                    <a:pt x="29" y="92"/>
                  </a:lnTo>
                  <a:lnTo>
                    <a:pt x="29" y="91"/>
                  </a:lnTo>
                  <a:lnTo>
                    <a:pt x="28" y="91"/>
                  </a:lnTo>
                  <a:lnTo>
                    <a:pt x="27" y="91"/>
                  </a:lnTo>
                  <a:lnTo>
                    <a:pt x="26" y="91"/>
                  </a:lnTo>
                  <a:lnTo>
                    <a:pt x="25" y="91"/>
                  </a:lnTo>
                  <a:lnTo>
                    <a:pt x="24" y="91"/>
                  </a:lnTo>
                  <a:lnTo>
                    <a:pt x="23" y="91"/>
                  </a:lnTo>
                  <a:lnTo>
                    <a:pt x="22" y="91"/>
                  </a:lnTo>
                  <a:lnTo>
                    <a:pt x="21" y="91"/>
                  </a:lnTo>
                  <a:lnTo>
                    <a:pt x="20" y="91"/>
                  </a:lnTo>
                  <a:lnTo>
                    <a:pt x="19" y="91"/>
                  </a:lnTo>
                  <a:lnTo>
                    <a:pt x="19" y="92"/>
                  </a:lnTo>
                  <a:lnTo>
                    <a:pt x="18" y="92"/>
                  </a:lnTo>
                  <a:lnTo>
                    <a:pt x="17" y="93"/>
                  </a:lnTo>
                  <a:lnTo>
                    <a:pt x="16" y="93"/>
                  </a:lnTo>
                  <a:lnTo>
                    <a:pt x="16" y="94"/>
                  </a:lnTo>
                  <a:lnTo>
                    <a:pt x="15" y="94"/>
                  </a:lnTo>
                  <a:lnTo>
                    <a:pt x="15" y="95"/>
                  </a:lnTo>
                  <a:lnTo>
                    <a:pt x="14" y="95"/>
                  </a:lnTo>
                  <a:lnTo>
                    <a:pt x="13" y="95"/>
                  </a:lnTo>
                  <a:lnTo>
                    <a:pt x="12" y="94"/>
                  </a:lnTo>
                  <a:lnTo>
                    <a:pt x="11" y="94"/>
                  </a:lnTo>
                  <a:lnTo>
                    <a:pt x="11" y="93"/>
                  </a:lnTo>
                  <a:lnTo>
                    <a:pt x="11" y="92"/>
                  </a:lnTo>
                  <a:lnTo>
                    <a:pt x="10" y="92"/>
                  </a:lnTo>
                  <a:lnTo>
                    <a:pt x="10" y="91"/>
                  </a:lnTo>
                  <a:lnTo>
                    <a:pt x="10" y="90"/>
                  </a:lnTo>
                  <a:lnTo>
                    <a:pt x="10" y="89"/>
                  </a:lnTo>
                  <a:lnTo>
                    <a:pt x="9" y="89"/>
                  </a:lnTo>
                  <a:lnTo>
                    <a:pt x="9" y="88"/>
                  </a:lnTo>
                  <a:lnTo>
                    <a:pt x="8" y="88"/>
                  </a:lnTo>
                  <a:lnTo>
                    <a:pt x="7" y="88"/>
                  </a:lnTo>
                  <a:lnTo>
                    <a:pt x="6" y="88"/>
                  </a:lnTo>
                  <a:lnTo>
                    <a:pt x="6" y="89"/>
                  </a:lnTo>
                  <a:lnTo>
                    <a:pt x="6" y="90"/>
                  </a:lnTo>
                  <a:lnTo>
                    <a:pt x="6" y="91"/>
                  </a:lnTo>
                  <a:lnTo>
                    <a:pt x="5" y="91"/>
                  </a:lnTo>
                  <a:lnTo>
                    <a:pt x="5" y="92"/>
                  </a:lnTo>
                  <a:lnTo>
                    <a:pt x="5" y="93"/>
                  </a:lnTo>
                  <a:lnTo>
                    <a:pt x="4" y="94"/>
                  </a:lnTo>
                  <a:lnTo>
                    <a:pt x="4" y="95"/>
                  </a:lnTo>
                  <a:lnTo>
                    <a:pt x="3" y="96"/>
                  </a:lnTo>
                  <a:lnTo>
                    <a:pt x="2" y="97"/>
                  </a:lnTo>
                  <a:lnTo>
                    <a:pt x="1" y="97"/>
                  </a:lnTo>
                  <a:lnTo>
                    <a:pt x="1" y="98"/>
                  </a:lnTo>
                  <a:lnTo>
                    <a:pt x="0" y="98"/>
                  </a:lnTo>
                  <a:lnTo>
                    <a:pt x="0" y="9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93" name="Malta"/>
            <p:cNvSpPr>
              <a:spLocks noChangeAspect="1"/>
            </p:cNvSpPr>
            <p:nvPr/>
          </p:nvSpPr>
          <p:spPr bwMode="auto">
            <a:xfrm>
              <a:off x="1996" y="1103"/>
              <a:ext cx="2" cy="2"/>
            </a:xfrm>
            <a:custGeom>
              <a:avLst/>
              <a:gdLst>
                <a:gd name="T0" fmla="*/ 0 w 2"/>
                <a:gd name="T1" fmla="*/ 1 h 2"/>
                <a:gd name="T2" fmla="*/ 1 w 2"/>
                <a:gd name="T3" fmla="*/ 2 h 2"/>
                <a:gd name="T4" fmla="*/ 2 w 2"/>
                <a:gd name="T5" fmla="*/ 2 h 2"/>
                <a:gd name="T6" fmla="*/ 2 w 2"/>
                <a:gd name="T7" fmla="*/ 1 h 2"/>
                <a:gd name="T8" fmla="*/ 1 w 2"/>
                <a:gd name="T9" fmla="*/ 1 h 2"/>
                <a:gd name="T10" fmla="*/ 0 w 2"/>
                <a:gd name="T11" fmla="*/ 0 h 2"/>
                <a:gd name="T12" fmla="*/ 0 w 2"/>
                <a:gd name="T13" fmla="*/ 1 h 2"/>
                <a:gd name="T14" fmla="*/ 0 w 2"/>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1"/>
                  </a:moveTo>
                  <a:lnTo>
                    <a:pt x="1" y="2"/>
                  </a:lnTo>
                  <a:lnTo>
                    <a:pt x="2" y="2"/>
                  </a:lnTo>
                  <a:lnTo>
                    <a:pt x="2" y="1"/>
                  </a:lnTo>
                  <a:lnTo>
                    <a:pt x="1"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94" name="St_Lucia"/>
            <p:cNvSpPr>
              <a:spLocks noChangeAspect="1"/>
            </p:cNvSpPr>
            <p:nvPr/>
          </p:nvSpPr>
          <p:spPr bwMode="auto">
            <a:xfrm>
              <a:off x="1299" y="1321"/>
              <a:ext cx="1" cy="3"/>
            </a:xfrm>
            <a:custGeom>
              <a:avLst/>
              <a:gdLst>
                <a:gd name="T0" fmla="*/ 1 w 1"/>
                <a:gd name="T1" fmla="*/ 0 h 3"/>
                <a:gd name="T2" fmla="*/ 1 w 1"/>
                <a:gd name="T3" fmla="*/ 2 h 3"/>
                <a:gd name="T4" fmla="*/ 1 w 1"/>
                <a:gd name="T5" fmla="*/ 3 h 3"/>
                <a:gd name="T6" fmla="*/ 0 w 1"/>
                <a:gd name="T7" fmla="*/ 3 h 3"/>
                <a:gd name="T8" fmla="*/ 0 w 1"/>
                <a:gd name="T9" fmla="*/ 2 h 3"/>
                <a:gd name="T10" fmla="*/ 0 w 1"/>
                <a:gd name="T11" fmla="*/ 1 h 3"/>
                <a:gd name="T12" fmla="*/ 0 w 1"/>
                <a:gd name="T13" fmla="*/ 0 h 3"/>
                <a:gd name="T14" fmla="*/ 1 w 1"/>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1" y="0"/>
                  </a:moveTo>
                  <a:lnTo>
                    <a:pt x="1" y="2"/>
                  </a:lnTo>
                  <a:lnTo>
                    <a:pt x="1" y="3"/>
                  </a:lnTo>
                  <a:lnTo>
                    <a:pt x="0" y="3"/>
                  </a:lnTo>
                  <a:lnTo>
                    <a:pt x="0" y="2"/>
                  </a:lnTo>
                  <a:lnTo>
                    <a:pt x="0"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95" name="Martinique"/>
            <p:cNvSpPr>
              <a:spLocks noChangeAspect="1"/>
            </p:cNvSpPr>
            <p:nvPr/>
          </p:nvSpPr>
          <p:spPr bwMode="auto">
            <a:xfrm>
              <a:off x="1297" y="1313"/>
              <a:ext cx="3" cy="4"/>
            </a:xfrm>
            <a:custGeom>
              <a:avLst/>
              <a:gdLst>
                <a:gd name="T0" fmla="*/ 0 w 3"/>
                <a:gd name="T1" fmla="*/ 0 h 4"/>
                <a:gd name="T2" fmla="*/ 0 w 3"/>
                <a:gd name="T3" fmla="*/ 1 h 4"/>
                <a:gd name="T4" fmla="*/ 0 w 3"/>
                <a:gd name="T5" fmla="*/ 2 h 4"/>
                <a:gd name="T6" fmla="*/ 1 w 3"/>
                <a:gd name="T7" fmla="*/ 4 h 4"/>
                <a:gd name="T8" fmla="*/ 2 w 3"/>
                <a:gd name="T9" fmla="*/ 4 h 4"/>
                <a:gd name="T10" fmla="*/ 3 w 3"/>
                <a:gd name="T11" fmla="*/ 4 h 4"/>
                <a:gd name="T12" fmla="*/ 2 w 3"/>
                <a:gd name="T13" fmla="*/ 2 h 4"/>
                <a:gd name="T14" fmla="*/ 2 w 3"/>
                <a:gd name="T15" fmla="*/ 1 h 4"/>
                <a:gd name="T16" fmla="*/ 1 w 3"/>
                <a:gd name="T17" fmla="*/ 0 h 4"/>
                <a:gd name="T18" fmla="*/ 0 w 3"/>
                <a:gd name="T19" fmla="*/ 0 h 4"/>
                <a:gd name="T20" fmla="*/ 0 w 3"/>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4"/>
                <a:gd name="T35" fmla="*/ 3 w 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4">
                  <a:moveTo>
                    <a:pt x="0" y="0"/>
                  </a:moveTo>
                  <a:lnTo>
                    <a:pt x="0" y="1"/>
                  </a:lnTo>
                  <a:lnTo>
                    <a:pt x="0" y="2"/>
                  </a:lnTo>
                  <a:lnTo>
                    <a:pt x="1" y="4"/>
                  </a:lnTo>
                  <a:lnTo>
                    <a:pt x="2" y="4"/>
                  </a:lnTo>
                  <a:lnTo>
                    <a:pt x="3" y="4"/>
                  </a:lnTo>
                  <a:lnTo>
                    <a:pt x="2" y="2"/>
                  </a:lnTo>
                  <a:lnTo>
                    <a:pt x="2"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96" name="Mauritania">
              <a:hlinkClick r:id="" action="ppaction://noaction"/>
            </p:cNvPr>
            <p:cNvSpPr>
              <a:spLocks noChangeAspect="1"/>
            </p:cNvSpPr>
            <p:nvPr/>
          </p:nvSpPr>
          <p:spPr bwMode="auto">
            <a:xfrm>
              <a:off x="1707" y="1193"/>
              <a:ext cx="111" cy="121"/>
            </a:xfrm>
            <a:custGeom>
              <a:avLst/>
              <a:gdLst>
                <a:gd name="T0" fmla="*/ 103 w 111"/>
                <a:gd name="T1" fmla="*/ 22 h 121"/>
                <a:gd name="T2" fmla="*/ 95 w 111"/>
                <a:gd name="T3" fmla="*/ 23 h 121"/>
                <a:gd name="T4" fmla="*/ 96 w 111"/>
                <a:gd name="T5" fmla="*/ 31 h 121"/>
                <a:gd name="T6" fmla="*/ 97 w 111"/>
                <a:gd name="T7" fmla="*/ 39 h 121"/>
                <a:gd name="T8" fmla="*/ 98 w 111"/>
                <a:gd name="T9" fmla="*/ 47 h 121"/>
                <a:gd name="T10" fmla="*/ 98 w 111"/>
                <a:gd name="T11" fmla="*/ 56 h 121"/>
                <a:gd name="T12" fmla="*/ 99 w 111"/>
                <a:gd name="T13" fmla="*/ 64 h 121"/>
                <a:gd name="T14" fmla="*/ 100 w 111"/>
                <a:gd name="T15" fmla="*/ 73 h 121"/>
                <a:gd name="T16" fmla="*/ 101 w 111"/>
                <a:gd name="T17" fmla="*/ 81 h 121"/>
                <a:gd name="T18" fmla="*/ 102 w 111"/>
                <a:gd name="T19" fmla="*/ 89 h 121"/>
                <a:gd name="T20" fmla="*/ 103 w 111"/>
                <a:gd name="T21" fmla="*/ 97 h 121"/>
                <a:gd name="T22" fmla="*/ 104 w 111"/>
                <a:gd name="T23" fmla="*/ 105 h 121"/>
                <a:gd name="T24" fmla="*/ 106 w 111"/>
                <a:gd name="T25" fmla="*/ 110 h 121"/>
                <a:gd name="T26" fmla="*/ 101 w 111"/>
                <a:gd name="T27" fmla="*/ 114 h 121"/>
                <a:gd name="T28" fmla="*/ 92 w 111"/>
                <a:gd name="T29" fmla="*/ 114 h 121"/>
                <a:gd name="T30" fmla="*/ 83 w 111"/>
                <a:gd name="T31" fmla="*/ 114 h 121"/>
                <a:gd name="T32" fmla="*/ 74 w 111"/>
                <a:gd name="T33" fmla="*/ 114 h 121"/>
                <a:gd name="T34" fmla="*/ 66 w 111"/>
                <a:gd name="T35" fmla="*/ 113 h 121"/>
                <a:gd name="T36" fmla="*/ 59 w 111"/>
                <a:gd name="T37" fmla="*/ 116 h 121"/>
                <a:gd name="T38" fmla="*/ 54 w 111"/>
                <a:gd name="T39" fmla="*/ 113 h 121"/>
                <a:gd name="T40" fmla="*/ 50 w 111"/>
                <a:gd name="T41" fmla="*/ 112 h 121"/>
                <a:gd name="T42" fmla="*/ 45 w 111"/>
                <a:gd name="T43" fmla="*/ 119 h 121"/>
                <a:gd name="T44" fmla="*/ 40 w 111"/>
                <a:gd name="T45" fmla="*/ 118 h 121"/>
                <a:gd name="T46" fmla="*/ 37 w 111"/>
                <a:gd name="T47" fmla="*/ 113 h 121"/>
                <a:gd name="T48" fmla="*/ 33 w 111"/>
                <a:gd name="T49" fmla="*/ 109 h 121"/>
                <a:gd name="T50" fmla="*/ 28 w 111"/>
                <a:gd name="T51" fmla="*/ 107 h 121"/>
                <a:gd name="T52" fmla="*/ 23 w 111"/>
                <a:gd name="T53" fmla="*/ 103 h 121"/>
                <a:gd name="T54" fmla="*/ 17 w 111"/>
                <a:gd name="T55" fmla="*/ 103 h 121"/>
                <a:gd name="T56" fmla="*/ 9 w 111"/>
                <a:gd name="T57" fmla="*/ 104 h 121"/>
                <a:gd name="T58" fmla="*/ 3 w 111"/>
                <a:gd name="T59" fmla="*/ 108 h 121"/>
                <a:gd name="T60" fmla="*/ 5 w 111"/>
                <a:gd name="T61" fmla="*/ 101 h 121"/>
                <a:gd name="T62" fmla="*/ 8 w 111"/>
                <a:gd name="T63" fmla="*/ 92 h 121"/>
                <a:gd name="T64" fmla="*/ 8 w 111"/>
                <a:gd name="T65" fmla="*/ 83 h 121"/>
                <a:gd name="T66" fmla="*/ 5 w 111"/>
                <a:gd name="T67" fmla="*/ 76 h 121"/>
                <a:gd name="T68" fmla="*/ 7 w 111"/>
                <a:gd name="T69" fmla="*/ 68 h 121"/>
                <a:gd name="T70" fmla="*/ 2 w 111"/>
                <a:gd name="T71" fmla="*/ 62 h 121"/>
                <a:gd name="T72" fmla="*/ 2 w 111"/>
                <a:gd name="T73" fmla="*/ 58 h 121"/>
                <a:gd name="T74" fmla="*/ 10 w 111"/>
                <a:gd name="T75" fmla="*/ 57 h 121"/>
                <a:gd name="T76" fmla="*/ 19 w 111"/>
                <a:gd name="T77" fmla="*/ 57 h 121"/>
                <a:gd name="T78" fmla="*/ 28 w 111"/>
                <a:gd name="T79" fmla="*/ 57 h 121"/>
                <a:gd name="T80" fmla="*/ 37 w 111"/>
                <a:gd name="T81" fmla="*/ 57 h 121"/>
                <a:gd name="T82" fmla="*/ 36 w 111"/>
                <a:gd name="T83" fmla="*/ 48 h 121"/>
                <a:gd name="T84" fmla="*/ 37 w 111"/>
                <a:gd name="T85" fmla="*/ 40 h 121"/>
                <a:gd name="T86" fmla="*/ 44 w 111"/>
                <a:gd name="T87" fmla="*/ 38 h 121"/>
                <a:gd name="T88" fmla="*/ 47 w 111"/>
                <a:gd name="T89" fmla="*/ 32 h 121"/>
                <a:gd name="T90" fmla="*/ 47 w 111"/>
                <a:gd name="T91" fmla="*/ 23 h 121"/>
                <a:gd name="T92" fmla="*/ 47 w 111"/>
                <a:gd name="T93" fmla="*/ 14 h 121"/>
                <a:gd name="T94" fmla="*/ 54 w 111"/>
                <a:gd name="T95" fmla="*/ 12 h 121"/>
                <a:gd name="T96" fmla="*/ 63 w 111"/>
                <a:gd name="T97" fmla="*/ 12 h 121"/>
                <a:gd name="T98" fmla="*/ 72 w 111"/>
                <a:gd name="T99" fmla="*/ 12 h 121"/>
                <a:gd name="T100" fmla="*/ 77 w 111"/>
                <a:gd name="T101" fmla="*/ 8 h 121"/>
                <a:gd name="T102" fmla="*/ 77 w 111"/>
                <a:gd name="T103" fmla="*/ 3 h 121"/>
                <a:gd name="T104" fmla="*/ 82 w 111"/>
                <a:gd name="T105" fmla="*/ 3 h 121"/>
                <a:gd name="T106" fmla="*/ 88 w 111"/>
                <a:gd name="T107" fmla="*/ 7 h 121"/>
                <a:gd name="T108" fmla="*/ 95 w 111"/>
                <a:gd name="T109" fmla="*/ 11 h 121"/>
                <a:gd name="T110" fmla="*/ 101 w 111"/>
                <a:gd name="T111" fmla="*/ 16 h 121"/>
                <a:gd name="T112" fmla="*/ 108 w 111"/>
                <a:gd name="T113" fmla="*/ 20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1"/>
                <a:gd name="T172" fmla="*/ 0 h 121"/>
                <a:gd name="T173" fmla="*/ 111 w 111"/>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1" h="121">
                  <a:moveTo>
                    <a:pt x="111" y="22"/>
                  </a:moveTo>
                  <a:lnTo>
                    <a:pt x="110" y="22"/>
                  </a:lnTo>
                  <a:lnTo>
                    <a:pt x="109" y="22"/>
                  </a:lnTo>
                  <a:lnTo>
                    <a:pt x="108" y="22"/>
                  </a:lnTo>
                  <a:lnTo>
                    <a:pt x="107" y="22"/>
                  </a:lnTo>
                  <a:lnTo>
                    <a:pt x="106" y="22"/>
                  </a:lnTo>
                  <a:lnTo>
                    <a:pt x="105" y="22"/>
                  </a:lnTo>
                  <a:lnTo>
                    <a:pt x="104" y="22"/>
                  </a:lnTo>
                  <a:lnTo>
                    <a:pt x="103" y="22"/>
                  </a:lnTo>
                  <a:lnTo>
                    <a:pt x="102" y="22"/>
                  </a:lnTo>
                  <a:lnTo>
                    <a:pt x="101" y="22"/>
                  </a:lnTo>
                  <a:lnTo>
                    <a:pt x="100" y="22"/>
                  </a:lnTo>
                  <a:lnTo>
                    <a:pt x="99" y="22"/>
                  </a:lnTo>
                  <a:lnTo>
                    <a:pt x="98" y="22"/>
                  </a:lnTo>
                  <a:lnTo>
                    <a:pt x="97" y="22"/>
                  </a:lnTo>
                  <a:lnTo>
                    <a:pt x="96" y="22"/>
                  </a:lnTo>
                  <a:lnTo>
                    <a:pt x="95" y="22"/>
                  </a:lnTo>
                  <a:lnTo>
                    <a:pt x="95" y="23"/>
                  </a:lnTo>
                  <a:lnTo>
                    <a:pt x="95" y="24"/>
                  </a:lnTo>
                  <a:lnTo>
                    <a:pt x="95" y="25"/>
                  </a:lnTo>
                  <a:lnTo>
                    <a:pt x="95" y="26"/>
                  </a:lnTo>
                  <a:lnTo>
                    <a:pt x="95" y="27"/>
                  </a:lnTo>
                  <a:lnTo>
                    <a:pt x="95" y="28"/>
                  </a:lnTo>
                  <a:lnTo>
                    <a:pt x="96" y="28"/>
                  </a:lnTo>
                  <a:lnTo>
                    <a:pt x="96" y="29"/>
                  </a:lnTo>
                  <a:lnTo>
                    <a:pt x="96" y="30"/>
                  </a:lnTo>
                  <a:lnTo>
                    <a:pt x="96" y="31"/>
                  </a:lnTo>
                  <a:lnTo>
                    <a:pt x="96" y="32"/>
                  </a:lnTo>
                  <a:lnTo>
                    <a:pt x="96" y="33"/>
                  </a:lnTo>
                  <a:lnTo>
                    <a:pt x="96" y="34"/>
                  </a:lnTo>
                  <a:lnTo>
                    <a:pt x="96" y="35"/>
                  </a:lnTo>
                  <a:lnTo>
                    <a:pt x="96" y="36"/>
                  </a:lnTo>
                  <a:lnTo>
                    <a:pt x="96" y="37"/>
                  </a:lnTo>
                  <a:lnTo>
                    <a:pt x="97" y="37"/>
                  </a:lnTo>
                  <a:lnTo>
                    <a:pt x="97" y="38"/>
                  </a:lnTo>
                  <a:lnTo>
                    <a:pt x="97" y="39"/>
                  </a:lnTo>
                  <a:lnTo>
                    <a:pt x="97" y="40"/>
                  </a:lnTo>
                  <a:lnTo>
                    <a:pt x="97" y="41"/>
                  </a:lnTo>
                  <a:lnTo>
                    <a:pt x="97" y="42"/>
                  </a:lnTo>
                  <a:lnTo>
                    <a:pt x="97" y="43"/>
                  </a:lnTo>
                  <a:lnTo>
                    <a:pt x="97" y="44"/>
                  </a:lnTo>
                  <a:lnTo>
                    <a:pt x="97" y="45"/>
                  </a:lnTo>
                  <a:lnTo>
                    <a:pt x="97" y="46"/>
                  </a:lnTo>
                  <a:lnTo>
                    <a:pt x="97" y="47"/>
                  </a:lnTo>
                  <a:lnTo>
                    <a:pt x="98" y="47"/>
                  </a:lnTo>
                  <a:lnTo>
                    <a:pt x="98" y="48"/>
                  </a:lnTo>
                  <a:lnTo>
                    <a:pt x="98" y="49"/>
                  </a:lnTo>
                  <a:lnTo>
                    <a:pt x="98" y="50"/>
                  </a:lnTo>
                  <a:lnTo>
                    <a:pt x="98" y="51"/>
                  </a:lnTo>
                  <a:lnTo>
                    <a:pt x="98" y="52"/>
                  </a:lnTo>
                  <a:lnTo>
                    <a:pt x="98" y="53"/>
                  </a:lnTo>
                  <a:lnTo>
                    <a:pt x="98" y="54"/>
                  </a:lnTo>
                  <a:lnTo>
                    <a:pt x="98" y="55"/>
                  </a:lnTo>
                  <a:lnTo>
                    <a:pt x="98" y="56"/>
                  </a:lnTo>
                  <a:lnTo>
                    <a:pt x="99" y="56"/>
                  </a:lnTo>
                  <a:lnTo>
                    <a:pt x="99" y="57"/>
                  </a:lnTo>
                  <a:lnTo>
                    <a:pt x="99" y="58"/>
                  </a:lnTo>
                  <a:lnTo>
                    <a:pt x="99" y="59"/>
                  </a:lnTo>
                  <a:lnTo>
                    <a:pt x="99" y="60"/>
                  </a:lnTo>
                  <a:lnTo>
                    <a:pt x="99" y="61"/>
                  </a:lnTo>
                  <a:lnTo>
                    <a:pt x="99" y="62"/>
                  </a:lnTo>
                  <a:lnTo>
                    <a:pt x="99" y="63"/>
                  </a:lnTo>
                  <a:lnTo>
                    <a:pt x="99" y="64"/>
                  </a:lnTo>
                  <a:lnTo>
                    <a:pt x="99" y="65"/>
                  </a:lnTo>
                  <a:lnTo>
                    <a:pt x="100" y="66"/>
                  </a:lnTo>
                  <a:lnTo>
                    <a:pt x="100" y="67"/>
                  </a:lnTo>
                  <a:lnTo>
                    <a:pt x="100" y="68"/>
                  </a:lnTo>
                  <a:lnTo>
                    <a:pt x="100" y="69"/>
                  </a:lnTo>
                  <a:lnTo>
                    <a:pt x="100" y="70"/>
                  </a:lnTo>
                  <a:lnTo>
                    <a:pt x="100" y="71"/>
                  </a:lnTo>
                  <a:lnTo>
                    <a:pt x="100" y="72"/>
                  </a:lnTo>
                  <a:lnTo>
                    <a:pt x="100" y="73"/>
                  </a:lnTo>
                  <a:lnTo>
                    <a:pt x="100" y="74"/>
                  </a:lnTo>
                  <a:lnTo>
                    <a:pt x="100" y="75"/>
                  </a:lnTo>
                  <a:lnTo>
                    <a:pt x="101" y="75"/>
                  </a:lnTo>
                  <a:lnTo>
                    <a:pt x="101" y="76"/>
                  </a:lnTo>
                  <a:lnTo>
                    <a:pt x="101" y="77"/>
                  </a:lnTo>
                  <a:lnTo>
                    <a:pt x="101" y="78"/>
                  </a:lnTo>
                  <a:lnTo>
                    <a:pt x="101" y="79"/>
                  </a:lnTo>
                  <a:lnTo>
                    <a:pt x="101" y="80"/>
                  </a:lnTo>
                  <a:lnTo>
                    <a:pt x="101" y="81"/>
                  </a:lnTo>
                  <a:lnTo>
                    <a:pt x="101" y="82"/>
                  </a:lnTo>
                  <a:lnTo>
                    <a:pt x="101" y="83"/>
                  </a:lnTo>
                  <a:lnTo>
                    <a:pt x="101" y="84"/>
                  </a:lnTo>
                  <a:lnTo>
                    <a:pt x="101" y="85"/>
                  </a:lnTo>
                  <a:lnTo>
                    <a:pt x="102" y="85"/>
                  </a:lnTo>
                  <a:lnTo>
                    <a:pt x="102" y="86"/>
                  </a:lnTo>
                  <a:lnTo>
                    <a:pt x="102" y="87"/>
                  </a:lnTo>
                  <a:lnTo>
                    <a:pt x="102" y="88"/>
                  </a:lnTo>
                  <a:lnTo>
                    <a:pt x="102" y="89"/>
                  </a:lnTo>
                  <a:lnTo>
                    <a:pt x="102" y="90"/>
                  </a:lnTo>
                  <a:lnTo>
                    <a:pt x="102" y="91"/>
                  </a:lnTo>
                  <a:lnTo>
                    <a:pt x="102" y="92"/>
                  </a:lnTo>
                  <a:lnTo>
                    <a:pt x="102" y="93"/>
                  </a:lnTo>
                  <a:lnTo>
                    <a:pt x="102" y="94"/>
                  </a:lnTo>
                  <a:lnTo>
                    <a:pt x="103" y="94"/>
                  </a:lnTo>
                  <a:lnTo>
                    <a:pt x="103" y="95"/>
                  </a:lnTo>
                  <a:lnTo>
                    <a:pt x="103" y="96"/>
                  </a:lnTo>
                  <a:lnTo>
                    <a:pt x="103" y="97"/>
                  </a:lnTo>
                  <a:lnTo>
                    <a:pt x="103" y="98"/>
                  </a:lnTo>
                  <a:lnTo>
                    <a:pt x="103" y="99"/>
                  </a:lnTo>
                  <a:lnTo>
                    <a:pt x="103" y="100"/>
                  </a:lnTo>
                  <a:lnTo>
                    <a:pt x="103" y="101"/>
                  </a:lnTo>
                  <a:lnTo>
                    <a:pt x="103" y="102"/>
                  </a:lnTo>
                  <a:lnTo>
                    <a:pt x="103" y="103"/>
                  </a:lnTo>
                  <a:lnTo>
                    <a:pt x="103" y="104"/>
                  </a:lnTo>
                  <a:lnTo>
                    <a:pt x="104" y="104"/>
                  </a:lnTo>
                  <a:lnTo>
                    <a:pt x="104" y="105"/>
                  </a:lnTo>
                  <a:lnTo>
                    <a:pt x="105" y="105"/>
                  </a:lnTo>
                  <a:lnTo>
                    <a:pt x="105" y="106"/>
                  </a:lnTo>
                  <a:lnTo>
                    <a:pt x="106" y="106"/>
                  </a:lnTo>
                  <a:lnTo>
                    <a:pt x="107" y="106"/>
                  </a:lnTo>
                  <a:lnTo>
                    <a:pt x="107" y="107"/>
                  </a:lnTo>
                  <a:lnTo>
                    <a:pt x="107" y="108"/>
                  </a:lnTo>
                  <a:lnTo>
                    <a:pt x="107" y="109"/>
                  </a:lnTo>
                  <a:lnTo>
                    <a:pt x="106" y="109"/>
                  </a:lnTo>
                  <a:lnTo>
                    <a:pt x="106" y="110"/>
                  </a:lnTo>
                  <a:lnTo>
                    <a:pt x="106" y="111"/>
                  </a:lnTo>
                  <a:lnTo>
                    <a:pt x="106" y="112"/>
                  </a:lnTo>
                  <a:lnTo>
                    <a:pt x="106" y="113"/>
                  </a:lnTo>
                  <a:lnTo>
                    <a:pt x="105" y="113"/>
                  </a:lnTo>
                  <a:lnTo>
                    <a:pt x="105" y="114"/>
                  </a:lnTo>
                  <a:lnTo>
                    <a:pt x="104" y="114"/>
                  </a:lnTo>
                  <a:lnTo>
                    <a:pt x="103" y="114"/>
                  </a:lnTo>
                  <a:lnTo>
                    <a:pt x="102" y="114"/>
                  </a:lnTo>
                  <a:lnTo>
                    <a:pt x="101" y="114"/>
                  </a:lnTo>
                  <a:lnTo>
                    <a:pt x="100" y="114"/>
                  </a:lnTo>
                  <a:lnTo>
                    <a:pt x="99" y="114"/>
                  </a:lnTo>
                  <a:lnTo>
                    <a:pt x="98" y="114"/>
                  </a:lnTo>
                  <a:lnTo>
                    <a:pt x="97" y="114"/>
                  </a:lnTo>
                  <a:lnTo>
                    <a:pt x="96" y="114"/>
                  </a:lnTo>
                  <a:lnTo>
                    <a:pt x="95" y="114"/>
                  </a:lnTo>
                  <a:lnTo>
                    <a:pt x="94" y="114"/>
                  </a:lnTo>
                  <a:lnTo>
                    <a:pt x="93" y="114"/>
                  </a:lnTo>
                  <a:lnTo>
                    <a:pt x="92" y="114"/>
                  </a:lnTo>
                  <a:lnTo>
                    <a:pt x="91" y="114"/>
                  </a:lnTo>
                  <a:lnTo>
                    <a:pt x="90" y="114"/>
                  </a:lnTo>
                  <a:lnTo>
                    <a:pt x="89" y="114"/>
                  </a:lnTo>
                  <a:lnTo>
                    <a:pt x="88" y="114"/>
                  </a:lnTo>
                  <a:lnTo>
                    <a:pt x="87" y="114"/>
                  </a:lnTo>
                  <a:lnTo>
                    <a:pt x="86" y="114"/>
                  </a:lnTo>
                  <a:lnTo>
                    <a:pt x="85" y="114"/>
                  </a:lnTo>
                  <a:lnTo>
                    <a:pt x="84" y="114"/>
                  </a:lnTo>
                  <a:lnTo>
                    <a:pt x="83" y="114"/>
                  </a:lnTo>
                  <a:lnTo>
                    <a:pt x="82" y="114"/>
                  </a:lnTo>
                  <a:lnTo>
                    <a:pt x="81" y="114"/>
                  </a:lnTo>
                  <a:lnTo>
                    <a:pt x="80" y="114"/>
                  </a:lnTo>
                  <a:lnTo>
                    <a:pt x="79" y="114"/>
                  </a:lnTo>
                  <a:lnTo>
                    <a:pt x="78" y="114"/>
                  </a:lnTo>
                  <a:lnTo>
                    <a:pt x="77" y="114"/>
                  </a:lnTo>
                  <a:lnTo>
                    <a:pt x="76" y="114"/>
                  </a:lnTo>
                  <a:lnTo>
                    <a:pt x="75" y="114"/>
                  </a:lnTo>
                  <a:lnTo>
                    <a:pt x="74" y="114"/>
                  </a:lnTo>
                  <a:lnTo>
                    <a:pt x="73" y="114"/>
                  </a:lnTo>
                  <a:lnTo>
                    <a:pt x="73" y="113"/>
                  </a:lnTo>
                  <a:lnTo>
                    <a:pt x="72" y="113"/>
                  </a:lnTo>
                  <a:lnTo>
                    <a:pt x="71" y="113"/>
                  </a:lnTo>
                  <a:lnTo>
                    <a:pt x="70" y="113"/>
                  </a:lnTo>
                  <a:lnTo>
                    <a:pt x="69" y="113"/>
                  </a:lnTo>
                  <a:lnTo>
                    <a:pt x="68" y="113"/>
                  </a:lnTo>
                  <a:lnTo>
                    <a:pt x="67" y="113"/>
                  </a:lnTo>
                  <a:lnTo>
                    <a:pt x="66" y="113"/>
                  </a:lnTo>
                  <a:lnTo>
                    <a:pt x="65" y="113"/>
                  </a:lnTo>
                  <a:lnTo>
                    <a:pt x="64" y="113"/>
                  </a:lnTo>
                  <a:lnTo>
                    <a:pt x="63" y="113"/>
                  </a:lnTo>
                  <a:lnTo>
                    <a:pt x="63" y="114"/>
                  </a:lnTo>
                  <a:lnTo>
                    <a:pt x="62" y="114"/>
                  </a:lnTo>
                  <a:lnTo>
                    <a:pt x="61" y="115"/>
                  </a:lnTo>
                  <a:lnTo>
                    <a:pt x="60" y="115"/>
                  </a:lnTo>
                  <a:lnTo>
                    <a:pt x="60" y="116"/>
                  </a:lnTo>
                  <a:lnTo>
                    <a:pt x="59" y="116"/>
                  </a:lnTo>
                  <a:lnTo>
                    <a:pt x="59" y="117"/>
                  </a:lnTo>
                  <a:lnTo>
                    <a:pt x="58" y="117"/>
                  </a:lnTo>
                  <a:lnTo>
                    <a:pt x="57" y="117"/>
                  </a:lnTo>
                  <a:lnTo>
                    <a:pt x="56" y="116"/>
                  </a:lnTo>
                  <a:lnTo>
                    <a:pt x="55" y="116"/>
                  </a:lnTo>
                  <a:lnTo>
                    <a:pt x="55" y="115"/>
                  </a:lnTo>
                  <a:lnTo>
                    <a:pt x="55" y="114"/>
                  </a:lnTo>
                  <a:lnTo>
                    <a:pt x="54" y="114"/>
                  </a:lnTo>
                  <a:lnTo>
                    <a:pt x="54" y="113"/>
                  </a:lnTo>
                  <a:lnTo>
                    <a:pt x="54" y="112"/>
                  </a:lnTo>
                  <a:lnTo>
                    <a:pt x="54" y="111"/>
                  </a:lnTo>
                  <a:lnTo>
                    <a:pt x="53" y="111"/>
                  </a:lnTo>
                  <a:lnTo>
                    <a:pt x="53" y="110"/>
                  </a:lnTo>
                  <a:lnTo>
                    <a:pt x="52" y="110"/>
                  </a:lnTo>
                  <a:lnTo>
                    <a:pt x="51" y="110"/>
                  </a:lnTo>
                  <a:lnTo>
                    <a:pt x="50" y="110"/>
                  </a:lnTo>
                  <a:lnTo>
                    <a:pt x="50" y="111"/>
                  </a:lnTo>
                  <a:lnTo>
                    <a:pt x="50" y="112"/>
                  </a:lnTo>
                  <a:lnTo>
                    <a:pt x="50" y="113"/>
                  </a:lnTo>
                  <a:lnTo>
                    <a:pt x="49" y="113"/>
                  </a:lnTo>
                  <a:lnTo>
                    <a:pt x="49" y="114"/>
                  </a:lnTo>
                  <a:lnTo>
                    <a:pt x="49" y="115"/>
                  </a:lnTo>
                  <a:lnTo>
                    <a:pt x="48" y="116"/>
                  </a:lnTo>
                  <a:lnTo>
                    <a:pt x="48" y="117"/>
                  </a:lnTo>
                  <a:lnTo>
                    <a:pt x="47" y="118"/>
                  </a:lnTo>
                  <a:lnTo>
                    <a:pt x="46" y="119"/>
                  </a:lnTo>
                  <a:lnTo>
                    <a:pt x="45" y="119"/>
                  </a:lnTo>
                  <a:lnTo>
                    <a:pt x="45" y="120"/>
                  </a:lnTo>
                  <a:lnTo>
                    <a:pt x="44" y="120"/>
                  </a:lnTo>
                  <a:lnTo>
                    <a:pt x="44" y="121"/>
                  </a:lnTo>
                  <a:lnTo>
                    <a:pt x="44" y="120"/>
                  </a:lnTo>
                  <a:lnTo>
                    <a:pt x="43" y="120"/>
                  </a:lnTo>
                  <a:lnTo>
                    <a:pt x="42" y="119"/>
                  </a:lnTo>
                  <a:lnTo>
                    <a:pt x="41" y="119"/>
                  </a:lnTo>
                  <a:lnTo>
                    <a:pt x="41" y="118"/>
                  </a:lnTo>
                  <a:lnTo>
                    <a:pt x="40" y="118"/>
                  </a:lnTo>
                  <a:lnTo>
                    <a:pt x="40" y="117"/>
                  </a:lnTo>
                  <a:lnTo>
                    <a:pt x="39" y="117"/>
                  </a:lnTo>
                  <a:lnTo>
                    <a:pt x="38" y="116"/>
                  </a:lnTo>
                  <a:lnTo>
                    <a:pt x="37" y="116"/>
                  </a:lnTo>
                  <a:lnTo>
                    <a:pt x="38" y="116"/>
                  </a:lnTo>
                  <a:lnTo>
                    <a:pt x="38" y="115"/>
                  </a:lnTo>
                  <a:lnTo>
                    <a:pt x="37" y="115"/>
                  </a:lnTo>
                  <a:lnTo>
                    <a:pt x="37" y="114"/>
                  </a:lnTo>
                  <a:lnTo>
                    <a:pt x="37" y="113"/>
                  </a:lnTo>
                  <a:lnTo>
                    <a:pt x="36" y="113"/>
                  </a:lnTo>
                  <a:lnTo>
                    <a:pt x="36" y="114"/>
                  </a:lnTo>
                  <a:lnTo>
                    <a:pt x="35" y="113"/>
                  </a:lnTo>
                  <a:lnTo>
                    <a:pt x="35" y="112"/>
                  </a:lnTo>
                  <a:lnTo>
                    <a:pt x="34" y="112"/>
                  </a:lnTo>
                  <a:lnTo>
                    <a:pt x="34" y="111"/>
                  </a:lnTo>
                  <a:lnTo>
                    <a:pt x="34" y="110"/>
                  </a:lnTo>
                  <a:lnTo>
                    <a:pt x="33" y="110"/>
                  </a:lnTo>
                  <a:lnTo>
                    <a:pt x="33" y="109"/>
                  </a:lnTo>
                  <a:lnTo>
                    <a:pt x="33" y="108"/>
                  </a:lnTo>
                  <a:lnTo>
                    <a:pt x="32" y="108"/>
                  </a:lnTo>
                  <a:lnTo>
                    <a:pt x="32" y="107"/>
                  </a:lnTo>
                  <a:lnTo>
                    <a:pt x="31" y="107"/>
                  </a:lnTo>
                  <a:lnTo>
                    <a:pt x="31" y="108"/>
                  </a:lnTo>
                  <a:lnTo>
                    <a:pt x="30" y="108"/>
                  </a:lnTo>
                  <a:lnTo>
                    <a:pt x="30" y="107"/>
                  </a:lnTo>
                  <a:lnTo>
                    <a:pt x="29" y="107"/>
                  </a:lnTo>
                  <a:lnTo>
                    <a:pt x="28" y="107"/>
                  </a:lnTo>
                  <a:lnTo>
                    <a:pt x="27" y="107"/>
                  </a:lnTo>
                  <a:lnTo>
                    <a:pt x="27" y="106"/>
                  </a:lnTo>
                  <a:lnTo>
                    <a:pt x="27" y="105"/>
                  </a:lnTo>
                  <a:lnTo>
                    <a:pt x="26" y="105"/>
                  </a:lnTo>
                  <a:lnTo>
                    <a:pt x="26" y="104"/>
                  </a:lnTo>
                  <a:lnTo>
                    <a:pt x="25" y="104"/>
                  </a:lnTo>
                  <a:lnTo>
                    <a:pt x="24" y="104"/>
                  </a:lnTo>
                  <a:lnTo>
                    <a:pt x="24" y="103"/>
                  </a:lnTo>
                  <a:lnTo>
                    <a:pt x="23" y="103"/>
                  </a:lnTo>
                  <a:lnTo>
                    <a:pt x="22" y="103"/>
                  </a:lnTo>
                  <a:lnTo>
                    <a:pt x="21" y="103"/>
                  </a:lnTo>
                  <a:lnTo>
                    <a:pt x="20" y="103"/>
                  </a:lnTo>
                  <a:lnTo>
                    <a:pt x="19" y="103"/>
                  </a:lnTo>
                  <a:lnTo>
                    <a:pt x="19" y="102"/>
                  </a:lnTo>
                  <a:lnTo>
                    <a:pt x="18" y="102"/>
                  </a:lnTo>
                  <a:lnTo>
                    <a:pt x="18" y="103"/>
                  </a:lnTo>
                  <a:lnTo>
                    <a:pt x="17" y="102"/>
                  </a:lnTo>
                  <a:lnTo>
                    <a:pt x="17" y="103"/>
                  </a:lnTo>
                  <a:lnTo>
                    <a:pt x="16" y="103"/>
                  </a:lnTo>
                  <a:lnTo>
                    <a:pt x="15" y="103"/>
                  </a:lnTo>
                  <a:lnTo>
                    <a:pt x="14" y="103"/>
                  </a:lnTo>
                  <a:lnTo>
                    <a:pt x="14" y="104"/>
                  </a:lnTo>
                  <a:lnTo>
                    <a:pt x="13" y="104"/>
                  </a:lnTo>
                  <a:lnTo>
                    <a:pt x="12" y="104"/>
                  </a:lnTo>
                  <a:lnTo>
                    <a:pt x="11" y="104"/>
                  </a:lnTo>
                  <a:lnTo>
                    <a:pt x="10" y="104"/>
                  </a:lnTo>
                  <a:lnTo>
                    <a:pt x="9" y="104"/>
                  </a:lnTo>
                  <a:lnTo>
                    <a:pt x="8" y="104"/>
                  </a:lnTo>
                  <a:lnTo>
                    <a:pt x="7" y="104"/>
                  </a:lnTo>
                  <a:lnTo>
                    <a:pt x="6" y="104"/>
                  </a:lnTo>
                  <a:lnTo>
                    <a:pt x="5" y="105"/>
                  </a:lnTo>
                  <a:lnTo>
                    <a:pt x="5" y="106"/>
                  </a:lnTo>
                  <a:lnTo>
                    <a:pt x="5" y="107"/>
                  </a:lnTo>
                  <a:lnTo>
                    <a:pt x="4" y="107"/>
                  </a:lnTo>
                  <a:lnTo>
                    <a:pt x="4" y="108"/>
                  </a:lnTo>
                  <a:lnTo>
                    <a:pt x="3" y="108"/>
                  </a:lnTo>
                  <a:lnTo>
                    <a:pt x="4" y="108"/>
                  </a:lnTo>
                  <a:lnTo>
                    <a:pt x="4" y="107"/>
                  </a:lnTo>
                  <a:lnTo>
                    <a:pt x="4" y="106"/>
                  </a:lnTo>
                  <a:lnTo>
                    <a:pt x="4" y="105"/>
                  </a:lnTo>
                  <a:lnTo>
                    <a:pt x="4" y="104"/>
                  </a:lnTo>
                  <a:lnTo>
                    <a:pt x="5" y="104"/>
                  </a:lnTo>
                  <a:lnTo>
                    <a:pt x="5" y="103"/>
                  </a:lnTo>
                  <a:lnTo>
                    <a:pt x="5" y="102"/>
                  </a:lnTo>
                  <a:lnTo>
                    <a:pt x="5" y="101"/>
                  </a:lnTo>
                  <a:lnTo>
                    <a:pt x="6" y="100"/>
                  </a:lnTo>
                  <a:lnTo>
                    <a:pt x="6" y="99"/>
                  </a:lnTo>
                  <a:lnTo>
                    <a:pt x="7" y="98"/>
                  </a:lnTo>
                  <a:lnTo>
                    <a:pt x="7" y="97"/>
                  </a:lnTo>
                  <a:lnTo>
                    <a:pt x="7" y="96"/>
                  </a:lnTo>
                  <a:lnTo>
                    <a:pt x="8" y="95"/>
                  </a:lnTo>
                  <a:lnTo>
                    <a:pt x="8" y="94"/>
                  </a:lnTo>
                  <a:lnTo>
                    <a:pt x="8" y="93"/>
                  </a:lnTo>
                  <a:lnTo>
                    <a:pt x="8" y="92"/>
                  </a:lnTo>
                  <a:lnTo>
                    <a:pt x="8" y="91"/>
                  </a:lnTo>
                  <a:lnTo>
                    <a:pt x="8" y="90"/>
                  </a:lnTo>
                  <a:lnTo>
                    <a:pt x="8" y="89"/>
                  </a:lnTo>
                  <a:lnTo>
                    <a:pt x="8" y="88"/>
                  </a:lnTo>
                  <a:lnTo>
                    <a:pt x="8" y="87"/>
                  </a:lnTo>
                  <a:lnTo>
                    <a:pt x="8" y="86"/>
                  </a:lnTo>
                  <a:lnTo>
                    <a:pt x="8" y="85"/>
                  </a:lnTo>
                  <a:lnTo>
                    <a:pt x="8" y="84"/>
                  </a:lnTo>
                  <a:lnTo>
                    <a:pt x="8" y="83"/>
                  </a:lnTo>
                  <a:lnTo>
                    <a:pt x="8" y="82"/>
                  </a:lnTo>
                  <a:lnTo>
                    <a:pt x="7" y="81"/>
                  </a:lnTo>
                  <a:lnTo>
                    <a:pt x="6" y="80"/>
                  </a:lnTo>
                  <a:lnTo>
                    <a:pt x="6" y="79"/>
                  </a:lnTo>
                  <a:lnTo>
                    <a:pt x="5" y="78"/>
                  </a:lnTo>
                  <a:lnTo>
                    <a:pt x="5" y="77"/>
                  </a:lnTo>
                  <a:lnTo>
                    <a:pt x="4" y="77"/>
                  </a:lnTo>
                  <a:lnTo>
                    <a:pt x="4" y="76"/>
                  </a:lnTo>
                  <a:lnTo>
                    <a:pt x="5" y="76"/>
                  </a:lnTo>
                  <a:lnTo>
                    <a:pt x="5" y="75"/>
                  </a:lnTo>
                  <a:lnTo>
                    <a:pt x="6" y="75"/>
                  </a:lnTo>
                  <a:lnTo>
                    <a:pt x="6" y="74"/>
                  </a:lnTo>
                  <a:lnTo>
                    <a:pt x="7" y="73"/>
                  </a:lnTo>
                  <a:lnTo>
                    <a:pt x="7" y="72"/>
                  </a:lnTo>
                  <a:lnTo>
                    <a:pt x="7" y="71"/>
                  </a:lnTo>
                  <a:lnTo>
                    <a:pt x="7" y="70"/>
                  </a:lnTo>
                  <a:lnTo>
                    <a:pt x="7" y="69"/>
                  </a:lnTo>
                  <a:lnTo>
                    <a:pt x="7" y="68"/>
                  </a:lnTo>
                  <a:lnTo>
                    <a:pt x="6" y="68"/>
                  </a:lnTo>
                  <a:lnTo>
                    <a:pt x="6" y="67"/>
                  </a:lnTo>
                  <a:lnTo>
                    <a:pt x="6" y="66"/>
                  </a:lnTo>
                  <a:lnTo>
                    <a:pt x="5" y="65"/>
                  </a:lnTo>
                  <a:lnTo>
                    <a:pt x="4" y="65"/>
                  </a:lnTo>
                  <a:lnTo>
                    <a:pt x="3" y="65"/>
                  </a:lnTo>
                  <a:lnTo>
                    <a:pt x="3" y="64"/>
                  </a:lnTo>
                  <a:lnTo>
                    <a:pt x="3" y="63"/>
                  </a:lnTo>
                  <a:lnTo>
                    <a:pt x="2" y="62"/>
                  </a:lnTo>
                  <a:lnTo>
                    <a:pt x="2" y="61"/>
                  </a:lnTo>
                  <a:lnTo>
                    <a:pt x="1" y="60"/>
                  </a:lnTo>
                  <a:lnTo>
                    <a:pt x="0" y="60"/>
                  </a:lnTo>
                  <a:lnTo>
                    <a:pt x="0" y="61"/>
                  </a:lnTo>
                  <a:lnTo>
                    <a:pt x="0" y="60"/>
                  </a:lnTo>
                  <a:lnTo>
                    <a:pt x="1" y="60"/>
                  </a:lnTo>
                  <a:lnTo>
                    <a:pt x="1" y="59"/>
                  </a:lnTo>
                  <a:lnTo>
                    <a:pt x="2" y="59"/>
                  </a:lnTo>
                  <a:lnTo>
                    <a:pt x="2" y="58"/>
                  </a:lnTo>
                  <a:lnTo>
                    <a:pt x="2" y="57"/>
                  </a:lnTo>
                  <a:lnTo>
                    <a:pt x="3" y="57"/>
                  </a:lnTo>
                  <a:lnTo>
                    <a:pt x="4" y="57"/>
                  </a:lnTo>
                  <a:lnTo>
                    <a:pt x="5" y="57"/>
                  </a:lnTo>
                  <a:lnTo>
                    <a:pt x="6" y="57"/>
                  </a:lnTo>
                  <a:lnTo>
                    <a:pt x="7" y="57"/>
                  </a:lnTo>
                  <a:lnTo>
                    <a:pt x="8" y="57"/>
                  </a:lnTo>
                  <a:lnTo>
                    <a:pt x="9" y="57"/>
                  </a:lnTo>
                  <a:lnTo>
                    <a:pt x="10" y="57"/>
                  </a:lnTo>
                  <a:lnTo>
                    <a:pt x="11" y="57"/>
                  </a:lnTo>
                  <a:lnTo>
                    <a:pt x="12" y="57"/>
                  </a:lnTo>
                  <a:lnTo>
                    <a:pt x="13" y="57"/>
                  </a:lnTo>
                  <a:lnTo>
                    <a:pt x="14" y="57"/>
                  </a:lnTo>
                  <a:lnTo>
                    <a:pt x="15" y="57"/>
                  </a:lnTo>
                  <a:lnTo>
                    <a:pt x="16" y="57"/>
                  </a:lnTo>
                  <a:lnTo>
                    <a:pt x="17" y="57"/>
                  </a:lnTo>
                  <a:lnTo>
                    <a:pt x="18" y="57"/>
                  </a:lnTo>
                  <a:lnTo>
                    <a:pt x="19" y="57"/>
                  </a:lnTo>
                  <a:lnTo>
                    <a:pt x="20" y="57"/>
                  </a:lnTo>
                  <a:lnTo>
                    <a:pt x="21" y="57"/>
                  </a:lnTo>
                  <a:lnTo>
                    <a:pt x="22" y="57"/>
                  </a:lnTo>
                  <a:lnTo>
                    <a:pt x="23" y="57"/>
                  </a:lnTo>
                  <a:lnTo>
                    <a:pt x="24" y="57"/>
                  </a:lnTo>
                  <a:lnTo>
                    <a:pt x="25" y="57"/>
                  </a:lnTo>
                  <a:lnTo>
                    <a:pt x="26" y="57"/>
                  </a:lnTo>
                  <a:lnTo>
                    <a:pt x="27" y="57"/>
                  </a:lnTo>
                  <a:lnTo>
                    <a:pt x="28" y="57"/>
                  </a:lnTo>
                  <a:lnTo>
                    <a:pt x="29" y="57"/>
                  </a:lnTo>
                  <a:lnTo>
                    <a:pt x="30" y="57"/>
                  </a:lnTo>
                  <a:lnTo>
                    <a:pt x="31" y="57"/>
                  </a:lnTo>
                  <a:lnTo>
                    <a:pt x="32" y="57"/>
                  </a:lnTo>
                  <a:lnTo>
                    <a:pt x="33" y="57"/>
                  </a:lnTo>
                  <a:lnTo>
                    <a:pt x="34" y="57"/>
                  </a:lnTo>
                  <a:lnTo>
                    <a:pt x="35" y="57"/>
                  </a:lnTo>
                  <a:lnTo>
                    <a:pt x="36" y="57"/>
                  </a:lnTo>
                  <a:lnTo>
                    <a:pt x="37" y="57"/>
                  </a:lnTo>
                  <a:lnTo>
                    <a:pt x="37" y="56"/>
                  </a:lnTo>
                  <a:lnTo>
                    <a:pt x="37" y="55"/>
                  </a:lnTo>
                  <a:lnTo>
                    <a:pt x="37" y="54"/>
                  </a:lnTo>
                  <a:lnTo>
                    <a:pt x="36" y="53"/>
                  </a:lnTo>
                  <a:lnTo>
                    <a:pt x="36" y="52"/>
                  </a:lnTo>
                  <a:lnTo>
                    <a:pt x="36" y="51"/>
                  </a:lnTo>
                  <a:lnTo>
                    <a:pt x="36" y="50"/>
                  </a:lnTo>
                  <a:lnTo>
                    <a:pt x="36" y="49"/>
                  </a:lnTo>
                  <a:lnTo>
                    <a:pt x="36" y="48"/>
                  </a:lnTo>
                  <a:lnTo>
                    <a:pt x="36" y="47"/>
                  </a:lnTo>
                  <a:lnTo>
                    <a:pt x="36" y="46"/>
                  </a:lnTo>
                  <a:lnTo>
                    <a:pt x="36" y="45"/>
                  </a:lnTo>
                  <a:lnTo>
                    <a:pt x="36" y="44"/>
                  </a:lnTo>
                  <a:lnTo>
                    <a:pt x="36" y="43"/>
                  </a:lnTo>
                  <a:lnTo>
                    <a:pt x="36" y="42"/>
                  </a:lnTo>
                  <a:lnTo>
                    <a:pt x="36" y="41"/>
                  </a:lnTo>
                  <a:lnTo>
                    <a:pt x="37" y="41"/>
                  </a:lnTo>
                  <a:lnTo>
                    <a:pt x="37" y="40"/>
                  </a:lnTo>
                  <a:lnTo>
                    <a:pt x="37" y="39"/>
                  </a:lnTo>
                  <a:lnTo>
                    <a:pt x="38" y="39"/>
                  </a:lnTo>
                  <a:lnTo>
                    <a:pt x="39" y="39"/>
                  </a:lnTo>
                  <a:lnTo>
                    <a:pt x="39" y="38"/>
                  </a:lnTo>
                  <a:lnTo>
                    <a:pt x="40" y="38"/>
                  </a:lnTo>
                  <a:lnTo>
                    <a:pt x="41" y="38"/>
                  </a:lnTo>
                  <a:lnTo>
                    <a:pt x="42" y="38"/>
                  </a:lnTo>
                  <a:lnTo>
                    <a:pt x="43" y="38"/>
                  </a:lnTo>
                  <a:lnTo>
                    <a:pt x="44" y="38"/>
                  </a:lnTo>
                  <a:lnTo>
                    <a:pt x="44" y="37"/>
                  </a:lnTo>
                  <a:lnTo>
                    <a:pt x="45" y="37"/>
                  </a:lnTo>
                  <a:lnTo>
                    <a:pt x="46" y="37"/>
                  </a:lnTo>
                  <a:lnTo>
                    <a:pt x="47" y="37"/>
                  </a:lnTo>
                  <a:lnTo>
                    <a:pt x="47" y="36"/>
                  </a:lnTo>
                  <a:lnTo>
                    <a:pt x="47" y="35"/>
                  </a:lnTo>
                  <a:lnTo>
                    <a:pt x="47" y="34"/>
                  </a:lnTo>
                  <a:lnTo>
                    <a:pt x="47" y="33"/>
                  </a:lnTo>
                  <a:lnTo>
                    <a:pt x="47" y="32"/>
                  </a:lnTo>
                  <a:lnTo>
                    <a:pt x="47" y="31"/>
                  </a:lnTo>
                  <a:lnTo>
                    <a:pt x="47" y="30"/>
                  </a:lnTo>
                  <a:lnTo>
                    <a:pt x="47" y="29"/>
                  </a:lnTo>
                  <a:lnTo>
                    <a:pt x="47" y="28"/>
                  </a:lnTo>
                  <a:lnTo>
                    <a:pt x="47" y="27"/>
                  </a:lnTo>
                  <a:lnTo>
                    <a:pt x="47" y="26"/>
                  </a:lnTo>
                  <a:lnTo>
                    <a:pt x="47" y="25"/>
                  </a:lnTo>
                  <a:lnTo>
                    <a:pt x="47" y="24"/>
                  </a:lnTo>
                  <a:lnTo>
                    <a:pt x="47" y="23"/>
                  </a:lnTo>
                  <a:lnTo>
                    <a:pt x="47" y="22"/>
                  </a:lnTo>
                  <a:lnTo>
                    <a:pt x="47" y="21"/>
                  </a:lnTo>
                  <a:lnTo>
                    <a:pt x="47" y="20"/>
                  </a:lnTo>
                  <a:lnTo>
                    <a:pt x="47" y="19"/>
                  </a:lnTo>
                  <a:lnTo>
                    <a:pt x="47" y="18"/>
                  </a:lnTo>
                  <a:lnTo>
                    <a:pt x="47" y="17"/>
                  </a:lnTo>
                  <a:lnTo>
                    <a:pt x="47" y="16"/>
                  </a:lnTo>
                  <a:lnTo>
                    <a:pt x="47" y="15"/>
                  </a:lnTo>
                  <a:lnTo>
                    <a:pt x="47" y="14"/>
                  </a:lnTo>
                  <a:lnTo>
                    <a:pt x="47" y="13"/>
                  </a:lnTo>
                  <a:lnTo>
                    <a:pt x="47" y="12"/>
                  </a:lnTo>
                  <a:lnTo>
                    <a:pt x="48" y="12"/>
                  </a:lnTo>
                  <a:lnTo>
                    <a:pt x="49" y="12"/>
                  </a:lnTo>
                  <a:lnTo>
                    <a:pt x="50" y="12"/>
                  </a:lnTo>
                  <a:lnTo>
                    <a:pt x="51" y="12"/>
                  </a:lnTo>
                  <a:lnTo>
                    <a:pt x="52" y="12"/>
                  </a:lnTo>
                  <a:lnTo>
                    <a:pt x="53" y="12"/>
                  </a:lnTo>
                  <a:lnTo>
                    <a:pt x="54" y="12"/>
                  </a:lnTo>
                  <a:lnTo>
                    <a:pt x="55" y="12"/>
                  </a:lnTo>
                  <a:lnTo>
                    <a:pt x="56" y="12"/>
                  </a:lnTo>
                  <a:lnTo>
                    <a:pt x="57" y="12"/>
                  </a:lnTo>
                  <a:lnTo>
                    <a:pt x="58" y="12"/>
                  </a:lnTo>
                  <a:lnTo>
                    <a:pt x="59" y="12"/>
                  </a:lnTo>
                  <a:lnTo>
                    <a:pt x="60" y="12"/>
                  </a:lnTo>
                  <a:lnTo>
                    <a:pt x="61" y="12"/>
                  </a:lnTo>
                  <a:lnTo>
                    <a:pt x="62" y="12"/>
                  </a:lnTo>
                  <a:lnTo>
                    <a:pt x="63" y="12"/>
                  </a:lnTo>
                  <a:lnTo>
                    <a:pt x="64" y="12"/>
                  </a:lnTo>
                  <a:lnTo>
                    <a:pt x="65" y="12"/>
                  </a:lnTo>
                  <a:lnTo>
                    <a:pt x="66" y="12"/>
                  </a:lnTo>
                  <a:lnTo>
                    <a:pt x="67" y="12"/>
                  </a:lnTo>
                  <a:lnTo>
                    <a:pt x="68" y="12"/>
                  </a:lnTo>
                  <a:lnTo>
                    <a:pt x="69" y="12"/>
                  </a:lnTo>
                  <a:lnTo>
                    <a:pt x="70" y="12"/>
                  </a:lnTo>
                  <a:lnTo>
                    <a:pt x="71" y="12"/>
                  </a:lnTo>
                  <a:lnTo>
                    <a:pt x="72" y="12"/>
                  </a:lnTo>
                  <a:lnTo>
                    <a:pt x="73" y="12"/>
                  </a:lnTo>
                  <a:lnTo>
                    <a:pt x="74" y="12"/>
                  </a:lnTo>
                  <a:lnTo>
                    <a:pt x="75" y="12"/>
                  </a:lnTo>
                  <a:lnTo>
                    <a:pt x="76" y="12"/>
                  </a:lnTo>
                  <a:lnTo>
                    <a:pt x="77" y="12"/>
                  </a:lnTo>
                  <a:lnTo>
                    <a:pt x="77" y="11"/>
                  </a:lnTo>
                  <a:lnTo>
                    <a:pt x="77" y="10"/>
                  </a:lnTo>
                  <a:lnTo>
                    <a:pt x="77" y="9"/>
                  </a:lnTo>
                  <a:lnTo>
                    <a:pt x="77" y="8"/>
                  </a:lnTo>
                  <a:lnTo>
                    <a:pt x="77" y="7"/>
                  </a:lnTo>
                  <a:lnTo>
                    <a:pt x="77" y="6"/>
                  </a:lnTo>
                  <a:lnTo>
                    <a:pt x="77" y="5"/>
                  </a:lnTo>
                  <a:lnTo>
                    <a:pt x="77" y="4"/>
                  </a:lnTo>
                  <a:lnTo>
                    <a:pt x="77" y="3"/>
                  </a:lnTo>
                  <a:lnTo>
                    <a:pt x="77" y="2"/>
                  </a:lnTo>
                  <a:lnTo>
                    <a:pt x="77" y="1"/>
                  </a:lnTo>
                  <a:lnTo>
                    <a:pt x="77" y="0"/>
                  </a:lnTo>
                  <a:lnTo>
                    <a:pt x="77" y="3"/>
                  </a:lnTo>
                  <a:lnTo>
                    <a:pt x="77" y="2"/>
                  </a:lnTo>
                  <a:lnTo>
                    <a:pt x="77" y="1"/>
                  </a:lnTo>
                  <a:lnTo>
                    <a:pt x="77" y="0"/>
                  </a:lnTo>
                  <a:lnTo>
                    <a:pt x="78" y="1"/>
                  </a:lnTo>
                  <a:lnTo>
                    <a:pt x="79" y="1"/>
                  </a:lnTo>
                  <a:lnTo>
                    <a:pt x="79" y="2"/>
                  </a:lnTo>
                  <a:lnTo>
                    <a:pt x="80" y="2"/>
                  </a:lnTo>
                  <a:lnTo>
                    <a:pt x="81" y="3"/>
                  </a:lnTo>
                  <a:lnTo>
                    <a:pt x="82" y="3"/>
                  </a:lnTo>
                  <a:lnTo>
                    <a:pt x="82" y="4"/>
                  </a:lnTo>
                  <a:lnTo>
                    <a:pt x="83" y="4"/>
                  </a:lnTo>
                  <a:lnTo>
                    <a:pt x="84" y="4"/>
                  </a:lnTo>
                  <a:lnTo>
                    <a:pt x="84" y="5"/>
                  </a:lnTo>
                  <a:lnTo>
                    <a:pt x="85" y="5"/>
                  </a:lnTo>
                  <a:lnTo>
                    <a:pt x="86" y="6"/>
                  </a:lnTo>
                  <a:lnTo>
                    <a:pt x="87" y="6"/>
                  </a:lnTo>
                  <a:lnTo>
                    <a:pt x="87" y="7"/>
                  </a:lnTo>
                  <a:lnTo>
                    <a:pt x="88" y="7"/>
                  </a:lnTo>
                  <a:lnTo>
                    <a:pt x="89" y="8"/>
                  </a:lnTo>
                  <a:lnTo>
                    <a:pt x="90" y="8"/>
                  </a:lnTo>
                  <a:lnTo>
                    <a:pt x="90" y="9"/>
                  </a:lnTo>
                  <a:lnTo>
                    <a:pt x="91" y="9"/>
                  </a:lnTo>
                  <a:lnTo>
                    <a:pt x="92" y="9"/>
                  </a:lnTo>
                  <a:lnTo>
                    <a:pt x="92" y="10"/>
                  </a:lnTo>
                  <a:lnTo>
                    <a:pt x="93" y="10"/>
                  </a:lnTo>
                  <a:lnTo>
                    <a:pt x="94" y="11"/>
                  </a:lnTo>
                  <a:lnTo>
                    <a:pt x="95" y="11"/>
                  </a:lnTo>
                  <a:lnTo>
                    <a:pt x="95" y="12"/>
                  </a:lnTo>
                  <a:lnTo>
                    <a:pt x="96" y="12"/>
                  </a:lnTo>
                  <a:lnTo>
                    <a:pt x="97" y="13"/>
                  </a:lnTo>
                  <a:lnTo>
                    <a:pt x="98" y="13"/>
                  </a:lnTo>
                  <a:lnTo>
                    <a:pt x="98" y="14"/>
                  </a:lnTo>
                  <a:lnTo>
                    <a:pt x="99" y="14"/>
                  </a:lnTo>
                  <a:lnTo>
                    <a:pt x="100" y="15"/>
                  </a:lnTo>
                  <a:lnTo>
                    <a:pt x="101" y="15"/>
                  </a:lnTo>
                  <a:lnTo>
                    <a:pt x="101" y="16"/>
                  </a:lnTo>
                  <a:lnTo>
                    <a:pt x="102" y="16"/>
                  </a:lnTo>
                  <a:lnTo>
                    <a:pt x="103" y="16"/>
                  </a:lnTo>
                  <a:lnTo>
                    <a:pt x="103" y="17"/>
                  </a:lnTo>
                  <a:lnTo>
                    <a:pt x="104" y="17"/>
                  </a:lnTo>
                  <a:lnTo>
                    <a:pt x="105" y="18"/>
                  </a:lnTo>
                  <a:lnTo>
                    <a:pt x="106" y="18"/>
                  </a:lnTo>
                  <a:lnTo>
                    <a:pt x="106" y="19"/>
                  </a:lnTo>
                  <a:lnTo>
                    <a:pt x="107" y="19"/>
                  </a:lnTo>
                  <a:lnTo>
                    <a:pt x="108" y="20"/>
                  </a:lnTo>
                  <a:lnTo>
                    <a:pt x="109" y="20"/>
                  </a:lnTo>
                  <a:lnTo>
                    <a:pt x="109" y="21"/>
                  </a:lnTo>
                  <a:lnTo>
                    <a:pt x="110" y="21"/>
                  </a:lnTo>
                  <a:lnTo>
                    <a:pt x="111" y="21"/>
                  </a:lnTo>
                  <a:lnTo>
                    <a:pt x="111" y="2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597" name="Mauritius"/>
            <p:cNvSpPr>
              <a:spLocks noChangeAspect="1"/>
            </p:cNvSpPr>
            <p:nvPr/>
          </p:nvSpPr>
          <p:spPr bwMode="auto">
            <a:xfrm>
              <a:off x="2394" y="1639"/>
              <a:ext cx="3" cy="5"/>
            </a:xfrm>
            <a:custGeom>
              <a:avLst/>
              <a:gdLst>
                <a:gd name="T0" fmla="*/ 0 w 3"/>
                <a:gd name="T1" fmla="*/ 2 h 5"/>
                <a:gd name="T2" fmla="*/ 0 w 3"/>
                <a:gd name="T3" fmla="*/ 4 h 5"/>
                <a:gd name="T4" fmla="*/ 0 w 3"/>
                <a:gd name="T5" fmla="*/ 5 h 5"/>
                <a:gd name="T6" fmla="*/ 2 w 3"/>
                <a:gd name="T7" fmla="*/ 5 h 5"/>
                <a:gd name="T8" fmla="*/ 3 w 3"/>
                <a:gd name="T9" fmla="*/ 4 h 5"/>
                <a:gd name="T10" fmla="*/ 3 w 3"/>
                <a:gd name="T11" fmla="*/ 3 h 5"/>
                <a:gd name="T12" fmla="*/ 2 w 3"/>
                <a:gd name="T13" fmla="*/ 2 h 5"/>
                <a:gd name="T14" fmla="*/ 2 w 3"/>
                <a:gd name="T15" fmla="*/ 1 h 5"/>
                <a:gd name="T16" fmla="*/ 2 w 3"/>
                <a:gd name="T17" fmla="*/ 0 h 5"/>
                <a:gd name="T18" fmla="*/ 1 w 3"/>
                <a:gd name="T19" fmla="*/ 1 h 5"/>
                <a:gd name="T20" fmla="*/ 0 w 3"/>
                <a:gd name="T21" fmla="*/ 2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5"/>
                <a:gd name="T35" fmla="*/ 3 w 3"/>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5">
                  <a:moveTo>
                    <a:pt x="0" y="2"/>
                  </a:moveTo>
                  <a:lnTo>
                    <a:pt x="0" y="4"/>
                  </a:lnTo>
                  <a:lnTo>
                    <a:pt x="0" y="5"/>
                  </a:lnTo>
                  <a:lnTo>
                    <a:pt x="2" y="5"/>
                  </a:lnTo>
                  <a:lnTo>
                    <a:pt x="3" y="4"/>
                  </a:lnTo>
                  <a:lnTo>
                    <a:pt x="3" y="3"/>
                  </a:lnTo>
                  <a:lnTo>
                    <a:pt x="2" y="2"/>
                  </a:lnTo>
                  <a:lnTo>
                    <a:pt x="2" y="1"/>
                  </a:lnTo>
                  <a:lnTo>
                    <a:pt x="2" y="0"/>
                  </a:lnTo>
                  <a:lnTo>
                    <a:pt x="1" y="1"/>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598" name="Moldova">
              <a:hlinkClick r:id="" action="ppaction://noaction"/>
            </p:cNvPr>
            <p:cNvSpPr>
              <a:spLocks noChangeAspect="1"/>
            </p:cNvSpPr>
            <p:nvPr/>
          </p:nvSpPr>
          <p:spPr bwMode="auto">
            <a:xfrm>
              <a:off x="2107" y="962"/>
              <a:ext cx="30" cy="31"/>
            </a:xfrm>
            <a:custGeom>
              <a:avLst/>
              <a:gdLst>
                <a:gd name="T0" fmla="*/ 0 w 30"/>
                <a:gd name="T1" fmla="*/ 4 h 31"/>
                <a:gd name="T2" fmla="*/ 2 w 30"/>
                <a:gd name="T3" fmla="*/ 7 h 31"/>
                <a:gd name="T4" fmla="*/ 2 w 30"/>
                <a:gd name="T5" fmla="*/ 9 h 31"/>
                <a:gd name="T6" fmla="*/ 4 w 30"/>
                <a:gd name="T7" fmla="*/ 10 h 31"/>
                <a:gd name="T8" fmla="*/ 6 w 30"/>
                <a:gd name="T9" fmla="*/ 11 h 31"/>
                <a:gd name="T10" fmla="*/ 8 w 30"/>
                <a:gd name="T11" fmla="*/ 13 h 31"/>
                <a:gd name="T12" fmla="*/ 10 w 30"/>
                <a:gd name="T13" fmla="*/ 15 h 31"/>
                <a:gd name="T14" fmla="*/ 11 w 30"/>
                <a:gd name="T15" fmla="*/ 18 h 31"/>
                <a:gd name="T16" fmla="*/ 12 w 30"/>
                <a:gd name="T17" fmla="*/ 20 h 31"/>
                <a:gd name="T18" fmla="*/ 13 w 30"/>
                <a:gd name="T19" fmla="*/ 22 h 31"/>
                <a:gd name="T20" fmla="*/ 12 w 30"/>
                <a:gd name="T21" fmla="*/ 25 h 31"/>
                <a:gd name="T22" fmla="*/ 12 w 30"/>
                <a:gd name="T23" fmla="*/ 27 h 31"/>
                <a:gd name="T24" fmla="*/ 13 w 30"/>
                <a:gd name="T25" fmla="*/ 29 h 31"/>
                <a:gd name="T26" fmla="*/ 13 w 30"/>
                <a:gd name="T27" fmla="*/ 31 h 31"/>
                <a:gd name="T28" fmla="*/ 15 w 30"/>
                <a:gd name="T29" fmla="*/ 31 h 31"/>
                <a:gd name="T30" fmla="*/ 18 w 30"/>
                <a:gd name="T31" fmla="*/ 30 h 31"/>
                <a:gd name="T32" fmla="*/ 20 w 30"/>
                <a:gd name="T33" fmla="*/ 29 h 31"/>
                <a:gd name="T34" fmla="*/ 22 w 30"/>
                <a:gd name="T35" fmla="*/ 29 h 31"/>
                <a:gd name="T36" fmla="*/ 23 w 30"/>
                <a:gd name="T37" fmla="*/ 28 h 31"/>
                <a:gd name="T38" fmla="*/ 24 w 30"/>
                <a:gd name="T39" fmla="*/ 27 h 31"/>
                <a:gd name="T40" fmla="*/ 24 w 30"/>
                <a:gd name="T41" fmla="*/ 25 h 31"/>
                <a:gd name="T42" fmla="*/ 25 w 30"/>
                <a:gd name="T43" fmla="*/ 24 h 31"/>
                <a:gd name="T44" fmla="*/ 27 w 30"/>
                <a:gd name="T45" fmla="*/ 24 h 31"/>
                <a:gd name="T46" fmla="*/ 28 w 30"/>
                <a:gd name="T47" fmla="*/ 23 h 31"/>
                <a:gd name="T48" fmla="*/ 30 w 30"/>
                <a:gd name="T49" fmla="*/ 23 h 31"/>
                <a:gd name="T50" fmla="*/ 30 w 30"/>
                <a:gd name="T51" fmla="*/ 17 h 31"/>
                <a:gd name="T52" fmla="*/ 29 w 30"/>
                <a:gd name="T53" fmla="*/ 13 h 31"/>
                <a:gd name="T54" fmla="*/ 26 w 30"/>
                <a:gd name="T55" fmla="*/ 7 h 31"/>
                <a:gd name="T56" fmla="*/ 23 w 30"/>
                <a:gd name="T57" fmla="*/ 3 h 31"/>
                <a:gd name="T58" fmla="*/ 15 w 30"/>
                <a:gd name="T59" fmla="*/ 1 h 31"/>
                <a:gd name="T60" fmla="*/ 10 w 30"/>
                <a:gd name="T61" fmla="*/ 0 h 31"/>
                <a:gd name="T62" fmla="*/ 7 w 30"/>
                <a:gd name="T63" fmla="*/ 0 h 31"/>
                <a:gd name="T64" fmla="*/ 4 w 30"/>
                <a:gd name="T65" fmla="*/ 0 h 31"/>
                <a:gd name="T66" fmla="*/ 1 w 30"/>
                <a:gd name="T67" fmla="*/ 2 h 31"/>
                <a:gd name="T68" fmla="*/ 0 w 30"/>
                <a:gd name="T69" fmla="*/ 3 h 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31"/>
                <a:gd name="T107" fmla="*/ 30 w 30"/>
                <a:gd name="T108" fmla="*/ 31 h 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31">
                  <a:moveTo>
                    <a:pt x="0" y="3"/>
                  </a:moveTo>
                  <a:lnTo>
                    <a:pt x="0" y="4"/>
                  </a:lnTo>
                  <a:lnTo>
                    <a:pt x="0" y="5"/>
                  </a:lnTo>
                  <a:lnTo>
                    <a:pt x="2" y="7"/>
                  </a:lnTo>
                  <a:lnTo>
                    <a:pt x="2" y="8"/>
                  </a:lnTo>
                  <a:lnTo>
                    <a:pt x="2" y="9"/>
                  </a:lnTo>
                  <a:lnTo>
                    <a:pt x="3" y="9"/>
                  </a:lnTo>
                  <a:lnTo>
                    <a:pt x="4" y="10"/>
                  </a:lnTo>
                  <a:lnTo>
                    <a:pt x="5" y="10"/>
                  </a:lnTo>
                  <a:lnTo>
                    <a:pt x="6" y="11"/>
                  </a:lnTo>
                  <a:lnTo>
                    <a:pt x="7" y="12"/>
                  </a:lnTo>
                  <a:lnTo>
                    <a:pt x="8" y="13"/>
                  </a:lnTo>
                  <a:lnTo>
                    <a:pt x="9" y="14"/>
                  </a:lnTo>
                  <a:lnTo>
                    <a:pt x="10" y="15"/>
                  </a:lnTo>
                  <a:lnTo>
                    <a:pt x="10" y="17"/>
                  </a:lnTo>
                  <a:lnTo>
                    <a:pt x="11" y="18"/>
                  </a:lnTo>
                  <a:lnTo>
                    <a:pt x="12" y="19"/>
                  </a:lnTo>
                  <a:lnTo>
                    <a:pt x="12" y="20"/>
                  </a:lnTo>
                  <a:lnTo>
                    <a:pt x="12" y="21"/>
                  </a:lnTo>
                  <a:lnTo>
                    <a:pt x="13" y="22"/>
                  </a:lnTo>
                  <a:lnTo>
                    <a:pt x="13" y="24"/>
                  </a:lnTo>
                  <a:lnTo>
                    <a:pt x="12" y="25"/>
                  </a:lnTo>
                  <a:lnTo>
                    <a:pt x="12" y="26"/>
                  </a:lnTo>
                  <a:lnTo>
                    <a:pt x="12" y="27"/>
                  </a:lnTo>
                  <a:lnTo>
                    <a:pt x="12" y="28"/>
                  </a:lnTo>
                  <a:lnTo>
                    <a:pt x="13" y="29"/>
                  </a:lnTo>
                  <a:lnTo>
                    <a:pt x="13" y="30"/>
                  </a:lnTo>
                  <a:lnTo>
                    <a:pt x="13" y="31"/>
                  </a:lnTo>
                  <a:lnTo>
                    <a:pt x="14" y="31"/>
                  </a:lnTo>
                  <a:lnTo>
                    <a:pt x="15" y="31"/>
                  </a:lnTo>
                  <a:lnTo>
                    <a:pt x="17" y="31"/>
                  </a:lnTo>
                  <a:lnTo>
                    <a:pt x="18" y="30"/>
                  </a:lnTo>
                  <a:lnTo>
                    <a:pt x="19" y="30"/>
                  </a:lnTo>
                  <a:lnTo>
                    <a:pt x="20" y="29"/>
                  </a:lnTo>
                  <a:lnTo>
                    <a:pt x="21" y="29"/>
                  </a:lnTo>
                  <a:lnTo>
                    <a:pt x="22" y="29"/>
                  </a:lnTo>
                  <a:lnTo>
                    <a:pt x="22" y="28"/>
                  </a:lnTo>
                  <a:lnTo>
                    <a:pt x="23" y="28"/>
                  </a:lnTo>
                  <a:lnTo>
                    <a:pt x="24" y="28"/>
                  </a:lnTo>
                  <a:lnTo>
                    <a:pt x="24" y="27"/>
                  </a:lnTo>
                  <a:lnTo>
                    <a:pt x="24" y="26"/>
                  </a:lnTo>
                  <a:lnTo>
                    <a:pt x="24" y="25"/>
                  </a:lnTo>
                  <a:lnTo>
                    <a:pt x="25" y="25"/>
                  </a:lnTo>
                  <a:lnTo>
                    <a:pt x="25" y="24"/>
                  </a:lnTo>
                  <a:lnTo>
                    <a:pt x="26" y="24"/>
                  </a:lnTo>
                  <a:lnTo>
                    <a:pt x="27" y="24"/>
                  </a:lnTo>
                  <a:lnTo>
                    <a:pt x="28" y="24"/>
                  </a:lnTo>
                  <a:lnTo>
                    <a:pt x="28" y="23"/>
                  </a:lnTo>
                  <a:lnTo>
                    <a:pt x="29" y="23"/>
                  </a:lnTo>
                  <a:lnTo>
                    <a:pt x="30" y="23"/>
                  </a:lnTo>
                  <a:lnTo>
                    <a:pt x="30" y="20"/>
                  </a:lnTo>
                  <a:lnTo>
                    <a:pt x="30" y="17"/>
                  </a:lnTo>
                  <a:lnTo>
                    <a:pt x="29" y="15"/>
                  </a:lnTo>
                  <a:lnTo>
                    <a:pt x="29" y="13"/>
                  </a:lnTo>
                  <a:lnTo>
                    <a:pt x="27" y="10"/>
                  </a:lnTo>
                  <a:lnTo>
                    <a:pt x="26" y="7"/>
                  </a:lnTo>
                  <a:lnTo>
                    <a:pt x="25" y="5"/>
                  </a:lnTo>
                  <a:lnTo>
                    <a:pt x="23" y="3"/>
                  </a:lnTo>
                  <a:lnTo>
                    <a:pt x="20" y="2"/>
                  </a:lnTo>
                  <a:lnTo>
                    <a:pt x="15" y="1"/>
                  </a:lnTo>
                  <a:lnTo>
                    <a:pt x="13" y="0"/>
                  </a:lnTo>
                  <a:lnTo>
                    <a:pt x="10" y="0"/>
                  </a:lnTo>
                  <a:lnTo>
                    <a:pt x="8" y="0"/>
                  </a:lnTo>
                  <a:lnTo>
                    <a:pt x="7" y="0"/>
                  </a:lnTo>
                  <a:lnTo>
                    <a:pt x="5" y="0"/>
                  </a:lnTo>
                  <a:lnTo>
                    <a:pt x="4" y="0"/>
                  </a:lnTo>
                  <a:lnTo>
                    <a:pt x="3" y="1"/>
                  </a:lnTo>
                  <a:lnTo>
                    <a:pt x="1" y="2"/>
                  </a:lnTo>
                  <a:lnTo>
                    <a:pt x="0" y="2"/>
                  </a:lnTo>
                  <a:lnTo>
                    <a:pt x="0"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599" name="Mongolia">
              <a:hlinkClick r:id="" action="ppaction://noaction"/>
            </p:cNvPr>
            <p:cNvSpPr>
              <a:spLocks noChangeAspect="1"/>
            </p:cNvSpPr>
            <p:nvPr/>
          </p:nvSpPr>
          <p:spPr bwMode="auto">
            <a:xfrm>
              <a:off x="2676" y="919"/>
              <a:ext cx="293" cy="124"/>
            </a:xfrm>
            <a:custGeom>
              <a:avLst/>
              <a:gdLst>
                <a:gd name="T0" fmla="*/ 15 w 293"/>
                <a:gd name="T1" fmla="*/ 30 h 124"/>
                <a:gd name="T2" fmla="*/ 23 w 293"/>
                <a:gd name="T3" fmla="*/ 25 h 124"/>
                <a:gd name="T4" fmla="*/ 41 w 293"/>
                <a:gd name="T5" fmla="*/ 19 h 124"/>
                <a:gd name="T6" fmla="*/ 57 w 293"/>
                <a:gd name="T7" fmla="*/ 21 h 124"/>
                <a:gd name="T8" fmla="*/ 69 w 293"/>
                <a:gd name="T9" fmla="*/ 27 h 124"/>
                <a:gd name="T10" fmla="*/ 86 w 293"/>
                <a:gd name="T11" fmla="*/ 27 h 124"/>
                <a:gd name="T12" fmla="*/ 94 w 293"/>
                <a:gd name="T13" fmla="*/ 23 h 124"/>
                <a:gd name="T14" fmla="*/ 93 w 293"/>
                <a:gd name="T15" fmla="*/ 12 h 124"/>
                <a:gd name="T16" fmla="*/ 104 w 293"/>
                <a:gd name="T17" fmla="*/ 0 h 124"/>
                <a:gd name="T18" fmla="*/ 118 w 293"/>
                <a:gd name="T19" fmla="*/ 4 h 124"/>
                <a:gd name="T20" fmla="*/ 133 w 293"/>
                <a:gd name="T21" fmla="*/ 11 h 124"/>
                <a:gd name="T22" fmla="*/ 141 w 293"/>
                <a:gd name="T23" fmla="*/ 22 h 124"/>
                <a:gd name="T24" fmla="*/ 165 w 293"/>
                <a:gd name="T25" fmla="*/ 20 h 124"/>
                <a:gd name="T26" fmla="*/ 180 w 293"/>
                <a:gd name="T27" fmla="*/ 27 h 124"/>
                <a:gd name="T28" fmla="*/ 199 w 293"/>
                <a:gd name="T29" fmla="*/ 34 h 124"/>
                <a:gd name="T30" fmla="*/ 214 w 293"/>
                <a:gd name="T31" fmla="*/ 37 h 124"/>
                <a:gd name="T32" fmla="*/ 236 w 293"/>
                <a:gd name="T33" fmla="*/ 30 h 124"/>
                <a:gd name="T34" fmla="*/ 255 w 293"/>
                <a:gd name="T35" fmla="*/ 28 h 124"/>
                <a:gd name="T36" fmla="*/ 265 w 293"/>
                <a:gd name="T37" fmla="*/ 28 h 124"/>
                <a:gd name="T38" fmla="*/ 258 w 293"/>
                <a:gd name="T39" fmla="*/ 36 h 124"/>
                <a:gd name="T40" fmla="*/ 257 w 293"/>
                <a:gd name="T41" fmla="*/ 50 h 124"/>
                <a:gd name="T42" fmla="*/ 270 w 293"/>
                <a:gd name="T43" fmla="*/ 56 h 124"/>
                <a:gd name="T44" fmla="*/ 283 w 293"/>
                <a:gd name="T45" fmla="*/ 52 h 124"/>
                <a:gd name="T46" fmla="*/ 291 w 293"/>
                <a:gd name="T47" fmla="*/ 61 h 124"/>
                <a:gd name="T48" fmla="*/ 289 w 293"/>
                <a:gd name="T49" fmla="*/ 66 h 124"/>
                <a:gd name="T50" fmla="*/ 269 w 293"/>
                <a:gd name="T51" fmla="*/ 67 h 124"/>
                <a:gd name="T52" fmla="*/ 255 w 293"/>
                <a:gd name="T53" fmla="*/ 79 h 124"/>
                <a:gd name="T54" fmla="*/ 246 w 293"/>
                <a:gd name="T55" fmla="*/ 82 h 124"/>
                <a:gd name="T56" fmla="*/ 230 w 293"/>
                <a:gd name="T57" fmla="*/ 85 h 124"/>
                <a:gd name="T58" fmla="*/ 220 w 293"/>
                <a:gd name="T59" fmla="*/ 93 h 124"/>
                <a:gd name="T60" fmla="*/ 217 w 293"/>
                <a:gd name="T61" fmla="*/ 105 h 124"/>
                <a:gd name="T62" fmla="*/ 203 w 293"/>
                <a:gd name="T63" fmla="*/ 114 h 124"/>
                <a:gd name="T64" fmla="*/ 194 w 293"/>
                <a:gd name="T65" fmla="*/ 115 h 124"/>
                <a:gd name="T66" fmla="*/ 184 w 293"/>
                <a:gd name="T67" fmla="*/ 115 h 124"/>
                <a:gd name="T68" fmla="*/ 175 w 293"/>
                <a:gd name="T69" fmla="*/ 117 h 124"/>
                <a:gd name="T70" fmla="*/ 166 w 293"/>
                <a:gd name="T71" fmla="*/ 120 h 124"/>
                <a:gd name="T72" fmla="*/ 156 w 293"/>
                <a:gd name="T73" fmla="*/ 123 h 124"/>
                <a:gd name="T74" fmla="*/ 148 w 293"/>
                <a:gd name="T75" fmla="*/ 121 h 124"/>
                <a:gd name="T76" fmla="*/ 132 w 293"/>
                <a:gd name="T77" fmla="*/ 116 h 124"/>
                <a:gd name="T78" fmla="*/ 120 w 293"/>
                <a:gd name="T79" fmla="*/ 110 h 124"/>
                <a:gd name="T80" fmla="*/ 105 w 293"/>
                <a:gd name="T81" fmla="*/ 110 h 124"/>
                <a:gd name="T82" fmla="*/ 89 w 293"/>
                <a:gd name="T83" fmla="*/ 111 h 124"/>
                <a:gd name="T84" fmla="*/ 76 w 293"/>
                <a:gd name="T85" fmla="*/ 104 h 124"/>
                <a:gd name="T86" fmla="*/ 68 w 293"/>
                <a:gd name="T87" fmla="*/ 93 h 124"/>
                <a:gd name="T88" fmla="*/ 57 w 293"/>
                <a:gd name="T89" fmla="*/ 89 h 124"/>
                <a:gd name="T90" fmla="*/ 46 w 293"/>
                <a:gd name="T91" fmla="*/ 85 h 124"/>
                <a:gd name="T92" fmla="*/ 33 w 293"/>
                <a:gd name="T93" fmla="*/ 84 h 124"/>
                <a:gd name="T94" fmla="*/ 28 w 293"/>
                <a:gd name="T95" fmla="*/ 77 h 124"/>
                <a:gd name="T96" fmla="*/ 26 w 293"/>
                <a:gd name="T97" fmla="*/ 61 h 124"/>
                <a:gd name="T98" fmla="*/ 16 w 293"/>
                <a:gd name="T99" fmla="*/ 52 h 124"/>
                <a:gd name="T100" fmla="*/ 5 w 293"/>
                <a:gd name="T101" fmla="*/ 46 h 1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3"/>
                <a:gd name="T154" fmla="*/ 0 h 124"/>
                <a:gd name="T155" fmla="*/ 293 w 293"/>
                <a:gd name="T156" fmla="*/ 124 h 1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3" h="124">
                  <a:moveTo>
                    <a:pt x="2" y="36"/>
                  </a:moveTo>
                  <a:lnTo>
                    <a:pt x="5" y="33"/>
                  </a:lnTo>
                  <a:lnTo>
                    <a:pt x="8" y="32"/>
                  </a:lnTo>
                  <a:lnTo>
                    <a:pt x="11" y="31"/>
                  </a:lnTo>
                  <a:lnTo>
                    <a:pt x="15" y="30"/>
                  </a:lnTo>
                  <a:lnTo>
                    <a:pt x="18" y="27"/>
                  </a:lnTo>
                  <a:lnTo>
                    <a:pt x="21" y="26"/>
                  </a:lnTo>
                  <a:lnTo>
                    <a:pt x="22" y="26"/>
                  </a:lnTo>
                  <a:lnTo>
                    <a:pt x="22" y="25"/>
                  </a:lnTo>
                  <a:lnTo>
                    <a:pt x="23" y="25"/>
                  </a:lnTo>
                  <a:lnTo>
                    <a:pt x="27" y="22"/>
                  </a:lnTo>
                  <a:lnTo>
                    <a:pt x="30" y="22"/>
                  </a:lnTo>
                  <a:lnTo>
                    <a:pt x="33" y="21"/>
                  </a:lnTo>
                  <a:lnTo>
                    <a:pt x="38" y="19"/>
                  </a:lnTo>
                  <a:lnTo>
                    <a:pt x="41" y="19"/>
                  </a:lnTo>
                  <a:lnTo>
                    <a:pt x="45" y="19"/>
                  </a:lnTo>
                  <a:lnTo>
                    <a:pt x="48" y="20"/>
                  </a:lnTo>
                  <a:lnTo>
                    <a:pt x="50" y="22"/>
                  </a:lnTo>
                  <a:lnTo>
                    <a:pt x="53" y="21"/>
                  </a:lnTo>
                  <a:lnTo>
                    <a:pt x="57" y="21"/>
                  </a:lnTo>
                  <a:lnTo>
                    <a:pt x="60" y="21"/>
                  </a:lnTo>
                  <a:lnTo>
                    <a:pt x="62" y="24"/>
                  </a:lnTo>
                  <a:lnTo>
                    <a:pt x="65" y="26"/>
                  </a:lnTo>
                  <a:lnTo>
                    <a:pt x="66" y="27"/>
                  </a:lnTo>
                  <a:lnTo>
                    <a:pt x="69" y="27"/>
                  </a:lnTo>
                  <a:lnTo>
                    <a:pt x="73" y="26"/>
                  </a:lnTo>
                  <a:lnTo>
                    <a:pt x="77" y="26"/>
                  </a:lnTo>
                  <a:lnTo>
                    <a:pt x="79" y="27"/>
                  </a:lnTo>
                  <a:lnTo>
                    <a:pt x="83" y="27"/>
                  </a:lnTo>
                  <a:lnTo>
                    <a:pt x="86" y="27"/>
                  </a:lnTo>
                  <a:lnTo>
                    <a:pt x="90" y="27"/>
                  </a:lnTo>
                  <a:lnTo>
                    <a:pt x="93" y="26"/>
                  </a:lnTo>
                  <a:lnTo>
                    <a:pt x="94" y="26"/>
                  </a:lnTo>
                  <a:lnTo>
                    <a:pt x="94" y="24"/>
                  </a:lnTo>
                  <a:lnTo>
                    <a:pt x="94" y="23"/>
                  </a:lnTo>
                  <a:lnTo>
                    <a:pt x="94" y="21"/>
                  </a:lnTo>
                  <a:lnTo>
                    <a:pt x="96" y="18"/>
                  </a:lnTo>
                  <a:lnTo>
                    <a:pt x="96" y="16"/>
                  </a:lnTo>
                  <a:lnTo>
                    <a:pt x="94" y="14"/>
                  </a:lnTo>
                  <a:lnTo>
                    <a:pt x="93" y="12"/>
                  </a:lnTo>
                  <a:lnTo>
                    <a:pt x="94" y="9"/>
                  </a:lnTo>
                  <a:lnTo>
                    <a:pt x="96" y="7"/>
                  </a:lnTo>
                  <a:lnTo>
                    <a:pt x="99" y="5"/>
                  </a:lnTo>
                  <a:lnTo>
                    <a:pt x="102" y="3"/>
                  </a:lnTo>
                  <a:lnTo>
                    <a:pt x="104" y="0"/>
                  </a:lnTo>
                  <a:lnTo>
                    <a:pt x="106" y="0"/>
                  </a:lnTo>
                  <a:lnTo>
                    <a:pt x="109" y="1"/>
                  </a:lnTo>
                  <a:lnTo>
                    <a:pt x="112" y="3"/>
                  </a:lnTo>
                  <a:lnTo>
                    <a:pt x="115" y="3"/>
                  </a:lnTo>
                  <a:lnTo>
                    <a:pt x="118" y="4"/>
                  </a:lnTo>
                  <a:lnTo>
                    <a:pt x="120" y="6"/>
                  </a:lnTo>
                  <a:lnTo>
                    <a:pt x="124" y="7"/>
                  </a:lnTo>
                  <a:lnTo>
                    <a:pt x="128" y="7"/>
                  </a:lnTo>
                  <a:lnTo>
                    <a:pt x="131" y="8"/>
                  </a:lnTo>
                  <a:lnTo>
                    <a:pt x="133" y="11"/>
                  </a:lnTo>
                  <a:lnTo>
                    <a:pt x="133" y="15"/>
                  </a:lnTo>
                  <a:lnTo>
                    <a:pt x="133" y="18"/>
                  </a:lnTo>
                  <a:lnTo>
                    <a:pt x="134" y="18"/>
                  </a:lnTo>
                  <a:lnTo>
                    <a:pt x="137" y="20"/>
                  </a:lnTo>
                  <a:lnTo>
                    <a:pt x="141" y="22"/>
                  </a:lnTo>
                  <a:lnTo>
                    <a:pt x="146" y="23"/>
                  </a:lnTo>
                  <a:lnTo>
                    <a:pt x="151" y="23"/>
                  </a:lnTo>
                  <a:lnTo>
                    <a:pt x="156" y="21"/>
                  </a:lnTo>
                  <a:lnTo>
                    <a:pt x="160" y="19"/>
                  </a:lnTo>
                  <a:lnTo>
                    <a:pt x="165" y="20"/>
                  </a:lnTo>
                  <a:lnTo>
                    <a:pt x="169" y="21"/>
                  </a:lnTo>
                  <a:lnTo>
                    <a:pt x="173" y="22"/>
                  </a:lnTo>
                  <a:lnTo>
                    <a:pt x="175" y="24"/>
                  </a:lnTo>
                  <a:lnTo>
                    <a:pt x="176" y="25"/>
                  </a:lnTo>
                  <a:lnTo>
                    <a:pt x="180" y="27"/>
                  </a:lnTo>
                  <a:lnTo>
                    <a:pt x="183" y="27"/>
                  </a:lnTo>
                  <a:lnTo>
                    <a:pt x="187" y="28"/>
                  </a:lnTo>
                  <a:lnTo>
                    <a:pt x="189" y="31"/>
                  </a:lnTo>
                  <a:lnTo>
                    <a:pt x="194" y="34"/>
                  </a:lnTo>
                  <a:lnTo>
                    <a:pt x="199" y="34"/>
                  </a:lnTo>
                  <a:lnTo>
                    <a:pt x="203" y="35"/>
                  </a:lnTo>
                  <a:lnTo>
                    <a:pt x="205" y="35"/>
                  </a:lnTo>
                  <a:lnTo>
                    <a:pt x="206" y="36"/>
                  </a:lnTo>
                  <a:lnTo>
                    <a:pt x="210" y="35"/>
                  </a:lnTo>
                  <a:lnTo>
                    <a:pt x="214" y="37"/>
                  </a:lnTo>
                  <a:lnTo>
                    <a:pt x="218" y="35"/>
                  </a:lnTo>
                  <a:lnTo>
                    <a:pt x="223" y="34"/>
                  </a:lnTo>
                  <a:lnTo>
                    <a:pt x="229" y="33"/>
                  </a:lnTo>
                  <a:lnTo>
                    <a:pt x="233" y="32"/>
                  </a:lnTo>
                  <a:lnTo>
                    <a:pt x="236" y="30"/>
                  </a:lnTo>
                  <a:lnTo>
                    <a:pt x="239" y="28"/>
                  </a:lnTo>
                  <a:lnTo>
                    <a:pt x="243" y="25"/>
                  </a:lnTo>
                  <a:lnTo>
                    <a:pt x="248" y="24"/>
                  </a:lnTo>
                  <a:lnTo>
                    <a:pt x="252" y="26"/>
                  </a:lnTo>
                  <a:lnTo>
                    <a:pt x="255" y="28"/>
                  </a:lnTo>
                  <a:lnTo>
                    <a:pt x="258" y="28"/>
                  </a:lnTo>
                  <a:lnTo>
                    <a:pt x="261" y="28"/>
                  </a:lnTo>
                  <a:lnTo>
                    <a:pt x="264" y="27"/>
                  </a:lnTo>
                  <a:lnTo>
                    <a:pt x="265" y="27"/>
                  </a:lnTo>
                  <a:lnTo>
                    <a:pt x="265" y="28"/>
                  </a:lnTo>
                  <a:lnTo>
                    <a:pt x="263" y="29"/>
                  </a:lnTo>
                  <a:lnTo>
                    <a:pt x="262" y="31"/>
                  </a:lnTo>
                  <a:lnTo>
                    <a:pt x="261" y="33"/>
                  </a:lnTo>
                  <a:lnTo>
                    <a:pt x="259" y="35"/>
                  </a:lnTo>
                  <a:lnTo>
                    <a:pt x="258" y="36"/>
                  </a:lnTo>
                  <a:lnTo>
                    <a:pt x="258" y="38"/>
                  </a:lnTo>
                  <a:lnTo>
                    <a:pt x="258" y="41"/>
                  </a:lnTo>
                  <a:lnTo>
                    <a:pt x="258" y="44"/>
                  </a:lnTo>
                  <a:lnTo>
                    <a:pt x="257" y="46"/>
                  </a:lnTo>
                  <a:lnTo>
                    <a:pt x="257" y="50"/>
                  </a:lnTo>
                  <a:lnTo>
                    <a:pt x="257" y="52"/>
                  </a:lnTo>
                  <a:lnTo>
                    <a:pt x="259" y="55"/>
                  </a:lnTo>
                  <a:lnTo>
                    <a:pt x="262" y="55"/>
                  </a:lnTo>
                  <a:lnTo>
                    <a:pt x="265" y="56"/>
                  </a:lnTo>
                  <a:lnTo>
                    <a:pt x="270" y="56"/>
                  </a:lnTo>
                  <a:lnTo>
                    <a:pt x="274" y="55"/>
                  </a:lnTo>
                  <a:lnTo>
                    <a:pt x="277" y="53"/>
                  </a:lnTo>
                  <a:lnTo>
                    <a:pt x="280" y="51"/>
                  </a:lnTo>
                  <a:lnTo>
                    <a:pt x="282" y="50"/>
                  </a:lnTo>
                  <a:lnTo>
                    <a:pt x="283" y="52"/>
                  </a:lnTo>
                  <a:lnTo>
                    <a:pt x="285" y="54"/>
                  </a:lnTo>
                  <a:lnTo>
                    <a:pt x="288" y="56"/>
                  </a:lnTo>
                  <a:lnTo>
                    <a:pt x="290" y="57"/>
                  </a:lnTo>
                  <a:lnTo>
                    <a:pt x="291" y="59"/>
                  </a:lnTo>
                  <a:lnTo>
                    <a:pt x="291" y="61"/>
                  </a:lnTo>
                  <a:lnTo>
                    <a:pt x="291" y="63"/>
                  </a:lnTo>
                  <a:lnTo>
                    <a:pt x="293" y="64"/>
                  </a:lnTo>
                  <a:lnTo>
                    <a:pt x="293" y="66"/>
                  </a:lnTo>
                  <a:lnTo>
                    <a:pt x="292" y="66"/>
                  </a:lnTo>
                  <a:lnTo>
                    <a:pt x="289" y="66"/>
                  </a:lnTo>
                  <a:lnTo>
                    <a:pt x="285" y="65"/>
                  </a:lnTo>
                  <a:lnTo>
                    <a:pt x="281" y="66"/>
                  </a:lnTo>
                  <a:lnTo>
                    <a:pt x="277" y="67"/>
                  </a:lnTo>
                  <a:lnTo>
                    <a:pt x="273" y="66"/>
                  </a:lnTo>
                  <a:lnTo>
                    <a:pt x="269" y="67"/>
                  </a:lnTo>
                  <a:lnTo>
                    <a:pt x="266" y="69"/>
                  </a:lnTo>
                  <a:lnTo>
                    <a:pt x="264" y="72"/>
                  </a:lnTo>
                  <a:lnTo>
                    <a:pt x="261" y="75"/>
                  </a:lnTo>
                  <a:lnTo>
                    <a:pt x="258" y="77"/>
                  </a:lnTo>
                  <a:lnTo>
                    <a:pt x="255" y="79"/>
                  </a:lnTo>
                  <a:lnTo>
                    <a:pt x="254" y="79"/>
                  </a:lnTo>
                  <a:lnTo>
                    <a:pt x="252" y="79"/>
                  </a:lnTo>
                  <a:lnTo>
                    <a:pt x="250" y="79"/>
                  </a:lnTo>
                  <a:lnTo>
                    <a:pt x="249" y="80"/>
                  </a:lnTo>
                  <a:lnTo>
                    <a:pt x="246" y="82"/>
                  </a:lnTo>
                  <a:lnTo>
                    <a:pt x="243" y="86"/>
                  </a:lnTo>
                  <a:lnTo>
                    <a:pt x="239" y="88"/>
                  </a:lnTo>
                  <a:lnTo>
                    <a:pt x="236" y="88"/>
                  </a:lnTo>
                  <a:lnTo>
                    <a:pt x="232" y="87"/>
                  </a:lnTo>
                  <a:lnTo>
                    <a:pt x="230" y="85"/>
                  </a:lnTo>
                  <a:lnTo>
                    <a:pt x="227" y="85"/>
                  </a:lnTo>
                  <a:lnTo>
                    <a:pt x="224" y="86"/>
                  </a:lnTo>
                  <a:lnTo>
                    <a:pt x="222" y="88"/>
                  </a:lnTo>
                  <a:lnTo>
                    <a:pt x="220" y="91"/>
                  </a:lnTo>
                  <a:lnTo>
                    <a:pt x="220" y="93"/>
                  </a:lnTo>
                  <a:lnTo>
                    <a:pt x="221" y="95"/>
                  </a:lnTo>
                  <a:lnTo>
                    <a:pt x="223" y="98"/>
                  </a:lnTo>
                  <a:lnTo>
                    <a:pt x="224" y="100"/>
                  </a:lnTo>
                  <a:lnTo>
                    <a:pt x="221" y="102"/>
                  </a:lnTo>
                  <a:lnTo>
                    <a:pt x="217" y="105"/>
                  </a:lnTo>
                  <a:lnTo>
                    <a:pt x="214" y="107"/>
                  </a:lnTo>
                  <a:lnTo>
                    <a:pt x="212" y="109"/>
                  </a:lnTo>
                  <a:lnTo>
                    <a:pt x="209" y="111"/>
                  </a:lnTo>
                  <a:lnTo>
                    <a:pt x="207" y="113"/>
                  </a:lnTo>
                  <a:lnTo>
                    <a:pt x="203" y="114"/>
                  </a:lnTo>
                  <a:lnTo>
                    <a:pt x="202" y="114"/>
                  </a:lnTo>
                  <a:lnTo>
                    <a:pt x="199" y="115"/>
                  </a:lnTo>
                  <a:lnTo>
                    <a:pt x="197" y="115"/>
                  </a:lnTo>
                  <a:lnTo>
                    <a:pt x="196" y="115"/>
                  </a:lnTo>
                  <a:lnTo>
                    <a:pt x="194" y="115"/>
                  </a:lnTo>
                  <a:lnTo>
                    <a:pt x="191" y="114"/>
                  </a:lnTo>
                  <a:lnTo>
                    <a:pt x="190" y="114"/>
                  </a:lnTo>
                  <a:lnTo>
                    <a:pt x="189" y="115"/>
                  </a:lnTo>
                  <a:lnTo>
                    <a:pt x="187" y="115"/>
                  </a:lnTo>
                  <a:lnTo>
                    <a:pt x="184" y="115"/>
                  </a:lnTo>
                  <a:lnTo>
                    <a:pt x="183" y="115"/>
                  </a:lnTo>
                  <a:lnTo>
                    <a:pt x="181" y="116"/>
                  </a:lnTo>
                  <a:lnTo>
                    <a:pt x="179" y="116"/>
                  </a:lnTo>
                  <a:lnTo>
                    <a:pt x="177" y="116"/>
                  </a:lnTo>
                  <a:lnTo>
                    <a:pt x="175" y="117"/>
                  </a:lnTo>
                  <a:lnTo>
                    <a:pt x="173" y="117"/>
                  </a:lnTo>
                  <a:lnTo>
                    <a:pt x="172" y="119"/>
                  </a:lnTo>
                  <a:lnTo>
                    <a:pt x="170" y="119"/>
                  </a:lnTo>
                  <a:lnTo>
                    <a:pt x="168" y="120"/>
                  </a:lnTo>
                  <a:lnTo>
                    <a:pt x="166" y="120"/>
                  </a:lnTo>
                  <a:lnTo>
                    <a:pt x="163" y="121"/>
                  </a:lnTo>
                  <a:lnTo>
                    <a:pt x="161" y="122"/>
                  </a:lnTo>
                  <a:lnTo>
                    <a:pt x="159" y="123"/>
                  </a:lnTo>
                  <a:lnTo>
                    <a:pt x="158" y="124"/>
                  </a:lnTo>
                  <a:lnTo>
                    <a:pt x="156" y="123"/>
                  </a:lnTo>
                  <a:lnTo>
                    <a:pt x="154" y="122"/>
                  </a:lnTo>
                  <a:lnTo>
                    <a:pt x="153" y="121"/>
                  </a:lnTo>
                  <a:lnTo>
                    <a:pt x="152" y="121"/>
                  </a:lnTo>
                  <a:lnTo>
                    <a:pt x="150" y="121"/>
                  </a:lnTo>
                  <a:lnTo>
                    <a:pt x="148" y="121"/>
                  </a:lnTo>
                  <a:lnTo>
                    <a:pt x="144" y="120"/>
                  </a:lnTo>
                  <a:lnTo>
                    <a:pt x="141" y="119"/>
                  </a:lnTo>
                  <a:lnTo>
                    <a:pt x="139" y="118"/>
                  </a:lnTo>
                  <a:lnTo>
                    <a:pt x="136" y="117"/>
                  </a:lnTo>
                  <a:lnTo>
                    <a:pt x="132" y="116"/>
                  </a:lnTo>
                  <a:lnTo>
                    <a:pt x="129" y="114"/>
                  </a:lnTo>
                  <a:lnTo>
                    <a:pt x="128" y="112"/>
                  </a:lnTo>
                  <a:lnTo>
                    <a:pt x="126" y="111"/>
                  </a:lnTo>
                  <a:lnTo>
                    <a:pt x="123" y="111"/>
                  </a:lnTo>
                  <a:lnTo>
                    <a:pt x="120" y="110"/>
                  </a:lnTo>
                  <a:lnTo>
                    <a:pt x="117" y="109"/>
                  </a:lnTo>
                  <a:lnTo>
                    <a:pt x="114" y="110"/>
                  </a:lnTo>
                  <a:lnTo>
                    <a:pt x="111" y="110"/>
                  </a:lnTo>
                  <a:lnTo>
                    <a:pt x="108" y="110"/>
                  </a:lnTo>
                  <a:lnTo>
                    <a:pt x="105" y="110"/>
                  </a:lnTo>
                  <a:lnTo>
                    <a:pt x="102" y="111"/>
                  </a:lnTo>
                  <a:lnTo>
                    <a:pt x="99" y="111"/>
                  </a:lnTo>
                  <a:lnTo>
                    <a:pt x="96" y="111"/>
                  </a:lnTo>
                  <a:lnTo>
                    <a:pt x="93" y="111"/>
                  </a:lnTo>
                  <a:lnTo>
                    <a:pt x="89" y="111"/>
                  </a:lnTo>
                  <a:lnTo>
                    <a:pt x="86" y="111"/>
                  </a:lnTo>
                  <a:lnTo>
                    <a:pt x="83" y="110"/>
                  </a:lnTo>
                  <a:lnTo>
                    <a:pt x="81" y="108"/>
                  </a:lnTo>
                  <a:lnTo>
                    <a:pt x="79" y="106"/>
                  </a:lnTo>
                  <a:lnTo>
                    <a:pt x="76" y="104"/>
                  </a:lnTo>
                  <a:lnTo>
                    <a:pt x="75" y="101"/>
                  </a:lnTo>
                  <a:lnTo>
                    <a:pt x="73" y="98"/>
                  </a:lnTo>
                  <a:lnTo>
                    <a:pt x="72" y="95"/>
                  </a:lnTo>
                  <a:lnTo>
                    <a:pt x="70" y="93"/>
                  </a:lnTo>
                  <a:lnTo>
                    <a:pt x="68" y="93"/>
                  </a:lnTo>
                  <a:lnTo>
                    <a:pt x="67" y="93"/>
                  </a:lnTo>
                  <a:lnTo>
                    <a:pt x="65" y="91"/>
                  </a:lnTo>
                  <a:lnTo>
                    <a:pt x="63" y="91"/>
                  </a:lnTo>
                  <a:lnTo>
                    <a:pt x="60" y="90"/>
                  </a:lnTo>
                  <a:lnTo>
                    <a:pt x="57" y="89"/>
                  </a:lnTo>
                  <a:lnTo>
                    <a:pt x="55" y="87"/>
                  </a:lnTo>
                  <a:lnTo>
                    <a:pt x="52" y="87"/>
                  </a:lnTo>
                  <a:lnTo>
                    <a:pt x="50" y="86"/>
                  </a:lnTo>
                  <a:lnTo>
                    <a:pt x="48" y="85"/>
                  </a:lnTo>
                  <a:lnTo>
                    <a:pt x="46" y="85"/>
                  </a:lnTo>
                  <a:lnTo>
                    <a:pt x="43" y="86"/>
                  </a:lnTo>
                  <a:lnTo>
                    <a:pt x="42" y="86"/>
                  </a:lnTo>
                  <a:lnTo>
                    <a:pt x="39" y="85"/>
                  </a:lnTo>
                  <a:lnTo>
                    <a:pt x="36" y="84"/>
                  </a:lnTo>
                  <a:lnTo>
                    <a:pt x="33" y="84"/>
                  </a:lnTo>
                  <a:lnTo>
                    <a:pt x="31" y="84"/>
                  </a:lnTo>
                  <a:lnTo>
                    <a:pt x="28" y="83"/>
                  </a:lnTo>
                  <a:lnTo>
                    <a:pt x="27" y="82"/>
                  </a:lnTo>
                  <a:lnTo>
                    <a:pt x="27" y="80"/>
                  </a:lnTo>
                  <a:lnTo>
                    <a:pt x="28" y="77"/>
                  </a:lnTo>
                  <a:lnTo>
                    <a:pt x="29" y="74"/>
                  </a:lnTo>
                  <a:lnTo>
                    <a:pt x="28" y="71"/>
                  </a:lnTo>
                  <a:lnTo>
                    <a:pt x="28" y="67"/>
                  </a:lnTo>
                  <a:lnTo>
                    <a:pt x="27" y="64"/>
                  </a:lnTo>
                  <a:lnTo>
                    <a:pt x="26" y="61"/>
                  </a:lnTo>
                  <a:lnTo>
                    <a:pt x="24" y="59"/>
                  </a:lnTo>
                  <a:lnTo>
                    <a:pt x="23" y="55"/>
                  </a:lnTo>
                  <a:lnTo>
                    <a:pt x="21" y="53"/>
                  </a:lnTo>
                  <a:lnTo>
                    <a:pt x="19" y="53"/>
                  </a:lnTo>
                  <a:lnTo>
                    <a:pt x="16" y="52"/>
                  </a:lnTo>
                  <a:lnTo>
                    <a:pt x="13" y="51"/>
                  </a:lnTo>
                  <a:lnTo>
                    <a:pt x="12" y="53"/>
                  </a:lnTo>
                  <a:lnTo>
                    <a:pt x="10" y="51"/>
                  </a:lnTo>
                  <a:lnTo>
                    <a:pt x="8" y="48"/>
                  </a:lnTo>
                  <a:lnTo>
                    <a:pt x="5" y="46"/>
                  </a:lnTo>
                  <a:lnTo>
                    <a:pt x="3" y="45"/>
                  </a:lnTo>
                  <a:lnTo>
                    <a:pt x="1" y="41"/>
                  </a:lnTo>
                  <a:lnTo>
                    <a:pt x="0" y="39"/>
                  </a:lnTo>
                  <a:lnTo>
                    <a:pt x="2" y="3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00" name="Morocco">
              <a:hlinkClick r:id="" action="ppaction://noaction"/>
            </p:cNvPr>
            <p:cNvSpPr>
              <a:spLocks noChangeAspect="1"/>
            </p:cNvSpPr>
            <p:nvPr/>
          </p:nvSpPr>
          <p:spPr bwMode="auto">
            <a:xfrm>
              <a:off x="1744" y="1104"/>
              <a:ext cx="110" cy="84"/>
            </a:xfrm>
            <a:custGeom>
              <a:avLst/>
              <a:gdLst>
                <a:gd name="T0" fmla="*/ 40 w 110"/>
                <a:gd name="T1" fmla="*/ 81 h 84"/>
                <a:gd name="T2" fmla="*/ 40 w 110"/>
                <a:gd name="T3" fmla="*/ 77 h 84"/>
                <a:gd name="T4" fmla="*/ 40 w 110"/>
                <a:gd name="T5" fmla="*/ 73 h 84"/>
                <a:gd name="T6" fmla="*/ 43 w 110"/>
                <a:gd name="T7" fmla="*/ 71 h 84"/>
                <a:gd name="T8" fmla="*/ 46 w 110"/>
                <a:gd name="T9" fmla="*/ 68 h 84"/>
                <a:gd name="T10" fmla="*/ 51 w 110"/>
                <a:gd name="T11" fmla="*/ 67 h 84"/>
                <a:gd name="T12" fmla="*/ 54 w 110"/>
                <a:gd name="T13" fmla="*/ 64 h 84"/>
                <a:gd name="T14" fmla="*/ 56 w 110"/>
                <a:gd name="T15" fmla="*/ 64 h 84"/>
                <a:gd name="T16" fmla="*/ 59 w 110"/>
                <a:gd name="T17" fmla="*/ 65 h 84"/>
                <a:gd name="T18" fmla="*/ 60 w 110"/>
                <a:gd name="T19" fmla="*/ 62 h 84"/>
                <a:gd name="T20" fmla="*/ 63 w 110"/>
                <a:gd name="T21" fmla="*/ 62 h 84"/>
                <a:gd name="T22" fmla="*/ 67 w 110"/>
                <a:gd name="T23" fmla="*/ 62 h 84"/>
                <a:gd name="T24" fmla="*/ 70 w 110"/>
                <a:gd name="T25" fmla="*/ 61 h 84"/>
                <a:gd name="T26" fmla="*/ 73 w 110"/>
                <a:gd name="T27" fmla="*/ 58 h 84"/>
                <a:gd name="T28" fmla="*/ 75 w 110"/>
                <a:gd name="T29" fmla="*/ 55 h 84"/>
                <a:gd name="T30" fmla="*/ 78 w 110"/>
                <a:gd name="T31" fmla="*/ 54 h 84"/>
                <a:gd name="T32" fmla="*/ 81 w 110"/>
                <a:gd name="T33" fmla="*/ 52 h 84"/>
                <a:gd name="T34" fmla="*/ 84 w 110"/>
                <a:gd name="T35" fmla="*/ 51 h 84"/>
                <a:gd name="T36" fmla="*/ 86 w 110"/>
                <a:gd name="T37" fmla="*/ 50 h 84"/>
                <a:gd name="T38" fmla="*/ 84 w 110"/>
                <a:gd name="T39" fmla="*/ 48 h 84"/>
                <a:gd name="T40" fmla="*/ 84 w 110"/>
                <a:gd name="T41" fmla="*/ 46 h 84"/>
                <a:gd name="T42" fmla="*/ 85 w 110"/>
                <a:gd name="T43" fmla="*/ 43 h 84"/>
                <a:gd name="T44" fmla="*/ 88 w 110"/>
                <a:gd name="T45" fmla="*/ 44 h 84"/>
                <a:gd name="T46" fmla="*/ 91 w 110"/>
                <a:gd name="T47" fmla="*/ 43 h 84"/>
                <a:gd name="T48" fmla="*/ 93 w 110"/>
                <a:gd name="T49" fmla="*/ 39 h 84"/>
                <a:gd name="T50" fmla="*/ 97 w 110"/>
                <a:gd name="T51" fmla="*/ 39 h 84"/>
                <a:gd name="T52" fmla="*/ 100 w 110"/>
                <a:gd name="T53" fmla="*/ 39 h 84"/>
                <a:gd name="T54" fmla="*/ 103 w 110"/>
                <a:gd name="T55" fmla="*/ 39 h 84"/>
                <a:gd name="T56" fmla="*/ 107 w 110"/>
                <a:gd name="T57" fmla="*/ 39 h 84"/>
                <a:gd name="T58" fmla="*/ 108 w 110"/>
                <a:gd name="T59" fmla="*/ 38 h 84"/>
                <a:gd name="T60" fmla="*/ 110 w 110"/>
                <a:gd name="T61" fmla="*/ 35 h 84"/>
                <a:gd name="T62" fmla="*/ 107 w 110"/>
                <a:gd name="T63" fmla="*/ 33 h 84"/>
                <a:gd name="T64" fmla="*/ 105 w 110"/>
                <a:gd name="T65" fmla="*/ 30 h 84"/>
                <a:gd name="T66" fmla="*/ 105 w 110"/>
                <a:gd name="T67" fmla="*/ 28 h 84"/>
                <a:gd name="T68" fmla="*/ 105 w 110"/>
                <a:gd name="T69" fmla="*/ 26 h 84"/>
                <a:gd name="T70" fmla="*/ 104 w 110"/>
                <a:gd name="T71" fmla="*/ 23 h 84"/>
                <a:gd name="T72" fmla="*/ 104 w 110"/>
                <a:gd name="T73" fmla="*/ 19 h 84"/>
                <a:gd name="T74" fmla="*/ 103 w 110"/>
                <a:gd name="T75" fmla="*/ 16 h 84"/>
                <a:gd name="T76" fmla="*/ 103 w 110"/>
                <a:gd name="T77" fmla="*/ 14 h 84"/>
                <a:gd name="T78" fmla="*/ 102 w 110"/>
                <a:gd name="T79" fmla="*/ 11 h 84"/>
                <a:gd name="T80" fmla="*/ 100 w 110"/>
                <a:gd name="T81" fmla="*/ 9 h 84"/>
                <a:gd name="T82" fmla="*/ 98 w 110"/>
                <a:gd name="T83" fmla="*/ 8 h 84"/>
                <a:gd name="T84" fmla="*/ 92 w 110"/>
                <a:gd name="T85" fmla="*/ 6 h 84"/>
                <a:gd name="T86" fmla="*/ 86 w 110"/>
                <a:gd name="T87" fmla="*/ 7 h 84"/>
                <a:gd name="T88" fmla="*/ 80 w 110"/>
                <a:gd name="T89" fmla="*/ 8 h 84"/>
                <a:gd name="T90" fmla="*/ 74 w 110"/>
                <a:gd name="T91" fmla="*/ 5 h 84"/>
                <a:gd name="T92" fmla="*/ 70 w 110"/>
                <a:gd name="T93" fmla="*/ 0 h 84"/>
                <a:gd name="T94" fmla="*/ 65 w 110"/>
                <a:gd name="T95" fmla="*/ 4 h 84"/>
                <a:gd name="T96" fmla="*/ 61 w 110"/>
                <a:gd name="T97" fmla="*/ 14 h 84"/>
                <a:gd name="T98" fmla="*/ 54 w 110"/>
                <a:gd name="T99" fmla="*/ 22 h 84"/>
                <a:gd name="T100" fmla="*/ 45 w 110"/>
                <a:gd name="T101" fmla="*/ 26 h 84"/>
                <a:gd name="T102" fmla="*/ 37 w 110"/>
                <a:gd name="T103" fmla="*/ 34 h 84"/>
                <a:gd name="T104" fmla="*/ 34 w 110"/>
                <a:gd name="T105" fmla="*/ 41 h 84"/>
                <a:gd name="T106" fmla="*/ 30 w 110"/>
                <a:gd name="T107" fmla="*/ 46 h 84"/>
                <a:gd name="T108" fmla="*/ 29 w 110"/>
                <a:gd name="T109" fmla="*/ 53 h 84"/>
                <a:gd name="T110" fmla="*/ 30 w 110"/>
                <a:gd name="T111" fmla="*/ 59 h 84"/>
                <a:gd name="T112" fmla="*/ 28 w 110"/>
                <a:gd name="T113" fmla="*/ 64 h 84"/>
                <a:gd name="T114" fmla="*/ 25 w 110"/>
                <a:gd name="T115" fmla="*/ 69 h 84"/>
                <a:gd name="T116" fmla="*/ 21 w 110"/>
                <a:gd name="T117" fmla="*/ 73 h 84"/>
                <a:gd name="T118" fmla="*/ 12 w 110"/>
                <a:gd name="T119" fmla="*/ 79 h 84"/>
                <a:gd name="T120" fmla="*/ 2 w 110"/>
                <a:gd name="T121" fmla="*/ 82 h 84"/>
                <a:gd name="T122" fmla="*/ 1 w 110"/>
                <a:gd name="T123" fmla="*/ 84 h 84"/>
                <a:gd name="T124" fmla="*/ 36 w 110"/>
                <a:gd name="T125" fmla="*/ 84 h 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84"/>
                <a:gd name="T191" fmla="*/ 110 w 110"/>
                <a:gd name="T192" fmla="*/ 84 h 8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84">
                  <a:moveTo>
                    <a:pt x="40" y="84"/>
                  </a:moveTo>
                  <a:lnTo>
                    <a:pt x="40" y="83"/>
                  </a:lnTo>
                  <a:lnTo>
                    <a:pt x="40" y="82"/>
                  </a:lnTo>
                  <a:lnTo>
                    <a:pt x="40" y="81"/>
                  </a:lnTo>
                  <a:lnTo>
                    <a:pt x="40" y="80"/>
                  </a:lnTo>
                  <a:lnTo>
                    <a:pt x="40" y="79"/>
                  </a:lnTo>
                  <a:lnTo>
                    <a:pt x="40" y="78"/>
                  </a:lnTo>
                  <a:lnTo>
                    <a:pt x="40" y="77"/>
                  </a:lnTo>
                  <a:lnTo>
                    <a:pt x="40" y="76"/>
                  </a:lnTo>
                  <a:lnTo>
                    <a:pt x="40" y="75"/>
                  </a:lnTo>
                  <a:lnTo>
                    <a:pt x="40" y="74"/>
                  </a:lnTo>
                  <a:lnTo>
                    <a:pt x="40" y="73"/>
                  </a:lnTo>
                  <a:lnTo>
                    <a:pt x="41" y="72"/>
                  </a:lnTo>
                  <a:lnTo>
                    <a:pt x="42" y="72"/>
                  </a:lnTo>
                  <a:lnTo>
                    <a:pt x="42" y="71"/>
                  </a:lnTo>
                  <a:lnTo>
                    <a:pt x="43" y="71"/>
                  </a:lnTo>
                  <a:lnTo>
                    <a:pt x="44" y="70"/>
                  </a:lnTo>
                  <a:lnTo>
                    <a:pt x="45" y="69"/>
                  </a:lnTo>
                  <a:lnTo>
                    <a:pt x="46" y="69"/>
                  </a:lnTo>
                  <a:lnTo>
                    <a:pt x="46" y="68"/>
                  </a:lnTo>
                  <a:lnTo>
                    <a:pt x="47" y="68"/>
                  </a:lnTo>
                  <a:lnTo>
                    <a:pt x="48" y="67"/>
                  </a:lnTo>
                  <a:lnTo>
                    <a:pt x="50" y="67"/>
                  </a:lnTo>
                  <a:lnTo>
                    <a:pt x="51" y="67"/>
                  </a:lnTo>
                  <a:lnTo>
                    <a:pt x="51" y="66"/>
                  </a:lnTo>
                  <a:lnTo>
                    <a:pt x="52" y="66"/>
                  </a:lnTo>
                  <a:lnTo>
                    <a:pt x="53" y="65"/>
                  </a:lnTo>
                  <a:lnTo>
                    <a:pt x="54" y="64"/>
                  </a:lnTo>
                  <a:lnTo>
                    <a:pt x="55" y="64"/>
                  </a:lnTo>
                  <a:lnTo>
                    <a:pt x="55" y="65"/>
                  </a:lnTo>
                  <a:lnTo>
                    <a:pt x="55" y="64"/>
                  </a:lnTo>
                  <a:lnTo>
                    <a:pt x="56" y="64"/>
                  </a:lnTo>
                  <a:lnTo>
                    <a:pt x="57" y="64"/>
                  </a:lnTo>
                  <a:lnTo>
                    <a:pt x="57" y="65"/>
                  </a:lnTo>
                  <a:lnTo>
                    <a:pt x="58" y="65"/>
                  </a:lnTo>
                  <a:lnTo>
                    <a:pt x="59" y="65"/>
                  </a:lnTo>
                  <a:lnTo>
                    <a:pt x="59" y="64"/>
                  </a:lnTo>
                  <a:lnTo>
                    <a:pt x="59" y="63"/>
                  </a:lnTo>
                  <a:lnTo>
                    <a:pt x="59" y="62"/>
                  </a:lnTo>
                  <a:lnTo>
                    <a:pt x="60" y="62"/>
                  </a:lnTo>
                  <a:lnTo>
                    <a:pt x="60" y="63"/>
                  </a:lnTo>
                  <a:lnTo>
                    <a:pt x="61" y="63"/>
                  </a:lnTo>
                  <a:lnTo>
                    <a:pt x="62" y="63"/>
                  </a:lnTo>
                  <a:lnTo>
                    <a:pt x="63" y="62"/>
                  </a:lnTo>
                  <a:lnTo>
                    <a:pt x="64" y="62"/>
                  </a:lnTo>
                  <a:lnTo>
                    <a:pt x="65" y="62"/>
                  </a:lnTo>
                  <a:lnTo>
                    <a:pt x="66" y="62"/>
                  </a:lnTo>
                  <a:lnTo>
                    <a:pt x="67" y="62"/>
                  </a:lnTo>
                  <a:lnTo>
                    <a:pt x="68" y="62"/>
                  </a:lnTo>
                  <a:lnTo>
                    <a:pt x="68" y="61"/>
                  </a:lnTo>
                  <a:lnTo>
                    <a:pt x="69" y="61"/>
                  </a:lnTo>
                  <a:lnTo>
                    <a:pt x="70" y="61"/>
                  </a:lnTo>
                  <a:lnTo>
                    <a:pt x="71" y="60"/>
                  </a:lnTo>
                  <a:lnTo>
                    <a:pt x="72" y="59"/>
                  </a:lnTo>
                  <a:lnTo>
                    <a:pt x="72" y="58"/>
                  </a:lnTo>
                  <a:lnTo>
                    <a:pt x="73" y="58"/>
                  </a:lnTo>
                  <a:lnTo>
                    <a:pt x="73" y="57"/>
                  </a:lnTo>
                  <a:lnTo>
                    <a:pt x="73" y="56"/>
                  </a:lnTo>
                  <a:lnTo>
                    <a:pt x="74" y="56"/>
                  </a:lnTo>
                  <a:lnTo>
                    <a:pt x="75" y="55"/>
                  </a:lnTo>
                  <a:lnTo>
                    <a:pt x="76" y="55"/>
                  </a:lnTo>
                  <a:lnTo>
                    <a:pt x="77" y="55"/>
                  </a:lnTo>
                  <a:lnTo>
                    <a:pt x="77" y="54"/>
                  </a:lnTo>
                  <a:lnTo>
                    <a:pt x="78" y="54"/>
                  </a:lnTo>
                  <a:lnTo>
                    <a:pt x="79" y="54"/>
                  </a:lnTo>
                  <a:lnTo>
                    <a:pt x="80" y="53"/>
                  </a:lnTo>
                  <a:lnTo>
                    <a:pt x="81" y="53"/>
                  </a:lnTo>
                  <a:lnTo>
                    <a:pt x="81" y="52"/>
                  </a:lnTo>
                  <a:lnTo>
                    <a:pt x="82" y="52"/>
                  </a:lnTo>
                  <a:lnTo>
                    <a:pt x="83" y="52"/>
                  </a:lnTo>
                  <a:lnTo>
                    <a:pt x="83" y="51"/>
                  </a:lnTo>
                  <a:lnTo>
                    <a:pt x="84" y="51"/>
                  </a:lnTo>
                  <a:lnTo>
                    <a:pt x="85" y="51"/>
                  </a:lnTo>
                  <a:lnTo>
                    <a:pt x="86" y="51"/>
                  </a:lnTo>
                  <a:lnTo>
                    <a:pt x="87" y="50"/>
                  </a:lnTo>
                  <a:lnTo>
                    <a:pt x="86" y="50"/>
                  </a:lnTo>
                  <a:lnTo>
                    <a:pt x="86" y="49"/>
                  </a:lnTo>
                  <a:lnTo>
                    <a:pt x="85" y="49"/>
                  </a:lnTo>
                  <a:lnTo>
                    <a:pt x="84" y="49"/>
                  </a:lnTo>
                  <a:lnTo>
                    <a:pt x="84" y="48"/>
                  </a:lnTo>
                  <a:lnTo>
                    <a:pt x="85" y="48"/>
                  </a:lnTo>
                  <a:lnTo>
                    <a:pt x="85" y="47"/>
                  </a:lnTo>
                  <a:lnTo>
                    <a:pt x="85" y="46"/>
                  </a:lnTo>
                  <a:lnTo>
                    <a:pt x="84" y="46"/>
                  </a:lnTo>
                  <a:lnTo>
                    <a:pt x="84" y="45"/>
                  </a:lnTo>
                  <a:lnTo>
                    <a:pt x="84" y="44"/>
                  </a:lnTo>
                  <a:lnTo>
                    <a:pt x="85" y="44"/>
                  </a:lnTo>
                  <a:lnTo>
                    <a:pt x="85" y="43"/>
                  </a:lnTo>
                  <a:lnTo>
                    <a:pt x="86" y="43"/>
                  </a:lnTo>
                  <a:lnTo>
                    <a:pt x="87" y="43"/>
                  </a:lnTo>
                  <a:lnTo>
                    <a:pt x="87" y="44"/>
                  </a:lnTo>
                  <a:lnTo>
                    <a:pt x="88" y="44"/>
                  </a:lnTo>
                  <a:lnTo>
                    <a:pt x="88" y="43"/>
                  </a:lnTo>
                  <a:lnTo>
                    <a:pt x="89" y="43"/>
                  </a:lnTo>
                  <a:lnTo>
                    <a:pt x="90" y="43"/>
                  </a:lnTo>
                  <a:lnTo>
                    <a:pt x="91" y="43"/>
                  </a:lnTo>
                  <a:lnTo>
                    <a:pt x="92" y="42"/>
                  </a:lnTo>
                  <a:lnTo>
                    <a:pt x="93" y="41"/>
                  </a:lnTo>
                  <a:lnTo>
                    <a:pt x="92" y="40"/>
                  </a:lnTo>
                  <a:lnTo>
                    <a:pt x="93" y="39"/>
                  </a:lnTo>
                  <a:lnTo>
                    <a:pt x="94" y="39"/>
                  </a:lnTo>
                  <a:lnTo>
                    <a:pt x="95" y="39"/>
                  </a:lnTo>
                  <a:lnTo>
                    <a:pt x="96" y="39"/>
                  </a:lnTo>
                  <a:lnTo>
                    <a:pt x="97" y="39"/>
                  </a:lnTo>
                  <a:lnTo>
                    <a:pt x="98" y="38"/>
                  </a:lnTo>
                  <a:lnTo>
                    <a:pt x="99" y="38"/>
                  </a:lnTo>
                  <a:lnTo>
                    <a:pt x="100" y="38"/>
                  </a:lnTo>
                  <a:lnTo>
                    <a:pt x="100" y="39"/>
                  </a:lnTo>
                  <a:lnTo>
                    <a:pt x="101" y="39"/>
                  </a:lnTo>
                  <a:lnTo>
                    <a:pt x="102" y="38"/>
                  </a:lnTo>
                  <a:lnTo>
                    <a:pt x="102" y="39"/>
                  </a:lnTo>
                  <a:lnTo>
                    <a:pt x="103" y="39"/>
                  </a:lnTo>
                  <a:lnTo>
                    <a:pt x="104" y="39"/>
                  </a:lnTo>
                  <a:lnTo>
                    <a:pt x="105" y="39"/>
                  </a:lnTo>
                  <a:lnTo>
                    <a:pt x="106" y="39"/>
                  </a:lnTo>
                  <a:lnTo>
                    <a:pt x="107" y="39"/>
                  </a:lnTo>
                  <a:lnTo>
                    <a:pt x="108" y="39"/>
                  </a:lnTo>
                  <a:lnTo>
                    <a:pt x="109" y="39"/>
                  </a:lnTo>
                  <a:lnTo>
                    <a:pt x="109" y="38"/>
                  </a:lnTo>
                  <a:lnTo>
                    <a:pt x="108" y="38"/>
                  </a:lnTo>
                  <a:lnTo>
                    <a:pt x="108" y="37"/>
                  </a:lnTo>
                  <a:lnTo>
                    <a:pt x="109" y="36"/>
                  </a:lnTo>
                  <a:lnTo>
                    <a:pt x="109" y="35"/>
                  </a:lnTo>
                  <a:lnTo>
                    <a:pt x="110" y="35"/>
                  </a:lnTo>
                  <a:lnTo>
                    <a:pt x="109" y="34"/>
                  </a:lnTo>
                  <a:lnTo>
                    <a:pt x="108" y="34"/>
                  </a:lnTo>
                  <a:lnTo>
                    <a:pt x="108" y="33"/>
                  </a:lnTo>
                  <a:lnTo>
                    <a:pt x="107" y="33"/>
                  </a:lnTo>
                  <a:lnTo>
                    <a:pt x="107" y="32"/>
                  </a:lnTo>
                  <a:lnTo>
                    <a:pt x="106" y="32"/>
                  </a:lnTo>
                  <a:lnTo>
                    <a:pt x="106" y="31"/>
                  </a:lnTo>
                  <a:lnTo>
                    <a:pt x="105" y="30"/>
                  </a:lnTo>
                  <a:lnTo>
                    <a:pt x="106" y="30"/>
                  </a:lnTo>
                  <a:lnTo>
                    <a:pt x="106" y="29"/>
                  </a:lnTo>
                  <a:lnTo>
                    <a:pt x="105" y="29"/>
                  </a:lnTo>
                  <a:lnTo>
                    <a:pt x="105" y="28"/>
                  </a:lnTo>
                  <a:lnTo>
                    <a:pt x="105" y="27"/>
                  </a:lnTo>
                  <a:lnTo>
                    <a:pt x="104" y="27"/>
                  </a:lnTo>
                  <a:lnTo>
                    <a:pt x="104" y="26"/>
                  </a:lnTo>
                  <a:lnTo>
                    <a:pt x="105" y="26"/>
                  </a:lnTo>
                  <a:lnTo>
                    <a:pt x="105" y="25"/>
                  </a:lnTo>
                  <a:lnTo>
                    <a:pt x="105" y="24"/>
                  </a:lnTo>
                  <a:lnTo>
                    <a:pt x="105" y="23"/>
                  </a:lnTo>
                  <a:lnTo>
                    <a:pt x="104" y="23"/>
                  </a:lnTo>
                  <a:lnTo>
                    <a:pt x="104" y="22"/>
                  </a:lnTo>
                  <a:lnTo>
                    <a:pt x="104" y="21"/>
                  </a:lnTo>
                  <a:lnTo>
                    <a:pt x="104" y="20"/>
                  </a:lnTo>
                  <a:lnTo>
                    <a:pt x="104" y="19"/>
                  </a:lnTo>
                  <a:lnTo>
                    <a:pt x="104" y="18"/>
                  </a:lnTo>
                  <a:lnTo>
                    <a:pt x="104" y="17"/>
                  </a:lnTo>
                  <a:lnTo>
                    <a:pt x="104" y="16"/>
                  </a:lnTo>
                  <a:lnTo>
                    <a:pt x="103" y="16"/>
                  </a:lnTo>
                  <a:lnTo>
                    <a:pt x="103" y="15"/>
                  </a:lnTo>
                  <a:lnTo>
                    <a:pt x="104" y="15"/>
                  </a:lnTo>
                  <a:lnTo>
                    <a:pt x="104" y="14"/>
                  </a:lnTo>
                  <a:lnTo>
                    <a:pt x="103" y="14"/>
                  </a:lnTo>
                  <a:lnTo>
                    <a:pt x="103" y="13"/>
                  </a:lnTo>
                  <a:lnTo>
                    <a:pt x="103" y="12"/>
                  </a:lnTo>
                  <a:lnTo>
                    <a:pt x="103" y="11"/>
                  </a:lnTo>
                  <a:lnTo>
                    <a:pt x="102" y="11"/>
                  </a:lnTo>
                  <a:lnTo>
                    <a:pt x="101" y="11"/>
                  </a:lnTo>
                  <a:lnTo>
                    <a:pt x="101" y="10"/>
                  </a:lnTo>
                  <a:lnTo>
                    <a:pt x="100" y="10"/>
                  </a:lnTo>
                  <a:lnTo>
                    <a:pt x="100" y="9"/>
                  </a:lnTo>
                  <a:lnTo>
                    <a:pt x="99" y="9"/>
                  </a:lnTo>
                  <a:lnTo>
                    <a:pt x="99" y="8"/>
                  </a:lnTo>
                  <a:lnTo>
                    <a:pt x="99" y="7"/>
                  </a:lnTo>
                  <a:lnTo>
                    <a:pt x="98" y="8"/>
                  </a:lnTo>
                  <a:lnTo>
                    <a:pt x="96" y="9"/>
                  </a:lnTo>
                  <a:lnTo>
                    <a:pt x="95" y="8"/>
                  </a:lnTo>
                  <a:lnTo>
                    <a:pt x="93" y="7"/>
                  </a:lnTo>
                  <a:lnTo>
                    <a:pt x="92" y="6"/>
                  </a:lnTo>
                  <a:lnTo>
                    <a:pt x="91" y="7"/>
                  </a:lnTo>
                  <a:lnTo>
                    <a:pt x="89" y="7"/>
                  </a:lnTo>
                  <a:lnTo>
                    <a:pt x="88" y="7"/>
                  </a:lnTo>
                  <a:lnTo>
                    <a:pt x="86" y="7"/>
                  </a:lnTo>
                  <a:lnTo>
                    <a:pt x="85" y="7"/>
                  </a:lnTo>
                  <a:lnTo>
                    <a:pt x="84" y="7"/>
                  </a:lnTo>
                  <a:lnTo>
                    <a:pt x="82" y="8"/>
                  </a:lnTo>
                  <a:lnTo>
                    <a:pt x="80" y="8"/>
                  </a:lnTo>
                  <a:lnTo>
                    <a:pt x="78" y="8"/>
                  </a:lnTo>
                  <a:lnTo>
                    <a:pt x="76" y="7"/>
                  </a:lnTo>
                  <a:lnTo>
                    <a:pt x="75" y="6"/>
                  </a:lnTo>
                  <a:lnTo>
                    <a:pt x="74" y="5"/>
                  </a:lnTo>
                  <a:lnTo>
                    <a:pt x="73" y="4"/>
                  </a:lnTo>
                  <a:lnTo>
                    <a:pt x="72" y="3"/>
                  </a:lnTo>
                  <a:lnTo>
                    <a:pt x="71" y="1"/>
                  </a:lnTo>
                  <a:lnTo>
                    <a:pt x="70" y="0"/>
                  </a:lnTo>
                  <a:lnTo>
                    <a:pt x="68" y="1"/>
                  </a:lnTo>
                  <a:lnTo>
                    <a:pt x="67" y="1"/>
                  </a:lnTo>
                  <a:lnTo>
                    <a:pt x="66" y="2"/>
                  </a:lnTo>
                  <a:lnTo>
                    <a:pt x="65" y="4"/>
                  </a:lnTo>
                  <a:lnTo>
                    <a:pt x="64" y="6"/>
                  </a:lnTo>
                  <a:lnTo>
                    <a:pt x="63" y="9"/>
                  </a:lnTo>
                  <a:lnTo>
                    <a:pt x="62" y="11"/>
                  </a:lnTo>
                  <a:lnTo>
                    <a:pt x="61" y="14"/>
                  </a:lnTo>
                  <a:lnTo>
                    <a:pt x="59" y="16"/>
                  </a:lnTo>
                  <a:lnTo>
                    <a:pt x="58" y="19"/>
                  </a:lnTo>
                  <a:lnTo>
                    <a:pt x="56" y="21"/>
                  </a:lnTo>
                  <a:lnTo>
                    <a:pt x="54" y="22"/>
                  </a:lnTo>
                  <a:lnTo>
                    <a:pt x="52" y="23"/>
                  </a:lnTo>
                  <a:lnTo>
                    <a:pt x="50" y="25"/>
                  </a:lnTo>
                  <a:lnTo>
                    <a:pt x="48" y="26"/>
                  </a:lnTo>
                  <a:lnTo>
                    <a:pt x="45" y="26"/>
                  </a:lnTo>
                  <a:lnTo>
                    <a:pt x="42" y="28"/>
                  </a:lnTo>
                  <a:lnTo>
                    <a:pt x="41" y="29"/>
                  </a:lnTo>
                  <a:lnTo>
                    <a:pt x="39" y="31"/>
                  </a:lnTo>
                  <a:lnTo>
                    <a:pt x="37" y="34"/>
                  </a:lnTo>
                  <a:lnTo>
                    <a:pt x="35" y="36"/>
                  </a:lnTo>
                  <a:lnTo>
                    <a:pt x="36" y="37"/>
                  </a:lnTo>
                  <a:lnTo>
                    <a:pt x="35" y="39"/>
                  </a:lnTo>
                  <a:lnTo>
                    <a:pt x="34" y="41"/>
                  </a:lnTo>
                  <a:lnTo>
                    <a:pt x="32" y="42"/>
                  </a:lnTo>
                  <a:lnTo>
                    <a:pt x="32" y="43"/>
                  </a:lnTo>
                  <a:lnTo>
                    <a:pt x="31" y="44"/>
                  </a:lnTo>
                  <a:lnTo>
                    <a:pt x="30" y="46"/>
                  </a:lnTo>
                  <a:lnTo>
                    <a:pt x="29" y="47"/>
                  </a:lnTo>
                  <a:lnTo>
                    <a:pt x="29" y="48"/>
                  </a:lnTo>
                  <a:lnTo>
                    <a:pt x="29" y="51"/>
                  </a:lnTo>
                  <a:lnTo>
                    <a:pt x="29" y="53"/>
                  </a:lnTo>
                  <a:lnTo>
                    <a:pt x="29" y="55"/>
                  </a:lnTo>
                  <a:lnTo>
                    <a:pt x="30" y="56"/>
                  </a:lnTo>
                  <a:lnTo>
                    <a:pt x="30" y="57"/>
                  </a:lnTo>
                  <a:lnTo>
                    <a:pt x="30" y="59"/>
                  </a:lnTo>
                  <a:lnTo>
                    <a:pt x="30" y="60"/>
                  </a:lnTo>
                  <a:lnTo>
                    <a:pt x="30" y="61"/>
                  </a:lnTo>
                  <a:lnTo>
                    <a:pt x="29" y="63"/>
                  </a:lnTo>
                  <a:lnTo>
                    <a:pt x="28" y="64"/>
                  </a:lnTo>
                  <a:lnTo>
                    <a:pt x="28" y="65"/>
                  </a:lnTo>
                  <a:lnTo>
                    <a:pt x="27" y="66"/>
                  </a:lnTo>
                  <a:lnTo>
                    <a:pt x="26" y="68"/>
                  </a:lnTo>
                  <a:lnTo>
                    <a:pt x="25" y="69"/>
                  </a:lnTo>
                  <a:lnTo>
                    <a:pt x="25" y="70"/>
                  </a:lnTo>
                  <a:lnTo>
                    <a:pt x="24" y="70"/>
                  </a:lnTo>
                  <a:lnTo>
                    <a:pt x="23" y="71"/>
                  </a:lnTo>
                  <a:lnTo>
                    <a:pt x="21" y="73"/>
                  </a:lnTo>
                  <a:lnTo>
                    <a:pt x="18" y="74"/>
                  </a:lnTo>
                  <a:lnTo>
                    <a:pt x="16" y="76"/>
                  </a:lnTo>
                  <a:lnTo>
                    <a:pt x="14" y="78"/>
                  </a:lnTo>
                  <a:lnTo>
                    <a:pt x="12" y="79"/>
                  </a:lnTo>
                  <a:lnTo>
                    <a:pt x="10" y="80"/>
                  </a:lnTo>
                  <a:lnTo>
                    <a:pt x="7" y="81"/>
                  </a:lnTo>
                  <a:lnTo>
                    <a:pt x="4" y="82"/>
                  </a:lnTo>
                  <a:lnTo>
                    <a:pt x="2" y="82"/>
                  </a:lnTo>
                  <a:lnTo>
                    <a:pt x="0" y="82"/>
                  </a:lnTo>
                  <a:lnTo>
                    <a:pt x="0" y="83"/>
                  </a:lnTo>
                  <a:lnTo>
                    <a:pt x="0" y="84"/>
                  </a:lnTo>
                  <a:lnTo>
                    <a:pt x="1" y="84"/>
                  </a:lnTo>
                  <a:lnTo>
                    <a:pt x="5" y="84"/>
                  </a:lnTo>
                  <a:lnTo>
                    <a:pt x="13" y="84"/>
                  </a:lnTo>
                  <a:lnTo>
                    <a:pt x="26" y="84"/>
                  </a:lnTo>
                  <a:lnTo>
                    <a:pt x="36" y="84"/>
                  </a:lnTo>
                  <a:lnTo>
                    <a:pt x="40" y="8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01" name="Mozambique">
              <a:hlinkClick r:id="" action="ppaction://noaction"/>
            </p:cNvPr>
            <p:cNvSpPr>
              <a:spLocks noChangeAspect="1"/>
            </p:cNvSpPr>
            <p:nvPr/>
          </p:nvSpPr>
          <p:spPr bwMode="auto">
            <a:xfrm>
              <a:off x="2141" y="1548"/>
              <a:ext cx="99" cy="157"/>
            </a:xfrm>
            <a:custGeom>
              <a:avLst/>
              <a:gdLst>
                <a:gd name="T0" fmla="*/ 12 w 99"/>
                <a:gd name="T1" fmla="*/ 53 h 157"/>
                <a:gd name="T2" fmla="*/ 26 w 99"/>
                <a:gd name="T3" fmla="*/ 61 h 157"/>
                <a:gd name="T4" fmla="*/ 27 w 99"/>
                <a:gd name="T5" fmla="*/ 77 h 157"/>
                <a:gd name="T6" fmla="*/ 24 w 99"/>
                <a:gd name="T7" fmla="*/ 97 h 157"/>
                <a:gd name="T8" fmla="*/ 15 w 99"/>
                <a:gd name="T9" fmla="*/ 112 h 157"/>
                <a:gd name="T10" fmla="*/ 14 w 99"/>
                <a:gd name="T11" fmla="*/ 118 h 157"/>
                <a:gd name="T12" fmla="*/ 18 w 99"/>
                <a:gd name="T13" fmla="*/ 133 h 157"/>
                <a:gd name="T14" fmla="*/ 18 w 99"/>
                <a:gd name="T15" fmla="*/ 148 h 157"/>
                <a:gd name="T16" fmla="*/ 20 w 99"/>
                <a:gd name="T17" fmla="*/ 157 h 157"/>
                <a:gd name="T18" fmla="*/ 27 w 99"/>
                <a:gd name="T19" fmla="*/ 151 h 157"/>
                <a:gd name="T20" fmla="*/ 27 w 99"/>
                <a:gd name="T21" fmla="*/ 145 h 157"/>
                <a:gd name="T22" fmla="*/ 41 w 99"/>
                <a:gd name="T23" fmla="*/ 140 h 157"/>
                <a:gd name="T24" fmla="*/ 50 w 99"/>
                <a:gd name="T25" fmla="*/ 129 h 157"/>
                <a:gd name="T26" fmla="*/ 50 w 99"/>
                <a:gd name="T27" fmla="*/ 120 h 157"/>
                <a:gd name="T28" fmla="*/ 49 w 99"/>
                <a:gd name="T29" fmla="*/ 112 h 157"/>
                <a:gd name="T30" fmla="*/ 46 w 99"/>
                <a:gd name="T31" fmla="*/ 100 h 157"/>
                <a:gd name="T32" fmla="*/ 43 w 99"/>
                <a:gd name="T33" fmla="*/ 91 h 157"/>
                <a:gd name="T34" fmla="*/ 53 w 99"/>
                <a:gd name="T35" fmla="*/ 82 h 157"/>
                <a:gd name="T36" fmla="*/ 59 w 99"/>
                <a:gd name="T37" fmla="*/ 78 h 157"/>
                <a:gd name="T38" fmla="*/ 63 w 99"/>
                <a:gd name="T39" fmla="*/ 74 h 157"/>
                <a:gd name="T40" fmla="*/ 78 w 99"/>
                <a:gd name="T41" fmla="*/ 64 h 157"/>
                <a:gd name="T42" fmla="*/ 89 w 99"/>
                <a:gd name="T43" fmla="*/ 58 h 157"/>
                <a:gd name="T44" fmla="*/ 96 w 99"/>
                <a:gd name="T45" fmla="*/ 49 h 157"/>
                <a:gd name="T46" fmla="*/ 99 w 99"/>
                <a:gd name="T47" fmla="*/ 41 h 157"/>
                <a:gd name="T48" fmla="*/ 96 w 99"/>
                <a:gd name="T49" fmla="*/ 36 h 157"/>
                <a:gd name="T50" fmla="*/ 96 w 99"/>
                <a:gd name="T51" fmla="*/ 24 h 157"/>
                <a:gd name="T52" fmla="*/ 97 w 99"/>
                <a:gd name="T53" fmla="*/ 10 h 157"/>
                <a:gd name="T54" fmla="*/ 98 w 99"/>
                <a:gd name="T55" fmla="*/ 1 h 157"/>
                <a:gd name="T56" fmla="*/ 96 w 99"/>
                <a:gd name="T57" fmla="*/ 3 h 157"/>
                <a:gd name="T58" fmla="*/ 90 w 99"/>
                <a:gd name="T59" fmla="*/ 6 h 157"/>
                <a:gd name="T60" fmla="*/ 84 w 99"/>
                <a:gd name="T61" fmla="*/ 9 h 157"/>
                <a:gd name="T62" fmla="*/ 77 w 99"/>
                <a:gd name="T63" fmla="*/ 8 h 157"/>
                <a:gd name="T64" fmla="*/ 71 w 99"/>
                <a:gd name="T65" fmla="*/ 11 h 157"/>
                <a:gd name="T66" fmla="*/ 63 w 99"/>
                <a:gd name="T67" fmla="*/ 12 h 157"/>
                <a:gd name="T68" fmla="*/ 58 w 99"/>
                <a:gd name="T69" fmla="*/ 11 h 157"/>
                <a:gd name="T70" fmla="*/ 51 w 99"/>
                <a:gd name="T71" fmla="*/ 11 h 157"/>
                <a:gd name="T72" fmla="*/ 46 w 99"/>
                <a:gd name="T73" fmla="*/ 13 h 157"/>
                <a:gd name="T74" fmla="*/ 44 w 99"/>
                <a:gd name="T75" fmla="*/ 20 h 157"/>
                <a:gd name="T76" fmla="*/ 45 w 99"/>
                <a:gd name="T77" fmla="*/ 27 h 157"/>
                <a:gd name="T78" fmla="*/ 47 w 99"/>
                <a:gd name="T79" fmla="*/ 32 h 157"/>
                <a:gd name="T80" fmla="*/ 51 w 99"/>
                <a:gd name="T81" fmla="*/ 36 h 157"/>
                <a:gd name="T82" fmla="*/ 55 w 99"/>
                <a:gd name="T83" fmla="*/ 40 h 157"/>
                <a:gd name="T84" fmla="*/ 55 w 99"/>
                <a:gd name="T85" fmla="*/ 47 h 157"/>
                <a:gd name="T86" fmla="*/ 54 w 99"/>
                <a:gd name="T87" fmla="*/ 54 h 157"/>
                <a:gd name="T88" fmla="*/ 49 w 99"/>
                <a:gd name="T89" fmla="*/ 56 h 157"/>
                <a:gd name="T90" fmla="*/ 49 w 99"/>
                <a:gd name="T91" fmla="*/ 61 h 157"/>
                <a:gd name="T92" fmla="*/ 48 w 99"/>
                <a:gd name="T93" fmla="*/ 61 h 157"/>
                <a:gd name="T94" fmla="*/ 43 w 99"/>
                <a:gd name="T95" fmla="*/ 57 h 157"/>
                <a:gd name="T96" fmla="*/ 40 w 99"/>
                <a:gd name="T97" fmla="*/ 52 h 157"/>
                <a:gd name="T98" fmla="*/ 42 w 99"/>
                <a:gd name="T99" fmla="*/ 47 h 157"/>
                <a:gd name="T100" fmla="*/ 42 w 99"/>
                <a:gd name="T101" fmla="*/ 41 h 157"/>
                <a:gd name="T102" fmla="*/ 38 w 99"/>
                <a:gd name="T103" fmla="*/ 39 h 157"/>
                <a:gd name="T104" fmla="*/ 33 w 99"/>
                <a:gd name="T105" fmla="*/ 38 h 157"/>
                <a:gd name="T106" fmla="*/ 29 w 99"/>
                <a:gd name="T107" fmla="*/ 34 h 157"/>
                <a:gd name="T108" fmla="*/ 8 w 99"/>
                <a:gd name="T109" fmla="*/ 41 h 157"/>
                <a:gd name="T110" fmla="*/ 3 w 99"/>
                <a:gd name="T111" fmla="*/ 49 h 15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
                <a:gd name="T169" fmla="*/ 0 h 157"/>
                <a:gd name="T170" fmla="*/ 99 w 99"/>
                <a:gd name="T171" fmla="*/ 157 h 15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 h="157">
                  <a:moveTo>
                    <a:pt x="3" y="50"/>
                  </a:moveTo>
                  <a:lnTo>
                    <a:pt x="3" y="52"/>
                  </a:lnTo>
                  <a:lnTo>
                    <a:pt x="4" y="53"/>
                  </a:lnTo>
                  <a:lnTo>
                    <a:pt x="6" y="53"/>
                  </a:lnTo>
                  <a:lnTo>
                    <a:pt x="8" y="52"/>
                  </a:lnTo>
                  <a:lnTo>
                    <a:pt x="9" y="52"/>
                  </a:lnTo>
                  <a:lnTo>
                    <a:pt x="12" y="53"/>
                  </a:lnTo>
                  <a:lnTo>
                    <a:pt x="15" y="54"/>
                  </a:lnTo>
                  <a:lnTo>
                    <a:pt x="18" y="55"/>
                  </a:lnTo>
                  <a:lnTo>
                    <a:pt x="19" y="56"/>
                  </a:lnTo>
                  <a:lnTo>
                    <a:pt x="22" y="57"/>
                  </a:lnTo>
                  <a:lnTo>
                    <a:pt x="25" y="58"/>
                  </a:lnTo>
                  <a:lnTo>
                    <a:pt x="26" y="59"/>
                  </a:lnTo>
                  <a:lnTo>
                    <a:pt x="26" y="61"/>
                  </a:lnTo>
                  <a:lnTo>
                    <a:pt x="27" y="63"/>
                  </a:lnTo>
                  <a:lnTo>
                    <a:pt x="27" y="65"/>
                  </a:lnTo>
                  <a:lnTo>
                    <a:pt x="28" y="67"/>
                  </a:lnTo>
                  <a:lnTo>
                    <a:pt x="28" y="70"/>
                  </a:lnTo>
                  <a:lnTo>
                    <a:pt x="27" y="73"/>
                  </a:lnTo>
                  <a:lnTo>
                    <a:pt x="28" y="74"/>
                  </a:lnTo>
                  <a:lnTo>
                    <a:pt x="27" y="77"/>
                  </a:lnTo>
                  <a:lnTo>
                    <a:pt x="27" y="79"/>
                  </a:lnTo>
                  <a:lnTo>
                    <a:pt x="25" y="82"/>
                  </a:lnTo>
                  <a:lnTo>
                    <a:pt x="25" y="84"/>
                  </a:lnTo>
                  <a:lnTo>
                    <a:pt x="26" y="87"/>
                  </a:lnTo>
                  <a:lnTo>
                    <a:pt x="27" y="91"/>
                  </a:lnTo>
                  <a:lnTo>
                    <a:pt x="25" y="94"/>
                  </a:lnTo>
                  <a:lnTo>
                    <a:pt x="24" y="97"/>
                  </a:lnTo>
                  <a:lnTo>
                    <a:pt x="23" y="99"/>
                  </a:lnTo>
                  <a:lnTo>
                    <a:pt x="22" y="102"/>
                  </a:lnTo>
                  <a:lnTo>
                    <a:pt x="21" y="105"/>
                  </a:lnTo>
                  <a:lnTo>
                    <a:pt x="19" y="108"/>
                  </a:lnTo>
                  <a:lnTo>
                    <a:pt x="18" y="109"/>
                  </a:lnTo>
                  <a:lnTo>
                    <a:pt x="16" y="110"/>
                  </a:lnTo>
                  <a:lnTo>
                    <a:pt x="15" y="112"/>
                  </a:lnTo>
                  <a:lnTo>
                    <a:pt x="15" y="113"/>
                  </a:lnTo>
                  <a:lnTo>
                    <a:pt x="14" y="114"/>
                  </a:lnTo>
                  <a:lnTo>
                    <a:pt x="14" y="115"/>
                  </a:lnTo>
                  <a:lnTo>
                    <a:pt x="14" y="116"/>
                  </a:lnTo>
                  <a:lnTo>
                    <a:pt x="15" y="116"/>
                  </a:lnTo>
                  <a:lnTo>
                    <a:pt x="14" y="117"/>
                  </a:lnTo>
                  <a:lnTo>
                    <a:pt x="14" y="118"/>
                  </a:lnTo>
                  <a:lnTo>
                    <a:pt x="15" y="120"/>
                  </a:lnTo>
                  <a:lnTo>
                    <a:pt x="15" y="123"/>
                  </a:lnTo>
                  <a:lnTo>
                    <a:pt x="16" y="125"/>
                  </a:lnTo>
                  <a:lnTo>
                    <a:pt x="16" y="127"/>
                  </a:lnTo>
                  <a:lnTo>
                    <a:pt x="17" y="130"/>
                  </a:lnTo>
                  <a:lnTo>
                    <a:pt x="17" y="131"/>
                  </a:lnTo>
                  <a:lnTo>
                    <a:pt x="18" y="133"/>
                  </a:lnTo>
                  <a:lnTo>
                    <a:pt x="18" y="137"/>
                  </a:lnTo>
                  <a:lnTo>
                    <a:pt x="18" y="139"/>
                  </a:lnTo>
                  <a:lnTo>
                    <a:pt x="18" y="142"/>
                  </a:lnTo>
                  <a:lnTo>
                    <a:pt x="18" y="144"/>
                  </a:lnTo>
                  <a:lnTo>
                    <a:pt x="18" y="146"/>
                  </a:lnTo>
                  <a:lnTo>
                    <a:pt x="18" y="147"/>
                  </a:lnTo>
                  <a:lnTo>
                    <a:pt x="18" y="148"/>
                  </a:lnTo>
                  <a:lnTo>
                    <a:pt x="19" y="149"/>
                  </a:lnTo>
                  <a:lnTo>
                    <a:pt x="19" y="151"/>
                  </a:lnTo>
                  <a:lnTo>
                    <a:pt x="19" y="152"/>
                  </a:lnTo>
                  <a:lnTo>
                    <a:pt x="19" y="154"/>
                  </a:lnTo>
                  <a:lnTo>
                    <a:pt x="19" y="156"/>
                  </a:lnTo>
                  <a:lnTo>
                    <a:pt x="19" y="157"/>
                  </a:lnTo>
                  <a:lnTo>
                    <a:pt x="20" y="157"/>
                  </a:lnTo>
                  <a:lnTo>
                    <a:pt x="22" y="157"/>
                  </a:lnTo>
                  <a:lnTo>
                    <a:pt x="25" y="157"/>
                  </a:lnTo>
                  <a:lnTo>
                    <a:pt x="26" y="157"/>
                  </a:lnTo>
                  <a:lnTo>
                    <a:pt x="26" y="156"/>
                  </a:lnTo>
                  <a:lnTo>
                    <a:pt x="26" y="154"/>
                  </a:lnTo>
                  <a:lnTo>
                    <a:pt x="27" y="153"/>
                  </a:lnTo>
                  <a:lnTo>
                    <a:pt x="27" y="151"/>
                  </a:lnTo>
                  <a:lnTo>
                    <a:pt x="26" y="152"/>
                  </a:lnTo>
                  <a:lnTo>
                    <a:pt x="25" y="153"/>
                  </a:lnTo>
                  <a:lnTo>
                    <a:pt x="24" y="151"/>
                  </a:lnTo>
                  <a:lnTo>
                    <a:pt x="23" y="150"/>
                  </a:lnTo>
                  <a:lnTo>
                    <a:pt x="25" y="148"/>
                  </a:lnTo>
                  <a:lnTo>
                    <a:pt x="26" y="146"/>
                  </a:lnTo>
                  <a:lnTo>
                    <a:pt x="27" y="145"/>
                  </a:lnTo>
                  <a:lnTo>
                    <a:pt x="28" y="145"/>
                  </a:lnTo>
                  <a:lnTo>
                    <a:pt x="30" y="144"/>
                  </a:lnTo>
                  <a:lnTo>
                    <a:pt x="31" y="143"/>
                  </a:lnTo>
                  <a:lnTo>
                    <a:pt x="33" y="142"/>
                  </a:lnTo>
                  <a:lnTo>
                    <a:pt x="36" y="141"/>
                  </a:lnTo>
                  <a:lnTo>
                    <a:pt x="39" y="140"/>
                  </a:lnTo>
                  <a:lnTo>
                    <a:pt x="41" y="140"/>
                  </a:lnTo>
                  <a:lnTo>
                    <a:pt x="44" y="138"/>
                  </a:lnTo>
                  <a:lnTo>
                    <a:pt x="46" y="137"/>
                  </a:lnTo>
                  <a:lnTo>
                    <a:pt x="48" y="135"/>
                  </a:lnTo>
                  <a:lnTo>
                    <a:pt x="49" y="134"/>
                  </a:lnTo>
                  <a:lnTo>
                    <a:pt x="50" y="132"/>
                  </a:lnTo>
                  <a:lnTo>
                    <a:pt x="50" y="130"/>
                  </a:lnTo>
                  <a:lnTo>
                    <a:pt x="50" y="129"/>
                  </a:lnTo>
                  <a:lnTo>
                    <a:pt x="49" y="130"/>
                  </a:lnTo>
                  <a:lnTo>
                    <a:pt x="48" y="132"/>
                  </a:lnTo>
                  <a:lnTo>
                    <a:pt x="48" y="130"/>
                  </a:lnTo>
                  <a:lnTo>
                    <a:pt x="49" y="127"/>
                  </a:lnTo>
                  <a:lnTo>
                    <a:pt x="49" y="125"/>
                  </a:lnTo>
                  <a:lnTo>
                    <a:pt x="50" y="122"/>
                  </a:lnTo>
                  <a:lnTo>
                    <a:pt x="50" y="120"/>
                  </a:lnTo>
                  <a:lnTo>
                    <a:pt x="50" y="118"/>
                  </a:lnTo>
                  <a:lnTo>
                    <a:pt x="51" y="116"/>
                  </a:lnTo>
                  <a:lnTo>
                    <a:pt x="51" y="114"/>
                  </a:lnTo>
                  <a:lnTo>
                    <a:pt x="51" y="113"/>
                  </a:lnTo>
                  <a:lnTo>
                    <a:pt x="50" y="112"/>
                  </a:lnTo>
                  <a:lnTo>
                    <a:pt x="49" y="113"/>
                  </a:lnTo>
                  <a:lnTo>
                    <a:pt x="49" y="112"/>
                  </a:lnTo>
                  <a:lnTo>
                    <a:pt x="49" y="109"/>
                  </a:lnTo>
                  <a:lnTo>
                    <a:pt x="48" y="107"/>
                  </a:lnTo>
                  <a:lnTo>
                    <a:pt x="47" y="104"/>
                  </a:lnTo>
                  <a:lnTo>
                    <a:pt x="47" y="103"/>
                  </a:lnTo>
                  <a:lnTo>
                    <a:pt x="46" y="102"/>
                  </a:lnTo>
                  <a:lnTo>
                    <a:pt x="46" y="101"/>
                  </a:lnTo>
                  <a:lnTo>
                    <a:pt x="46" y="100"/>
                  </a:lnTo>
                  <a:lnTo>
                    <a:pt x="45" y="99"/>
                  </a:lnTo>
                  <a:lnTo>
                    <a:pt x="44" y="98"/>
                  </a:lnTo>
                  <a:lnTo>
                    <a:pt x="43" y="97"/>
                  </a:lnTo>
                  <a:lnTo>
                    <a:pt x="43" y="96"/>
                  </a:lnTo>
                  <a:lnTo>
                    <a:pt x="43" y="94"/>
                  </a:lnTo>
                  <a:lnTo>
                    <a:pt x="43" y="92"/>
                  </a:lnTo>
                  <a:lnTo>
                    <a:pt x="43" y="91"/>
                  </a:lnTo>
                  <a:lnTo>
                    <a:pt x="45" y="90"/>
                  </a:lnTo>
                  <a:lnTo>
                    <a:pt x="46" y="89"/>
                  </a:lnTo>
                  <a:lnTo>
                    <a:pt x="48" y="87"/>
                  </a:lnTo>
                  <a:lnTo>
                    <a:pt x="50" y="86"/>
                  </a:lnTo>
                  <a:lnTo>
                    <a:pt x="52" y="84"/>
                  </a:lnTo>
                  <a:lnTo>
                    <a:pt x="53" y="83"/>
                  </a:lnTo>
                  <a:lnTo>
                    <a:pt x="53" y="82"/>
                  </a:lnTo>
                  <a:lnTo>
                    <a:pt x="55" y="81"/>
                  </a:lnTo>
                  <a:lnTo>
                    <a:pt x="55" y="80"/>
                  </a:lnTo>
                  <a:lnTo>
                    <a:pt x="56" y="79"/>
                  </a:lnTo>
                  <a:lnTo>
                    <a:pt x="56" y="80"/>
                  </a:lnTo>
                  <a:lnTo>
                    <a:pt x="57" y="81"/>
                  </a:lnTo>
                  <a:lnTo>
                    <a:pt x="58" y="79"/>
                  </a:lnTo>
                  <a:lnTo>
                    <a:pt x="59" y="78"/>
                  </a:lnTo>
                  <a:lnTo>
                    <a:pt x="60" y="77"/>
                  </a:lnTo>
                  <a:lnTo>
                    <a:pt x="61" y="76"/>
                  </a:lnTo>
                  <a:lnTo>
                    <a:pt x="61" y="75"/>
                  </a:lnTo>
                  <a:lnTo>
                    <a:pt x="60" y="75"/>
                  </a:lnTo>
                  <a:lnTo>
                    <a:pt x="61" y="74"/>
                  </a:lnTo>
                  <a:lnTo>
                    <a:pt x="62" y="74"/>
                  </a:lnTo>
                  <a:lnTo>
                    <a:pt x="63" y="74"/>
                  </a:lnTo>
                  <a:lnTo>
                    <a:pt x="64" y="72"/>
                  </a:lnTo>
                  <a:lnTo>
                    <a:pt x="65" y="70"/>
                  </a:lnTo>
                  <a:lnTo>
                    <a:pt x="68" y="68"/>
                  </a:lnTo>
                  <a:lnTo>
                    <a:pt x="70" y="67"/>
                  </a:lnTo>
                  <a:lnTo>
                    <a:pt x="73" y="66"/>
                  </a:lnTo>
                  <a:lnTo>
                    <a:pt x="76" y="65"/>
                  </a:lnTo>
                  <a:lnTo>
                    <a:pt x="78" y="64"/>
                  </a:lnTo>
                  <a:lnTo>
                    <a:pt x="79" y="64"/>
                  </a:lnTo>
                  <a:lnTo>
                    <a:pt x="81" y="64"/>
                  </a:lnTo>
                  <a:lnTo>
                    <a:pt x="83" y="63"/>
                  </a:lnTo>
                  <a:lnTo>
                    <a:pt x="84" y="61"/>
                  </a:lnTo>
                  <a:lnTo>
                    <a:pt x="86" y="60"/>
                  </a:lnTo>
                  <a:lnTo>
                    <a:pt x="88" y="59"/>
                  </a:lnTo>
                  <a:lnTo>
                    <a:pt x="89" y="58"/>
                  </a:lnTo>
                  <a:lnTo>
                    <a:pt x="90" y="57"/>
                  </a:lnTo>
                  <a:lnTo>
                    <a:pt x="89" y="56"/>
                  </a:lnTo>
                  <a:lnTo>
                    <a:pt x="92" y="54"/>
                  </a:lnTo>
                  <a:lnTo>
                    <a:pt x="93" y="53"/>
                  </a:lnTo>
                  <a:lnTo>
                    <a:pt x="94" y="51"/>
                  </a:lnTo>
                  <a:lnTo>
                    <a:pt x="95" y="49"/>
                  </a:lnTo>
                  <a:lnTo>
                    <a:pt x="96" y="49"/>
                  </a:lnTo>
                  <a:lnTo>
                    <a:pt x="97" y="49"/>
                  </a:lnTo>
                  <a:lnTo>
                    <a:pt x="97" y="47"/>
                  </a:lnTo>
                  <a:lnTo>
                    <a:pt x="97" y="46"/>
                  </a:lnTo>
                  <a:lnTo>
                    <a:pt x="96" y="46"/>
                  </a:lnTo>
                  <a:lnTo>
                    <a:pt x="97" y="44"/>
                  </a:lnTo>
                  <a:lnTo>
                    <a:pt x="98" y="42"/>
                  </a:lnTo>
                  <a:lnTo>
                    <a:pt x="99" y="41"/>
                  </a:lnTo>
                  <a:lnTo>
                    <a:pt x="99" y="39"/>
                  </a:lnTo>
                  <a:lnTo>
                    <a:pt x="98" y="38"/>
                  </a:lnTo>
                  <a:lnTo>
                    <a:pt x="97" y="38"/>
                  </a:lnTo>
                  <a:lnTo>
                    <a:pt x="98" y="37"/>
                  </a:lnTo>
                  <a:lnTo>
                    <a:pt x="98" y="36"/>
                  </a:lnTo>
                  <a:lnTo>
                    <a:pt x="97" y="36"/>
                  </a:lnTo>
                  <a:lnTo>
                    <a:pt x="96" y="36"/>
                  </a:lnTo>
                  <a:lnTo>
                    <a:pt x="97" y="35"/>
                  </a:lnTo>
                  <a:lnTo>
                    <a:pt x="97" y="34"/>
                  </a:lnTo>
                  <a:lnTo>
                    <a:pt x="96" y="32"/>
                  </a:lnTo>
                  <a:lnTo>
                    <a:pt x="96" y="31"/>
                  </a:lnTo>
                  <a:lnTo>
                    <a:pt x="96" y="28"/>
                  </a:lnTo>
                  <a:lnTo>
                    <a:pt x="96" y="25"/>
                  </a:lnTo>
                  <a:lnTo>
                    <a:pt x="96" y="24"/>
                  </a:lnTo>
                  <a:lnTo>
                    <a:pt x="97" y="23"/>
                  </a:lnTo>
                  <a:lnTo>
                    <a:pt x="97" y="20"/>
                  </a:lnTo>
                  <a:lnTo>
                    <a:pt x="96" y="17"/>
                  </a:lnTo>
                  <a:lnTo>
                    <a:pt x="96" y="15"/>
                  </a:lnTo>
                  <a:lnTo>
                    <a:pt x="96" y="13"/>
                  </a:lnTo>
                  <a:lnTo>
                    <a:pt x="96" y="11"/>
                  </a:lnTo>
                  <a:lnTo>
                    <a:pt x="97" y="10"/>
                  </a:lnTo>
                  <a:lnTo>
                    <a:pt x="98" y="8"/>
                  </a:lnTo>
                  <a:lnTo>
                    <a:pt x="99" y="7"/>
                  </a:lnTo>
                  <a:lnTo>
                    <a:pt x="99" y="6"/>
                  </a:lnTo>
                  <a:lnTo>
                    <a:pt x="99" y="4"/>
                  </a:lnTo>
                  <a:lnTo>
                    <a:pt x="99" y="3"/>
                  </a:lnTo>
                  <a:lnTo>
                    <a:pt x="99" y="2"/>
                  </a:lnTo>
                  <a:lnTo>
                    <a:pt x="98" y="1"/>
                  </a:lnTo>
                  <a:lnTo>
                    <a:pt x="97" y="0"/>
                  </a:lnTo>
                  <a:lnTo>
                    <a:pt x="98" y="0"/>
                  </a:lnTo>
                  <a:lnTo>
                    <a:pt x="98" y="1"/>
                  </a:lnTo>
                  <a:lnTo>
                    <a:pt x="98" y="2"/>
                  </a:lnTo>
                  <a:lnTo>
                    <a:pt x="97" y="2"/>
                  </a:lnTo>
                  <a:lnTo>
                    <a:pt x="96" y="2"/>
                  </a:lnTo>
                  <a:lnTo>
                    <a:pt x="96" y="3"/>
                  </a:lnTo>
                  <a:lnTo>
                    <a:pt x="95" y="3"/>
                  </a:lnTo>
                  <a:lnTo>
                    <a:pt x="95" y="4"/>
                  </a:lnTo>
                  <a:lnTo>
                    <a:pt x="94" y="4"/>
                  </a:lnTo>
                  <a:lnTo>
                    <a:pt x="93" y="5"/>
                  </a:lnTo>
                  <a:lnTo>
                    <a:pt x="92" y="6"/>
                  </a:lnTo>
                  <a:lnTo>
                    <a:pt x="91" y="6"/>
                  </a:lnTo>
                  <a:lnTo>
                    <a:pt x="90" y="6"/>
                  </a:lnTo>
                  <a:lnTo>
                    <a:pt x="89" y="7"/>
                  </a:lnTo>
                  <a:lnTo>
                    <a:pt x="88" y="7"/>
                  </a:lnTo>
                  <a:lnTo>
                    <a:pt x="87" y="7"/>
                  </a:lnTo>
                  <a:lnTo>
                    <a:pt x="86" y="8"/>
                  </a:lnTo>
                  <a:lnTo>
                    <a:pt x="85" y="8"/>
                  </a:lnTo>
                  <a:lnTo>
                    <a:pt x="84" y="8"/>
                  </a:lnTo>
                  <a:lnTo>
                    <a:pt x="84" y="9"/>
                  </a:lnTo>
                  <a:lnTo>
                    <a:pt x="83" y="9"/>
                  </a:lnTo>
                  <a:lnTo>
                    <a:pt x="82" y="9"/>
                  </a:lnTo>
                  <a:lnTo>
                    <a:pt x="81" y="9"/>
                  </a:lnTo>
                  <a:lnTo>
                    <a:pt x="80" y="9"/>
                  </a:lnTo>
                  <a:lnTo>
                    <a:pt x="79" y="9"/>
                  </a:lnTo>
                  <a:lnTo>
                    <a:pt x="78" y="8"/>
                  </a:lnTo>
                  <a:lnTo>
                    <a:pt x="77" y="8"/>
                  </a:lnTo>
                  <a:lnTo>
                    <a:pt x="76" y="8"/>
                  </a:lnTo>
                  <a:lnTo>
                    <a:pt x="75" y="8"/>
                  </a:lnTo>
                  <a:lnTo>
                    <a:pt x="74" y="9"/>
                  </a:lnTo>
                  <a:lnTo>
                    <a:pt x="73" y="9"/>
                  </a:lnTo>
                  <a:lnTo>
                    <a:pt x="73" y="10"/>
                  </a:lnTo>
                  <a:lnTo>
                    <a:pt x="72" y="11"/>
                  </a:lnTo>
                  <a:lnTo>
                    <a:pt x="71" y="11"/>
                  </a:lnTo>
                  <a:lnTo>
                    <a:pt x="70" y="11"/>
                  </a:lnTo>
                  <a:lnTo>
                    <a:pt x="69" y="11"/>
                  </a:lnTo>
                  <a:lnTo>
                    <a:pt x="68" y="11"/>
                  </a:lnTo>
                  <a:lnTo>
                    <a:pt x="67" y="11"/>
                  </a:lnTo>
                  <a:lnTo>
                    <a:pt x="65" y="11"/>
                  </a:lnTo>
                  <a:lnTo>
                    <a:pt x="64" y="11"/>
                  </a:lnTo>
                  <a:lnTo>
                    <a:pt x="63" y="12"/>
                  </a:lnTo>
                  <a:lnTo>
                    <a:pt x="62" y="12"/>
                  </a:lnTo>
                  <a:lnTo>
                    <a:pt x="61" y="12"/>
                  </a:lnTo>
                  <a:lnTo>
                    <a:pt x="60" y="12"/>
                  </a:lnTo>
                  <a:lnTo>
                    <a:pt x="60" y="13"/>
                  </a:lnTo>
                  <a:lnTo>
                    <a:pt x="59" y="12"/>
                  </a:lnTo>
                  <a:lnTo>
                    <a:pt x="58" y="12"/>
                  </a:lnTo>
                  <a:lnTo>
                    <a:pt x="58" y="11"/>
                  </a:lnTo>
                  <a:lnTo>
                    <a:pt x="57" y="11"/>
                  </a:lnTo>
                  <a:lnTo>
                    <a:pt x="56" y="10"/>
                  </a:lnTo>
                  <a:lnTo>
                    <a:pt x="55" y="10"/>
                  </a:lnTo>
                  <a:lnTo>
                    <a:pt x="54" y="11"/>
                  </a:lnTo>
                  <a:lnTo>
                    <a:pt x="53" y="11"/>
                  </a:lnTo>
                  <a:lnTo>
                    <a:pt x="52" y="11"/>
                  </a:lnTo>
                  <a:lnTo>
                    <a:pt x="51" y="11"/>
                  </a:lnTo>
                  <a:lnTo>
                    <a:pt x="50" y="11"/>
                  </a:lnTo>
                  <a:lnTo>
                    <a:pt x="49" y="11"/>
                  </a:lnTo>
                  <a:lnTo>
                    <a:pt x="48" y="11"/>
                  </a:lnTo>
                  <a:lnTo>
                    <a:pt x="47" y="11"/>
                  </a:lnTo>
                  <a:lnTo>
                    <a:pt x="46" y="11"/>
                  </a:lnTo>
                  <a:lnTo>
                    <a:pt x="46" y="12"/>
                  </a:lnTo>
                  <a:lnTo>
                    <a:pt x="46" y="13"/>
                  </a:lnTo>
                  <a:lnTo>
                    <a:pt x="46" y="14"/>
                  </a:lnTo>
                  <a:lnTo>
                    <a:pt x="45" y="15"/>
                  </a:lnTo>
                  <a:lnTo>
                    <a:pt x="45" y="16"/>
                  </a:lnTo>
                  <a:lnTo>
                    <a:pt x="44" y="17"/>
                  </a:lnTo>
                  <a:lnTo>
                    <a:pt x="44" y="18"/>
                  </a:lnTo>
                  <a:lnTo>
                    <a:pt x="44" y="19"/>
                  </a:lnTo>
                  <a:lnTo>
                    <a:pt x="44" y="20"/>
                  </a:lnTo>
                  <a:lnTo>
                    <a:pt x="44" y="21"/>
                  </a:lnTo>
                  <a:lnTo>
                    <a:pt x="44" y="22"/>
                  </a:lnTo>
                  <a:lnTo>
                    <a:pt x="44" y="23"/>
                  </a:lnTo>
                  <a:lnTo>
                    <a:pt x="44" y="24"/>
                  </a:lnTo>
                  <a:lnTo>
                    <a:pt x="44" y="25"/>
                  </a:lnTo>
                  <a:lnTo>
                    <a:pt x="45" y="26"/>
                  </a:lnTo>
                  <a:lnTo>
                    <a:pt x="45" y="27"/>
                  </a:lnTo>
                  <a:lnTo>
                    <a:pt x="45" y="28"/>
                  </a:lnTo>
                  <a:lnTo>
                    <a:pt x="45" y="29"/>
                  </a:lnTo>
                  <a:lnTo>
                    <a:pt x="45" y="30"/>
                  </a:lnTo>
                  <a:lnTo>
                    <a:pt x="46" y="30"/>
                  </a:lnTo>
                  <a:lnTo>
                    <a:pt x="46" y="31"/>
                  </a:lnTo>
                  <a:lnTo>
                    <a:pt x="47" y="31"/>
                  </a:lnTo>
                  <a:lnTo>
                    <a:pt x="47" y="32"/>
                  </a:lnTo>
                  <a:lnTo>
                    <a:pt x="48" y="32"/>
                  </a:lnTo>
                  <a:lnTo>
                    <a:pt x="48" y="33"/>
                  </a:lnTo>
                  <a:lnTo>
                    <a:pt x="49" y="34"/>
                  </a:lnTo>
                  <a:lnTo>
                    <a:pt x="50" y="34"/>
                  </a:lnTo>
                  <a:lnTo>
                    <a:pt x="50" y="35"/>
                  </a:lnTo>
                  <a:lnTo>
                    <a:pt x="51" y="35"/>
                  </a:lnTo>
                  <a:lnTo>
                    <a:pt x="51" y="36"/>
                  </a:lnTo>
                  <a:lnTo>
                    <a:pt x="52" y="37"/>
                  </a:lnTo>
                  <a:lnTo>
                    <a:pt x="52" y="38"/>
                  </a:lnTo>
                  <a:lnTo>
                    <a:pt x="53" y="38"/>
                  </a:lnTo>
                  <a:lnTo>
                    <a:pt x="53" y="39"/>
                  </a:lnTo>
                  <a:lnTo>
                    <a:pt x="54" y="39"/>
                  </a:lnTo>
                  <a:lnTo>
                    <a:pt x="54" y="40"/>
                  </a:lnTo>
                  <a:lnTo>
                    <a:pt x="55" y="40"/>
                  </a:lnTo>
                  <a:lnTo>
                    <a:pt x="55" y="41"/>
                  </a:lnTo>
                  <a:lnTo>
                    <a:pt x="55" y="42"/>
                  </a:lnTo>
                  <a:lnTo>
                    <a:pt x="55" y="43"/>
                  </a:lnTo>
                  <a:lnTo>
                    <a:pt x="55" y="44"/>
                  </a:lnTo>
                  <a:lnTo>
                    <a:pt x="54" y="45"/>
                  </a:lnTo>
                  <a:lnTo>
                    <a:pt x="54" y="46"/>
                  </a:lnTo>
                  <a:lnTo>
                    <a:pt x="55" y="47"/>
                  </a:lnTo>
                  <a:lnTo>
                    <a:pt x="55" y="48"/>
                  </a:lnTo>
                  <a:lnTo>
                    <a:pt x="54" y="49"/>
                  </a:lnTo>
                  <a:lnTo>
                    <a:pt x="54" y="50"/>
                  </a:lnTo>
                  <a:lnTo>
                    <a:pt x="54" y="51"/>
                  </a:lnTo>
                  <a:lnTo>
                    <a:pt x="54" y="52"/>
                  </a:lnTo>
                  <a:lnTo>
                    <a:pt x="54" y="53"/>
                  </a:lnTo>
                  <a:lnTo>
                    <a:pt x="54" y="54"/>
                  </a:lnTo>
                  <a:lnTo>
                    <a:pt x="53" y="54"/>
                  </a:lnTo>
                  <a:lnTo>
                    <a:pt x="52" y="54"/>
                  </a:lnTo>
                  <a:lnTo>
                    <a:pt x="51" y="54"/>
                  </a:lnTo>
                  <a:lnTo>
                    <a:pt x="51" y="55"/>
                  </a:lnTo>
                  <a:lnTo>
                    <a:pt x="50" y="55"/>
                  </a:lnTo>
                  <a:lnTo>
                    <a:pt x="49" y="55"/>
                  </a:lnTo>
                  <a:lnTo>
                    <a:pt x="49" y="56"/>
                  </a:lnTo>
                  <a:lnTo>
                    <a:pt x="49" y="57"/>
                  </a:lnTo>
                  <a:lnTo>
                    <a:pt x="49" y="58"/>
                  </a:lnTo>
                  <a:lnTo>
                    <a:pt x="48" y="58"/>
                  </a:lnTo>
                  <a:lnTo>
                    <a:pt x="49" y="59"/>
                  </a:lnTo>
                  <a:lnTo>
                    <a:pt x="49" y="60"/>
                  </a:lnTo>
                  <a:lnTo>
                    <a:pt x="50" y="60"/>
                  </a:lnTo>
                  <a:lnTo>
                    <a:pt x="49" y="61"/>
                  </a:lnTo>
                  <a:lnTo>
                    <a:pt x="49" y="62"/>
                  </a:lnTo>
                  <a:lnTo>
                    <a:pt x="50" y="63"/>
                  </a:lnTo>
                  <a:lnTo>
                    <a:pt x="49" y="63"/>
                  </a:lnTo>
                  <a:lnTo>
                    <a:pt x="48" y="63"/>
                  </a:lnTo>
                  <a:lnTo>
                    <a:pt x="47" y="63"/>
                  </a:lnTo>
                  <a:lnTo>
                    <a:pt x="48" y="62"/>
                  </a:lnTo>
                  <a:lnTo>
                    <a:pt x="48" y="61"/>
                  </a:lnTo>
                  <a:lnTo>
                    <a:pt x="47" y="61"/>
                  </a:lnTo>
                  <a:lnTo>
                    <a:pt x="47" y="60"/>
                  </a:lnTo>
                  <a:lnTo>
                    <a:pt x="46" y="60"/>
                  </a:lnTo>
                  <a:lnTo>
                    <a:pt x="45" y="60"/>
                  </a:lnTo>
                  <a:lnTo>
                    <a:pt x="45" y="59"/>
                  </a:lnTo>
                  <a:lnTo>
                    <a:pt x="44" y="58"/>
                  </a:lnTo>
                  <a:lnTo>
                    <a:pt x="43" y="57"/>
                  </a:lnTo>
                  <a:lnTo>
                    <a:pt x="43" y="56"/>
                  </a:lnTo>
                  <a:lnTo>
                    <a:pt x="42" y="56"/>
                  </a:lnTo>
                  <a:lnTo>
                    <a:pt x="41" y="55"/>
                  </a:lnTo>
                  <a:lnTo>
                    <a:pt x="41" y="54"/>
                  </a:lnTo>
                  <a:lnTo>
                    <a:pt x="41" y="53"/>
                  </a:lnTo>
                  <a:lnTo>
                    <a:pt x="40" y="53"/>
                  </a:lnTo>
                  <a:lnTo>
                    <a:pt x="40" y="52"/>
                  </a:lnTo>
                  <a:lnTo>
                    <a:pt x="40" y="51"/>
                  </a:lnTo>
                  <a:lnTo>
                    <a:pt x="41" y="50"/>
                  </a:lnTo>
                  <a:lnTo>
                    <a:pt x="42" y="50"/>
                  </a:lnTo>
                  <a:lnTo>
                    <a:pt x="42" y="49"/>
                  </a:lnTo>
                  <a:lnTo>
                    <a:pt x="41" y="49"/>
                  </a:lnTo>
                  <a:lnTo>
                    <a:pt x="41" y="48"/>
                  </a:lnTo>
                  <a:lnTo>
                    <a:pt x="42" y="47"/>
                  </a:lnTo>
                  <a:lnTo>
                    <a:pt x="43" y="47"/>
                  </a:lnTo>
                  <a:lnTo>
                    <a:pt x="43" y="46"/>
                  </a:lnTo>
                  <a:lnTo>
                    <a:pt x="43" y="45"/>
                  </a:lnTo>
                  <a:lnTo>
                    <a:pt x="43" y="44"/>
                  </a:lnTo>
                  <a:lnTo>
                    <a:pt x="43" y="43"/>
                  </a:lnTo>
                  <a:lnTo>
                    <a:pt x="43" y="42"/>
                  </a:lnTo>
                  <a:lnTo>
                    <a:pt x="42" y="41"/>
                  </a:lnTo>
                  <a:lnTo>
                    <a:pt x="42" y="40"/>
                  </a:lnTo>
                  <a:lnTo>
                    <a:pt x="41" y="39"/>
                  </a:lnTo>
                  <a:lnTo>
                    <a:pt x="41" y="38"/>
                  </a:lnTo>
                  <a:lnTo>
                    <a:pt x="40" y="38"/>
                  </a:lnTo>
                  <a:lnTo>
                    <a:pt x="40" y="39"/>
                  </a:lnTo>
                  <a:lnTo>
                    <a:pt x="39" y="39"/>
                  </a:lnTo>
                  <a:lnTo>
                    <a:pt x="38" y="39"/>
                  </a:lnTo>
                  <a:lnTo>
                    <a:pt x="37" y="39"/>
                  </a:lnTo>
                  <a:lnTo>
                    <a:pt x="36" y="39"/>
                  </a:lnTo>
                  <a:lnTo>
                    <a:pt x="35" y="39"/>
                  </a:lnTo>
                  <a:lnTo>
                    <a:pt x="34" y="40"/>
                  </a:lnTo>
                  <a:lnTo>
                    <a:pt x="34" y="39"/>
                  </a:lnTo>
                  <a:lnTo>
                    <a:pt x="33" y="39"/>
                  </a:lnTo>
                  <a:lnTo>
                    <a:pt x="33" y="38"/>
                  </a:lnTo>
                  <a:lnTo>
                    <a:pt x="32" y="38"/>
                  </a:lnTo>
                  <a:lnTo>
                    <a:pt x="32" y="37"/>
                  </a:lnTo>
                  <a:lnTo>
                    <a:pt x="31" y="36"/>
                  </a:lnTo>
                  <a:lnTo>
                    <a:pt x="31" y="35"/>
                  </a:lnTo>
                  <a:lnTo>
                    <a:pt x="30" y="35"/>
                  </a:lnTo>
                  <a:lnTo>
                    <a:pt x="30" y="34"/>
                  </a:lnTo>
                  <a:lnTo>
                    <a:pt x="29" y="34"/>
                  </a:lnTo>
                  <a:lnTo>
                    <a:pt x="28" y="34"/>
                  </a:lnTo>
                  <a:lnTo>
                    <a:pt x="26" y="35"/>
                  </a:lnTo>
                  <a:lnTo>
                    <a:pt x="24" y="36"/>
                  </a:lnTo>
                  <a:lnTo>
                    <a:pt x="20" y="37"/>
                  </a:lnTo>
                  <a:lnTo>
                    <a:pt x="16" y="39"/>
                  </a:lnTo>
                  <a:lnTo>
                    <a:pt x="13" y="40"/>
                  </a:lnTo>
                  <a:lnTo>
                    <a:pt x="8" y="41"/>
                  </a:lnTo>
                  <a:lnTo>
                    <a:pt x="4" y="43"/>
                  </a:lnTo>
                  <a:lnTo>
                    <a:pt x="1" y="44"/>
                  </a:lnTo>
                  <a:lnTo>
                    <a:pt x="0" y="44"/>
                  </a:lnTo>
                  <a:lnTo>
                    <a:pt x="1" y="45"/>
                  </a:lnTo>
                  <a:lnTo>
                    <a:pt x="1" y="47"/>
                  </a:lnTo>
                  <a:lnTo>
                    <a:pt x="2" y="49"/>
                  </a:lnTo>
                  <a:lnTo>
                    <a:pt x="3" y="49"/>
                  </a:lnTo>
                  <a:lnTo>
                    <a:pt x="3" y="5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02" name="Namibia">
              <a:hlinkClick r:id="" action="ppaction://noaction"/>
            </p:cNvPr>
            <p:cNvSpPr>
              <a:spLocks noChangeAspect="1"/>
            </p:cNvSpPr>
            <p:nvPr/>
          </p:nvSpPr>
          <p:spPr bwMode="auto">
            <a:xfrm>
              <a:off x="1971" y="1609"/>
              <a:ext cx="125" cy="119"/>
            </a:xfrm>
            <a:custGeom>
              <a:avLst/>
              <a:gdLst>
                <a:gd name="T0" fmla="*/ 122 w 125"/>
                <a:gd name="T1" fmla="*/ 6 h 119"/>
                <a:gd name="T2" fmla="*/ 116 w 125"/>
                <a:gd name="T3" fmla="*/ 6 h 119"/>
                <a:gd name="T4" fmla="*/ 112 w 125"/>
                <a:gd name="T5" fmla="*/ 6 h 119"/>
                <a:gd name="T6" fmla="*/ 105 w 125"/>
                <a:gd name="T7" fmla="*/ 8 h 119"/>
                <a:gd name="T8" fmla="*/ 91 w 125"/>
                <a:gd name="T9" fmla="*/ 11 h 119"/>
                <a:gd name="T10" fmla="*/ 83 w 125"/>
                <a:gd name="T11" fmla="*/ 10 h 119"/>
                <a:gd name="T12" fmla="*/ 73 w 125"/>
                <a:gd name="T13" fmla="*/ 9 h 119"/>
                <a:gd name="T14" fmla="*/ 64 w 125"/>
                <a:gd name="T15" fmla="*/ 7 h 119"/>
                <a:gd name="T16" fmla="*/ 61 w 125"/>
                <a:gd name="T17" fmla="*/ 4 h 119"/>
                <a:gd name="T18" fmla="*/ 31 w 125"/>
                <a:gd name="T19" fmla="*/ 5 h 119"/>
                <a:gd name="T20" fmla="*/ 22 w 125"/>
                <a:gd name="T21" fmla="*/ 5 h 119"/>
                <a:gd name="T22" fmla="*/ 16 w 125"/>
                <a:gd name="T23" fmla="*/ 2 h 119"/>
                <a:gd name="T24" fmla="*/ 8 w 125"/>
                <a:gd name="T25" fmla="*/ 1 h 119"/>
                <a:gd name="T26" fmla="*/ 2 w 125"/>
                <a:gd name="T27" fmla="*/ 4 h 119"/>
                <a:gd name="T28" fmla="*/ 0 w 125"/>
                <a:gd name="T29" fmla="*/ 7 h 119"/>
                <a:gd name="T30" fmla="*/ 0 w 125"/>
                <a:gd name="T31" fmla="*/ 11 h 119"/>
                <a:gd name="T32" fmla="*/ 3 w 125"/>
                <a:gd name="T33" fmla="*/ 17 h 119"/>
                <a:gd name="T34" fmla="*/ 6 w 125"/>
                <a:gd name="T35" fmla="*/ 21 h 119"/>
                <a:gd name="T36" fmla="*/ 9 w 125"/>
                <a:gd name="T37" fmla="*/ 25 h 119"/>
                <a:gd name="T38" fmla="*/ 11 w 125"/>
                <a:gd name="T39" fmla="*/ 30 h 119"/>
                <a:gd name="T40" fmla="*/ 14 w 125"/>
                <a:gd name="T41" fmla="*/ 35 h 119"/>
                <a:gd name="T42" fmla="*/ 16 w 125"/>
                <a:gd name="T43" fmla="*/ 40 h 119"/>
                <a:gd name="T44" fmla="*/ 20 w 125"/>
                <a:gd name="T45" fmla="*/ 46 h 119"/>
                <a:gd name="T46" fmla="*/ 23 w 125"/>
                <a:gd name="T47" fmla="*/ 51 h 119"/>
                <a:gd name="T48" fmla="*/ 26 w 125"/>
                <a:gd name="T49" fmla="*/ 57 h 119"/>
                <a:gd name="T50" fmla="*/ 25 w 125"/>
                <a:gd name="T51" fmla="*/ 63 h 119"/>
                <a:gd name="T52" fmla="*/ 26 w 125"/>
                <a:gd name="T53" fmla="*/ 69 h 119"/>
                <a:gd name="T54" fmla="*/ 27 w 125"/>
                <a:gd name="T55" fmla="*/ 75 h 119"/>
                <a:gd name="T56" fmla="*/ 29 w 125"/>
                <a:gd name="T57" fmla="*/ 80 h 119"/>
                <a:gd name="T58" fmla="*/ 29 w 125"/>
                <a:gd name="T59" fmla="*/ 86 h 119"/>
                <a:gd name="T60" fmla="*/ 30 w 125"/>
                <a:gd name="T61" fmla="*/ 92 h 119"/>
                <a:gd name="T62" fmla="*/ 32 w 125"/>
                <a:gd name="T63" fmla="*/ 97 h 119"/>
                <a:gd name="T64" fmla="*/ 34 w 125"/>
                <a:gd name="T65" fmla="*/ 104 h 119"/>
                <a:gd name="T66" fmla="*/ 37 w 125"/>
                <a:gd name="T67" fmla="*/ 108 h 119"/>
                <a:gd name="T68" fmla="*/ 40 w 125"/>
                <a:gd name="T69" fmla="*/ 112 h 119"/>
                <a:gd name="T70" fmla="*/ 44 w 125"/>
                <a:gd name="T71" fmla="*/ 115 h 119"/>
                <a:gd name="T72" fmla="*/ 48 w 125"/>
                <a:gd name="T73" fmla="*/ 112 h 119"/>
                <a:gd name="T74" fmla="*/ 54 w 125"/>
                <a:gd name="T75" fmla="*/ 115 h 119"/>
                <a:gd name="T76" fmla="*/ 62 w 125"/>
                <a:gd name="T77" fmla="*/ 118 h 119"/>
                <a:gd name="T78" fmla="*/ 70 w 125"/>
                <a:gd name="T79" fmla="*/ 118 h 119"/>
                <a:gd name="T80" fmla="*/ 76 w 125"/>
                <a:gd name="T81" fmla="*/ 114 h 119"/>
                <a:gd name="T82" fmla="*/ 76 w 125"/>
                <a:gd name="T83" fmla="*/ 106 h 119"/>
                <a:gd name="T84" fmla="*/ 76 w 125"/>
                <a:gd name="T85" fmla="*/ 90 h 119"/>
                <a:gd name="T86" fmla="*/ 76 w 125"/>
                <a:gd name="T87" fmla="*/ 79 h 119"/>
                <a:gd name="T88" fmla="*/ 76 w 125"/>
                <a:gd name="T89" fmla="*/ 73 h 119"/>
                <a:gd name="T90" fmla="*/ 76 w 125"/>
                <a:gd name="T91" fmla="*/ 64 h 119"/>
                <a:gd name="T92" fmla="*/ 76 w 125"/>
                <a:gd name="T93" fmla="*/ 52 h 119"/>
                <a:gd name="T94" fmla="*/ 78 w 125"/>
                <a:gd name="T95" fmla="*/ 49 h 119"/>
                <a:gd name="T96" fmla="*/ 86 w 125"/>
                <a:gd name="T97" fmla="*/ 48 h 119"/>
                <a:gd name="T98" fmla="*/ 86 w 125"/>
                <a:gd name="T99" fmla="*/ 41 h 119"/>
                <a:gd name="T100" fmla="*/ 86 w 125"/>
                <a:gd name="T101" fmla="*/ 28 h 119"/>
                <a:gd name="T102" fmla="*/ 86 w 125"/>
                <a:gd name="T103" fmla="*/ 16 h 119"/>
                <a:gd name="T104" fmla="*/ 94 w 125"/>
                <a:gd name="T105" fmla="*/ 13 h 119"/>
                <a:gd name="T106" fmla="*/ 105 w 125"/>
                <a:gd name="T107" fmla="*/ 12 h 119"/>
                <a:gd name="T108" fmla="*/ 110 w 125"/>
                <a:gd name="T109" fmla="*/ 16 h 119"/>
                <a:gd name="T110" fmla="*/ 115 w 125"/>
                <a:gd name="T111" fmla="*/ 12 h 119"/>
                <a:gd name="T112" fmla="*/ 122 w 125"/>
                <a:gd name="T113" fmla="*/ 9 h 1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5"/>
                <a:gd name="T172" fmla="*/ 0 h 119"/>
                <a:gd name="T173" fmla="*/ 125 w 125"/>
                <a:gd name="T174" fmla="*/ 119 h 1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5" h="119">
                  <a:moveTo>
                    <a:pt x="124" y="9"/>
                  </a:moveTo>
                  <a:lnTo>
                    <a:pt x="124" y="8"/>
                  </a:lnTo>
                  <a:lnTo>
                    <a:pt x="123" y="7"/>
                  </a:lnTo>
                  <a:lnTo>
                    <a:pt x="122" y="6"/>
                  </a:lnTo>
                  <a:lnTo>
                    <a:pt x="120" y="6"/>
                  </a:lnTo>
                  <a:lnTo>
                    <a:pt x="118" y="6"/>
                  </a:lnTo>
                  <a:lnTo>
                    <a:pt x="117" y="6"/>
                  </a:lnTo>
                  <a:lnTo>
                    <a:pt x="116" y="6"/>
                  </a:lnTo>
                  <a:lnTo>
                    <a:pt x="116" y="5"/>
                  </a:lnTo>
                  <a:lnTo>
                    <a:pt x="115" y="5"/>
                  </a:lnTo>
                  <a:lnTo>
                    <a:pt x="114" y="5"/>
                  </a:lnTo>
                  <a:lnTo>
                    <a:pt x="112" y="6"/>
                  </a:lnTo>
                  <a:lnTo>
                    <a:pt x="109" y="7"/>
                  </a:lnTo>
                  <a:lnTo>
                    <a:pt x="108" y="7"/>
                  </a:lnTo>
                  <a:lnTo>
                    <a:pt x="107" y="7"/>
                  </a:lnTo>
                  <a:lnTo>
                    <a:pt x="105" y="8"/>
                  </a:lnTo>
                  <a:lnTo>
                    <a:pt x="101" y="9"/>
                  </a:lnTo>
                  <a:lnTo>
                    <a:pt x="96" y="10"/>
                  </a:lnTo>
                  <a:lnTo>
                    <a:pt x="92" y="11"/>
                  </a:lnTo>
                  <a:lnTo>
                    <a:pt x="91" y="11"/>
                  </a:lnTo>
                  <a:lnTo>
                    <a:pt x="90" y="11"/>
                  </a:lnTo>
                  <a:lnTo>
                    <a:pt x="88" y="11"/>
                  </a:lnTo>
                  <a:lnTo>
                    <a:pt x="86" y="10"/>
                  </a:lnTo>
                  <a:lnTo>
                    <a:pt x="83" y="10"/>
                  </a:lnTo>
                  <a:lnTo>
                    <a:pt x="81" y="9"/>
                  </a:lnTo>
                  <a:lnTo>
                    <a:pt x="78" y="9"/>
                  </a:lnTo>
                  <a:lnTo>
                    <a:pt x="76" y="9"/>
                  </a:lnTo>
                  <a:lnTo>
                    <a:pt x="73" y="9"/>
                  </a:lnTo>
                  <a:lnTo>
                    <a:pt x="70" y="9"/>
                  </a:lnTo>
                  <a:lnTo>
                    <a:pt x="68" y="9"/>
                  </a:lnTo>
                  <a:lnTo>
                    <a:pt x="65" y="8"/>
                  </a:lnTo>
                  <a:lnTo>
                    <a:pt x="64" y="7"/>
                  </a:lnTo>
                  <a:lnTo>
                    <a:pt x="63" y="5"/>
                  </a:lnTo>
                  <a:lnTo>
                    <a:pt x="62" y="5"/>
                  </a:lnTo>
                  <a:lnTo>
                    <a:pt x="62" y="4"/>
                  </a:lnTo>
                  <a:lnTo>
                    <a:pt x="61" y="4"/>
                  </a:lnTo>
                  <a:lnTo>
                    <a:pt x="54" y="4"/>
                  </a:lnTo>
                  <a:lnTo>
                    <a:pt x="43" y="5"/>
                  </a:lnTo>
                  <a:lnTo>
                    <a:pt x="32" y="5"/>
                  </a:lnTo>
                  <a:lnTo>
                    <a:pt x="31" y="5"/>
                  </a:lnTo>
                  <a:lnTo>
                    <a:pt x="28" y="5"/>
                  </a:lnTo>
                  <a:lnTo>
                    <a:pt x="25" y="5"/>
                  </a:lnTo>
                  <a:lnTo>
                    <a:pt x="23" y="5"/>
                  </a:lnTo>
                  <a:lnTo>
                    <a:pt x="22" y="5"/>
                  </a:lnTo>
                  <a:lnTo>
                    <a:pt x="21" y="5"/>
                  </a:lnTo>
                  <a:lnTo>
                    <a:pt x="20" y="4"/>
                  </a:lnTo>
                  <a:lnTo>
                    <a:pt x="18" y="3"/>
                  </a:lnTo>
                  <a:lnTo>
                    <a:pt x="16" y="2"/>
                  </a:lnTo>
                  <a:lnTo>
                    <a:pt x="15" y="1"/>
                  </a:lnTo>
                  <a:lnTo>
                    <a:pt x="14" y="0"/>
                  </a:lnTo>
                  <a:lnTo>
                    <a:pt x="10" y="0"/>
                  </a:lnTo>
                  <a:lnTo>
                    <a:pt x="8" y="1"/>
                  </a:lnTo>
                  <a:lnTo>
                    <a:pt x="6" y="3"/>
                  </a:lnTo>
                  <a:lnTo>
                    <a:pt x="5" y="3"/>
                  </a:lnTo>
                  <a:lnTo>
                    <a:pt x="4" y="2"/>
                  </a:lnTo>
                  <a:lnTo>
                    <a:pt x="2" y="4"/>
                  </a:lnTo>
                  <a:lnTo>
                    <a:pt x="0" y="4"/>
                  </a:lnTo>
                  <a:lnTo>
                    <a:pt x="0" y="5"/>
                  </a:lnTo>
                  <a:lnTo>
                    <a:pt x="0" y="6"/>
                  </a:lnTo>
                  <a:lnTo>
                    <a:pt x="0" y="7"/>
                  </a:lnTo>
                  <a:lnTo>
                    <a:pt x="0" y="8"/>
                  </a:lnTo>
                  <a:lnTo>
                    <a:pt x="0" y="9"/>
                  </a:lnTo>
                  <a:lnTo>
                    <a:pt x="0" y="10"/>
                  </a:lnTo>
                  <a:lnTo>
                    <a:pt x="0" y="11"/>
                  </a:lnTo>
                  <a:lnTo>
                    <a:pt x="0" y="13"/>
                  </a:lnTo>
                  <a:lnTo>
                    <a:pt x="1" y="14"/>
                  </a:lnTo>
                  <a:lnTo>
                    <a:pt x="2" y="16"/>
                  </a:lnTo>
                  <a:lnTo>
                    <a:pt x="3" y="17"/>
                  </a:lnTo>
                  <a:lnTo>
                    <a:pt x="4" y="18"/>
                  </a:lnTo>
                  <a:lnTo>
                    <a:pt x="5" y="18"/>
                  </a:lnTo>
                  <a:lnTo>
                    <a:pt x="6" y="20"/>
                  </a:lnTo>
                  <a:lnTo>
                    <a:pt x="6" y="21"/>
                  </a:lnTo>
                  <a:lnTo>
                    <a:pt x="7" y="22"/>
                  </a:lnTo>
                  <a:lnTo>
                    <a:pt x="7" y="23"/>
                  </a:lnTo>
                  <a:lnTo>
                    <a:pt x="8" y="24"/>
                  </a:lnTo>
                  <a:lnTo>
                    <a:pt x="9" y="25"/>
                  </a:lnTo>
                  <a:lnTo>
                    <a:pt x="9" y="27"/>
                  </a:lnTo>
                  <a:lnTo>
                    <a:pt x="10" y="27"/>
                  </a:lnTo>
                  <a:lnTo>
                    <a:pt x="10" y="28"/>
                  </a:lnTo>
                  <a:lnTo>
                    <a:pt x="11" y="30"/>
                  </a:lnTo>
                  <a:lnTo>
                    <a:pt x="12" y="31"/>
                  </a:lnTo>
                  <a:lnTo>
                    <a:pt x="13" y="32"/>
                  </a:lnTo>
                  <a:lnTo>
                    <a:pt x="14" y="34"/>
                  </a:lnTo>
                  <a:lnTo>
                    <a:pt x="14" y="35"/>
                  </a:lnTo>
                  <a:lnTo>
                    <a:pt x="14" y="36"/>
                  </a:lnTo>
                  <a:lnTo>
                    <a:pt x="15" y="38"/>
                  </a:lnTo>
                  <a:lnTo>
                    <a:pt x="15" y="39"/>
                  </a:lnTo>
                  <a:lnTo>
                    <a:pt x="16" y="40"/>
                  </a:lnTo>
                  <a:lnTo>
                    <a:pt x="17" y="41"/>
                  </a:lnTo>
                  <a:lnTo>
                    <a:pt x="17" y="42"/>
                  </a:lnTo>
                  <a:lnTo>
                    <a:pt x="18" y="44"/>
                  </a:lnTo>
                  <a:lnTo>
                    <a:pt x="20" y="46"/>
                  </a:lnTo>
                  <a:lnTo>
                    <a:pt x="20" y="47"/>
                  </a:lnTo>
                  <a:lnTo>
                    <a:pt x="21" y="48"/>
                  </a:lnTo>
                  <a:lnTo>
                    <a:pt x="22" y="49"/>
                  </a:lnTo>
                  <a:lnTo>
                    <a:pt x="23" y="51"/>
                  </a:lnTo>
                  <a:lnTo>
                    <a:pt x="24" y="52"/>
                  </a:lnTo>
                  <a:lnTo>
                    <a:pt x="25" y="54"/>
                  </a:lnTo>
                  <a:lnTo>
                    <a:pt x="25" y="55"/>
                  </a:lnTo>
                  <a:lnTo>
                    <a:pt x="26" y="57"/>
                  </a:lnTo>
                  <a:lnTo>
                    <a:pt x="26" y="58"/>
                  </a:lnTo>
                  <a:lnTo>
                    <a:pt x="25" y="60"/>
                  </a:lnTo>
                  <a:lnTo>
                    <a:pt x="25" y="61"/>
                  </a:lnTo>
                  <a:lnTo>
                    <a:pt x="25" y="63"/>
                  </a:lnTo>
                  <a:lnTo>
                    <a:pt x="25" y="64"/>
                  </a:lnTo>
                  <a:lnTo>
                    <a:pt x="25" y="66"/>
                  </a:lnTo>
                  <a:lnTo>
                    <a:pt x="26" y="68"/>
                  </a:lnTo>
                  <a:lnTo>
                    <a:pt x="26" y="69"/>
                  </a:lnTo>
                  <a:lnTo>
                    <a:pt x="25" y="71"/>
                  </a:lnTo>
                  <a:lnTo>
                    <a:pt x="26" y="72"/>
                  </a:lnTo>
                  <a:lnTo>
                    <a:pt x="27" y="74"/>
                  </a:lnTo>
                  <a:lnTo>
                    <a:pt x="27" y="75"/>
                  </a:lnTo>
                  <a:lnTo>
                    <a:pt x="27" y="76"/>
                  </a:lnTo>
                  <a:lnTo>
                    <a:pt x="28" y="78"/>
                  </a:lnTo>
                  <a:lnTo>
                    <a:pt x="29" y="79"/>
                  </a:lnTo>
                  <a:lnTo>
                    <a:pt x="29" y="80"/>
                  </a:lnTo>
                  <a:lnTo>
                    <a:pt x="29" y="81"/>
                  </a:lnTo>
                  <a:lnTo>
                    <a:pt x="29" y="83"/>
                  </a:lnTo>
                  <a:lnTo>
                    <a:pt x="29" y="85"/>
                  </a:lnTo>
                  <a:lnTo>
                    <a:pt x="29" y="86"/>
                  </a:lnTo>
                  <a:lnTo>
                    <a:pt x="29" y="88"/>
                  </a:lnTo>
                  <a:lnTo>
                    <a:pt x="30" y="89"/>
                  </a:lnTo>
                  <a:lnTo>
                    <a:pt x="31" y="90"/>
                  </a:lnTo>
                  <a:lnTo>
                    <a:pt x="30" y="92"/>
                  </a:lnTo>
                  <a:lnTo>
                    <a:pt x="31" y="93"/>
                  </a:lnTo>
                  <a:lnTo>
                    <a:pt x="31" y="94"/>
                  </a:lnTo>
                  <a:lnTo>
                    <a:pt x="31" y="96"/>
                  </a:lnTo>
                  <a:lnTo>
                    <a:pt x="32" y="97"/>
                  </a:lnTo>
                  <a:lnTo>
                    <a:pt x="32" y="99"/>
                  </a:lnTo>
                  <a:lnTo>
                    <a:pt x="33" y="101"/>
                  </a:lnTo>
                  <a:lnTo>
                    <a:pt x="33" y="103"/>
                  </a:lnTo>
                  <a:lnTo>
                    <a:pt x="34" y="104"/>
                  </a:lnTo>
                  <a:lnTo>
                    <a:pt x="35" y="105"/>
                  </a:lnTo>
                  <a:lnTo>
                    <a:pt x="35" y="106"/>
                  </a:lnTo>
                  <a:lnTo>
                    <a:pt x="36" y="107"/>
                  </a:lnTo>
                  <a:lnTo>
                    <a:pt x="37" y="108"/>
                  </a:lnTo>
                  <a:lnTo>
                    <a:pt x="37" y="110"/>
                  </a:lnTo>
                  <a:lnTo>
                    <a:pt x="38" y="111"/>
                  </a:lnTo>
                  <a:lnTo>
                    <a:pt x="39" y="112"/>
                  </a:lnTo>
                  <a:lnTo>
                    <a:pt x="40" y="112"/>
                  </a:lnTo>
                  <a:lnTo>
                    <a:pt x="41" y="113"/>
                  </a:lnTo>
                  <a:lnTo>
                    <a:pt x="42" y="114"/>
                  </a:lnTo>
                  <a:lnTo>
                    <a:pt x="43" y="115"/>
                  </a:lnTo>
                  <a:lnTo>
                    <a:pt x="44" y="115"/>
                  </a:lnTo>
                  <a:lnTo>
                    <a:pt x="45" y="115"/>
                  </a:lnTo>
                  <a:lnTo>
                    <a:pt x="46" y="115"/>
                  </a:lnTo>
                  <a:lnTo>
                    <a:pt x="47" y="114"/>
                  </a:lnTo>
                  <a:lnTo>
                    <a:pt x="48" y="112"/>
                  </a:lnTo>
                  <a:lnTo>
                    <a:pt x="50" y="112"/>
                  </a:lnTo>
                  <a:lnTo>
                    <a:pt x="52" y="113"/>
                  </a:lnTo>
                  <a:lnTo>
                    <a:pt x="54" y="114"/>
                  </a:lnTo>
                  <a:lnTo>
                    <a:pt x="54" y="115"/>
                  </a:lnTo>
                  <a:lnTo>
                    <a:pt x="54" y="117"/>
                  </a:lnTo>
                  <a:lnTo>
                    <a:pt x="56" y="119"/>
                  </a:lnTo>
                  <a:lnTo>
                    <a:pt x="59" y="119"/>
                  </a:lnTo>
                  <a:lnTo>
                    <a:pt x="62" y="118"/>
                  </a:lnTo>
                  <a:lnTo>
                    <a:pt x="65" y="118"/>
                  </a:lnTo>
                  <a:lnTo>
                    <a:pt x="66" y="119"/>
                  </a:lnTo>
                  <a:lnTo>
                    <a:pt x="68" y="119"/>
                  </a:lnTo>
                  <a:lnTo>
                    <a:pt x="70" y="118"/>
                  </a:lnTo>
                  <a:lnTo>
                    <a:pt x="71" y="116"/>
                  </a:lnTo>
                  <a:lnTo>
                    <a:pt x="73" y="115"/>
                  </a:lnTo>
                  <a:lnTo>
                    <a:pt x="75" y="114"/>
                  </a:lnTo>
                  <a:lnTo>
                    <a:pt x="76" y="114"/>
                  </a:lnTo>
                  <a:lnTo>
                    <a:pt x="76" y="113"/>
                  </a:lnTo>
                  <a:lnTo>
                    <a:pt x="76" y="111"/>
                  </a:lnTo>
                  <a:lnTo>
                    <a:pt x="76" y="109"/>
                  </a:lnTo>
                  <a:lnTo>
                    <a:pt x="76" y="106"/>
                  </a:lnTo>
                  <a:lnTo>
                    <a:pt x="76" y="103"/>
                  </a:lnTo>
                  <a:lnTo>
                    <a:pt x="76" y="99"/>
                  </a:lnTo>
                  <a:lnTo>
                    <a:pt x="76" y="95"/>
                  </a:lnTo>
                  <a:lnTo>
                    <a:pt x="76" y="90"/>
                  </a:lnTo>
                  <a:lnTo>
                    <a:pt x="76" y="87"/>
                  </a:lnTo>
                  <a:lnTo>
                    <a:pt x="76" y="83"/>
                  </a:lnTo>
                  <a:lnTo>
                    <a:pt x="76" y="80"/>
                  </a:lnTo>
                  <a:lnTo>
                    <a:pt x="76" y="79"/>
                  </a:lnTo>
                  <a:lnTo>
                    <a:pt x="76" y="77"/>
                  </a:lnTo>
                  <a:lnTo>
                    <a:pt x="76" y="76"/>
                  </a:lnTo>
                  <a:lnTo>
                    <a:pt x="76" y="75"/>
                  </a:lnTo>
                  <a:lnTo>
                    <a:pt x="76" y="73"/>
                  </a:lnTo>
                  <a:lnTo>
                    <a:pt x="76" y="71"/>
                  </a:lnTo>
                  <a:lnTo>
                    <a:pt x="76" y="69"/>
                  </a:lnTo>
                  <a:lnTo>
                    <a:pt x="76" y="67"/>
                  </a:lnTo>
                  <a:lnTo>
                    <a:pt x="76" y="64"/>
                  </a:lnTo>
                  <a:lnTo>
                    <a:pt x="76" y="61"/>
                  </a:lnTo>
                  <a:lnTo>
                    <a:pt x="76" y="57"/>
                  </a:lnTo>
                  <a:lnTo>
                    <a:pt x="76" y="54"/>
                  </a:lnTo>
                  <a:lnTo>
                    <a:pt x="76" y="52"/>
                  </a:lnTo>
                  <a:lnTo>
                    <a:pt x="76" y="50"/>
                  </a:lnTo>
                  <a:lnTo>
                    <a:pt x="76" y="49"/>
                  </a:lnTo>
                  <a:lnTo>
                    <a:pt x="77" y="49"/>
                  </a:lnTo>
                  <a:lnTo>
                    <a:pt x="78" y="49"/>
                  </a:lnTo>
                  <a:lnTo>
                    <a:pt x="81" y="49"/>
                  </a:lnTo>
                  <a:lnTo>
                    <a:pt x="83" y="49"/>
                  </a:lnTo>
                  <a:lnTo>
                    <a:pt x="86" y="49"/>
                  </a:lnTo>
                  <a:lnTo>
                    <a:pt x="86" y="48"/>
                  </a:lnTo>
                  <a:lnTo>
                    <a:pt x="86" y="47"/>
                  </a:lnTo>
                  <a:lnTo>
                    <a:pt x="85" y="45"/>
                  </a:lnTo>
                  <a:lnTo>
                    <a:pt x="85" y="43"/>
                  </a:lnTo>
                  <a:lnTo>
                    <a:pt x="86" y="41"/>
                  </a:lnTo>
                  <a:lnTo>
                    <a:pt x="86" y="38"/>
                  </a:lnTo>
                  <a:lnTo>
                    <a:pt x="86" y="34"/>
                  </a:lnTo>
                  <a:lnTo>
                    <a:pt x="86" y="32"/>
                  </a:lnTo>
                  <a:lnTo>
                    <a:pt x="86" y="28"/>
                  </a:lnTo>
                  <a:lnTo>
                    <a:pt x="86" y="25"/>
                  </a:lnTo>
                  <a:lnTo>
                    <a:pt x="86" y="21"/>
                  </a:lnTo>
                  <a:lnTo>
                    <a:pt x="86" y="18"/>
                  </a:lnTo>
                  <a:lnTo>
                    <a:pt x="86" y="16"/>
                  </a:lnTo>
                  <a:lnTo>
                    <a:pt x="86" y="15"/>
                  </a:lnTo>
                  <a:lnTo>
                    <a:pt x="87" y="14"/>
                  </a:lnTo>
                  <a:lnTo>
                    <a:pt x="90" y="14"/>
                  </a:lnTo>
                  <a:lnTo>
                    <a:pt x="94" y="13"/>
                  </a:lnTo>
                  <a:lnTo>
                    <a:pt x="100" y="12"/>
                  </a:lnTo>
                  <a:lnTo>
                    <a:pt x="103" y="12"/>
                  </a:lnTo>
                  <a:lnTo>
                    <a:pt x="104" y="12"/>
                  </a:lnTo>
                  <a:lnTo>
                    <a:pt x="105" y="12"/>
                  </a:lnTo>
                  <a:lnTo>
                    <a:pt x="107" y="12"/>
                  </a:lnTo>
                  <a:lnTo>
                    <a:pt x="109" y="12"/>
                  </a:lnTo>
                  <a:lnTo>
                    <a:pt x="110" y="14"/>
                  </a:lnTo>
                  <a:lnTo>
                    <a:pt x="110" y="16"/>
                  </a:lnTo>
                  <a:lnTo>
                    <a:pt x="110" y="17"/>
                  </a:lnTo>
                  <a:lnTo>
                    <a:pt x="111" y="16"/>
                  </a:lnTo>
                  <a:lnTo>
                    <a:pt x="113" y="14"/>
                  </a:lnTo>
                  <a:lnTo>
                    <a:pt x="115" y="12"/>
                  </a:lnTo>
                  <a:lnTo>
                    <a:pt x="118" y="11"/>
                  </a:lnTo>
                  <a:lnTo>
                    <a:pt x="120" y="11"/>
                  </a:lnTo>
                  <a:lnTo>
                    <a:pt x="121" y="10"/>
                  </a:lnTo>
                  <a:lnTo>
                    <a:pt x="122" y="9"/>
                  </a:lnTo>
                  <a:lnTo>
                    <a:pt x="124" y="9"/>
                  </a:lnTo>
                  <a:lnTo>
                    <a:pt x="125" y="9"/>
                  </a:lnTo>
                  <a:lnTo>
                    <a:pt x="124"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03" name="Nepal">
              <a:hlinkClick r:id="" action="ppaction://noaction"/>
            </p:cNvPr>
            <p:cNvSpPr>
              <a:spLocks noChangeAspect="1"/>
            </p:cNvSpPr>
            <p:nvPr/>
          </p:nvSpPr>
          <p:spPr bwMode="auto">
            <a:xfrm>
              <a:off x="2605" y="1162"/>
              <a:ext cx="74" cy="40"/>
            </a:xfrm>
            <a:custGeom>
              <a:avLst/>
              <a:gdLst>
                <a:gd name="T0" fmla="*/ 73 w 74"/>
                <a:gd name="T1" fmla="*/ 29 h 40"/>
                <a:gd name="T2" fmla="*/ 74 w 74"/>
                <a:gd name="T3" fmla="*/ 25 h 40"/>
                <a:gd name="T4" fmla="*/ 70 w 74"/>
                <a:gd name="T5" fmla="*/ 26 h 40"/>
                <a:gd name="T6" fmla="*/ 66 w 74"/>
                <a:gd name="T7" fmla="*/ 26 h 40"/>
                <a:gd name="T8" fmla="*/ 63 w 74"/>
                <a:gd name="T9" fmla="*/ 24 h 40"/>
                <a:gd name="T10" fmla="*/ 60 w 74"/>
                <a:gd name="T11" fmla="*/ 24 h 40"/>
                <a:gd name="T12" fmla="*/ 56 w 74"/>
                <a:gd name="T13" fmla="*/ 24 h 40"/>
                <a:gd name="T14" fmla="*/ 54 w 74"/>
                <a:gd name="T15" fmla="*/ 24 h 40"/>
                <a:gd name="T16" fmla="*/ 50 w 74"/>
                <a:gd name="T17" fmla="*/ 22 h 40"/>
                <a:gd name="T18" fmla="*/ 47 w 74"/>
                <a:gd name="T19" fmla="*/ 20 h 40"/>
                <a:gd name="T20" fmla="*/ 46 w 74"/>
                <a:gd name="T21" fmla="*/ 18 h 40"/>
                <a:gd name="T22" fmla="*/ 43 w 74"/>
                <a:gd name="T23" fmla="*/ 17 h 40"/>
                <a:gd name="T24" fmla="*/ 39 w 74"/>
                <a:gd name="T25" fmla="*/ 17 h 40"/>
                <a:gd name="T26" fmla="*/ 38 w 74"/>
                <a:gd name="T27" fmla="*/ 15 h 40"/>
                <a:gd name="T28" fmla="*/ 38 w 74"/>
                <a:gd name="T29" fmla="*/ 11 h 40"/>
                <a:gd name="T30" fmla="*/ 35 w 74"/>
                <a:gd name="T31" fmla="*/ 12 h 40"/>
                <a:gd name="T32" fmla="*/ 31 w 74"/>
                <a:gd name="T33" fmla="*/ 13 h 40"/>
                <a:gd name="T34" fmla="*/ 30 w 74"/>
                <a:gd name="T35" fmla="*/ 10 h 40"/>
                <a:gd name="T36" fmla="*/ 27 w 74"/>
                <a:gd name="T37" fmla="*/ 6 h 40"/>
                <a:gd name="T38" fmla="*/ 23 w 74"/>
                <a:gd name="T39" fmla="*/ 4 h 40"/>
                <a:gd name="T40" fmla="*/ 20 w 74"/>
                <a:gd name="T41" fmla="*/ 2 h 40"/>
                <a:gd name="T42" fmla="*/ 16 w 74"/>
                <a:gd name="T43" fmla="*/ 1 h 40"/>
                <a:gd name="T44" fmla="*/ 13 w 74"/>
                <a:gd name="T45" fmla="*/ 0 h 40"/>
                <a:gd name="T46" fmla="*/ 11 w 74"/>
                <a:gd name="T47" fmla="*/ 2 h 40"/>
                <a:gd name="T48" fmla="*/ 9 w 74"/>
                <a:gd name="T49" fmla="*/ 2 h 40"/>
                <a:gd name="T50" fmla="*/ 7 w 74"/>
                <a:gd name="T51" fmla="*/ 2 h 40"/>
                <a:gd name="T52" fmla="*/ 5 w 74"/>
                <a:gd name="T53" fmla="*/ 4 h 40"/>
                <a:gd name="T54" fmla="*/ 2 w 74"/>
                <a:gd name="T55" fmla="*/ 6 h 40"/>
                <a:gd name="T56" fmla="*/ 2 w 74"/>
                <a:gd name="T57" fmla="*/ 8 h 40"/>
                <a:gd name="T58" fmla="*/ 2 w 74"/>
                <a:gd name="T59" fmla="*/ 12 h 40"/>
                <a:gd name="T60" fmla="*/ 0 w 74"/>
                <a:gd name="T61" fmla="*/ 14 h 40"/>
                <a:gd name="T62" fmla="*/ 2 w 74"/>
                <a:gd name="T63" fmla="*/ 16 h 40"/>
                <a:gd name="T64" fmla="*/ 4 w 74"/>
                <a:gd name="T65" fmla="*/ 19 h 40"/>
                <a:gd name="T66" fmla="*/ 6 w 74"/>
                <a:gd name="T67" fmla="*/ 19 h 40"/>
                <a:gd name="T68" fmla="*/ 9 w 74"/>
                <a:gd name="T69" fmla="*/ 21 h 40"/>
                <a:gd name="T70" fmla="*/ 12 w 74"/>
                <a:gd name="T71" fmla="*/ 22 h 40"/>
                <a:gd name="T72" fmla="*/ 14 w 74"/>
                <a:gd name="T73" fmla="*/ 24 h 40"/>
                <a:gd name="T74" fmla="*/ 17 w 74"/>
                <a:gd name="T75" fmla="*/ 25 h 40"/>
                <a:gd name="T76" fmla="*/ 21 w 74"/>
                <a:gd name="T77" fmla="*/ 27 h 40"/>
                <a:gd name="T78" fmla="*/ 24 w 74"/>
                <a:gd name="T79" fmla="*/ 29 h 40"/>
                <a:gd name="T80" fmla="*/ 27 w 74"/>
                <a:gd name="T81" fmla="*/ 30 h 40"/>
                <a:gd name="T82" fmla="*/ 31 w 74"/>
                <a:gd name="T83" fmla="*/ 30 h 40"/>
                <a:gd name="T84" fmla="*/ 34 w 74"/>
                <a:gd name="T85" fmla="*/ 31 h 40"/>
                <a:gd name="T86" fmla="*/ 37 w 74"/>
                <a:gd name="T87" fmla="*/ 30 h 40"/>
                <a:gd name="T88" fmla="*/ 40 w 74"/>
                <a:gd name="T89" fmla="*/ 31 h 40"/>
                <a:gd name="T90" fmla="*/ 42 w 74"/>
                <a:gd name="T91" fmla="*/ 34 h 40"/>
                <a:gd name="T92" fmla="*/ 45 w 74"/>
                <a:gd name="T93" fmla="*/ 36 h 40"/>
                <a:gd name="T94" fmla="*/ 49 w 74"/>
                <a:gd name="T95" fmla="*/ 36 h 40"/>
                <a:gd name="T96" fmla="*/ 53 w 74"/>
                <a:gd name="T97" fmla="*/ 38 h 40"/>
                <a:gd name="T98" fmla="*/ 58 w 74"/>
                <a:gd name="T99" fmla="*/ 39 h 40"/>
                <a:gd name="T100" fmla="*/ 64 w 74"/>
                <a:gd name="T101" fmla="*/ 39 h 40"/>
                <a:gd name="T102" fmla="*/ 68 w 74"/>
                <a:gd name="T103" fmla="*/ 40 h 40"/>
                <a:gd name="T104" fmla="*/ 72 w 74"/>
                <a:gd name="T105" fmla="*/ 40 h 40"/>
                <a:gd name="T106" fmla="*/ 74 w 74"/>
                <a:gd name="T107" fmla="*/ 37 h 40"/>
                <a:gd name="T108" fmla="*/ 73 w 74"/>
                <a:gd name="T109" fmla="*/ 34 h 40"/>
                <a:gd name="T110" fmla="*/ 73 w 74"/>
                <a:gd name="T111" fmla="*/ 32 h 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
                <a:gd name="T169" fmla="*/ 0 h 40"/>
                <a:gd name="T170" fmla="*/ 74 w 74"/>
                <a:gd name="T171" fmla="*/ 40 h 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 h="40">
                  <a:moveTo>
                    <a:pt x="73" y="32"/>
                  </a:moveTo>
                  <a:lnTo>
                    <a:pt x="73" y="31"/>
                  </a:lnTo>
                  <a:lnTo>
                    <a:pt x="73" y="30"/>
                  </a:lnTo>
                  <a:lnTo>
                    <a:pt x="73" y="29"/>
                  </a:lnTo>
                  <a:lnTo>
                    <a:pt x="73" y="28"/>
                  </a:lnTo>
                  <a:lnTo>
                    <a:pt x="73" y="27"/>
                  </a:lnTo>
                  <a:lnTo>
                    <a:pt x="73" y="26"/>
                  </a:lnTo>
                  <a:lnTo>
                    <a:pt x="74" y="25"/>
                  </a:lnTo>
                  <a:lnTo>
                    <a:pt x="73" y="25"/>
                  </a:lnTo>
                  <a:lnTo>
                    <a:pt x="72" y="25"/>
                  </a:lnTo>
                  <a:lnTo>
                    <a:pt x="71" y="26"/>
                  </a:lnTo>
                  <a:lnTo>
                    <a:pt x="70" y="26"/>
                  </a:lnTo>
                  <a:lnTo>
                    <a:pt x="69" y="26"/>
                  </a:lnTo>
                  <a:lnTo>
                    <a:pt x="68" y="26"/>
                  </a:lnTo>
                  <a:lnTo>
                    <a:pt x="67" y="26"/>
                  </a:lnTo>
                  <a:lnTo>
                    <a:pt x="66" y="26"/>
                  </a:lnTo>
                  <a:lnTo>
                    <a:pt x="65" y="25"/>
                  </a:lnTo>
                  <a:lnTo>
                    <a:pt x="64" y="25"/>
                  </a:lnTo>
                  <a:lnTo>
                    <a:pt x="63" y="25"/>
                  </a:lnTo>
                  <a:lnTo>
                    <a:pt x="63" y="24"/>
                  </a:lnTo>
                  <a:lnTo>
                    <a:pt x="62" y="24"/>
                  </a:lnTo>
                  <a:lnTo>
                    <a:pt x="61" y="24"/>
                  </a:lnTo>
                  <a:lnTo>
                    <a:pt x="61" y="23"/>
                  </a:lnTo>
                  <a:lnTo>
                    <a:pt x="60" y="24"/>
                  </a:lnTo>
                  <a:lnTo>
                    <a:pt x="59" y="25"/>
                  </a:lnTo>
                  <a:lnTo>
                    <a:pt x="58" y="25"/>
                  </a:lnTo>
                  <a:lnTo>
                    <a:pt x="57" y="25"/>
                  </a:lnTo>
                  <a:lnTo>
                    <a:pt x="56" y="24"/>
                  </a:lnTo>
                  <a:lnTo>
                    <a:pt x="55" y="24"/>
                  </a:lnTo>
                  <a:lnTo>
                    <a:pt x="55" y="25"/>
                  </a:lnTo>
                  <a:lnTo>
                    <a:pt x="54" y="25"/>
                  </a:lnTo>
                  <a:lnTo>
                    <a:pt x="54" y="24"/>
                  </a:lnTo>
                  <a:lnTo>
                    <a:pt x="53" y="23"/>
                  </a:lnTo>
                  <a:lnTo>
                    <a:pt x="52" y="22"/>
                  </a:lnTo>
                  <a:lnTo>
                    <a:pt x="51" y="22"/>
                  </a:lnTo>
                  <a:lnTo>
                    <a:pt x="50" y="22"/>
                  </a:lnTo>
                  <a:lnTo>
                    <a:pt x="49" y="22"/>
                  </a:lnTo>
                  <a:lnTo>
                    <a:pt x="48" y="21"/>
                  </a:lnTo>
                  <a:lnTo>
                    <a:pt x="47" y="21"/>
                  </a:lnTo>
                  <a:lnTo>
                    <a:pt x="47" y="20"/>
                  </a:lnTo>
                  <a:lnTo>
                    <a:pt x="47" y="19"/>
                  </a:lnTo>
                  <a:lnTo>
                    <a:pt x="47" y="18"/>
                  </a:lnTo>
                  <a:lnTo>
                    <a:pt x="47" y="17"/>
                  </a:lnTo>
                  <a:lnTo>
                    <a:pt x="46" y="18"/>
                  </a:lnTo>
                  <a:lnTo>
                    <a:pt x="45" y="18"/>
                  </a:lnTo>
                  <a:lnTo>
                    <a:pt x="44" y="18"/>
                  </a:lnTo>
                  <a:lnTo>
                    <a:pt x="43" y="18"/>
                  </a:lnTo>
                  <a:lnTo>
                    <a:pt x="43" y="17"/>
                  </a:lnTo>
                  <a:lnTo>
                    <a:pt x="42" y="17"/>
                  </a:lnTo>
                  <a:lnTo>
                    <a:pt x="41" y="17"/>
                  </a:lnTo>
                  <a:lnTo>
                    <a:pt x="40" y="17"/>
                  </a:lnTo>
                  <a:lnTo>
                    <a:pt x="39" y="17"/>
                  </a:lnTo>
                  <a:lnTo>
                    <a:pt x="39" y="16"/>
                  </a:lnTo>
                  <a:lnTo>
                    <a:pt x="39" y="15"/>
                  </a:lnTo>
                  <a:lnTo>
                    <a:pt x="38" y="16"/>
                  </a:lnTo>
                  <a:lnTo>
                    <a:pt x="38" y="15"/>
                  </a:lnTo>
                  <a:lnTo>
                    <a:pt x="38" y="14"/>
                  </a:lnTo>
                  <a:lnTo>
                    <a:pt x="38" y="13"/>
                  </a:lnTo>
                  <a:lnTo>
                    <a:pt x="38" y="12"/>
                  </a:lnTo>
                  <a:lnTo>
                    <a:pt x="38" y="11"/>
                  </a:lnTo>
                  <a:lnTo>
                    <a:pt x="37" y="11"/>
                  </a:lnTo>
                  <a:lnTo>
                    <a:pt x="36" y="11"/>
                  </a:lnTo>
                  <a:lnTo>
                    <a:pt x="35" y="11"/>
                  </a:lnTo>
                  <a:lnTo>
                    <a:pt x="35" y="12"/>
                  </a:lnTo>
                  <a:lnTo>
                    <a:pt x="34" y="12"/>
                  </a:lnTo>
                  <a:lnTo>
                    <a:pt x="33" y="13"/>
                  </a:lnTo>
                  <a:lnTo>
                    <a:pt x="32" y="13"/>
                  </a:lnTo>
                  <a:lnTo>
                    <a:pt x="31" y="13"/>
                  </a:lnTo>
                  <a:lnTo>
                    <a:pt x="31" y="12"/>
                  </a:lnTo>
                  <a:lnTo>
                    <a:pt x="31" y="11"/>
                  </a:lnTo>
                  <a:lnTo>
                    <a:pt x="31" y="10"/>
                  </a:lnTo>
                  <a:lnTo>
                    <a:pt x="30" y="10"/>
                  </a:lnTo>
                  <a:lnTo>
                    <a:pt x="30" y="9"/>
                  </a:lnTo>
                  <a:lnTo>
                    <a:pt x="29" y="8"/>
                  </a:lnTo>
                  <a:lnTo>
                    <a:pt x="28" y="7"/>
                  </a:lnTo>
                  <a:lnTo>
                    <a:pt x="27" y="6"/>
                  </a:lnTo>
                  <a:lnTo>
                    <a:pt x="26" y="6"/>
                  </a:lnTo>
                  <a:lnTo>
                    <a:pt x="25" y="6"/>
                  </a:lnTo>
                  <a:lnTo>
                    <a:pt x="24" y="4"/>
                  </a:lnTo>
                  <a:lnTo>
                    <a:pt x="23" y="4"/>
                  </a:lnTo>
                  <a:lnTo>
                    <a:pt x="23" y="3"/>
                  </a:lnTo>
                  <a:lnTo>
                    <a:pt x="22" y="3"/>
                  </a:lnTo>
                  <a:lnTo>
                    <a:pt x="21" y="2"/>
                  </a:lnTo>
                  <a:lnTo>
                    <a:pt x="20" y="2"/>
                  </a:lnTo>
                  <a:lnTo>
                    <a:pt x="19" y="2"/>
                  </a:lnTo>
                  <a:lnTo>
                    <a:pt x="18" y="2"/>
                  </a:lnTo>
                  <a:lnTo>
                    <a:pt x="17" y="1"/>
                  </a:lnTo>
                  <a:lnTo>
                    <a:pt x="16" y="1"/>
                  </a:lnTo>
                  <a:lnTo>
                    <a:pt x="15" y="1"/>
                  </a:lnTo>
                  <a:lnTo>
                    <a:pt x="14" y="1"/>
                  </a:lnTo>
                  <a:lnTo>
                    <a:pt x="13" y="1"/>
                  </a:lnTo>
                  <a:lnTo>
                    <a:pt x="13" y="0"/>
                  </a:lnTo>
                  <a:lnTo>
                    <a:pt x="12" y="0"/>
                  </a:lnTo>
                  <a:lnTo>
                    <a:pt x="12" y="1"/>
                  </a:lnTo>
                  <a:lnTo>
                    <a:pt x="12" y="2"/>
                  </a:lnTo>
                  <a:lnTo>
                    <a:pt x="11" y="2"/>
                  </a:lnTo>
                  <a:lnTo>
                    <a:pt x="11" y="3"/>
                  </a:lnTo>
                  <a:lnTo>
                    <a:pt x="10" y="3"/>
                  </a:lnTo>
                  <a:lnTo>
                    <a:pt x="10" y="2"/>
                  </a:lnTo>
                  <a:lnTo>
                    <a:pt x="9" y="2"/>
                  </a:lnTo>
                  <a:lnTo>
                    <a:pt x="9" y="1"/>
                  </a:lnTo>
                  <a:lnTo>
                    <a:pt x="8" y="1"/>
                  </a:lnTo>
                  <a:lnTo>
                    <a:pt x="7" y="1"/>
                  </a:lnTo>
                  <a:lnTo>
                    <a:pt x="7" y="2"/>
                  </a:lnTo>
                  <a:lnTo>
                    <a:pt x="6" y="2"/>
                  </a:lnTo>
                  <a:lnTo>
                    <a:pt x="6" y="3"/>
                  </a:lnTo>
                  <a:lnTo>
                    <a:pt x="5" y="3"/>
                  </a:lnTo>
                  <a:lnTo>
                    <a:pt x="5" y="4"/>
                  </a:lnTo>
                  <a:lnTo>
                    <a:pt x="4" y="5"/>
                  </a:lnTo>
                  <a:lnTo>
                    <a:pt x="3" y="5"/>
                  </a:lnTo>
                  <a:lnTo>
                    <a:pt x="3" y="6"/>
                  </a:lnTo>
                  <a:lnTo>
                    <a:pt x="2" y="6"/>
                  </a:lnTo>
                  <a:lnTo>
                    <a:pt x="2" y="7"/>
                  </a:lnTo>
                  <a:lnTo>
                    <a:pt x="3" y="7"/>
                  </a:lnTo>
                  <a:lnTo>
                    <a:pt x="3" y="8"/>
                  </a:lnTo>
                  <a:lnTo>
                    <a:pt x="2" y="8"/>
                  </a:lnTo>
                  <a:lnTo>
                    <a:pt x="2" y="9"/>
                  </a:lnTo>
                  <a:lnTo>
                    <a:pt x="2" y="10"/>
                  </a:lnTo>
                  <a:lnTo>
                    <a:pt x="2" y="11"/>
                  </a:lnTo>
                  <a:lnTo>
                    <a:pt x="2" y="12"/>
                  </a:lnTo>
                  <a:lnTo>
                    <a:pt x="1" y="12"/>
                  </a:lnTo>
                  <a:lnTo>
                    <a:pt x="1" y="13"/>
                  </a:lnTo>
                  <a:lnTo>
                    <a:pt x="0" y="13"/>
                  </a:lnTo>
                  <a:lnTo>
                    <a:pt x="0" y="14"/>
                  </a:lnTo>
                  <a:lnTo>
                    <a:pt x="0" y="15"/>
                  </a:lnTo>
                  <a:lnTo>
                    <a:pt x="0" y="16"/>
                  </a:lnTo>
                  <a:lnTo>
                    <a:pt x="1" y="16"/>
                  </a:lnTo>
                  <a:lnTo>
                    <a:pt x="2" y="16"/>
                  </a:lnTo>
                  <a:lnTo>
                    <a:pt x="2" y="17"/>
                  </a:lnTo>
                  <a:lnTo>
                    <a:pt x="3" y="17"/>
                  </a:lnTo>
                  <a:lnTo>
                    <a:pt x="3" y="18"/>
                  </a:lnTo>
                  <a:lnTo>
                    <a:pt x="4" y="19"/>
                  </a:lnTo>
                  <a:lnTo>
                    <a:pt x="4" y="18"/>
                  </a:lnTo>
                  <a:lnTo>
                    <a:pt x="5" y="18"/>
                  </a:lnTo>
                  <a:lnTo>
                    <a:pt x="6" y="18"/>
                  </a:lnTo>
                  <a:lnTo>
                    <a:pt x="6" y="19"/>
                  </a:lnTo>
                  <a:lnTo>
                    <a:pt x="7" y="19"/>
                  </a:lnTo>
                  <a:lnTo>
                    <a:pt x="8" y="20"/>
                  </a:lnTo>
                  <a:lnTo>
                    <a:pt x="9" y="20"/>
                  </a:lnTo>
                  <a:lnTo>
                    <a:pt x="9" y="21"/>
                  </a:lnTo>
                  <a:lnTo>
                    <a:pt x="10" y="21"/>
                  </a:lnTo>
                  <a:lnTo>
                    <a:pt x="11" y="21"/>
                  </a:lnTo>
                  <a:lnTo>
                    <a:pt x="11" y="22"/>
                  </a:lnTo>
                  <a:lnTo>
                    <a:pt x="12" y="22"/>
                  </a:lnTo>
                  <a:lnTo>
                    <a:pt x="12" y="23"/>
                  </a:lnTo>
                  <a:lnTo>
                    <a:pt x="13" y="23"/>
                  </a:lnTo>
                  <a:lnTo>
                    <a:pt x="13" y="24"/>
                  </a:lnTo>
                  <a:lnTo>
                    <a:pt x="14" y="24"/>
                  </a:lnTo>
                  <a:lnTo>
                    <a:pt x="14" y="25"/>
                  </a:lnTo>
                  <a:lnTo>
                    <a:pt x="15" y="25"/>
                  </a:lnTo>
                  <a:lnTo>
                    <a:pt x="16" y="25"/>
                  </a:lnTo>
                  <a:lnTo>
                    <a:pt x="17" y="25"/>
                  </a:lnTo>
                  <a:lnTo>
                    <a:pt x="18" y="26"/>
                  </a:lnTo>
                  <a:lnTo>
                    <a:pt x="19" y="26"/>
                  </a:lnTo>
                  <a:lnTo>
                    <a:pt x="20" y="27"/>
                  </a:lnTo>
                  <a:lnTo>
                    <a:pt x="21" y="27"/>
                  </a:lnTo>
                  <a:lnTo>
                    <a:pt x="22" y="27"/>
                  </a:lnTo>
                  <a:lnTo>
                    <a:pt x="23" y="28"/>
                  </a:lnTo>
                  <a:lnTo>
                    <a:pt x="24" y="28"/>
                  </a:lnTo>
                  <a:lnTo>
                    <a:pt x="24" y="29"/>
                  </a:lnTo>
                  <a:lnTo>
                    <a:pt x="24" y="30"/>
                  </a:lnTo>
                  <a:lnTo>
                    <a:pt x="25" y="30"/>
                  </a:lnTo>
                  <a:lnTo>
                    <a:pt x="26" y="30"/>
                  </a:lnTo>
                  <a:lnTo>
                    <a:pt x="27" y="30"/>
                  </a:lnTo>
                  <a:lnTo>
                    <a:pt x="28" y="31"/>
                  </a:lnTo>
                  <a:lnTo>
                    <a:pt x="29" y="31"/>
                  </a:lnTo>
                  <a:lnTo>
                    <a:pt x="30" y="30"/>
                  </a:lnTo>
                  <a:lnTo>
                    <a:pt x="31" y="30"/>
                  </a:lnTo>
                  <a:lnTo>
                    <a:pt x="32" y="30"/>
                  </a:lnTo>
                  <a:lnTo>
                    <a:pt x="33" y="30"/>
                  </a:lnTo>
                  <a:lnTo>
                    <a:pt x="34" y="30"/>
                  </a:lnTo>
                  <a:lnTo>
                    <a:pt x="34" y="31"/>
                  </a:lnTo>
                  <a:lnTo>
                    <a:pt x="35" y="31"/>
                  </a:lnTo>
                  <a:lnTo>
                    <a:pt x="35" y="30"/>
                  </a:lnTo>
                  <a:lnTo>
                    <a:pt x="36" y="30"/>
                  </a:lnTo>
                  <a:lnTo>
                    <a:pt x="37" y="30"/>
                  </a:lnTo>
                  <a:lnTo>
                    <a:pt x="38" y="30"/>
                  </a:lnTo>
                  <a:lnTo>
                    <a:pt x="38" y="31"/>
                  </a:lnTo>
                  <a:lnTo>
                    <a:pt x="39" y="31"/>
                  </a:lnTo>
                  <a:lnTo>
                    <a:pt x="40" y="31"/>
                  </a:lnTo>
                  <a:lnTo>
                    <a:pt x="41" y="32"/>
                  </a:lnTo>
                  <a:lnTo>
                    <a:pt x="41" y="33"/>
                  </a:lnTo>
                  <a:lnTo>
                    <a:pt x="42" y="33"/>
                  </a:lnTo>
                  <a:lnTo>
                    <a:pt x="42" y="34"/>
                  </a:lnTo>
                  <a:lnTo>
                    <a:pt x="43" y="34"/>
                  </a:lnTo>
                  <a:lnTo>
                    <a:pt x="43" y="35"/>
                  </a:lnTo>
                  <a:lnTo>
                    <a:pt x="44" y="35"/>
                  </a:lnTo>
                  <a:lnTo>
                    <a:pt x="45" y="36"/>
                  </a:lnTo>
                  <a:lnTo>
                    <a:pt x="46" y="36"/>
                  </a:lnTo>
                  <a:lnTo>
                    <a:pt x="47" y="36"/>
                  </a:lnTo>
                  <a:lnTo>
                    <a:pt x="48" y="36"/>
                  </a:lnTo>
                  <a:lnTo>
                    <a:pt x="49" y="36"/>
                  </a:lnTo>
                  <a:lnTo>
                    <a:pt x="50" y="36"/>
                  </a:lnTo>
                  <a:lnTo>
                    <a:pt x="51" y="36"/>
                  </a:lnTo>
                  <a:lnTo>
                    <a:pt x="52" y="37"/>
                  </a:lnTo>
                  <a:lnTo>
                    <a:pt x="53" y="38"/>
                  </a:lnTo>
                  <a:lnTo>
                    <a:pt x="54" y="38"/>
                  </a:lnTo>
                  <a:lnTo>
                    <a:pt x="55" y="38"/>
                  </a:lnTo>
                  <a:lnTo>
                    <a:pt x="56" y="38"/>
                  </a:lnTo>
                  <a:lnTo>
                    <a:pt x="58" y="39"/>
                  </a:lnTo>
                  <a:lnTo>
                    <a:pt x="59" y="39"/>
                  </a:lnTo>
                  <a:lnTo>
                    <a:pt x="61" y="39"/>
                  </a:lnTo>
                  <a:lnTo>
                    <a:pt x="62" y="39"/>
                  </a:lnTo>
                  <a:lnTo>
                    <a:pt x="64" y="39"/>
                  </a:lnTo>
                  <a:lnTo>
                    <a:pt x="65" y="40"/>
                  </a:lnTo>
                  <a:lnTo>
                    <a:pt x="66" y="40"/>
                  </a:lnTo>
                  <a:lnTo>
                    <a:pt x="67" y="40"/>
                  </a:lnTo>
                  <a:lnTo>
                    <a:pt x="68" y="40"/>
                  </a:lnTo>
                  <a:lnTo>
                    <a:pt x="69" y="40"/>
                  </a:lnTo>
                  <a:lnTo>
                    <a:pt x="70" y="40"/>
                  </a:lnTo>
                  <a:lnTo>
                    <a:pt x="71" y="39"/>
                  </a:lnTo>
                  <a:lnTo>
                    <a:pt x="72" y="40"/>
                  </a:lnTo>
                  <a:lnTo>
                    <a:pt x="73" y="40"/>
                  </a:lnTo>
                  <a:lnTo>
                    <a:pt x="73" y="39"/>
                  </a:lnTo>
                  <a:lnTo>
                    <a:pt x="74" y="38"/>
                  </a:lnTo>
                  <a:lnTo>
                    <a:pt x="74" y="37"/>
                  </a:lnTo>
                  <a:lnTo>
                    <a:pt x="74" y="36"/>
                  </a:lnTo>
                  <a:lnTo>
                    <a:pt x="74" y="35"/>
                  </a:lnTo>
                  <a:lnTo>
                    <a:pt x="73" y="35"/>
                  </a:lnTo>
                  <a:lnTo>
                    <a:pt x="73" y="34"/>
                  </a:lnTo>
                  <a:lnTo>
                    <a:pt x="72" y="34"/>
                  </a:lnTo>
                  <a:lnTo>
                    <a:pt x="72" y="33"/>
                  </a:lnTo>
                  <a:lnTo>
                    <a:pt x="73" y="33"/>
                  </a:lnTo>
                  <a:lnTo>
                    <a:pt x="73" y="3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04" name="Netherlands"/>
            <p:cNvGrpSpPr>
              <a:grpSpLocks noChangeAspect="1"/>
            </p:cNvGrpSpPr>
            <p:nvPr/>
          </p:nvGrpSpPr>
          <p:grpSpPr bwMode="auto">
            <a:xfrm>
              <a:off x="1896" y="903"/>
              <a:ext cx="33" cy="34"/>
              <a:chOff x="1896" y="903"/>
              <a:chExt cx="33" cy="34"/>
            </a:xfrm>
          </p:grpSpPr>
          <p:sp>
            <p:nvSpPr>
              <p:cNvPr id="21429" name="D551"/>
              <p:cNvSpPr>
                <a:spLocks noChangeAspect="1"/>
              </p:cNvSpPr>
              <p:nvPr/>
            </p:nvSpPr>
            <p:spPr bwMode="auto">
              <a:xfrm>
                <a:off x="1908" y="906"/>
                <a:ext cx="2" cy="4"/>
              </a:xfrm>
              <a:custGeom>
                <a:avLst/>
                <a:gdLst>
                  <a:gd name="T0" fmla="*/ 2 w 2"/>
                  <a:gd name="T1" fmla="*/ 2 h 4"/>
                  <a:gd name="T2" fmla="*/ 1 w 2"/>
                  <a:gd name="T3" fmla="*/ 3 h 4"/>
                  <a:gd name="T4" fmla="*/ 0 w 2"/>
                  <a:gd name="T5" fmla="*/ 4 h 4"/>
                  <a:gd name="T6" fmla="*/ 0 w 2"/>
                  <a:gd name="T7" fmla="*/ 2 h 4"/>
                  <a:gd name="T8" fmla="*/ 2 w 2"/>
                  <a:gd name="T9" fmla="*/ 1 h 4"/>
                  <a:gd name="T10" fmla="*/ 2 w 2"/>
                  <a:gd name="T11" fmla="*/ 0 h 4"/>
                  <a:gd name="T12" fmla="*/ 2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2"/>
                    </a:moveTo>
                    <a:lnTo>
                      <a:pt x="1" y="3"/>
                    </a:lnTo>
                    <a:lnTo>
                      <a:pt x="0" y="4"/>
                    </a:lnTo>
                    <a:lnTo>
                      <a:pt x="0" y="2"/>
                    </a:lnTo>
                    <a:lnTo>
                      <a:pt x="2" y="1"/>
                    </a:lnTo>
                    <a:lnTo>
                      <a:pt x="2" y="0"/>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30" name="D552"/>
              <p:cNvSpPr>
                <a:spLocks noChangeAspect="1"/>
              </p:cNvSpPr>
              <p:nvPr/>
            </p:nvSpPr>
            <p:spPr bwMode="auto">
              <a:xfrm>
                <a:off x="1896" y="903"/>
                <a:ext cx="33" cy="34"/>
              </a:xfrm>
              <a:custGeom>
                <a:avLst/>
                <a:gdLst>
                  <a:gd name="T0" fmla="*/ 22 w 33"/>
                  <a:gd name="T1" fmla="*/ 30 h 34"/>
                  <a:gd name="T2" fmla="*/ 23 w 33"/>
                  <a:gd name="T3" fmla="*/ 27 h 34"/>
                  <a:gd name="T4" fmla="*/ 23 w 33"/>
                  <a:gd name="T5" fmla="*/ 23 h 34"/>
                  <a:gd name="T6" fmla="*/ 24 w 33"/>
                  <a:gd name="T7" fmla="*/ 19 h 34"/>
                  <a:gd name="T8" fmla="*/ 29 w 33"/>
                  <a:gd name="T9" fmla="*/ 18 h 34"/>
                  <a:gd name="T10" fmla="*/ 32 w 33"/>
                  <a:gd name="T11" fmla="*/ 14 h 34"/>
                  <a:gd name="T12" fmla="*/ 29 w 33"/>
                  <a:gd name="T13" fmla="*/ 12 h 34"/>
                  <a:gd name="T14" fmla="*/ 32 w 33"/>
                  <a:gd name="T15" fmla="*/ 7 h 34"/>
                  <a:gd name="T16" fmla="*/ 33 w 33"/>
                  <a:gd name="T17" fmla="*/ 3 h 34"/>
                  <a:gd name="T18" fmla="*/ 32 w 33"/>
                  <a:gd name="T19" fmla="*/ 1 h 34"/>
                  <a:gd name="T20" fmla="*/ 30 w 33"/>
                  <a:gd name="T21" fmla="*/ 0 h 34"/>
                  <a:gd name="T22" fmla="*/ 27 w 33"/>
                  <a:gd name="T23" fmla="*/ 1 h 34"/>
                  <a:gd name="T24" fmla="*/ 24 w 33"/>
                  <a:gd name="T25" fmla="*/ 1 h 34"/>
                  <a:gd name="T26" fmla="*/ 21 w 33"/>
                  <a:gd name="T27" fmla="*/ 1 h 34"/>
                  <a:gd name="T28" fmla="*/ 19 w 33"/>
                  <a:gd name="T29" fmla="*/ 2 h 34"/>
                  <a:gd name="T30" fmla="*/ 18 w 33"/>
                  <a:gd name="T31" fmla="*/ 4 h 34"/>
                  <a:gd name="T32" fmla="*/ 17 w 33"/>
                  <a:gd name="T33" fmla="*/ 6 h 34"/>
                  <a:gd name="T34" fmla="*/ 18 w 33"/>
                  <a:gd name="T35" fmla="*/ 7 h 34"/>
                  <a:gd name="T36" fmla="*/ 19 w 33"/>
                  <a:gd name="T37" fmla="*/ 9 h 34"/>
                  <a:gd name="T38" fmla="*/ 18 w 33"/>
                  <a:gd name="T39" fmla="*/ 11 h 34"/>
                  <a:gd name="T40" fmla="*/ 17 w 33"/>
                  <a:gd name="T41" fmla="*/ 13 h 34"/>
                  <a:gd name="T42" fmla="*/ 18 w 33"/>
                  <a:gd name="T43" fmla="*/ 15 h 34"/>
                  <a:gd name="T44" fmla="*/ 16 w 33"/>
                  <a:gd name="T45" fmla="*/ 14 h 34"/>
                  <a:gd name="T46" fmla="*/ 14 w 33"/>
                  <a:gd name="T47" fmla="*/ 13 h 34"/>
                  <a:gd name="T48" fmla="*/ 14 w 33"/>
                  <a:gd name="T49" fmla="*/ 10 h 34"/>
                  <a:gd name="T50" fmla="*/ 16 w 33"/>
                  <a:gd name="T51" fmla="*/ 9 h 34"/>
                  <a:gd name="T52" fmla="*/ 14 w 33"/>
                  <a:gd name="T53" fmla="*/ 8 h 34"/>
                  <a:gd name="T54" fmla="*/ 11 w 33"/>
                  <a:gd name="T55" fmla="*/ 10 h 34"/>
                  <a:gd name="T56" fmla="*/ 9 w 33"/>
                  <a:gd name="T57" fmla="*/ 17 h 34"/>
                  <a:gd name="T58" fmla="*/ 7 w 33"/>
                  <a:gd name="T59" fmla="*/ 18 h 34"/>
                  <a:gd name="T60" fmla="*/ 6 w 33"/>
                  <a:gd name="T61" fmla="*/ 21 h 34"/>
                  <a:gd name="T62" fmla="*/ 10 w 33"/>
                  <a:gd name="T63" fmla="*/ 22 h 34"/>
                  <a:gd name="T64" fmla="*/ 13 w 33"/>
                  <a:gd name="T65" fmla="*/ 22 h 34"/>
                  <a:gd name="T66" fmla="*/ 7 w 33"/>
                  <a:gd name="T67" fmla="*/ 24 h 34"/>
                  <a:gd name="T68" fmla="*/ 3 w 33"/>
                  <a:gd name="T69" fmla="*/ 25 h 34"/>
                  <a:gd name="T70" fmla="*/ 7 w 33"/>
                  <a:gd name="T71" fmla="*/ 26 h 34"/>
                  <a:gd name="T72" fmla="*/ 5 w 33"/>
                  <a:gd name="T73" fmla="*/ 26 h 34"/>
                  <a:gd name="T74" fmla="*/ 0 w 33"/>
                  <a:gd name="T75" fmla="*/ 26 h 34"/>
                  <a:gd name="T76" fmla="*/ 4 w 33"/>
                  <a:gd name="T77" fmla="*/ 28 h 34"/>
                  <a:gd name="T78" fmla="*/ 11 w 33"/>
                  <a:gd name="T79" fmla="*/ 25 h 34"/>
                  <a:gd name="T80" fmla="*/ 15 w 33"/>
                  <a:gd name="T81" fmla="*/ 26 h 34"/>
                  <a:gd name="T82" fmla="*/ 18 w 33"/>
                  <a:gd name="T83" fmla="*/ 28 h 34"/>
                  <a:gd name="T84" fmla="*/ 19 w 33"/>
                  <a:gd name="T85" fmla="*/ 31 h 34"/>
                  <a:gd name="T86" fmla="*/ 23 w 33"/>
                  <a:gd name="T87" fmla="*/ 34 h 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3"/>
                  <a:gd name="T133" fmla="*/ 0 h 34"/>
                  <a:gd name="T134" fmla="*/ 33 w 33"/>
                  <a:gd name="T135" fmla="*/ 34 h 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3" h="34">
                    <a:moveTo>
                      <a:pt x="23" y="33"/>
                    </a:moveTo>
                    <a:lnTo>
                      <a:pt x="23" y="32"/>
                    </a:lnTo>
                    <a:lnTo>
                      <a:pt x="22" y="30"/>
                    </a:lnTo>
                    <a:lnTo>
                      <a:pt x="22" y="29"/>
                    </a:lnTo>
                    <a:lnTo>
                      <a:pt x="23" y="28"/>
                    </a:lnTo>
                    <a:lnTo>
                      <a:pt x="23" y="27"/>
                    </a:lnTo>
                    <a:lnTo>
                      <a:pt x="23" y="26"/>
                    </a:lnTo>
                    <a:lnTo>
                      <a:pt x="23" y="24"/>
                    </a:lnTo>
                    <a:lnTo>
                      <a:pt x="23" y="23"/>
                    </a:lnTo>
                    <a:lnTo>
                      <a:pt x="23" y="20"/>
                    </a:lnTo>
                    <a:lnTo>
                      <a:pt x="23" y="19"/>
                    </a:lnTo>
                    <a:lnTo>
                      <a:pt x="24" y="19"/>
                    </a:lnTo>
                    <a:lnTo>
                      <a:pt x="27" y="20"/>
                    </a:lnTo>
                    <a:lnTo>
                      <a:pt x="28" y="20"/>
                    </a:lnTo>
                    <a:lnTo>
                      <a:pt x="29" y="18"/>
                    </a:lnTo>
                    <a:lnTo>
                      <a:pt x="29" y="17"/>
                    </a:lnTo>
                    <a:lnTo>
                      <a:pt x="31" y="16"/>
                    </a:lnTo>
                    <a:lnTo>
                      <a:pt x="32" y="14"/>
                    </a:lnTo>
                    <a:lnTo>
                      <a:pt x="32" y="13"/>
                    </a:lnTo>
                    <a:lnTo>
                      <a:pt x="31" y="12"/>
                    </a:lnTo>
                    <a:lnTo>
                      <a:pt x="29" y="12"/>
                    </a:lnTo>
                    <a:lnTo>
                      <a:pt x="29" y="10"/>
                    </a:lnTo>
                    <a:lnTo>
                      <a:pt x="31" y="9"/>
                    </a:lnTo>
                    <a:lnTo>
                      <a:pt x="32" y="7"/>
                    </a:lnTo>
                    <a:lnTo>
                      <a:pt x="32" y="6"/>
                    </a:lnTo>
                    <a:lnTo>
                      <a:pt x="32" y="4"/>
                    </a:lnTo>
                    <a:lnTo>
                      <a:pt x="33" y="3"/>
                    </a:lnTo>
                    <a:lnTo>
                      <a:pt x="33" y="2"/>
                    </a:lnTo>
                    <a:lnTo>
                      <a:pt x="32" y="2"/>
                    </a:lnTo>
                    <a:lnTo>
                      <a:pt x="32" y="1"/>
                    </a:lnTo>
                    <a:lnTo>
                      <a:pt x="31" y="1"/>
                    </a:lnTo>
                    <a:lnTo>
                      <a:pt x="30" y="1"/>
                    </a:lnTo>
                    <a:lnTo>
                      <a:pt x="30" y="0"/>
                    </a:lnTo>
                    <a:lnTo>
                      <a:pt x="29" y="0"/>
                    </a:lnTo>
                    <a:lnTo>
                      <a:pt x="28" y="0"/>
                    </a:lnTo>
                    <a:lnTo>
                      <a:pt x="27" y="1"/>
                    </a:lnTo>
                    <a:lnTo>
                      <a:pt x="26" y="1"/>
                    </a:lnTo>
                    <a:lnTo>
                      <a:pt x="25" y="1"/>
                    </a:lnTo>
                    <a:lnTo>
                      <a:pt x="24" y="1"/>
                    </a:lnTo>
                    <a:lnTo>
                      <a:pt x="23" y="1"/>
                    </a:lnTo>
                    <a:lnTo>
                      <a:pt x="22" y="1"/>
                    </a:lnTo>
                    <a:lnTo>
                      <a:pt x="21" y="1"/>
                    </a:lnTo>
                    <a:lnTo>
                      <a:pt x="21" y="2"/>
                    </a:lnTo>
                    <a:lnTo>
                      <a:pt x="20" y="2"/>
                    </a:lnTo>
                    <a:lnTo>
                      <a:pt x="19" y="2"/>
                    </a:lnTo>
                    <a:lnTo>
                      <a:pt x="19" y="3"/>
                    </a:lnTo>
                    <a:lnTo>
                      <a:pt x="18" y="3"/>
                    </a:lnTo>
                    <a:lnTo>
                      <a:pt x="18" y="4"/>
                    </a:lnTo>
                    <a:lnTo>
                      <a:pt x="17" y="4"/>
                    </a:lnTo>
                    <a:lnTo>
                      <a:pt x="17" y="5"/>
                    </a:lnTo>
                    <a:lnTo>
                      <a:pt x="17" y="6"/>
                    </a:lnTo>
                    <a:lnTo>
                      <a:pt x="18" y="6"/>
                    </a:lnTo>
                    <a:lnTo>
                      <a:pt x="17" y="6"/>
                    </a:lnTo>
                    <a:lnTo>
                      <a:pt x="18" y="7"/>
                    </a:lnTo>
                    <a:lnTo>
                      <a:pt x="19" y="7"/>
                    </a:lnTo>
                    <a:lnTo>
                      <a:pt x="19" y="8"/>
                    </a:lnTo>
                    <a:lnTo>
                      <a:pt x="19" y="9"/>
                    </a:lnTo>
                    <a:lnTo>
                      <a:pt x="19" y="10"/>
                    </a:lnTo>
                    <a:lnTo>
                      <a:pt x="18" y="10"/>
                    </a:lnTo>
                    <a:lnTo>
                      <a:pt x="18" y="11"/>
                    </a:lnTo>
                    <a:lnTo>
                      <a:pt x="18" y="12"/>
                    </a:lnTo>
                    <a:lnTo>
                      <a:pt x="17" y="12"/>
                    </a:lnTo>
                    <a:lnTo>
                      <a:pt x="17" y="13"/>
                    </a:lnTo>
                    <a:lnTo>
                      <a:pt x="18" y="13"/>
                    </a:lnTo>
                    <a:lnTo>
                      <a:pt x="18" y="14"/>
                    </a:lnTo>
                    <a:lnTo>
                      <a:pt x="18" y="15"/>
                    </a:lnTo>
                    <a:lnTo>
                      <a:pt x="17" y="15"/>
                    </a:lnTo>
                    <a:lnTo>
                      <a:pt x="16" y="15"/>
                    </a:lnTo>
                    <a:lnTo>
                      <a:pt x="16" y="14"/>
                    </a:lnTo>
                    <a:lnTo>
                      <a:pt x="15" y="14"/>
                    </a:lnTo>
                    <a:lnTo>
                      <a:pt x="14" y="14"/>
                    </a:lnTo>
                    <a:lnTo>
                      <a:pt x="14" y="13"/>
                    </a:lnTo>
                    <a:lnTo>
                      <a:pt x="14" y="12"/>
                    </a:lnTo>
                    <a:lnTo>
                      <a:pt x="14" y="11"/>
                    </a:lnTo>
                    <a:lnTo>
                      <a:pt x="14" y="10"/>
                    </a:lnTo>
                    <a:lnTo>
                      <a:pt x="15" y="10"/>
                    </a:lnTo>
                    <a:lnTo>
                      <a:pt x="16" y="10"/>
                    </a:lnTo>
                    <a:lnTo>
                      <a:pt x="16" y="9"/>
                    </a:lnTo>
                    <a:lnTo>
                      <a:pt x="15" y="9"/>
                    </a:lnTo>
                    <a:lnTo>
                      <a:pt x="15" y="8"/>
                    </a:lnTo>
                    <a:lnTo>
                      <a:pt x="14" y="8"/>
                    </a:lnTo>
                    <a:lnTo>
                      <a:pt x="14" y="7"/>
                    </a:lnTo>
                    <a:lnTo>
                      <a:pt x="13" y="8"/>
                    </a:lnTo>
                    <a:lnTo>
                      <a:pt x="11" y="10"/>
                    </a:lnTo>
                    <a:lnTo>
                      <a:pt x="11" y="13"/>
                    </a:lnTo>
                    <a:lnTo>
                      <a:pt x="10" y="15"/>
                    </a:lnTo>
                    <a:lnTo>
                      <a:pt x="9" y="17"/>
                    </a:lnTo>
                    <a:lnTo>
                      <a:pt x="8" y="17"/>
                    </a:lnTo>
                    <a:lnTo>
                      <a:pt x="8" y="18"/>
                    </a:lnTo>
                    <a:lnTo>
                      <a:pt x="7" y="18"/>
                    </a:lnTo>
                    <a:lnTo>
                      <a:pt x="7" y="19"/>
                    </a:lnTo>
                    <a:lnTo>
                      <a:pt x="6" y="19"/>
                    </a:lnTo>
                    <a:lnTo>
                      <a:pt x="6" y="21"/>
                    </a:lnTo>
                    <a:lnTo>
                      <a:pt x="7" y="21"/>
                    </a:lnTo>
                    <a:lnTo>
                      <a:pt x="9" y="22"/>
                    </a:lnTo>
                    <a:lnTo>
                      <a:pt x="10" y="22"/>
                    </a:lnTo>
                    <a:lnTo>
                      <a:pt x="11" y="22"/>
                    </a:lnTo>
                    <a:lnTo>
                      <a:pt x="12" y="21"/>
                    </a:lnTo>
                    <a:lnTo>
                      <a:pt x="13" y="22"/>
                    </a:lnTo>
                    <a:lnTo>
                      <a:pt x="12" y="22"/>
                    </a:lnTo>
                    <a:lnTo>
                      <a:pt x="9" y="23"/>
                    </a:lnTo>
                    <a:lnTo>
                      <a:pt x="7" y="24"/>
                    </a:lnTo>
                    <a:lnTo>
                      <a:pt x="5" y="24"/>
                    </a:lnTo>
                    <a:lnTo>
                      <a:pt x="4" y="24"/>
                    </a:lnTo>
                    <a:lnTo>
                      <a:pt x="3" y="25"/>
                    </a:lnTo>
                    <a:lnTo>
                      <a:pt x="4" y="26"/>
                    </a:lnTo>
                    <a:lnTo>
                      <a:pt x="6" y="26"/>
                    </a:lnTo>
                    <a:lnTo>
                      <a:pt x="7" y="26"/>
                    </a:lnTo>
                    <a:lnTo>
                      <a:pt x="8" y="26"/>
                    </a:lnTo>
                    <a:lnTo>
                      <a:pt x="7" y="26"/>
                    </a:lnTo>
                    <a:lnTo>
                      <a:pt x="5" y="26"/>
                    </a:lnTo>
                    <a:lnTo>
                      <a:pt x="3" y="27"/>
                    </a:lnTo>
                    <a:lnTo>
                      <a:pt x="2" y="26"/>
                    </a:lnTo>
                    <a:lnTo>
                      <a:pt x="0" y="26"/>
                    </a:lnTo>
                    <a:lnTo>
                      <a:pt x="1" y="27"/>
                    </a:lnTo>
                    <a:lnTo>
                      <a:pt x="3" y="28"/>
                    </a:lnTo>
                    <a:lnTo>
                      <a:pt x="4" y="28"/>
                    </a:lnTo>
                    <a:lnTo>
                      <a:pt x="6" y="27"/>
                    </a:lnTo>
                    <a:lnTo>
                      <a:pt x="9" y="26"/>
                    </a:lnTo>
                    <a:lnTo>
                      <a:pt x="11" y="25"/>
                    </a:lnTo>
                    <a:lnTo>
                      <a:pt x="13" y="25"/>
                    </a:lnTo>
                    <a:lnTo>
                      <a:pt x="14" y="26"/>
                    </a:lnTo>
                    <a:lnTo>
                      <a:pt x="15" y="26"/>
                    </a:lnTo>
                    <a:lnTo>
                      <a:pt x="15" y="27"/>
                    </a:lnTo>
                    <a:lnTo>
                      <a:pt x="16" y="27"/>
                    </a:lnTo>
                    <a:lnTo>
                      <a:pt x="18" y="28"/>
                    </a:lnTo>
                    <a:lnTo>
                      <a:pt x="19" y="28"/>
                    </a:lnTo>
                    <a:lnTo>
                      <a:pt x="20" y="30"/>
                    </a:lnTo>
                    <a:lnTo>
                      <a:pt x="19" y="31"/>
                    </a:lnTo>
                    <a:lnTo>
                      <a:pt x="20" y="33"/>
                    </a:lnTo>
                    <a:lnTo>
                      <a:pt x="21" y="34"/>
                    </a:lnTo>
                    <a:lnTo>
                      <a:pt x="23" y="34"/>
                    </a:lnTo>
                    <a:lnTo>
                      <a:pt x="23" y="3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31" name="D553"/>
              <p:cNvSpPr>
                <a:spLocks noChangeAspect="1"/>
              </p:cNvSpPr>
              <p:nvPr/>
            </p:nvSpPr>
            <p:spPr bwMode="auto">
              <a:xfrm>
                <a:off x="1901" y="924"/>
                <a:ext cx="3" cy="1"/>
              </a:xfrm>
              <a:custGeom>
                <a:avLst/>
                <a:gdLst>
                  <a:gd name="T0" fmla="*/ 1 w 3"/>
                  <a:gd name="T1" fmla="*/ 1 h 1"/>
                  <a:gd name="T2" fmla="*/ 2 w 3"/>
                  <a:gd name="T3" fmla="*/ 1 h 1"/>
                  <a:gd name="T4" fmla="*/ 3 w 3"/>
                  <a:gd name="T5" fmla="*/ 1 h 1"/>
                  <a:gd name="T6" fmla="*/ 2 w 3"/>
                  <a:gd name="T7" fmla="*/ 1 h 1"/>
                  <a:gd name="T8" fmla="*/ 2 w 3"/>
                  <a:gd name="T9" fmla="*/ 0 h 1"/>
                  <a:gd name="T10" fmla="*/ 1 w 3"/>
                  <a:gd name="T11" fmla="*/ 0 h 1"/>
                  <a:gd name="T12" fmla="*/ 0 w 3"/>
                  <a:gd name="T13" fmla="*/ 0 h 1"/>
                  <a:gd name="T14" fmla="*/ 1 w 3"/>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
                  <a:gd name="T26" fmla="*/ 3 w 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
                    <a:moveTo>
                      <a:pt x="1" y="1"/>
                    </a:moveTo>
                    <a:lnTo>
                      <a:pt x="2" y="1"/>
                    </a:lnTo>
                    <a:lnTo>
                      <a:pt x="3" y="1"/>
                    </a:lnTo>
                    <a:lnTo>
                      <a:pt x="2" y="1"/>
                    </a:lnTo>
                    <a:lnTo>
                      <a:pt x="2" y="0"/>
                    </a:lnTo>
                    <a:lnTo>
                      <a:pt x="1" y="0"/>
                    </a:lnTo>
                    <a:lnTo>
                      <a:pt x="0"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32" name="D554"/>
              <p:cNvSpPr>
                <a:spLocks noChangeAspect="1"/>
              </p:cNvSpPr>
              <p:nvPr/>
            </p:nvSpPr>
            <p:spPr bwMode="auto">
              <a:xfrm>
                <a:off x="1899" y="925"/>
                <a:ext cx="2" cy="1"/>
              </a:xfrm>
              <a:custGeom>
                <a:avLst/>
                <a:gdLst>
                  <a:gd name="T0" fmla="*/ 1 w 2"/>
                  <a:gd name="T1" fmla="*/ 0 h 1"/>
                  <a:gd name="T2" fmla="*/ 2 w 2"/>
                  <a:gd name="T3" fmla="*/ 1 h 1"/>
                  <a:gd name="T4" fmla="*/ 2 w 2"/>
                  <a:gd name="T5" fmla="*/ 0 h 1"/>
                  <a:gd name="T6" fmla="*/ 1 w 2"/>
                  <a:gd name="T7" fmla="*/ 0 h 1"/>
                  <a:gd name="T8" fmla="*/ 0 w 2"/>
                  <a:gd name="T9" fmla="*/ 0 h 1"/>
                  <a:gd name="T10" fmla="*/ 1 w 2"/>
                  <a:gd name="T11" fmla="*/ 0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1" y="0"/>
                    </a:moveTo>
                    <a:lnTo>
                      <a:pt x="2" y="1"/>
                    </a:lnTo>
                    <a:lnTo>
                      <a:pt x="2" y="0"/>
                    </a:lnTo>
                    <a:lnTo>
                      <a:pt x="1" y="0"/>
                    </a:lnTo>
                    <a:lnTo>
                      <a:pt x="0"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33" name="D555"/>
              <p:cNvSpPr>
                <a:spLocks noChangeAspect="1"/>
              </p:cNvSpPr>
              <p:nvPr/>
            </p:nvSpPr>
            <p:spPr bwMode="auto">
              <a:xfrm>
                <a:off x="1897" y="927"/>
                <a:ext cx="1" cy="1"/>
              </a:xfrm>
              <a:custGeom>
                <a:avLst/>
                <a:gdLst>
                  <a:gd name="T0" fmla="*/ 1 w 1"/>
                  <a:gd name="T1" fmla="*/ 0 h 1"/>
                  <a:gd name="T2" fmla="*/ 1 w 1"/>
                  <a:gd name="T3" fmla="*/ 1 h 1"/>
                  <a:gd name="T4" fmla="*/ 0 w 1"/>
                  <a:gd name="T5" fmla="*/ 1 h 1"/>
                  <a:gd name="T6" fmla="*/ 0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1" y="1"/>
                    </a:lnTo>
                    <a:lnTo>
                      <a:pt x="0" y="1"/>
                    </a:lnTo>
                    <a:lnTo>
                      <a:pt x="0"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05" name="Netherlands_Antilles"/>
            <p:cNvGrpSpPr>
              <a:grpSpLocks noChangeAspect="1"/>
            </p:cNvGrpSpPr>
            <p:nvPr/>
          </p:nvGrpSpPr>
          <p:grpSpPr bwMode="auto">
            <a:xfrm>
              <a:off x="1223" y="1336"/>
              <a:ext cx="9" cy="3"/>
              <a:chOff x="1223" y="1336"/>
              <a:chExt cx="9" cy="3"/>
            </a:xfrm>
          </p:grpSpPr>
          <p:sp>
            <p:nvSpPr>
              <p:cNvPr id="21427" name="D557"/>
              <p:cNvSpPr>
                <a:spLocks noChangeAspect="1"/>
              </p:cNvSpPr>
              <p:nvPr/>
            </p:nvSpPr>
            <p:spPr bwMode="auto">
              <a:xfrm>
                <a:off x="1223" y="1336"/>
                <a:ext cx="3" cy="3"/>
              </a:xfrm>
              <a:custGeom>
                <a:avLst/>
                <a:gdLst>
                  <a:gd name="T0" fmla="*/ 2 w 3"/>
                  <a:gd name="T1" fmla="*/ 2 h 3"/>
                  <a:gd name="T2" fmla="*/ 3 w 3"/>
                  <a:gd name="T3" fmla="*/ 3 h 3"/>
                  <a:gd name="T4" fmla="*/ 2 w 3"/>
                  <a:gd name="T5" fmla="*/ 3 h 3"/>
                  <a:gd name="T6" fmla="*/ 1 w 3"/>
                  <a:gd name="T7" fmla="*/ 2 h 3"/>
                  <a:gd name="T8" fmla="*/ 0 w 3"/>
                  <a:gd name="T9" fmla="*/ 1 h 3"/>
                  <a:gd name="T10" fmla="*/ 0 w 3"/>
                  <a:gd name="T11" fmla="*/ 0 h 3"/>
                  <a:gd name="T12" fmla="*/ 1 w 3"/>
                  <a:gd name="T13" fmla="*/ 1 h 3"/>
                  <a:gd name="T14" fmla="*/ 2 w 3"/>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2" y="2"/>
                    </a:moveTo>
                    <a:lnTo>
                      <a:pt x="3" y="3"/>
                    </a:lnTo>
                    <a:lnTo>
                      <a:pt x="2" y="3"/>
                    </a:lnTo>
                    <a:lnTo>
                      <a:pt x="1" y="2"/>
                    </a:lnTo>
                    <a:lnTo>
                      <a:pt x="0" y="1"/>
                    </a:lnTo>
                    <a:lnTo>
                      <a:pt x="0" y="0"/>
                    </a:lnTo>
                    <a:lnTo>
                      <a:pt x="1" y="1"/>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8" name="D558"/>
              <p:cNvSpPr>
                <a:spLocks noChangeAspect="1"/>
              </p:cNvSpPr>
              <p:nvPr/>
            </p:nvSpPr>
            <p:spPr bwMode="auto">
              <a:xfrm>
                <a:off x="1230" y="1337"/>
                <a:ext cx="2" cy="2"/>
              </a:xfrm>
              <a:custGeom>
                <a:avLst/>
                <a:gdLst>
                  <a:gd name="T0" fmla="*/ 1 w 2"/>
                  <a:gd name="T1" fmla="*/ 1 h 2"/>
                  <a:gd name="T2" fmla="*/ 2 w 2"/>
                  <a:gd name="T3" fmla="*/ 1 h 2"/>
                  <a:gd name="T4" fmla="*/ 1 w 2"/>
                  <a:gd name="T5" fmla="*/ 2 h 2"/>
                  <a:gd name="T6" fmla="*/ 1 w 2"/>
                  <a:gd name="T7" fmla="*/ 1 h 2"/>
                  <a:gd name="T8" fmla="*/ 0 w 2"/>
                  <a:gd name="T9" fmla="*/ 1 h 2"/>
                  <a:gd name="T10" fmla="*/ 0 w 2"/>
                  <a:gd name="T11" fmla="*/ 0 h 2"/>
                  <a:gd name="T12" fmla="*/ 1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1" y="1"/>
                    </a:moveTo>
                    <a:lnTo>
                      <a:pt x="2" y="1"/>
                    </a:lnTo>
                    <a:lnTo>
                      <a:pt x="1" y="2"/>
                    </a:lnTo>
                    <a:lnTo>
                      <a:pt x="1" y="1"/>
                    </a:lnTo>
                    <a:lnTo>
                      <a:pt x="0" y="1"/>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06" name="Neutral_Zone"/>
            <p:cNvSpPr>
              <a:spLocks noChangeAspect="1"/>
            </p:cNvSpPr>
            <p:nvPr/>
          </p:nvSpPr>
          <p:spPr bwMode="auto">
            <a:xfrm>
              <a:off x="2278" y="1170"/>
              <a:ext cx="17" cy="8"/>
            </a:xfrm>
            <a:custGeom>
              <a:avLst/>
              <a:gdLst>
                <a:gd name="T0" fmla="*/ 0 w 17"/>
                <a:gd name="T1" fmla="*/ 3 h 8"/>
                <a:gd name="T2" fmla="*/ 7 w 17"/>
                <a:gd name="T3" fmla="*/ 0 h 8"/>
                <a:gd name="T4" fmla="*/ 17 w 17"/>
                <a:gd name="T5" fmla="*/ 4 h 8"/>
                <a:gd name="T6" fmla="*/ 8 w 17"/>
                <a:gd name="T7" fmla="*/ 8 h 8"/>
                <a:gd name="T8" fmla="*/ 7 w 17"/>
                <a:gd name="T9" fmla="*/ 7 h 8"/>
                <a:gd name="T10" fmla="*/ 3 w 17"/>
                <a:gd name="T11" fmla="*/ 5 h 8"/>
                <a:gd name="T12" fmla="*/ 0 w 17"/>
                <a:gd name="T13" fmla="*/ 3 h 8"/>
                <a:gd name="T14" fmla="*/ 0 w 17"/>
                <a:gd name="T15" fmla="*/ 3 h 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8"/>
                <a:gd name="T26" fmla="*/ 17 w 17"/>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8">
                  <a:moveTo>
                    <a:pt x="0" y="3"/>
                  </a:moveTo>
                  <a:lnTo>
                    <a:pt x="7" y="0"/>
                  </a:lnTo>
                  <a:lnTo>
                    <a:pt x="17" y="4"/>
                  </a:lnTo>
                  <a:lnTo>
                    <a:pt x="8" y="8"/>
                  </a:lnTo>
                  <a:lnTo>
                    <a:pt x="7" y="7"/>
                  </a:lnTo>
                  <a:lnTo>
                    <a:pt x="3" y="5"/>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07" name="New_Caledonia"/>
            <p:cNvGrpSpPr>
              <a:grpSpLocks noChangeAspect="1"/>
            </p:cNvGrpSpPr>
            <p:nvPr/>
          </p:nvGrpSpPr>
          <p:grpSpPr bwMode="auto">
            <a:xfrm>
              <a:off x="3381" y="1641"/>
              <a:ext cx="38" cy="22"/>
              <a:chOff x="3381" y="1641"/>
              <a:chExt cx="38" cy="22"/>
            </a:xfrm>
          </p:grpSpPr>
          <p:sp>
            <p:nvSpPr>
              <p:cNvPr id="21424" name="D561"/>
              <p:cNvSpPr>
                <a:spLocks noChangeAspect="1"/>
              </p:cNvSpPr>
              <p:nvPr/>
            </p:nvSpPr>
            <p:spPr bwMode="auto">
              <a:xfrm>
                <a:off x="3381" y="1641"/>
                <a:ext cx="27" cy="22"/>
              </a:xfrm>
              <a:custGeom>
                <a:avLst/>
                <a:gdLst>
                  <a:gd name="T0" fmla="*/ 11 w 27"/>
                  <a:gd name="T1" fmla="*/ 13 h 22"/>
                  <a:gd name="T2" fmla="*/ 12 w 27"/>
                  <a:gd name="T3" fmla="*/ 15 h 22"/>
                  <a:gd name="T4" fmla="*/ 15 w 27"/>
                  <a:gd name="T5" fmla="*/ 16 h 22"/>
                  <a:gd name="T6" fmla="*/ 16 w 27"/>
                  <a:gd name="T7" fmla="*/ 17 h 22"/>
                  <a:gd name="T8" fmla="*/ 18 w 27"/>
                  <a:gd name="T9" fmla="*/ 17 h 22"/>
                  <a:gd name="T10" fmla="*/ 19 w 27"/>
                  <a:gd name="T11" fmla="*/ 18 h 22"/>
                  <a:gd name="T12" fmla="*/ 20 w 27"/>
                  <a:gd name="T13" fmla="*/ 19 h 22"/>
                  <a:gd name="T14" fmla="*/ 22 w 27"/>
                  <a:gd name="T15" fmla="*/ 20 h 22"/>
                  <a:gd name="T16" fmla="*/ 24 w 27"/>
                  <a:gd name="T17" fmla="*/ 21 h 22"/>
                  <a:gd name="T18" fmla="*/ 25 w 27"/>
                  <a:gd name="T19" fmla="*/ 22 h 22"/>
                  <a:gd name="T20" fmla="*/ 26 w 27"/>
                  <a:gd name="T21" fmla="*/ 21 h 22"/>
                  <a:gd name="T22" fmla="*/ 27 w 27"/>
                  <a:gd name="T23" fmla="*/ 19 h 22"/>
                  <a:gd name="T24" fmla="*/ 24 w 27"/>
                  <a:gd name="T25" fmla="*/ 18 h 22"/>
                  <a:gd name="T26" fmla="*/ 23 w 27"/>
                  <a:gd name="T27" fmla="*/ 17 h 22"/>
                  <a:gd name="T28" fmla="*/ 21 w 27"/>
                  <a:gd name="T29" fmla="*/ 15 h 22"/>
                  <a:gd name="T30" fmla="*/ 19 w 27"/>
                  <a:gd name="T31" fmla="*/ 14 h 22"/>
                  <a:gd name="T32" fmla="*/ 17 w 27"/>
                  <a:gd name="T33" fmla="*/ 13 h 22"/>
                  <a:gd name="T34" fmla="*/ 16 w 27"/>
                  <a:gd name="T35" fmla="*/ 12 h 22"/>
                  <a:gd name="T36" fmla="*/ 14 w 27"/>
                  <a:gd name="T37" fmla="*/ 11 h 22"/>
                  <a:gd name="T38" fmla="*/ 13 w 27"/>
                  <a:gd name="T39" fmla="*/ 9 h 22"/>
                  <a:gd name="T40" fmla="*/ 12 w 27"/>
                  <a:gd name="T41" fmla="*/ 8 h 22"/>
                  <a:gd name="T42" fmla="*/ 11 w 27"/>
                  <a:gd name="T43" fmla="*/ 6 h 22"/>
                  <a:gd name="T44" fmla="*/ 10 w 27"/>
                  <a:gd name="T45" fmla="*/ 5 h 22"/>
                  <a:gd name="T46" fmla="*/ 8 w 27"/>
                  <a:gd name="T47" fmla="*/ 5 h 22"/>
                  <a:gd name="T48" fmla="*/ 7 w 27"/>
                  <a:gd name="T49" fmla="*/ 3 h 22"/>
                  <a:gd name="T50" fmla="*/ 4 w 27"/>
                  <a:gd name="T51" fmla="*/ 2 h 22"/>
                  <a:gd name="T52" fmla="*/ 1 w 27"/>
                  <a:gd name="T53" fmla="*/ 0 h 22"/>
                  <a:gd name="T54" fmla="*/ 1 w 27"/>
                  <a:gd name="T55" fmla="*/ 2 h 22"/>
                  <a:gd name="T56" fmla="*/ 3 w 27"/>
                  <a:gd name="T57" fmla="*/ 5 h 22"/>
                  <a:gd name="T58" fmla="*/ 5 w 27"/>
                  <a:gd name="T59" fmla="*/ 7 h 22"/>
                  <a:gd name="T60" fmla="*/ 7 w 27"/>
                  <a:gd name="T61" fmla="*/ 10 h 22"/>
                  <a:gd name="T62" fmla="*/ 10 w 27"/>
                  <a:gd name="T63" fmla="*/ 12 h 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22"/>
                  <a:gd name="T98" fmla="*/ 27 w 27"/>
                  <a:gd name="T99" fmla="*/ 22 h 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22">
                    <a:moveTo>
                      <a:pt x="11" y="12"/>
                    </a:moveTo>
                    <a:lnTo>
                      <a:pt x="11" y="13"/>
                    </a:lnTo>
                    <a:lnTo>
                      <a:pt x="11" y="14"/>
                    </a:lnTo>
                    <a:lnTo>
                      <a:pt x="12" y="15"/>
                    </a:lnTo>
                    <a:lnTo>
                      <a:pt x="13" y="15"/>
                    </a:lnTo>
                    <a:lnTo>
                      <a:pt x="15" y="16"/>
                    </a:lnTo>
                    <a:lnTo>
                      <a:pt x="16" y="16"/>
                    </a:lnTo>
                    <a:lnTo>
                      <a:pt x="16" y="17"/>
                    </a:lnTo>
                    <a:lnTo>
                      <a:pt x="17" y="17"/>
                    </a:lnTo>
                    <a:lnTo>
                      <a:pt x="18" y="17"/>
                    </a:lnTo>
                    <a:lnTo>
                      <a:pt x="18" y="18"/>
                    </a:lnTo>
                    <a:lnTo>
                      <a:pt x="19" y="18"/>
                    </a:lnTo>
                    <a:lnTo>
                      <a:pt x="19" y="19"/>
                    </a:lnTo>
                    <a:lnTo>
                      <a:pt x="20" y="19"/>
                    </a:lnTo>
                    <a:lnTo>
                      <a:pt x="21" y="19"/>
                    </a:lnTo>
                    <a:lnTo>
                      <a:pt x="22" y="20"/>
                    </a:lnTo>
                    <a:lnTo>
                      <a:pt x="23" y="20"/>
                    </a:lnTo>
                    <a:lnTo>
                      <a:pt x="24" y="21"/>
                    </a:lnTo>
                    <a:lnTo>
                      <a:pt x="25" y="21"/>
                    </a:lnTo>
                    <a:lnTo>
                      <a:pt x="25" y="22"/>
                    </a:lnTo>
                    <a:lnTo>
                      <a:pt x="26" y="22"/>
                    </a:lnTo>
                    <a:lnTo>
                      <a:pt x="26" y="21"/>
                    </a:lnTo>
                    <a:lnTo>
                      <a:pt x="27" y="21"/>
                    </a:lnTo>
                    <a:lnTo>
                      <a:pt x="27" y="19"/>
                    </a:lnTo>
                    <a:lnTo>
                      <a:pt x="25" y="18"/>
                    </a:lnTo>
                    <a:lnTo>
                      <a:pt x="24" y="18"/>
                    </a:lnTo>
                    <a:lnTo>
                      <a:pt x="24" y="17"/>
                    </a:lnTo>
                    <a:lnTo>
                      <a:pt x="23" y="17"/>
                    </a:lnTo>
                    <a:lnTo>
                      <a:pt x="22" y="16"/>
                    </a:lnTo>
                    <a:lnTo>
                      <a:pt x="21" y="15"/>
                    </a:lnTo>
                    <a:lnTo>
                      <a:pt x="20" y="14"/>
                    </a:lnTo>
                    <a:lnTo>
                      <a:pt x="19" y="14"/>
                    </a:lnTo>
                    <a:lnTo>
                      <a:pt x="17" y="14"/>
                    </a:lnTo>
                    <a:lnTo>
                      <a:pt x="17" y="13"/>
                    </a:lnTo>
                    <a:lnTo>
                      <a:pt x="16" y="13"/>
                    </a:lnTo>
                    <a:lnTo>
                      <a:pt x="16" y="12"/>
                    </a:lnTo>
                    <a:lnTo>
                      <a:pt x="15" y="12"/>
                    </a:lnTo>
                    <a:lnTo>
                      <a:pt x="14" y="11"/>
                    </a:lnTo>
                    <a:lnTo>
                      <a:pt x="13" y="10"/>
                    </a:lnTo>
                    <a:lnTo>
                      <a:pt x="13" y="9"/>
                    </a:lnTo>
                    <a:lnTo>
                      <a:pt x="12" y="9"/>
                    </a:lnTo>
                    <a:lnTo>
                      <a:pt x="12" y="8"/>
                    </a:lnTo>
                    <a:lnTo>
                      <a:pt x="11" y="7"/>
                    </a:lnTo>
                    <a:lnTo>
                      <a:pt x="11" y="6"/>
                    </a:lnTo>
                    <a:lnTo>
                      <a:pt x="10" y="6"/>
                    </a:lnTo>
                    <a:lnTo>
                      <a:pt x="10" y="5"/>
                    </a:lnTo>
                    <a:lnTo>
                      <a:pt x="9" y="5"/>
                    </a:lnTo>
                    <a:lnTo>
                      <a:pt x="8" y="5"/>
                    </a:lnTo>
                    <a:lnTo>
                      <a:pt x="7" y="4"/>
                    </a:lnTo>
                    <a:lnTo>
                      <a:pt x="7" y="3"/>
                    </a:lnTo>
                    <a:lnTo>
                      <a:pt x="6" y="3"/>
                    </a:lnTo>
                    <a:lnTo>
                      <a:pt x="4" y="2"/>
                    </a:lnTo>
                    <a:lnTo>
                      <a:pt x="3" y="1"/>
                    </a:lnTo>
                    <a:lnTo>
                      <a:pt x="1" y="0"/>
                    </a:lnTo>
                    <a:lnTo>
                      <a:pt x="0" y="1"/>
                    </a:lnTo>
                    <a:lnTo>
                      <a:pt x="1" y="2"/>
                    </a:lnTo>
                    <a:lnTo>
                      <a:pt x="1" y="3"/>
                    </a:lnTo>
                    <a:lnTo>
                      <a:pt x="3" y="5"/>
                    </a:lnTo>
                    <a:lnTo>
                      <a:pt x="4" y="7"/>
                    </a:lnTo>
                    <a:lnTo>
                      <a:pt x="5" y="7"/>
                    </a:lnTo>
                    <a:lnTo>
                      <a:pt x="6" y="9"/>
                    </a:lnTo>
                    <a:lnTo>
                      <a:pt x="7" y="10"/>
                    </a:lnTo>
                    <a:lnTo>
                      <a:pt x="9" y="12"/>
                    </a:lnTo>
                    <a:lnTo>
                      <a:pt x="10" y="12"/>
                    </a:lnTo>
                    <a:lnTo>
                      <a:pt x="11"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5" name="D562"/>
              <p:cNvSpPr>
                <a:spLocks noChangeAspect="1"/>
              </p:cNvSpPr>
              <p:nvPr/>
            </p:nvSpPr>
            <p:spPr bwMode="auto">
              <a:xfrm>
                <a:off x="3409" y="1647"/>
                <a:ext cx="3" cy="4"/>
              </a:xfrm>
              <a:custGeom>
                <a:avLst/>
                <a:gdLst>
                  <a:gd name="T0" fmla="*/ 1 w 3"/>
                  <a:gd name="T1" fmla="*/ 0 h 4"/>
                  <a:gd name="T2" fmla="*/ 1 w 3"/>
                  <a:gd name="T3" fmla="*/ 1 h 4"/>
                  <a:gd name="T4" fmla="*/ 0 w 3"/>
                  <a:gd name="T5" fmla="*/ 2 h 4"/>
                  <a:gd name="T6" fmla="*/ 1 w 3"/>
                  <a:gd name="T7" fmla="*/ 3 h 4"/>
                  <a:gd name="T8" fmla="*/ 2 w 3"/>
                  <a:gd name="T9" fmla="*/ 3 h 4"/>
                  <a:gd name="T10" fmla="*/ 3 w 3"/>
                  <a:gd name="T11" fmla="*/ 4 h 4"/>
                  <a:gd name="T12" fmla="*/ 3 w 3"/>
                  <a:gd name="T13" fmla="*/ 3 h 4"/>
                  <a:gd name="T14" fmla="*/ 3 w 3"/>
                  <a:gd name="T15" fmla="*/ 2 h 4"/>
                  <a:gd name="T16" fmla="*/ 2 w 3"/>
                  <a:gd name="T17" fmla="*/ 1 h 4"/>
                  <a:gd name="T18" fmla="*/ 2 w 3"/>
                  <a:gd name="T19" fmla="*/ 0 h 4"/>
                  <a:gd name="T20" fmla="*/ 1 w 3"/>
                  <a:gd name="T21" fmla="*/ 0 h 4"/>
                  <a:gd name="T22" fmla="*/ 1 w 3"/>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1" y="0"/>
                    </a:moveTo>
                    <a:lnTo>
                      <a:pt x="1" y="1"/>
                    </a:lnTo>
                    <a:lnTo>
                      <a:pt x="0" y="2"/>
                    </a:lnTo>
                    <a:lnTo>
                      <a:pt x="1" y="3"/>
                    </a:lnTo>
                    <a:lnTo>
                      <a:pt x="2" y="3"/>
                    </a:lnTo>
                    <a:lnTo>
                      <a:pt x="3" y="4"/>
                    </a:lnTo>
                    <a:lnTo>
                      <a:pt x="3" y="3"/>
                    </a:lnTo>
                    <a:lnTo>
                      <a:pt x="3" y="2"/>
                    </a:lnTo>
                    <a:lnTo>
                      <a:pt x="2"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6" name="D563"/>
              <p:cNvSpPr>
                <a:spLocks noChangeAspect="1"/>
              </p:cNvSpPr>
              <p:nvPr/>
            </p:nvSpPr>
            <p:spPr bwMode="auto">
              <a:xfrm>
                <a:off x="3416" y="1653"/>
                <a:ext cx="3" cy="2"/>
              </a:xfrm>
              <a:custGeom>
                <a:avLst/>
                <a:gdLst>
                  <a:gd name="T0" fmla="*/ 1 w 3"/>
                  <a:gd name="T1" fmla="*/ 1 h 2"/>
                  <a:gd name="T2" fmla="*/ 1 w 3"/>
                  <a:gd name="T3" fmla="*/ 2 h 2"/>
                  <a:gd name="T4" fmla="*/ 2 w 3"/>
                  <a:gd name="T5" fmla="*/ 2 h 2"/>
                  <a:gd name="T6" fmla="*/ 3 w 3"/>
                  <a:gd name="T7" fmla="*/ 2 h 2"/>
                  <a:gd name="T8" fmla="*/ 3 w 3"/>
                  <a:gd name="T9" fmla="*/ 1 h 2"/>
                  <a:gd name="T10" fmla="*/ 2 w 3"/>
                  <a:gd name="T11" fmla="*/ 0 h 2"/>
                  <a:gd name="T12" fmla="*/ 1 w 3"/>
                  <a:gd name="T13" fmla="*/ 0 h 2"/>
                  <a:gd name="T14" fmla="*/ 0 w 3"/>
                  <a:gd name="T15" fmla="*/ 0 h 2"/>
                  <a:gd name="T16" fmla="*/ 1 w 3"/>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1"/>
                    </a:moveTo>
                    <a:lnTo>
                      <a:pt x="1" y="2"/>
                    </a:lnTo>
                    <a:lnTo>
                      <a:pt x="2" y="2"/>
                    </a:lnTo>
                    <a:lnTo>
                      <a:pt x="3" y="2"/>
                    </a:lnTo>
                    <a:lnTo>
                      <a:pt x="3" y="1"/>
                    </a:lnTo>
                    <a:lnTo>
                      <a:pt x="2" y="0"/>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08" name="Vanuatu"/>
            <p:cNvGrpSpPr>
              <a:grpSpLocks noChangeAspect="1"/>
            </p:cNvGrpSpPr>
            <p:nvPr/>
          </p:nvGrpSpPr>
          <p:grpSpPr bwMode="auto">
            <a:xfrm>
              <a:off x="3404" y="1589"/>
              <a:ext cx="27" cy="47"/>
              <a:chOff x="3404" y="1589"/>
              <a:chExt cx="27" cy="47"/>
            </a:xfrm>
          </p:grpSpPr>
          <p:sp>
            <p:nvSpPr>
              <p:cNvPr id="21417" name="D565"/>
              <p:cNvSpPr>
                <a:spLocks noChangeAspect="1"/>
              </p:cNvSpPr>
              <p:nvPr/>
            </p:nvSpPr>
            <p:spPr bwMode="auto">
              <a:xfrm>
                <a:off x="3404" y="1589"/>
                <a:ext cx="6" cy="8"/>
              </a:xfrm>
              <a:custGeom>
                <a:avLst/>
                <a:gdLst>
                  <a:gd name="T0" fmla="*/ 1 w 6"/>
                  <a:gd name="T1" fmla="*/ 1 h 8"/>
                  <a:gd name="T2" fmla="*/ 1 w 6"/>
                  <a:gd name="T3" fmla="*/ 2 h 8"/>
                  <a:gd name="T4" fmla="*/ 1 w 6"/>
                  <a:gd name="T5" fmla="*/ 3 h 8"/>
                  <a:gd name="T6" fmla="*/ 1 w 6"/>
                  <a:gd name="T7" fmla="*/ 5 h 8"/>
                  <a:gd name="T8" fmla="*/ 2 w 6"/>
                  <a:gd name="T9" fmla="*/ 7 h 8"/>
                  <a:gd name="T10" fmla="*/ 3 w 6"/>
                  <a:gd name="T11" fmla="*/ 8 h 8"/>
                  <a:gd name="T12" fmla="*/ 4 w 6"/>
                  <a:gd name="T13" fmla="*/ 8 h 8"/>
                  <a:gd name="T14" fmla="*/ 5 w 6"/>
                  <a:gd name="T15" fmla="*/ 8 h 8"/>
                  <a:gd name="T16" fmla="*/ 6 w 6"/>
                  <a:gd name="T17" fmla="*/ 8 h 8"/>
                  <a:gd name="T18" fmla="*/ 6 w 6"/>
                  <a:gd name="T19" fmla="*/ 7 h 8"/>
                  <a:gd name="T20" fmla="*/ 6 w 6"/>
                  <a:gd name="T21" fmla="*/ 6 h 8"/>
                  <a:gd name="T22" fmla="*/ 6 w 6"/>
                  <a:gd name="T23" fmla="*/ 5 h 8"/>
                  <a:gd name="T24" fmla="*/ 6 w 6"/>
                  <a:gd name="T25" fmla="*/ 4 h 8"/>
                  <a:gd name="T26" fmla="*/ 5 w 6"/>
                  <a:gd name="T27" fmla="*/ 4 h 8"/>
                  <a:gd name="T28" fmla="*/ 5 w 6"/>
                  <a:gd name="T29" fmla="*/ 3 h 8"/>
                  <a:gd name="T30" fmla="*/ 5 w 6"/>
                  <a:gd name="T31" fmla="*/ 2 h 8"/>
                  <a:gd name="T32" fmla="*/ 4 w 6"/>
                  <a:gd name="T33" fmla="*/ 3 h 8"/>
                  <a:gd name="T34" fmla="*/ 4 w 6"/>
                  <a:gd name="T35" fmla="*/ 4 h 8"/>
                  <a:gd name="T36" fmla="*/ 3 w 6"/>
                  <a:gd name="T37" fmla="*/ 5 h 8"/>
                  <a:gd name="T38" fmla="*/ 2 w 6"/>
                  <a:gd name="T39" fmla="*/ 4 h 8"/>
                  <a:gd name="T40" fmla="*/ 2 w 6"/>
                  <a:gd name="T41" fmla="*/ 3 h 8"/>
                  <a:gd name="T42" fmla="*/ 2 w 6"/>
                  <a:gd name="T43" fmla="*/ 2 h 8"/>
                  <a:gd name="T44" fmla="*/ 1 w 6"/>
                  <a:gd name="T45" fmla="*/ 1 h 8"/>
                  <a:gd name="T46" fmla="*/ 1 w 6"/>
                  <a:gd name="T47" fmla="*/ 0 h 8"/>
                  <a:gd name="T48" fmla="*/ 0 w 6"/>
                  <a:gd name="T49" fmla="*/ 0 h 8"/>
                  <a:gd name="T50" fmla="*/ 1 w 6"/>
                  <a:gd name="T51" fmla="*/ 1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
                  <a:gd name="T79" fmla="*/ 0 h 8"/>
                  <a:gd name="T80" fmla="*/ 6 w 6"/>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 h="8">
                    <a:moveTo>
                      <a:pt x="1" y="1"/>
                    </a:moveTo>
                    <a:lnTo>
                      <a:pt x="1" y="2"/>
                    </a:lnTo>
                    <a:lnTo>
                      <a:pt x="1" y="3"/>
                    </a:lnTo>
                    <a:lnTo>
                      <a:pt x="1" y="5"/>
                    </a:lnTo>
                    <a:lnTo>
                      <a:pt x="2" y="7"/>
                    </a:lnTo>
                    <a:lnTo>
                      <a:pt x="3" y="8"/>
                    </a:lnTo>
                    <a:lnTo>
                      <a:pt x="4" y="8"/>
                    </a:lnTo>
                    <a:lnTo>
                      <a:pt x="5" y="8"/>
                    </a:lnTo>
                    <a:lnTo>
                      <a:pt x="6" y="8"/>
                    </a:lnTo>
                    <a:lnTo>
                      <a:pt x="6" y="7"/>
                    </a:lnTo>
                    <a:lnTo>
                      <a:pt x="6" y="6"/>
                    </a:lnTo>
                    <a:lnTo>
                      <a:pt x="6" y="5"/>
                    </a:lnTo>
                    <a:lnTo>
                      <a:pt x="6" y="4"/>
                    </a:lnTo>
                    <a:lnTo>
                      <a:pt x="5" y="4"/>
                    </a:lnTo>
                    <a:lnTo>
                      <a:pt x="5" y="3"/>
                    </a:lnTo>
                    <a:lnTo>
                      <a:pt x="5" y="2"/>
                    </a:lnTo>
                    <a:lnTo>
                      <a:pt x="4" y="3"/>
                    </a:lnTo>
                    <a:lnTo>
                      <a:pt x="4" y="4"/>
                    </a:lnTo>
                    <a:lnTo>
                      <a:pt x="3" y="5"/>
                    </a:lnTo>
                    <a:lnTo>
                      <a:pt x="2" y="4"/>
                    </a:lnTo>
                    <a:lnTo>
                      <a:pt x="2" y="3"/>
                    </a:lnTo>
                    <a:lnTo>
                      <a:pt x="2" y="2"/>
                    </a:lnTo>
                    <a:lnTo>
                      <a:pt x="1" y="1"/>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18" name="D566"/>
              <p:cNvSpPr>
                <a:spLocks noChangeAspect="1"/>
              </p:cNvSpPr>
              <p:nvPr/>
            </p:nvSpPr>
            <p:spPr bwMode="auto">
              <a:xfrm>
                <a:off x="3410" y="1600"/>
                <a:ext cx="6" cy="6"/>
              </a:xfrm>
              <a:custGeom>
                <a:avLst/>
                <a:gdLst>
                  <a:gd name="T0" fmla="*/ 0 w 6"/>
                  <a:gd name="T1" fmla="*/ 0 h 6"/>
                  <a:gd name="T2" fmla="*/ 0 w 6"/>
                  <a:gd name="T3" fmla="*/ 1 h 6"/>
                  <a:gd name="T4" fmla="*/ 1 w 6"/>
                  <a:gd name="T5" fmla="*/ 2 h 6"/>
                  <a:gd name="T6" fmla="*/ 2 w 6"/>
                  <a:gd name="T7" fmla="*/ 2 h 6"/>
                  <a:gd name="T8" fmla="*/ 2 w 6"/>
                  <a:gd name="T9" fmla="*/ 4 h 6"/>
                  <a:gd name="T10" fmla="*/ 2 w 6"/>
                  <a:gd name="T11" fmla="*/ 6 h 6"/>
                  <a:gd name="T12" fmla="*/ 3 w 6"/>
                  <a:gd name="T13" fmla="*/ 6 h 6"/>
                  <a:gd name="T14" fmla="*/ 4 w 6"/>
                  <a:gd name="T15" fmla="*/ 6 h 6"/>
                  <a:gd name="T16" fmla="*/ 5 w 6"/>
                  <a:gd name="T17" fmla="*/ 6 h 6"/>
                  <a:gd name="T18" fmla="*/ 6 w 6"/>
                  <a:gd name="T19" fmla="*/ 5 h 6"/>
                  <a:gd name="T20" fmla="*/ 5 w 6"/>
                  <a:gd name="T21" fmla="*/ 5 h 6"/>
                  <a:gd name="T22" fmla="*/ 5 w 6"/>
                  <a:gd name="T23" fmla="*/ 4 h 6"/>
                  <a:gd name="T24" fmla="*/ 4 w 6"/>
                  <a:gd name="T25" fmla="*/ 3 h 6"/>
                  <a:gd name="T26" fmla="*/ 3 w 6"/>
                  <a:gd name="T27" fmla="*/ 2 h 6"/>
                  <a:gd name="T28" fmla="*/ 3 w 6"/>
                  <a:gd name="T29" fmla="*/ 1 h 6"/>
                  <a:gd name="T30" fmla="*/ 2 w 6"/>
                  <a:gd name="T31" fmla="*/ 1 h 6"/>
                  <a:gd name="T32" fmla="*/ 2 w 6"/>
                  <a:gd name="T33" fmla="*/ 0 h 6"/>
                  <a:gd name="T34" fmla="*/ 1 w 6"/>
                  <a:gd name="T35" fmla="*/ 0 h 6"/>
                  <a:gd name="T36" fmla="*/ 0 w 6"/>
                  <a:gd name="T37" fmla="*/ 0 h 6"/>
                  <a:gd name="T38" fmla="*/ 0 w 6"/>
                  <a:gd name="T39" fmla="*/ 0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6"/>
                  <a:gd name="T62" fmla="*/ 6 w 6"/>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6">
                    <a:moveTo>
                      <a:pt x="0" y="0"/>
                    </a:moveTo>
                    <a:lnTo>
                      <a:pt x="0" y="1"/>
                    </a:lnTo>
                    <a:lnTo>
                      <a:pt x="1" y="2"/>
                    </a:lnTo>
                    <a:lnTo>
                      <a:pt x="2" y="2"/>
                    </a:lnTo>
                    <a:lnTo>
                      <a:pt x="2" y="4"/>
                    </a:lnTo>
                    <a:lnTo>
                      <a:pt x="2" y="6"/>
                    </a:lnTo>
                    <a:lnTo>
                      <a:pt x="3" y="6"/>
                    </a:lnTo>
                    <a:lnTo>
                      <a:pt x="4" y="6"/>
                    </a:lnTo>
                    <a:lnTo>
                      <a:pt x="5" y="6"/>
                    </a:lnTo>
                    <a:lnTo>
                      <a:pt x="6" y="5"/>
                    </a:lnTo>
                    <a:lnTo>
                      <a:pt x="5" y="5"/>
                    </a:lnTo>
                    <a:lnTo>
                      <a:pt x="5" y="4"/>
                    </a:lnTo>
                    <a:lnTo>
                      <a:pt x="4" y="3"/>
                    </a:lnTo>
                    <a:lnTo>
                      <a:pt x="3" y="2"/>
                    </a:lnTo>
                    <a:lnTo>
                      <a:pt x="3" y="1"/>
                    </a:lnTo>
                    <a:lnTo>
                      <a:pt x="2" y="1"/>
                    </a:lnTo>
                    <a:lnTo>
                      <a:pt x="2" y="0"/>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19" name="D567"/>
              <p:cNvSpPr>
                <a:spLocks noChangeAspect="1"/>
              </p:cNvSpPr>
              <p:nvPr/>
            </p:nvSpPr>
            <p:spPr bwMode="auto">
              <a:xfrm>
                <a:off x="3419" y="1596"/>
                <a:ext cx="1" cy="4"/>
              </a:xfrm>
              <a:custGeom>
                <a:avLst/>
                <a:gdLst>
                  <a:gd name="T0" fmla="*/ 0 w 1"/>
                  <a:gd name="T1" fmla="*/ 1 h 4"/>
                  <a:gd name="T2" fmla="*/ 0 w 1"/>
                  <a:gd name="T3" fmla="*/ 2 h 4"/>
                  <a:gd name="T4" fmla="*/ 0 w 1"/>
                  <a:gd name="T5" fmla="*/ 3 h 4"/>
                  <a:gd name="T6" fmla="*/ 1 w 1"/>
                  <a:gd name="T7" fmla="*/ 4 h 4"/>
                  <a:gd name="T8" fmla="*/ 1 w 1"/>
                  <a:gd name="T9" fmla="*/ 3 h 4"/>
                  <a:gd name="T10" fmla="*/ 1 w 1"/>
                  <a:gd name="T11" fmla="*/ 2 h 4"/>
                  <a:gd name="T12" fmla="*/ 0 w 1"/>
                  <a:gd name="T13" fmla="*/ 1 h 4"/>
                  <a:gd name="T14" fmla="*/ 0 w 1"/>
                  <a:gd name="T15" fmla="*/ 0 h 4"/>
                  <a:gd name="T16" fmla="*/ 0 w 1"/>
                  <a:gd name="T17" fmla="*/ 1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1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0" y="1"/>
                    </a:moveTo>
                    <a:lnTo>
                      <a:pt x="0" y="2"/>
                    </a:lnTo>
                    <a:lnTo>
                      <a:pt x="0" y="3"/>
                    </a:lnTo>
                    <a:lnTo>
                      <a:pt x="1" y="4"/>
                    </a:lnTo>
                    <a:lnTo>
                      <a:pt x="1" y="3"/>
                    </a:lnTo>
                    <a:lnTo>
                      <a:pt x="1" y="2"/>
                    </a:lnTo>
                    <a:lnTo>
                      <a:pt x="0"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0" name="D568"/>
              <p:cNvSpPr>
                <a:spLocks noChangeAspect="1"/>
              </p:cNvSpPr>
              <p:nvPr/>
            </p:nvSpPr>
            <p:spPr bwMode="auto">
              <a:xfrm>
                <a:off x="3417" y="1602"/>
                <a:ext cx="3" cy="2"/>
              </a:xfrm>
              <a:custGeom>
                <a:avLst/>
                <a:gdLst>
                  <a:gd name="T0" fmla="*/ 2 w 3"/>
                  <a:gd name="T1" fmla="*/ 0 h 2"/>
                  <a:gd name="T2" fmla="*/ 1 w 3"/>
                  <a:gd name="T3" fmla="*/ 1 h 2"/>
                  <a:gd name="T4" fmla="*/ 0 w 3"/>
                  <a:gd name="T5" fmla="*/ 1 h 2"/>
                  <a:gd name="T6" fmla="*/ 1 w 3"/>
                  <a:gd name="T7" fmla="*/ 2 h 2"/>
                  <a:gd name="T8" fmla="*/ 2 w 3"/>
                  <a:gd name="T9" fmla="*/ 2 h 2"/>
                  <a:gd name="T10" fmla="*/ 3 w 3"/>
                  <a:gd name="T11" fmla="*/ 2 h 2"/>
                  <a:gd name="T12" fmla="*/ 2 w 3"/>
                  <a:gd name="T13" fmla="*/ 1 h 2"/>
                  <a:gd name="T14" fmla="*/ 2 w 3"/>
                  <a:gd name="T15" fmla="*/ 0 h 2"/>
                  <a:gd name="T16" fmla="*/ 2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2" y="0"/>
                    </a:moveTo>
                    <a:lnTo>
                      <a:pt x="1" y="1"/>
                    </a:lnTo>
                    <a:lnTo>
                      <a:pt x="0" y="1"/>
                    </a:lnTo>
                    <a:lnTo>
                      <a:pt x="1" y="2"/>
                    </a:lnTo>
                    <a:lnTo>
                      <a:pt x="2" y="2"/>
                    </a:lnTo>
                    <a:lnTo>
                      <a:pt x="3" y="2"/>
                    </a:lnTo>
                    <a:lnTo>
                      <a:pt x="2" y="1"/>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1" name="D569"/>
              <p:cNvSpPr>
                <a:spLocks noChangeAspect="1"/>
              </p:cNvSpPr>
              <p:nvPr/>
            </p:nvSpPr>
            <p:spPr bwMode="auto">
              <a:xfrm>
                <a:off x="3420" y="1616"/>
                <a:ext cx="3" cy="2"/>
              </a:xfrm>
              <a:custGeom>
                <a:avLst/>
                <a:gdLst>
                  <a:gd name="T0" fmla="*/ 1 w 3"/>
                  <a:gd name="T1" fmla="*/ 0 h 2"/>
                  <a:gd name="T2" fmla="*/ 0 w 3"/>
                  <a:gd name="T3" fmla="*/ 0 h 2"/>
                  <a:gd name="T4" fmla="*/ 0 w 3"/>
                  <a:gd name="T5" fmla="*/ 1 h 2"/>
                  <a:gd name="T6" fmla="*/ 0 w 3"/>
                  <a:gd name="T7" fmla="*/ 2 h 2"/>
                  <a:gd name="T8" fmla="*/ 1 w 3"/>
                  <a:gd name="T9" fmla="*/ 2 h 2"/>
                  <a:gd name="T10" fmla="*/ 2 w 3"/>
                  <a:gd name="T11" fmla="*/ 2 h 2"/>
                  <a:gd name="T12" fmla="*/ 3 w 3"/>
                  <a:gd name="T13" fmla="*/ 2 h 2"/>
                  <a:gd name="T14" fmla="*/ 3 w 3"/>
                  <a:gd name="T15" fmla="*/ 1 h 2"/>
                  <a:gd name="T16" fmla="*/ 2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0" y="0"/>
                    </a:lnTo>
                    <a:lnTo>
                      <a:pt x="0" y="1"/>
                    </a:lnTo>
                    <a:lnTo>
                      <a:pt x="0" y="2"/>
                    </a:lnTo>
                    <a:lnTo>
                      <a:pt x="1" y="2"/>
                    </a:lnTo>
                    <a:lnTo>
                      <a:pt x="2" y="2"/>
                    </a:lnTo>
                    <a:lnTo>
                      <a:pt x="3" y="2"/>
                    </a:lnTo>
                    <a:lnTo>
                      <a:pt x="3"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2" name="D570"/>
              <p:cNvSpPr>
                <a:spLocks noChangeAspect="1"/>
              </p:cNvSpPr>
              <p:nvPr/>
            </p:nvSpPr>
            <p:spPr bwMode="auto">
              <a:xfrm>
                <a:off x="3427" y="1626"/>
                <a:ext cx="1" cy="3"/>
              </a:xfrm>
              <a:custGeom>
                <a:avLst/>
                <a:gdLst>
                  <a:gd name="T0" fmla="*/ 0 w 1"/>
                  <a:gd name="T1" fmla="*/ 1 h 3"/>
                  <a:gd name="T2" fmla="*/ 0 w 1"/>
                  <a:gd name="T3" fmla="*/ 2 h 3"/>
                  <a:gd name="T4" fmla="*/ 0 w 1"/>
                  <a:gd name="T5" fmla="*/ 1 h 3"/>
                  <a:gd name="T6" fmla="*/ 0 w 1"/>
                  <a:gd name="T7" fmla="*/ 2 h 3"/>
                  <a:gd name="T8" fmla="*/ 1 w 1"/>
                  <a:gd name="T9" fmla="*/ 3 h 3"/>
                  <a:gd name="T10" fmla="*/ 1 w 1"/>
                  <a:gd name="T11" fmla="*/ 2 h 3"/>
                  <a:gd name="T12" fmla="*/ 1 w 1"/>
                  <a:gd name="T13" fmla="*/ 1 h 3"/>
                  <a:gd name="T14" fmla="*/ 1 w 1"/>
                  <a:gd name="T15" fmla="*/ 0 h 3"/>
                  <a:gd name="T16" fmla="*/ 0 w 1"/>
                  <a:gd name="T17" fmla="*/ 0 h 3"/>
                  <a:gd name="T18" fmla="*/ 0 w 1"/>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3"/>
                  <a:gd name="T32" fmla="*/ 1 w 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3">
                    <a:moveTo>
                      <a:pt x="0" y="1"/>
                    </a:moveTo>
                    <a:lnTo>
                      <a:pt x="0" y="2"/>
                    </a:lnTo>
                    <a:lnTo>
                      <a:pt x="0" y="1"/>
                    </a:lnTo>
                    <a:lnTo>
                      <a:pt x="0" y="2"/>
                    </a:lnTo>
                    <a:lnTo>
                      <a:pt x="1" y="3"/>
                    </a:lnTo>
                    <a:lnTo>
                      <a:pt x="1" y="2"/>
                    </a:lnTo>
                    <a:lnTo>
                      <a:pt x="1"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423" name="D571"/>
              <p:cNvSpPr>
                <a:spLocks noChangeAspect="1"/>
              </p:cNvSpPr>
              <p:nvPr/>
            </p:nvSpPr>
            <p:spPr bwMode="auto">
              <a:xfrm>
                <a:off x="3429" y="1633"/>
                <a:ext cx="2" cy="3"/>
              </a:xfrm>
              <a:custGeom>
                <a:avLst/>
                <a:gdLst>
                  <a:gd name="T0" fmla="*/ 0 w 2"/>
                  <a:gd name="T1" fmla="*/ 1 h 3"/>
                  <a:gd name="T2" fmla="*/ 0 w 2"/>
                  <a:gd name="T3" fmla="*/ 2 h 3"/>
                  <a:gd name="T4" fmla="*/ 1 w 2"/>
                  <a:gd name="T5" fmla="*/ 3 h 3"/>
                  <a:gd name="T6" fmla="*/ 1 w 2"/>
                  <a:gd name="T7" fmla="*/ 2 h 3"/>
                  <a:gd name="T8" fmla="*/ 2 w 2"/>
                  <a:gd name="T9" fmla="*/ 1 h 3"/>
                  <a:gd name="T10" fmla="*/ 1 w 2"/>
                  <a:gd name="T11" fmla="*/ 1 h 3"/>
                  <a:gd name="T12" fmla="*/ 1 w 2"/>
                  <a:gd name="T13" fmla="*/ 0 h 3"/>
                  <a:gd name="T14" fmla="*/ 0 w 2"/>
                  <a:gd name="T15" fmla="*/ 0 h 3"/>
                  <a:gd name="T16" fmla="*/ 0 w 2"/>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1"/>
                    </a:moveTo>
                    <a:lnTo>
                      <a:pt x="0" y="2"/>
                    </a:lnTo>
                    <a:lnTo>
                      <a:pt x="1" y="3"/>
                    </a:lnTo>
                    <a:lnTo>
                      <a:pt x="1" y="2"/>
                    </a:lnTo>
                    <a:lnTo>
                      <a:pt x="2" y="1"/>
                    </a:lnTo>
                    <a:lnTo>
                      <a:pt x="1"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09" name="New_Zealand"/>
            <p:cNvGrpSpPr>
              <a:grpSpLocks noChangeAspect="1"/>
            </p:cNvGrpSpPr>
            <p:nvPr/>
          </p:nvGrpSpPr>
          <p:grpSpPr bwMode="auto">
            <a:xfrm>
              <a:off x="3400" y="1784"/>
              <a:ext cx="115" cy="185"/>
              <a:chOff x="3400" y="1784"/>
              <a:chExt cx="115" cy="185"/>
            </a:xfrm>
          </p:grpSpPr>
          <p:sp>
            <p:nvSpPr>
              <p:cNvPr id="21413" name="D574"/>
              <p:cNvSpPr>
                <a:spLocks noChangeAspect="1"/>
              </p:cNvSpPr>
              <p:nvPr/>
            </p:nvSpPr>
            <p:spPr bwMode="auto">
              <a:xfrm>
                <a:off x="3400" y="1965"/>
                <a:ext cx="2" cy="4"/>
              </a:xfrm>
              <a:custGeom>
                <a:avLst/>
                <a:gdLst>
                  <a:gd name="T0" fmla="*/ 2 w 2"/>
                  <a:gd name="T1" fmla="*/ 0 h 4"/>
                  <a:gd name="T2" fmla="*/ 1 w 2"/>
                  <a:gd name="T3" fmla="*/ 0 h 4"/>
                  <a:gd name="T4" fmla="*/ 1 w 2"/>
                  <a:gd name="T5" fmla="*/ 1 h 4"/>
                  <a:gd name="T6" fmla="*/ 0 w 2"/>
                  <a:gd name="T7" fmla="*/ 2 h 4"/>
                  <a:gd name="T8" fmla="*/ 0 w 2"/>
                  <a:gd name="T9" fmla="*/ 3 h 4"/>
                  <a:gd name="T10" fmla="*/ 0 w 2"/>
                  <a:gd name="T11" fmla="*/ 4 h 4"/>
                  <a:gd name="T12" fmla="*/ 1 w 2"/>
                  <a:gd name="T13" fmla="*/ 4 h 4"/>
                  <a:gd name="T14" fmla="*/ 1 w 2"/>
                  <a:gd name="T15" fmla="*/ 3 h 4"/>
                  <a:gd name="T16" fmla="*/ 2 w 2"/>
                  <a:gd name="T17" fmla="*/ 3 h 4"/>
                  <a:gd name="T18" fmla="*/ 2 w 2"/>
                  <a:gd name="T19" fmla="*/ 2 h 4"/>
                  <a:gd name="T20" fmla="*/ 2 w 2"/>
                  <a:gd name="T21" fmla="*/ 1 h 4"/>
                  <a:gd name="T22" fmla="*/ 2 w 2"/>
                  <a:gd name="T23" fmla="*/ 0 h 4"/>
                  <a:gd name="T24" fmla="*/ 2 w 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4"/>
                  <a:gd name="T41" fmla="*/ 2 w 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4">
                    <a:moveTo>
                      <a:pt x="2" y="0"/>
                    </a:moveTo>
                    <a:lnTo>
                      <a:pt x="1" y="0"/>
                    </a:lnTo>
                    <a:lnTo>
                      <a:pt x="1" y="1"/>
                    </a:lnTo>
                    <a:lnTo>
                      <a:pt x="0" y="2"/>
                    </a:lnTo>
                    <a:lnTo>
                      <a:pt x="0" y="3"/>
                    </a:lnTo>
                    <a:lnTo>
                      <a:pt x="0" y="4"/>
                    </a:lnTo>
                    <a:lnTo>
                      <a:pt x="1" y="4"/>
                    </a:lnTo>
                    <a:lnTo>
                      <a:pt x="1" y="3"/>
                    </a:lnTo>
                    <a:lnTo>
                      <a:pt x="2" y="3"/>
                    </a:lnTo>
                    <a:lnTo>
                      <a:pt x="2" y="2"/>
                    </a:lnTo>
                    <a:lnTo>
                      <a:pt x="2" y="1"/>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14" name="D575"/>
              <p:cNvSpPr>
                <a:spLocks noChangeAspect="1"/>
              </p:cNvSpPr>
              <p:nvPr/>
            </p:nvSpPr>
            <p:spPr bwMode="auto">
              <a:xfrm>
                <a:off x="3414" y="1919"/>
                <a:ext cx="6" cy="7"/>
              </a:xfrm>
              <a:custGeom>
                <a:avLst/>
                <a:gdLst>
                  <a:gd name="T0" fmla="*/ 3 w 6"/>
                  <a:gd name="T1" fmla="*/ 0 h 7"/>
                  <a:gd name="T2" fmla="*/ 2 w 6"/>
                  <a:gd name="T3" fmla="*/ 0 h 7"/>
                  <a:gd name="T4" fmla="*/ 2 w 6"/>
                  <a:gd name="T5" fmla="*/ 1 h 7"/>
                  <a:gd name="T6" fmla="*/ 2 w 6"/>
                  <a:gd name="T7" fmla="*/ 2 h 7"/>
                  <a:gd name="T8" fmla="*/ 1 w 6"/>
                  <a:gd name="T9" fmla="*/ 3 h 7"/>
                  <a:gd name="T10" fmla="*/ 1 w 6"/>
                  <a:gd name="T11" fmla="*/ 4 h 7"/>
                  <a:gd name="T12" fmla="*/ 0 w 6"/>
                  <a:gd name="T13" fmla="*/ 4 h 7"/>
                  <a:gd name="T14" fmla="*/ 0 w 6"/>
                  <a:gd name="T15" fmla="*/ 5 h 7"/>
                  <a:gd name="T16" fmla="*/ 0 w 6"/>
                  <a:gd name="T17" fmla="*/ 6 h 7"/>
                  <a:gd name="T18" fmla="*/ 1 w 6"/>
                  <a:gd name="T19" fmla="*/ 7 h 7"/>
                  <a:gd name="T20" fmla="*/ 2 w 6"/>
                  <a:gd name="T21" fmla="*/ 6 h 7"/>
                  <a:gd name="T22" fmla="*/ 2 w 6"/>
                  <a:gd name="T23" fmla="*/ 5 h 7"/>
                  <a:gd name="T24" fmla="*/ 3 w 6"/>
                  <a:gd name="T25" fmla="*/ 5 h 7"/>
                  <a:gd name="T26" fmla="*/ 4 w 6"/>
                  <a:gd name="T27" fmla="*/ 5 h 7"/>
                  <a:gd name="T28" fmla="*/ 5 w 6"/>
                  <a:gd name="T29" fmla="*/ 4 h 7"/>
                  <a:gd name="T30" fmla="*/ 6 w 6"/>
                  <a:gd name="T31" fmla="*/ 4 h 7"/>
                  <a:gd name="T32" fmla="*/ 6 w 6"/>
                  <a:gd name="T33" fmla="*/ 3 h 7"/>
                  <a:gd name="T34" fmla="*/ 5 w 6"/>
                  <a:gd name="T35" fmla="*/ 3 h 7"/>
                  <a:gd name="T36" fmla="*/ 4 w 6"/>
                  <a:gd name="T37" fmla="*/ 2 h 7"/>
                  <a:gd name="T38" fmla="*/ 5 w 6"/>
                  <a:gd name="T39" fmla="*/ 2 h 7"/>
                  <a:gd name="T40" fmla="*/ 5 w 6"/>
                  <a:gd name="T41" fmla="*/ 1 h 7"/>
                  <a:gd name="T42" fmla="*/ 4 w 6"/>
                  <a:gd name="T43" fmla="*/ 0 h 7"/>
                  <a:gd name="T44" fmla="*/ 3 w 6"/>
                  <a:gd name="T45" fmla="*/ 0 h 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
                  <a:gd name="T70" fmla="*/ 0 h 7"/>
                  <a:gd name="T71" fmla="*/ 6 w 6"/>
                  <a:gd name="T72" fmla="*/ 7 h 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 h="7">
                    <a:moveTo>
                      <a:pt x="3" y="0"/>
                    </a:moveTo>
                    <a:lnTo>
                      <a:pt x="2" y="0"/>
                    </a:lnTo>
                    <a:lnTo>
                      <a:pt x="2" y="1"/>
                    </a:lnTo>
                    <a:lnTo>
                      <a:pt x="2" y="2"/>
                    </a:lnTo>
                    <a:lnTo>
                      <a:pt x="1" y="3"/>
                    </a:lnTo>
                    <a:lnTo>
                      <a:pt x="1" y="4"/>
                    </a:lnTo>
                    <a:lnTo>
                      <a:pt x="0" y="4"/>
                    </a:lnTo>
                    <a:lnTo>
                      <a:pt x="0" y="5"/>
                    </a:lnTo>
                    <a:lnTo>
                      <a:pt x="0" y="6"/>
                    </a:lnTo>
                    <a:lnTo>
                      <a:pt x="1" y="7"/>
                    </a:lnTo>
                    <a:lnTo>
                      <a:pt x="2" y="6"/>
                    </a:lnTo>
                    <a:lnTo>
                      <a:pt x="2" y="5"/>
                    </a:lnTo>
                    <a:lnTo>
                      <a:pt x="3" y="5"/>
                    </a:lnTo>
                    <a:lnTo>
                      <a:pt x="4" y="5"/>
                    </a:lnTo>
                    <a:lnTo>
                      <a:pt x="5" y="4"/>
                    </a:lnTo>
                    <a:lnTo>
                      <a:pt x="6" y="4"/>
                    </a:lnTo>
                    <a:lnTo>
                      <a:pt x="6" y="3"/>
                    </a:lnTo>
                    <a:lnTo>
                      <a:pt x="5" y="3"/>
                    </a:lnTo>
                    <a:lnTo>
                      <a:pt x="4" y="2"/>
                    </a:lnTo>
                    <a:lnTo>
                      <a:pt x="5" y="2"/>
                    </a:lnTo>
                    <a:lnTo>
                      <a:pt x="5" y="1"/>
                    </a:lnTo>
                    <a:lnTo>
                      <a:pt x="4" y="0"/>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15" name="D576"/>
              <p:cNvSpPr>
                <a:spLocks noChangeAspect="1"/>
              </p:cNvSpPr>
              <p:nvPr/>
            </p:nvSpPr>
            <p:spPr bwMode="auto">
              <a:xfrm>
                <a:off x="3405" y="1849"/>
                <a:ext cx="71" cy="69"/>
              </a:xfrm>
              <a:custGeom>
                <a:avLst/>
                <a:gdLst>
                  <a:gd name="T0" fmla="*/ 50 w 71"/>
                  <a:gd name="T1" fmla="*/ 11 h 69"/>
                  <a:gd name="T2" fmla="*/ 46 w 71"/>
                  <a:gd name="T3" fmla="*/ 14 h 69"/>
                  <a:gd name="T4" fmla="*/ 44 w 71"/>
                  <a:gd name="T5" fmla="*/ 19 h 69"/>
                  <a:gd name="T6" fmla="*/ 41 w 71"/>
                  <a:gd name="T7" fmla="*/ 24 h 69"/>
                  <a:gd name="T8" fmla="*/ 36 w 71"/>
                  <a:gd name="T9" fmla="*/ 27 h 69"/>
                  <a:gd name="T10" fmla="*/ 32 w 71"/>
                  <a:gd name="T11" fmla="*/ 31 h 69"/>
                  <a:gd name="T12" fmla="*/ 27 w 71"/>
                  <a:gd name="T13" fmla="*/ 35 h 69"/>
                  <a:gd name="T14" fmla="*/ 22 w 71"/>
                  <a:gd name="T15" fmla="*/ 38 h 69"/>
                  <a:gd name="T16" fmla="*/ 17 w 71"/>
                  <a:gd name="T17" fmla="*/ 39 h 69"/>
                  <a:gd name="T18" fmla="*/ 13 w 71"/>
                  <a:gd name="T19" fmla="*/ 42 h 69"/>
                  <a:gd name="T20" fmla="*/ 10 w 71"/>
                  <a:gd name="T21" fmla="*/ 46 h 69"/>
                  <a:gd name="T22" fmla="*/ 8 w 71"/>
                  <a:gd name="T23" fmla="*/ 50 h 69"/>
                  <a:gd name="T24" fmla="*/ 5 w 71"/>
                  <a:gd name="T25" fmla="*/ 50 h 69"/>
                  <a:gd name="T26" fmla="*/ 6 w 71"/>
                  <a:gd name="T27" fmla="*/ 53 h 69"/>
                  <a:gd name="T28" fmla="*/ 4 w 71"/>
                  <a:gd name="T29" fmla="*/ 53 h 69"/>
                  <a:gd name="T30" fmla="*/ 3 w 71"/>
                  <a:gd name="T31" fmla="*/ 55 h 69"/>
                  <a:gd name="T32" fmla="*/ 4 w 71"/>
                  <a:gd name="T33" fmla="*/ 56 h 69"/>
                  <a:gd name="T34" fmla="*/ 1 w 71"/>
                  <a:gd name="T35" fmla="*/ 59 h 69"/>
                  <a:gd name="T36" fmla="*/ 2 w 71"/>
                  <a:gd name="T37" fmla="*/ 60 h 69"/>
                  <a:gd name="T38" fmla="*/ 2 w 71"/>
                  <a:gd name="T39" fmla="*/ 62 h 69"/>
                  <a:gd name="T40" fmla="*/ 2 w 71"/>
                  <a:gd name="T41" fmla="*/ 62 h 69"/>
                  <a:gd name="T42" fmla="*/ 6 w 71"/>
                  <a:gd name="T43" fmla="*/ 65 h 69"/>
                  <a:gd name="T44" fmla="*/ 11 w 71"/>
                  <a:gd name="T45" fmla="*/ 64 h 69"/>
                  <a:gd name="T46" fmla="*/ 15 w 71"/>
                  <a:gd name="T47" fmla="*/ 66 h 69"/>
                  <a:gd name="T48" fmla="*/ 18 w 71"/>
                  <a:gd name="T49" fmla="*/ 68 h 69"/>
                  <a:gd name="T50" fmla="*/ 22 w 71"/>
                  <a:gd name="T51" fmla="*/ 69 h 69"/>
                  <a:gd name="T52" fmla="*/ 27 w 71"/>
                  <a:gd name="T53" fmla="*/ 69 h 69"/>
                  <a:gd name="T54" fmla="*/ 30 w 71"/>
                  <a:gd name="T55" fmla="*/ 66 h 69"/>
                  <a:gd name="T56" fmla="*/ 34 w 71"/>
                  <a:gd name="T57" fmla="*/ 64 h 69"/>
                  <a:gd name="T58" fmla="*/ 38 w 71"/>
                  <a:gd name="T59" fmla="*/ 62 h 69"/>
                  <a:gd name="T60" fmla="*/ 39 w 71"/>
                  <a:gd name="T61" fmla="*/ 59 h 69"/>
                  <a:gd name="T62" fmla="*/ 40 w 71"/>
                  <a:gd name="T63" fmla="*/ 57 h 69"/>
                  <a:gd name="T64" fmla="*/ 41 w 71"/>
                  <a:gd name="T65" fmla="*/ 52 h 69"/>
                  <a:gd name="T66" fmla="*/ 43 w 71"/>
                  <a:gd name="T67" fmla="*/ 49 h 69"/>
                  <a:gd name="T68" fmla="*/ 44 w 71"/>
                  <a:gd name="T69" fmla="*/ 44 h 69"/>
                  <a:gd name="T70" fmla="*/ 47 w 71"/>
                  <a:gd name="T71" fmla="*/ 39 h 69"/>
                  <a:gd name="T72" fmla="*/ 51 w 71"/>
                  <a:gd name="T73" fmla="*/ 38 h 69"/>
                  <a:gd name="T74" fmla="*/ 54 w 71"/>
                  <a:gd name="T75" fmla="*/ 38 h 69"/>
                  <a:gd name="T76" fmla="*/ 56 w 71"/>
                  <a:gd name="T77" fmla="*/ 36 h 69"/>
                  <a:gd name="T78" fmla="*/ 60 w 71"/>
                  <a:gd name="T79" fmla="*/ 38 h 69"/>
                  <a:gd name="T80" fmla="*/ 58 w 71"/>
                  <a:gd name="T81" fmla="*/ 35 h 69"/>
                  <a:gd name="T82" fmla="*/ 58 w 71"/>
                  <a:gd name="T83" fmla="*/ 32 h 69"/>
                  <a:gd name="T84" fmla="*/ 59 w 71"/>
                  <a:gd name="T85" fmla="*/ 29 h 69"/>
                  <a:gd name="T86" fmla="*/ 61 w 71"/>
                  <a:gd name="T87" fmla="*/ 27 h 69"/>
                  <a:gd name="T88" fmla="*/ 63 w 71"/>
                  <a:gd name="T89" fmla="*/ 24 h 69"/>
                  <a:gd name="T90" fmla="*/ 67 w 71"/>
                  <a:gd name="T91" fmla="*/ 20 h 69"/>
                  <a:gd name="T92" fmla="*/ 69 w 71"/>
                  <a:gd name="T93" fmla="*/ 16 h 69"/>
                  <a:gd name="T94" fmla="*/ 70 w 71"/>
                  <a:gd name="T95" fmla="*/ 12 h 69"/>
                  <a:gd name="T96" fmla="*/ 70 w 71"/>
                  <a:gd name="T97" fmla="*/ 8 h 69"/>
                  <a:gd name="T98" fmla="*/ 69 w 71"/>
                  <a:gd name="T99" fmla="*/ 5 h 69"/>
                  <a:gd name="T100" fmla="*/ 69 w 71"/>
                  <a:gd name="T101" fmla="*/ 7 h 69"/>
                  <a:gd name="T102" fmla="*/ 68 w 71"/>
                  <a:gd name="T103" fmla="*/ 6 h 69"/>
                  <a:gd name="T104" fmla="*/ 66 w 71"/>
                  <a:gd name="T105" fmla="*/ 5 h 69"/>
                  <a:gd name="T106" fmla="*/ 63 w 71"/>
                  <a:gd name="T107" fmla="*/ 7 h 69"/>
                  <a:gd name="T108" fmla="*/ 60 w 71"/>
                  <a:gd name="T109" fmla="*/ 7 h 69"/>
                  <a:gd name="T110" fmla="*/ 58 w 71"/>
                  <a:gd name="T111" fmla="*/ 4 h 69"/>
                  <a:gd name="T112" fmla="*/ 56 w 71"/>
                  <a:gd name="T113" fmla="*/ 0 h 69"/>
                  <a:gd name="T114" fmla="*/ 53 w 71"/>
                  <a:gd name="T115" fmla="*/ 3 h 69"/>
                  <a:gd name="T116" fmla="*/ 52 w 71"/>
                  <a:gd name="T117" fmla="*/ 5 h 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
                  <a:gd name="T178" fmla="*/ 0 h 69"/>
                  <a:gd name="T179" fmla="*/ 71 w 71"/>
                  <a:gd name="T180" fmla="*/ 69 h 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 h="69">
                    <a:moveTo>
                      <a:pt x="51" y="6"/>
                    </a:moveTo>
                    <a:lnTo>
                      <a:pt x="51" y="8"/>
                    </a:lnTo>
                    <a:lnTo>
                      <a:pt x="51" y="9"/>
                    </a:lnTo>
                    <a:lnTo>
                      <a:pt x="50" y="11"/>
                    </a:lnTo>
                    <a:lnTo>
                      <a:pt x="49" y="12"/>
                    </a:lnTo>
                    <a:lnTo>
                      <a:pt x="48" y="12"/>
                    </a:lnTo>
                    <a:lnTo>
                      <a:pt x="47" y="13"/>
                    </a:lnTo>
                    <a:lnTo>
                      <a:pt x="46" y="14"/>
                    </a:lnTo>
                    <a:lnTo>
                      <a:pt x="45" y="14"/>
                    </a:lnTo>
                    <a:lnTo>
                      <a:pt x="44" y="16"/>
                    </a:lnTo>
                    <a:lnTo>
                      <a:pt x="44" y="18"/>
                    </a:lnTo>
                    <a:lnTo>
                      <a:pt x="44" y="19"/>
                    </a:lnTo>
                    <a:lnTo>
                      <a:pt x="43" y="21"/>
                    </a:lnTo>
                    <a:lnTo>
                      <a:pt x="43" y="22"/>
                    </a:lnTo>
                    <a:lnTo>
                      <a:pt x="42" y="23"/>
                    </a:lnTo>
                    <a:lnTo>
                      <a:pt x="41" y="24"/>
                    </a:lnTo>
                    <a:lnTo>
                      <a:pt x="40" y="25"/>
                    </a:lnTo>
                    <a:lnTo>
                      <a:pt x="39" y="26"/>
                    </a:lnTo>
                    <a:lnTo>
                      <a:pt x="37" y="27"/>
                    </a:lnTo>
                    <a:lnTo>
                      <a:pt x="36" y="27"/>
                    </a:lnTo>
                    <a:lnTo>
                      <a:pt x="36" y="28"/>
                    </a:lnTo>
                    <a:lnTo>
                      <a:pt x="34" y="29"/>
                    </a:lnTo>
                    <a:lnTo>
                      <a:pt x="33" y="30"/>
                    </a:lnTo>
                    <a:lnTo>
                      <a:pt x="32" y="31"/>
                    </a:lnTo>
                    <a:lnTo>
                      <a:pt x="31" y="32"/>
                    </a:lnTo>
                    <a:lnTo>
                      <a:pt x="29" y="33"/>
                    </a:lnTo>
                    <a:lnTo>
                      <a:pt x="28" y="34"/>
                    </a:lnTo>
                    <a:lnTo>
                      <a:pt x="27" y="35"/>
                    </a:lnTo>
                    <a:lnTo>
                      <a:pt x="26" y="35"/>
                    </a:lnTo>
                    <a:lnTo>
                      <a:pt x="24" y="36"/>
                    </a:lnTo>
                    <a:lnTo>
                      <a:pt x="23" y="37"/>
                    </a:lnTo>
                    <a:lnTo>
                      <a:pt x="22" y="38"/>
                    </a:lnTo>
                    <a:lnTo>
                      <a:pt x="20" y="38"/>
                    </a:lnTo>
                    <a:lnTo>
                      <a:pt x="19" y="38"/>
                    </a:lnTo>
                    <a:lnTo>
                      <a:pt x="18" y="39"/>
                    </a:lnTo>
                    <a:lnTo>
                      <a:pt x="17" y="39"/>
                    </a:lnTo>
                    <a:lnTo>
                      <a:pt x="16" y="39"/>
                    </a:lnTo>
                    <a:lnTo>
                      <a:pt x="15" y="39"/>
                    </a:lnTo>
                    <a:lnTo>
                      <a:pt x="14" y="42"/>
                    </a:lnTo>
                    <a:lnTo>
                      <a:pt x="13" y="42"/>
                    </a:lnTo>
                    <a:lnTo>
                      <a:pt x="12" y="43"/>
                    </a:lnTo>
                    <a:lnTo>
                      <a:pt x="12" y="45"/>
                    </a:lnTo>
                    <a:lnTo>
                      <a:pt x="11" y="46"/>
                    </a:lnTo>
                    <a:lnTo>
                      <a:pt x="10" y="46"/>
                    </a:lnTo>
                    <a:lnTo>
                      <a:pt x="9" y="47"/>
                    </a:lnTo>
                    <a:lnTo>
                      <a:pt x="9" y="48"/>
                    </a:lnTo>
                    <a:lnTo>
                      <a:pt x="9" y="50"/>
                    </a:lnTo>
                    <a:lnTo>
                      <a:pt x="8" y="50"/>
                    </a:lnTo>
                    <a:lnTo>
                      <a:pt x="8" y="49"/>
                    </a:lnTo>
                    <a:lnTo>
                      <a:pt x="7" y="49"/>
                    </a:lnTo>
                    <a:lnTo>
                      <a:pt x="6" y="49"/>
                    </a:lnTo>
                    <a:lnTo>
                      <a:pt x="5" y="50"/>
                    </a:lnTo>
                    <a:lnTo>
                      <a:pt x="5" y="51"/>
                    </a:lnTo>
                    <a:lnTo>
                      <a:pt x="5" y="52"/>
                    </a:lnTo>
                    <a:lnTo>
                      <a:pt x="5" y="53"/>
                    </a:lnTo>
                    <a:lnTo>
                      <a:pt x="6" y="53"/>
                    </a:lnTo>
                    <a:lnTo>
                      <a:pt x="6" y="54"/>
                    </a:lnTo>
                    <a:lnTo>
                      <a:pt x="5" y="54"/>
                    </a:lnTo>
                    <a:lnTo>
                      <a:pt x="4" y="54"/>
                    </a:lnTo>
                    <a:lnTo>
                      <a:pt x="4" y="53"/>
                    </a:lnTo>
                    <a:lnTo>
                      <a:pt x="3" y="53"/>
                    </a:lnTo>
                    <a:lnTo>
                      <a:pt x="3" y="54"/>
                    </a:lnTo>
                    <a:lnTo>
                      <a:pt x="4" y="54"/>
                    </a:lnTo>
                    <a:lnTo>
                      <a:pt x="3" y="55"/>
                    </a:lnTo>
                    <a:lnTo>
                      <a:pt x="2" y="55"/>
                    </a:lnTo>
                    <a:lnTo>
                      <a:pt x="2" y="56"/>
                    </a:lnTo>
                    <a:lnTo>
                      <a:pt x="3" y="56"/>
                    </a:lnTo>
                    <a:lnTo>
                      <a:pt x="4" y="56"/>
                    </a:lnTo>
                    <a:lnTo>
                      <a:pt x="3" y="57"/>
                    </a:lnTo>
                    <a:lnTo>
                      <a:pt x="3" y="58"/>
                    </a:lnTo>
                    <a:lnTo>
                      <a:pt x="2" y="59"/>
                    </a:lnTo>
                    <a:lnTo>
                      <a:pt x="1" y="59"/>
                    </a:lnTo>
                    <a:lnTo>
                      <a:pt x="0" y="60"/>
                    </a:lnTo>
                    <a:lnTo>
                      <a:pt x="0" y="61"/>
                    </a:lnTo>
                    <a:lnTo>
                      <a:pt x="1" y="61"/>
                    </a:lnTo>
                    <a:lnTo>
                      <a:pt x="2" y="60"/>
                    </a:lnTo>
                    <a:lnTo>
                      <a:pt x="2" y="61"/>
                    </a:lnTo>
                    <a:lnTo>
                      <a:pt x="1" y="61"/>
                    </a:lnTo>
                    <a:lnTo>
                      <a:pt x="1" y="62"/>
                    </a:lnTo>
                    <a:lnTo>
                      <a:pt x="2" y="62"/>
                    </a:lnTo>
                    <a:lnTo>
                      <a:pt x="3" y="61"/>
                    </a:lnTo>
                    <a:lnTo>
                      <a:pt x="3" y="60"/>
                    </a:lnTo>
                    <a:lnTo>
                      <a:pt x="3" y="61"/>
                    </a:lnTo>
                    <a:lnTo>
                      <a:pt x="2" y="62"/>
                    </a:lnTo>
                    <a:lnTo>
                      <a:pt x="2" y="63"/>
                    </a:lnTo>
                    <a:lnTo>
                      <a:pt x="3" y="64"/>
                    </a:lnTo>
                    <a:lnTo>
                      <a:pt x="4" y="64"/>
                    </a:lnTo>
                    <a:lnTo>
                      <a:pt x="6" y="65"/>
                    </a:lnTo>
                    <a:lnTo>
                      <a:pt x="8" y="64"/>
                    </a:lnTo>
                    <a:lnTo>
                      <a:pt x="9" y="63"/>
                    </a:lnTo>
                    <a:lnTo>
                      <a:pt x="10" y="64"/>
                    </a:lnTo>
                    <a:lnTo>
                      <a:pt x="11" y="64"/>
                    </a:lnTo>
                    <a:lnTo>
                      <a:pt x="12" y="66"/>
                    </a:lnTo>
                    <a:lnTo>
                      <a:pt x="13" y="66"/>
                    </a:lnTo>
                    <a:lnTo>
                      <a:pt x="14" y="66"/>
                    </a:lnTo>
                    <a:lnTo>
                      <a:pt x="15" y="66"/>
                    </a:lnTo>
                    <a:lnTo>
                      <a:pt x="16" y="67"/>
                    </a:lnTo>
                    <a:lnTo>
                      <a:pt x="17" y="67"/>
                    </a:lnTo>
                    <a:lnTo>
                      <a:pt x="17" y="68"/>
                    </a:lnTo>
                    <a:lnTo>
                      <a:pt x="18" y="68"/>
                    </a:lnTo>
                    <a:lnTo>
                      <a:pt x="19" y="68"/>
                    </a:lnTo>
                    <a:lnTo>
                      <a:pt x="20" y="68"/>
                    </a:lnTo>
                    <a:lnTo>
                      <a:pt x="21" y="68"/>
                    </a:lnTo>
                    <a:lnTo>
                      <a:pt x="22" y="69"/>
                    </a:lnTo>
                    <a:lnTo>
                      <a:pt x="23" y="69"/>
                    </a:lnTo>
                    <a:lnTo>
                      <a:pt x="24" y="69"/>
                    </a:lnTo>
                    <a:lnTo>
                      <a:pt x="25" y="69"/>
                    </a:lnTo>
                    <a:lnTo>
                      <a:pt x="27" y="69"/>
                    </a:lnTo>
                    <a:lnTo>
                      <a:pt x="28" y="68"/>
                    </a:lnTo>
                    <a:lnTo>
                      <a:pt x="29" y="68"/>
                    </a:lnTo>
                    <a:lnTo>
                      <a:pt x="29" y="67"/>
                    </a:lnTo>
                    <a:lnTo>
                      <a:pt x="30" y="66"/>
                    </a:lnTo>
                    <a:lnTo>
                      <a:pt x="31" y="66"/>
                    </a:lnTo>
                    <a:lnTo>
                      <a:pt x="31" y="65"/>
                    </a:lnTo>
                    <a:lnTo>
                      <a:pt x="33" y="65"/>
                    </a:lnTo>
                    <a:lnTo>
                      <a:pt x="34" y="64"/>
                    </a:lnTo>
                    <a:lnTo>
                      <a:pt x="35" y="63"/>
                    </a:lnTo>
                    <a:lnTo>
                      <a:pt x="36" y="62"/>
                    </a:lnTo>
                    <a:lnTo>
                      <a:pt x="37" y="61"/>
                    </a:lnTo>
                    <a:lnTo>
                      <a:pt x="38" y="62"/>
                    </a:lnTo>
                    <a:lnTo>
                      <a:pt x="39" y="61"/>
                    </a:lnTo>
                    <a:lnTo>
                      <a:pt x="38" y="60"/>
                    </a:lnTo>
                    <a:lnTo>
                      <a:pt x="39" y="60"/>
                    </a:lnTo>
                    <a:lnTo>
                      <a:pt x="39" y="59"/>
                    </a:lnTo>
                    <a:lnTo>
                      <a:pt x="38" y="59"/>
                    </a:lnTo>
                    <a:lnTo>
                      <a:pt x="39" y="59"/>
                    </a:lnTo>
                    <a:lnTo>
                      <a:pt x="39" y="58"/>
                    </a:lnTo>
                    <a:lnTo>
                      <a:pt x="40" y="57"/>
                    </a:lnTo>
                    <a:lnTo>
                      <a:pt x="41" y="56"/>
                    </a:lnTo>
                    <a:lnTo>
                      <a:pt x="41" y="54"/>
                    </a:lnTo>
                    <a:lnTo>
                      <a:pt x="41" y="53"/>
                    </a:lnTo>
                    <a:lnTo>
                      <a:pt x="41" y="52"/>
                    </a:lnTo>
                    <a:lnTo>
                      <a:pt x="42" y="52"/>
                    </a:lnTo>
                    <a:lnTo>
                      <a:pt x="43" y="51"/>
                    </a:lnTo>
                    <a:lnTo>
                      <a:pt x="43" y="50"/>
                    </a:lnTo>
                    <a:lnTo>
                      <a:pt x="43" y="49"/>
                    </a:lnTo>
                    <a:lnTo>
                      <a:pt x="44" y="48"/>
                    </a:lnTo>
                    <a:lnTo>
                      <a:pt x="44" y="47"/>
                    </a:lnTo>
                    <a:lnTo>
                      <a:pt x="44" y="46"/>
                    </a:lnTo>
                    <a:lnTo>
                      <a:pt x="44" y="44"/>
                    </a:lnTo>
                    <a:lnTo>
                      <a:pt x="45" y="42"/>
                    </a:lnTo>
                    <a:lnTo>
                      <a:pt x="46" y="40"/>
                    </a:lnTo>
                    <a:lnTo>
                      <a:pt x="46" y="39"/>
                    </a:lnTo>
                    <a:lnTo>
                      <a:pt x="47" y="39"/>
                    </a:lnTo>
                    <a:lnTo>
                      <a:pt x="47" y="40"/>
                    </a:lnTo>
                    <a:lnTo>
                      <a:pt x="48" y="40"/>
                    </a:lnTo>
                    <a:lnTo>
                      <a:pt x="49" y="39"/>
                    </a:lnTo>
                    <a:lnTo>
                      <a:pt x="51" y="38"/>
                    </a:lnTo>
                    <a:lnTo>
                      <a:pt x="52" y="38"/>
                    </a:lnTo>
                    <a:lnTo>
                      <a:pt x="52" y="37"/>
                    </a:lnTo>
                    <a:lnTo>
                      <a:pt x="53" y="37"/>
                    </a:lnTo>
                    <a:lnTo>
                      <a:pt x="54" y="38"/>
                    </a:lnTo>
                    <a:lnTo>
                      <a:pt x="54" y="37"/>
                    </a:lnTo>
                    <a:lnTo>
                      <a:pt x="54" y="36"/>
                    </a:lnTo>
                    <a:lnTo>
                      <a:pt x="55" y="36"/>
                    </a:lnTo>
                    <a:lnTo>
                      <a:pt x="56" y="36"/>
                    </a:lnTo>
                    <a:lnTo>
                      <a:pt x="58" y="37"/>
                    </a:lnTo>
                    <a:lnTo>
                      <a:pt x="59" y="38"/>
                    </a:lnTo>
                    <a:lnTo>
                      <a:pt x="60" y="37"/>
                    </a:lnTo>
                    <a:lnTo>
                      <a:pt x="60" y="38"/>
                    </a:lnTo>
                    <a:lnTo>
                      <a:pt x="61" y="37"/>
                    </a:lnTo>
                    <a:lnTo>
                      <a:pt x="60" y="36"/>
                    </a:lnTo>
                    <a:lnTo>
                      <a:pt x="59" y="35"/>
                    </a:lnTo>
                    <a:lnTo>
                      <a:pt x="58" y="35"/>
                    </a:lnTo>
                    <a:lnTo>
                      <a:pt x="57" y="35"/>
                    </a:lnTo>
                    <a:lnTo>
                      <a:pt x="57" y="34"/>
                    </a:lnTo>
                    <a:lnTo>
                      <a:pt x="58" y="33"/>
                    </a:lnTo>
                    <a:lnTo>
                      <a:pt x="58" y="32"/>
                    </a:lnTo>
                    <a:lnTo>
                      <a:pt x="58" y="31"/>
                    </a:lnTo>
                    <a:lnTo>
                      <a:pt x="58" y="30"/>
                    </a:lnTo>
                    <a:lnTo>
                      <a:pt x="58" y="29"/>
                    </a:lnTo>
                    <a:lnTo>
                      <a:pt x="59" y="29"/>
                    </a:lnTo>
                    <a:lnTo>
                      <a:pt x="59" y="28"/>
                    </a:lnTo>
                    <a:lnTo>
                      <a:pt x="60" y="28"/>
                    </a:lnTo>
                    <a:lnTo>
                      <a:pt x="61" y="28"/>
                    </a:lnTo>
                    <a:lnTo>
                      <a:pt x="61" y="27"/>
                    </a:lnTo>
                    <a:lnTo>
                      <a:pt x="62" y="27"/>
                    </a:lnTo>
                    <a:lnTo>
                      <a:pt x="62" y="26"/>
                    </a:lnTo>
                    <a:lnTo>
                      <a:pt x="63" y="26"/>
                    </a:lnTo>
                    <a:lnTo>
                      <a:pt x="63" y="24"/>
                    </a:lnTo>
                    <a:lnTo>
                      <a:pt x="64" y="23"/>
                    </a:lnTo>
                    <a:lnTo>
                      <a:pt x="65" y="22"/>
                    </a:lnTo>
                    <a:lnTo>
                      <a:pt x="66" y="21"/>
                    </a:lnTo>
                    <a:lnTo>
                      <a:pt x="67" y="20"/>
                    </a:lnTo>
                    <a:lnTo>
                      <a:pt x="67" y="19"/>
                    </a:lnTo>
                    <a:lnTo>
                      <a:pt x="68" y="19"/>
                    </a:lnTo>
                    <a:lnTo>
                      <a:pt x="69" y="18"/>
                    </a:lnTo>
                    <a:lnTo>
                      <a:pt x="69" y="16"/>
                    </a:lnTo>
                    <a:lnTo>
                      <a:pt x="70" y="15"/>
                    </a:lnTo>
                    <a:lnTo>
                      <a:pt x="71" y="14"/>
                    </a:lnTo>
                    <a:lnTo>
                      <a:pt x="71" y="13"/>
                    </a:lnTo>
                    <a:lnTo>
                      <a:pt x="70" y="12"/>
                    </a:lnTo>
                    <a:lnTo>
                      <a:pt x="70" y="11"/>
                    </a:lnTo>
                    <a:lnTo>
                      <a:pt x="70" y="10"/>
                    </a:lnTo>
                    <a:lnTo>
                      <a:pt x="71" y="9"/>
                    </a:lnTo>
                    <a:lnTo>
                      <a:pt x="70" y="8"/>
                    </a:lnTo>
                    <a:lnTo>
                      <a:pt x="71" y="7"/>
                    </a:lnTo>
                    <a:lnTo>
                      <a:pt x="71" y="6"/>
                    </a:lnTo>
                    <a:lnTo>
                      <a:pt x="70" y="5"/>
                    </a:lnTo>
                    <a:lnTo>
                      <a:pt x="69" y="5"/>
                    </a:lnTo>
                    <a:lnTo>
                      <a:pt x="69" y="6"/>
                    </a:lnTo>
                    <a:lnTo>
                      <a:pt x="69" y="7"/>
                    </a:lnTo>
                    <a:lnTo>
                      <a:pt x="68" y="7"/>
                    </a:lnTo>
                    <a:lnTo>
                      <a:pt x="69" y="7"/>
                    </a:lnTo>
                    <a:lnTo>
                      <a:pt x="68" y="8"/>
                    </a:lnTo>
                    <a:lnTo>
                      <a:pt x="67" y="8"/>
                    </a:lnTo>
                    <a:lnTo>
                      <a:pt x="68" y="7"/>
                    </a:lnTo>
                    <a:lnTo>
                      <a:pt x="68" y="6"/>
                    </a:lnTo>
                    <a:lnTo>
                      <a:pt x="67" y="6"/>
                    </a:lnTo>
                    <a:lnTo>
                      <a:pt x="68" y="5"/>
                    </a:lnTo>
                    <a:lnTo>
                      <a:pt x="67" y="5"/>
                    </a:lnTo>
                    <a:lnTo>
                      <a:pt x="66" y="5"/>
                    </a:lnTo>
                    <a:lnTo>
                      <a:pt x="66" y="6"/>
                    </a:lnTo>
                    <a:lnTo>
                      <a:pt x="65" y="6"/>
                    </a:lnTo>
                    <a:lnTo>
                      <a:pt x="64" y="7"/>
                    </a:lnTo>
                    <a:lnTo>
                      <a:pt x="63" y="7"/>
                    </a:lnTo>
                    <a:lnTo>
                      <a:pt x="62" y="8"/>
                    </a:lnTo>
                    <a:lnTo>
                      <a:pt x="62" y="9"/>
                    </a:lnTo>
                    <a:lnTo>
                      <a:pt x="61" y="8"/>
                    </a:lnTo>
                    <a:lnTo>
                      <a:pt x="60" y="7"/>
                    </a:lnTo>
                    <a:lnTo>
                      <a:pt x="60" y="5"/>
                    </a:lnTo>
                    <a:lnTo>
                      <a:pt x="60" y="4"/>
                    </a:lnTo>
                    <a:lnTo>
                      <a:pt x="59" y="4"/>
                    </a:lnTo>
                    <a:lnTo>
                      <a:pt x="58" y="4"/>
                    </a:lnTo>
                    <a:lnTo>
                      <a:pt x="57" y="3"/>
                    </a:lnTo>
                    <a:lnTo>
                      <a:pt x="57" y="2"/>
                    </a:lnTo>
                    <a:lnTo>
                      <a:pt x="57" y="1"/>
                    </a:lnTo>
                    <a:lnTo>
                      <a:pt x="56" y="0"/>
                    </a:lnTo>
                    <a:lnTo>
                      <a:pt x="56" y="1"/>
                    </a:lnTo>
                    <a:lnTo>
                      <a:pt x="55" y="1"/>
                    </a:lnTo>
                    <a:lnTo>
                      <a:pt x="54" y="2"/>
                    </a:lnTo>
                    <a:lnTo>
                      <a:pt x="53" y="3"/>
                    </a:lnTo>
                    <a:lnTo>
                      <a:pt x="52" y="3"/>
                    </a:lnTo>
                    <a:lnTo>
                      <a:pt x="52" y="5"/>
                    </a:lnTo>
                    <a:lnTo>
                      <a:pt x="52" y="6"/>
                    </a:lnTo>
                    <a:lnTo>
                      <a:pt x="52" y="5"/>
                    </a:lnTo>
                    <a:lnTo>
                      <a:pt x="51"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16" name="D577"/>
              <p:cNvSpPr>
                <a:spLocks noChangeAspect="1"/>
              </p:cNvSpPr>
              <p:nvPr/>
            </p:nvSpPr>
            <p:spPr bwMode="auto">
              <a:xfrm>
                <a:off x="3462" y="1784"/>
                <a:ext cx="53" cy="76"/>
              </a:xfrm>
              <a:custGeom>
                <a:avLst/>
                <a:gdLst>
                  <a:gd name="T0" fmla="*/ 1 w 53"/>
                  <a:gd name="T1" fmla="*/ 2 h 76"/>
                  <a:gd name="T2" fmla="*/ 4 w 53"/>
                  <a:gd name="T3" fmla="*/ 6 h 76"/>
                  <a:gd name="T4" fmla="*/ 6 w 53"/>
                  <a:gd name="T5" fmla="*/ 10 h 76"/>
                  <a:gd name="T6" fmla="*/ 7 w 53"/>
                  <a:gd name="T7" fmla="*/ 10 h 76"/>
                  <a:gd name="T8" fmla="*/ 9 w 53"/>
                  <a:gd name="T9" fmla="*/ 15 h 76"/>
                  <a:gd name="T10" fmla="*/ 12 w 53"/>
                  <a:gd name="T11" fmla="*/ 18 h 76"/>
                  <a:gd name="T12" fmla="*/ 15 w 53"/>
                  <a:gd name="T13" fmla="*/ 20 h 76"/>
                  <a:gd name="T14" fmla="*/ 15 w 53"/>
                  <a:gd name="T15" fmla="*/ 22 h 76"/>
                  <a:gd name="T16" fmla="*/ 14 w 53"/>
                  <a:gd name="T17" fmla="*/ 22 h 76"/>
                  <a:gd name="T18" fmla="*/ 18 w 53"/>
                  <a:gd name="T19" fmla="*/ 26 h 76"/>
                  <a:gd name="T20" fmla="*/ 17 w 53"/>
                  <a:gd name="T21" fmla="*/ 28 h 76"/>
                  <a:gd name="T22" fmla="*/ 19 w 53"/>
                  <a:gd name="T23" fmla="*/ 32 h 76"/>
                  <a:gd name="T24" fmla="*/ 20 w 53"/>
                  <a:gd name="T25" fmla="*/ 37 h 76"/>
                  <a:gd name="T26" fmla="*/ 18 w 53"/>
                  <a:gd name="T27" fmla="*/ 40 h 76"/>
                  <a:gd name="T28" fmla="*/ 16 w 53"/>
                  <a:gd name="T29" fmla="*/ 47 h 76"/>
                  <a:gd name="T30" fmla="*/ 10 w 53"/>
                  <a:gd name="T31" fmla="*/ 52 h 76"/>
                  <a:gd name="T32" fmla="*/ 16 w 53"/>
                  <a:gd name="T33" fmla="*/ 57 h 76"/>
                  <a:gd name="T34" fmla="*/ 23 w 53"/>
                  <a:gd name="T35" fmla="*/ 61 h 76"/>
                  <a:gd name="T36" fmla="*/ 23 w 53"/>
                  <a:gd name="T37" fmla="*/ 66 h 76"/>
                  <a:gd name="T38" fmla="*/ 19 w 53"/>
                  <a:gd name="T39" fmla="*/ 71 h 76"/>
                  <a:gd name="T40" fmla="*/ 19 w 53"/>
                  <a:gd name="T41" fmla="*/ 74 h 76"/>
                  <a:gd name="T42" fmla="*/ 26 w 53"/>
                  <a:gd name="T43" fmla="*/ 76 h 76"/>
                  <a:gd name="T44" fmla="*/ 32 w 53"/>
                  <a:gd name="T45" fmla="*/ 70 h 76"/>
                  <a:gd name="T46" fmla="*/ 36 w 53"/>
                  <a:gd name="T47" fmla="*/ 64 h 76"/>
                  <a:gd name="T48" fmla="*/ 39 w 53"/>
                  <a:gd name="T49" fmla="*/ 59 h 76"/>
                  <a:gd name="T50" fmla="*/ 39 w 53"/>
                  <a:gd name="T51" fmla="*/ 54 h 76"/>
                  <a:gd name="T52" fmla="*/ 40 w 53"/>
                  <a:gd name="T53" fmla="*/ 52 h 76"/>
                  <a:gd name="T54" fmla="*/ 44 w 53"/>
                  <a:gd name="T55" fmla="*/ 49 h 76"/>
                  <a:gd name="T56" fmla="*/ 48 w 53"/>
                  <a:gd name="T57" fmla="*/ 51 h 76"/>
                  <a:gd name="T58" fmla="*/ 48 w 53"/>
                  <a:gd name="T59" fmla="*/ 48 h 76"/>
                  <a:gd name="T60" fmla="*/ 50 w 53"/>
                  <a:gd name="T61" fmla="*/ 44 h 76"/>
                  <a:gd name="T62" fmla="*/ 52 w 53"/>
                  <a:gd name="T63" fmla="*/ 39 h 76"/>
                  <a:gd name="T64" fmla="*/ 53 w 53"/>
                  <a:gd name="T65" fmla="*/ 35 h 76"/>
                  <a:gd name="T66" fmla="*/ 49 w 53"/>
                  <a:gd name="T67" fmla="*/ 32 h 76"/>
                  <a:gd name="T68" fmla="*/ 46 w 53"/>
                  <a:gd name="T69" fmla="*/ 34 h 76"/>
                  <a:gd name="T70" fmla="*/ 43 w 53"/>
                  <a:gd name="T71" fmla="*/ 37 h 76"/>
                  <a:gd name="T72" fmla="*/ 37 w 53"/>
                  <a:gd name="T73" fmla="*/ 36 h 76"/>
                  <a:gd name="T74" fmla="*/ 30 w 53"/>
                  <a:gd name="T75" fmla="*/ 33 h 76"/>
                  <a:gd name="T76" fmla="*/ 29 w 53"/>
                  <a:gd name="T77" fmla="*/ 30 h 76"/>
                  <a:gd name="T78" fmla="*/ 28 w 53"/>
                  <a:gd name="T79" fmla="*/ 27 h 76"/>
                  <a:gd name="T80" fmla="*/ 27 w 53"/>
                  <a:gd name="T81" fmla="*/ 23 h 76"/>
                  <a:gd name="T82" fmla="*/ 25 w 53"/>
                  <a:gd name="T83" fmla="*/ 23 h 76"/>
                  <a:gd name="T84" fmla="*/ 25 w 53"/>
                  <a:gd name="T85" fmla="*/ 29 h 76"/>
                  <a:gd name="T86" fmla="*/ 22 w 53"/>
                  <a:gd name="T87" fmla="*/ 26 h 76"/>
                  <a:gd name="T88" fmla="*/ 18 w 53"/>
                  <a:gd name="T89" fmla="*/ 26 h 76"/>
                  <a:gd name="T90" fmla="*/ 18 w 53"/>
                  <a:gd name="T91" fmla="*/ 23 h 76"/>
                  <a:gd name="T92" fmla="*/ 17 w 53"/>
                  <a:gd name="T93" fmla="*/ 18 h 76"/>
                  <a:gd name="T94" fmla="*/ 14 w 53"/>
                  <a:gd name="T95" fmla="*/ 14 h 76"/>
                  <a:gd name="T96" fmla="*/ 17 w 53"/>
                  <a:gd name="T97" fmla="*/ 14 h 76"/>
                  <a:gd name="T98" fmla="*/ 14 w 53"/>
                  <a:gd name="T99" fmla="*/ 10 h 76"/>
                  <a:gd name="T100" fmla="*/ 11 w 53"/>
                  <a:gd name="T101" fmla="*/ 8 h 76"/>
                  <a:gd name="T102" fmla="*/ 11 w 53"/>
                  <a:gd name="T103" fmla="*/ 6 h 76"/>
                  <a:gd name="T104" fmla="*/ 7 w 53"/>
                  <a:gd name="T105" fmla="*/ 5 h 76"/>
                  <a:gd name="T106" fmla="*/ 4 w 53"/>
                  <a:gd name="T107" fmla="*/ 5 h 76"/>
                  <a:gd name="T108" fmla="*/ 2 w 53"/>
                  <a:gd name="T109" fmla="*/ 0 h 7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3"/>
                  <a:gd name="T166" fmla="*/ 0 h 76"/>
                  <a:gd name="T167" fmla="*/ 53 w 53"/>
                  <a:gd name="T168" fmla="*/ 76 h 7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3" h="76">
                    <a:moveTo>
                      <a:pt x="1" y="0"/>
                    </a:moveTo>
                    <a:lnTo>
                      <a:pt x="0" y="0"/>
                    </a:lnTo>
                    <a:lnTo>
                      <a:pt x="0" y="1"/>
                    </a:lnTo>
                    <a:lnTo>
                      <a:pt x="1" y="2"/>
                    </a:lnTo>
                    <a:lnTo>
                      <a:pt x="2" y="3"/>
                    </a:lnTo>
                    <a:lnTo>
                      <a:pt x="3" y="4"/>
                    </a:lnTo>
                    <a:lnTo>
                      <a:pt x="4" y="5"/>
                    </a:lnTo>
                    <a:lnTo>
                      <a:pt x="4" y="6"/>
                    </a:lnTo>
                    <a:lnTo>
                      <a:pt x="4" y="7"/>
                    </a:lnTo>
                    <a:lnTo>
                      <a:pt x="4" y="8"/>
                    </a:lnTo>
                    <a:lnTo>
                      <a:pt x="4" y="9"/>
                    </a:lnTo>
                    <a:lnTo>
                      <a:pt x="6" y="10"/>
                    </a:lnTo>
                    <a:lnTo>
                      <a:pt x="7" y="10"/>
                    </a:lnTo>
                    <a:lnTo>
                      <a:pt x="7" y="9"/>
                    </a:lnTo>
                    <a:lnTo>
                      <a:pt x="8" y="9"/>
                    </a:lnTo>
                    <a:lnTo>
                      <a:pt x="7" y="10"/>
                    </a:lnTo>
                    <a:lnTo>
                      <a:pt x="6" y="11"/>
                    </a:lnTo>
                    <a:lnTo>
                      <a:pt x="6" y="12"/>
                    </a:lnTo>
                    <a:lnTo>
                      <a:pt x="7" y="13"/>
                    </a:lnTo>
                    <a:lnTo>
                      <a:pt x="9" y="15"/>
                    </a:lnTo>
                    <a:lnTo>
                      <a:pt x="10" y="17"/>
                    </a:lnTo>
                    <a:lnTo>
                      <a:pt x="13" y="20"/>
                    </a:lnTo>
                    <a:lnTo>
                      <a:pt x="12" y="19"/>
                    </a:lnTo>
                    <a:lnTo>
                      <a:pt x="12" y="18"/>
                    </a:lnTo>
                    <a:lnTo>
                      <a:pt x="14" y="18"/>
                    </a:lnTo>
                    <a:lnTo>
                      <a:pt x="15" y="18"/>
                    </a:lnTo>
                    <a:lnTo>
                      <a:pt x="15" y="19"/>
                    </a:lnTo>
                    <a:lnTo>
                      <a:pt x="15" y="20"/>
                    </a:lnTo>
                    <a:lnTo>
                      <a:pt x="14" y="20"/>
                    </a:lnTo>
                    <a:lnTo>
                      <a:pt x="15" y="21"/>
                    </a:lnTo>
                    <a:lnTo>
                      <a:pt x="16" y="21"/>
                    </a:lnTo>
                    <a:lnTo>
                      <a:pt x="15" y="22"/>
                    </a:lnTo>
                    <a:lnTo>
                      <a:pt x="15" y="23"/>
                    </a:lnTo>
                    <a:lnTo>
                      <a:pt x="14" y="22"/>
                    </a:lnTo>
                    <a:lnTo>
                      <a:pt x="14" y="21"/>
                    </a:lnTo>
                    <a:lnTo>
                      <a:pt x="14" y="22"/>
                    </a:lnTo>
                    <a:lnTo>
                      <a:pt x="15" y="23"/>
                    </a:lnTo>
                    <a:lnTo>
                      <a:pt x="16" y="25"/>
                    </a:lnTo>
                    <a:lnTo>
                      <a:pt x="16" y="27"/>
                    </a:lnTo>
                    <a:lnTo>
                      <a:pt x="18" y="26"/>
                    </a:lnTo>
                    <a:lnTo>
                      <a:pt x="19" y="27"/>
                    </a:lnTo>
                    <a:lnTo>
                      <a:pt x="19" y="28"/>
                    </a:lnTo>
                    <a:lnTo>
                      <a:pt x="18" y="28"/>
                    </a:lnTo>
                    <a:lnTo>
                      <a:pt x="17" y="28"/>
                    </a:lnTo>
                    <a:lnTo>
                      <a:pt x="18" y="29"/>
                    </a:lnTo>
                    <a:lnTo>
                      <a:pt x="19" y="31"/>
                    </a:lnTo>
                    <a:lnTo>
                      <a:pt x="20" y="30"/>
                    </a:lnTo>
                    <a:lnTo>
                      <a:pt x="19" y="32"/>
                    </a:lnTo>
                    <a:lnTo>
                      <a:pt x="20" y="34"/>
                    </a:lnTo>
                    <a:lnTo>
                      <a:pt x="20" y="35"/>
                    </a:lnTo>
                    <a:lnTo>
                      <a:pt x="20" y="36"/>
                    </a:lnTo>
                    <a:lnTo>
                      <a:pt x="20" y="37"/>
                    </a:lnTo>
                    <a:lnTo>
                      <a:pt x="20" y="38"/>
                    </a:lnTo>
                    <a:lnTo>
                      <a:pt x="20" y="39"/>
                    </a:lnTo>
                    <a:lnTo>
                      <a:pt x="18" y="39"/>
                    </a:lnTo>
                    <a:lnTo>
                      <a:pt x="18" y="40"/>
                    </a:lnTo>
                    <a:lnTo>
                      <a:pt x="18" y="42"/>
                    </a:lnTo>
                    <a:lnTo>
                      <a:pt x="18" y="44"/>
                    </a:lnTo>
                    <a:lnTo>
                      <a:pt x="17" y="46"/>
                    </a:lnTo>
                    <a:lnTo>
                      <a:pt x="16" y="47"/>
                    </a:lnTo>
                    <a:lnTo>
                      <a:pt x="13" y="48"/>
                    </a:lnTo>
                    <a:lnTo>
                      <a:pt x="12" y="49"/>
                    </a:lnTo>
                    <a:lnTo>
                      <a:pt x="10" y="50"/>
                    </a:lnTo>
                    <a:lnTo>
                      <a:pt x="10" y="52"/>
                    </a:lnTo>
                    <a:lnTo>
                      <a:pt x="11" y="54"/>
                    </a:lnTo>
                    <a:lnTo>
                      <a:pt x="13" y="54"/>
                    </a:lnTo>
                    <a:lnTo>
                      <a:pt x="15" y="56"/>
                    </a:lnTo>
                    <a:lnTo>
                      <a:pt x="16" y="57"/>
                    </a:lnTo>
                    <a:lnTo>
                      <a:pt x="18" y="58"/>
                    </a:lnTo>
                    <a:lnTo>
                      <a:pt x="20" y="58"/>
                    </a:lnTo>
                    <a:lnTo>
                      <a:pt x="22" y="59"/>
                    </a:lnTo>
                    <a:lnTo>
                      <a:pt x="23" y="61"/>
                    </a:lnTo>
                    <a:lnTo>
                      <a:pt x="23" y="62"/>
                    </a:lnTo>
                    <a:lnTo>
                      <a:pt x="23" y="63"/>
                    </a:lnTo>
                    <a:lnTo>
                      <a:pt x="23" y="64"/>
                    </a:lnTo>
                    <a:lnTo>
                      <a:pt x="23" y="66"/>
                    </a:lnTo>
                    <a:lnTo>
                      <a:pt x="22" y="68"/>
                    </a:lnTo>
                    <a:lnTo>
                      <a:pt x="21" y="69"/>
                    </a:lnTo>
                    <a:lnTo>
                      <a:pt x="20" y="71"/>
                    </a:lnTo>
                    <a:lnTo>
                      <a:pt x="19" y="71"/>
                    </a:lnTo>
                    <a:lnTo>
                      <a:pt x="19" y="72"/>
                    </a:lnTo>
                    <a:lnTo>
                      <a:pt x="18" y="72"/>
                    </a:lnTo>
                    <a:lnTo>
                      <a:pt x="18" y="73"/>
                    </a:lnTo>
                    <a:lnTo>
                      <a:pt x="19" y="74"/>
                    </a:lnTo>
                    <a:lnTo>
                      <a:pt x="23" y="74"/>
                    </a:lnTo>
                    <a:lnTo>
                      <a:pt x="23" y="75"/>
                    </a:lnTo>
                    <a:lnTo>
                      <a:pt x="24" y="76"/>
                    </a:lnTo>
                    <a:lnTo>
                      <a:pt x="26" y="76"/>
                    </a:lnTo>
                    <a:lnTo>
                      <a:pt x="28" y="75"/>
                    </a:lnTo>
                    <a:lnTo>
                      <a:pt x="29" y="74"/>
                    </a:lnTo>
                    <a:lnTo>
                      <a:pt x="31" y="72"/>
                    </a:lnTo>
                    <a:lnTo>
                      <a:pt x="32" y="70"/>
                    </a:lnTo>
                    <a:lnTo>
                      <a:pt x="33" y="68"/>
                    </a:lnTo>
                    <a:lnTo>
                      <a:pt x="34" y="66"/>
                    </a:lnTo>
                    <a:lnTo>
                      <a:pt x="35" y="65"/>
                    </a:lnTo>
                    <a:lnTo>
                      <a:pt x="36" y="64"/>
                    </a:lnTo>
                    <a:lnTo>
                      <a:pt x="37" y="63"/>
                    </a:lnTo>
                    <a:lnTo>
                      <a:pt x="38" y="61"/>
                    </a:lnTo>
                    <a:lnTo>
                      <a:pt x="38" y="60"/>
                    </a:lnTo>
                    <a:lnTo>
                      <a:pt x="39" y="59"/>
                    </a:lnTo>
                    <a:lnTo>
                      <a:pt x="40" y="57"/>
                    </a:lnTo>
                    <a:lnTo>
                      <a:pt x="40" y="56"/>
                    </a:lnTo>
                    <a:lnTo>
                      <a:pt x="39" y="55"/>
                    </a:lnTo>
                    <a:lnTo>
                      <a:pt x="39" y="54"/>
                    </a:lnTo>
                    <a:lnTo>
                      <a:pt x="38" y="54"/>
                    </a:lnTo>
                    <a:lnTo>
                      <a:pt x="38" y="53"/>
                    </a:lnTo>
                    <a:lnTo>
                      <a:pt x="39" y="52"/>
                    </a:lnTo>
                    <a:lnTo>
                      <a:pt x="40" y="52"/>
                    </a:lnTo>
                    <a:lnTo>
                      <a:pt x="41" y="50"/>
                    </a:lnTo>
                    <a:lnTo>
                      <a:pt x="42" y="49"/>
                    </a:lnTo>
                    <a:lnTo>
                      <a:pt x="43" y="49"/>
                    </a:lnTo>
                    <a:lnTo>
                      <a:pt x="44" y="49"/>
                    </a:lnTo>
                    <a:lnTo>
                      <a:pt x="45" y="49"/>
                    </a:lnTo>
                    <a:lnTo>
                      <a:pt x="47" y="49"/>
                    </a:lnTo>
                    <a:lnTo>
                      <a:pt x="48" y="50"/>
                    </a:lnTo>
                    <a:lnTo>
                      <a:pt x="48" y="51"/>
                    </a:lnTo>
                    <a:lnTo>
                      <a:pt x="49" y="50"/>
                    </a:lnTo>
                    <a:lnTo>
                      <a:pt x="49" y="49"/>
                    </a:lnTo>
                    <a:lnTo>
                      <a:pt x="48" y="49"/>
                    </a:lnTo>
                    <a:lnTo>
                      <a:pt x="48" y="48"/>
                    </a:lnTo>
                    <a:lnTo>
                      <a:pt x="48" y="47"/>
                    </a:lnTo>
                    <a:lnTo>
                      <a:pt x="48" y="46"/>
                    </a:lnTo>
                    <a:lnTo>
                      <a:pt x="49" y="45"/>
                    </a:lnTo>
                    <a:lnTo>
                      <a:pt x="50" y="44"/>
                    </a:lnTo>
                    <a:lnTo>
                      <a:pt x="52" y="44"/>
                    </a:lnTo>
                    <a:lnTo>
                      <a:pt x="52" y="42"/>
                    </a:lnTo>
                    <a:lnTo>
                      <a:pt x="52" y="41"/>
                    </a:lnTo>
                    <a:lnTo>
                      <a:pt x="52" y="39"/>
                    </a:lnTo>
                    <a:lnTo>
                      <a:pt x="52" y="38"/>
                    </a:lnTo>
                    <a:lnTo>
                      <a:pt x="53" y="37"/>
                    </a:lnTo>
                    <a:lnTo>
                      <a:pt x="53" y="36"/>
                    </a:lnTo>
                    <a:lnTo>
                      <a:pt x="53" y="35"/>
                    </a:lnTo>
                    <a:lnTo>
                      <a:pt x="53" y="34"/>
                    </a:lnTo>
                    <a:lnTo>
                      <a:pt x="52" y="33"/>
                    </a:lnTo>
                    <a:lnTo>
                      <a:pt x="51" y="33"/>
                    </a:lnTo>
                    <a:lnTo>
                      <a:pt x="49" y="32"/>
                    </a:lnTo>
                    <a:lnTo>
                      <a:pt x="48" y="33"/>
                    </a:lnTo>
                    <a:lnTo>
                      <a:pt x="47" y="33"/>
                    </a:lnTo>
                    <a:lnTo>
                      <a:pt x="47" y="34"/>
                    </a:lnTo>
                    <a:lnTo>
                      <a:pt x="46" y="34"/>
                    </a:lnTo>
                    <a:lnTo>
                      <a:pt x="45" y="35"/>
                    </a:lnTo>
                    <a:lnTo>
                      <a:pt x="44" y="36"/>
                    </a:lnTo>
                    <a:lnTo>
                      <a:pt x="44" y="37"/>
                    </a:lnTo>
                    <a:lnTo>
                      <a:pt x="43" y="37"/>
                    </a:lnTo>
                    <a:lnTo>
                      <a:pt x="42" y="37"/>
                    </a:lnTo>
                    <a:lnTo>
                      <a:pt x="41" y="37"/>
                    </a:lnTo>
                    <a:lnTo>
                      <a:pt x="39" y="37"/>
                    </a:lnTo>
                    <a:lnTo>
                      <a:pt x="37" y="36"/>
                    </a:lnTo>
                    <a:lnTo>
                      <a:pt x="35" y="35"/>
                    </a:lnTo>
                    <a:lnTo>
                      <a:pt x="33" y="34"/>
                    </a:lnTo>
                    <a:lnTo>
                      <a:pt x="31" y="34"/>
                    </a:lnTo>
                    <a:lnTo>
                      <a:pt x="30" y="33"/>
                    </a:lnTo>
                    <a:lnTo>
                      <a:pt x="30" y="32"/>
                    </a:lnTo>
                    <a:lnTo>
                      <a:pt x="30" y="31"/>
                    </a:lnTo>
                    <a:lnTo>
                      <a:pt x="29" y="31"/>
                    </a:lnTo>
                    <a:lnTo>
                      <a:pt x="29" y="30"/>
                    </a:lnTo>
                    <a:lnTo>
                      <a:pt x="29" y="29"/>
                    </a:lnTo>
                    <a:lnTo>
                      <a:pt x="29" y="28"/>
                    </a:lnTo>
                    <a:lnTo>
                      <a:pt x="29" y="27"/>
                    </a:lnTo>
                    <a:lnTo>
                      <a:pt x="28" y="27"/>
                    </a:lnTo>
                    <a:lnTo>
                      <a:pt x="28" y="25"/>
                    </a:lnTo>
                    <a:lnTo>
                      <a:pt x="28" y="24"/>
                    </a:lnTo>
                    <a:lnTo>
                      <a:pt x="28" y="23"/>
                    </a:lnTo>
                    <a:lnTo>
                      <a:pt x="27" y="23"/>
                    </a:lnTo>
                    <a:lnTo>
                      <a:pt x="25" y="23"/>
                    </a:lnTo>
                    <a:lnTo>
                      <a:pt x="25" y="22"/>
                    </a:lnTo>
                    <a:lnTo>
                      <a:pt x="24" y="22"/>
                    </a:lnTo>
                    <a:lnTo>
                      <a:pt x="25" y="23"/>
                    </a:lnTo>
                    <a:lnTo>
                      <a:pt x="25" y="24"/>
                    </a:lnTo>
                    <a:lnTo>
                      <a:pt x="25" y="26"/>
                    </a:lnTo>
                    <a:lnTo>
                      <a:pt x="25" y="28"/>
                    </a:lnTo>
                    <a:lnTo>
                      <a:pt x="25" y="29"/>
                    </a:lnTo>
                    <a:lnTo>
                      <a:pt x="24" y="29"/>
                    </a:lnTo>
                    <a:lnTo>
                      <a:pt x="23" y="28"/>
                    </a:lnTo>
                    <a:lnTo>
                      <a:pt x="23" y="26"/>
                    </a:lnTo>
                    <a:lnTo>
                      <a:pt x="22" y="26"/>
                    </a:lnTo>
                    <a:lnTo>
                      <a:pt x="21" y="26"/>
                    </a:lnTo>
                    <a:lnTo>
                      <a:pt x="20" y="26"/>
                    </a:lnTo>
                    <a:lnTo>
                      <a:pt x="19" y="26"/>
                    </a:lnTo>
                    <a:lnTo>
                      <a:pt x="18" y="26"/>
                    </a:lnTo>
                    <a:lnTo>
                      <a:pt x="18" y="25"/>
                    </a:lnTo>
                    <a:lnTo>
                      <a:pt x="19" y="25"/>
                    </a:lnTo>
                    <a:lnTo>
                      <a:pt x="19" y="23"/>
                    </a:lnTo>
                    <a:lnTo>
                      <a:pt x="18" y="23"/>
                    </a:lnTo>
                    <a:lnTo>
                      <a:pt x="19" y="22"/>
                    </a:lnTo>
                    <a:lnTo>
                      <a:pt x="20" y="21"/>
                    </a:lnTo>
                    <a:lnTo>
                      <a:pt x="19" y="20"/>
                    </a:lnTo>
                    <a:lnTo>
                      <a:pt x="17" y="18"/>
                    </a:lnTo>
                    <a:lnTo>
                      <a:pt x="16" y="17"/>
                    </a:lnTo>
                    <a:lnTo>
                      <a:pt x="16" y="15"/>
                    </a:lnTo>
                    <a:lnTo>
                      <a:pt x="15" y="15"/>
                    </a:lnTo>
                    <a:lnTo>
                      <a:pt x="14" y="14"/>
                    </a:lnTo>
                    <a:lnTo>
                      <a:pt x="15" y="14"/>
                    </a:lnTo>
                    <a:lnTo>
                      <a:pt x="17" y="14"/>
                    </a:lnTo>
                    <a:lnTo>
                      <a:pt x="17" y="15"/>
                    </a:lnTo>
                    <a:lnTo>
                      <a:pt x="17" y="14"/>
                    </a:lnTo>
                    <a:lnTo>
                      <a:pt x="17" y="13"/>
                    </a:lnTo>
                    <a:lnTo>
                      <a:pt x="16" y="12"/>
                    </a:lnTo>
                    <a:lnTo>
                      <a:pt x="15" y="11"/>
                    </a:lnTo>
                    <a:lnTo>
                      <a:pt x="14" y="10"/>
                    </a:lnTo>
                    <a:lnTo>
                      <a:pt x="14" y="9"/>
                    </a:lnTo>
                    <a:lnTo>
                      <a:pt x="14" y="8"/>
                    </a:lnTo>
                    <a:lnTo>
                      <a:pt x="13" y="9"/>
                    </a:lnTo>
                    <a:lnTo>
                      <a:pt x="11" y="8"/>
                    </a:lnTo>
                    <a:lnTo>
                      <a:pt x="12" y="8"/>
                    </a:lnTo>
                    <a:lnTo>
                      <a:pt x="13" y="7"/>
                    </a:lnTo>
                    <a:lnTo>
                      <a:pt x="12" y="7"/>
                    </a:lnTo>
                    <a:lnTo>
                      <a:pt x="11" y="6"/>
                    </a:lnTo>
                    <a:lnTo>
                      <a:pt x="10" y="6"/>
                    </a:lnTo>
                    <a:lnTo>
                      <a:pt x="9" y="6"/>
                    </a:lnTo>
                    <a:lnTo>
                      <a:pt x="8" y="5"/>
                    </a:lnTo>
                    <a:lnTo>
                      <a:pt x="7" y="5"/>
                    </a:lnTo>
                    <a:lnTo>
                      <a:pt x="6" y="5"/>
                    </a:lnTo>
                    <a:lnTo>
                      <a:pt x="6" y="4"/>
                    </a:lnTo>
                    <a:lnTo>
                      <a:pt x="5" y="5"/>
                    </a:lnTo>
                    <a:lnTo>
                      <a:pt x="4" y="5"/>
                    </a:lnTo>
                    <a:lnTo>
                      <a:pt x="3" y="4"/>
                    </a:lnTo>
                    <a:lnTo>
                      <a:pt x="3" y="3"/>
                    </a:lnTo>
                    <a:lnTo>
                      <a:pt x="2" y="2"/>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10" name="Nicaragua"/>
            <p:cNvGrpSpPr>
              <a:grpSpLocks noChangeAspect="1"/>
            </p:cNvGrpSpPr>
            <p:nvPr/>
          </p:nvGrpSpPr>
          <p:grpSpPr bwMode="auto">
            <a:xfrm>
              <a:off x="1052" y="1312"/>
              <a:ext cx="40" cy="39"/>
              <a:chOff x="1052" y="1312"/>
              <a:chExt cx="40" cy="39"/>
            </a:xfrm>
          </p:grpSpPr>
          <p:sp>
            <p:nvSpPr>
              <p:cNvPr id="21411" name="D579"/>
              <p:cNvSpPr>
                <a:spLocks noChangeAspect="1"/>
              </p:cNvSpPr>
              <p:nvPr/>
            </p:nvSpPr>
            <p:spPr bwMode="auto">
              <a:xfrm>
                <a:off x="1052" y="1312"/>
                <a:ext cx="40" cy="39"/>
              </a:xfrm>
              <a:custGeom>
                <a:avLst/>
                <a:gdLst>
                  <a:gd name="T0" fmla="*/ 34 w 40"/>
                  <a:gd name="T1" fmla="*/ 39 h 39"/>
                  <a:gd name="T2" fmla="*/ 31 w 40"/>
                  <a:gd name="T3" fmla="*/ 39 h 39"/>
                  <a:gd name="T4" fmla="*/ 28 w 40"/>
                  <a:gd name="T5" fmla="*/ 37 h 39"/>
                  <a:gd name="T6" fmla="*/ 25 w 40"/>
                  <a:gd name="T7" fmla="*/ 38 h 39"/>
                  <a:gd name="T8" fmla="*/ 22 w 40"/>
                  <a:gd name="T9" fmla="*/ 37 h 39"/>
                  <a:gd name="T10" fmla="*/ 19 w 40"/>
                  <a:gd name="T11" fmla="*/ 36 h 39"/>
                  <a:gd name="T12" fmla="*/ 17 w 40"/>
                  <a:gd name="T13" fmla="*/ 37 h 39"/>
                  <a:gd name="T14" fmla="*/ 16 w 40"/>
                  <a:gd name="T15" fmla="*/ 34 h 39"/>
                  <a:gd name="T16" fmla="*/ 13 w 40"/>
                  <a:gd name="T17" fmla="*/ 33 h 39"/>
                  <a:gd name="T18" fmla="*/ 11 w 40"/>
                  <a:gd name="T19" fmla="*/ 31 h 39"/>
                  <a:gd name="T20" fmla="*/ 10 w 40"/>
                  <a:gd name="T21" fmla="*/ 29 h 39"/>
                  <a:gd name="T22" fmla="*/ 8 w 40"/>
                  <a:gd name="T23" fmla="*/ 27 h 39"/>
                  <a:gd name="T24" fmla="*/ 6 w 40"/>
                  <a:gd name="T25" fmla="*/ 25 h 39"/>
                  <a:gd name="T26" fmla="*/ 4 w 40"/>
                  <a:gd name="T27" fmla="*/ 24 h 39"/>
                  <a:gd name="T28" fmla="*/ 2 w 40"/>
                  <a:gd name="T29" fmla="*/ 21 h 39"/>
                  <a:gd name="T30" fmla="*/ 1 w 40"/>
                  <a:gd name="T31" fmla="*/ 19 h 39"/>
                  <a:gd name="T32" fmla="*/ 3 w 40"/>
                  <a:gd name="T33" fmla="*/ 18 h 39"/>
                  <a:gd name="T34" fmla="*/ 6 w 40"/>
                  <a:gd name="T35" fmla="*/ 18 h 39"/>
                  <a:gd name="T36" fmla="*/ 8 w 40"/>
                  <a:gd name="T37" fmla="*/ 16 h 39"/>
                  <a:gd name="T38" fmla="*/ 8 w 40"/>
                  <a:gd name="T39" fmla="*/ 13 h 39"/>
                  <a:gd name="T40" fmla="*/ 10 w 40"/>
                  <a:gd name="T41" fmla="*/ 12 h 39"/>
                  <a:gd name="T42" fmla="*/ 13 w 40"/>
                  <a:gd name="T43" fmla="*/ 10 h 39"/>
                  <a:gd name="T44" fmla="*/ 15 w 40"/>
                  <a:gd name="T45" fmla="*/ 9 h 39"/>
                  <a:gd name="T46" fmla="*/ 18 w 40"/>
                  <a:gd name="T47" fmla="*/ 10 h 39"/>
                  <a:gd name="T48" fmla="*/ 20 w 40"/>
                  <a:gd name="T49" fmla="*/ 8 h 39"/>
                  <a:gd name="T50" fmla="*/ 23 w 40"/>
                  <a:gd name="T51" fmla="*/ 7 h 39"/>
                  <a:gd name="T52" fmla="*/ 24 w 40"/>
                  <a:gd name="T53" fmla="*/ 3 h 39"/>
                  <a:gd name="T54" fmla="*/ 27 w 40"/>
                  <a:gd name="T55" fmla="*/ 2 h 39"/>
                  <a:gd name="T56" fmla="*/ 30 w 40"/>
                  <a:gd name="T57" fmla="*/ 3 h 39"/>
                  <a:gd name="T58" fmla="*/ 33 w 40"/>
                  <a:gd name="T59" fmla="*/ 2 h 39"/>
                  <a:gd name="T60" fmla="*/ 35 w 40"/>
                  <a:gd name="T61" fmla="*/ 1 h 39"/>
                  <a:gd name="T62" fmla="*/ 39 w 40"/>
                  <a:gd name="T63" fmla="*/ 0 h 39"/>
                  <a:gd name="T64" fmla="*/ 40 w 40"/>
                  <a:gd name="T65" fmla="*/ 2 h 39"/>
                  <a:gd name="T66" fmla="*/ 40 w 40"/>
                  <a:gd name="T67" fmla="*/ 6 h 39"/>
                  <a:gd name="T68" fmla="*/ 39 w 40"/>
                  <a:gd name="T69" fmla="*/ 8 h 39"/>
                  <a:gd name="T70" fmla="*/ 38 w 40"/>
                  <a:gd name="T71" fmla="*/ 10 h 39"/>
                  <a:gd name="T72" fmla="*/ 37 w 40"/>
                  <a:gd name="T73" fmla="*/ 14 h 39"/>
                  <a:gd name="T74" fmla="*/ 37 w 40"/>
                  <a:gd name="T75" fmla="*/ 18 h 39"/>
                  <a:gd name="T76" fmla="*/ 37 w 40"/>
                  <a:gd name="T77" fmla="*/ 21 h 39"/>
                  <a:gd name="T78" fmla="*/ 36 w 40"/>
                  <a:gd name="T79" fmla="*/ 25 h 39"/>
                  <a:gd name="T80" fmla="*/ 36 w 40"/>
                  <a:gd name="T81" fmla="*/ 29 h 39"/>
                  <a:gd name="T82" fmla="*/ 35 w 40"/>
                  <a:gd name="T83" fmla="*/ 32 h 39"/>
                  <a:gd name="T84" fmla="*/ 35 w 40"/>
                  <a:gd name="T85" fmla="*/ 35 h 39"/>
                  <a:gd name="T86" fmla="*/ 36 w 40"/>
                  <a:gd name="T87" fmla="*/ 37 h 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39"/>
                  <a:gd name="T134" fmla="*/ 40 w 40"/>
                  <a:gd name="T135" fmla="*/ 39 h 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39">
                    <a:moveTo>
                      <a:pt x="36" y="39"/>
                    </a:moveTo>
                    <a:lnTo>
                      <a:pt x="35" y="39"/>
                    </a:lnTo>
                    <a:lnTo>
                      <a:pt x="34" y="39"/>
                    </a:lnTo>
                    <a:lnTo>
                      <a:pt x="33" y="39"/>
                    </a:lnTo>
                    <a:lnTo>
                      <a:pt x="32" y="39"/>
                    </a:lnTo>
                    <a:lnTo>
                      <a:pt x="31" y="39"/>
                    </a:lnTo>
                    <a:lnTo>
                      <a:pt x="30" y="38"/>
                    </a:lnTo>
                    <a:lnTo>
                      <a:pt x="29" y="37"/>
                    </a:lnTo>
                    <a:lnTo>
                      <a:pt x="28" y="37"/>
                    </a:lnTo>
                    <a:lnTo>
                      <a:pt x="27" y="37"/>
                    </a:lnTo>
                    <a:lnTo>
                      <a:pt x="26" y="38"/>
                    </a:lnTo>
                    <a:lnTo>
                      <a:pt x="25" y="38"/>
                    </a:lnTo>
                    <a:lnTo>
                      <a:pt x="24" y="38"/>
                    </a:lnTo>
                    <a:lnTo>
                      <a:pt x="23" y="37"/>
                    </a:lnTo>
                    <a:lnTo>
                      <a:pt x="22" y="37"/>
                    </a:lnTo>
                    <a:lnTo>
                      <a:pt x="21" y="37"/>
                    </a:lnTo>
                    <a:lnTo>
                      <a:pt x="20" y="36"/>
                    </a:lnTo>
                    <a:lnTo>
                      <a:pt x="19" y="36"/>
                    </a:lnTo>
                    <a:lnTo>
                      <a:pt x="18" y="36"/>
                    </a:lnTo>
                    <a:lnTo>
                      <a:pt x="18" y="37"/>
                    </a:lnTo>
                    <a:lnTo>
                      <a:pt x="17" y="37"/>
                    </a:lnTo>
                    <a:lnTo>
                      <a:pt x="17" y="36"/>
                    </a:lnTo>
                    <a:lnTo>
                      <a:pt x="16" y="35"/>
                    </a:lnTo>
                    <a:lnTo>
                      <a:pt x="16" y="34"/>
                    </a:lnTo>
                    <a:lnTo>
                      <a:pt x="15" y="34"/>
                    </a:lnTo>
                    <a:lnTo>
                      <a:pt x="14" y="33"/>
                    </a:lnTo>
                    <a:lnTo>
                      <a:pt x="13" y="33"/>
                    </a:lnTo>
                    <a:lnTo>
                      <a:pt x="12" y="32"/>
                    </a:lnTo>
                    <a:lnTo>
                      <a:pt x="12" y="31"/>
                    </a:lnTo>
                    <a:lnTo>
                      <a:pt x="11" y="31"/>
                    </a:lnTo>
                    <a:lnTo>
                      <a:pt x="11" y="30"/>
                    </a:lnTo>
                    <a:lnTo>
                      <a:pt x="10" y="30"/>
                    </a:lnTo>
                    <a:lnTo>
                      <a:pt x="10" y="29"/>
                    </a:lnTo>
                    <a:lnTo>
                      <a:pt x="9" y="29"/>
                    </a:lnTo>
                    <a:lnTo>
                      <a:pt x="8" y="28"/>
                    </a:lnTo>
                    <a:lnTo>
                      <a:pt x="8" y="27"/>
                    </a:lnTo>
                    <a:lnTo>
                      <a:pt x="7" y="27"/>
                    </a:lnTo>
                    <a:lnTo>
                      <a:pt x="7" y="26"/>
                    </a:lnTo>
                    <a:lnTo>
                      <a:pt x="6" y="25"/>
                    </a:lnTo>
                    <a:lnTo>
                      <a:pt x="5" y="25"/>
                    </a:lnTo>
                    <a:lnTo>
                      <a:pt x="5" y="24"/>
                    </a:lnTo>
                    <a:lnTo>
                      <a:pt x="4" y="24"/>
                    </a:lnTo>
                    <a:lnTo>
                      <a:pt x="4" y="23"/>
                    </a:lnTo>
                    <a:lnTo>
                      <a:pt x="3" y="22"/>
                    </a:lnTo>
                    <a:lnTo>
                      <a:pt x="2" y="21"/>
                    </a:lnTo>
                    <a:lnTo>
                      <a:pt x="1" y="20"/>
                    </a:lnTo>
                    <a:lnTo>
                      <a:pt x="0" y="19"/>
                    </a:lnTo>
                    <a:lnTo>
                      <a:pt x="1" y="19"/>
                    </a:lnTo>
                    <a:lnTo>
                      <a:pt x="1" y="18"/>
                    </a:lnTo>
                    <a:lnTo>
                      <a:pt x="2" y="18"/>
                    </a:lnTo>
                    <a:lnTo>
                      <a:pt x="3" y="18"/>
                    </a:lnTo>
                    <a:lnTo>
                      <a:pt x="4" y="18"/>
                    </a:lnTo>
                    <a:lnTo>
                      <a:pt x="5" y="18"/>
                    </a:lnTo>
                    <a:lnTo>
                      <a:pt x="6" y="18"/>
                    </a:lnTo>
                    <a:lnTo>
                      <a:pt x="6" y="17"/>
                    </a:lnTo>
                    <a:lnTo>
                      <a:pt x="7" y="16"/>
                    </a:lnTo>
                    <a:lnTo>
                      <a:pt x="8" y="16"/>
                    </a:lnTo>
                    <a:lnTo>
                      <a:pt x="8" y="15"/>
                    </a:lnTo>
                    <a:lnTo>
                      <a:pt x="8" y="14"/>
                    </a:lnTo>
                    <a:lnTo>
                      <a:pt x="8" y="13"/>
                    </a:lnTo>
                    <a:lnTo>
                      <a:pt x="8" y="12"/>
                    </a:lnTo>
                    <a:lnTo>
                      <a:pt x="9" y="12"/>
                    </a:lnTo>
                    <a:lnTo>
                      <a:pt x="10" y="12"/>
                    </a:lnTo>
                    <a:lnTo>
                      <a:pt x="12" y="12"/>
                    </a:lnTo>
                    <a:lnTo>
                      <a:pt x="12" y="11"/>
                    </a:lnTo>
                    <a:lnTo>
                      <a:pt x="13" y="10"/>
                    </a:lnTo>
                    <a:lnTo>
                      <a:pt x="13" y="9"/>
                    </a:lnTo>
                    <a:lnTo>
                      <a:pt x="14" y="9"/>
                    </a:lnTo>
                    <a:lnTo>
                      <a:pt x="15" y="9"/>
                    </a:lnTo>
                    <a:lnTo>
                      <a:pt x="16" y="10"/>
                    </a:lnTo>
                    <a:lnTo>
                      <a:pt x="17" y="10"/>
                    </a:lnTo>
                    <a:lnTo>
                      <a:pt x="18" y="10"/>
                    </a:lnTo>
                    <a:lnTo>
                      <a:pt x="18" y="9"/>
                    </a:lnTo>
                    <a:lnTo>
                      <a:pt x="19" y="9"/>
                    </a:lnTo>
                    <a:lnTo>
                      <a:pt x="20" y="8"/>
                    </a:lnTo>
                    <a:lnTo>
                      <a:pt x="21" y="7"/>
                    </a:lnTo>
                    <a:lnTo>
                      <a:pt x="22" y="7"/>
                    </a:lnTo>
                    <a:lnTo>
                      <a:pt x="23" y="7"/>
                    </a:lnTo>
                    <a:lnTo>
                      <a:pt x="23" y="6"/>
                    </a:lnTo>
                    <a:lnTo>
                      <a:pt x="24" y="4"/>
                    </a:lnTo>
                    <a:lnTo>
                      <a:pt x="24" y="3"/>
                    </a:lnTo>
                    <a:lnTo>
                      <a:pt x="25" y="3"/>
                    </a:lnTo>
                    <a:lnTo>
                      <a:pt x="26" y="2"/>
                    </a:lnTo>
                    <a:lnTo>
                      <a:pt x="27" y="2"/>
                    </a:lnTo>
                    <a:lnTo>
                      <a:pt x="27" y="3"/>
                    </a:lnTo>
                    <a:lnTo>
                      <a:pt x="28" y="3"/>
                    </a:lnTo>
                    <a:lnTo>
                      <a:pt x="30" y="3"/>
                    </a:lnTo>
                    <a:lnTo>
                      <a:pt x="31" y="3"/>
                    </a:lnTo>
                    <a:lnTo>
                      <a:pt x="32" y="2"/>
                    </a:lnTo>
                    <a:lnTo>
                      <a:pt x="33" y="2"/>
                    </a:lnTo>
                    <a:lnTo>
                      <a:pt x="34" y="2"/>
                    </a:lnTo>
                    <a:lnTo>
                      <a:pt x="35" y="2"/>
                    </a:lnTo>
                    <a:lnTo>
                      <a:pt x="35" y="1"/>
                    </a:lnTo>
                    <a:lnTo>
                      <a:pt x="36" y="1"/>
                    </a:lnTo>
                    <a:lnTo>
                      <a:pt x="38" y="0"/>
                    </a:lnTo>
                    <a:lnTo>
                      <a:pt x="39" y="0"/>
                    </a:lnTo>
                    <a:lnTo>
                      <a:pt x="40" y="0"/>
                    </a:lnTo>
                    <a:lnTo>
                      <a:pt x="40" y="1"/>
                    </a:lnTo>
                    <a:lnTo>
                      <a:pt x="40" y="2"/>
                    </a:lnTo>
                    <a:lnTo>
                      <a:pt x="40" y="3"/>
                    </a:lnTo>
                    <a:lnTo>
                      <a:pt x="40" y="5"/>
                    </a:lnTo>
                    <a:lnTo>
                      <a:pt x="40" y="6"/>
                    </a:lnTo>
                    <a:lnTo>
                      <a:pt x="40" y="7"/>
                    </a:lnTo>
                    <a:lnTo>
                      <a:pt x="39" y="7"/>
                    </a:lnTo>
                    <a:lnTo>
                      <a:pt x="39" y="8"/>
                    </a:lnTo>
                    <a:lnTo>
                      <a:pt x="39" y="9"/>
                    </a:lnTo>
                    <a:lnTo>
                      <a:pt x="39" y="10"/>
                    </a:lnTo>
                    <a:lnTo>
                      <a:pt x="38" y="10"/>
                    </a:lnTo>
                    <a:lnTo>
                      <a:pt x="38" y="11"/>
                    </a:lnTo>
                    <a:lnTo>
                      <a:pt x="37" y="13"/>
                    </a:lnTo>
                    <a:lnTo>
                      <a:pt x="37" y="14"/>
                    </a:lnTo>
                    <a:lnTo>
                      <a:pt x="37" y="15"/>
                    </a:lnTo>
                    <a:lnTo>
                      <a:pt x="37" y="17"/>
                    </a:lnTo>
                    <a:lnTo>
                      <a:pt x="37" y="18"/>
                    </a:lnTo>
                    <a:lnTo>
                      <a:pt x="37" y="19"/>
                    </a:lnTo>
                    <a:lnTo>
                      <a:pt x="37" y="20"/>
                    </a:lnTo>
                    <a:lnTo>
                      <a:pt x="37" y="21"/>
                    </a:lnTo>
                    <a:lnTo>
                      <a:pt x="37" y="22"/>
                    </a:lnTo>
                    <a:lnTo>
                      <a:pt x="37" y="24"/>
                    </a:lnTo>
                    <a:lnTo>
                      <a:pt x="36" y="25"/>
                    </a:lnTo>
                    <a:lnTo>
                      <a:pt x="36" y="26"/>
                    </a:lnTo>
                    <a:lnTo>
                      <a:pt x="36" y="28"/>
                    </a:lnTo>
                    <a:lnTo>
                      <a:pt x="36" y="29"/>
                    </a:lnTo>
                    <a:lnTo>
                      <a:pt x="36" y="30"/>
                    </a:lnTo>
                    <a:lnTo>
                      <a:pt x="36" y="32"/>
                    </a:lnTo>
                    <a:lnTo>
                      <a:pt x="35" y="32"/>
                    </a:lnTo>
                    <a:lnTo>
                      <a:pt x="35" y="33"/>
                    </a:lnTo>
                    <a:lnTo>
                      <a:pt x="35" y="34"/>
                    </a:lnTo>
                    <a:lnTo>
                      <a:pt x="35" y="35"/>
                    </a:lnTo>
                    <a:lnTo>
                      <a:pt x="35" y="36"/>
                    </a:lnTo>
                    <a:lnTo>
                      <a:pt x="36" y="36"/>
                    </a:lnTo>
                    <a:lnTo>
                      <a:pt x="36" y="37"/>
                    </a:lnTo>
                    <a:lnTo>
                      <a:pt x="36" y="38"/>
                    </a:lnTo>
                    <a:lnTo>
                      <a:pt x="36" y="3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12" name="D580"/>
              <p:cNvSpPr>
                <a:spLocks noChangeAspect="1"/>
              </p:cNvSpPr>
              <p:nvPr/>
            </p:nvSpPr>
            <p:spPr bwMode="auto">
              <a:xfrm>
                <a:off x="1068" y="1339"/>
                <a:ext cx="9" cy="9"/>
              </a:xfrm>
              <a:custGeom>
                <a:avLst/>
                <a:gdLst>
                  <a:gd name="T0" fmla="*/ 2 w 9"/>
                  <a:gd name="T1" fmla="*/ 0 h 9"/>
                  <a:gd name="T2" fmla="*/ 1 w 9"/>
                  <a:gd name="T3" fmla="*/ 0 h 9"/>
                  <a:gd name="T4" fmla="*/ 0 w 9"/>
                  <a:gd name="T5" fmla="*/ 0 h 9"/>
                  <a:gd name="T6" fmla="*/ 0 w 9"/>
                  <a:gd name="T7" fmla="*/ 1 h 9"/>
                  <a:gd name="T8" fmla="*/ 0 w 9"/>
                  <a:gd name="T9" fmla="*/ 2 h 9"/>
                  <a:gd name="T10" fmla="*/ 0 w 9"/>
                  <a:gd name="T11" fmla="*/ 3 h 9"/>
                  <a:gd name="T12" fmla="*/ 0 w 9"/>
                  <a:gd name="T13" fmla="*/ 4 h 9"/>
                  <a:gd name="T14" fmla="*/ 1 w 9"/>
                  <a:gd name="T15" fmla="*/ 4 h 9"/>
                  <a:gd name="T16" fmla="*/ 1 w 9"/>
                  <a:gd name="T17" fmla="*/ 5 h 9"/>
                  <a:gd name="T18" fmla="*/ 1 w 9"/>
                  <a:gd name="T19" fmla="*/ 6 h 9"/>
                  <a:gd name="T20" fmla="*/ 2 w 9"/>
                  <a:gd name="T21" fmla="*/ 7 h 9"/>
                  <a:gd name="T22" fmla="*/ 3 w 9"/>
                  <a:gd name="T23" fmla="*/ 8 h 9"/>
                  <a:gd name="T24" fmla="*/ 4 w 9"/>
                  <a:gd name="T25" fmla="*/ 8 h 9"/>
                  <a:gd name="T26" fmla="*/ 5 w 9"/>
                  <a:gd name="T27" fmla="*/ 9 h 9"/>
                  <a:gd name="T28" fmla="*/ 6 w 9"/>
                  <a:gd name="T29" fmla="*/ 9 h 9"/>
                  <a:gd name="T30" fmla="*/ 7 w 9"/>
                  <a:gd name="T31" fmla="*/ 9 h 9"/>
                  <a:gd name="T32" fmla="*/ 8 w 9"/>
                  <a:gd name="T33" fmla="*/ 9 h 9"/>
                  <a:gd name="T34" fmla="*/ 9 w 9"/>
                  <a:gd name="T35" fmla="*/ 9 h 9"/>
                  <a:gd name="T36" fmla="*/ 9 w 9"/>
                  <a:gd name="T37" fmla="*/ 8 h 9"/>
                  <a:gd name="T38" fmla="*/ 9 w 9"/>
                  <a:gd name="T39" fmla="*/ 7 h 9"/>
                  <a:gd name="T40" fmla="*/ 9 w 9"/>
                  <a:gd name="T41" fmla="*/ 6 h 9"/>
                  <a:gd name="T42" fmla="*/ 8 w 9"/>
                  <a:gd name="T43" fmla="*/ 6 h 9"/>
                  <a:gd name="T44" fmla="*/ 8 w 9"/>
                  <a:gd name="T45" fmla="*/ 5 h 9"/>
                  <a:gd name="T46" fmla="*/ 7 w 9"/>
                  <a:gd name="T47" fmla="*/ 4 h 9"/>
                  <a:gd name="T48" fmla="*/ 6 w 9"/>
                  <a:gd name="T49" fmla="*/ 3 h 9"/>
                  <a:gd name="T50" fmla="*/ 5 w 9"/>
                  <a:gd name="T51" fmla="*/ 2 h 9"/>
                  <a:gd name="T52" fmla="*/ 4 w 9"/>
                  <a:gd name="T53" fmla="*/ 2 h 9"/>
                  <a:gd name="T54" fmla="*/ 3 w 9"/>
                  <a:gd name="T55" fmla="*/ 1 h 9"/>
                  <a:gd name="T56" fmla="*/ 2 w 9"/>
                  <a:gd name="T57" fmla="*/ 1 h 9"/>
                  <a:gd name="T58" fmla="*/ 2 w 9"/>
                  <a:gd name="T59" fmla="*/ 0 h 9"/>
                  <a:gd name="T60" fmla="*/ 2 w 9"/>
                  <a:gd name="T61" fmla="*/ 0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
                  <a:gd name="T94" fmla="*/ 0 h 9"/>
                  <a:gd name="T95" fmla="*/ 9 w 9"/>
                  <a:gd name="T96" fmla="*/ 9 h 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 h="9">
                    <a:moveTo>
                      <a:pt x="2" y="0"/>
                    </a:moveTo>
                    <a:lnTo>
                      <a:pt x="1" y="0"/>
                    </a:lnTo>
                    <a:lnTo>
                      <a:pt x="0" y="0"/>
                    </a:lnTo>
                    <a:lnTo>
                      <a:pt x="0" y="1"/>
                    </a:lnTo>
                    <a:lnTo>
                      <a:pt x="0" y="2"/>
                    </a:lnTo>
                    <a:lnTo>
                      <a:pt x="0" y="3"/>
                    </a:lnTo>
                    <a:lnTo>
                      <a:pt x="0" y="4"/>
                    </a:lnTo>
                    <a:lnTo>
                      <a:pt x="1" y="4"/>
                    </a:lnTo>
                    <a:lnTo>
                      <a:pt x="1" y="5"/>
                    </a:lnTo>
                    <a:lnTo>
                      <a:pt x="1" y="6"/>
                    </a:lnTo>
                    <a:lnTo>
                      <a:pt x="2" y="7"/>
                    </a:lnTo>
                    <a:lnTo>
                      <a:pt x="3" y="8"/>
                    </a:lnTo>
                    <a:lnTo>
                      <a:pt x="4" y="8"/>
                    </a:lnTo>
                    <a:lnTo>
                      <a:pt x="5" y="9"/>
                    </a:lnTo>
                    <a:lnTo>
                      <a:pt x="6" y="9"/>
                    </a:lnTo>
                    <a:lnTo>
                      <a:pt x="7" y="9"/>
                    </a:lnTo>
                    <a:lnTo>
                      <a:pt x="8" y="9"/>
                    </a:lnTo>
                    <a:lnTo>
                      <a:pt x="9" y="9"/>
                    </a:lnTo>
                    <a:lnTo>
                      <a:pt x="9" y="8"/>
                    </a:lnTo>
                    <a:lnTo>
                      <a:pt x="9" y="7"/>
                    </a:lnTo>
                    <a:lnTo>
                      <a:pt x="9" y="6"/>
                    </a:lnTo>
                    <a:lnTo>
                      <a:pt x="8" y="6"/>
                    </a:lnTo>
                    <a:lnTo>
                      <a:pt x="8" y="5"/>
                    </a:lnTo>
                    <a:lnTo>
                      <a:pt x="7" y="4"/>
                    </a:lnTo>
                    <a:lnTo>
                      <a:pt x="6" y="3"/>
                    </a:lnTo>
                    <a:lnTo>
                      <a:pt x="5" y="2"/>
                    </a:lnTo>
                    <a:lnTo>
                      <a:pt x="4" y="2"/>
                    </a:lnTo>
                    <a:lnTo>
                      <a:pt x="3" y="1"/>
                    </a:lnTo>
                    <a:lnTo>
                      <a:pt x="2" y="1"/>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11" name="Niger">
              <a:hlinkClick r:id="" action="ppaction://noaction"/>
            </p:cNvPr>
            <p:cNvSpPr>
              <a:spLocks noChangeAspect="1"/>
            </p:cNvSpPr>
            <p:nvPr/>
          </p:nvSpPr>
          <p:spPr bwMode="auto">
            <a:xfrm>
              <a:off x="1864" y="1229"/>
              <a:ext cx="147" cy="113"/>
            </a:xfrm>
            <a:custGeom>
              <a:avLst/>
              <a:gdLst>
                <a:gd name="T0" fmla="*/ 116 w 147"/>
                <a:gd name="T1" fmla="*/ 98 h 113"/>
                <a:gd name="T2" fmla="*/ 109 w 147"/>
                <a:gd name="T3" fmla="*/ 99 h 113"/>
                <a:gd name="T4" fmla="*/ 101 w 147"/>
                <a:gd name="T5" fmla="*/ 99 h 113"/>
                <a:gd name="T6" fmla="*/ 94 w 147"/>
                <a:gd name="T7" fmla="*/ 99 h 113"/>
                <a:gd name="T8" fmla="*/ 88 w 147"/>
                <a:gd name="T9" fmla="*/ 102 h 113"/>
                <a:gd name="T10" fmla="*/ 80 w 147"/>
                <a:gd name="T11" fmla="*/ 102 h 113"/>
                <a:gd name="T12" fmla="*/ 73 w 147"/>
                <a:gd name="T13" fmla="*/ 98 h 113"/>
                <a:gd name="T14" fmla="*/ 65 w 147"/>
                <a:gd name="T15" fmla="*/ 102 h 113"/>
                <a:gd name="T16" fmla="*/ 58 w 147"/>
                <a:gd name="T17" fmla="*/ 98 h 113"/>
                <a:gd name="T18" fmla="*/ 52 w 147"/>
                <a:gd name="T19" fmla="*/ 94 h 113"/>
                <a:gd name="T20" fmla="*/ 43 w 147"/>
                <a:gd name="T21" fmla="*/ 94 h 113"/>
                <a:gd name="T22" fmla="*/ 37 w 147"/>
                <a:gd name="T23" fmla="*/ 99 h 113"/>
                <a:gd name="T24" fmla="*/ 32 w 147"/>
                <a:gd name="T25" fmla="*/ 106 h 113"/>
                <a:gd name="T26" fmla="*/ 32 w 147"/>
                <a:gd name="T27" fmla="*/ 113 h 113"/>
                <a:gd name="T28" fmla="*/ 27 w 147"/>
                <a:gd name="T29" fmla="*/ 109 h 113"/>
                <a:gd name="T30" fmla="*/ 21 w 147"/>
                <a:gd name="T31" fmla="*/ 108 h 113"/>
                <a:gd name="T32" fmla="*/ 19 w 147"/>
                <a:gd name="T33" fmla="*/ 109 h 113"/>
                <a:gd name="T34" fmla="*/ 19 w 147"/>
                <a:gd name="T35" fmla="*/ 104 h 113"/>
                <a:gd name="T36" fmla="*/ 12 w 147"/>
                <a:gd name="T37" fmla="*/ 104 h 113"/>
                <a:gd name="T38" fmla="*/ 7 w 147"/>
                <a:gd name="T39" fmla="*/ 96 h 113"/>
                <a:gd name="T40" fmla="*/ 2 w 147"/>
                <a:gd name="T41" fmla="*/ 92 h 113"/>
                <a:gd name="T42" fmla="*/ 1 w 147"/>
                <a:gd name="T43" fmla="*/ 84 h 113"/>
                <a:gd name="T44" fmla="*/ 8 w 147"/>
                <a:gd name="T45" fmla="*/ 82 h 113"/>
                <a:gd name="T46" fmla="*/ 15 w 147"/>
                <a:gd name="T47" fmla="*/ 79 h 113"/>
                <a:gd name="T48" fmla="*/ 25 w 147"/>
                <a:gd name="T49" fmla="*/ 79 h 113"/>
                <a:gd name="T50" fmla="*/ 32 w 147"/>
                <a:gd name="T51" fmla="*/ 77 h 113"/>
                <a:gd name="T52" fmla="*/ 38 w 147"/>
                <a:gd name="T53" fmla="*/ 72 h 113"/>
                <a:gd name="T54" fmla="*/ 38 w 147"/>
                <a:gd name="T55" fmla="*/ 60 h 113"/>
                <a:gd name="T56" fmla="*/ 38 w 147"/>
                <a:gd name="T57" fmla="*/ 49 h 113"/>
                <a:gd name="T58" fmla="*/ 39 w 147"/>
                <a:gd name="T59" fmla="*/ 42 h 113"/>
                <a:gd name="T60" fmla="*/ 47 w 147"/>
                <a:gd name="T61" fmla="*/ 41 h 113"/>
                <a:gd name="T62" fmla="*/ 54 w 147"/>
                <a:gd name="T63" fmla="*/ 37 h 113"/>
                <a:gd name="T64" fmla="*/ 61 w 147"/>
                <a:gd name="T65" fmla="*/ 33 h 113"/>
                <a:gd name="T66" fmla="*/ 66 w 147"/>
                <a:gd name="T67" fmla="*/ 28 h 113"/>
                <a:gd name="T68" fmla="*/ 73 w 147"/>
                <a:gd name="T69" fmla="*/ 24 h 113"/>
                <a:gd name="T70" fmla="*/ 79 w 147"/>
                <a:gd name="T71" fmla="*/ 19 h 113"/>
                <a:gd name="T72" fmla="*/ 85 w 147"/>
                <a:gd name="T73" fmla="*/ 15 h 113"/>
                <a:gd name="T74" fmla="*/ 91 w 147"/>
                <a:gd name="T75" fmla="*/ 12 h 113"/>
                <a:gd name="T76" fmla="*/ 97 w 147"/>
                <a:gd name="T77" fmla="*/ 8 h 113"/>
                <a:gd name="T78" fmla="*/ 104 w 147"/>
                <a:gd name="T79" fmla="*/ 3 h 113"/>
                <a:gd name="T80" fmla="*/ 111 w 147"/>
                <a:gd name="T81" fmla="*/ 0 h 113"/>
                <a:gd name="T82" fmla="*/ 119 w 147"/>
                <a:gd name="T83" fmla="*/ 0 h 113"/>
                <a:gd name="T84" fmla="*/ 127 w 147"/>
                <a:gd name="T85" fmla="*/ 1 h 113"/>
                <a:gd name="T86" fmla="*/ 134 w 147"/>
                <a:gd name="T87" fmla="*/ 5 h 113"/>
                <a:gd name="T88" fmla="*/ 138 w 147"/>
                <a:gd name="T89" fmla="*/ 9 h 113"/>
                <a:gd name="T90" fmla="*/ 138 w 147"/>
                <a:gd name="T91" fmla="*/ 18 h 113"/>
                <a:gd name="T92" fmla="*/ 140 w 147"/>
                <a:gd name="T93" fmla="*/ 25 h 113"/>
                <a:gd name="T94" fmla="*/ 145 w 147"/>
                <a:gd name="T95" fmla="*/ 30 h 113"/>
                <a:gd name="T96" fmla="*/ 145 w 147"/>
                <a:gd name="T97" fmla="*/ 35 h 113"/>
                <a:gd name="T98" fmla="*/ 143 w 147"/>
                <a:gd name="T99" fmla="*/ 43 h 113"/>
                <a:gd name="T100" fmla="*/ 142 w 147"/>
                <a:gd name="T101" fmla="*/ 51 h 113"/>
                <a:gd name="T102" fmla="*/ 142 w 147"/>
                <a:gd name="T103" fmla="*/ 60 h 113"/>
                <a:gd name="T104" fmla="*/ 138 w 147"/>
                <a:gd name="T105" fmla="*/ 68 h 113"/>
                <a:gd name="T106" fmla="*/ 134 w 147"/>
                <a:gd name="T107" fmla="*/ 73 h 113"/>
                <a:gd name="T108" fmla="*/ 128 w 147"/>
                <a:gd name="T109" fmla="*/ 79 h 113"/>
                <a:gd name="T110" fmla="*/ 125 w 147"/>
                <a:gd name="T111" fmla="*/ 85 h 113"/>
                <a:gd name="T112" fmla="*/ 125 w 147"/>
                <a:gd name="T113" fmla="*/ 89 h 1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7"/>
                <a:gd name="T172" fmla="*/ 0 h 113"/>
                <a:gd name="T173" fmla="*/ 147 w 147"/>
                <a:gd name="T174" fmla="*/ 113 h 1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7" h="113">
                  <a:moveTo>
                    <a:pt x="121" y="94"/>
                  </a:moveTo>
                  <a:lnTo>
                    <a:pt x="120" y="95"/>
                  </a:lnTo>
                  <a:lnTo>
                    <a:pt x="120" y="96"/>
                  </a:lnTo>
                  <a:lnTo>
                    <a:pt x="119" y="96"/>
                  </a:lnTo>
                  <a:lnTo>
                    <a:pt x="118" y="96"/>
                  </a:lnTo>
                  <a:lnTo>
                    <a:pt x="117" y="96"/>
                  </a:lnTo>
                  <a:lnTo>
                    <a:pt x="117" y="97"/>
                  </a:lnTo>
                  <a:lnTo>
                    <a:pt x="116" y="97"/>
                  </a:lnTo>
                  <a:lnTo>
                    <a:pt x="116" y="98"/>
                  </a:lnTo>
                  <a:lnTo>
                    <a:pt x="115" y="98"/>
                  </a:lnTo>
                  <a:lnTo>
                    <a:pt x="115" y="99"/>
                  </a:lnTo>
                  <a:lnTo>
                    <a:pt x="114" y="99"/>
                  </a:lnTo>
                  <a:lnTo>
                    <a:pt x="113" y="100"/>
                  </a:lnTo>
                  <a:lnTo>
                    <a:pt x="112" y="100"/>
                  </a:lnTo>
                  <a:lnTo>
                    <a:pt x="111" y="100"/>
                  </a:lnTo>
                  <a:lnTo>
                    <a:pt x="111" y="99"/>
                  </a:lnTo>
                  <a:lnTo>
                    <a:pt x="110" y="99"/>
                  </a:lnTo>
                  <a:lnTo>
                    <a:pt x="109" y="99"/>
                  </a:lnTo>
                  <a:lnTo>
                    <a:pt x="109" y="98"/>
                  </a:lnTo>
                  <a:lnTo>
                    <a:pt x="108" y="98"/>
                  </a:lnTo>
                  <a:lnTo>
                    <a:pt x="107" y="98"/>
                  </a:lnTo>
                  <a:lnTo>
                    <a:pt x="106" y="98"/>
                  </a:lnTo>
                  <a:lnTo>
                    <a:pt x="104" y="98"/>
                  </a:lnTo>
                  <a:lnTo>
                    <a:pt x="103" y="98"/>
                  </a:lnTo>
                  <a:lnTo>
                    <a:pt x="102" y="98"/>
                  </a:lnTo>
                  <a:lnTo>
                    <a:pt x="102" y="99"/>
                  </a:lnTo>
                  <a:lnTo>
                    <a:pt x="101" y="99"/>
                  </a:lnTo>
                  <a:lnTo>
                    <a:pt x="101" y="98"/>
                  </a:lnTo>
                  <a:lnTo>
                    <a:pt x="100" y="98"/>
                  </a:lnTo>
                  <a:lnTo>
                    <a:pt x="99" y="98"/>
                  </a:lnTo>
                  <a:lnTo>
                    <a:pt x="98" y="98"/>
                  </a:lnTo>
                  <a:lnTo>
                    <a:pt x="97" y="98"/>
                  </a:lnTo>
                  <a:lnTo>
                    <a:pt x="96" y="98"/>
                  </a:lnTo>
                  <a:lnTo>
                    <a:pt x="95" y="98"/>
                  </a:lnTo>
                  <a:lnTo>
                    <a:pt x="94" y="98"/>
                  </a:lnTo>
                  <a:lnTo>
                    <a:pt x="94" y="99"/>
                  </a:lnTo>
                  <a:lnTo>
                    <a:pt x="93" y="99"/>
                  </a:lnTo>
                  <a:lnTo>
                    <a:pt x="93" y="100"/>
                  </a:lnTo>
                  <a:lnTo>
                    <a:pt x="92" y="100"/>
                  </a:lnTo>
                  <a:lnTo>
                    <a:pt x="91" y="100"/>
                  </a:lnTo>
                  <a:lnTo>
                    <a:pt x="91" y="101"/>
                  </a:lnTo>
                  <a:lnTo>
                    <a:pt x="90" y="101"/>
                  </a:lnTo>
                  <a:lnTo>
                    <a:pt x="90" y="102"/>
                  </a:lnTo>
                  <a:lnTo>
                    <a:pt x="89" y="102"/>
                  </a:lnTo>
                  <a:lnTo>
                    <a:pt x="88" y="102"/>
                  </a:lnTo>
                  <a:lnTo>
                    <a:pt x="88" y="103"/>
                  </a:lnTo>
                  <a:lnTo>
                    <a:pt x="87" y="103"/>
                  </a:lnTo>
                  <a:lnTo>
                    <a:pt x="86" y="103"/>
                  </a:lnTo>
                  <a:lnTo>
                    <a:pt x="85" y="103"/>
                  </a:lnTo>
                  <a:lnTo>
                    <a:pt x="84" y="103"/>
                  </a:lnTo>
                  <a:lnTo>
                    <a:pt x="83" y="103"/>
                  </a:lnTo>
                  <a:lnTo>
                    <a:pt x="82" y="103"/>
                  </a:lnTo>
                  <a:lnTo>
                    <a:pt x="80" y="103"/>
                  </a:lnTo>
                  <a:lnTo>
                    <a:pt x="80" y="102"/>
                  </a:lnTo>
                  <a:lnTo>
                    <a:pt x="79" y="102"/>
                  </a:lnTo>
                  <a:lnTo>
                    <a:pt x="78" y="101"/>
                  </a:lnTo>
                  <a:lnTo>
                    <a:pt x="77" y="101"/>
                  </a:lnTo>
                  <a:lnTo>
                    <a:pt x="76" y="100"/>
                  </a:lnTo>
                  <a:lnTo>
                    <a:pt x="75" y="100"/>
                  </a:lnTo>
                  <a:lnTo>
                    <a:pt x="75" y="99"/>
                  </a:lnTo>
                  <a:lnTo>
                    <a:pt x="74" y="99"/>
                  </a:lnTo>
                  <a:lnTo>
                    <a:pt x="73" y="99"/>
                  </a:lnTo>
                  <a:lnTo>
                    <a:pt x="73" y="98"/>
                  </a:lnTo>
                  <a:lnTo>
                    <a:pt x="72" y="98"/>
                  </a:lnTo>
                  <a:lnTo>
                    <a:pt x="71" y="98"/>
                  </a:lnTo>
                  <a:lnTo>
                    <a:pt x="70" y="98"/>
                  </a:lnTo>
                  <a:lnTo>
                    <a:pt x="69" y="99"/>
                  </a:lnTo>
                  <a:lnTo>
                    <a:pt x="68" y="99"/>
                  </a:lnTo>
                  <a:lnTo>
                    <a:pt x="67" y="100"/>
                  </a:lnTo>
                  <a:lnTo>
                    <a:pt x="66" y="100"/>
                  </a:lnTo>
                  <a:lnTo>
                    <a:pt x="65" y="101"/>
                  </a:lnTo>
                  <a:lnTo>
                    <a:pt x="65" y="102"/>
                  </a:lnTo>
                  <a:lnTo>
                    <a:pt x="64" y="102"/>
                  </a:lnTo>
                  <a:lnTo>
                    <a:pt x="63" y="102"/>
                  </a:lnTo>
                  <a:lnTo>
                    <a:pt x="63" y="101"/>
                  </a:lnTo>
                  <a:lnTo>
                    <a:pt x="62" y="101"/>
                  </a:lnTo>
                  <a:lnTo>
                    <a:pt x="62" y="100"/>
                  </a:lnTo>
                  <a:lnTo>
                    <a:pt x="61" y="100"/>
                  </a:lnTo>
                  <a:lnTo>
                    <a:pt x="60" y="99"/>
                  </a:lnTo>
                  <a:lnTo>
                    <a:pt x="59" y="98"/>
                  </a:lnTo>
                  <a:lnTo>
                    <a:pt x="58" y="98"/>
                  </a:lnTo>
                  <a:lnTo>
                    <a:pt x="58" y="97"/>
                  </a:lnTo>
                  <a:lnTo>
                    <a:pt x="57" y="97"/>
                  </a:lnTo>
                  <a:lnTo>
                    <a:pt x="57" y="96"/>
                  </a:lnTo>
                  <a:lnTo>
                    <a:pt x="56" y="96"/>
                  </a:lnTo>
                  <a:lnTo>
                    <a:pt x="55" y="96"/>
                  </a:lnTo>
                  <a:lnTo>
                    <a:pt x="54" y="95"/>
                  </a:lnTo>
                  <a:lnTo>
                    <a:pt x="53" y="95"/>
                  </a:lnTo>
                  <a:lnTo>
                    <a:pt x="53" y="94"/>
                  </a:lnTo>
                  <a:lnTo>
                    <a:pt x="52" y="94"/>
                  </a:lnTo>
                  <a:lnTo>
                    <a:pt x="51" y="94"/>
                  </a:lnTo>
                  <a:lnTo>
                    <a:pt x="50" y="94"/>
                  </a:lnTo>
                  <a:lnTo>
                    <a:pt x="49" y="94"/>
                  </a:lnTo>
                  <a:lnTo>
                    <a:pt x="48" y="94"/>
                  </a:lnTo>
                  <a:lnTo>
                    <a:pt x="47" y="94"/>
                  </a:lnTo>
                  <a:lnTo>
                    <a:pt x="46" y="94"/>
                  </a:lnTo>
                  <a:lnTo>
                    <a:pt x="45" y="94"/>
                  </a:lnTo>
                  <a:lnTo>
                    <a:pt x="44" y="94"/>
                  </a:lnTo>
                  <a:lnTo>
                    <a:pt x="43" y="94"/>
                  </a:lnTo>
                  <a:lnTo>
                    <a:pt x="42" y="95"/>
                  </a:lnTo>
                  <a:lnTo>
                    <a:pt x="41" y="95"/>
                  </a:lnTo>
                  <a:lnTo>
                    <a:pt x="40" y="95"/>
                  </a:lnTo>
                  <a:lnTo>
                    <a:pt x="40" y="96"/>
                  </a:lnTo>
                  <a:lnTo>
                    <a:pt x="39" y="96"/>
                  </a:lnTo>
                  <a:lnTo>
                    <a:pt x="39" y="97"/>
                  </a:lnTo>
                  <a:lnTo>
                    <a:pt x="38" y="97"/>
                  </a:lnTo>
                  <a:lnTo>
                    <a:pt x="37" y="98"/>
                  </a:lnTo>
                  <a:lnTo>
                    <a:pt x="37" y="99"/>
                  </a:lnTo>
                  <a:lnTo>
                    <a:pt x="37" y="100"/>
                  </a:lnTo>
                  <a:lnTo>
                    <a:pt x="37" y="101"/>
                  </a:lnTo>
                  <a:lnTo>
                    <a:pt x="37" y="102"/>
                  </a:lnTo>
                  <a:lnTo>
                    <a:pt x="36" y="102"/>
                  </a:lnTo>
                  <a:lnTo>
                    <a:pt x="36" y="103"/>
                  </a:lnTo>
                  <a:lnTo>
                    <a:pt x="35" y="104"/>
                  </a:lnTo>
                  <a:lnTo>
                    <a:pt x="34" y="105"/>
                  </a:lnTo>
                  <a:lnTo>
                    <a:pt x="33" y="106"/>
                  </a:lnTo>
                  <a:lnTo>
                    <a:pt x="32" y="106"/>
                  </a:lnTo>
                  <a:lnTo>
                    <a:pt x="32" y="107"/>
                  </a:lnTo>
                  <a:lnTo>
                    <a:pt x="32" y="108"/>
                  </a:lnTo>
                  <a:lnTo>
                    <a:pt x="32" y="109"/>
                  </a:lnTo>
                  <a:lnTo>
                    <a:pt x="32" y="110"/>
                  </a:lnTo>
                  <a:lnTo>
                    <a:pt x="32" y="111"/>
                  </a:lnTo>
                  <a:lnTo>
                    <a:pt x="33" y="111"/>
                  </a:lnTo>
                  <a:lnTo>
                    <a:pt x="33" y="112"/>
                  </a:lnTo>
                  <a:lnTo>
                    <a:pt x="33" y="113"/>
                  </a:lnTo>
                  <a:lnTo>
                    <a:pt x="32" y="113"/>
                  </a:lnTo>
                  <a:lnTo>
                    <a:pt x="32" y="112"/>
                  </a:lnTo>
                  <a:lnTo>
                    <a:pt x="31" y="112"/>
                  </a:lnTo>
                  <a:lnTo>
                    <a:pt x="30" y="112"/>
                  </a:lnTo>
                  <a:lnTo>
                    <a:pt x="30" y="111"/>
                  </a:lnTo>
                  <a:lnTo>
                    <a:pt x="29" y="111"/>
                  </a:lnTo>
                  <a:lnTo>
                    <a:pt x="29" y="110"/>
                  </a:lnTo>
                  <a:lnTo>
                    <a:pt x="28" y="110"/>
                  </a:lnTo>
                  <a:lnTo>
                    <a:pt x="28" y="109"/>
                  </a:lnTo>
                  <a:lnTo>
                    <a:pt x="27" y="109"/>
                  </a:lnTo>
                  <a:lnTo>
                    <a:pt x="27" y="108"/>
                  </a:lnTo>
                  <a:lnTo>
                    <a:pt x="26" y="108"/>
                  </a:lnTo>
                  <a:lnTo>
                    <a:pt x="26" y="107"/>
                  </a:lnTo>
                  <a:lnTo>
                    <a:pt x="25" y="107"/>
                  </a:lnTo>
                  <a:lnTo>
                    <a:pt x="25" y="108"/>
                  </a:lnTo>
                  <a:lnTo>
                    <a:pt x="24" y="108"/>
                  </a:lnTo>
                  <a:lnTo>
                    <a:pt x="23" y="108"/>
                  </a:lnTo>
                  <a:lnTo>
                    <a:pt x="22" y="108"/>
                  </a:lnTo>
                  <a:lnTo>
                    <a:pt x="21" y="108"/>
                  </a:lnTo>
                  <a:lnTo>
                    <a:pt x="21" y="109"/>
                  </a:lnTo>
                  <a:lnTo>
                    <a:pt x="22" y="109"/>
                  </a:lnTo>
                  <a:lnTo>
                    <a:pt x="22" y="110"/>
                  </a:lnTo>
                  <a:lnTo>
                    <a:pt x="23" y="110"/>
                  </a:lnTo>
                  <a:lnTo>
                    <a:pt x="23" y="111"/>
                  </a:lnTo>
                  <a:lnTo>
                    <a:pt x="22" y="111"/>
                  </a:lnTo>
                  <a:lnTo>
                    <a:pt x="21" y="111"/>
                  </a:lnTo>
                  <a:lnTo>
                    <a:pt x="20" y="110"/>
                  </a:lnTo>
                  <a:lnTo>
                    <a:pt x="19" y="109"/>
                  </a:lnTo>
                  <a:lnTo>
                    <a:pt x="19" y="108"/>
                  </a:lnTo>
                  <a:lnTo>
                    <a:pt x="18" y="108"/>
                  </a:lnTo>
                  <a:lnTo>
                    <a:pt x="18" y="107"/>
                  </a:lnTo>
                  <a:lnTo>
                    <a:pt x="19" y="107"/>
                  </a:lnTo>
                  <a:lnTo>
                    <a:pt x="20" y="107"/>
                  </a:lnTo>
                  <a:lnTo>
                    <a:pt x="20" y="106"/>
                  </a:lnTo>
                  <a:lnTo>
                    <a:pt x="20" y="105"/>
                  </a:lnTo>
                  <a:lnTo>
                    <a:pt x="19" y="105"/>
                  </a:lnTo>
                  <a:lnTo>
                    <a:pt x="19" y="104"/>
                  </a:lnTo>
                  <a:lnTo>
                    <a:pt x="18" y="104"/>
                  </a:lnTo>
                  <a:lnTo>
                    <a:pt x="17" y="104"/>
                  </a:lnTo>
                  <a:lnTo>
                    <a:pt x="17" y="105"/>
                  </a:lnTo>
                  <a:lnTo>
                    <a:pt x="16" y="105"/>
                  </a:lnTo>
                  <a:lnTo>
                    <a:pt x="15" y="105"/>
                  </a:lnTo>
                  <a:lnTo>
                    <a:pt x="14" y="105"/>
                  </a:lnTo>
                  <a:lnTo>
                    <a:pt x="13" y="105"/>
                  </a:lnTo>
                  <a:lnTo>
                    <a:pt x="13" y="104"/>
                  </a:lnTo>
                  <a:lnTo>
                    <a:pt x="12" y="104"/>
                  </a:lnTo>
                  <a:lnTo>
                    <a:pt x="11" y="103"/>
                  </a:lnTo>
                  <a:lnTo>
                    <a:pt x="10" y="102"/>
                  </a:lnTo>
                  <a:lnTo>
                    <a:pt x="9" y="101"/>
                  </a:lnTo>
                  <a:lnTo>
                    <a:pt x="9" y="100"/>
                  </a:lnTo>
                  <a:lnTo>
                    <a:pt x="9" y="99"/>
                  </a:lnTo>
                  <a:lnTo>
                    <a:pt x="8" y="98"/>
                  </a:lnTo>
                  <a:lnTo>
                    <a:pt x="8" y="97"/>
                  </a:lnTo>
                  <a:lnTo>
                    <a:pt x="7" y="97"/>
                  </a:lnTo>
                  <a:lnTo>
                    <a:pt x="7" y="96"/>
                  </a:lnTo>
                  <a:lnTo>
                    <a:pt x="6" y="96"/>
                  </a:lnTo>
                  <a:lnTo>
                    <a:pt x="6" y="95"/>
                  </a:lnTo>
                  <a:lnTo>
                    <a:pt x="5" y="95"/>
                  </a:lnTo>
                  <a:lnTo>
                    <a:pt x="5" y="94"/>
                  </a:lnTo>
                  <a:lnTo>
                    <a:pt x="4" y="94"/>
                  </a:lnTo>
                  <a:lnTo>
                    <a:pt x="4" y="93"/>
                  </a:lnTo>
                  <a:lnTo>
                    <a:pt x="3" y="93"/>
                  </a:lnTo>
                  <a:lnTo>
                    <a:pt x="3" y="92"/>
                  </a:lnTo>
                  <a:lnTo>
                    <a:pt x="2" y="92"/>
                  </a:lnTo>
                  <a:lnTo>
                    <a:pt x="2" y="91"/>
                  </a:lnTo>
                  <a:lnTo>
                    <a:pt x="2" y="90"/>
                  </a:lnTo>
                  <a:lnTo>
                    <a:pt x="2" y="89"/>
                  </a:lnTo>
                  <a:lnTo>
                    <a:pt x="1" y="88"/>
                  </a:lnTo>
                  <a:lnTo>
                    <a:pt x="0" y="88"/>
                  </a:lnTo>
                  <a:lnTo>
                    <a:pt x="0" y="87"/>
                  </a:lnTo>
                  <a:lnTo>
                    <a:pt x="0" y="86"/>
                  </a:lnTo>
                  <a:lnTo>
                    <a:pt x="1" y="85"/>
                  </a:lnTo>
                  <a:lnTo>
                    <a:pt x="1" y="84"/>
                  </a:lnTo>
                  <a:lnTo>
                    <a:pt x="1" y="83"/>
                  </a:lnTo>
                  <a:lnTo>
                    <a:pt x="2" y="83"/>
                  </a:lnTo>
                  <a:lnTo>
                    <a:pt x="3" y="83"/>
                  </a:lnTo>
                  <a:lnTo>
                    <a:pt x="4" y="83"/>
                  </a:lnTo>
                  <a:lnTo>
                    <a:pt x="5" y="83"/>
                  </a:lnTo>
                  <a:lnTo>
                    <a:pt x="6" y="83"/>
                  </a:lnTo>
                  <a:lnTo>
                    <a:pt x="7" y="83"/>
                  </a:lnTo>
                  <a:lnTo>
                    <a:pt x="7" y="82"/>
                  </a:lnTo>
                  <a:lnTo>
                    <a:pt x="8" y="82"/>
                  </a:lnTo>
                  <a:lnTo>
                    <a:pt x="9" y="81"/>
                  </a:lnTo>
                  <a:lnTo>
                    <a:pt x="10" y="81"/>
                  </a:lnTo>
                  <a:lnTo>
                    <a:pt x="10" y="80"/>
                  </a:lnTo>
                  <a:lnTo>
                    <a:pt x="11" y="80"/>
                  </a:lnTo>
                  <a:lnTo>
                    <a:pt x="11" y="79"/>
                  </a:lnTo>
                  <a:lnTo>
                    <a:pt x="12" y="79"/>
                  </a:lnTo>
                  <a:lnTo>
                    <a:pt x="13" y="79"/>
                  </a:lnTo>
                  <a:lnTo>
                    <a:pt x="14" y="79"/>
                  </a:lnTo>
                  <a:lnTo>
                    <a:pt x="15" y="79"/>
                  </a:lnTo>
                  <a:lnTo>
                    <a:pt x="16" y="79"/>
                  </a:lnTo>
                  <a:lnTo>
                    <a:pt x="18" y="79"/>
                  </a:lnTo>
                  <a:lnTo>
                    <a:pt x="19" y="79"/>
                  </a:lnTo>
                  <a:lnTo>
                    <a:pt x="20" y="79"/>
                  </a:lnTo>
                  <a:lnTo>
                    <a:pt x="21" y="79"/>
                  </a:lnTo>
                  <a:lnTo>
                    <a:pt x="22" y="79"/>
                  </a:lnTo>
                  <a:lnTo>
                    <a:pt x="23" y="79"/>
                  </a:lnTo>
                  <a:lnTo>
                    <a:pt x="24" y="79"/>
                  </a:lnTo>
                  <a:lnTo>
                    <a:pt x="25" y="79"/>
                  </a:lnTo>
                  <a:lnTo>
                    <a:pt x="26" y="79"/>
                  </a:lnTo>
                  <a:lnTo>
                    <a:pt x="27" y="79"/>
                  </a:lnTo>
                  <a:lnTo>
                    <a:pt x="28" y="79"/>
                  </a:lnTo>
                  <a:lnTo>
                    <a:pt x="29" y="79"/>
                  </a:lnTo>
                  <a:lnTo>
                    <a:pt x="30" y="79"/>
                  </a:lnTo>
                  <a:lnTo>
                    <a:pt x="31" y="79"/>
                  </a:lnTo>
                  <a:lnTo>
                    <a:pt x="31" y="78"/>
                  </a:lnTo>
                  <a:lnTo>
                    <a:pt x="32" y="78"/>
                  </a:lnTo>
                  <a:lnTo>
                    <a:pt x="32" y="77"/>
                  </a:lnTo>
                  <a:lnTo>
                    <a:pt x="33" y="77"/>
                  </a:lnTo>
                  <a:lnTo>
                    <a:pt x="34" y="76"/>
                  </a:lnTo>
                  <a:lnTo>
                    <a:pt x="34" y="75"/>
                  </a:lnTo>
                  <a:lnTo>
                    <a:pt x="35" y="75"/>
                  </a:lnTo>
                  <a:lnTo>
                    <a:pt x="35" y="74"/>
                  </a:lnTo>
                  <a:lnTo>
                    <a:pt x="36" y="73"/>
                  </a:lnTo>
                  <a:lnTo>
                    <a:pt x="37" y="73"/>
                  </a:lnTo>
                  <a:lnTo>
                    <a:pt x="38" y="73"/>
                  </a:lnTo>
                  <a:lnTo>
                    <a:pt x="38" y="72"/>
                  </a:lnTo>
                  <a:lnTo>
                    <a:pt x="38" y="71"/>
                  </a:lnTo>
                  <a:lnTo>
                    <a:pt x="38" y="69"/>
                  </a:lnTo>
                  <a:lnTo>
                    <a:pt x="38" y="68"/>
                  </a:lnTo>
                  <a:lnTo>
                    <a:pt x="38" y="67"/>
                  </a:lnTo>
                  <a:lnTo>
                    <a:pt x="38" y="66"/>
                  </a:lnTo>
                  <a:lnTo>
                    <a:pt x="38" y="64"/>
                  </a:lnTo>
                  <a:lnTo>
                    <a:pt x="38" y="63"/>
                  </a:lnTo>
                  <a:lnTo>
                    <a:pt x="38" y="62"/>
                  </a:lnTo>
                  <a:lnTo>
                    <a:pt x="38" y="60"/>
                  </a:lnTo>
                  <a:lnTo>
                    <a:pt x="38" y="59"/>
                  </a:lnTo>
                  <a:lnTo>
                    <a:pt x="38" y="58"/>
                  </a:lnTo>
                  <a:lnTo>
                    <a:pt x="38" y="56"/>
                  </a:lnTo>
                  <a:lnTo>
                    <a:pt x="38" y="55"/>
                  </a:lnTo>
                  <a:lnTo>
                    <a:pt x="38" y="54"/>
                  </a:lnTo>
                  <a:lnTo>
                    <a:pt x="38" y="53"/>
                  </a:lnTo>
                  <a:lnTo>
                    <a:pt x="38" y="51"/>
                  </a:lnTo>
                  <a:lnTo>
                    <a:pt x="38" y="50"/>
                  </a:lnTo>
                  <a:lnTo>
                    <a:pt x="38" y="49"/>
                  </a:lnTo>
                  <a:lnTo>
                    <a:pt x="38" y="48"/>
                  </a:lnTo>
                  <a:lnTo>
                    <a:pt x="38" y="46"/>
                  </a:lnTo>
                  <a:lnTo>
                    <a:pt x="38" y="45"/>
                  </a:lnTo>
                  <a:lnTo>
                    <a:pt x="38" y="44"/>
                  </a:lnTo>
                  <a:lnTo>
                    <a:pt x="38" y="43"/>
                  </a:lnTo>
                  <a:lnTo>
                    <a:pt x="37" y="43"/>
                  </a:lnTo>
                  <a:lnTo>
                    <a:pt x="38" y="43"/>
                  </a:lnTo>
                  <a:lnTo>
                    <a:pt x="39" y="43"/>
                  </a:lnTo>
                  <a:lnTo>
                    <a:pt x="39" y="42"/>
                  </a:lnTo>
                  <a:lnTo>
                    <a:pt x="40" y="42"/>
                  </a:lnTo>
                  <a:lnTo>
                    <a:pt x="41" y="42"/>
                  </a:lnTo>
                  <a:lnTo>
                    <a:pt x="42" y="42"/>
                  </a:lnTo>
                  <a:lnTo>
                    <a:pt x="43" y="42"/>
                  </a:lnTo>
                  <a:lnTo>
                    <a:pt x="44" y="42"/>
                  </a:lnTo>
                  <a:lnTo>
                    <a:pt x="44" y="41"/>
                  </a:lnTo>
                  <a:lnTo>
                    <a:pt x="45" y="41"/>
                  </a:lnTo>
                  <a:lnTo>
                    <a:pt x="46" y="41"/>
                  </a:lnTo>
                  <a:lnTo>
                    <a:pt x="47" y="41"/>
                  </a:lnTo>
                  <a:lnTo>
                    <a:pt x="48" y="40"/>
                  </a:lnTo>
                  <a:lnTo>
                    <a:pt x="49" y="40"/>
                  </a:lnTo>
                  <a:lnTo>
                    <a:pt x="50" y="40"/>
                  </a:lnTo>
                  <a:lnTo>
                    <a:pt x="51" y="40"/>
                  </a:lnTo>
                  <a:lnTo>
                    <a:pt x="52" y="39"/>
                  </a:lnTo>
                  <a:lnTo>
                    <a:pt x="53" y="39"/>
                  </a:lnTo>
                  <a:lnTo>
                    <a:pt x="53" y="38"/>
                  </a:lnTo>
                  <a:lnTo>
                    <a:pt x="54" y="38"/>
                  </a:lnTo>
                  <a:lnTo>
                    <a:pt x="54" y="37"/>
                  </a:lnTo>
                  <a:lnTo>
                    <a:pt x="55" y="37"/>
                  </a:lnTo>
                  <a:lnTo>
                    <a:pt x="56" y="36"/>
                  </a:lnTo>
                  <a:lnTo>
                    <a:pt x="57" y="36"/>
                  </a:lnTo>
                  <a:lnTo>
                    <a:pt x="57" y="35"/>
                  </a:lnTo>
                  <a:lnTo>
                    <a:pt x="58" y="35"/>
                  </a:lnTo>
                  <a:lnTo>
                    <a:pt x="58" y="34"/>
                  </a:lnTo>
                  <a:lnTo>
                    <a:pt x="59" y="34"/>
                  </a:lnTo>
                  <a:lnTo>
                    <a:pt x="60" y="33"/>
                  </a:lnTo>
                  <a:lnTo>
                    <a:pt x="61" y="33"/>
                  </a:lnTo>
                  <a:lnTo>
                    <a:pt x="61" y="32"/>
                  </a:lnTo>
                  <a:lnTo>
                    <a:pt x="62" y="32"/>
                  </a:lnTo>
                  <a:lnTo>
                    <a:pt x="62" y="31"/>
                  </a:lnTo>
                  <a:lnTo>
                    <a:pt x="63" y="31"/>
                  </a:lnTo>
                  <a:lnTo>
                    <a:pt x="64" y="30"/>
                  </a:lnTo>
                  <a:lnTo>
                    <a:pt x="65" y="30"/>
                  </a:lnTo>
                  <a:lnTo>
                    <a:pt x="65" y="29"/>
                  </a:lnTo>
                  <a:lnTo>
                    <a:pt x="66" y="29"/>
                  </a:lnTo>
                  <a:lnTo>
                    <a:pt x="66" y="28"/>
                  </a:lnTo>
                  <a:lnTo>
                    <a:pt x="67" y="28"/>
                  </a:lnTo>
                  <a:lnTo>
                    <a:pt x="68" y="27"/>
                  </a:lnTo>
                  <a:lnTo>
                    <a:pt x="69" y="27"/>
                  </a:lnTo>
                  <a:lnTo>
                    <a:pt x="69" y="26"/>
                  </a:lnTo>
                  <a:lnTo>
                    <a:pt x="70" y="26"/>
                  </a:lnTo>
                  <a:lnTo>
                    <a:pt x="70" y="25"/>
                  </a:lnTo>
                  <a:lnTo>
                    <a:pt x="71" y="25"/>
                  </a:lnTo>
                  <a:lnTo>
                    <a:pt x="72" y="24"/>
                  </a:lnTo>
                  <a:lnTo>
                    <a:pt x="73" y="24"/>
                  </a:lnTo>
                  <a:lnTo>
                    <a:pt x="73" y="23"/>
                  </a:lnTo>
                  <a:lnTo>
                    <a:pt x="74" y="23"/>
                  </a:lnTo>
                  <a:lnTo>
                    <a:pt x="75" y="22"/>
                  </a:lnTo>
                  <a:lnTo>
                    <a:pt x="76" y="22"/>
                  </a:lnTo>
                  <a:lnTo>
                    <a:pt x="76" y="21"/>
                  </a:lnTo>
                  <a:lnTo>
                    <a:pt x="77" y="21"/>
                  </a:lnTo>
                  <a:lnTo>
                    <a:pt x="78" y="20"/>
                  </a:lnTo>
                  <a:lnTo>
                    <a:pt x="79" y="20"/>
                  </a:lnTo>
                  <a:lnTo>
                    <a:pt x="79" y="19"/>
                  </a:lnTo>
                  <a:lnTo>
                    <a:pt x="80" y="19"/>
                  </a:lnTo>
                  <a:lnTo>
                    <a:pt x="81" y="18"/>
                  </a:lnTo>
                  <a:lnTo>
                    <a:pt x="82" y="18"/>
                  </a:lnTo>
                  <a:lnTo>
                    <a:pt x="82" y="17"/>
                  </a:lnTo>
                  <a:lnTo>
                    <a:pt x="83" y="17"/>
                  </a:lnTo>
                  <a:lnTo>
                    <a:pt x="84" y="17"/>
                  </a:lnTo>
                  <a:lnTo>
                    <a:pt x="84" y="16"/>
                  </a:lnTo>
                  <a:lnTo>
                    <a:pt x="85" y="16"/>
                  </a:lnTo>
                  <a:lnTo>
                    <a:pt x="85" y="15"/>
                  </a:lnTo>
                  <a:lnTo>
                    <a:pt x="86" y="15"/>
                  </a:lnTo>
                  <a:lnTo>
                    <a:pt x="87" y="15"/>
                  </a:lnTo>
                  <a:lnTo>
                    <a:pt x="87" y="14"/>
                  </a:lnTo>
                  <a:lnTo>
                    <a:pt x="88" y="14"/>
                  </a:lnTo>
                  <a:lnTo>
                    <a:pt x="88" y="13"/>
                  </a:lnTo>
                  <a:lnTo>
                    <a:pt x="89" y="13"/>
                  </a:lnTo>
                  <a:lnTo>
                    <a:pt x="90" y="13"/>
                  </a:lnTo>
                  <a:lnTo>
                    <a:pt x="90" y="12"/>
                  </a:lnTo>
                  <a:lnTo>
                    <a:pt x="91" y="12"/>
                  </a:lnTo>
                  <a:lnTo>
                    <a:pt x="91" y="11"/>
                  </a:lnTo>
                  <a:lnTo>
                    <a:pt x="92" y="11"/>
                  </a:lnTo>
                  <a:lnTo>
                    <a:pt x="93" y="11"/>
                  </a:lnTo>
                  <a:lnTo>
                    <a:pt x="93" y="10"/>
                  </a:lnTo>
                  <a:lnTo>
                    <a:pt x="94" y="10"/>
                  </a:lnTo>
                  <a:lnTo>
                    <a:pt x="95" y="9"/>
                  </a:lnTo>
                  <a:lnTo>
                    <a:pt x="96" y="9"/>
                  </a:lnTo>
                  <a:lnTo>
                    <a:pt x="96" y="8"/>
                  </a:lnTo>
                  <a:lnTo>
                    <a:pt x="97" y="8"/>
                  </a:lnTo>
                  <a:lnTo>
                    <a:pt x="98" y="7"/>
                  </a:lnTo>
                  <a:lnTo>
                    <a:pt x="99" y="7"/>
                  </a:lnTo>
                  <a:lnTo>
                    <a:pt x="99" y="6"/>
                  </a:lnTo>
                  <a:lnTo>
                    <a:pt x="100" y="6"/>
                  </a:lnTo>
                  <a:lnTo>
                    <a:pt x="101" y="5"/>
                  </a:lnTo>
                  <a:lnTo>
                    <a:pt x="102" y="5"/>
                  </a:lnTo>
                  <a:lnTo>
                    <a:pt x="102" y="4"/>
                  </a:lnTo>
                  <a:lnTo>
                    <a:pt x="103" y="4"/>
                  </a:lnTo>
                  <a:lnTo>
                    <a:pt x="104" y="3"/>
                  </a:lnTo>
                  <a:lnTo>
                    <a:pt x="105" y="3"/>
                  </a:lnTo>
                  <a:lnTo>
                    <a:pt x="105" y="2"/>
                  </a:lnTo>
                  <a:lnTo>
                    <a:pt x="106" y="2"/>
                  </a:lnTo>
                  <a:lnTo>
                    <a:pt x="107" y="2"/>
                  </a:lnTo>
                  <a:lnTo>
                    <a:pt x="107" y="1"/>
                  </a:lnTo>
                  <a:lnTo>
                    <a:pt x="108" y="1"/>
                  </a:lnTo>
                  <a:lnTo>
                    <a:pt x="109" y="0"/>
                  </a:lnTo>
                  <a:lnTo>
                    <a:pt x="110" y="0"/>
                  </a:lnTo>
                  <a:lnTo>
                    <a:pt x="111" y="0"/>
                  </a:lnTo>
                  <a:lnTo>
                    <a:pt x="111" y="1"/>
                  </a:lnTo>
                  <a:lnTo>
                    <a:pt x="112" y="1"/>
                  </a:lnTo>
                  <a:lnTo>
                    <a:pt x="113" y="1"/>
                  </a:lnTo>
                  <a:lnTo>
                    <a:pt x="114" y="1"/>
                  </a:lnTo>
                  <a:lnTo>
                    <a:pt x="115" y="1"/>
                  </a:lnTo>
                  <a:lnTo>
                    <a:pt x="116" y="1"/>
                  </a:lnTo>
                  <a:lnTo>
                    <a:pt x="117" y="1"/>
                  </a:lnTo>
                  <a:lnTo>
                    <a:pt x="118" y="0"/>
                  </a:lnTo>
                  <a:lnTo>
                    <a:pt x="119" y="0"/>
                  </a:lnTo>
                  <a:lnTo>
                    <a:pt x="120" y="0"/>
                  </a:lnTo>
                  <a:lnTo>
                    <a:pt x="121" y="0"/>
                  </a:lnTo>
                  <a:lnTo>
                    <a:pt x="122" y="0"/>
                  </a:lnTo>
                  <a:lnTo>
                    <a:pt x="122" y="1"/>
                  </a:lnTo>
                  <a:lnTo>
                    <a:pt x="123" y="1"/>
                  </a:lnTo>
                  <a:lnTo>
                    <a:pt x="124" y="1"/>
                  </a:lnTo>
                  <a:lnTo>
                    <a:pt x="125" y="1"/>
                  </a:lnTo>
                  <a:lnTo>
                    <a:pt x="126" y="1"/>
                  </a:lnTo>
                  <a:lnTo>
                    <a:pt x="127" y="1"/>
                  </a:lnTo>
                  <a:lnTo>
                    <a:pt x="128" y="1"/>
                  </a:lnTo>
                  <a:lnTo>
                    <a:pt x="129" y="1"/>
                  </a:lnTo>
                  <a:lnTo>
                    <a:pt x="130" y="1"/>
                  </a:lnTo>
                  <a:lnTo>
                    <a:pt x="131" y="2"/>
                  </a:lnTo>
                  <a:lnTo>
                    <a:pt x="131" y="3"/>
                  </a:lnTo>
                  <a:lnTo>
                    <a:pt x="132" y="3"/>
                  </a:lnTo>
                  <a:lnTo>
                    <a:pt x="133" y="4"/>
                  </a:lnTo>
                  <a:lnTo>
                    <a:pt x="134" y="4"/>
                  </a:lnTo>
                  <a:lnTo>
                    <a:pt x="134" y="5"/>
                  </a:lnTo>
                  <a:lnTo>
                    <a:pt x="135" y="5"/>
                  </a:lnTo>
                  <a:lnTo>
                    <a:pt x="135" y="6"/>
                  </a:lnTo>
                  <a:lnTo>
                    <a:pt x="136" y="6"/>
                  </a:lnTo>
                  <a:lnTo>
                    <a:pt x="137" y="6"/>
                  </a:lnTo>
                  <a:lnTo>
                    <a:pt x="138" y="5"/>
                  </a:lnTo>
                  <a:lnTo>
                    <a:pt x="138" y="6"/>
                  </a:lnTo>
                  <a:lnTo>
                    <a:pt x="138" y="7"/>
                  </a:lnTo>
                  <a:lnTo>
                    <a:pt x="138" y="8"/>
                  </a:lnTo>
                  <a:lnTo>
                    <a:pt x="138" y="9"/>
                  </a:lnTo>
                  <a:lnTo>
                    <a:pt x="138" y="10"/>
                  </a:lnTo>
                  <a:lnTo>
                    <a:pt x="138" y="11"/>
                  </a:lnTo>
                  <a:lnTo>
                    <a:pt x="138" y="12"/>
                  </a:lnTo>
                  <a:lnTo>
                    <a:pt x="138" y="13"/>
                  </a:lnTo>
                  <a:lnTo>
                    <a:pt x="138" y="14"/>
                  </a:lnTo>
                  <a:lnTo>
                    <a:pt x="138" y="15"/>
                  </a:lnTo>
                  <a:lnTo>
                    <a:pt x="138" y="16"/>
                  </a:lnTo>
                  <a:lnTo>
                    <a:pt x="138" y="17"/>
                  </a:lnTo>
                  <a:lnTo>
                    <a:pt x="138" y="18"/>
                  </a:lnTo>
                  <a:lnTo>
                    <a:pt x="138" y="19"/>
                  </a:lnTo>
                  <a:lnTo>
                    <a:pt x="138" y="20"/>
                  </a:lnTo>
                  <a:lnTo>
                    <a:pt x="139" y="20"/>
                  </a:lnTo>
                  <a:lnTo>
                    <a:pt x="139" y="21"/>
                  </a:lnTo>
                  <a:lnTo>
                    <a:pt x="139" y="22"/>
                  </a:lnTo>
                  <a:lnTo>
                    <a:pt x="139" y="23"/>
                  </a:lnTo>
                  <a:lnTo>
                    <a:pt x="140" y="23"/>
                  </a:lnTo>
                  <a:lnTo>
                    <a:pt x="140" y="24"/>
                  </a:lnTo>
                  <a:lnTo>
                    <a:pt x="140" y="25"/>
                  </a:lnTo>
                  <a:lnTo>
                    <a:pt x="141" y="26"/>
                  </a:lnTo>
                  <a:lnTo>
                    <a:pt x="141" y="27"/>
                  </a:lnTo>
                  <a:lnTo>
                    <a:pt x="142" y="27"/>
                  </a:lnTo>
                  <a:lnTo>
                    <a:pt x="142" y="28"/>
                  </a:lnTo>
                  <a:lnTo>
                    <a:pt x="143" y="28"/>
                  </a:lnTo>
                  <a:lnTo>
                    <a:pt x="143" y="29"/>
                  </a:lnTo>
                  <a:lnTo>
                    <a:pt x="144" y="29"/>
                  </a:lnTo>
                  <a:lnTo>
                    <a:pt x="145" y="29"/>
                  </a:lnTo>
                  <a:lnTo>
                    <a:pt x="145" y="30"/>
                  </a:lnTo>
                  <a:lnTo>
                    <a:pt x="146" y="30"/>
                  </a:lnTo>
                  <a:lnTo>
                    <a:pt x="147" y="30"/>
                  </a:lnTo>
                  <a:lnTo>
                    <a:pt x="147" y="31"/>
                  </a:lnTo>
                  <a:lnTo>
                    <a:pt x="147" y="32"/>
                  </a:lnTo>
                  <a:lnTo>
                    <a:pt x="146" y="32"/>
                  </a:lnTo>
                  <a:lnTo>
                    <a:pt x="146" y="33"/>
                  </a:lnTo>
                  <a:lnTo>
                    <a:pt x="146" y="34"/>
                  </a:lnTo>
                  <a:lnTo>
                    <a:pt x="145" y="34"/>
                  </a:lnTo>
                  <a:lnTo>
                    <a:pt x="145" y="35"/>
                  </a:lnTo>
                  <a:lnTo>
                    <a:pt x="145" y="36"/>
                  </a:lnTo>
                  <a:lnTo>
                    <a:pt x="145" y="37"/>
                  </a:lnTo>
                  <a:lnTo>
                    <a:pt x="144" y="37"/>
                  </a:lnTo>
                  <a:lnTo>
                    <a:pt x="144" y="38"/>
                  </a:lnTo>
                  <a:lnTo>
                    <a:pt x="144" y="39"/>
                  </a:lnTo>
                  <a:lnTo>
                    <a:pt x="144" y="40"/>
                  </a:lnTo>
                  <a:lnTo>
                    <a:pt x="144" y="41"/>
                  </a:lnTo>
                  <a:lnTo>
                    <a:pt x="144" y="42"/>
                  </a:lnTo>
                  <a:lnTo>
                    <a:pt x="143" y="43"/>
                  </a:lnTo>
                  <a:lnTo>
                    <a:pt x="143" y="44"/>
                  </a:lnTo>
                  <a:lnTo>
                    <a:pt x="143" y="45"/>
                  </a:lnTo>
                  <a:lnTo>
                    <a:pt x="143" y="46"/>
                  </a:lnTo>
                  <a:lnTo>
                    <a:pt x="143" y="47"/>
                  </a:lnTo>
                  <a:lnTo>
                    <a:pt x="143" y="48"/>
                  </a:lnTo>
                  <a:lnTo>
                    <a:pt x="142" y="48"/>
                  </a:lnTo>
                  <a:lnTo>
                    <a:pt x="142" y="49"/>
                  </a:lnTo>
                  <a:lnTo>
                    <a:pt x="142" y="50"/>
                  </a:lnTo>
                  <a:lnTo>
                    <a:pt x="142" y="51"/>
                  </a:lnTo>
                  <a:lnTo>
                    <a:pt x="142" y="52"/>
                  </a:lnTo>
                  <a:lnTo>
                    <a:pt x="142" y="53"/>
                  </a:lnTo>
                  <a:lnTo>
                    <a:pt x="142" y="54"/>
                  </a:lnTo>
                  <a:lnTo>
                    <a:pt x="142" y="55"/>
                  </a:lnTo>
                  <a:lnTo>
                    <a:pt x="142" y="56"/>
                  </a:lnTo>
                  <a:lnTo>
                    <a:pt x="142" y="57"/>
                  </a:lnTo>
                  <a:lnTo>
                    <a:pt x="142" y="58"/>
                  </a:lnTo>
                  <a:lnTo>
                    <a:pt x="142" y="59"/>
                  </a:lnTo>
                  <a:lnTo>
                    <a:pt x="142" y="60"/>
                  </a:lnTo>
                  <a:lnTo>
                    <a:pt x="142" y="61"/>
                  </a:lnTo>
                  <a:lnTo>
                    <a:pt x="142" y="62"/>
                  </a:lnTo>
                  <a:lnTo>
                    <a:pt x="142" y="63"/>
                  </a:lnTo>
                  <a:lnTo>
                    <a:pt x="141" y="64"/>
                  </a:lnTo>
                  <a:lnTo>
                    <a:pt x="141" y="65"/>
                  </a:lnTo>
                  <a:lnTo>
                    <a:pt x="141" y="66"/>
                  </a:lnTo>
                  <a:lnTo>
                    <a:pt x="140" y="66"/>
                  </a:lnTo>
                  <a:lnTo>
                    <a:pt x="139" y="67"/>
                  </a:lnTo>
                  <a:lnTo>
                    <a:pt x="138" y="68"/>
                  </a:lnTo>
                  <a:lnTo>
                    <a:pt x="138" y="69"/>
                  </a:lnTo>
                  <a:lnTo>
                    <a:pt x="137" y="69"/>
                  </a:lnTo>
                  <a:lnTo>
                    <a:pt x="137" y="70"/>
                  </a:lnTo>
                  <a:lnTo>
                    <a:pt x="136" y="70"/>
                  </a:lnTo>
                  <a:lnTo>
                    <a:pt x="136" y="71"/>
                  </a:lnTo>
                  <a:lnTo>
                    <a:pt x="135" y="71"/>
                  </a:lnTo>
                  <a:lnTo>
                    <a:pt x="135" y="72"/>
                  </a:lnTo>
                  <a:lnTo>
                    <a:pt x="134" y="72"/>
                  </a:lnTo>
                  <a:lnTo>
                    <a:pt x="134" y="73"/>
                  </a:lnTo>
                  <a:lnTo>
                    <a:pt x="133" y="73"/>
                  </a:lnTo>
                  <a:lnTo>
                    <a:pt x="133" y="74"/>
                  </a:lnTo>
                  <a:lnTo>
                    <a:pt x="132" y="75"/>
                  </a:lnTo>
                  <a:lnTo>
                    <a:pt x="131" y="76"/>
                  </a:lnTo>
                  <a:lnTo>
                    <a:pt x="130" y="77"/>
                  </a:lnTo>
                  <a:lnTo>
                    <a:pt x="130" y="78"/>
                  </a:lnTo>
                  <a:lnTo>
                    <a:pt x="129" y="78"/>
                  </a:lnTo>
                  <a:lnTo>
                    <a:pt x="129" y="79"/>
                  </a:lnTo>
                  <a:lnTo>
                    <a:pt x="128" y="79"/>
                  </a:lnTo>
                  <a:lnTo>
                    <a:pt x="128" y="80"/>
                  </a:lnTo>
                  <a:lnTo>
                    <a:pt x="127" y="80"/>
                  </a:lnTo>
                  <a:lnTo>
                    <a:pt x="127" y="81"/>
                  </a:lnTo>
                  <a:lnTo>
                    <a:pt x="126" y="81"/>
                  </a:lnTo>
                  <a:lnTo>
                    <a:pt x="126" y="82"/>
                  </a:lnTo>
                  <a:lnTo>
                    <a:pt x="126" y="83"/>
                  </a:lnTo>
                  <a:lnTo>
                    <a:pt x="126" y="84"/>
                  </a:lnTo>
                  <a:lnTo>
                    <a:pt x="125" y="84"/>
                  </a:lnTo>
                  <a:lnTo>
                    <a:pt x="125" y="85"/>
                  </a:lnTo>
                  <a:lnTo>
                    <a:pt x="125" y="86"/>
                  </a:lnTo>
                  <a:lnTo>
                    <a:pt x="124" y="86"/>
                  </a:lnTo>
                  <a:lnTo>
                    <a:pt x="123" y="86"/>
                  </a:lnTo>
                  <a:lnTo>
                    <a:pt x="123" y="87"/>
                  </a:lnTo>
                  <a:lnTo>
                    <a:pt x="123" y="88"/>
                  </a:lnTo>
                  <a:lnTo>
                    <a:pt x="123" y="89"/>
                  </a:lnTo>
                  <a:lnTo>
                    <a:pt x="123" y="88"/>
                  </a:lnTo>
                  <a:lnTo>
                    <a:pt x="123" y="89"/>
                  </a:lnTo>
                  <a:lnTo>
                    <a:pt x="125" y="89"/>
                  </a:lnTo>
                  <a:lnTo>
                    <a:pt x="124" y="89"/>
                  </a:lnTo>
                  <a:lnTo>
                    <a:pt x="122" y="89"/>
                  </a:lnTo>
                  <a:lnTo>
                    <a:pt x="121" y="90"/>
                  </a:lnTo>
                  <a:lnTo>
                    <a:pt x="120" y="91"/>
                  </a:lnTo>
                  <a:lnTo>
                    <a:pt x="120" y="92"/>
                  </a:lnTo>
                  <a:lnTo>
                    <a:pt x="120" y="93"/>
                  </a:lnTo>
                  <a:lnTo>
                    <a:pt x="121" y="9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12" name="Nigeria">
              <a:hlinkClick r:id="" action="ppaction://noaction"/>
            </p:cNvPr>
            <p:cNvSpPr>
              <a:spLocks noChangeAspect="1"/>
            </p:cNvSpPr>
            <p:nvPr/>
          </p:nvSpPr>
          <p:spPr bwMode="auto">
            <a:xfrm>
              <a:off x="1888" y="1323"/>
              <a:ext cx="109" cy="90"/>
            </a:xfrm>
            <a:custGeom>
              <a:avLst/>
              <a:gdLst>
                <a:gd name="T0" fmla="*/ 8 w 109"/>
                <a:gd name="T1" fmla="*/ 23 h 90"/>
                <a:gd name="T2" fmla="*/ 10 w 109"/>
                <a:gd name="T3" fmla="*/ 27 h 90"/>
                <a:gd name="T4" fmla="*/ 9 w 109"/>
                <a:gd name="T5" fmla="*/ 32 h 90"/>
                <a:gd name="T6" fmla="*/ 8 w 109"/>
                <a:gd name="T7" fmla="*/ 37 h 90"/>
                <a:gd name="T8" fmla="*/ 4 w 109"/>
                <a:gd name="T9" fmla="*/ 40 h 90"/>
                <a:gd name="T10" fmla="*/ 3 w 109"/>
                <a:gd name="T11" fmla="*/ 46 h 90"/>
                <a:gd name="T12" fmla="*/ 1 w 109"/>
                <a:gd name="T13" fmla="*/ 54 h 90"/>
                <a:gd name="T14" fmla="*/ 1 w 109"/>
                <a:gd name="T15" fmla="*/ 60 h 90"/>
                <a:gd name="T16" fmla="*/ 0 w 109"/>
                <a:gd name="T17" fmla="*/ 65 h 90"/>
                <a:gd name="T18" fmla="*/ 1 w 109"/>
                <a:gd name="T19" fmla="*/ 70 h 90"/>
                <a:gd name="T20" fmla="*/ 13 w 109"/>
                <a:gd name="T21" fmla="*/ 70 h 90"/>
                <a:gd name="T22" fmla="*/ 22 w 109"/>
                <a:gd name="T23" fmla="*/ 75 h 90"/>
                <a:gd name="T24" fmla="*/ 25 w 109"/>
                <a:gd name="T25" fmla="*/ 81 h 90"/>
                <a:gd name="T26" fmla="*/ 32 w 109"/>
                <a:gd name="T27" fmla="*/ 88 h 90"/>
                <a:gd name="T28" fmla="*/ 38 w 109"/>
                <a:gd name="T29" fmla="*/ 88 h 90"/>
                <a:gd name="T30" fmla="*/ 47 w 109"/>
                <a:gd name="T31" fmla="*/ 87 h 90"/>
                <a:gd name="T32" fmla="*/ 53 w 109"/>
                <a:gd name="T33" fmla="*/ 85 h 90"/>
                <a:gd name="T34" fmla="*/ 56 w 109"/>
                <a:gd name="T35" fmla="*/ 80 h 90"/>
                <a:gd name="T36" fmla="*/ 57 w 109"/>
                <a:gd name="T37" fmla="*/ 74 h 90"/>
                <a:gd name="T38" fmla="*/ 62 w 109"/>
                <a:gd name="T39" fmla="*/ 68 h 90"/>
                <a:gd name="T40" fmla="*/ 68 w 109"/>
                <a:gd name="T41" fmla="*/ 65 h 90"/>
                <a:gd name="T42" fmla="*/ 73 w 109"/>
                <a:gd name="T43" fmla="*/ 65 h 90"/>
                <a:gd name="T44" fmla="*/ 77 w 109"/>
                <a:gd name="T45" fmla="*/ 69 h 90"/>
                <a:gd name="T46" fmla="*/ 82 w 109"/>
                <a:gd name="T47" fmla="*/ 66 h 90"/>
                <a:gd name="T48" fmla="*/ 85 w 109"/>
                <a:gd name="T49" fmla="*/ 61 h 90"/>
                <a:gd name="T50" fmla="*/ 87 w 109"/>
                <a:gd name="T51" fmla="*/ 55 h 90"/>
                <a:gd name="T52" fmla="*/ 89 w 109"/>
                <a:gd name="T53" fmla="*/ 50 h 90"/>
                <a:gd name="T54" fmla="*/ 93 w 109"/>
                <a:gd name="T55" fmla="*/ 46 h 90"/>
                <a:gd name="T56" fmla="*/ 95 w 109"/>
                <a:gd name="T57" fmla="*/ 41 h 90"/>
                <a:gd name="T58" fmla="*/ 96 w 109"/>
                <a:gd name="T59" fmla="*/ 36 h 90"/>
                <a:gd name="T60" fmla="*/ 98 w 109"/>
                <a:gd name="T61" fmla="*/ 31 h 90"/>
                <a:gd name="T62" fmla="*/ 100 w 109"/>
                <a:gd name="T63" fmla="*/ 25 h 90"/>
                <a:gd name="T64" fmla="*/ 105 w 109"/>
                <a:gd name="T65" fmla="*/ 22 h 90"/>
                <a:gd name="T66" fmla="*/ 109 w 109"/>
                <a:gd name="T67" fmla="*/ 19 h 90"/>
                <a:gd name="T68" fmla="*/ 108 w 109"/>
                <a:gd name="T69" fmla="*/ 15 h 90"/>
                <a:gd name="T70" fmla="*/ 104 w 109"/>
                <a:gd name="T71" fmla="*/ 11 h 90"/>
                <a:gd name="T72" fmla="*/ 98 w 109"/>
                <a:gd name="T73" fmla="*/ 2 h 90"/>
                <a:gd name="T74" fmla="*/ 93 w 109"/>
                <a:gd name="T75" fmla="*/ 2 h 90"/>
                <a:gd name="T76" fmla="*/ 90 w 109"/>
                <a:gd name="T77" fmla="*/ 5 h 90"/>
                <a:gd name="T78" fmla="*/ 85 w 109"/>
                <a:gd name="T79" fmla="*/ 5 h 90"/>
                <a:gd name="T80" fmla="*/ 79 w 109"/>
                <a:gd name="T81" fmla="*/ 4 h 90"/>
                <a:gd name="T82" fmla="*/ 75 w 109"/>
                <a:gd name="T83" fmla="*/ 4 h 90"/>
                <a:gd name="T84" fmla="*/ 70 w 109"/>
                <a:gd name="T85" fmla="*/ 5 h 90"/>
                <a:gd name="T86" fmla="*/ 66 w 109"/>
                <a:gd name="T87" fmla="*/ 7 h 90"/>
                <a:gd name="T88" fmla="*/ 62 w 109"/>
                <a:gd name="T89" fmla="*/ 9 h 90"/>
                <a:gd name="T90" fmla="*/ 56 w 109"/>
                <a:gd name="T91" fmla="*/ 8 h 90"/>
                <a:gd name="T92" fmla="*/ 51 w 109"/>
                <a:gd name="T93" fmla="*/ 5 h 90"/>
                <a:gd name="T94" fmla="*/ 46 w 109"/>
                <a:gd name="T95" fmla="*/ 4 h 90"/>
                <a:gd name="T96" fmla="*/ 41 w 109"/>
                <a:gd name="T97" fmla="*/ 8 h 90"/>
                <a:gd name="T98" fmla="*/ 37 w 109"/>
                <a:gd name="T99" fmla="*/ 6 h 90"/>
                <a:gd name="T100" fmla="*/ 33 w 109"/>
                <a:gd name="T101" fmla="*/ 2 h 90"/>
                <a:gd name="T102" fmla="*/ 28 w 109"/>
                <a:gd name="T103" fmla="*/ 0 h 90"/>
                <a:gd name="T104" fmla="*/ 22 w 109"/>
                <a:gd name="T105" fmla="*/ 0 h 90"/>
                <a:gd name="T106" fmla="*/ 16 w 109"/>
                <a:gd name="T107" fmla="*/ 1 h 90"/>
                <a:gd name="T108" fmla="*/ 13 w 109"/>
                <a:gd name="T109" fmla="*/ 5 h 90"/>
                <a:gd name="T110" fmla="*/ 11 w 109"/>
                <a:gd name="T111" fmla="*/ 10 h 90"/>
                <a:gd name="T112" fmla="*/ 8 w 109"/>
                <a:gd name="T113" fmla="*/ 15 h 90"/>
                <a:gd name="T114" fmla="*/ 9 w 109"/>
                <a:gd name="T115" fmla="*/ 19 h 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
                <a:gd name="T175" fmla="*/ 0 h 90"/>
                <a:gd name="T176" fmla="*/ 109 w 109"/>
                <a:gd name="T177" fmla="*/ 90 h 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 h="90">
                  <a:moveTo>
                    <a:pt x="9" y="19"/>
                  </a:moveTo>
                  <a:lnTo>
                    <a:pt x="8" y="19"/>
                  </a:lnTo>
                  <a:lnTo>
                    <a:pt x="8" y="20"/>
                  </a:lnTo>
                  <a:lnTo>
                    <a:pt x="8" y="21"/>
                  </a:lnTo>
                  <a:lnTo>
                    <a:pt x="8" y="22"/>
                  </a:lnTo>
                  <a:lnTo>
                    <a:pt x="8" y="23"/>
                  </a:lnTo>
                  <a:lnTo>
                    <a:pt x="8" y="24"/>
                  </a:lnTo>
                  <a:lnTo>
                    <a:pt x="9" y="24"/>
                  </a:lnTo>
                  <a:lnTo>
                    <a:pt x="9" y="25"/>
                  </a:lnTo>
                  <a:lnTo>
                    <a:pt x="10" y="25"/>
                  </a:lnTo>
                  <a:lnTo>
                    <a:pt x="10" y="26"/>
                  </a:lnTo>
                  <a:lnTo>
                    <a:pt x="10" y="27"/>
                  </a:lnTo>
                  <a:lnTo>
                    <a:pt x="10" y="28"/>
                  </a:lnTo>
                  <a:lnTo>
                    <a:pt x="10" y="29"/>
                  </a:lnTo>
                  <a:lnTo>
                    <a:pt x="10" y="30"/>
                  </a:lnTo>
                  <a:lnTo>
                    <a:pt x="10" y="31"/>
                  </a:lnTo>
                  <a:lnTo>
                    <a:pt x="10" y="32"/>
                  </a:lnTo>
                  <a:lnTo>
                    <a:pt x="9" y="32"/>
                  </a:lnTo>
                  <a:lnTo>
                    <a:pt x="8" y="33"/>
                  </a:lnTo>
                  <a:lnTo>
                    <a:pt x="9" y="34"/>
                  </a:lnTo>
                  <a:lnTo>
                    <a:pt x="9" y="35"/>
                  </a:lnTo>
                  <a:lnTo>
                    <a:pt x="9" y="36"/>
                  </a:lnTo>
                  <a:lnTo>
                    <a:pt x="8" y="36"/>
                  </a:lnTo>
                  <a:lnTo>
                    <a:pt x="8" y="37"/>
                  </a:lnTo>
                  <a:lnTo>
                    <a:pt x="7" y="37"/>
                  </a:lnTo>
                  <a:lnTo>
                    <a:pt x="7" y="38"/>
                  </a:lnTo>
                  <a:lnTo>
                    <a:pt x="6" y="38"/>
                  </a:lnTo>
                  <a:lnTo>
                    <a:pt x="6" y="39"/>
                  </a:lnTo>
                  <a:lnTo>
                    <a:pt x="5" y="40"/>
                  </a:lnTo>
                  <a:lnTo>
                    <a:pt x="4" y="40"/>
                  </a:lnTo>
                  <a:lnTo>
                    <a:pt x="4" y="41"/>
                  </a:lnTo>
                  <a:lnTo>
                    <a:pt x="4" y="42"/>
                  </a:lnTo>
                  <a:lnTo>
                    <a:pt x="4" y="43"/>
                  </a:lnTo>
                  <a:lnTo>
                    <a:pt x="4" y="44"/>
                  </a:lnTo>
                  <a:lnTo>
                    <a:pt x="3" y="45"/>
                  </a:lnTo>
                  <a:lnTo>
                    <a:pt x="3" y="46"/>
                  </a:lnTo>
                  <a:lnTo>
                    <a:pt x="2" y="47"/>
                  </a:lnTo>
                  <a:lnTo>
                    <a:pt x="2" y="48"/>
                  </a:lnTo>
                  <a:lnTo>
                    <a:pt x="1" y="50"/>
                  </a:lnTo>
                  <a:lnTo>
                    <a:pt x="1" y="52"/>
                  </a:lnTo>
                  <a:lnTo>
                    <a:pt x="1" y="53"/>
                  </a:lnTo>
                  <a:lnTo>
                    <a:pt x="1" y="54"/>
                  </a:lnTo>
                  <a:lnTo>
                    <a:pt x="1" y="55"/>
                  </a:lnTo>
                  <a:lnTo>
                    <a:pt x="1" y="56"/>
                  </a:lnTo>
                  <a:lnTo>
                    <a:pt x="1" y="57"/>
                  </a:lnTo>
                  <a:lnTo>
                    <a:pt x="1" y="58"/>
                  </a:lnTo>
                  <a:lnTo>
                    <a:pt x="1" y="59"/>
                  </a:lnTo>
                  <a:lnTo>
                    <a:pt x="1" y="60"/>
                  </a:lnTo>
                  <a:lnTo>
                    <a:pt x="1" y="61"/>
                  </a:lnTo>
                  <a:lnTo>
                    <a:pt x="1" y="62"/>
                  </a:lnTo>
                  <a:lnTo>
                    <a:pt x="0" y="62"/>
                  </a:lnTo>
                  <a:lnTo>
                    <a:pt x="0" y="63"/>
                  </a:lnTo>
                  <a:lnTo>
                    <a:pt x="0" y="64"/>
                  </a:lnTo>
                  <a:lnTo>
                    <a:pt x="0" y="65"/>
                  </a:lnTo>
                  <a:lnTo>
                    <a:pt x="0" y="66"/>
                  </a:lnTo>
                  <a:lnTo>
                    <a:pt x="1" y="66"/>
                  </a:lnTo>
                  <a:lnTo>
                    <a:pt x="1" y="67"/>
                  </a:lnTo>
                  <a:lnTo>
                    <a:pt x="1" y="68"/>
                  </a:lnTo>
                  <a:lnTo>
                    <a:pt x="1" y="69"/>
                  </a:lnTo>
                  <a:lnTo>
                    <a:pt x="1" y="70"/>
                  </a:lnTo>
                  <a:lnTo>
                    <a:pt x="2" y="70"/>
                  </a:lnTo>
                  <a:lnTo>
                    <a:pt x="3" y="70"/>
                  </a:lnTo>
                  <a:lnTo>
                    <a:pt x="5" y="70"/>
                  </a:lnTo>
                  <a:lnTo>
                    <a:pt x="8" y="70"/>
                  </a:lnTo>
                  <a:lnTo>
                    <a:pt x="11" y="69"/>
                  </a:lnTo>
                  <a:lnTo>
                    <a:pt x="13" y="70"/>
                  </a:lnTo>
                  <a:lnTo>
                    <a:pt x="15" y="70"/>
                  </a:lnTo>
                  <a:lnTo>
                    <a:pt x="17" y="70"/>
                  </a:lnTo>
                  <a:lnTo>
                    <a:pt x="18" y="71"/>
                  </a:lnTo>
                  <a:lnTo>
                    <a:pt x="20" y="72"/>
                  </a:lnTo>
                  <a:lnTo>
                    <a:pt x="21" y="74"/>
                  </a:lnTo>
                  <a:lnTo>
                    <a:pt x="22" y="75"/>
                  </a:lnTo>
                  <a:lnTo>
                    <a:pt x="23" y="76"/>
                  </a:lnTo>
                  <a:lnTo>
                    <a:pt x="24" y="78"/>
                  </a:lnTo>
                  <a:lnTo>
                    <a:pt x="25" y="79"/>
                  </a:lnTo>
                  <a:lnTo>
                    <a:pt x="26" y="79"/>
                  </a:lnTo>
                  <a:lnTo>
                    <a:pt x="25" y="79"/>
                  </a:lnTo>
                  <a:lnTo>
                    <a:pt x="25" y="81"/>
                  </a:lnTo>
                  <a:lnTo>
                    <a:pt x="26" y="84"/>
                  </a:lnTo>
                  <a:lnTo>
                    <a:pt x="27" y="85"/>
                  </a:lnTo>
                  <a:lnTo>
                    <a:pt x="28" y="86"/>
                  </a:lnTo>
                  <a:lnTo>
                    <a:pt x="29" y="88"/>
                  </a:lnTo>
                  <a:lnTo>
                    <a:pt x="31" y="88"/>
                  </a:lnTo>
                  <a:lnTo>
                    <a:pt x="32" y="88"/>
                  </a:lnTo>
                  <a:lnTo>
                    <a:pt x="33" y="90"/>
                  </a:lnTo>
                  <a:lnTo>
                    <a:pt x="35" y="89"/>
                  </a:lnTo>
                  <a:lnTo>
                    <a:pt x="36" y="88"/>
                  </a:lnTo>
                  <a:lnTo>
                    <a:pt x="37" y="88"/>
                  </a:lnTo>
                  <a:lnTo>
                    <a:pt x="38" y="89"/>
                  </a:lnTo>
                  <a:lnTo>
                    <a:pt x="38" y="88"/>
                  </a:lnTo>
                  <a:lnTo>
                    <a:pt x="39" y="88"/>
                  </a:lnTo>
                  <a:lnTo>
                    <a:pt x="40" y="87"/>
                  </a:lnTo>
                  <a:lnTo>
                    <a:pt x="41" y="86"/>
                  </a:lnTo>
                  <a:lnTo>
                    <a:pt x="42" y="86"/>
                  </a:lnTo>
                  <a:lnTo>
                    <a:pt x="45" y="87"/>
                  </a:lnTo>
                  <a:lnTo>
                    <a:pt x="47" y="87"/>
                  </a:lnTo>
                  <a:lnTo>
                    <a:pt x="49" y="87"/>
                  </a:lnTo>
                  <a:lnTo>
                    <a:pt x="51" y="87"/>
                  </a:lnTo>
                  <a:lnTo>
                    <a:pt x="51" y="85"/>
                  </a:lnTo>
                  <a:lnTo>
                    <a:pt x="52" y="84"/>
                  </a:lnTo>
                  <a:lnTo>
                    <a:pt x="53" y="84"/>
                  </a:lnTo>
                  <a:lnTo>
                    <a:pt x="53" y="85"/>
                  </a:lnTo>
                  <a:lnTo>
                    <a:pt x="53" y="84"/>
                  </a:lnTo>
                  <a:lnTo>
                    <a:pt x="54" y="83"/>
                  </a:lnTo>
                  <a:lnTo>
                    <a:pt x="55" y="82"/>
                  </a:lnTo>
                  <a:lnTo>
                    <a:pt x="55" y="81"/>
                  </a:lnTo>
                  <a:lnTo>
                    <a:pt x="56" y="81"/>
                  </a:lnTo>
                  <a:lnTo>
                    <a:pt x="56" y="80"/>
                  </a:lnTo>
                  <a:lnTo>
                    <a:pt x="56" y="79"/>
                  </a:lnTo>
                  <a:lnTo>
                    <a:pt x="56" y="78"/>
                  </a:lnTo>
                  <a:lnTo>
                    <a:pt x="56" y="77"/>
                  </a:lnTo>
                  <a:lnTo>
                    <a:pt x="57" y="76"/>
                  </a:lnTo>
                  <a:lnTo>
                    <a:pt x="57" y="75"/>
                  </a:lnTo>
                  <a:lnTo>
                    <a:pt x="57" y="74"/>
                  </a:lnTo>
                  <a:lnTo>
                    <a:pt x="58" y="72"/>
                  </a:lnTo>
                  <a:lnTo>
                    <a:pt x="59" y="71"/>
                  </a:lnTo>
                  <a:lnTo>
                    <a:pt x="60" y="70"/>
                  </a:lnTo>
                  <a:lnTo>
                    <a:pt x="61" y="69"/>
                  </a:lnTo>
                  <a:lnTo>
                    <a:pt x="61" y="68"/>
                  </a:lnTo>
                  <a:lnTo>
                    <a:pt x="62" y="68"/>
                  </a:lnTo>
                  <a:lnTo>
                    <a:pt x="63" y="68"/>
                  </a:lnTo>
                  <a:lnTo>
                    <a:pt x="63" y="66"/>
                  </a:lnTo>
                  <a:lnTo>
                    <a:pt x="64" y="65"/>
                  </a:lnTo>
                  <a:lnTo>
                    <a:pt x="66" y="65"/>
                  </a:lnTo>
                  <a:lnTo>
                    <a:pt x="67" y="65"/>
                  </a:lnTo>
                  <a:lnTo>
                    <a:pt x="68" y="65"/>
                  </a:lnTo>
                  <a:lnTo>
                    <a:pt x="69" y="64"/>
                  </a:lnTo>
                  <a:lnTo>
                    <a:pt x="70" y="64"/>
                  </a:lnTo>
                  <a:lnTo>
                    <a:pt x="71" y="64"/>
                  </a:lnTo>
                  <a:lnTo>
                    <a:pt x="72" y="64"/>
                  </a:lnTo>
                  <a:lnTo>
                    <a:pt x="73" y="64"/>
                  </a:lnTo>
                  <a:lnTo>
                    <a:pt x="73" y="65"/>
                  </a:lnTo>
                  <a:lnTo>
                    <a:pt x="74" y="65"/>
                  </a:lnTo>
                  <a:lnTo>
                    <a:pt x="75" y="66"/>
                  </a:lnTo>
                  <a:lnTo>
                    <a:pt x="75" y="67"/>
                  </a:lnTo>
                  <a:lnTo>
                    <a:pt x="76" y="67"/>
                  </a:lnTo>
                  <a:lnTo>
                    <a:pt x="76" y="68"/>
                  </a:lnTo>
                  <a:lnTo>
                    <a:pt x="77" y="69"/>
                  </a:lnTo>
                  <a:lnTo>
                    <a:pt x="78" y="69"/>
                  </a:lnTo>
                  <a:lnTo>
                    <a:pt x="80" y="69"/>
                  </a:lnTo>
                  <a:lnTo>
                    <a:pt x="80" y="68"/>
                  </a:lnTo>
                  <a:lnTo>
                    <a:pt x="81" y="68"/>
                  </a:lnTo>
                  <a:lnTo>
                    <a:pt x="82" y="67"/>
                  </a:lnTo>
                  <a:lnTo>
                    <a:pt x="82" y="66"/>
                  </a:lnTo>
                  <a:lnTo>
                    <a:pt x="82" y="65"/>
                  </a:lnTo>
                  <a:lnTo>
                    <a:pt x="83" y="64"/>
                  </a:lnTo>
                  <a:lnTo>
                    <a:pt x="83" y="63"/>
                  </a:lnTo>
                  <a:lnTo>
                    <a:pt x="84" y="63"/>
                  </a:lnTo>
                  <a:lnTo>
                    <a:pt x="84" y="62"/>
                  </a:lnTo>
                  <a:lnTo>
                    <a:pt x="85" y="61"/>
                  </a:lnTo>
                  <a:lnTo>
                    <a:pt x="85" y="60"/>
                  </a:lnTo>
                  <a:lnTo>
                    <a:pt x="86" y="59"/>
                  </a:lnTo>
                  <a:lnTo>
                    <a:pt x="86" y="58"/>
                  </a:lnTo>
                  <a:lnTo>
                    <a:pt x="86" y="57"/>
                  </a:lnTo>
                  <a:lnTo>
                    <a:pt x="87" y="57"/>
                  </a:lnTo>
                  <a:lnTo>
                    <a:pt x="87" y="55"/>
                  </a:lnTo>
                  <a:lnTo>
                    <a:pt x="87" y="54"/>
                  </a:lnTo>
                  <a:lnTo>
                    <a:pt x="88" y="54"/>
                  </a:lnTo>
                  <a:lnTo>
                    <a:pt x="88" y="53"/>
                  </a:lnTo>
                  <a:lnTo>
                    <a:pt x="88" y="51"/>
                  </a:lnTo>
                  <a:lnTo>
                    <a:pt x="89" y="51"/>
                  </a:lnTo>
                  <a:lnTo>
                    <a:pt x="89" y="50"/>
                  </a:lnTo>
                  <a:lnTo>
                    <a:pt x="89" y="49"/>
                  </a:lnTo>
                  <a:lnTo>
                    <a:pt x="90" y="48"/>
                  </a:lnTo>
                  <a:lnTo>
                    <a:pt x="91" y="48"/>
                  </a:lnTo>
                  <a:lnTo>
                    <a:pt x="92" y="47"/>
                  </a:lnTo>
                  <a:lnTo>
                    <a:pt x="93" y="47"/>
                  </a:lnTo>
                  <a:lnTo>
                    <a:pt x="93" y="46"/>
                  </a:lnTo>
                  <a:lnTo>
                    <a:pt x="94" y="46"/>
                  </a:lnTo>
                  <a:lnTo>
                    <a:pt x="94" y="45"/>
                  </a:lnTo>
                  <a:lnTo>
                    <a:pt x="94" y="44"/>
                  </a:lnTo>
                  <a:lnTo>
                    <a:pt x="94" y="43"/>
                  </a:lnTo>
                  <a:lnTo>
                    <a:pt x="94" y="42"/>
                  </a:lnTo>
                  <a:lnTo>
                    <a:pt x="95" y="41"/>
                  </a:lnTo>
                  <a:lnTo>
                    <a:pt x="95" y="40"/>
                  </a:lnTo>
                  <a:lnTo>
                    <a:pt x="95" y="39"/>
                  </a:lnTo>
                  <a:lnTo>
                    <a:pt x="95" y="38"/>
                  </a:lnTo>
                  <a:lnTo>
                    <a:pt x="95" y="37"/>
                  </a:lnTo>
                  <a:lnTo>
                    <a:pt x="96" y="37"/>
                  </a:lnTo>
                  <a:lnTo>
                    <a:pt x="96" y="36"/>
                  </a:lnTo>
                  <a:lnTo>
                    <a:pt x="96" y="35"/>
                  </a:lnTo>
                  <a:lnTo>
                    <a:pt x="96" y="34"/>
                  </a:lnTo>
                  <a:lnTo>
                    <a:pt x="97" y="34"/>
                  </a:lnTo>
                  <a:lnTo>
                    <a:pt x="97" y="33"/>
                  </a:lnTo>
                  <a:lnTo>
                    <a:pt x="98" y="32"/>
                  </a:lnTo>
                  <a:lnTo>
                    <a:pt x="98" y="31"/>
                  </a:lnTo>
                  <a:lnTo>
                    <a:pt x="98" y="30"/>
                  </a:lnTo>
                  <a:lnTo>
                    <a:pt x="99" y="29"/>
                  </a:lnTo>
                  <a:lnTo>
                    <a:pt x="99" y="28"/>
                  </a:lnTo>
                  <a:lnTo>
                    <a:pt x="99" y="27"/>
                  </a:lnTo>
                  <a:lnTo>
                    <a:pt x="100" y="26"/>
                  </a:lnTo>
                  <a:lnTo>
                    <a:pt x="100" y="25"/>
                  </a:lnTo>
                  <a:lnTo>
                    <a:pt x="101" y="25"/>
                  </a:lnTo>
                  <a:lnTo>
                    <a:pt x="102" y="24"/>
                  </a:lnTo>
                  <a:lnTo>
                    <a:pt x="102" y="23"/>
                  </a:lnTo>
                  <a:lnTo>
                    <a:pt x="103" y="23"/>
                  </a:lnTo>
                  <a:lnTo>
                    <a:pt x="105" y="23"/>
                  </a:lnTo>
                  <a:lnTo>
                    <a:pt x="105" y="22"/>
                  </a:lnTo>
                  <a:lnTo>
                    <a:pt x="106" y="22"/>
                  </a:lnTo>
                  <a:lnTo>
                    <a:pt x="106" y="21"/>
                  </a:lnTo>
                  <a:lnTo>
                    <a:pt x="107" y="21"/>
                  </a:lnTo>
                  <a:lnTo>
                    <a:pt x="108" y="20"/>
                  </a:lnTo>
                  <a:lnTo>
                    <a:pt x="109" y="20"/>
                  </a:lnTo>
                  <a:lnTo>
                    <a:pt x="109" y="19"/>
                  </a:lnTo>
                  <a:lnTo>
                    <a:pt x="108" y="18"/>
                  </a:lnTo>
                  <a:lnTo>
                    <a:pt x="108" y="17"/>
                  </a:lnTo>
                  <a:lnTo>
                    <a:pt x="108" y="16"/>
                  </a:lnTo>
                  <a:lnTo>
                    <a:pt x="109" y="16"/>
                  </a:lnTo>
                  <a:lnTo>
                    <a:pt x="109" y="15"/>
                  </a:lnTo>
                  <a:lnTo>
                    <a:pt x="108" y="15"/>
                  </a:lnTo>
                  <a:lnTo>
                    <a:pt x="108" y="14"/>
                  </a:lnTo>
                  <a:lnTo>
                    <a:pt x="108" y="13"/>
                  </a:lnTo>
                  <a:lnTo>
                    <a:pt x="107" y="13"/>
                  </a:lnTo>
                  <a:lnTo>
                    <a:pt x="106" y="13"/>
                  </a:lnTo>
                  <a:lnTo>
                    <a:pt x="106" y="12"/>
                  </a:lnTo>
                  <a:lnTo>
                    <a:pt x="104" y="11"/>
                  </a:lnTo>
                  <a:lnTo>
                    <a:pt x="103" y="9"/>
                  </a:lnTo>
                  <a:lnTo>
                    <a:pt x="102" y="7"/>
                  </a:lnTo>
                  <a:lnTo>
                    <a:pt x="102" y="6"/>
                  </a:lnTo>
                  <a:lnTo>
                    <a:pt x="100" y="5"/>
                  </a:lnTo>
                  <a:lnTo>
                    <a:pt x="98" y="3"/>
                  </a:lnTo>
                  <a:lnTo>
                    <a:pt x="98" y="2"/>
                  </a:lnTo>
                  <a:lnTo>
                    <a:pt x="97" y="0"/>
                  </a:lnTo>
                  <a:lnTo>
                    <a:pt x="96" y="1"/>
                  </a:lnTo>
                  <a:lnTo>
                    <a:pt x="96" y="2"/>
                  </a:lnTo>
                  <a:lnTo>
                    <a:pt x="95" y="2"/>
                  </a:lnTo>
                  <a:lnTo>
                    <a:pt x="94" y="2"/>
                  </a:lnTo>
                  <a:lnTo>
                    <a:pt x="93" y="2"/>
                  </a:lnTo>
                  <a:lnTo>
                    <a:pt x="93" y="3"/>
                  </a:lnTo>
                  <a:lnTo>
                    <a:pt x="92" y="3"/>
                  </a:lnTo>
                  <a:lnTo>
                    <a:pt x="92" y="4"/>
                  </a:lnTo>
                  <a:lnTo>
                    <a:pt x="91" y="4"/>
                  </a:lnTo>
                  <a:lnTo>
                    <a:pt x="91" y="5"/>
                  </a:lnTo>
                  <a:lnTo>
                    <a:pt x="90" y="5"/>
                  </a:lnTo>
                  <a:lnTo>
                    <a:pt x="89" y="6"/>
                  </a:lnTo>
                  <a:lnTo>
                    <a:pt x="88" y="6"/>
                  </a:lnTo>
                  <a:lnTo>
                    <a:pt x="87" y="6"/>
                  </a:lnTo>
                  <a:lnTo>
                    <a:pt x="87" y="5"/>
                  </a:lnTo>
                  <a:lnTo>
                    <a:pt x="86" y="5"/>
                  </a:lnTo>
                  <a:lnTo>
                    <a:pt x="85" y="5"/>
                  </a:lnTo>
                  <a:lnTo>
                    <a:pt x="85" y="4"/>
                  </a:lnTo>
                  <a:lnTo>
                    <a:pt x="84" y="4"/>
                  </a:lnTo>
                  <a:lnTo>
                    <a:pt x="83" y="4"/>
                  </a:lnTo>
                  <a:lnTo>
                    <a:pt x="82" y="4"/>
                  </a:lnTo>
                  <a:lnTo>
                    <a:pt x="80" y="4"/>
                  </a:lnTo>
                  <a:lnTo>
                    <a:pt x="79" y="4"/>
                  </a:lnTo>
                  <a:lnTo>
                    <a:pt x="78" y="4"/>
                  </a:lnTo>
                  <a:lnTo>
                    <a:pt x="78" y="5"/>
                  </a:lnTo>
                  <a:lnTo>
                    <a:pt x="77" y="5"/>
                  </a:lnTo>
                  <a:lnTo>
                    <a:pt x="77" y="4"/>
                  </a:lnTo>
                  <a:lnTo>
                    <a:pt x="76" y="4"/>
                  </a:lnTo>
                  <a:lnTo>
                    <a:pt x="75" y="4"/>
                  </a:lnTo>
                  <a:lnTo>
                    <a:pt x="74" y="4"/>
                  </a:lnTo>
                  <a:lnTo>
                    <a:pt x="73" y="4"/>
                  </a:lnTo>
                  <a:lnTo>
                    <a:pt x="72" y="4"/>
                  </a:lnTo>
                  <a:lnTo>
                    <a:pt x="71" y="4"/>
                  </a:lnTo>
                  <a:lnTo>
                    <a:pt x="70" y="4"/>
                  </a:lnTo>
                  <a:lnTo>
                    <a:pt x="70" y="5"/>
                  </a:lnTo>
                  <a:lnTo>
                    <a:pt x="69" y="5"/>
                  </a:lnTo>
                  <a:lnTo>
                    <a:pt x="69" y="6"/>
                  </a:lnTo>
                  <a:lnTo>
                    <a:pt x="68" y="6"/>
                  </a:lnTo>
                  <a:lnTo>
                    <a:pt x="67" y="6"/>
                  </a:lnTo>
                  <a:lnTo>
                    <a:pt x="67" y="7"/>
                  </a:lnTo>
                  <a:lnTo>
                    <a:pt x="66" y="7"/>
                  </a:lnTo>
                  <a:lnTo>
                    <a:pt x="66" y="8"/>
                  </a:lnTo>
                  <a:lnTo>
                    <a:pt x="65" y="8"/>
                  </a:lnTo>
                  <a:lnTo>
                    <a:pt x="64" y="8"/>
                  </a:lnTo>
                  <a:lnTo>
                    <a:pt x="64" y="9"/>
                  </a:lnTo>
                  <a:lnTo>
                    <a:pt x="63" y="9"/>
                  </a:lnTo>
                  <a:lnTo>
                    <a:pt x="62" y="9"/>
                  </a:lnTo>
                  <a:lnTo>
                    <a:pt x="61" y="9"/>
                  </a:lnTo>
                  <a:lnTo>
                    <a:pt x="60" y="9"/>
                  </a:lnTo>
                  <a:lnTo>
                    <a:pt x="59" y="9"/>
                  </a:lnTo>
                  <a:lnTo>
                    <a:pt x="58" y="9"/>
                  </a:lnTo>
                  <a:lnTo>
                    <a:pt x="56" y="9"/>
                  </a:lnTo>
                  <a:lnTo>
                    <a:pt x="56" y="8"/>
                  </a:lnTo>
                  <a:lnTo>
                    <a:pt x="55" y="8"/>
                  </a:lnTo>
                  <a:lnTo>
                    <a:pt x="54" y="7"/>
                  </a:lnTo>
                  <a:lnTo>
                    <a:pt x="53" y="7"/>
                  </a:lnTo>
                  <a:lnTo>
                    <a:pt x="52" y="6"/>
                  </a:lnTo>
                  <a:lnTo>
                    <a:pt x="51" y="6"/>
                  </a:lnTo>
                  <a:lnTo>
                    <a:pt x="51" y="5"/>
                  </a:lnTo>
                  <a:lnTo>
                    <a:pt x="50" y="5"/>
                  </a:lnTo>
                  <a:lnTo>
                    <a:pt x="49" y="5"/>
                  </a:lnTo>
                  <a:lnTo>
                    <a:pt x="49" y="4"/>
                  </a:lnTo>
                  <a:lnTo>
                    <a:pt x="48" y="4"/>
                  </a:lnTo>
                  <a:lnTo>
                    <a:pt x="47" y="4"/>
                  </a:lnTo>
                  <a:lnTo>
                    <a:pt x="46" y="4"/>
                  </a:lnTo>
                  <a:lnTo>
                    <a:pt x="45" y="5"/>
                  </a:lnTo>
                  <a:lnTo>
                    <a:pt x="44" y="5"/>
                  </a:lnTo>
                  <a:lnTo>
                    <a:pt x="43" y="6"/>
                  </a:lnTo>
                  <a:lnTo>
                    <a:pt x="42" y="6"/>
                  </a:lnTo>
                  <a:lnTo>
                    <a:pt x="41" y="7"/>
                  </a:lnTo>
                  <a:lnTo>
                    <a:pt x="41" y="8"/>
                  </a:lnTo>
                  <a:lnTo>
                    <a:pt x="40" y="8"/>
                  </a:lnTo>
                  <a:lnTo>
                    <a:pt x="39" y="8"/>
                  </a:lnTo>
                  <a:lnTo>
                    <a:pt x="39" y="7"/>
                  </a:lnTo>
                  <a:lnTo>
                    <a:pt x="38" y="7"/>
                  </a:lnTo>
                  <a:lnTo>
                    <a:pt x="38" y="6"/>
                  </a:lnTo>
                  <a:lnTo>
                    <a:pt x="37" y="6"/>
                  </a:lnTo>
                  <a:lnTo>
                    <a:pt x="36" y="5"/>
                  </a:lnTo>
                  <a:lnTo>
                    <a:pt x="35" y="4"/>
                  </a:lnTo>
                  <a:lnTo>
                    <a:pt x="34" y="4"/>
                  </a:lnTo>
                  <a:lnTo>
                    <a:pt x="34" y="3"/>
                  </a:lnTo>
                  <a:lnTo>
                    <a:pt x="33" y="3"/>
                  </a:lnTo>
                  <a:lnTo>
                    <a:pt x="33" y="2"/>
                  </a:lnTo>
                  <a:lnTo>
                    <a:pt x="32" y="2"/>
                  </a:lnTo>
                  <a:lnTo>
                    <a:pt x="31" y="2"/>
                  </a:lnTo>
                  <a:lnTo>
                    <a:pt x="30" y="1"/>
                  </a:lnTo>
                  <a:lnTo>
                    <a:pt x="29" y="1"/>
                  </a:lnTo>
                  <a:lnTo>
                    <a:pt x="29" y="0"/>
                  </a:lnTo>
                  <a:lnTo>
                    <a:pt x="28" y="0"/>
                  </a:lnTo>
                  <a:lnTo>
                    <a:pt x="27" y="0"/>
                  </a:lnTo>
                  <a:lnTo>
                    <a:pt x="26" y="0"/>
                  </a:lnTo>
                  <a:lnTo>
                    <a:pt x="25" y="0"/>
                  </a:lnTo>
                  <a:lnTo>
                    <a:pt x="24" y="0"/>
                  </a:lnTo>
                  <a:lnTo>
                    <a:pt x="23" y="0"/>
                  </a:lnTo>
                  <a:lnTo>
                    <a:pt x="22" y="0"/>
                  </a:lnTo>
                  <a:lnTo>
                    <a:pt x="21" y="0"/>
                  </a:lnTo>
                  <a:lnTo>
                    <a:pt x="20" y="0"/>
                  </a:lnTo>
                  <a:lnTo>
                    <a:pt x="19" y="0"/>
                  </a:lnTo>
                  <a:lnTo>
                    <a:pt x="18" y="1"/>
                  </a:lnTo>
                  <a:lnTo>
                    <a:pt x="17" y="1"/>
                  </a:lnTo>
                  <a:lnTo>
                    <a:pt x="16" y="1"/>
                  </a:lnTo>
                  <a:lnTo>
                    <a:pt x="16" y="2"/>
                  </a:lnTo>
                  <a:lnTo>
                    <a:pt x="15" y="2"/>
                  </a:lnTo>
                  <a:lnTo>
                    <a:pt x="15" y="3"/>
                  </a:lnTo>
                  <a:lnTo>
                    <a:pt x="14" y="3"/>
                  </a:lnTo>
                  <a:lnTo>
                    <a:pt x="13" y="4"/>
                  </a:lnTo>
                  <a:lnTo>
                    <a:pt x="13" y="5"/>
                  </a:lnTo>
                  <a:lnTo>
                    <a:pt x="13" y="6"/>
                  </a:lnTo>
                  <a:lnTo>
                    <a:pt x="13" y="7"/>
                  </a:lnTo>
                  <a:lnTo>
                    <a:pt x="13" y="8"/>
                  </a:lnTo>
                  <a:lnTo>
                    <a:pt x="12" y="8"/>
                  </a:lnTo>
                  <a:lnTo>
                    <a:pt x="12" y="9"/>
                  </a:lnTo>
                  <a:lnTo>
                    <a:pt x="11" y="10"/>
                  </a:lnTo>
                  <a:lnTo>
                    <a:pt x="10" y="11"/>
                  </a:lnTo>
                  <a:lnTo>
                    <a:pt x="9" y="12"/>
                  </a:lnTo>
                  <a:lnTo>
                    <a:pt x="8" y="12"/>
                  </a:lnTo>
                  <a:lnTo>
                    <a:pt x="8" y="13"/>
                  </a:lnTo>
                  <a:lnTo>
                    <a:pt x="8" y="14"/>
                  </a:lnTo>
                  <a:lnTo>
                    <a:pt x="8" y="15"/>
                  </a:lnTo>
                  <a:lnTo>
                    <a:pt x="8" y="16"/>
                  </a:lnTo>
                  <a:lnTo>
                    <a:pt x="8" y="17"/>
                  </a:lnTo>
                  <a:lnTo>
                    <a:pt x="9" y="17"/>
                  </a:lnTo>
                  <a:lnTo>
                    <a:pt x="9" y="18"/>
                  </a:lnTo>
                  <a:lnTo>
                    <a:pt x="9" y="1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13" name="Niue"/>
            <p:cNvSpPr>
              <a:spLocks noChangeAspect="1"/>
            </p:cNvSpPr>
            <p:nvPr/>
          </p:nvSpPr>
          <p:spPr bwMode="auto">
            <a:xfrm>
              <a:off x="288" y="1628"/>
              <a:ext cx="1" cy="3"/>
            </a:xfrm>
            <a:custGeom>
              <a:avLst/>
              <a:gdLst>
                <a:gd name="T0" fmla="*/ 1 w 1"/>
                <a:gd name="T1" fmla="*/ 0 h 3"/>
                <a:gd name="T2" fmla="*/ 0 w 1"/>
                <a:gd name="T3" fmla="*/ 1 h 3"/>
                <a:gd name="T4" fmla="*/ 0 w 1"/>
                <a:gd name="T5" fmla="*/ 3 h 3"/>
                <a:gd name="T6" fmla="*/ 1 w 1"/>
                <a:gd name="T7" fmla="*/ 3 h 3"/>
                <a:gd name="T8" fmla="*/ 1 w 1"/>
                <a:gd name="T9" fmla="*/ 2 h 3"/>
                <a:gd name="T10" fmla="*/ 1 w 1"/>
                <a:gd name="T11" fmla="*/ 1 h 3"/>
                <a:gd name="T12" fmla="*/ 1 w 1"/>
                <a:gd name="T13" fmla="*/ 0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1" y="0"/>
                  </a:moveTo>
                  <a:lnTo>
                    <a:pt x="0" y="1"/>
                  </a:lnTo>
                  <a:lnTo>
                    <a:pt x="0" y="3"/>
                  </a:lnTo>
                  <a:lnTo>
                    <a:pt x="1" y="3"/>
                  </a:lnTo>
                  <a:lnTo>
                    <a:pt x="1" y="2"/>
                  </a:lnTo>
                  <a:lnTo>
                    <a:pt x="1" y="1"/>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14" name="Korea_Dem_Rep"/>
            <p:cNvSpPr>
              <a:spLocks noChangeAspect="1"/>
            </p:cNvSpPr>
            <p:nvPr/>
          </p:nvSpPr>
          <p:spPr bwMode="auto">
            <a:xfrm>
              <a:off x="3015" y="1028"/>
              <a:ext cx="59" cy="58"/>
            </a:xfrm>
            <a:custGeom>
              <a:avLst/>
              <a:gdLst>
                <a:gd name="T0" fmla="*/ 1 w 59"/>
                <a:gd name="T1" fmla="*/ 35 h 58"/>
                <a:gd name="T2" fmla="*/ 3 w 59"/>
                <a:gd name="T3" fmla="*/ 37 h 58"/>
                <a:gd name="T4" fmla="*/ 7 w 59"/>
                <a:gd name="T5" fmla="*/ 37 h 58"/>
                <a:gd name="T6" fmla="*/ 10 w 59"/>
                <a:gd name="T7" fmla="*/ 37 h 58"/>
                <a:gd name="T8" fmla="*/ 10 w 59"/>
                <a:gd name="T9" fmla="*/ 39 h 58"/>
                <a:gd name="T10" fmla="*/ 8 w 59"/>
                <a:gd name="T11" fmla="*/ 46 h 58"/>
                <a:gd name="T12" fmla="*/ 10 w 59"/>
                <a:gd name="T13" fmla="*/ 47 h 58"/>
                <a:gd name="T14" fmla="*/ 7 w 59"/>
                <a:gd name="T15" fmla="*/ 48 h 58"/>
                <a:gd name="T16" fmla="*/ 6 w 59"/>
                <a:gd name="T17" fmla="*/ 49 h 58"/>
                <a:gd name="T18" fmla="*/ 4 w 59"/>
                <a:gd name="T19" fmla="*/ 54 h 58"/>
                <a:gd name="T20" fmla="*/ 7 w 59"/>
                <a:gd name="T21" fmla="*/ 54 h 58"/>
                <a:gd name="T22" fmla="*/ 8 w 59"/>
                <a:gd name="T23" fmla="*/ 54 h 58"/>
                <a:gd name="T24" fmla="*/ 7 w 59"/>
                <a:gd name="T25" fmla="*/ 56 h 58"/>
                <a:gd name="T26" fmla="*/ 8 w 59"/>
                <a:gd name="T27" fmla="*/ 58 h 58"/>
                <a:gd name="T28" fmla="*/ 10 w 59"/>
                <a:gd name="T29" fmla="*/ 58 h 58"/>
                <a:gd name="T30" fmla="*/ 12 w 59"/>
                <a:gd name="T31" fmla="*/ 56 h 58"/>
                <a:gd name="T32" fmla="*/ 12 w 59"/>
                <a:gd name="T33" fmla="*/ 54 h 58"/>
                <a:gd name="T34" fmla="*/ 14 w 59"/>
                <a:gd name="T35" fmla="*/ 56 h 58"/>
                <a:gd name="T36" fmla="*/ 16 w 59"/>
                <a:gd name="T37" fmla="*/ 57 h 58"/>
                <a:gd name="T38" fmla="*/ 19 w 59"/>
                <a:gd name="T39" fmla="*/ 56 h 58"/>
                <a:gd name="T40" fmla="*/ 23 w 59"/>
                <a:gd name="T41" fmla="*/ 55 h 58"/>
                <a:gd name="T42" fmla="*/ 26 w 59"/>
                <a:gd name="T43" fmla="*/ 52 h 58"/>
                <a:gd name="T44" fmla="*/ 32 w 59"/>
                <a:gd name="T45" fmla="*/ 52 h 58"/>
                <a:gd name="T46" fmla="*/ 37 w 59"/>
                <a:gd name="T47" fmla="*/ 49 h 58"/>
                <a:gd name="T48" fmla="*/ 37 w 59"/>
                <a:gd name="T49" fmla="*/ 47 h 58"/>
                <a:gd name="T50" fmla="*/ 33 w 59"/>
                <a:gd name="T51" fmla="*/ 44 h 58"/>
                <a:gd name="T52" fmla="*/ 29 w 59"/>
                <a:gd name="T53" fmla="*/ 41 h 58"/>
                <a:gd name="T54" fmla="*/ 29 w 59"/>
                <a:gd name="T55" fmla="*/ 39 h 58"/>
                <a:gd name="T56" fmla="*/ 29 w 59"/>
                <a:gd name="T57" fmla="*/ 39 h 58"/>
                <a:gd name="T58" fmla="*/ 29 w 59"/>
                <a:gd name="T59" fmla="*/ 36 h 58"/>
                <a:gd name="T60" fmla="*/ 31 w 59"/>
                <a:gd name="T61" fmla="*/ 34 h 58"/>
                <a:gd name="T62" fmla="*/ 34 w 59"/>
                <a:gd name="T63" fmla="*/ 32 h 58"/>
                <a:gd name="T64" fmla="*/ 38 w 59"/>
                <a:gd name="T65" fmla="*/ 32 h 58"/>
                <a:gd name="T66" fmla="*/ 41 w 59"/>
                <a:gd name="T67" fmla="*/ 29 h 58"/>
                <a:gd name="T68" fmla="*/ 45 w 59"/>
                <a:gd name="T69" fmla="*/ 26 h 58"/>
                <a:gd name="T70" fmla="*/ 49 w 59"/>
                <a:gd name="T71" fmla="*/ 23 h 58"/>
                <a:gd name="T72" fmla="*/ 50 w 59"/>
                <a:gd name="T73" fmla="*/ 21 h 58"/>
                <a:gd name="T74" fmla="*/ 49 w 59"/>
                <a:gd name="T75" fmla="*/ 17 h 58"/>
                <a:gd name="T76" fmla="*/ 51 w 59"/>
                <a:gd name="T77" fmla="*/ 13 h 58"/>
                <a:gd name="T78" fmla="*/ 53 w 59"/>
                <a:gd name="T79" fmla="*/ 11 h 58"/>
                <a:gd name="T80" fmla="*/ 56 w 59"/>
                <a:gd name="T81" fmla="*/ 7 h 58"/>
                <a:gd name="T82" fmla="*/ 59 w 59"/>
                <a:gd name="T83" fmla="*/ 7 h 58"/>
                <a:gd name="T84" fmla="*/ 58 w 59"/>
                <a:gd name="T85" fmla="*/ 5 h 58"/>
                <a:gd name="T86" fmla="*/ 56 w 59"/>
                <a:gd name="T87" fmla="*/ 4 h 58"/>
                <a:gd name="T88" fmla="*/ 53 w 59"/>
                <a:gd name="T89" fmla="*/ 0 h 58"/>
                <a:gd name="T90" fmla="*/ 50 w 59"/>
                <a:gd name="T91" fmla="*/ 4 h 58"/>
                <a:gd name="T92" fmla="*/ 46 w 59"/>
                <a:gd name="T93" fmla="*/ 8 h 58"/>
                <a:gd name="T94" fmla="*/ 39 w 59"/>
                <a:gd name="T95" fmla="*/ 11 h 58"/>
                <a:gd name="T96" fmla="*/ 35 w 59"/>
                <a:gd name="T97" fmla="*/ 12 h 58"/>
                <a:gd name="T98" fmla="*/ 36 w 59"/>
                <a:gd name="T99" fmla="*/ 17 h 58"/>
                <a:gd name="T100" fmla="*/ 29 w 59"/>
                <a:gd name="T101" fmla="*/ 18 h 58"/>
                <a:gd name="T102" fmla="*/ 23 w 59"/>
                <a:gd name="T103" fmla="*/ 16 h 58"/>
                <a:gd name="T104" fmla="*/ 19 w 59"/>
                <a:gd name="T105" fmla="*/ 20 h 58"/>
                <a:gd name="T106" fmla="*/ 14 w 59"/>
                <a:gd name="T107" fmla="*/ 24 h 58"/>
                <a:gd name="T108" fmla="*/ 7 w 59"/>
                <a:gd name="T109" fmla="*/ 27 h 58"/>
                <a:gd name="T110" fmla="*/ 2 w 59"/>
                <a:gd name="T111" fmla="*/ 31 h 58"/>
                <a:gd name="T112" fmla="*/ 0 w 59"/>
                <a:gd name="T113" fmla="*/ 34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9"/>
                <a:gd name="T172" fmla="*/ 0 h 58"/>
                <a:gd name="T173" fmla="*/ 59 w 59"/>
                <a:gd name="T174" fmla="*/ 58 h 5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9" h="58">
                  <a:moveTo>
                    <a:pt x="0" y="34"/>
                  </a:moveTo>
                  <a:lnTo>
                    <a:pt x="1" y="35"/>
                  </a:lnTo>
                  <a:lnTo>
                    <a:pt x="2" y="36"/>
                  </a:lnTo>
                  <a:lnTo>
                    <a:pt x="3" y="37"/>
                  </a:lnTo>
                  <a:lnTo>
                    <a:pt x="5" y="36"/>
                  </a:lnTo>
                  <a:lnTo>
                    <a:pt x="7" y="37"/>
                  </a:lnTo>
                  <a:lnTo>
                    <a:pt x="8" y="37"/>
                  </a:lnTo>
                  <a:lnTo>
                    <a:pt x="10" y="37"/>
                  </a:lnTo>
                  <a:lnTo>
                    <a:pt x="10" y="38"/>
                  </a:lnTo>
                  <a:lnTo>
                    <a:pt x="10" y="39"/>
                  </a:lnTo>
                  <a:lnTo>
                    <a:pt x="9" y="42"/>
                  </a:lnTo>
                  <a:lnTo>
                    <a:pt x="8" y="46"/>
                  </a:lnTo>
                  <a:lnTo>
                    <a:pt x="9" y="47"/>
                  </a:lnTo>
                  <a:lnTo>
                    <a:pt x="10" y="47"/>
                  </a:lnTo>
                  <a:lnTo>
                    <a:pt x="9" y="47"/>
                  </a:lnTo>
                  <a:lnTo>
                    <a:pt x="7" y="48"/>
                  </a:lnTo>
                  <a:lnTo>
                    <a:pt x="7" y="49"/>
                  </a:lnTo>
                  <a:lnTo>
                    <a:pt x="6" y="49"/>
                  </a:lnTo>
                  <a:lnTo>
                    <a:pt x="5" y="52"/>
                  </a:lnTo>
                  <a:lnTo>
                    <a:pt x="4" y="54"/>
                  </a:lnTo>
                  <a:lnTo>
                    <a:pt x="5" y="54"/>
                  </a:lnTo>
                  <a:lnTo>
                    <a:pt x="7" y="54"/>
                  </a:lnTo>
                  <a:lnTo>
                    <a:pt x="8" y="53"/>
                  </a:lnTo>
                  <a:lnTo>
                    <a:pt x="8" y="54"/>
                  </a:lnTo>
                  <a:lnTo>
                    <a:pt x="7" y="55"/>
                  </a:lnTo>
                  <a:lnTo>
                    <a:pt x="7" y="56"/>
                  </a:lnTo>
                  <a:lnTo>
                    <a:pt x="8" y="56"/>
                  </a:lnTo>
                  <a:lnTo>
                    <a:pt x="8" y="58"/>
                  </a:lnTo>
                  <a:lnTo>
                    <a:pt x="9" y="58"/>
                  </a:lnTo>
                  <a:lnTo>
                    <a:pt x="10" y="58"/>
                  </a:lnTo>
                  <a:lnTo>
                    <a:pt x="11" y="57"/>
                  </a:lnTo>
                  <a:lnTo>
                    <a:pt x="12" y="56"/>
                  </a:lnTo>
                  <a:lnTo>
                    <a:pt x="12" y="55"/>
                  </a:lnTo>
                  <a:lnTo>
                    <a:pt x="12" y="54"/>
                  </a:lnTo>
                  <a:lnTo>
                    <a:pt x="13" y="54"/>
                  </a:lnTo>
                  <a:lnTo>
                    <a:pt x="14" y="56"/>
                  </a:lnTo>
                  <a:lnTo>
                    <a:pt x="15" y="56"/>
                  </a:lnTo>
                  <a:lnTo>
                    <a:pt x="16" y="57"/>
                  </a:lnTo>
                  <a:lnTo>
                    <a:pt x="17" y="56"/>
                  </a:lnTo>
                  <a:lnTo>
                    <a:pt x="19" y="56"/>
                  </a:lnTo>
                  <a:lnTo>
                    <a:pt x="20" y="57"/>
                  </a:lnTo>
                  <a:lnTo>
                    <a:pt x="23" y="55"/>
                  </a:lnTo>
                  <a:lnTo>
                    <a:pt x="24" y="54"/>
                  </a:lnTo>
                  <a:lnTo>
                    <a:pt x="26" y="52"/>
                  </a:lnTo>
                  <a:lnTo>
                    <a:pt x="29" y="52"/>
                  </a:lnTo>
                  <a:lnTo>
                    <a:pt x="32" y="52"/>
                  </a:lnTo>
                  <a:lnTo>
                    <a:pt x="35" y="51"/>
                  </a:lnTo>
                  <a:lnTo>
                    <a:pt x="37" y="49"/>
                  </a:lnTo>
                  <a:lnTo>
                    <a:pt x="38" y="49"/>
                  </a:lnTo>
                  <a:lnTo>
                    <a:pt x="37" y="47"/>
                  </a:lnTo>
                  <a:lnTo>
                    <a:pt x="35" y="46"/>
                  </a:lnTo>
                  <a:lnTo>
                    <a:pt x="33" y="44"/>
                  </a:lnTo>
                  <a:lnTo>
                    <a:pt x="31" y="42"/>
                  </a:lnTo>
                  <a:lnTo>
                    <a:pt x="29" y="41"/>
                  </a:lnTo>
                  <a:lnTo>
                    <a:pt x="28" y="40"/>
                  </a:lnTo>
                  <a:lnTo>
                    <a:pt x="29" y="39"/>
                  </a:lnTo>
                  <a:lnTo>
                    <a:pt x="29" y="40"/>
                  </a:lnTo>
                  <a:lnTo>
                    <a:pt x="29" y="39"/>
                  </a:lnTo>
                  <a:lnTo>
                    <a:pt x="29" y="37"/>
                  </a:lnTo>
                  <a:lnTo>
                    <a:pt x="29" y="36"/>
                  </a:lnTo>
                  <a:lnTo>
                    <a:pt x="29" y="35"/>
                  </a:lnTo>
                  <a:lnTo>
                    <a:pt x="31" y="34"/>
                  </a:lnTo>
                  <a:lnTo>
                    <a:pt x="33" y="33"/>
                  </a:lnTo>
                  <a:lnTo>
                    <a:pt x="34" y="32"/>
                  </a:lnTo>
                  <a:lnTo>
                    <a:pt x="35" y="32"/>
                  </a:lnTo>
                  <a:lnTo>
                    <a:pt x="38" y="32"/>
                  </a:lnTo>
                  <a:lnTo>
                    <a:pt x="40" y="30"/>
                  </a:lnTo>
                  <a:lnTo>
                    <a:pt x="41" y="29"/>
                  </a:lnTo>
                  <a:lnTo>
                    <a:pt x="43" y="27"/>
                  </a:lnTo>
                  <a:lnTo>
                    <a:pt x="45" y="26"/>
                  </a:lnTo>
                  <a:lnTo>
                    <a:pt x="46" y="25"/>
                  </a:lnTo>
                  <a:lnTo>
                    <a:pt x="49" y="23"/>
                  </a:lnTo>
                  <a:lnTo>
                    <a:pt x="50" y="23"/>
                  </a:lnTo>
                  <a:lnTo>
                    <a:pt x="50" y="21"/>
                  </a:lnTo>
                  <a:lnTo>
                    <a:pt x="50" y="18"/>
                  </a:lnTo>
                  <a:lnTo>
                    <a:pt x="49" y="17"/>
                  </a:lnTo>
                  <a:lnTo>
                    <a:pt x="50" y="15"/>
                  </a:lnTo>
                  <a:lnTo>
                    <a:pt x="51" y="13"/>
                  </a:lnTo>
                  <a:lnTo>
                    <a:pt x="52" y="12"/>
                  </a:lnTo>
                  <a:lnTo>
                    <a:pt x="53" y="11"/>
                  </a:lnTo>
                  <a:lnTo>
                    <a:pt x="55" y="9"/>
                  </a:lnTo>
                  <a:lnTo>
                    <a:pt x="56" y="7"/>
                  </a:lnTo>
                  <a:lnTo>
                    <a:pt x="58" y="7"/>
                  </a:lnTo>
                  <a:lnTo>
                    <a:pt x="59" y="7"/>
                  </a:lnTo>
                  <a:lnTo>
                    <a:pt x="59" y="6"/>
                  </a:lnTo>
                  <a:lnTo>
                    <a:pt x="58" y="5"/>
                  </a:lnTo>
                  <a:lnTo>
                    <a:pt x="58" y="4"/>
                  </a:lnTo>
                  <a:lnTo>
                    <a:pt x="56" y="4"/>
                  </a:lnTo>
                  <a:lnTo>
                    <a:pt x="55" y="2"/>
                  </a:lnTo>
                  <a:lnTo>
                    <a:pt x="53" y="0"/>
                  </a:lnTo>
                  <a:lnTo>
                    <a:pt x="51" y="1"/>
                  </a:lnTo>
                  <a:lnTo>
                    <a:pt x="50" y="4"/>
                  </a:lnTo>
                  <a:lnTo>
                    <a:pt x="48" y="7"/>
                  </a:lnTo>
                  <a:lnTo>
                    <a:pt x="46" y="8"/>
                  </a:lnTo>
                  <a:lnTo>
                    <a:pt x="43" y="10"/>
                  </a:lnTo>
                  <a:lnTo>
                    <a:pt x="39" y="11"/>
                  </a:lnTo>
                  <a:lnTo>
                    <a:pt x="36" y="11"/>
                  </a:lnTo>
                  <a:lnTo>
                    <a:pt x="35" y="12"/>
                  </a:lnTo>
                  <a:lnTo>
                    <a:pt x="36" y="15"/>
                  </a:lnTo>
                  <a:lnTo>
                    <a:pt x="36" y="17"/>
                  </a:lnTo>
                  <a:lnTo>
                    <a:pt x="33" y="18"/>
                  </a:lnTo>
                  <a:lnTo>
                    <a:pt x="29" y="18"/>
                  </a:lnTo>
                  <a:lnTo>
                    <a:pt x="26" y="16"/>
                  </a:lnTo>
                  <a:lnTo>
                    <a:pt x="23" y="16"/>
                  </a:lnTo>
                  <a:lnTo>
                    <a:pt x="21" y="17"/>
                  </a:lnTo>
                  <a:lnTo>
                    <a:pt x="19" y="20"/>
                  </a:lnTo>
                  <a:lnTo>
                    <a:pt x="17" y="21"/>
                  </a:lnTo>
                  <a:lnTo>
                    <a:pt x="14" y="24"/>
                  </a:lnTo>
                  <a:lnTo>
                    <a:pt x="11" y="25"/>
                  </a:lnTo>
                  <a:lnTo>
                    <a:pt x="7" y="27"/>
                  </a:lnTo>
                  <a:lnTo>
                    <a:pt x="5" y="28"/>
                  </a:lnTo>
                  <a:lnTo>
                    <a:pt x="2" y="31"/>
                  </a:lnTo>
                  <a:lnTo>
                    <a:pt x="0" y="33"/>
                  </a:lnTo>
                  <a:lnTo>
                    <a:pt x="0" y="3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15" name="Norway"/>
            <p:cNvGrpSpPr>
              <a:grpSpLocks noChangeAspect="1"/>
            </p:cNvGrpSpPr>
            <p:nvPr/>
          </p:nvGrpSpPr>
          <p:grpSpPr bwMode="auto">
            <a:xfrm>
              <a:off x="1907" y="647"/>
              <a:ext cx="244" cy="197"/>
              <a:chOff x="1907" y="647"/>
              <a:chExt cx="244" cy="197"/>
            </a:xfrm>
          </p:grpSpPr>
          <p:sp>
            <p:nvSpPr>
              <p:cNvPr id="21389" name="D586"/>
              <p:cNvSpPr>
                <a:spLocks noChangeAspect="1"/>
              </p:cNvSpPr>
              <p:nvPr/>
            </p:nvSpPr>
            <p:spPr bwMode="auto">
              <a:xfrm>
                <a:off x="1910" y="648"/>
                <a:ext cx="241" cy="196"/>
              </a:xfrm>
              <a:custGeom>
                <a:avLst/>
                <a:gdLst>
                  <a:gd name="T0" fmla="*/ 68 w 241"/>
                  <a:gd name="T1" fmla="*/ 162 h 196"/>
                  <a:gd name="T2" fmla="*/ 64 w 241"/>
                  <a:gd name="T3" fmla="*/ 132 h 196"/>
                  <a:gd name="T4" fmla="*/ 82 w 241"/>
                  <a:gd name="T5" fmla="*/ 111 h 196"/>
                  <a:gd name="T6" fmla="*/ 93 w 241"/>
                  <a:gd name="T7" fmla="*/ 79 h 196"/>
                  <a:gd name="T8" fmla="*/ 107 w 241"/>
                  <a:gd name="T9" fmla="*/ 54 h 196"/>
                  <a:gd name="T10" fmla="*/ 126 w 241"/>
                  <a:gd name="T11" fmla="*/ 42 h 196"/>
                  <a:gd name="T12" fmla="*/ 140 w 241"/>
                  <a:gd name="T13" fmla="*/ 35 h 196"/>
                  <a:gd name="T14" fmla="*/ 156 w 241"/>
                  <a:gd name="T15" fmla="*/ 32 h 196"/>
                  <a:gd name="T16" fmla="*/ 184 w 241"/>
                  <a:gd name="T17" fmla="*/ 39 h 196"/>
                  <a:gd name="T18" fmla="*/ 203 w 241"/>
                  <a:gd name="T19" fmla="*/ 19 h 196"/>
                  <a:gd name="T20" fmla="*/ 225 w 241"/>
                  <a:gd name="T21" fmla="*/ 28 h 196"/>
                  <a:gd name="T22" fmla="*/ 230 w 241"/>
                  <a:gd name="T23" fmla="*/ 28 h 196"/>
                  <a:gd name="T24" fmla="*/ 239 w 241"/>
                  <a:gd name="T25" fmla="*/ 24 h 196"/>
                  <a:gd name="T26" fmla="*/ 230 w 241"/>
                  <a:gd name="T27" fmla="*/ 23 h 196"/>
                  <a:gd name="T28" fmla="*/ 223 w 241"/>
                  <a:gd name="T29" fmla="*/ 16 h 196"/>
                  <a:gd name="T30" fmla="*/ 233 w 241"/>
                  <a:gd name="T31" fmla="*/ 9 h 196"/>
                  <a:gd name="T32" fmla="*/ 221 w 241"/>
                  <a:gd name="T33" fmla="*/ 4 h 196"/>
                  <a:gd name="T34" fmla="*/ 211 w 241"/>
                  <a:gd name="T35" fmla="*/ 5 h 196"/>
                  <a:gd name="T36" fmla="*/ 205 w 241"/>
                  <a:gd name="T37" fmla="*/ 8 h 196"/>
                  <a:gd name="T38" fmla="*/ 196 w 241"/>
                  <a:gd name="T39" fmla="*/ 5 h 196"/>
                  <a:gd name="T40" fmla="*/ 186 w 241"/>
                  <a:gd name="T41" fmla="*/ 13 h 196"/>
                  <a:gd name="T42" fmla="*/ 185 w 241"/>
                  <a:gd name="T43" fmla="*/ 2 h 196"/>
                  <a:gd name="T44" fmla="*/ 171 w 241"/>
                  <a:gd name="T45" fmla="*/ 13 h 196"/>
                  <a:gd name="T46" fmla="*/ 160 w 241"/>
                  <a:gd name="T47" fmla="*/ 16 h 196"/>
                  <a:gd name="T48" fmla="*/ 157 w 241"/>
                  <a:gd name="T49" fmla="*/ 18 h 196"/>
                  <a:gd name="T50" fmla="*/ 146 w 241"/>
                  <a:gd name="T51" fmla="*/ 20 h 196"/>
                  <a:gd name="T52" fmla="*/ 138 w 241"/>
                  <a:gd name="T53" fmla="*/ 21 h 196"/>
                  <a:gd name="T54" fmla="*/ 134 w 241"/>
                  <a:gd name="T55" fmla="*/ 30 h 196"/>
                  <a:gd name="T56" fmla="*/ 124 w 241"/>
                  <a:gd name="T57" fmla="*/ 29 h 196"/>
                  <a:gd name="T58" fmla="*/ 117 w 241"/>
                  <a:gd name="T59" fmla="*/ 36 h 196"/>
                  <a:gd name="T60" fmla="*/ 112 w 241"/>
                  <a:gd name="T61" fmla="*/ 42 h 196"/>
                  <a:gd name="T62" fmla="*/ 105 w 241"/>
                  <a:gd name="T63" fmla="*/ 48 h 196"/>
                  <a:gd name="T64" fmla="*/ 96 w 241"/>
                  <a:gd name="T65" fmla="*/ 52 h 196"/>
                  <a:gd name="T66" fmla="*/ 92 w 241"/>
                  <a:gd name="T67" fmla="*/ 58 h 196"/>
                  <a:gd name="T68" fmla="*/ 81 w 241"/>
                  <a:gd name="T69" fmla="*/ 69 h 196"/>
                  <a:gd name="T70" fmla="*/ 74 w 241"/>
                  <a:gd name="T71" fmla="*/ 78 h 196"/>
                  <a:gd name="T72" fmla="*/ 71 w 241"/>
                  <a:gd name="T73" fmla="*/ 85 h 196"/>
                  <a:gd name="T74" fmla="*/ 66 w 241"/>
                  <a:gd name="T75" fmla="*/ 92 h 196"/>
                  <a:gd name="T76" fmla="*/ 58 w 241"/>
                  <a:gd name="T77" fmla="*/ 100 h 196"/>
                  <a:gd name="T78" fmla="*/ 50 w 241"/>
                  <a:gd name="T79" fmla="*/ 107 h 196"/>
                  <a:gd name="T80" fmla="*/ 50 w 241"/>
                  <a:gd name="T81" fmla="*/ 117 h 196"/>
                  <a:gd name="T82" fmla="*/ 48 w 241"/>
                  <a:gd name="T83" fmla="*/ 119 h 196"/>
                  <a:gd name="T84" fmla="*/ 38 w 241"/>
                  <a:gd name="T85" fmla="*/ 120 h 196"/>
                  <a:gd name="T86" fmla="*/ 27 w 241"/>
                  <a:gd name="T87" fmla="*/ 124 h 196"/>
                  <a:gd name="T88" fmla="*/ 22 w 241"/>
                  <a:gd name="T89" fmla="*/ 132 h 196"/>
                  <a:gd name="T90" fmla="*/ 13 w 241"/>
                  <a:gd name="T91" fmla="*/ 135 h 196"/>
                  <a:gd name="T92" fmla="*/ 4 w 241"/>
                  <a:gd name="T93" fmla="*/ 139 h 196"/>
                  <a:gd name="T94" fmla="*/ 10 w 241"/>
                  <a:gd name="T95" fmla="*/ 141 h 196"/>
                  <a:gd name="T96" fmla="*/ 2 w 241"/>
                  <a:gd name="T97" fmla="*/ 147 h 196"/>
                  <a:gd name="T98" fmla="*/ 14 w 241"/>
                  <a:gd name="T99" fmla="*/ 149 h 196"/>
                  <a:gd name="T100" fmla="*/ 24 w 241"/>
                  <a:gd name="T101" fmla="*/ 151 h 196"/>
                  <a:gd name="T102" fmla="*/ 1 w 241"/>
                  <a:gd name="T103" fmla="*/ 154 h 196"/>
                  <a:gd name="T104" fmla="*/ 3 w 241"/>
                  <a:gd name="T105" fmla="*/ 163 h 196"/>
                  <a:gd name="T106" fmla="*/ 9 w 241"/>
                  <a:gd name="T107" fmla="*/ 165 h 196"/>
                  <a:gd name="T108" fmla="*/ 7 w 241"/>
                  <a:gd name="T109" fmla="*/ 170 h 196"/>
                  <a:gd name="T110" fmla="*/ 3 w 241"/>
                  <a:gd name="T111" fmla="*/ 178 h 196"/>
                  <a:gd name="T112" fmla="*/ 8 w 241"/>
                  <a:gd name="T113" fmla="*/ 182 h 196"/>
                  <a:gd name="T114" fmla="*/ 18 w 241"/>
                  <a:gd name="T115" fmla="*/ 194 h 196"/>
                  <a:gd name="T116" fmla="*/ 44 w 241"/>
                  <a:gd name="T117" fmla="*/ 182 h 196"/>
                  <a:gd name="T118" fmla="*/ 50 w 241"/>
                  <a:gd name="T119" fmla="*/ 174 h 196"/>
                  <a:gd name="T120" fmla="*/ 55 w 241"/>
                  <a:gd name="T121" fmla="*/ 180 h 1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1"/>
                  <a:gd name="T184" fmla="*/ 0 h 196"/>
                  <a:gd name="T185" fmla="*/ 241 w 241"/>
                  <a:gd name="T186" fmla="*/ 196 h 1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1" h="196">
                    <a:moveTo>
                      <a:pt x="57" y="182"/>
                    </a:moveTo>
                    <a:lnTo>
                      <a:pt x="57" y="184"/>
                    </a:lnTo>
                    <a:lnTo>
                      <a:pt x="58" y="183"/>
                    </a:lnTo>
                    <a:lnTo>
                      <a:pt x="58" y="184"/>
                    </a:lnTo>
                    <a:lnTo>
                      <a:pt x="60" y="183"/>
                    </a:lnTo>
                    <a:lnTo>
                      <a:pt x="61" y="178"/>
                    </a:lnTo>
                    <a:lnTo>
                      <a:pt x="60" y="177"/>
                    </a:lnTo>
                    <a:lnTo>
                      <a:pt x="60" y="175"/>
                    </a:lnTo>
                    <a:lnTo>
                      <a:pt x="61" y="174"/>
                    </a:lnTo>
                    <a:lnTo>
                      <a:pt x="62" y="172"/>
                    </a:lnTo>
                    <a:lnTo>
                      <a:pt x="62" y="170"/>
                    </a:lnTo>
                    <a:lnTo>
                      <a:pt x="64" y="170"/>
                    </a:lnTo>
                    <a:lnTo>
                      <a:pt x="67" y="169"/>
                    </a:lnTo>
                    <a:lnTo>
                      <a:pt x="68" y="167"/>
                    </a:lnTo>
                    <a:lnTo>
                      <a:pt x="68" y="166"/>
                    </a:lnTo>
                    <a:lnTo>
                      <a:pt x="67" y="165"/>
                    </a:lnTo>
                    <a:lnTo>
                      <a:pt x="68" y="162"/>
                    </a:lnTo>
                    <a:lnTo>
                      <a:pt x="69" y="161"/>
                    </a:lnTo>
                    <a:lnTo>
                      <a:pt x="68" y="160"/>
                    </a:lnTo>
                    <a:lnTo>
                      <a:pt x="67" y="157"/>
                    </a:lnTo>
                    <a:lnTo>
                      <a:pt x="65" y="155"/>
                    </a:lnTo>
                    <a:lnTo>
                      <a:pt x="66" y="154"/>
                    </a:lnTo>
                    <a:lnTo>
                      <a:pt x="68" y="153"/>
                    </a:lnTo>
                    <a:lnTo>
                      <a:pt x="70" y="152"/>
                    </a:lnTo>
                    <a:lnTo>
                      <a:pt x="71" y="150"/>
                    </a:lnTo>
                    <a:lnTo>
                      <a:pt x="71" y="147"/>
                    </a:lnTo>
                    <a:lnTo>
                      <a:pt x="67" y="145"/>
                    </a:lnTo>
                    <a:lnTo>
                      <a:pt x="66" y="143"/>
                    </a:lnTo>
                    <a:lnTo>
                      <a:pt x="65" y="141"/>
                    </a:lnTo>
                    <a:lnTo>
                      <a:pt x="65" y="138"/>
                    </a:lnTo>
                    <a:lnTo>
                      <a:pt x="66" y="136"/>
                    </a:lnTo>
                    <a:lnTo>
                      <a:pt x="65" y="134"/>
                    </a:lnTo>
                    <a:lnTo>
                      <a:pt x="64" y="134"/>
                    </a:lnTo>
                    <a:lnTo>
                      <a:pt x="64" y="132"/>
                    </a:lnTo>
                    <a:lnTo>
                      <a:pt x="65" y="131"/>
                    </a:lnTo>
                    <a:lnTo>
                      <a:pt x="65" y="130"/>
                    </a:lnTo>
                    <a:lnTo>
                      <a:pt x="65" y="129"/>
                    </a:lnTo>
                    <a:lnTo>
                      <a:pt x="65" y="127"/>
                    </a:lnTo>
                    <a:lnTo>
                      <a:pt x="66" y="126"/>
                    </a:lnTo>
                    <a:lnTo>
                      <a:pt x="67" y="125"/>
                    </a:lnTo>
                    <a:lnTo>
                      <a:pt x="66" y="124"/>
                    </a:lnTo>
                    <a:lnTo>
                      <a:pt x="65" y="123"/>
                    </a:lnTo>
                    <a:lnTo>
                      <a:pt x="64" y="120"/>
                    </a:lnTo>
                    <a:lnTo>
                      <a:pt x="65" y="118"/>
                    </a:lnTo>
                    <a:lnTo>
                      <a:pt x="66" y="116"/>
                    </a:lnTo>
                    <a:lnTo>
                      <a:pt x="68" y="114"/>
                    </a:lnTo>
                    <a:lnTo>
                      <a:pt x="70" y="113"/>
                    </a:lnTo>
                    <a:lnTo>
                      <a:pt x="73" y="111"/>
                    </a:lnTo>
                    <a:lnTo>
                      <a:pt x="77" y="111"/>
                    </a:lnTo>
                    <a:lnTo>
                      <a:pt x="80" y="111"/>
                    </a:lnTo>
                    <a:lnTo>
                      <a:pt x="82" y="111"/>
                    </a:lnTo>
                    <a:lnTo>
                      <a:pt x="84" y="110"/>
                    </a:lnTo>
                    <a:lnTo>
                      <a:pt x="84" y="108"/>
                    </a:lnTo>
                    <a:lnTo>
                      <a:pt x="84" y="106"/>
                    </a:lnTo>
                    <a:lnTo>
                      <a:pt x="83" y="105"/>
                    </a:lnTo>
                    <a:lnTo>
                      <a:pt x="81" y="103"/>
                    </a:lnTo>
                    <a:lnTo>
                      <a:pt x="80" y="102"/>
                    </a:lnTo>
                    <a:lnTo>
                      <a:pt x="82" y="100"/>
                    </a:lnTo>
                    <a:lnTo>
                      <a:pt x="84" y="98"/>
                    </a:lnTo>
                    <a:lnTo>
                      <a:pt x="86" y="95"/>
                    </a:lnTo>
                    <a:lnTo>
                      <a:pt x="87" y="94"/>
                    </a:lnTo>
                    <a:lnTo>
                      <a:pt x="88" y="88"/>
                    </a:lnTo>
                    <a:lnTo>
                      <a:pt x="88" y="84"/>
                    </a:lnTo>
                    <a:lnTo>
                      <a:pt x="88" y="82"/>
                    </a:lnTo>
                    <a:lnTo>
                      <a:pt x="88" y="80"/>
                    </a:lnTo>
                    <a:lnTo>
                      <a:pt x="89" y="80"/>
                    </a:lnTo>
                    <a:lnTo>
                      <a:pt x="91" y="80"/>
                    </a:lnTo>
                    <a:lnTo>
                      <a:pt x="93" y="79"/>
                    </a:lnTo>
                    <a:lnTo>
                      <a:pt x="94" y="78"/>
                    </a:lnTo>
                    <a:lnTo>
                      <a:pt x="95" y="77"/>
                    </a:lnTo>
                    <a:lnTo>
                      <a:pt x="95" y="75"/>
                    </a:lnTo>
                    <a:lnTo>
                      <a:pt x="96" y="73"/>
                    </a:lnTo>
                    <a:lnTo>
                      <a:pt x="98" y="71"/>
                    </a:lnTo>
                    <a:lnTo>
                      <a:pt x="100" y="69"/>
                    </a:lnTo>
                    <a:lnTo>
                      <a:pt x="101" y="68"/>
                    </a:lnTo>
                    <a:lnTo>
                      <a:pt x="104" y="66"/>
                    </a:lnTo>
                    <a:lnTo>
                      <a:pt x="105" y="65"/>
                    </a:lnTo>
                    <a:lnTo>
                      <a:pt x="105" y="64"/>
                    </a:lnTo>
                    <a:lnTo>
                      <a:pt x="105" y="63"/>
                    </a:lnTo>
                    <a:lnTo>
                      <a:pt x="104" y="61"/>
                    </a:lnTo>
                    <a:lnTo>
                      <a:pt x="103" y="60"/>
                    </a:lnTo>
                    <a:lnTo>
                      <a:pt x="103" y="59"/>
                    </a:lnTo>
                    <a:lnTo>
                      <a:pt x="106" y="57"/>
                    </a:lnTo>
                    <a:lnTo>
                      <a:pt x="107" y="56"/>
                    </a:lnTo>
                    <a:lnTo>
                      <a:pt x="107" y="54"/>
                    </a:lnTo>
                    <a:lnTo>
                      <a:pt x="108" y="52"/>
                    </a:lnTo>
                    <a:lnTo>
                      <a:pt x="109" y="51"/>
                    </a:lnTo>
                    <a:lnTo>
                      <a:pt x="111" y="50"/>
                    </a:lnTo>
                    <a:lnTo>
                      <a:pt x="112" y="49"/>
                    </a:lnTo>
                    <a:lnTo>
                      <a:pt x="114" y="49"/>
                    </a:lnTo>
                    <a:lnTo>
                      <a:pt x="116" y="49"/>
                    </a:lnTo>
                    <a:lnTo>
                      <a:pt x="118" y="51"/>
                    </a:lnTo>
                    <a:lnTo>
                      <a:pt x="119" y="51"/>
                    </a:lnTo>
                    <a:lnTo>
                      <a:pt x="120" y="49"/>
                    </a:lnTo>
                    <a:lnTo>
                      <a:pt x="121" y="47"/>
                    </a:lnTo>
                    <a:lnTo>
                      <a:pt x="121" y="46"/>
                    </a:lnTo>
                    <a:lnTo>
                      <a:pt x="121" y="45"/>
                    </a:lnTo>
                    <a:lnTo>
                      <a:pt x="121" y="43"/>
                    </a:lnTo>
                    <a:lnTo>
                      <a:pt x="122" y="42"/>
                    </a:lnTo>
                    <a:lnTo>
                      <a:pt x="123" y="42"/>
                    </a:lnTo>
                    <a:lnTo>
                      <a:pt x="124" y="42"/>
                    </a:lnTo>
                    <a:lnTo>
                      <a:pt x="126" y="42"/>
                    </a:lnTo>
                    <a:lnTo>
                      <a:pt x="128" y="42"/>
                    </a:lnTo>
                    <a:lnTo>
                      <a:pt x="130" y="42"/>
                    </a:lnTo>
                    <a:lnTo>
                      <a:pt x="131" y="42"/>
                    </a:lnTo>
                    <a:lnTo>
                      <a:pt x="133" y="43"/>
                    </a:lnTo>
                    <a:lnTo>
                      <a:pt x="134" y="43"/>
                    </a:lnTo>
                    <a:lnTo>
                      <a:pt x="136" y="43"/>
                    </a:lnTo>
                    <a:lnTo>
                      <a:pt x="137" y="44"/>
                    </a:lnTo>
                    <a:lnTo>
                      <a:pt x="138" y="43"/>
                    </a:lnTo>
                    <a:lnTo>
                      <a:pt x="139" y="43"/>
                    </a:lnTo>
                    <a:lnTo>
                      <a:pt x="139" y="42"/>
                    </a:lnTo>
                    <a:lnTo>
                      <a:pt x="138" y="42"/>
                    </a:lnTo>
                    <a:lnTo>
                      <a:pt x="138" y="40"/>
                    </a:lnTo>
                    <a:lnTo>
                      <a:pt x="139" y="39"/>
                    </a:lnTo>
                    <a:lnTo>
                      <a:pt x="139" y="38"/>
                    </a:lnTo>
                    <a:lnTo>
                      <a:pt x="140" y="37"/>
                    </a:lnTo>
                    <a:lnTo>
                      <a:pt x="140" y="36"/>
                    </a:lnTo>
                    <a:lnTo>
                      <a:pt x="140" y="35"/>
                    </a:lnTo>
                    <a:lnTo>
                      <a:pt x="139" y="34"/>
                    </a:lnTo>
                    <a:lnTo>
                      <a:pt x="139" y="33"/>
                    </a:lnTo>
                    <a:lnTo>
                      <a:pt x="140" y="33"/>
                    </a:lnTo>
                    <a:lnTo>
                      <a:pt x="141" y="33"/>
                    </a:lnTo>
                    <a:lnTo>
                      <a:pt x="142" y="33"/>
                    </a:lnTo>
                    <a:lnTo>
                      <a:pt x="143" y="33"/>
                    </a:lnTo>
                    <a:lnTo>
                      <a:pt x="144" y="33"/>
                    </a:lnTo>
                    <a:lnTo>
                      <a:pt x="144" y="32"/>
                    </a:lnTo>
                    <a:lnTo>
                      <a:pt x="146" y="32"/>
                    </a:lnTo>
                    <a:lnTo>
                      <a:pt x="147" y="32"/>
                    </a:lnTo>
                    <a:lnTo>
                      <a:pt x="149" y="32"/>
                    </a:lnTo>
                    <a:lnTo>
                      <a:pt x="148" y="31"/>
                    </a:lnTo>
                    <a:lnTo>
                      <a:pt x="148" y="30"/>
                    </a:lnTo>
                    <a:lnTo>
                      <a:pt x="150" y="29"/>
                    </a:lnTo>
                    <a:lnTo>
                      <a:pt x="152" y="29"/>
                    </a:lnTo>
                    <a:lnTo>
                      <a:pt x="155" y="31"/>
                    </a:lnTo>
                    <a:lnTo>
                      <a:pt x="156" y="32"/>
                    </a:lnTo>
                    <a:lnTo>
                      <a:pt x="158" y="34"/>
                    </a:lnTo>
                    <a:lnTo>
                      <a:pt x="160" y="35"/>
                    </a:lnTo>
                    <a:lnTo>
                      <a:pt x="160" y="37"/>
                    </a:lnTo>
                    <a:lnTo>
                      <a:pt x="161" y="38"/>
                    </a:lnTo>
                    <a:lnTo>
                      <a:pt x="163" y="38"/>
                    </a:lnTo>
                    <a:lnTo>
                      <a:pt x="166" y="39"/>
                    </a:lnTo>
                    <a:lnTo>
                      <a:pt x="168" y="39"/>
                    </a:lnTo>
                    <a:lnTo>
                      <a:pt x="170" y="39"/>
                    </a:lnTo>
                    <a:lnTo>
                      <a:pt x="171" y="39"/>
                    </a:lnTo>
                    <a:lnTo>
                      <a:pt x="173" y="38"/>
                    </a:lnTo>
                    <a:lnTo>
                      <a:pt x="174" y="37"/>
                    </a:lnTo>
                    <a:lnTo>
                      <a:pt x="176" y="36"/>
                    </a:lnTo>
                    <a:lnTo>
                      <a:pt x="177" y="37"/>
                    </a:lnTo>
                    <a:lnTo>
                      <a:pt x="179" y="38"/>
                    </a:lnTo>
                    <a:lnTo>
                      <a:pt x="179" y="39"/>
                    </a:lnTo>
                    <a:lnTo>
                      <a:pt x="181" y="40"/>
                    </a:lnTo>
                    <a:lnTo>
                      <a:pt x="184" y="39"/>
                    </a:lnTo>
                    <a:lnTo>
                      <a:pt x="186" y="38"/>
                    </a:lnTo>
                    <a:lnTo>
                      <a:pt x="187" y="36"/>
                    </a:lnTo>
                    <a:lnTo>
                      <a:pt x="189" y="35"/>
                    </a:lnTo>
                    <a:lnTo>
                      <a:pt x="192" y="34"/>
                    </a:lnTo>
                    <a:lnTo>
                      <a:pt x="192" y="33"/>
                    </a:lnTo>
                    <a:lnTo>
                      <a:pt x="192" y="32"/>
                    </a:lnTo>
                    <a:lnTo>
                      <a:pt x="192" y="31"/>
                    </a:lnTo>
                    <a:lnTo>
                      <a:pt x="192" y="29"/>
                    </a:lnTo>
                    <a:lnTo>
                      <a:pt x="192" y="28"/>
                    </a:lnTo>
                    <a:lnTo>
                      <a:pt x="192" y="26"/>
                    </a:lnTo>
                    <a:lnTo>
                      <a:pt x="192" y="25"/>
                    </a:lnTo>
                    <a:lnTo>
                      <a:pt x="193" y="23"/>
                    </a:lnTo>
                    <a:lnTo>
                      <a:pt x="194" y="21"/>
                    </a:lnTo>
                    <a:lnTo>
                      <a:pt x="196" y="20"/>
                    </a:lnTo>
                    <a:lnTo>
                      <a:pt x="198" y="19"/>
                    </a:lnTo>
                    <a:lnTo>
                      <a:pt x="200" y="19"/>
                    </a:lnTo>
                    <a:lnTo>
                      <a:pt x="203" y="19"/>
                    </a:lnTo>
                    <a:lnTo>
                      <a:pt x="205" y="19"/>
                    </a:lnTo>
                    <a:lnTo>
                      <a:pt x="207" y="18"/>
                    </a:lnTo>
                    <a:lnTo>
                      <a:pt x="209" y="17"/>
                    </a:lnTo>
                    <a:lnTo>
                      <a:pt x="211" y="17"/>
                    </a:lnTo>
                    <a:lnTo>
                      <a:pt x="213" y="17"/>
                    </a:lnTo>
                    <a:lnTo>
                      <a:pt x="214" y="17"/>
                    </a:lnTo>
                    <a:lnTo>
                      <a:pt x="215" y="18"/>
                    </a:lnTo>
                    <a:lnTo>
                      <a:pt x="216" y="19"/>
                    </a:lnTo>
                    <a:lnTo>
                      <a:pt x="217" y="20"/>
                    </a:lnTo>
                    <a:lnTo>
                      <a:pt x="219" y="21"/>
                    </a:lnTo>
                    <a:lnTo>
                      <a:pt x="220" y="21"/>
                    </a:lnTo>
                    <a:lnTo>
                      <a:pt x="222" y="22"/>
                    </a:lnTo>
                    <a:lnTo>
                      <a:pt x="223" y="23"/>
                    </a:lnTo>
                    <a:lnTo>
                      <a:pt x="224" y="24"/>
                    </a:lnTo>
                    <a:lnTo>
                      <a:pt x="225" y="26"/>
                    </a:lnTo>
                    <a:lnTo>
                      <a:pt x="225" y="27"/>
                    </a:lnTo>
                    <a:lnTo>
                      <a:pt x="225" y="28"/>
                    </a:lnTo>
                    <a:lnTo>
                      <a:pt x="224" y="28"/>
                    </a:lnTo>
                    <a:lnTo>
                      <a:pt x="223" y="29"/>
                    </a:lnTo>
                    <a:lnTo>
                      <a:pt x="221" y="30"/>
                    </a:lnTo>
                    <a:lnTo>
                      <a:pt x="221" y="31"/>
                    </a:lnTo>
                    <a:lnTo>
                      <a:pt x="221" y="32"/>
                    </a:lnTo>
                    <a:lnTo>
                      <a:pt x="223" y="33"/>
                    </a:lnTo>
                    <a:lnTo>
                      <a:pt x="224" y="33"/>
                    </a:lnTo>
                    <a:lnTo>
                      <a:pt x="224" y="32"/>
                    </a:lnTo>
                    <a:lnTo>
                      <a:pt x="225" y="32"/>
                    </a:lnTo>
                    <a:lnTo>
                      <a:pt x="225" y="31"/>
                    </a:lnTo>
                    <a:lnTo>
                      <a:pt x="225" y="30"/>
                    </a:lnTo>
                    <a:lnTo>
                      <a:pt x="226" y="30"/>
                    </a:lnTo>
                    <a:lnTo>
                      <a:pt x="227" y="30"/>
                    </a:lnTo>
                    <a:lnTo>
                      <a:pt x="227" y="29"/>
                    </a:lnTo>
                    <a:lnTo>
                      <a:pt x="228" y="29"/>
                    </a:lnTo>
                    <a:lnTo>
                      <a:pt x="229" y="29"/>
                    </a:lnTo>
                    <a:lnTo>
                      <a:pt x="230" y="28"/>
                    </a:lnTo>
                    <a:lnTo>
                      <a:pt x="231" y="28"/>
                    </a:lnTo>
                    <a:lnTo>
                      <a:pt x="232" y="28"/>
                    </a:lnTo>
                    <a:lnTo>
                      <a:pt x="232" y="27"/>
                    </a:lnTo>
                    <a:lnTo>
                      <a:pt x="232" y="26"/>
                    </a:lnTo>
                    <a:lnTo>
                      <a:pt x="232" y="25"/>
                    </a:lnTo>
                    <a:lnTo>
                      <a:pt x="233" y="25"/>
                    </a:lnTo>
                    <a:lnTo>
                      <a:pt x="233" y="24"/>
                    </a:lnTo>
                    <a:lnTo>
                      <a:pt x="234" y="24"/>
                    </a:lnTo>
                    <a:lnTo>
                      <a:pt x="234" y="25"/>
                    </a:lnTo>
                    <a:lnTo>
                      <a:pt x="235" y="25"/>
                    </a:lnTo>
                    <a:lnTo>
                      <a:pt x="236" y="25"/>
                    </a:lnTo>
                    <a:lnTo>
                      <a:pt x="236" y="26"/>
                    </a:lnTo>
                    <a:lnTo>
                      <a:pt x="237" y="26"/>
                    </a:lnTo>
                    <a:lnTo>
                      <a:pt x="238" y="26"/>
                    </a:lnTo>
                    <a:lnTo>
                      <a:pt x="238" y="25"/>
                    </a:lnTo>
                    <a:lnTo>
                      <a:pt x="239" y="25"/>
                    </a:lnTo>
                    <a:lnTo>
                      <a:pt x="239" y="24"/>
                    </a:lnTo>
                    <a:lnTo>
                      <a:pt x="240" y="24"/>
                    </a:lnTo>
                    <a:lnTo>
                      <a:pt x="240" y="23"/>
                    </a:lnTo>
                    <a:lnTo>
                      <a:pt x="240" y="22"/>
                    </a:lnTo>
                    <a:lnTo>
                      <a:pt x="239" y="22"/>
                    </a:lnTo>
                    <a:lnTo>
                      <a:pt x="237" y="22"/>
                    </a:lnTo>
                    <a:lnTo>
                      <a:pt x="237" y="21"/>
                    </a:lnTo>
                    <a:lnTo>
                      <a:pt x="236" y="21"/>
                    </a:lnTo>
                    <a:lnTo>
                      <a:pt x="235" y="22"/>
                    </a:lnTo>
                    <a:lnTo>
                      <a:pt x="235" y="24"/>
                    </a:lnTo>
                    <a:lnTo>
                      <a:pt x="234" y="24"/>
                    </a:lnTo>
                    <a:lnTo>
                      <a:pt x="234" y="23"/>
                    </a:lnTo>
                    <a:lnTo>
                      <a:pt x="233" y="23"/>
                    </a:lnTo>
                    <a:lnTo>
                      <a:pt x="232" y="22"/>
                    </a:lnTo>
                    <a:lnTo>
                      <a:pt x="232" y="23"/>
                    </a:lnTo>
                    <a:lnTo>
                      <a:pt x="232" y="24"/>
                    </a:lnTo>
                    <a:lnTo>
                      <a:pt x="231" y="23"/>
                    </a:lnTo>
                    <a:lnTo>
                      <a:pt x="230" y="23"/>
                    </a:lnTo>
                    <a:lnTo>
                      <a:pt x="229" y="23"/>
                    </a:lnTo>
                    <a:lnTo>
                      <a:pt x="227" y="24"/>
                    </a:lnTo>
                    <a:lnTo>
                      <a:pt x="228" y="22"/>
                    </a:lnTo>
                    <a:lnTo>
                      <a:pt x="229" y="22"/>
                    </a:lnTo>
                    <a:lnTo>
                      <a:pt x="230" y="21"/>
                    </a:lnTo>
                    <a:lnTo>
                      <a:pt x="231" y="21"/>
                    </a:lnTo>
                    <a:lnTo>
                      <a:pt x="230" y="20"/>
                    </a:lnTo>
                    <a:lnTo>
                      <a:pt x="229" y="20"/>
                    </a:lnTo>
                    <a:lnTo>
                      <a:pt x="226" y="20"/>
                    </a:lnTo>
                    <a:lnTo>
                      <a:pt x="227" y="19"/>
                    </a:lnTo>
                    <a:lnTo>
                      <a:pt x="226" y="19"/>
                    </a:lnTo>
                    <a:lnTo>
                      <a:pt x="223" y="18"/>
                    </a:lnTo>
                    <a:lnTo>
                      <a:pt x="222" y="17"/>
                    </a:lnTo>
                    <a:lnTo>
                      <a:pt x="219" y="16"/>
                    </a:lnTo>
                    <a:lnTo>
                      <a:pt x="219" y="15"/>
                    </a:lnTo>
                    <a:lnTo>
                      <a:pt x="221" y="15"/>
                    </a:lnTo>
                    <a:lnTo>
                      <a:pt x="223" y="16"/>
                    </a:lnTo>
                    <a:lnTo>
                      <a:pt x="224" y="16"/>
                    </a:lnTo>
                    <a:lnTo>
                      <a:pt x="225" y="16"/>
                    </a:lnTo>
                    <a:lnTo>
                      <a:pt x="227" y="16"/>
                    </a:lnTo>
                    <a:lnTo>
                      <a:pt x="229" y="17"/>
                    </a:lnTo>
                    <a:lnTo>
                      <a:pt x="231" y="17"/>
                    </a:lnTo>
                    <a:lnTo>
                      <a:pt x="233" y="16"/>
                    </a:lnTo>
                    <a:lnTo>
                      <a:pt x="235" y="15"/>
                    </a:lnTo>
                    <a:lnTo>
                      <a:pt x="236" y="14"/>
                    </a:lnTo>
                    <a:lnTo>
                      <a:pt x="237" y="14"/>
                    </a:lnTo>
                    <a:lnTo>
                      <a:pt x="239" y="13"/>
                    </a:lnTo>
                    <a:lnTo>
                      <a:pt x="241" y="12"/>
                    </a:lnTo>
                    <a:lnTo>
                      <a:pt x="240" y="11"/>
                    </a:lnTo>
                    <a:lnTo>
                      <a:pt x="238" y="10"/>
                    </a:lnTo>
                    <a:lnTo>
                      <a:pt x="237" y="10"/>
                    </a:lnTo>
                    <a:lnTo>
                      <a:pt x="237" y="9"/>
                    </a:lnTo>
                    <a:lnTo>
                      <a:pt x="234" y="9"/>
                    </a:lnTo>
                    <a:lnTo>
                      <a:pt x="233" y="9"/>
                    </a:lnTo>
                    <a:lnTo>
                      <a:pt x="234" y="8"/>
                    </a:lnTo>
                    <a:lnTo>
                      <a:pt x="233" y="7"/>
                    </a:lnTo>
                    <a:lnTo>
                      <a:pt x="232" y="7"/>
                    </a:lnTo>
                    <a:lnTo>
                      <a:pt x="231" y="6"/>
                    </a:lnTo>
                    <a:lnTo>
                      <a:pt x="230" y="7"/>
                    </a:lnTo>
                    <a:lnTo>
                      <a:pt x="228" y="7"/>
                    </a:lnTo>
                    <a:lnTo>
                      <a:pt x="228" y="6"/>
                    </a:lnTo>
                    <a:lnTo>
                      <a:pt x="226" y="7"/>
                    </a:lnTo>
                    <a:lnTo>
                      <a:pt x="225" y="7"/>
                    </a:lnTo>
                    <a:lnTo>
                      <a:pt x="224" y="7"/>
                    </a:lnTo>
                    <a:lnTo>
                      <a:pt x="224" y="6"/>
                    </a:lnTo>
                    <a:lnTo>
                      <a:pt x="225" y="6"/>
                    </a:lnTo>
                    <a:lnTo>
                      <a:pt x="224" y="5"/>
                    </a:lnTo>
                    <a:lnTo>
                      <a:pt x="224" y="4"/>
                    </a:lnTo>
                    <a:lnTo>
                      <a:pt x="223" y="4"/>
                    </a:lnTo>
                    <a:lnTo>
                      <a:pt x="222" y="4"/>
                    </a:lnTo>
                    <a:lnTo>
                      <a:pt x="221" y="4"/>
                    </a:lnTo>
                    <a:lnTo>
                      <a:pt x="219" y="4"/>
                    </a:lnTo>
                    <a:lnTo>
                      <a:pt x="218" y="5"/>
                    </a:lnTo>
                    <a:lnTo>
                      <a:pt x="218" y="7"/>
                    </a:lnTo>
                    <a:lnTo>
                      <a:pt x="217" y="9"/>
                    </a:lnTo>
                    <a:lnTo>
                      <a:pt x="218" y="10"/>
                    </a:lnTo>
                    <a:lnTo>
                      <a:pt x="216" y="11"/>
                    </a:lnTo>
                    <a:lnTo>
                      <a:pt x="215" y="11"/>
                    </a:lnTo>
                    <a:lnTo>
                      <a:pt x="214" y="10"/>
                    </a:lnTo>
                    <a:lnTo>
                      <a:pt x="213" y="10"/>
                    </a:lnTo>
                    <a:lnTo>
                      <a:pt x="212" y="10"/>
                    </a:lnTo>
                    <a:lnTo>
                      <a:pt x="214" y="9"/>
                    </a:lnTo>
                    <a:lnTo>
                      <a:pt x="215" y="8"/>
                    </a:lnTo>
                    <a:lnTo>
                      <a:pt x="214" y="7"/>
                    </a:lnTo>
                    <a:lnTo>
                      <a:pt x="212" y="8"/>
                    </a:lnTo>
                    <a:lnTo>
                      <a:pt x="210" y="8"/>
                    </a:lnTo>
                    <a:lnTo>
                      <a:pt x="213" y="6"/>
                    </a:lnTo>
                    <a:lnTo>
                      <a:pt x="211" y="5"/>
                    </a:lnTo>
                    <a:lnTo>
                      <a:pt x="212" y="4"/>
                    </a:lnTo>
                    <a:lnTo>
                      <a:pt x="215" y="5"/>
                    </a:lnTo>
                    <a:lnTo>
                      <a:pt x="217" y="3"/>
                    </a:lnTo>
                    <a:lnTo>
                      <a:pt x="217" y="2"/>
                    </a:lnTo>
                    <a:lnTo>
                      <a:pt x="215" y="2"/>
                    </a:lnTo>
                    <a:lnTo>
                      <a:pt x="215" y="1"/>
                    </a:lnTo>
                    <a:lnTo>
                      <a:pt x="214" y="0"/>
                    </a:lnTo>
                    <a:lnTo>
                      <a:pt x="213" y="0"/>
                    </a:lnTo>
                    <a:lnTo>
                      <a:pt x="211" y="1"/>
                    </a:lnTo>
                    <a:lnTo>
                      <a:pt x="210" y="0"/>
                    </a:lnTo>
                    <a:lnTo>
                      <a:pt x="209" y="0"/>
                    </a:lnTo>
                    <a:lnTo>
                      <a:pt x="208" y="2"/>
                    </a:lnTo>
                    <a:lnTo>
                      <a:pt x="208" y="3"/>
                    </a:lnTo>
                    <a:lnTo>
                      <a:pt x="207" y="5"/>
                    </a:lnTo>
                    <a:lnTo>
                      <a:pt x="206" y="6"/>
                    </a:lnTo>
                    <a:lnTo>
                      <a:pt x="205" y="7"/>
                    </a:lnTo>
                    <a:lnTo>
                      <a:pt x="205" y="8"/>
                    </a:lnTo>
                    <a:lnTo>
                      <a:pt x="204" y="8"/>
                    </a:lnTo>
                    <a:lnTo>
                      <a:pt x="204" y="9"/>
                    </a:lnTo>
                    <a:lnTo>
                      <a:pt x="204" y="10"/>
                    </a:lnTo>
                    <a:lnTo>
                      <a:pt x="202" y="10"/>
                    </a:lnTo>
                    <a:lnTo>
                      <a:pt x="200" y="11"/>
                    </a:lnTo>
                    <a:lnTo>
                      <a:pt x="199" y="12"/>
                    </a:lnTo>
                    <a:lnTo>
                      <a:pt x="199" y="10"/>
                    </a:lnTo>
                    <a:lnTo>
                      <a:pt x="200" y="8"/>
                    </a:lnTo>
                    <a:lnTo>
                      <a:pt x="199" y="7"/>
                    </a:lnTo>
                    <a:lnTo>
                      <a:pt x="200" y="6"/>
                    </a:lnTo>
                    <a:lnTo>
                      <a:pt x="200" y="5"/>
                    </a:lnTo>
                    <a:lnTo>
                      <a:pt x="200" y="4"/>
                    </a:lnTo>
                    <a:lnTo>
                      <a:pt x="200" y="3"/>
                    </a:lnTo>
                    <a:lnTo>
                      <a:pt x="199" y="2"/>
                    </a:lnTo>
                    <a:lnTo>
                      <a:pt x="198" y="3"/>
                    </a:lnTo>
                    <a:lnTo>
                      <a:pt x="197" y="4"/>
                    </a:lnTo>
                    <a:lnTo>
                      <a:pt x="196" y="5"/>
                    </a:lnTo>
                    <a:lnTo>
                      <a:pt x="194" y="7"/>
                    </a:lnTo>
                    <a:lnTo>
                      <a:pt x="193" y="9"/>
                    </a:lnTo>
                    <a:lnTo>
                      <a:pt x="192" y="9"/>
                    </a:lnTo>
                    <a:lnTo>
                      <a:pt x="191" y="10"/>
                    </a:lnTo>
                    <a:lnTo>
                      <a:pt x="190" y="11"/>
                    </a:lnTo>
                    <a:lnTo>
                      <a:pt x="189" y="12"/>
                    </a:lnTo>
                    <a:lnTo>
                      <a:pt x="188" y="14"/>
                    </a:lnTo>
                    <a:lnTo>
                      <a:pt x="189" y="13"/>
                    </a:lnTo>
                    <a:lnTo>
                      <a:pt x="188" y="15"/>
                    </a:lnTo>
                    <a:lnTo>
                      <a:pt x="187" y="16"/>
                    </a:lnTo>
                    <a:lnTo>
                      <a:pt x="186" y="17"/>
                    </a:lnTo>
                    <a:lnTo>
                      <a:pt x="184" y="17"/>
                    </a:lnTo>
                    <a:lnTo>
                      <a:pt x="184" y="16"/>
                    </a:lnTo>
                    <a:lnTo>
                      <a:pt x="184" y="15"/>
                    </a:lnTo>
                    <a:lnTo>
                      <a:pt x="185" y="14"/>
                    </a:lnTo>
                    <a:lnTo>
                      <a:pt x="186" y="14"/>
                    </a:lnTo>
                    <a:lnTo>
                      <a:pt x="186" y="13"/>
                    </a:lnTo>
                    <a:lnTo>
                      <a:pt x="186" y="12"/>
                    </a:lnTo>
                    <a:lnTo>
                      <a:pt x="186" y="11"/>
                    </a:lnTo>
                    <a:lnTo>
                      <a:pt x="186" y="10"/>
                    </a:lnTo>
                    <a:lnTo>
                      <a:pt x="187" y="10"/>
                    </a:lnTo>
                    <a:lnTo>
                      <a:pt x="187" y="9"/>
                    </a:lnTo>
                    <a:lnTo>
                      <a:pt x="189" y="7"/>
                    </a:lnTo>
                    <a:lnTo>
                      <a:pt x="190" y="6"/>
                    </a:lnTo>
                    <a:lnTo>
                      <a:pt x="191" y="6"/>
                    </a:lnTo>
                    <a:lnTo>
                      <a:pt x="192" y="4"/>
                    </a:lnTo>
                    <a:lnTo>
                      <a:pt x="191" y="4"/>
                    </a:lnTo>
                    <a:lnTo>
                      <a:pt x="191" y="3"/>
                    </a:lnTo>
                    <a:lnTo>
                      <a:pt x="189" y="4"/>
                    </a:lnTo>
                    <a:lnTo>
                      <a:pt x="188" y="5"/>
                    </a:lnTo>
                    <a:lnTo>
                      <a:pt x="187" y="5"/>
                    </a:lnTo>
                    <a:lnTo>
                      <a:pt x="186" y="4"/>
                    </a:lnTo>
                    <a:lnTo>
                      <a:pt x="185" y="3"/>
                    </a:lnTo>
                    <a:lnTo>
                      <a:pt x="185" y="2"/>
                    </a:lnTo>
                    <a:lnTo>
                      <a:pt x="184" y="2"/>
                    </a:lnTo>
                    <a:lnTo>
                      <a:pt x="183" y="3"/>
                    </a:lnTo>
                    <a:lnTo>
                      <a:pt x="182" y="2"/>
                    </a:lnTo>
                    <a:lnTo>
                      <a:pt x="181" y="2"/>
                    </a:lnTo>
                    <a:lnTo>
                      <a:pt x="181" y="4"/>
                    </a:lnTo>
                    <a:lnTo>
                      <a:pt x="181" y="5"/>
                    </a:lnTo>
                    <a:lnTo>
                      <a:pt x="179" y="4"/>
                    </a:lnTo>
                    <a:lnTo>
                      <a:pt x="178" y="4"/>
                    </a:lnTo>
                    <a:lnTo>
                      <a:pt x="179" y="6"/>
                    </a:lnTo>
                    <a:lnTo>
                      <a:pt x="181" y="7"/>
                    </a:lnTo>
                    <a:lnTo>
                      <a:pt x="179" y="8"/>
                    </a:lnTo>
                    <a:lnTo>
                      <a:pt x="178" y="9"/>
                    </a:lnTo>
                    <a:lnTo>
                      <a:pt x="178" y="10"/>
                    </a:lnTo>
                    <a:lnTo>
                      <a:pt x="177" y="10"/>
                    </a:lnTo>
                    <a:lnTo>
                      <a:pt x="174" y="10"/>
                    </a:lnTo>
                    <a:lnTo>
                      <a:pt x="172" y="12"/>
                    </a:lnTo>
                    <a:lnTo>
                      <a:pt x="171" y="13"/>
                    </a:lnTo>
                    <a:lnTo>
                      <a:pt x="170" y="14"/>
                    </a:lnTo>
                    <a:lnTo>
                      <a:pt x="169" y="14"/>
                    </a:lnTo>
                    <a:lnTo>
                      <a:pt x="169" y="15"/>
                    </a:lnTo>
                    <a:lnTo>
                      <a:pt x="169" y="16"/>
                    </a:lnTo>
                    <a:lnTo>
                      <a:pt x="169" y="17"/>
                    </a:lnTo>
                    <a:lnTo>
                      <a:pt x="168" y="19"/>
                    </a:lnTo>
                    <a:lnTo>
                      <a:pt x="167" y="19"/>
                    </a:lnTo>
                    <a:lnTo>
                      <a:pt x="166" y="18"/>
                    </a:lnTo>
                    <a:lnTo>
                      <a:pt x="166" y="17"/>
                    </a:lnTo>
                    <a:lnTo>
                      <a:pt x="167" y="17"/>
                    </a:lnTo>
                    <a:lnTo>
                      <a:pt x="165" y="16"/>
                    </a:lnTo>
                    <a:lnTo>
                      <a:pt x="166" y="15"/>
                    </a:lnTo>
                    <a:lnTo>
                      <a:pt x="164" y="15"/>
                    </a:lnTo>
                    <a:lnTo>
                      <a:pt x="162" y="15"/>
                    </a:lnTo>
                    <a:lnTo>
                      <a:pt x="161" y="15"/>
                    </a:lnTo>
                    <a:lnTo>
                      <a:pt x="161" y="16"/>
                    </a:lnTo>
                    <a:lnTo>
                      <a:pt x="160" y="16"/>
                    </a:lnTo>
                    <a:lnTo>
                      <a:pt x="159" y="16"/>
                    </a:lnTo>
                    <a:lnTo>
                      <a:pt x="159" y="15"/>
                    </a:lnTo>
                    <a:lnTo>
                      <a:pt x="159" y="14"/>
                    </a:lnTo>
                    <a:lnTo>
                      <a:pt x="158" y="14"/>
                    </a:lnTo>
                    <a:lnTo>
                      <a:pt x="158" y="13"/>
                    </a:lnTo>
                    <a:lnTo>
                      <a:pt x="156" y="14"/>
                    </a:lnTo>
                    <a:lnTo>
                      <a:pt x="156" y="13"/>
                    </a:lnTo>
                    <a:lnTo>
                      <a:pt x="155" y="14"/>
                    </a:lnTo>
                    <a:lnTo>
                      <a:pt x="155" y="16"/>
                    </a:lnTo>
                    <a:lnTo>
                      <a:pt x="154" y="15"/>
                    </a:lnTo>
                    <a:lnTo>
                      <a:pt x="153" y="13"/>
                    </a:lnTo>
                    <a:lnTo>
                      <a:pt x="153" y="15"/>
                    </a:lnTo>
                    <a:lnTo>
                      <a:pt x="153" y="16"/>
                    </a:lnTo>
                    <a:lnTo>
                      <a:pt x="154" y="16"/>
                    </a:lnTo>
                    <a:lnTo>
                      <a:pt x="156" y="17"/>
                    </a:lnTo>
                    <a:lnTo>
                      <a:pt x="157" y="17"/>
                    </a:lnTo>
                    <a:lnTo>
                      <a:pt x="157" y="18"/>
                    </a:lnTo>
                    <a:lnTo>
                      <a:pt x="156" y="19"/>
                    </a:lnTo>
                    <a:lnTo>
                      <a:pt x="156" y="20"/>
                    </a:lnTo>
                    <a:lnTo>
                      <a:pt x="157" y="21"/>
                    </a:lnTo>
                    <a:lnTo>
                      <a:pt x="157" y="23"/>
                    </a:lnTo>
                    <a:lnTo>
                      <a:pt x="156" y="22"/>
                    </a:lnTo>
                    <a:lnTo>
                      <a:pt x="154" y="20"/>
                    </a:lnTo>
                    <a:lnTo>
                      <a:pt x="153" y="19"/>
                    </a:lnTo>
                    <a:lnTo>
                      <a:pt x="151" y="18"/>
                    </a:lnTo>
                    <a:lnTo>
                      <a:pt x="150" y="18"/>
                    </a:lnTo>
                    <a:lnTo>
                      <a:pt x="151" y="20"/>
                    </a:lnTo>
                    <a:lnTo>
                      <a:pt x="150" y="20"/>
                    </a:lnTo>
                    <a:lnTo>
                      <a:pt x="149" y="21"/>
                    </a:lnTo>
                    <a:lnTo>
                      <a:pt x="148" y="21"/>
                    </a:lnTo>
                    <a:lnTo>
                      <a:pt x="147" y="21"/>
                    </a:lnTo>
                    <a:lnTo>
                      <a:pt x="147" y="20"/>
                    </a:lnTo>
                    <a:lnTo>
                      <a:pt x="148" y="19"/>
                    </a:lnTo>
                    <a:lnTo>
                      <a:pt x="146" y="20"/>
                    </a:lnTo>
                    <a:lnTo>
                      <a:pt x="145" y="21"/>
                    </a:lnTo>
                    <a:lnTo>
                      <a:pt x="145" y="22"/>
                    </a:lnTo>
                    <a:lnTo>
                      <a:pt x="144" y="22"/>
                    </a:lnTo>
                    <a:lnTo>
                      <a:pt x="144" y="24"/>
                    </a:lnTo>
                    <a:lnTo>
                      <a:pt x="143" y="25"/>
                    </a:lnTo>
                    <a:lnTo>
                      <a:pt x="142" y="26"/>
                    </a:lnTo>
                    <a:lnTo>
                      <a:pt x="141" y="28"/>
                    </a:lnTo>
                    <a:lnTo>
                      <a:pt x="139" y="29"/>
                    </a:lnTo>
                    <a:lnTo>
                      <a:pt x="140" y="28"/>
                    </a:lnTo>
                    <a:lnTo>
                      <a:pt x="141" y="27"/>
                    </a:lnTo>
                    <a:lnTo>
                      <a:pt x="141" y="26"/>
                    </a:lnTo>
                    <a:lnTo>
                      <a:pt x="141" y="23"/>
                    </a:lnTo>
                    <a:lnTo>
                      <a:pt x="142" y="21"/>
                    </a:lnTo>
                    <a:lnTo>
                      <a:pt x="141" y="19"/>
                    </a:lnTo>
                    <a:lnTo>
                      <a:pt x="140" y="20"/>
                    </a:lnTo>
                    <a:lnTo>
                      <a:pt x="139" y="20"/>
                    </a:lnTo>
                    <a:lnTo>
                      <a:pt x="138" y="21"/>
                    </a:lnTo>
                    <a:lnTo>
                      <a:pt x="137" y="23"/>
                    </a:lnTo>
                    <a:lnTo>
                      <a:pt x="136" y="25"/>
                    </a:lnTo>
                    <a:lnTo>
                      <a:pt x="135" y="27"/>
                    </a:lnTo>
                    <a:lnTo>
                      <a:pt x="135" y="26"/>
                    </a:lnTo>
                    <a:lnTo>
                      <a:pt x="135" y="24"/>
                    </a:lnTo>
                    <a:lnTo>
                      <a:pt x="135" y="23"/>
                    </a:lnTo>
                    <a:lnTo>
                      <a:pt x="135" y="22"/>
                    </a:lnTo>
                    <a:lnTo>
                      <a:pt x="134" y="22"/>
                    </a:lnTo>
                    <a:lnTo>
                      <a:pt x="132" y="22"/>
                    </a:lnTo>
                    <a:lnTo>
                      <a:pt x="131" y="22"/>
                    </a:lnTo>
                    <a:lnTo>
                      <a:pt x="130" y="23"/>
                    </a:lnTo>
                    <a:lnTo>
                      <a:pt x="129" y="24"/>
                    </a:lnTo>
                    <a:lnTo>
                      <a:pt x="129" y="25"/>
                    </a:lnTo>
                    <a:lnTo>
                      <a:pt x="130" y="26"/>
                    </a:lnTo>
                    <a:lnTo>
                      <a:pt x="131" y="28"/>
                    </a:lnTo>
                    <a:lnTo>
                      <a:pt x="133" y="28"/>
                    </a:lnTo>
                    <a:lnTo>
                      <a:pt x="134" y="30"/>
                    </a:lnTo>
                    <a:lnTo>
                      <a:pt x="134" y="31"/>
                    </a:lnTo>
                    <a:lnTo>
                      <a:pt x="132" y="31"/>
                    </a:lnTo>
                    <a:lnTo>
                      <a:pt x="132" y="30"/>
                    </a:lnTo>
                    <a:lnTo>
                      <a:pt x="131" y="29"/>
                    </a:lnTo>
                    <a:lnTo>
                      <a:pt x="129" y="28"/>
                    </a:lnTo>
                    <a:lnTo>
                      <a:pt x="128" y="27"/>
                    </a:lnTo>
                    <a:lnTo>
                      <a:pt x="126" y="26"/>
                    </a:lnTo>
                    <a:lnTo>
                      <a:pt x="125" y="26"/>
                    </a:lnTo>
                    <a:lnTo>
                      <a:pt x="124" y="26"/>
                    </a:lnTo>
                    <a:lnTo>
                      <a:pt x="125" y="27"/>
                    </a:lnTo>
                    <a:lnTo>
                      <a:pt x="126" y="28"/>
                    </a:lnTo>
                    <a:lnTo>
                      <a:pt x="128" y="29"/>
                    </a:lnTo>
                    <a:lnTo>
                      <a:pt x="127" y="30"/>
                    </a:lnTo>
                    <a:lnTo>
                      <a:pt x="126" y="30"/>
                    </a:lnTo>
                    <a:lnTo>
                      <a:pt x="125" y="29"/>
                    </a:lnTo>
                    <a:lnTo>
                      <a:pt x="124" y="30"/>
                    </a:lnTo>
                    <a:lnTo>
                      <a:pt x="124" y="29"/>
                    </a:lnTo>
                    <a:lnTo>
                      <a:pt x="122" y="29"/>
                    </a:lnTo>
                    <a:lnTo>
                      <a:pt x="123" y="27"/>
                    </a:lnTo>
                    <a:lnTo>
                      <a:pt x="122" y="26"/>
                    </a:lnTo>
                    <a:lnTo>
                      <a:pt x="121" y="27"/>
                    </a:lnTo>
                    <a:lnTo>
                      <a:pt x="121" y="28"/>
                    </a:lnTo>
                    <a:lnTo>
                      <a:pt x="120" y="29"/>
                    </a:lnTo>
                    <a:lnTo>
                      <a:pt x="120" y="30"/>
                    </a:lnTo>
                    <a:lnTo>
                      <a:pt x="120" y="31"/>
                    </a:lnTo>
                    <a:lnTo>
                      <a:pt x="121" y="31"/>
                    </a:lnTo>
                    <a:lnTo>
                      <a:pt x="120" y="32"/>
                    </a:lnTo>
                    <a:lnTo>
                      <a:pt x="119" y="32"/>
                    </a:lnTo>
                    <a:lnTo>
                      <a:pt x="117" y="33"/>
                    </a:lnTo>
                    <a:lnTo>
                      <a:pt x="116" y="33"/>
                    </a:lnTo>
                    <a:lnTo>
                      <a:pt x="116" y="34"/>
                    </a:lnTo>
                    <a:lnTo>
                      <a:pt x="116" y="35"/>
                    </a:lnTo>
                    <a:lnTo>
                      <a:pt x="116" y="36"/>
                    </a:lnTo>
                    <a:lnTo>
                      <a:pt x="117" y="36"/>
                    </a:lnTo>
                    <a:lnTo>
                      <a:pt x="118" y="37"/>
                    </a:lnTo>
                    <a:lnTo>
                      <a:pt x="117" y="36"/>
                    </a:lnTo>
                    <a:lnTo>
                      <a:pt x="117" y="38"/>
                    </a:lnTo>
                    <a:lnTo>
                      <a:pt x="115" y="38"/>
                    </a:lnTo>
                    <a:lnTo>
                      <a:pt x="114" y="38"/>
                    </a:lnTo>
                    <a:lnTo>
                      <a:pt x="115" y="39"/>
                    </a:lnTo>
                    <a:lnTo>
                      <a:pt x="115" y="40"/>
                    </a:lnTo>
                    <a:lnTo>
                      <a:pt x="113" y="39"/>
                    </a:lnTo>
                    <a:lnTo>
                      <a:pt x="112" y="40"/>
                    </a:lnTo>
                    <a:lnTo>
                      <a:pt x="111" y="40"/>
                    </a:lnTo>
                    <a:lnTo>
                      <a:pt x="108" y="40"/>
                    </a:lnTo>
                    <a:lnTo>
                      <a:pt x="107" y="41"/>
                    </a:lnTo>
                    <a:lnTo>
                      <a:pt x="106" y="42"/>
                    </a:lnTo>
                    <a:lnTo>
                      <a:pt x="108" y="43"/>
                    </a:lnTo>
                    <a:lnTo>
                      <a:pt x="110" y="42"/>
                    </a:lnTo>
                    <a:lnTo>
                      <a:pt x="111" y="42"/>
                    </a:lnTo>
                    <a:lnTo>
                      <a:pt x="112" y="42"/>
                    </a:lnTo>
                    <a:lnTo>
                      <a:pt x="113" y="43"/>
                    </a:lnTo>
                    <a:lnTo>
                      <a:pt x="115" y="42"/>
                    </a:lnTo>
                    <a:lnTo>
                      <a:pt x="116" y="42"/>
                    </a:lnTo>
                    <a:lnTo>
                      <a:pt x="116" y="43"/>
                    </a:lnTo>
                    <a:lnTo>
                      <a:pt x="115" y="43"/>
                    </a:lnTo>
                    <a:lnTo>
                      <a:pt x="114" y="44"/>
                    </a:lnTo>
                    <a:lnTo>
                      <a:pt x="113" y="45"/>
                    </a:lnTo>
                    <a:lnTo>
                      <a:pt x="112" y="45"/>
                    </a:lnTo>
                    <a:lnTo>
                      <a:pt x="111" y="44"/>
                    </a:lnTo>
                    <a:lnTo>
                      <a:pt x="109" y="44"/>
                    </a:lnTo>
                    <a:lnTo>
                      <a:pt x="107" y="44"/>
                    </a:lnTo>
                    <a:lnTo>
                      <a:pt x="106" y="44"/>
                    </a:lnTo>
                    <a:lnTo>
                      <a:pt x="104" y="44"/>
                    </a:lnTo>
                    <a:lnTo>
                      <a:pt x="104" y="45"/>
                    </a:lnTo>
                    <a:lnTo>
                      <a:pt x="104" y="46"/>
                    </a:lnTo>
                    <a:lnTo>
                      <a:pt x="105" y="47"/>
                    </a:lnTo>
                    <a:lnTo>
                      <a:pt x="105" y="48"/>
                    </a:lnTo>
                    <a:lnTo>
                      <a:pt x="104" y="48"/>
                    </a:lnTo>
                    <a:lnTo>
                      <a:pt x="105" y="49"/>
                    </a:lnTo>
                    <a:lnTo>
                      <a:pt x="105" y="51"/>
                    </a:lnTo>
                    <a:lnTo>
                      <a:pt x="104" y="50"/>
                    </a:lnTo>
                    <a:lnTo>
                      <a:pt x="104" y="51"/>
                    </a:lnTo>
                    <a:lnTo>
                      <a:pt x="103" y="52"/>
                    </a:lnTo>
                    <a:lnTo>
                      <a:pt x="102" y="50"/>
                    </a:lnTo>
                    <a:lnTo>
                      <a:pt x="102" y="49"/>
                    </a:lnTo>
                    <a:lnTo>
                      <a:pt x="102" y="47"/>
                    </a:lnTo>
                    <a:lnTo>
                      <a:pt x="100" y="48"/>
                    </a:lnTo>
                    <a:lnTo>
                      <a:pt x="100" y="49"/>
                    </a:lnTo>
                    <a:lnTo>
                      <a:pt x="98" y="49"/>
                    </a:lnTo>
                    <a:lnTo>
                      <a:pt x="100" y="50"/>
                    </a:lnTo>
                    <a:lnTo>
                      <a:pt x="99" y="50"/>
                    </a:lnTo>
                    <a:lnTo>
                      <a:pt x="98" y="50"/>
                    </a:lnTo>
                    <a:lnTo>
                      <a:pt x="97" y="51"/>
                    </a:lnTo>
                    <a:lnTo>
                      <a:pt x="96" y="52"/>
                    </a:lnTo>
                    <a:lnTo>
                      <a:pt x="97" y="53"/>
                    </a:lnTo>
                    <a:lnTo>
                      <a:pt x="98" y="54"/>
                    </a:lnTo>
                    <a:lnTo>
                      <a:pt x="97" y="54"/>
                    </a:lnTo>
                    <a:lnTo>
                      <a:pt x="98" y="55"/>
                    </a:lnTo>
                    <a:lnTo>
                      <a:pt x="97" y="55"/>
                    </a:lnTo>
                    <a:lnTo>
                      <a:pt x="96" y="56"/>
                    </a:lnTo>
                    <a:lnTo>
                      <a:pt x="95" y="57"/>
                    </a:lnTo>
                    <a:lnTo>
                      <a:pt x="94" y="57"/>
                    </a:lnTo>
                    <a:lnTo>
                      <a:pt x="96" y="57"/>
                    </a:lnTo>
                    <a:lnTo>
                      <a:pt x="98" y="57"/>
                    </a:lnTo>
                    <a:lnTo>
                      <a:pt x="99" y="57"/>
                    </a:lnTo>
                    <a:lnTo>
                      <a:pt x="98" y="58"/>
                    </a:lnTo>
                    <a:lnTo>
                      <a:pt x="97" y="58"/>
                    </a:lnTo>
                    <a:lnTo>
                      <a:pt x="96" y="59"/>
                    </a:lnTo>
                    <a:lnTo>
                      <a:pt x="94" y="58"/>
                    </a:lnTo>
                    <a:lnTo>
                      <a:pt x="93" y="58"/>
                    </a:lnTo>
                    <a:lnTo>
                      <a:pt x="92" y="58"/>
                    </a:lnTo>
                    <a:lnTo>
                      <a:pt x="92" y="57"/>
                    </a:lnTo>
                    <a:lnTo>
                      <a:pt x="91" y="57"/>
                    </a:lnTo>
                    <a:lnTo>
                      <a:pt x="89" y="58"/>
                    </a:lnTo>
                    <a:lnTo>
                      <a:pt x="88" y="60"/>
                    </a:lnTo>
                    <a:lnTo>
                      <a:pt x="86" y="61"/>
                    </a:lnTo>
                    <a:lnTo>
                      <a:pt x="86" y="62"/>
                    </a:lnTo>
                    <a:lnTo>
                      <a:pt x="87" y="62"/>
                    </a:lnTo>
                    <a:lnTo>
                      <a:pt x="87" y="63"/>
                    </a:lnTo>
                    <a:lnTo>
                      <a:pt x="86" y="64"/>
                    </a:lnTo>
                    <a:lnTo>
                      <a:pt x="85" y="65"/>
                    </a:lnTo>
                    <a:lnTo>
                      <a:pt x="85" y="66"/>
                    </a:lnTo>
                    <a:lnTo>
                      <a:pt x="84" y="66"/>
                    </a:lnTo>
                    <a:lnTo>
                      <a:pt x="83" y="66"/>
                    </a:lnTo>
                    <a:lnTo>
                      <a:pt x="81" y="66"/>
                    </a:lnTo>
                    <a:lnTo>
                      <a:pt x="81" y="67"/>
                    </a:lnTo>
                    <a:lnTo>
                      <a:pt x="80" y="67"/>
                    </a:lnTo>
                    <a:lnTo>
                      <a:pt x="81" y="69"/>
                    </a:lnTo>
                    <a:lnTo>
                      <a:pt x="80" y="69"/>
                    </a:lnTo>
                    <a:lnTo>
                      <a:pt x="79" y="69"/>
                    </a:lnTo>
                    <a:lnTo>
                      <a:pt x="79" y="70"/>
                    </a:lnTo>
                    <a:lnTo>
                      <a:pt x="77" y="71"/>
                    </a:lnTo>
                    <a:lnTo>
                      <a:pt x="76" y="72"/>
                    </a:lnTo>
                    <a:lnTo>
                      <a:pt x="76" y="73"/>
                    </a:lnTo>
                    <a:lnTo>
                      <a:pt x="78" y="73"/>
                    </a:lnTo>
                    <a:lnTo>
                      <a:pt x="78" y="74"/>
                    </a:lnTo>
                    <a:lnTo>
                      <a:pt x="76" y="74"/>
                    </a:lnTo>
                    <a:lnTo>
                      <a:pt x="75" y="74"/>
                    </a:lnTo>
                    <a:lnTo>
                      <a:pt x="75" y="75"/>
                    </a:lnTo>
                    <a:lnTo>
                      <a:pt x="76" y="76"/>
                    </a:lnTo>
                    <a:lnTo>
                      <a:pt x="77" y="76"/>
                    </a:lnTo>
                    <a:lnTo>
                      <a:pt x="78" y="76"/>
                    </a:lnTo>
                    <a:lnTo>
                      <a:pt x="77" y="77"/>
                    </a:lnTo>
                    <a:lnTo>
                      <a:pt x="76" y="77"/>
                    </a:lnTo>
                    <a:lnTo>
                      <a:pt x="74" y="78"/>
                    </a:lnTo>
                    <a:lnTo>
                      <a:pt x="73" y="78"/>
                    </a:lnTo>
                    <a:lnTo>
                      <a:pt x="73" y="79"/>
                    </a:lnTo>
                    <a:lnTo>
                      <a:pt x="73" y="80"/>
                    </a:lnTo>
                    <a:lnTo>
                      <a:pt x="72" y="80"/>
                    </a:lnTo>
                    <a:lnTo>
                      <a:pt x="70" y="81"/>
                    </a:lnTo>
                    <a:lnTo>
                      <a:pt x="69" y="82"/>
                    </a:lnTo>
                    <a:lnTo>
                      <a:pt x="71" y="82"/>
                    </a:lnTo>
                    <a:lnTo>
                      <a:pt x="72" y="81"/>
                    </a:lnTo>
                    <a:lnTo>
                      <a:pt x="74" y="81"/>
                    </a:lnTo>
                    <a:lnTo>
                      <a:pt x="74" y="82"/>
                    </a:lnTo>
                    <a:lnTo>
                      <a:pt x="75" y="83"/>
                    </a:lnTo>
                    <a:lnTo>
                      <a:pt x="73" y="83"/>
                    </a:lnTo>
                    <a:lnTo>
                      <a:pt x="72" y="82"/>
                    </a:lnTo>
                    <a:lnTo>
                      <a:pt x="71" y="83"/>
                    </a:lnTo>
                    <a:lnTo>
                      <a:pt x="72" y="84"/>
                    </a:lnTo>
                    <a:lnTo>
                      <a:pt x="71" y="84"/>
                    </a:lnTo>
                    <a:lnTo>
                      <a:pt x="71" y="85"/>
                    </a:lnTo>
                    <a:lnTo>
                      <a:pt x="71" y="86"/>
                    </a:lnTo>
                    <a:lnTo>
                      <a:pt x="70" y="86"/>
                    </a:lnTo>
                    <a:lnTo>
                      <a:pt x="69" y="86"/>
                    </a:lnTo>
                    <a:lnTo>
                      <a:pt x="69" y="87"/>
                    </a:lnTo>
                    <a:lnTo>
                      <a:pt x="69" y="88"/>
                    </a:lnTo>
                    <a:lnTo>
                      <a:pt x="70" y="88"/>
                    </a:lnTo>
                    <a:lnTo>
                      <a:pt x="70" y="90"/>
                    </a:lnTo>
                    <a:lnTo>
                      <a:pt x="71" y="91"/>
                    </a:lnTo>
                    <a:lnTo>
                      <a:pt x="69" y="90"/>
                    </a:lnTo>
                    <a:lnTo>
                      <a:pt x="68" y="89"/>
                    </a:lnTo>
                    <a:lnTo>
                      <a:pt x="67" y="88"/>
                    </a:lnTo>
                    <a:lnTo>
                      <a:pt x="67" y="89"/>
                    </a:lnTo>
                    <a:lnTo>
                      <a:pt x="67" y="90"/>
                    </a:lnTo>
                    <a:lnTo>
                      <a:pt x="67" y="91"/>
                    </a:lnTo>
                    <a:lnTo>
                      <a:pt x="66" y="91"/>
                    </a:lnTo>
                    <a:lnTo>
                      <a:pt x="65" y="92"/>
                    </a:lnTo>
                    <a:lnTo>
                      <a:pt x="66" y="92"/>
                    </a:lnTo>
                    <a:lnTo>
                      <a:pt x="67" y="92"/>
                    </a:lnTo>
                    <a:lnTo>
                      <a:pt x="68" y="91"/>
                    </a:lnTo>
                    <a:lnTo>
                      <a:pt x="68" y="92"/>
                    </a:lnTo>
                    <a:lnTo>
                      <a:pt x="68" y="93"/>
                    </a:lnTo>
                    <a:lnTo>
                      <a:pt x="68" y="94"/>
                    </a:lnTo>
                    <a:lnTo>
                      <a:pt x="67" y="94"/>
                    </a:lnTo>
                    <a:lnTo>
                      <a:pt x="66" y="94"/>
                    </a:lnTo>
                    <a:lnTo>
                      <a:pt x="65" y="94"/>
                    </a:lnTo>
                    <a:lnTo>
                      <a:pt x="64" y="95"/>
                    </a:lnTo>
                    <a:lnTo>
                      <a:pt x="64" y="94"/>
                    </a:lnTo>
                    <a:lnTo>
                      <a:pt x="63" y="94"/>
                    </a:lnTo>
                    <a:lnTo>
                      <a:pt x="62" y="96"/>
                    </a:lnTo>
                    <a:lnTo>
                      <a:pt x="62" y="97"/>
                    </a:lnTo>
                    <a:lnTo>
                      <a:pt x="60" y="97"/>
                    </a:lnTo>
                    <a:lnTo>
                      <a:pt x="59" y="98"/>
                    </a:lnTo>
                    <a:lnTo>
                      <a:pt x="59" y="99"/>
                    </a:lnTo>
                    <a:lnTo>
                      <a:pt x="58" y="100"/>
                    </a:lnTo>
                    <a:lnTo>
                      <a:pt x="60" y="100"/>
                    </a:lnTo>
                    <a:lnTo>
                      <a:pt x="61" y="99"/>
                    </a:lnTo>
                    <a:lnTo>
                      <a:pt x="62" y="99"/>
                    </a:lnTo>
                    <a:lnTo>
                      <a:pt x="61" y="100"/>
                    </a:lnTo>
                    <a:lnTo>
                      <a:pt x="59" y="100"/>
                    </a:lnTo>
                    <a:lnTo>
                      <a:pt x="59" y="101"/>
                    </a:lnTo>
                    <a:lnTo>
                      <a:pt x="60" y="103"/>
                    </a:lnTo>
                    <a:lnTo>
                      <a:pt x="59" y="104"/>
                    </a:lnTo>
                    <a:lnTo>
                      <a:pt x="57" y="104"/>
                    </a:lnTo>
                    <a:lnTo>
                      <a:pt x="56" y="103"/>
                    </a:lnTo>
                    <a:lnTo>
                      <a:pt x="55" y="103"/>
                    </a:lnTo>
                    <a:lnTo>
                      <a:pt x="54" y="103"/>
                    </a:lnTo>
                    <a:lnTo>
                      <a:pt x="53" y="104"/>
                    </a:lnTo>
                    <a:lnTo>
                      <a:pt x="52" y="105"/>
                    </a:lnTo>
                    <a:lnTo>
                      <a:pt x="51" y="105"/>
                    </a:lnTo>
                    <a:lnTo>
                      <a:pt x="51" y="106"/>
                    </a:lnTo>
                    <a:lnTo>
                      <a:pt x="50" y="107"/>
                    </a:lnTo>
                    <a:lnTo>
                      <a:pt x="49" y="107"/>
                    </a:lnTo>
                    <a:lnTo>
                      <a:pt x="48" y="108"/>
                    </a:lnTo>
                    <a:lnTo>
                      <a:pt x="48" y="109"/>
                    </a:lnTo>
                    <a:lnTo>
                      <a:pt x="47" y="110"/>
                    </a:lnTo>
                    <a:lnTo>
                      <a:pt x="46" y="110"/>
                    </a:lnTo>
                    <a:lnTo>
                      <a:pt x="47" y="111"/>
                    </a:lnTo>
                    <a:lnTo>
                      <a:pt x="47" y="112"/>
                    </a:lnTo>
                    <a:lnTo>
                      <a:pt x="45" y="113"/>
                    </a:lnTo>
                    <a:lnTo>
                      <a:pt x="43" y="113"/>
                    </a:lnTo>
                    <a:lnTo>
                      <a:pt x="43" y="115"/>
                    </a:lnTo>
                    <a:lnTo>
                      <a:pt x="44" y="115"/>
                    </a:lnTo>
                    <a:lnTo>
                      <a:pt x="46" y="115"/>
                    </a:lnTo>
                    <a:lnTo>
                      <a:pt x="45" y="116"/>
                    </a:lnTo>
                    <a:lnTo>
                      <a:pt x="46" y="118"/>
                    </a:lnTo>
                    <a:lnTo>
                      <a:pt x="47" y="118"/>
                    </a:lnTo>
                    <a:lnTo>
                      <a:pt x="49" y="117"/>
                    </a:lnTo>
                    <a:lnTo>
                      <a:pt x="50" y="117"/>
                    </a:lnTo>
                    <a:lnTo>
                      <a:pt x="52" y="116"/>
                    </a:lnTo>
                    <a:lnTo>
                      <a:pt x="54" y="115"/>
                    </a:lnTo>
                    <a:lnTo>
                      <a:pt x="56" y="114"/>
                    </a:lnTo>
                    <a:lnTo>
                      <a:pt x="57" y="114"/>
                    </a:lnTo>
                    <a:lnTo>
                      <a:pt x="58" y="113"/>
                    </a:lnTo>
                    <a:lnTo>
                      <a:pt x="59" y="113"/>
                    </a:lnTo>
                    <a:lnTo>
                      <a:pt x="58" y="114"/>
                    </a:lnTo>
                    <a:lnTo>
                      <a:pt x="57" y="115"/>
                    </a:lnTo>
                    <a:lnTo>
                      <a:pt x="56" y="115"/>
                    </a:lnTo>
                    <a:lnTo>
                      <a:pt x="55" y="115"/>
                    </a:lnTo>
                    <a:lnTo>
                      <a:pt x="53" y="116"/>
                    </a:lnTo>
                    <a:lnTo>
                      <a:pt x="52" y="117"/>
                    </a:lnTo>
                    <a:lnTo>
                      <a:pt x="53" y="118"/>
                    </a:lnTo>
                    <a:lnTo>
                      <a:pt x="52" y="118"/>
                    </a:lnTo>
                    <a:lnTo>
                      <a:pt x="51" y="119"/>
                    </a:lnTo>
                    <a:lnTo>
                      <a:pt x="49" y="119"/>
                    </a:lnTo>
                    <a:lnTo>
                      <a:pt x="48" y="119"/>
                    </a:lnTo>
                    <a:lnTo>
                      <a:pt x="47" y="119"/>
                    </a:lnTo>
                    <a:lnTo>
                      <a:pt x="48" y="120"/>
                    </a:lnTo>
                    <a:lnTo>
                      <a:pt x="47" y="120"/>
                    </a:lnTo>
                    <a:lnTo>
                      <a:pt x="45" y="120"/>
                    </a:lnTo>
                    <a:lnTo>
                      <a:pt x="45" y="119"/>
                    </a:lnTo>
                    <a:lnTo>
                      <a:pt x="45" y="118"/>
                    </a:lnTo>
                    <a:lnTo>
                      <a:pt x="44" y="117"/>
                    </a:lnTo>
                    <a:lnTo>
                      <a:pt x="43" y="117"/>
                    </a:lnTo>
                    <a:lnTo>
                      <a:pt x="42" y="117"/>
                    </a:lnTo>
                    <a:lnTo>
                      <a:pt x="41" y="117"/>
                    </a:lnTo>
                    <a:lnTo>
                      <a:pt x="40" y="118"/>
                    </a:lnTo>
                    <a:lnTo>
                      <a:pt x="39" y="118"/>
                    </a:lnTo>
                    <a:lnTo>
                      <a:pt x="39" y="119"/>
                    </a:lnTo>
                    <a:lnTo>
                      <a:pt x="40" y="120"/>
                    </a:lnTo>
                    <a:lnTo>
                      <a:pt x="41" y="120"/>
                    </a:lnTo>
                    <a:lnTo>
                      <a:pt x="39" y="121"/>
                    </a:lnTo>
                    <a:lnTo>
                      <a:pt x="38" y="120"/>
                    </a:lnTo>
                    <a:lnTo>
                      <a:pt x="38" y="119"/>
                    </a:lnTo>
                    <a:lnTo>
                      <a:pt x="36" y="119"/>
                    </a:lnTo>
                    <a:lnTo>
                      <a:pt x="35" y="119"/>
                    </a:lnTo>
                    <a:lnTo>
                      <a:pt x="34" y="120"/>
                    </a:lnTo>
                    <a:lnTo>
                      <a:pt x="33" y="120"/>
                    </a:lnTo>
                    <a:lnTo>
                      <a:pt x="32" y="120"/>
                    </a:lnTo>
                    <a:lnTo>
                      <a:pt x="32" y="121"/>
                    </a:lnTo>
                    <a:lnTo>
                      <a:pt x="32" y="122"/>
                    </a:lnTo>
                    <a:lnTo>
                      <a:pt x="31" y="122"/>
                    </a:lnTo>
                    <a:lnTo>
                      <a:pt x="31" y="123"/>
                    </a:lnTo>
                    <a:lnTo>
                      <a:pt x="30" y="123"/>
                    </a:lnTo>
                    <a:lnTo>
                      <a:pt x="29" y="123"/>
                    </a:lnTo>
                    <a:lnTo>
                      <a:pt x="29" y="122"/>
                    </a:lnTo>
                    <a:lnTo>
                      <a:pt x="28" y="122"/>
                    </a:lnTo>
                    <a:lnTo>
                      <a:pt x="28" y="123"/>
                    </a:lnTo>
                    <a:lnTo>
                      <a:pt x="28" y="124"/>
                    </a:lnTo>
                    <a:lnTo>
                      <a:pt x="27" y="124"/>
                    </a:lnTo>
                    <a:lnTo>
                      <a:pt x="26" y="124"/>
                    </a:lnTo>
                    <a:lnTo>
                      <a:pt x="25" y="124"/>
                    </a:lnTo>
                    <a:lnTo>
                      <a:pt x="24" y="124"/>
                    </a:lnTo>
                    <a:lnTo>
                      <a:pt x="23" y="125"/>
                    </a:lnTo>
                    <a:lnTo>
                      <a:pt x="23" y="126"/>
                    </a:lnTo>
                    <a:lnTo>
                      <a:pt x="22" y="127"/>
                    </a:lnTo>
                    <a:lnTo>
                      <a:pt x="21" y="127"/>
                    </a:lnTo>
                    <a:lnTo>
                      <a:pt x="20" y="127"/>
                    </a:lnTo>
                    <a:lnTo>
                      <a:pt x="18" y="128"/>
                    </a:lnTo>
                    <a:lnTo>
                      <a:pt x="19" y="129"/>
                    </a:lnTo>
                    <a:lnTo>
                      <a:pt x="18" y="130"/>
                    </a:lnTo>
                    <a:lnTo>
                      <a:pt x="20" y="130"/>
                    </a:lnTo>
                    <a:lnTo>
                      <a:pt x="22" y="130"/>
                    </a:lnTo>
                    <a:lnTo>
                      <a:pt x="23" y="131"/>
                    </a:lnTo>
                    <a:lnTo>
                      <a:pt x="24" y="131"/>
                    </a:lnTo>
                    <a:lnTo>
                      <a:pt x="23" y="131"/>
                    </a:lnTo>
                    <a:lnTo>
                      <a:pt x="22" y="132"/>
                    </a:lnTo>
                    <a:lnTo>
                      <a:pt x="23" y="133"/>
                    </a:lnTo>
                    <a:lnTo>
                      <a:pt x="22" y="132"/>
                    </a:lnTo>
                    <a:lnTo>
                      <a:pt x="20" y="132"/>
                    </a:lnTo>
                    <a:lnTo>
                      <a:pt x="19" y="132"/>
                    </a:lnTo>
                    <a:lnTo>
                      <a:pt x="18" y="132"/>
                    </a:lnTo>
                    <a:lnTo>
                      <a:pt x="16" y="132"/>
                    </a:lnTo>
                    <a:lnTo>
                      <a:pt x="15" y="132"/>
                    </a:lnTo>
                    <a:lnTo>
                      <a:pt x="14" y="132"/>
                    </a:lnTo>
                    <a:lnTo>
                      <a:pt x="13" y="132"/>
                    </a:lnTo>
                    <a:lnTo>
                      <a:pt x="12" y="133"/>
                    </a:lnTo>
                    <a:lnTo>
                      <a:pt x="13" y="133"/>
                    </a:lnTo>
                    <a:lnTo>
                      <a:pt x="13" y="134"/>
                    </a:lnTo>
                    <a:lnTo>
                      <a:pt x="12" y="134"/>
                    </a:lnTo>
                    <a:lnTo>
                      <a:pt x="14" y="134"/>
                    </a:lnTo>
                    <a:lnTo>
                      <a:pt x="15" y="134"/>
                    </a:lnTo>
                    <a:lnTo>
                      <a:pt x="14" y="135"/>
                    </a:lnTo>
                    <a:lnTo>
                      <a:pt x="13" y="135"/>
                    </a:lnTo>
                    <a:lnTo>
                      <a:pt x="13" y="136"/>
                    </a:lnTo>
                    <a:lnTo>
                      <a:pt x="14" y="137"/>
                    </a:lnTo>
                    <a:lnTo>
                      <a:pt x="14" y="138"/>
                    </a:lnTo>
                    <a:lnTo>
                      <a:pt x="13" y="136"/>
                    </a:lnTo>
                    <a:lnTo>
                      <a:pt x="12" y="136"/>
                    </a:lnTo>
                    <a:lnTo>
                      <a:pt x="10" y="136"/>
                    </a:lnTo>
                    <a:lnTo>
                      <a:pt x="10" y="137"/>
                    </a:lnTo>
                    <a:lnTo>
                      <a:pt x="9" y="138"/>
                    </a:lnTo>
                    <a:lnTo>
                      <a:pt x="9" y="139"/>
                    </a:lnTo>
                    <a:lnTo>
                      <a:pt x="10" y="139"/>
                    </a:lnTo>
                    <a:lnTo>
                      <a:pt x="10" y="140"/>
                    </a:lnTo>
                    <a:lnTo>
                      <a:pt x="9" y="140"/>
                    </a:lnTo>
                    <a:lnTo>
                      <a:pt x="9" y="139"/>
                    </a:lnTo>
                    <a:lnTo>
                      <a:pt x="8" y="138"/>
                    </a:lnTo>
                    <a:lnTo>
                      <a:pt x="7" y="139"/>
                    </a:lnTo>
                    <a:lnTo>
                      <a:pt x="6" y="139"/>
                    </a:lnTo>
                    <a:lnTo>
                      <a:pt x="4" y="139"/>
                    </a:lnTo>
                    <a:lnTo>
                      <a:pt x="4" y="140"/>
                    </a:lnTo>
                    <a:lnTo>
                      <a:pt x="3" y="139"/>
                    </a:lnTo>
                    <a:lnTo>
                      <a:pt x="2" y="138"/>
                    </a:lnTo>
                    <a:lnTo>
                      <a:pt x="1" y="139"/>
                    </a:lnTo>
                    <a:lnTo>
                      <a:pt x="2" y="140"/>
                    </a:lnTo>
                    <a:lnTo>
                      <a:pt x="2" y="141"/>
                    </a:lnTo>
                    <a:lnTo>
                      <a:pt x="1" y="141"/>
                    </a:lnTo>
                    <a:lnTo>
                      <a:pt x="2" y="142"/>
                    </a:lnTo>
                    <a:lnTo>
                      <a:pt x="3" y="142"/>
                    </a:lnTo>
                    <a:lnTo>
                      <a:pt x="4" y="142"/>
                    </a:lnTo>
                    <a:lnTo>
                      <a:pt x="5" y="142"/>
                    </a:lnTo>
                    <a:lnTo>
                      <a:pt x="6" y="142"/>
                    </a:lnTo>
                    <a:lnTo>
                      <a:pt x="8" y="142"/>
                    </a:lnTo>
                    <a:lnTo>
                      <a:pt x="9" y="141"/>
                    </a:lnTo>
                    <a:lnTo>
                      <a:pt x="10" y="141"/>
                    </a:lnTo>
                    <a:lnTo>
                      <a:pt x="11" y="141"/>
                    </a:lnTo>
                    <a:lnTo>
                      <a:pt x="10" y="141"/>
                    </a:lnTo>
                    <a:lnTo>
                      <a:pt x="8" y="142"/>
                    </a:lnTo>
                    <a:lnTo>
                      <a:pt x="9" y="142"/>
                    </a:lnTo>
                    <a:lnTo>
                      <a:pt x="11" y="142"/>
                    </a:lnTo>
                    <a:lnTo>
                      <a:pt x="12" y="142"/>
                    </a:lnTo>
                    <a:lnTo>
                      <a:pt x="11" y="143"/>
                    </a:lnTo>
                    <a:lnTo>
                      <a:pt x="8" y="143"/>
                    </a:lnTo>
                    <a:lnTo>
                      <a:pt x="7" y="143"/>
                    </a:lnTo>
                    <a:lnTo>
                      <a:pt x="6" y="143"/>
                    </a:lnTo>
                    <a:lnTo>
                      <a:pt x="5" y="143"/>
                    </a:lnTo>
                    <a:lnTo>
                      <a:pt x="4" y="143"/>
                    </a:lnTo>
                    <a:lnTo>
                      <a:pt x="2" y="144"/>
                    </a:lnTo>
                    <a:lnTo>
                      <a:pt x="0" y="144"/>
                    </a:lnTo>
                    <a:lnTo>
                      <a:pt x="0" y="145"/>
                    </a:lnTo>
                    <a:lnTo>
                      <a:pt x="0" y="146"/>
                    </a:lnTo>
                    <a:lnTo>
                      <a:pt x="1" y="146"/>
                    </a:lnTo>
                    <a:lnTo>
                      <a:pt x="2" y="146"/>
                    </a:lnTo>
                    <a:lnTo>
                      <a:pt x="2" y="147"/>
                    </a:lnTo>
                    <a:lnTo>
                      <a:pt x="2" y="148"/>
                    </a:lnTo>
                    <a:lnTo>
                      <a:pt x="1" y="148"/>
                    </a:lnTo>
                    <a:lnTo>
                      <a:pt x="0" y="149"/>
                    </a:lnTo>
                    <a:lnTo>
                      <a:pt x="1" y="150"/>
                    </a:lnTo>
                    <a:lnTo>
                      <a:pt x="0" y="151"/>
                    </a:lnTo>
                    <a:lnTo>
                      <a:pt x="0" y="152"/>
                    </a:lnTo>
                    <a:lnTo>
                      <a:pt x="1" y="152"/>
                    </a:lnTo>
                    <a:lnTo>
                      <a:pt x="1" y="153"/>
                    </a:lnTo>
                    <a:lnTo>
                      <a:pt x="2" y="153"/>
                    </a:lnTo>
                    <a:lnTo>
                      <a:pt x="3" y="153"/>
                    </a:lnTo>
                    <a:lnTo>
                      <a:pt x="5" y="153"/>
                    </a:lnTo>
                    <a:lnTo>
                      <a:pt x="7" y="152"/>
                    </a:lnTo>
                    <a:lnTo>
                      <a:pt x="9" y="152"/>
                    </a:lnTo>
                    <a:lnTo>
                      <a:pt x="10" y="152"/>
                    </a:lnTo>
                    <a:lnTo>
                      <a:pt x="12" y="152"/>
                    </a:lnTo>
                    <a:lnTo>
                      <a:pt x="12" y="151"/>
                    </a:lnTo>
                    <a:lnTo>
                      <a:pt x="14" y="149"/>
                    </a:lnTo>
                    <a:lnTo>
                      <a:pt x="14" y="150"/>
                    </a:lnTo>
                    <a:lnTo>
                      <a:pt x="13" y="152"/>
                    </a:lnTo>
                    <a:lnTo>
                      <a:pt x="14" y="152"/>
                    </a:lnTo>
                    <a:lnTo>
                      <a:pt x="16" y="152"/>
                    </a:lnTo>
                    <a:lnTo>
                      <a:pt x="17" y="152"/>
                    </a:lnTo>
                    <a:lnTo>
                      <a:pt x="18" y="152"/>
                    </a:lnTo>
                    <a:lnTo>
                      <a:pt x="20" y="151"/>
                    </a:lnTo>
                    <a:lnTo>
                      <a:pt x="20" y="150"/>
                    </a:lnTo>
                    <a:lnTo>
                      <a:pt x="21" y="148"/>
                    </a:lnTo>
                    <a:lnTo>
                      <a:pt x="23" y="147"/>
                    </a:lnTo>
                    <a:lnTo>
                      <a:pt x="23" y="148"/>
                    </a:lnTo>
                    <a:lnTo>
                      <a:pt x="22" y="150"/>
                    </a:lnTo>
                    <a:lnTo>
                      <a:pt x="21" y="151"/>
                    </a:lnTo>
                    <a:lnTo>
                      <a:pt x="21" y="152"/>
                    </a:lnTo>
                    <a:lnTo>
                      <a:pt x="22" y="151"/>
                    </a:lnTo>
                    <a:lnTo>
                      <a:pt x="23" y="151"/>
                    </a:lnTo>
                    <a:lnTo>
                      <a:pt x="24" y="151"/>
                    </a:lnTo>
                    <a:lnTo>
                      <a:pt x="22" y="153"/>
                    </a:lnTo>
                    <a:lnTo>
                      <a:pt x="19" y="153"/>
                    </a:lnTo>
                    <a:lnTo>
                      <a:pt x="18" y="155"/>
                    </a:lnTo>
                    <a:lnTo>
                      <a:pt x="20" y="156"/>
                    </a:lnTo>
                    <a:lnTo>
                      <a:pt x="19" y="156"/>
                    </a:lnTo>
                    <a:lnTo>
                      <a:pt x="17" y="157"/>
                    </a:lnTo>
                    <a:lnTo>
                      <a:pt x="17" y="155"/>
                    </a:lnTo>
                    <a:lnTo>
                      <a:pt x="17" y="154"/>
                    </a:lnTo>
                    <a:lnTo>
                      <a:pt x="15" y="153"/>
                    </a:lnTo>
                    <a:lnTo>
                      <a:pt x="13" y="153"/>
                    </a:lnTo>
                    <a:lnTo>
                      <a:pt x="11" y="154"/>
                    </a:lnTo>
                    <a:lnTo>
                      <a:pt x="9" y="154"/>
                    </a:lnTo>
                    <a:lnTo>
                      <a:pt x="8" y="154"/>
                    </a:lnTo>
                    <a:lnTo>
                      <a:pt x="6" y="154"/>
                    </a:lnTo>
                    <a:lnTo>
                      <a:pt x="5" y="155"/>
                    </a:lnTo>
                    <a:lnTo>
                      <a:pt x="3" y="154"/>
                    </a:lnTo>
                    <a:lnTo>
                      <a:pt x="1" y="154"/>
                    </a:lnTo>
                    <a:lnTo>
                      <a:pt x="1" y="155"/>
                    </a:lnTo>
                    <a:lnTo>
                      <a:pt x="0" y="156"/>
                    </a:lnTo>
                    <a:lnTo>
                      <a:pt x="0" y="157"/>
                    </a:lnTo>
                    <a:lnTo>
                      <a:pt x="2" y="157"/>
                    </a:lnTo>
                    <a:lnTo>
                      <a:pt x="3" y="158"/>
                    </a:lnTo>
                    <a:lnTo>
                      <a:pt x="3" y="159"/>
                    </a:lnTo>
                    <a:lnTo>
                      <a:pt x="1" y="158"/>
                    </a:lnTo>
                    <a:lnTo>
                      <a:pt x="0" y="157"/>
                    </a:lnTo>
                    <a:lnTo>
                      <a:pt x="0" y="158"/>
                    </a:lnTo>
                    <a:lnTo>
                      <a:pt x="1" y="161"/>
                    </a:lnTo>
                    <a:lnTo>
                      <a:pt x="2" y="161"/>
                    </a:lnTo>
                    <a:lnTo>
                      <a:pt x="5" y="160"/>
                    </a:lnTo>
                    <a:lnTo>
                      <a:pt x="6" y="159"/>
                    </a:lnTo>
                    <a:lnTo>
                      <a:pt x="4" y="161"/>
                    </a:lnTo>
                    <a:lnTo>
                      <a:pt x="3" y="162"/>
                    </a:lnTo>
                    <a:lnTo>
                      <a:pt x="4" y="162"/>
                    </a:lnTo>
                    <a:lnTo>
                      <a:pt x="3" y="163"/>
                    </a:lnTo>
                    <a:lnTo>
                      <a:pt x="2" y="163"/>
                    </a:lnTo>
                    <a:lnTo>
                      <a:pt x="1" y="164"/>
                    </a:lnTo>
                    <a:lnTo>
                      <a:pt x="1" y="165"/>
                    </a:lnTo>
                    <a:lnTo>
                      <a:pt x="2" y="166"/>
                    </a:lnTo>
                    <a:lnTo>
                      <a:pt x="3" y="166"/>
                    </a:lnTo>
                    <a:lnTo>
                      <a:pt x="4" y="166"/>
                    </a:lnTo>
                    <a:lnTo>
                      <a:pt x="5" y="165"/>
                    </a:lnTo>
                    <a:lnTo>
                      <a:pt x="5" y="166"/>
                    </a:lnTo>
                    <a:lnTo>
                      <a:pt x="6" y="167"/>
                    </a:lnTo>
                    <a:lnTo>
                      <a:pt x="6" y="168"/>
                    </a:lnTo>
                    <a:lnTo>
                      <a:pt x="5" y="168"/>
                    </a:lnTo>
                    <a:lnTo>
                      <a:pt x="3" y="169"/>
                    </a:lnTo>
                    <a:lnTo>
                      <a:pt x="4" y="170"/>
                    </a:lnTo>
                    <a:lnTo>
                      <a:pt x="6" y="169"/>
                    </a:lnTo>
                    <a:lnTo>
                      <a:pt x="7" y="168"/>
                    </a:lnTo>
                    <a:lnTo>
                      <a:pt x="7" y="166"/>
                    </a:lnTo>
                    <a:lnTo>
                      <a:pt x="9" y="165"/>
                    </a:lnTo>
                    <a:lnTo>
                      <a:pt x="10" y="164"/>
                    </a:lnTo>
                    <a:lnTo>
                      <a:pt x="12" y="161"/>
                    </a:lnTo>
                    <a:lnTo>
                      <a:pt x="14" y="160"/>
                    </a:lnTo>
                    <a:lnTo>
                      <a:pt x="14" y="161"/>
                    </a:lnTo>
                    <a:lnTo>
                      <a:pt x="16" y="161"/>
                    </a:lnTo>
                    <a:lnTo>
                      <a:pt x="18" y="161"/>
                    </a:lnTo>
                    <a:lnTo>
                      <a:pt x="15" y="162"/>
                    </a:lnTo>
                    <a:lnTo>
                      <a:pt x="15" y="163"/>
                    </a:lnTo>
                    <a:lnTo>
                      <a:pt x="15" y="164"/>
                    </a:lnTo>
                    <a:lnTo>
                      <a:pt x="14" y="163"/>
                    </a:lnTo>
                    <a:lnTo>
                      <a:pt x="12" y="164"/>
                    </a:lnTo>
                    <a:lnTo>
                      <a:pt x="10" y="166"/>
                    </a:lnTo>
                    <a:lnTo>
                      <a:pt x="11" y="166"/>
                    </a:lnTo>
                    <a:lnTo>
                      <a:pt x="11" y="167"/>
                    </a:lnTo>
                    <a:lnTo>
                      <a:pt x="10" y="168"/>
                    </a:lnTo>
                    <a:lnTo>
                      <a:pt x="8" y="169"/>
                    </a:lnTo>
                    <a:lnTo>
                      <a:pt x="7" y="170"/>
                    </a:lnTo>
                    <a:lnTo>
                      <a:pt x="6" y="171"/>
                    </a:lnTo>
                    <a:lnTo>
                      <a:pt x="7" y="171"/>
                    </a:lnTo>
                    <a:lnTo>
                      <a:pt x="10" y="171"/>
                    </a:lnTo>
                    <a:lnTo>
                      <a:pt x="11" y="171"/>
                    </a:lnTo>
                    <a:lnTo>
                      <a:pt x="12" y="171"/>
                    </a:lnTo>
                    <a:lnTo>
                      <a:pt x="10" y="172"/>
                    </a:lnTo>
                    <a:lnTo>
                      <a:pt x="9" y="172"/>
                    </a:lnTo>
                    <a:lnTo>
                      <a:pt x="8" y="173"/>
                    </a:lnTo>
                    <a:lnTo>
                      <a:pt x="7" y="174"/>
                    </a:lnTo>
                    <a:lnTo>
                      <a:pt x="6" y="173"/>
                    </a:lnTo>
                    <a:lnTo>
                      <a:pt x="5" y="174"/>
                    </a:lnTo>
                    <a:lnTo>
                      <a:pt x="4" y="173"/>
                    </a:lnTo>
                    <a:lnTo>
                      <a:pt x="2" y="175"/>
                    </a:lnTo>
                    <a:lnTo>
                      <a:pt x="2" y="176"/>
                    </a:lnTo>
                    <a:lnTo>
                      <a:pt x="2" y="177"/>
                    </a:lnTo>
                    <a:lnTo>
                      <a:pt x="2" y="178"/>
                    </a:lnTo>
                    <a:lnTo>
                      <a:pt x="3" y="178"/>
                    </a:lnTo>
                    <a:lnTo>
                      <a:pt x="4" y="178"/>
                    </a:lnTo>
                    <a:lnTo>
                      <a:pt x="5" y="177"/>
                    </a:lnTo>
                    <a:lnTo>
                      <a:pt x="5" y="178"/>
                    </a:lnTo>
                    <a:lnTo>
                      <a:pt x="6" y="178"/>
                    </a:lnTo>
                    <a:lnTo>
                      <a:pt x="7" y="177"/>
                    </a:lnTo>
                    <a:lnTo>
                      <a:pt x="6" y="176"/>
                    </a:lnTo>
                    <a:lnTo>
                      <a:pt x="8" y="177"/>
                    </a:lnTo>
                    <a:lnTo>
                      <a:pt x="10" y="176"/>
                    </a:lnTo>
                    <a:lnTo>
                      <a:pt x="11" y="175"/>
                    </a:lnTo>
                    <a:lnTo>
                      <a:pt x="12" y="176"/>
                    </a:lnTo>
                    <a:lnTo>
                      <a:pt x="10" y="177"/>
                    </a:lnTo>
                    <a:lnTo>
                      <a:pt x="9" y="178"/>
                    </a:lnTo>
                    <a:lnTo>
                      <a:pt x="10" y="178"/>
                    </a:lnTo>
                    <a:lnTo>
                      <a:pt x="10" y="179"/>
                    </a:lnTo>
                    <a:lnTo>
                      <a:pt x="9" y="180"/>
                    </a:lnTo>
                    <a:lnTo>
                      <a:pt x="9" y="181"/>
                    </a:lnTo>
                    <a:lnTo>
                      <a:pt x="8" y="182"/>
                    </a:lnTo>
                    <a:lnTo>
                      <a:pt x="8" y="183"/>
                    </a:lnTo>
                    <a:lnTo>
                      <a:pt x="7" y="183"/>
                    </a:lnTo>
                    <a:lnTo>
                      <a:pt x="6" y="183"/>
                    </a:lnTo>
                    <a:lnTo>
                      <a:pt x="6" y="182"/>
                    </a:lnTo>
                    <a:lnTo>
                      <a:pt x="5" y="182"/>
                    </a:lnTo>
                    <a:lnTo>
                      <a:pt x="5" y="184"/>
                    </a:lnTo>
                    <a:lnTo>
                      <a:pt x="4" y="187"/>
                    </a:lnTo>
                    <a:lnTo>
                      <a:pt x="6" y="189"/>
                    </a:lnTo>
                    <a:lnTo>
                      <a:pt x="10" y="191"/>
                    </a:lnTo>
                    <a:lnTo>
                      <a:pt x="12" y="192"/>
                    </a:lnTo>
                    <a:lnTo>
                      <a:pt x="14" y="193"/>
                    </a:lnTo>
                    <a:lnTo>
                      <a:pt x="15" y="191"/>
                    </a:lnTo>
                    <a:lnTo>
                      <a:pt x="15" y="193"/>
                    </a:lnTo>
                    <a:lnTo>
                      <a:pt x="15" y="195"/>
                    </a:lnTo>
                    <a:lnTo>
                      <a:pt x="16" y="194"/>
                    </a:lnTo>
                    <a:lnTo>
                      <a:pt x="17" y="195"/>
                    </a:lnTo>
                    <a:lnTo>
                      <a:pt x="18" y="194"/>
                    </a:lnTo>
                    <a:lnTo>
                      <a:pt x="21" y="194"/>
                    </a:lnTo>
                    <a:lnTo>
                      <a:pt x="19" y="195"/>
                    </a:lnTo>
                    <a:lnTo>
                      <a:pt x="22" y="196"/>
                    </a:lnTo>
                    <a:lnTo>
                      <a:pt x="24" y="195"/>
                    </a:lnTo>
                    <a:lnTo>
                      <a:pt x="26" y="194"/>
                    </a:lnTo>
                    <a:lnTo>
                      <a:pt x="27" y="192"/>
                    </a:lnTo>
                    <a:lnTo>
                      <a:pt x="28" y="194"/>
                    </a:lnTo>
                    <a:lnTo>
                      <a:pt x="32" y="192"/>
                    </a:lnTo>
                    <a:lnTo>
                      <a:pt x="34" y="190"/>
                    </a:lnTo>
                    <a:lnTo>
                      <a:pt x="35" y="188"/>
                    </a:lnTo>
                    <a:lnTo>
                      <a:pt x="37" y="188"/>
                    </a:lnTo>
                    <a:lnTo>
                      <a:pt x="38" y="186"/>
                    </a:lnTo>
                    <a:lnTo>
                      <a:pt x="39" y="185"/>
                    </a:lnTo>
                    <a:lnTo>
                      <a:pt x="40" y="184"/>
                    </a:lnTo>
                    <a:lnTo>
                      <a:pt x="42" y="182"/>
                    </a:lnTo>
                    <a:lnTo>
                      <a:pt x="41" y="181"/>
                    </a:lnTo>
                    <a:lnTo>
                      <a:pt x="44" y="182"/>
                    </a:lnTo>
                    <a:lnTo>
                      <a:pt x="46" y="182"/>
                    </a:lnTo>
                    <a:lnTo>
                      <a:pt x="47" y="182"/>
                    </a:lnTo>
                    <a:lnTo>
                      <a:pt x="48" y="181"/>
                    </a:lnTo>
                    <a:lnTo>
                      <a:pt x="48" y="180"/>
                    </a:lnTo>
                    <a:lnTo>
                      <a:pt x="48" y="179"/>
                    </a:lnTo>
                    <a:lnTo>
                      <a:pt x="49" y="179"/>
                    </a:lnTo>
                    <a:lnTo>
                      <a:pt x="49" y="178"/>
                    </a:lnTo>
                    <a:lnTo>
                      <a:pt x="49" y="177"/>
                    </a:lnTo>
                    <a:lnTo>
                      <a:pt x="48" y="176"/>
                    </a:lnTo>
                    <a:lnTo>
                      <a:pt x="47" y="175"/>
                    </a:lnTo>
                    <a:lnTo>
                      <a:pt x="48" y="175"/>
                    </a:lnTo>
                    <a:lnTo>
                      <a:pt x="48" y="174"/>
                    </a:lnTo>
                    <a:lnTo>
                      <a:pt x="48" y="173"/>
                    </a:lnTo>
                    <a:lnTo>
                      <a:pt x="49" y="174"/>
                    </a:lnTo>
                    <a:lnTo>
                      <a:pt x="49" y="175"/>
                    </a:lnTo>
                    <a:lnTo>
                      <a:pt x="50" y="175"/>
                    </a:lnTo>
                    <a:lnTo>
                      <a:pt x="50" y="174"/>
                    </a:lnTo>
                    <a:lnTo>
                      <a:pt x="50" y="173"/>
                    </a:lnTo>
                    <a:lnTo>
                      <a:pt x="49" y="172"/>
                    </a:lnTo>
                    <a:lnTo>
                      <a:pt x="49" y="171"/>
                    </a:lnTo>
                    <a:lnTo>
                      <a:pt x="50" y="171"/>
                    </a:lnTo>
                    <a:lnTo>
                      <a:pt x="50" y="170"/>
                    </a:lnTo>
                    <a:lnTo>
                      <a:pt x="51" y="170"/>
                    </a:lnTo>
                    <a:lnTo>
                      <a:pt x="52" y="171"/>
                    </a:lnTo>
                    <a:lnTo>
                      <a:pt x="52" y="172"/>
                    </a:lnTo>
                    <a:lnTo>
                      <a:pt x="51" y="172"/>
                    </a:lnTo>
                    <a:lnTo>
                      <a:pt x="51" y="173"/>
                    </a:lnTo>
                    <a:lnTo>
                      <a:pt x="51" y="174"/>
                    </a:lnTo>
                    <a:lnTo>
                      <a:pt x="51" y="177"/>
                    </a:lnTo>
                    <a:lnTo>
                      <a:pt x="51" y="178"/>
                    </a:lnTo>
                    <a:lnTo>
                      <a:pt x="52" y="179"/>
                    </a:lnTo>
                    <a:lnTo>
                      <a:pt x="53" y="179"/>
                    </a:lnTo>
                    <a:lnTo>
                      <a:pt x="54" y="179"/>
                    </a:lnTo>
                    <a:lnTo>
                      <a:pt x="55" y="180"/>
                    </a:lnTo>
                    <a:lnTo>
                      <a:pt x="56" y="180"/>
                    </a:lnTo>
                    <a:lnTo>
                      <a:pt x="57" y="181"/>
                    </a:lnTo>
                    <a:lnTo>
                      <a:pt x="57" y="18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0" name="D587"/>
              <p:cNvSpPr>
                <a:spLocks noChangeAspect="1"/>
              </p:cNvSpPr>
              <p:nvPr/>
            </p:nvSpPr>
            <p:spPr bwMode="auto">
              <a:xfrm>
                <a:off x="1995" y="683"/>
                <a:ext cx="22" cy="12"/>
              </a:xfrm>
              <a:custGeom>
                <a:avLst/>
                <a:gdLst>
                  <a:gd name="T0" fmla="*/ 13 w 22"/>
                  <a:gd name="T1" fmla="*/ 1 h 12"/>
                  <a:gd name="T2" fmla="*/ 12 w 22"/>
                  <a:gd name="T3" fmla="*/ 1 h 12"/>
                  <a:gd name="T4" fmla="*/ 12 w 22"/>
                  <a:gd name="T5" fmla="*/ 2 h 12"/>
                  <a:gd name="T6" fmla="*/ 12 w 22"/>
                  <a:gd name="T7" fmla="*/ 3 h 12"/>
                  <a:gd name="T8" fmla="*/ 12 w 22"/>
                  <a:gd name="T9" fmla="*/ 4 h 12"/>
                  <a:gd name="T10" fmla="*/ 11 w 22"/>
                  <a:gd name="T11" fmla="*/ 4 h 12"/>
                  <a:gd name="T12" fmla="*/ 11 w 22"/>
                  <a:gd name="T13" fmla="*/ 5 h 12"/>
                  <a:gd name="T14" fmla="*/ 11 w 22"/>
                  <a:gd name="T15" fmla="*/ 6 h 12"/>
                  <a:gd name="T16" fmla="*/ 10 w 22"/>
                  <a:gd name="T17" fmla="*/ 6 h 12"/>
                  <a:gd name="T18" fmla="*/ 9 w 22"/>
                  <a:gd name="T19" fmla="*/ 7 h 12"/>
                  <a:gd name="T20" fmla="*/ 8 w 22"/>
                  <a:gd name="T21" fmla="*/ 8 h 12"/>
                  <a:gd name="T22" fmla="*/ 7 w 22"/>
                  <a:gd name="T23" fmla="*/ 8 h 12"/>
                  <a:gd name="T24" fmla="*/ 6 w 22"/>
                  <a:gd name="T25" fmla="*/ 8 h 12"/>
                  <a:gd name="T26" fmla="*/ 5 w 22"/>
                  <a:gd name="T27" fmla="*/ 9 h 12"/>
                  <a:gd name="T28" fmla="*/ 3 w 22"/>
                  <a:gd name="T29" fmla="*/ 9 h 12"/>
                  <a:gd name="T30" fmla="*/ 2 w 22"/>
                  <a:gd name="T31" fmla="*/ 9 h 12"/>
                  <a:gd name="T32" fmla="*/ 1 w 22"/>
                  <a:gd name="T33" fmla="*/ 10 h 12"/>
                  <a:gd name="T34" fmla="*/ 1 w 22"/>
                  <a:gd name="T35" fmla="*/ 11 h 12"/>
                  <a:gd name="T36" fmla="*/ 0 w 22"/>
                  <a:gd name="T37" fmla="*/ 12 h 12"/>
                  <a:gd name="T38" fmla="*/ 1 w 22"/>
                  <a:gd name="T39" fmla="*/ 12 h 12"/>
                  <a:gd name="T40" fmla="*/ 2 w 22"/>
                  <a:gd name="T41" fmla="*/ 12 h 12"/>
                  <a:gd name="T42" fmla="*/ 4 w 22"/>
                  <a:gd name="T43" fmla="*/ 12 h 12"/>
                  <a:gd name="T44" fmla="*/ 5 w 22"/>
                  <a:gd name="T45" fmla="*/ 11 h 12"/>
                  <a:gd name="T46" fmla="*/ 6 w 22"/>
                  <a:gd name="T47" fmla="*/ 11 h 12"/>
                  <a:gd name="T48" fmla="*/ 6 w 22"/>
                  <a:gd name="T49" fmla="*/ 12 h 12"/>
                  <a:gd name="T50" fmla="*/ 7 w 22"/>
                  <a:gd name="T51" fmla="*/ 11 h 12"/>
                  <a:gd name="T52" fmla="*/ 9 w 22"/>
                  <a:gd name="T53" fmla="*/ 10 h 12"/>
                  <a:gd name="T54" fmla="*/ 11 w 22"/>
                  <a:gd name="T55" fmla="*/ 9 h 12"/>
                  <a:gd name="T56" fmla="*/ 12 w 22"/>
                  <a:gd name="T57" fmla="*/ 8 h 12"/>
                  <a:gd name="T58" fmla="*/ 12 w 22"/>
                  <a:gd name="T59" fmla="*/ 9 h 12"/>
                  <a:gd name="T60" fmla="*/ 13 w 22"/>
                  <a:gd name="T61" fmla="*/ 10 h 12"/>
                  <a:gd name="T62" fmla="*/ 14 w 22"/>
                  <a:gd name="T63" fmla="*/ 10 h 12"/>
                  <a:gd name="T64" fmla="*/ 14 w 22"/>
                  <a:gd name="T65" fmla="*/ 9 h 12"/>
                  <a:gd name="T66" fmla="*/ 14 w 22"/>
                  <a:gd name="T67" fmla="*/ 8 h 12"/>
                  <a:gd name="T68" fmla="*/ 15 w 22"/>
                  <a:gd name="T69" fmla="*/ 8 h 12"/>
                  <a:gd name="T70" fmla="*/ 16 w 22"/>
                  <a:gd name="T71" fmla="*/ 7 h 12"/>
                  <a:gd name="T72" fmla="*/ 16 w 22"/>
                  <a:gd name="T73" fmla="*/ 8 h 12"/>
                  <a:gd name="T74" fmla="*/ 17 w 22"/>
                  <a:gd name="T75" fmla="*/ 7 h 12"/>
                  <a:gd name="T76" fmla="*/ 18 w 22"/>
                  <a:gd name="T77" fmla="*/ 6 h 12"/>
                  <a:gd name="T78" fmla="*/ 20 w 22"/>
                  <a:gd name="T79" fmla="*/ 6 h 12"/>
                  <a:gd name="T80" fmla="*/ 21 w 22"/>
                  <a:gd name="T81" fmla="*/ 5 h 12"/>
                  <a:gd name="T82" fmla="*/ 22 w 22"/>
                  <a:gd name="T83" fmla="*/ 4 h 12"/>
                  <a:gd name="T84" fmla="*/ 21 w 22"/>
                  <a:gd name="T85" fmla="*/ 3 h 12"/>
                  <a:gd name="T86" fmla="*/ 20 w 22"/>
                  <a:gd name="T87" fmla="*/ 2 h 12"/>
                  <a:gd name="T88" fmla="*/ 18 w 22"/>
                  <a:gd name="T89" fmla="*/ 1 h 12"/>
                  <a:gd name="T90" fmla="*/ 18 w 22"/>
                  <a:gd name="T91" fmla="*/ 2 h 12"/>
                  <a:gd name="T92" fmla="*/ 18 w 22"/>
                  <a:gd name="T93" fmla="*/ 3 h 12"/>
                  <a:gd name="T94" fmla="*/ 17 w 22"/>
                  <a:gd name="T95" fmla="*/ 3 h 12"/>
                  <a:gd name="T96" fmla="*/ 16 w 22"/>
                  <a:gd name="T97" fmla="*/ 5 h 12"/>
                  <a:gd name="T98" fmla="*/ 15 w 22"/>
                  <a:gd name="T99" fmla="*/ 5 h 12"/>
                  <a:gd name="T100" fmla="*/ 14 w 22"/>
                  <a:gd name="T101" fmla="*/ 6 h 12"/>
                  <a:gd name="T102" fmla="*/ 15 w 22"/>
                  <a:gd name="T103" fmla="*/ 5 h 12"/>
                  <a:gd name="T104" fmla="*/ 16 w 22"/>
                  <a:gd name="T105" fmla="*/ 3 h 12"/>
                  <a:gd name="T106" fmla="*/ 15 w 22"/>
                  <a:gd name="T107" fmla="*/ 3 h 12"/>
                  <a:gd name="T108" fmla="*/ 15 w 22"/>
                  <a:gd name="T109" fmla="*/ 2 h 12"/>
                  <a:gd name="T110" fmla="*/ 15 w 22"/>
                  <a:gd name="T111" fmla="*/ 1 h 12"/>
                  <a:gd name="T112" fmla="*/ 14 w 22"/>
                  <a:gd name="T113" fmla="*/ 0 h 12"/>
                  <a:gd name="T114" fmla="*/ 13 w 22"/>
                  <a:gd name="T115" fmla="*/ 0 h 12"/>
                  <a:gd name="T116" fmla="*/ 13 w 22"/>
                  <a:gd name="T117" fmla="*/ 1 h 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
                  <a:gd name="T178" fmla="*/ 0 h 12"/>
                  <a:gd name="T179" fmla="*/ 22 w 22"/>
                  <a:gd name="T180" fmla="*/ 12 h 1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 h="12">
                    <a:moveTo>
                      <a:pt x="13" y="1"/>
                    </a:moveTo>
                    <a:lnTo>
                      <a:pt x="12" y="1"/>
                    </a:lnTo>
                    <a:lnTo>
                      <a:pt x="12" y="2"/>
                    </a:lnTo>
                    <a:lnTo>
                      <a:pt x="12" y="3"/>
                    </a:lnTo>
                    <a:lnTo>
                      <a:pt x="12" y="4"/>
                    </a:lnTo>
                    <a:lnTo>
                      <a:pt x="11" y="4"/>
                    </a:lnTo>
                    <a:lnTo>
                      <a:pt x="11" y="5"/>
                    </a:lnTo>
                    <a:lnTo>
                      <a:pt x="11" y="6"/>
                    </a:lnTo>
                    <a:lnTo>
                      <a:pt x="10" y="6"/>
                    </a:lnTo>
                    <a:lnTo>
                      <a:pt x="9" y="7"/>
                    </a:lnTo>
                    <a:lnTo>
                      <a:pt x="8" y="8"/>
                    </a:lnTo>
                    <a:lnTo>
                      <a:pt x="7" y="8"/>
                    </a:lnTo>
                    <a:lnTo>
                      <a:pt x="6" y="8"/>
                    </a:lnTo>
                    <a:lnTo>
                      <a:pt x="5" y="9"/>
                    </a:lnTo>
                    <a:lnTo>
                      <a:pt x="3" y="9"/>
                    </a:lnTo>
                    <a:lnTo>
                      <a:pt x="2" y="9"/>
                    </a:lnTo>
                    <a:lnTo>
                      <a:pt x="1" y="10"/>
                    </a:lnTo>
                    <a:lnTo>
                      <a:pt x="1" y="11"/>
                    </a:lnTo>
                    <a:lnTo>
                      <a:pt x="0" y="12"/>
                    </a:lnTo>
                    <a:lnTo>
                      <a:pt x="1" y="12"/>
                    </a:lnTo>
                    <a:lnTo>
                      <a:pt x="2" y="12"/>
                    </a:lnTo>
                    <a:lnTo>
                      <a:pt x="4" y="12"/>
                    </a:lnTo>
                    <a:lnTo>
                      <a:pt x="5" y="11"/>
                    </a:lnTo>
                    <a:lnTo>
                      <a:pt x="6" y="11"/>
                    </a:lnTo>
                    <a:lnTo>
                      <a:pt x="6" y="12"/>
                    </a:lnTo>
                    <a:lnTo>
                      <a:pt x="7" y="11"/>
                    </a:lnTo>
                    <a:lnTo>
                      <a:pt x="9" y="10"/>
                    </a:lnTo>
                    <a:lnTo>
                      <a:pt x="11" y="9"/>
                    </a:lnTo>
                    <a:lnTo>
                      <a:pt x="12" y="8"/>
                    </a:lnTo>
                    <a:lnTo>
                      <a:pt x="12" y="9"/>
                    </a:lnTo>
                    <a:lnTo>
                      <a:pt x="13" y="10"/>
                    </a:lnTo>
                    <a:lnTo>
                      <a:pt x="14" y="10"/>
                    </a:lnTo>
                    <a:lnTo>
                      <a:pt x="14" y="9"/>
                    </a:lnTo>
                    <a:lnTo>
                      <a:pt x="14" y="8"/>
                    </a:lnTo>
                    <a:lnTo>
                      <a:pt x="15" y="8"/>
                    </a:lnTo>
                    <a:lnTo>
                      <a:pt x="16" y="7"/>
                    </a:lnTo>
                    <a:lnTo>
                      <a:pt x="16" y="8"/>
                    </a:lnTo>
                    <a:lnTo>
                      <a:pt x="17" y="7"/>
                    </a:lnTo>
                    <a:lnTo>
                      <a:pt x="18" y="6"/>
                    </a:lnTo>
                    <a:lnTo>
                      <a:pt x="20" y="6"/>
                    </a:lnTo>
                    <a:lnTo>
                      <a:pt x="21" y="5"/>
                    </a:lnTo>
                    <a:lnTo>
                      <a:pt x="22" y="4"/>
                    </a:lnTo>
                    <a:lnTo>
                      <a:pt x="21" y="3"/>
                    </a:lnTo>
                    <a:lnTo>
                      <a:pt x="20" y="2"/>
                    </a:lnTo>
                    <a:lnTo>
                      <a:pt x="18" y="1"/>
                    </a:lnTo>
                    <a:lnTo>
                      <a:pt x="18" y="2"/>
                    </a:lnTo>
                    <a:lnTo>
                      <a:pt x="18" y="3"/>
                    </a:lnTo>
                    <a:lnTo>
                      <a:pt x="17" y="3"/>
                    </a:lnTo>
                    <a:lnTo>
                      <a:pt x="16" y="5"/>
                    </a:lnTo>
                    <a:lnTo>
                      <a:pt x="15" y="5"/>
                    </a:lnTo>
                    <a:lnTo>
                      <a:pt x="14" y="6"/>
                    </a:lnTo>
                    <a:lnTo>
                      <a:pt x="15" y="5"/>
                    </a:lnTo>
                    <a:lnTo>
                      <a:pt x="16" y="3"/>
                    </a:lnTo>
                    <a:lnTo>
                      <a:pt x="15" y="3"/>
                    </a:lnTo>
                    <a:lnTo>
                      <a:pt x="15" y="2"/>
                    </a:lnTo>
                    <a:lnTo>
                      <a:pt x="15" y="1"/>
                    </a:lnTo>
                    <a:lnTo>
                      <a:pt x="14" y="0"/>
                    </a:lnTo>
                    <a:lnTo>
                      <a:pt x="13" y="0"/>
                    </a:lnTo>
                    <a:lnTo>
                      <a:pt x="1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1" name="D588"/>
              <p:cNvSpPr>
                <a:spLocks noChangeAspect="1"/>
              </p:cNvSpPr>
              <p:nvPr/>
            </p:nvSpPr>
            <p:spPr bwMode="auto">
              <a:xfrm>
                <a:off x="1997" y="683"/>
                <a:ext cx="8" cy="6"/>
              </a:xfrm>
              <a:custGeom>
                <a:avLst/>
                <a:gdLst>
                  <a:gd name="T0" fmla="*/ 0 w 8"/>
                  <a:gd name="T1" fmla="*/ 5 h 6"/>
                  <a:gd name="T2" fmla="*/ 0 w 8"/>
                  <a:gd name="T3" fmla="*/ 6 h 6"/>
                  <a:gd name="T4" fmla="*/ 2 w 8"/>
                  <a:gd name="T5" fmla="*/ 5 h 6"/>
                  <a:gd name="T6" fmla="*/ 3 w 8"/>
                  <a:gd name="T7" fmla="*/ 5 h 6"/>
                  <a:gd name="T8" fmla="*/ 4 w 8"/>
                  <a:gd name="T9" fmla="*/ 4 h 6"/>
                  <a:gd name="T10" fmla="*/ 5 w 8"/>
                  <a:gd name="T11" fmla="*/ 5 h 6"/>
                  <a:gd name="T12" fmla="*/ 6 w 8"/>
                  <a:gd name="T13" fmla="*/ 4 h 6"/>
                  <a:gd name="T14" fmla="*/ 5 w 8"/>
                  <a:gd name="T15" fmla="*/ 4 h 6"/>
                  <a:gd name="T16" fmla="*/ 4 w 8"/>
                  <a:gd name="T17" fmla="*/ 5 h 6"/>
                  <a:gd name="T18" fmla="*/ 4 w 8"/>
                  <a:gd name="T19" fmla="*/ 6 h 6"/>
                  <a:gd name="T20" fmla="*/ 6 w 8"/>
                  <a:gd name="T21" fmla="*/ 6 h 6"/>
                  <a:gd name="T22" fmla="*/ 7 w 8"/>
                  <a:gd name="T23" fmla="*/ 5 h 6"/>
                  <a:gd name="T24" fmla="*/ 8 w 8"/>
                  <a:gd name="T25" fmla="*/ 5 h 6"/>
                  <a:gd name="T26" fmla="*/ 8 w 8"/>
                  <a:gd name="T27" fmla="*/ 4 h 6"/>
                  <a:gd name="T28" fmla="*/ 8 w 8"/>
                  <a:gd name="T29" fmla="*/ 3 h 6"/>
                  <a:gd name="T30" fmla="*/ 8 w 8"/>
                  <a:gd name="T31" fmla="*/ 2 h 6"/>
                  <a:gd name="T32" fmla="*/ 7 w 8"/>
                  <a:gd name="T33" fmla="*/ 1 h 6"/>
                  <a:gd name="T34" fmla="*/ 6 w 8"/>
                  <a:gd name="T35" fmla="*/ 0 h 6"/>
                  <a:gd name="T36" fmla="*/ 6 w 8"/>
                  <a:gd name="T37" fmla="*/ 1 h 6"/>
                  <a:gd name="T38" fmla="*/ 6 w 8"/>
                  <a:gd name="T39" fmla="*/ 2 h 6"/>
                  <a:gd name="T40" fmla="*/ 4 w 8"/>
                  <a:gd name="T41" fmla="*/ 2 h 6"/>
                  <a:gd name="T42" fmla="*/ 4 w 8"/>
                  <a:gd name="T43" fmla="*/ 1 h 6"/>
                  <a:gd name="T44" fmla="*/ 3 w 8"/>
                  <a:gd name="T45" fmla="*/ 2 h 6"/>
                  <a:gd name="T46" fmla="*/ 3 w 8"/>
                  <a:gd name="T47" fmla="*/ 3 h 6"/>
                  <a:gd name="T48" fmla="*/ 2 w 8"/>
                  <a:gd name="T49" fmla="*/ 3 h 6"/>
                  <a:gd name="T50" fmla="*/ 1 w 8"/>
                  <a:gd name="T51" fmla="*/ 3 h 6"/>
                  <a:gd name="T52" fmla="*/ 0 w 8"/>
                  <a:gd name="T53" fmla="*/ 4 h 6"/>
                  <a:gd name="T54" fmla="*/ 1 w 8"/>
                  <a:gd name="T55" fmla="*/ 4 h 6"/>
                  <a:gd name="T56" fmla="*/ 0 w 8"/>
                  <a:gd name="T57" fmla="*/ 4 h 6"/>
                  <a:gd name="T58" fmla="*/ 0 w 8"/>
                  <a:gd name="T59" fmla="*/ 5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6"/>
                  <a:gd name="T92" fmla="*/ 8 w 8"/>
                  <a:gd name="T93" fmla="*/ 6 h 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6">
                    <a:moveTo>
                      <a:pt x="0" y="5"/>
                    </a:moveTo>
                    <a:lnTo>
                      <a:pt x="0" y="6"/>
                    </a:lnTo>
                    <a:lnTo>
                      <a:pt x="2" y="5"/>
                    </a:lnTo>
                    <a:lnTo>
                      <a:pt x="3" y="5"/>
                    </a:lnTo>
                    <a:lnTo>
                      <a:pt x="4" y="4"/>
                    </a:lnTo>
                    <a:lnTo>
                      <a:pt x="5" y="5"/>
                    </a:lnTo>
                    <a:lnTo>
                      <a:pt x="6" y="4"/>
                    </a:lnTo>
                    <a:lnTo>
                      <a:pt x="5" y="4"/>
                    </a:lnTo>
                    <a:lnTo>
                      <a:pt x="4" y="5"/>
                    </a:lnTo>
                    <a:lnTo>
                      <a:pt x="4" y="6"/>
                    </a:lnTo>
                    <a:lnTo>
                      <a:pt x="6" y="6"/>
                    </a:lnTo>
                    <a:lnTo>
                      <a:pt x="7" y="5"/>
                    </a:lnTo>
                    <a:lnTo>
                      <a:pt x="8" y="5"/>
                    </a:lnTo>
                    <a:lnTo>
                      <a:pt x="8" y="4"/>
                    </a:lnTo>
                    <a:lnTo>
                      <a:pt x="8" y="3"/>
                    </a:lnTo>
                    <a:lnTo>
                      <a:pt x="8" y="2"/>
                    </a:lnTo>
                    <a:lnTo>
                      <a:pt x="7" y="1"/>
                    </a:lnTo>
                    <a:lnTo>
                      <a:pt x="6" y="0"/>
                    </a:lnTo>
                    <a:lnTo>
                      <a:pt x="6" y="1"/>
                    </a:lnTo>
                    <a:lnTo>
                      <a:pt x="6" y="2"/>
                    </a:lnTo>
                    <a:lnTo>
                      <a:pt x="4" y="2"/>
                    </a:lnTo>
                    <a:lnTo>
                      <a:pt x="4" y="1"/>
                    </a:lnTo>
                    <a:lnTo>
                      <a:pt x="3" y="2"/>
                    </a:lnTo>
                    <a:lnTo>
                      <a:pt x="3" y="3"/>
                    </a:lnTo>
                    <a:lnTo>
                      <a:pt x="2" y="3"/>
                    </a:lnTo>
                    <a:lnTo>
                      <a:pt x="1" y="3"/>
                    </a:lnTo>
                    <a:lnTo>
                      <a:pt x="0" y="4"/>
                    </a:lnTo>
                    <a:lnTo>
                      <a:pt x="1" y="4"/>
                    </a:lnTo>
                    <a:lnTo>
                      <a:pt x="0" y="4"/>
                    </a:lnTo>
                    <a:lnTo>
                      <a:pt x="0"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2" name="D589"/>
              <p:cNvSpPr>
                <a:spLocks noChangeAspect="1"/>
              </p:cNvSpPr>
              <p:nvPr/>
            </p:nvSpPr>
            <p:spPr bwMode="auto">
              <a:xfrm>
                <a:off x="2007" y="677"/>
                <a:ext cx="6" cy="6"/>
              </a:xfrm>
              <a:custGeom>
                <a:avLst/>
                <a:gdLst>
                  <a:gd name="T0" fmla="*/ 2 w 6"/>
                  <a:gd name="T1" fmla="*/ 3 h 6"/>
                  <a:gd name="T2" fmla="*/ 1 w 6"/>
                  <a:gd name="T3" fmla="*/ 3 h 6"/>
                  <a:gd name="T4" fmla="*/ 0 w 6"/>
                  <a:gd name="T5" fmla="*/ 3 h 6"/>
                  <a:gd name="T6" fmla="*/ 0 w 6"/>
                  <a:gd name="T7" fmla="*/ 5 h 6"/>
                  <a:gd name="T8" fmla="*/ 1 w 6"/>
                  <a:gd name="T9" fmla="*/ 6 h 6"/>
                  <a:gd name="T10" fmla="*/ 3 w 6"/>
                  <a:gd name="T11" fmla="*/ 5 h 6"/>
                  <a:gd name="T12" fmla="*/ 4 w 6"/>
                  <a:gd name="T13" fmla="*/ 5 h 6"/>
                  <a:gd name="T14" fmla="*/ 4 w 6"/>
                  <a:gd name="T15" fmla="*/ 4 h 6"/>
                  <a:gd name="T16" fmla="*/ 5 w 6"/>
                  <a:gd name="T17" fmla="*/ 3 h 6"/>
                  <a:gd name="T18" fmla="*/ 6 w 6"/>
                  <a:gd name="T19" fmla="*/ 2 h 6"/>
                  <a:gd name="T20" fmla="*/ 6 w 6"/>
                  <a:gd name="T21" fmla="*/ 1 h 6"/>
                  <a:gd name="T22" fmla="*/ 5 w 6"/>
                  <a:gd name="T23" fmla="*/ 1 h 6"/>
                  <a:gd name="T24" fmla="*/ 5 w 6"/>
                  <a:gd name="T25" fmla="*/ 0 h 6"/>
                  <a:gd name="T26" fmla="*/ 4 w 6"/>
                  <a:gd name="T27" fmla="*/ 0 h 6"/>
                  <a:gd name="T28" fmla="*/ 3 w 6"/>
                  <a:gd name="T29" fmla="*/ 1 h 6"/>
                  <a:gd name="T30" fmla="*/ 3 w 6"/>
                  <a:gd name="T31" fmla="*/ 2 h 6"/>
                  <a:gd name="T32" fmla="*/ 2 w 6"/>
                  <a:gd name="T33" fmla="*/ 2 h 6"/>
                  <a:gd name="T34" fmla="*/ 2 w 6"/>
                  <a:gd name="T35" fmla="*/ 3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6"/>
                  <a:gd name="T56" fmla="*/ 6 w 6"/>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6">
                    <a:moveTo>
                      <a:pt x="2" y="3"/>
                    </a:moveTo>
                    <a:lnTo>
                      <a:pt x="1" y="3"/>
                    </a:lnTo>
                    <a:lnTo>
                      <a:pt x="0" y="3"/>
                    </a:lnTo>
                    <a:lnTo>
                      <a:pt x="0" y="5"/>
                    </a:lnTo>
                    <a:lnTo>
                      <a:pt x="1" y="6"/>
                    </a:lnTo>
                    <a:lnTo>
                      <a:pt x="3" y="5"/>
                    </a:lnTo>
                    <a:lnTo>
                      <a:pt x="4" y="5"/>
                    </a:lnTo>
                    <a:lnTo>
                      <a:pt x="4" y="4"/>
                    </a:lnTo>
                    <a:lnTo>
                      <a:pt x="5" y="3"/>
                    </a:lnTo>
                    <a:lnTo>
                      <a:pt x="6" y="2"/>
                    </a:lnTo>
                    <a:lnTo>
                      <a:pt x="6" y="1"/>
                    </a:lnTo>
                    <a:lnTo>
                      <a:pt x="5" y="1"/>
                    </a:lnTo>
                    <a:lnTo>
                      <a:pt x="5" y="0"/>
                    </a:lnTo>
                    <a:lnTo>
                      <a:pt x="4" y="0"/>
                    </a:lnTo>
                    <a:lnTo>
                      <a:pt x="3" y="1"/>
                    </a:lnTo>
                    <a:lnTo>
                      <a:pt x="3" y="2"/>
                    </a:lnTo>
                    <a:lnTo>
                      <a:pt x="2" y="2"/>
                    </a:lnTo>
                    <a:lnTo>
                      <a:pt x="2"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3" name="D590"/>
              <p:cNvSpPr>
                <a:spLocks noChangeAspect="1"/>
              </p:cNvSpPr>
              <p:nvPr/>
            </p:nvSpPr>
            <p:spPr bwMode="auto">
              <a:xfrm>
                <a:off x="2000" y="700"/>
                <a:ext cx="5" cy="3"/>
              </a:xfrm>
              <a:custGeom>
                <a:avLst/>
                <a:gdLst>
                  <a:gd name="T0" fmla="*/ 2 w 5"/>
                  <a:gd name="T1" fmla="*/ 2 h 3"/>
                  <a:gd name="T2" fmla="*/ 1 w 5"/>
                  <a:gd name="T3" fmla="*/ 2 h 3"/>
                  <a:gd name="T4" fmla="*/ 0 w 5"/>
                  <a:gd name="T5" fmla="*/ 3 h 3"/>
                  <a:gd name="T6" fmla="*/ 1 w 5"/>
                  <a:gd name="T7" fmla="*/ 3 h 3"/>
                  <a:gd name="T8" fmla="*/ 3 w 5"/>
                  <a:gd name="T9" fmla="*/ 3 h 3"/>
                  <a:gd name="T10" fmla="*/ 4 w 5"/>
                  <a:gd name="T11" fmla="*/ 2 h 3"/>
                  <a:gd name="T12" fmla="*/ 5 w 5"/>
                  <a:gd name="T13" fmla="*/ 1 h 3"/>
                  <a:gd name="T14" fmla="*/ 5 w 5"/>
                  <a:gd name="T15" fmla="*/ 0 h 3"/>
                  <a:gd name="T16" fmla="*/ 4 w 5"/>
                  <a:gd name="T17" fmla="*/ 0 h 3"/>
                  <a:gd name="T18" fmla="*/ 3 w 5"/>
                  <a:gd name="T19" fmla="*/ 1 h 3"/>
                  <a:gd name="T20" fmla="*/ 2 w 5"/>
                  <a:gd name="T21" fmla="*/ 1 h 3"/>
                  <a:gd name="T22" fmla="*/ 1 w 5"/>
                  <a:gd name="T23" fmla="*/ 0 h 3"/>
                  <a:gd name="T24" fmla="*/ 1 w 5"/>
                  <a:gd name="T25" fmla="*/ 1 h 3"/>
                  <a:gd name="T26" fmla="*/ 2 w 5"/>
                  <a:gd name="T27" fmla="*/ 2 h 3"/>
                  <a:gd name="T28" fmla="*/ 2 w 5"/>
                  <a:gd name="T29" fmla="*/ 2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3"/>
                  <a:gd name="T47" fmla="*/ 5 w 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3">
                    <a:moveTo>
                      <a:pt x="2" y="2"/>
                    </a:moveTo>
                    <a:lnTo>
                      <a:pt x="1" y="2"/>
                    </a:lnTo>
                    <a:lnTo>
                      <a:pt x="0" y="3"/>
                    </a:lnTo>
                    <a:lnTo>
                      <a:pt x="1" y="3"/>
                    </a:lnTo>
                    <a:lnTo>
                      <a:pt x="3" y="3"/>
                    </a:lnTo>
                    <a:lnTo>
                      <a:pt x="4" y="2"/>
                    </a:lnTo>
                    <a:lnTo>
                      <a:pt x="5" y="1"/>
                    </a:lnTo>
                    <a:lnTo>
                      <a:pt x="5" y="0"/>
                    </a:lnTo>
                    <a:lnTo>
                      <a:pt x="4" y="0"/>
                    </a:lnTo>
                    <a:lnTo>
                      <a:pt x="3" y="1"/>
                    </a:lnTo>
                    <a:lnTo>
                      <a:pt x="2" y="1"/>
                    </a:lnTo>
                    <a:lnTo>
                      <a:pt x="1" y="0"/>
                    </a:lnTo>
                    <a:lnTo>
                      <a:pt x="1"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4" name="D591"/>
              <p:cNvSpPr>
                <a:spLocks noChangeAspect="1"/>
              </p:cNvSpPr>
              <p:nvPr/>
            </p:nvSpPr>
            <p:spPr bwMode="auto">
              <a:xfrm>
                <a:off x="2019" y="673"/>
                <a:ext cx="11" cy="9"/>
              </a:xfrm>
              <a:custGeom>
                <a:avLst/>
                <a:gdLst>
                  <a:gd name="T0" fmla="*/ 2 w 11"/>
                  <a:gd name="T1" fmla="*/ 6 h 9"/>
                  <a:gd name="T2" fmla="*/ 2 w 11"/>
                  <a:gd name="T3" fmla="*/ 7 h 9"/>
                  <a:gd name="T4" fmla="*/ 1 w 11"/>
                  <a:gd name="T5" fmla="*/ 7 h 9"/>
                  <a:gd name="T6" fmla="*/ 0 w 11"/>
                  <a:gd name="T7" fmla="*/ 8 h 9"/>
                  <a:gd name="T8" fmla="*/ 1 w 11"/>
                  <a:gd name="T9" fmla="*/ 9 h 9"/>
                  <a:gd name="T10" fmla="*/ 2 w 11"/>
                  <a:gd name="T11" fmla="*/ 8 h 9"/>
                  <a:gd name="T12" fmla="*/ 3 w 11"/>
                  <a:gd name="T13" fmla="*/ 8 h 9"/>
                  <a:gd name="T14" fmla="*/ 5 w 11"/>
                  <a:gd name="T15" fmla="*/ 8 h 9"/>
                  <a:gd name="T16" fmla="*/ 6 w 11"/>
                  <a:gd name="T17" fmla="*/ 6 h 9"/>
                  <a:gd name="T18" fmla="*/ 7 w 11"/>
                  <a:gd name="T19" fmla="*/ 6 h 9"/>
                  <a:gd name="T20" fmla="*/ 7 w 11"/>
                  <a:gd name="T21" fmla="*/ 7 h 9"/>
                  <a:gd name="T22" fmla="*/ 8 w 11"/>
                  <a:gd name="T23" fmla="*/ 7 h 9"/>
                  <a:gd name="T24" fmla="*/ 10 w 11"/>
                  <a:gd name="T25" fmla="*/ 7 h 9"/>
                  <a:gd name="T26" fmla="*/ 10 w 11"/>
                  <a:gd name="T27" fmla="*/ 5 h 9"/>
                  <a:gd name="T28" fmla="*/ 10 w 11"/>
                  <a:gd name="T29" fmla="*/ 4 h 9"/>
                  <a:gd name="T30" fmla="*/ 11 w 11"/>
                  <a:gd name="T31" fmla="*/ 3 h 9"/>
                  <a:gd name="T32" fmla="*/ 10 w 11"/>
                  <a:gd name="T33" fmla="*/ 2 h 9"/>
                  <a:gd name="T34" fmla="*/ 9 w 11"/>
                  <a:gd name="T35" fmla="*/ 1 h 9"/>
                  <a:gd name="T36" fmla="*/ 8 w 11"/>
                  <a:gd name="T37" fmla="*/ 0 h 9"/>
                  <a:gd name="T38" fmla="*/ 7 w 11"/>
                  <a:gd name="T39" fmla="*/ 0 h 9"/>
                  <a:gd name="T40" fmla="*/ 7 w 11"/>
                  <a:gd name="T41" fmla="*/ 1 h 9"/>
                  <a:gd name="T42" fmla="*/ 6 w 11"/>
                  <a:gd name="T43" fmla="*/ 0 h 9"/>
                  <a:gd name="T44" fmla="*/ 7 w 11"/>
                  <a:gd name="T45" fmla="*/ 1 h 9"/>
                  <a:gd name="T46" fmla="*/ 6 w 11"/>
                  <a:gd name="T47" fmla="*/ 2 h 9"/>
                  <a:gd name="T48" fmla="*/ 5 w 11"/>
                  <a:gd name="T49" fmla="*/ 1 h 9"/>
                  <a:gd name="T50" fmla="*/ 4 w 11"/>
                  <a:gd name="T51" fmla="*/ 2 h 9"/>
                  <a:gd name="T52" fmla="*/ 5 w 11"/>
                  <a:gd name="T53" fmla="*/ 2 h 9"/>
                  <a:gd name="T54" fmla="*/ 4 w 11"/>
                  <a:gd name="T55" fmla="*/ 3 h 9"/>
                  <a:gd name="T56" fmla="*/ 2 w 11"/>
                  <a:gd name="T57" fmla="*/ 3 h 9"/>
                  <a:gd name="T58" fmla="*/ 1 w 11"/>
                  <a:gd name="T59" fmla="*/ 4 h 9"/>
                  <a:gd name="T60" fmla="*/ 2 w 11"/>
                  <a:gd name="T61" fmla="*/ 4 h 9"/>
                  <a:gd name="T62" fmla="*/ 1 w 11"/>
                  <a:gd name="T63" fmla="*/ 4 h 9"/>
                  <a:gd name="T64" fmla="*/ 2 w 11"/>
                  <a:gd name="T65" fmla="*/ 5 h 9"/>
                  <a:gd name="T66" fmla="*/ 1 w 11"/>
                  <a:gd name="T67" fmla="*/ 6 h 9"/>
                  <a:gd name="T68" fmla="*/ 0 w 11"/>
                  <a:gd name="T69" fmla="*/ 5 h 9"/>
                  <a:gd name="T70" fmla="*/ 1 w 11"/>
                  <a:gd name="T71" fmla="*/ 6 h 9"/>
                  <a:gd name="T72" fmla="*/ 2 w 11"/>
                  <a:gd name="T73" fmla="*/ 6 h 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
                  <a:gd name="T112" fmla="*/ 0 h 9"/>
                  <a:gd name="T113" fmla="*/ 11 w 11"/>
                  <a:gd name="T114" fmla="*/ 9 h 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 h="9">
                    <a:moveTo>
                      <a:pt x="2" y="6"/>
                    </a:moveTo>
                    <a:lnTo>
                      <a:pt x="2" y="7"/>
                    </a:lnTo>
                    <a:lnTo>
                      <a:pt x="1" y="7"/>
                    </a:lnTo>
                    <a:lnTo>
                      <a:pt x="0" y="8"/>
                    </a:lnTo>
                    <a:lnTo>
                      <a:pt x="1" y="9"/>
                    </a:lnTo>
                    <a:lnTo>
                      <a:pt x="2" y="8"/>
                    </a:lnTo>
                    <a:lnTo>
                      <a:pt x="3" y="8"/>
                    </a:lnTo>
                    <a:lnTo>
                      <a:pt x="5" y="8"/>
                    </a:lnTo>
                    <a:lnTo>
                      <a:pt x="6" y="6"/>
                    </a:lnTo>
                    <a:lnTo>
                      <a:pt x="7" y="6"/>
                    </a:lnTo>
                    <a:lnTo>
                      <a:pt x="7" y="7"/>
                    </a:lnTo>
                    <a:lnTo>
                      <a:pt x="8" y="7"/>
                    </a:lnTo>
                    <a:lnTo>
                      <a:pt x="10" y="7"/>
                    </a:lnTo>
                    <a:lnTo>
                      <a:pt x="10" y="5"/>
                    </a:lnTo>
                    <a:lnTo>
                      <a:pt x="10" y="4"/>
                    </a:lnTo>
                    <a:lnTo>
                      <a:pt x="11" y="3"/>
                    </a:lnTo>
                    <a:lnTo>
                      <a:pt x="10" y="2"/>
                    </a:lnTo>
                    <a:lnTo>
                      <a:pt x="9" y="1"/>
                    </a:lnTo>
                    <a:lnTo>
                      <a:pt x="8" y="0"/>
                    </a:lnTo>
                    <a:lnTo>
                      <a:pt x="7" y="0"/>
                    </a:lnTo>
                    <a:lnTo>
                      <a:pt x="7" y="1"/>
                    </a:lnTo>
                    <a:lnTo>
                      <a:pt x="6" y="0"/>
                    </a:lnTo>
                    <a:lnTo>
                      <a:pt x="7" y="1"/>
                    </a:lnTo>
                    <a:lnTo>
                      <a:pt x="6" y="2"/>
                    </a:lnTo>
                    <a:lnTo>
                      <a:pt x="5" y="1"/>
                    </a:lnTo>
                    <a:lnTo>
                      <a:pt x="4" y="2"/>
                    </a:lnTo>
                    <a:lnTo>
                      <a:pt x="5" y="2"/>
                    </a:lnTo>
                    <a:lnTo>
                      <a:pt x="4" y="3"/>
                    </a:lnTo>
                    <a:lnTo>
                      <a:pt x="2" y="3"/>
                    </a:lnTo>
                    <a:lnTo>
                      <a:pt x="1" y="4"/>
                    </a:lnTo>
                    <a:lnTo>
                      <a:pt x="2" y="4"/>
                    </a:lnTo>
                    <a:lnTo>
                      <a:pt x="1" y="4"/>
                    </a:lnTo>
                    <a:lnTo>
                      <a:pt x="2" y="5"/>
                    </a:lnTo>
                    <a:lnTo>
                      <a:pt x="1" y="6"/>
                    </a:lnTo>
                    <a:lnTo>
                      <a:pt x="0" y="5"/>
                    </a:lnTo>
                    <a:lnTo>
                      <a:pt x="1" y="6"/>
                    </a:lnTo>
                    <a:lnTo>
                      <a:pt x="2"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5" name="D592"/>
              <p:cNvSpPr>
                <a:spLocks noChangeAspect="1"/>
              </p:cNvSpPr>
              <p:nvPr/>
            </p:nvSpPr>
            <p:spPr bwMode="auto">
              <a:xfrm>
                <a:off x="2031" y="668"/>
                <a:ext cx="8" cy="5"/>
              </a:xfrm>
              <a:custGeom>
                <a:avLst/>
                <a:gdLst>
                  <a:gd name="T0" fmla="*/ 1 w 8"/>
                  <a:gd name="T1" fmla="*/ 4 h 5"/>
                  <a:gd name="T2" fmla="*/ 0 w 8"/>
                  <a:gd name="T3" fmla="*/ 4 h 5"/>
                  <a:gd name="T4" fmla="*/ 0 w 8"/>
                  <a:gd name="T5" fmla="*/ 5 h 5"/>
                  <a:gd name="T6" fmla="*/ 1 w 8"/>
                  <a:gd name="T7" fmla="*/ 5 h 5"/>
                  <a:gd name="T8" fmla="*/ 2 w 8"/>
                  <a:gd name="T9" fmla="*/ 5 h 5"/>
                  <a:gd name="T10" fmla="*/ 4 w 8"/>
                  <a:gd name="T11" fmla="*/ 5 h 5"/>
                  <a:gd name="T12" fmla="*/ 5 w 8"/>
                  <a:gd name="T13" fmla="*/ 5 h 5"/>
                  <a:gd name="T14" fmla="*/ 7 w 8"/>
                  <a:gd name="T15" fmla="*/ 4 h 5"/>
                  <a:gd name="T16" fmla="*/ 7 w 8"/>
                  <a:gd name="T17" fmla="*/ 3 h 5"/>
                  <a:gd name="T18" fmla="*/ 7 w 8"/>
                  <a:gd name="T19" fmla="*/ 2 h 5"/>
                  <a:gd name="T20" fmla="*/ 8 w 8"/>
                  <a:gd name="T21" fmla="*/ 2 h 5"/>
                  <a:gd name="T22" fmla="*/ 7 w 8"/>
                  <a:gd name="T23" fmla="*/ 1 h 5"/>
                  <a:gd name="T24" fmla="*/ 6 w 8"/>
                  <a:gd name="T25" fmla="*/ 0 h 5"/>
                  <a:gd name="T26" fmla="*/ 6 w 8"/>
                  <a:gd name="T27" fmla="*/ 1 h 5"/>
                  <a:gd name="T28" fmla="*/ 5 w 8"/>
                  <a:gd name="T29" fmla="*/ 2 h 5"/>
                  <a:gd name="T30" fmla="*/ 4 w 8"/>
                  <a:gd name="T31" fmla="*/ 1 h 5"/>
                  <a:gd name="T32" fmla="*/ 4 w 8"/>
                  <a:gd name="T33" fmla="*/ 3 h 5"/>
                  <a:gd name="T34" fmla="*/ 3 w 8"/>
                  <a:gd name="T35" fmla="*/ 3 h 5"/>
                  <a:gd name="T36" fmla="*/ 2 w 8"/>
                  <a:gd name="T37" fmla="*/ 3 h 5"/>
                  <a:gd name="T38" fmla="*/ 1 w 8"/>
                  <a:gd name="T39" fmla="*/ 3 h 5"/>
                  <a:gd name="T40" fmla="*/ 1 w 8"/>
                  <a:gd name="T41" fmla="*/ 4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5"/>
                  <a:gd name="T65" fmla="*/ 8 w 8"/>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5">
                    <a:moveTo>
                      <a:pt x="1" y="4"/>
                    </a:moveTo>
                    <a:lnTo>
                      <a:pt x="0" y="4"/>
                    </a:lnTo>
                    <a:lnTo>
                      <a:pt x="0" y="5"/>
                    </a:lnTo>
                    <a:lnTo>
                      <a:pt x="1" y="5"/>
                    </a:lnTo>
                    <a:lnTo>
                      <a:pt x="2" y="5"/>
                    </a:lnTo>
                    <a:lnTo>
                      <a:pt x="4" y="5"/>
                    </a:lnTo>
                    <a:lnTo>
                      <a:pt x="5" y="5"/>
                    </a:lnTo>
                    <a:lnTo>
                      <a:pt x="7" y="4"/>
                    </a:lnTo>
                    <a:lnTo>
                      <a:pt x="7" y="3"/>
                    </a:lnTo>
                    <a:lnTo>
                      <a:pt x="7" y="2"/>
                    </a:lnTo>
                    <a:lnTo>
                      <a:pt x="8" y="2"/>
                    </a:lnTo>
                    <a:lnTo>
                      <a:pt x="7" y="1"/>
                    </a:lnTo>
                    <a:lnTo>
                      <a:pt x="6" y="0"/>
                    </a:lnTo>
                    <a:lnTo>
                      <a:pt x="6" y="1"/>
                    </a:lnTo>
                    <a:lnTo>
                      <a:pt x="5" y="2"/>
                    </a:lnTo>
                    <a:lnTo>
                      <a:pt x="4" y="1"/>
                    </a:lnTo>
                    <a:lnTo>
                      <a:pt x="4" y="3"/>
                    </a:lnTo>
                    <a:lnTo>
                      <a:pt x="3" y="3"/>
                    </a:lnTo>
                    <a:lnTo>
                      <a:pt x="2" y="3"/>
                    </a:lnTo>
                    <a:lnTo>
                      <a:pt x="1" y="3"/>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6" name="D593"/>
              <p:cNvSpPr>
                <a:spLocks noChangeAspect="1"/>
              </p:cNvSpPr>
              <p:nvPr/>
            </p:nvSpPr>
            <p:spPr bwMode="auto">
              <a:xfrm>
                <a:off x="2036" y="664"/>
                <a:ext cx="9" cy="5"/>
              </a:xfrm>
              <a:custGeom>
                <a:avLst/>
                <a:gdLst>
                  <a:gd name="T0" fmla="*/ 2 w 9"/>
                  <a:gd name="T1" fmla="*/ 2 h 5"/>
                  <a:gd name="T2" fmla="*/ 2 w 9"/>
                  <a:gd name="T3" fmla="*/ 3 h 5"/>
                  <a:gd name="T4" fmla="*/ 1 w 9"/>
                  <a:gd name="T5" fmla="*/ 3 h 5"/>
                  <a:gd name="T6" fmla="*/ 2 w 9"/>
                  <a:gd name="T7" fmla="*/ 3 h 5"/>
                  <a:gd name="T8" fmla="*/ 3 w 9"/>
                  <a:gd name="T9" fmla="*/ 4 h 5"/>
                  <a:gd name="T10" fmla="*/ 4 w 9"/>
                  <a:gd name="T11" fmla="*/ 5 h 5"/>
                  <a:gd name="T12" fmla="*/ 5 w 9"/>
                  <a:gd name="T13" fmla="*/ 5 h 5"/>
                  <a:gd name="T14" fmla="*/ 6 w 9"/>
                  <a:gd name="T15" fmla="*/ 5 h 5"/>
                  <a:gd name="T16" fmla="*/ 7 w 9"/>
                  <a:gd name="T17" fmla="*/ 4 h 5"/>
                  <a:gd name="T18" fmla="*/ 8 w 9"/>
                  <a:gd name="T19" fmla="*/ 3 h 5"/>
                  <a:gd name="T20" fmla="*/ 9 w 9"/>
                  <a:gd name="T21" fmla="*/ 2 h 5"/>
                  <a:gd name="T22" fmla="*/ 7 w 9"/>
                  <a:gd name="T23" fmla="*/ 2 h 5"/>
                  <a:gd name="T24" fmla="*/ 6 w 9"/>
                  <a:gd name="T25" fmla="*/ 2 h 5"/>
                  <a:gd name="T26" fmla="*/ 5 w 9"/>
                  <a:gd name="T27" fmla="*/ 2 h 5"/>
                  <a:gd name="T28" fmla="*/ 5 w 9"/>
                  <a:gd name="T29" fmla="*/ 3 h 5"/>
                  <a:gd name="T30" fmla="*/ 4 w 9"/>
                  <a:gd name="T31" fmla="*/ 3 h 5"/>
                  <a:gd name="T32" fmla="*/ 5 w 9"/>
                  <a:gd name="T33" fmla="*/ 2 h 5"/>
                  <a:gd name="T34" fmla="*/ 5 w 9"/>
                  <a:gd name="T35" fmla="*/ 1 h 5"/>
                  <a:gd name="T36" fmla="*/ 4 w 9"/>
                  <a:gd name="T37" fmla="*/ 1 h 5"/>
                  <a:gd name="T38" fmla="*/ 2 w 9"/>
                  <a:gd name="T39" fmla="*/ 1 h 5"/>
                  <a:gd name="T40" fmla="*/ 1 w 9"/>
                  <a:gd name="T41" fmla="*/ 0 h 5"/>
                  <a:gd name="T42" fmla="*/ 0 w 9"/>
                  <a:gd name="T43" fmla="*/ 1 h 5"/>
                  <a:gd name="T44" fmla="*/ 1 w 9"/>
                  <a:gd name="T45" fmla="*/ 2 h 5"/>
                  <a:gd name="T46" fmla="*/ 2 w 9"/>
                  <a:gd name="T47" fmla="*/ 1 h 5"/>
                  <a:gd name="T48" fmla="*/ 2 w 9"/>
                  <a:gd name="T49" fmla="*/ 2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
                  <a:gd name="T76" fmla="*/ 0 h 5"/>
                  <a:gd name="T77" fmla="*/ 9 w 9"/>
                  <a:gd name="T78" fmla="*/ 5 h 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 h="5">
                    <a:moveTo>
                      <a:pt x="2" y="2"/>
                    </a:moveTo>
                    <a:lnTo>
                      <a:pt x="2" y="3"/>
                    </a:lnTo>
                    <a:lnTo>
                      <a:pt x="1" y="3"/>
                    </a:lnTo>
                    <a:lnTo>
                      <a:pt x="2" y="3"/>
                    </a:lnTo>
                    <a:lnTo>
                      <a:pt x="3" y="4"/>
                    </a:lnTo>
                    <a:lnTo>
                      <a:pt x="4" y="5"/>
                    </a:lnTo>
                    <a:lnTo>
                      <a:pt x="5" y="5"/>
                    </a:lnTo>
                    <a:lnTo>
                      <a:pt x="6" y="5"/>
                    </a:lnTo>
                    <a:lnTo>
                      <a:pt x="7" y="4"/>
                    </a:lnTo>
                    <a:lnTo>
                      <a:pt x="8" y="3"/>
                    </a:lnTo>
                    <a:lnTo>
                      <a:pt x="9" y="2"/>
                    </a:lnTo>
                    <a:lnTo>
                      <a:pt x="7" y="2"/>
                    </a:lnTo>
                    <a:lnTo>
                      <a:pt x="6" y="2"/>
                    </a:lnTo>
                    <a:lnTo>
                      <a:pt x="5" y="2"/>
                    </a:lnTo>
                    <a:lnTo>
                      <a:pt x="5" y="3"/>
                    </a:lnTo>
                    <a:lnTo>
                      <a:pt x="4" y="3"/>
                    </a:lnTo>
                    <a:lnTo>
                      <a:pt x="5" y="2"/>
                    </a:lnTo>
                    <a:lnTo>
                      <a:pt x="5" y="1"/>
                    </a:lnTo>
                    <a:lnTo>
                      <a:pt x="4" y="1"/>
                    </a:lnTo>
                    <a:lnTo>
                      <a:pt x="2" y="1"/>
                    </a:lnTo>
                    <a:lnTo>
                      <a:pt x="1" y="0"/>
                    </a:lnTo>
                    <a:lnTo>
                      <a:pt x="0" y="1"/>
                    </a:lnTo>
                    <a:lnTo>
                      <a:pt x="1" y="2"/>
                    </a:lnTo>
                    <a:lnTo>
                      <a:pt x="2"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7" name="D594"/>
              <p:cNvSpPr>
                <a:spLocks noChangeAspect="1"/>
              </p:cNvSpPr>
              <p:nvPr/>
            </p:nvSpPr>
            <p:spPr bwMode="auto">
              <a:xfrm>
                <a:off x="2044" y="662"/>
                <a:ext cx="5" cy="3"/>
              </a:xfrm>
              <a:custGeom>
                <a:avLst/>
                <a:gdLst>
                  <a:gd name="T0" fmla="*/ 2 w 5"/>
                  <a:gd name="T1" fmla="*/ 1 h 3"/>
                  <a:gd name="T2" fmla="*/ 2 w 5"/>
                  <a:gd name="T3" fmla="*/ 0 h 3"/>
                  <a:gd name="T4" fmla="*/ 1 w 5"/>
                  <a:gd name="T5" fmla="*/ 0 h 3"/>
                  <a:gd name="T6" fmla="*/ 0 w 5"/>
                  <a:gd name="T7" fmla="*/ 0 h 3"/>
                  <a:gd name="T8" fmla="*/ 1 w 5"/>
                  <a:gd name="T9" fmla="*/ 1 h 3"/>
                  <a:gd name="T10" fmla="*/ 2 w 5"/>
                  <a:gd name="T11" fmla="*/ 2 h 3"/>
                  <a:gd name="T12" fmla="*/ 2 w 5"/>
                  <a:gd name="T13" fmla="*/ 3 h 3"/>
                  <a:gd name="T14" fmla="*/ 3 w 5"/>
                  <a:gd name="T15" fmla="*/ 3 h 3"/>
                  <a:gd name="T16" fmla="*/ 4 w 5"/>
                  <a:gd name="T17" fmla="*/ 3 h 3"/>
                  <a:gd name="T18" fmla="*/ 5 w 5"/>
                  <a:gd name="T19" fmla="*/ 3 h 3"/>
                  <a:gd name="T20" fmla="*/ 5 w 5"/>
                  <a:gd name="T21" fmla="*/ 2 h 3"/>
                  <a:gd name="T22" fmla="*/ 4 w 5"/>
                  <a:gd name="T23" fmla="*/ 2 h 3"/>
                  <a:gd name="T24" fmla="*/ 3 w 5"/>
                  <a:gd name="T25" fmla="*/ 1 h 3"/>
                  <a:gd name="T26" fmla="*/ 2 w 5"/>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3"/>
                  <a:gd name="T44" fmla="*/ 5 w 5"/>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3">
                    <a:moveTo>
                      <a:pt x="2" y="1"/>
                    </a:moveTo>
                    <a:lnTo>
                      <a:pt x="2" y="0"/>
                    </a:lnTo>
                    <a:lnTo>
                      <a:pt x="1" y="0"/>
                    </a:lnTo>
                    <a:lnTo>
                      <a:pt x="0" y="0"/>
                    </a:lnTo>
                    <a:lnTo>
                      <a:pt x="1" y="1"/>
                    </a:lnTo>
                    <a:lnTo>
                      <a:pt x="2" y="2"/>
                    </a:lnTo>
                    <a:lnTo>
                      <a:pt x="2" y="3"/>
                    </a:lnTo>
                    <a:lnTo>
                      <a:pt x="3" y="3"/>
                    </a:lnTo>
                    <a:lnTo>
                      <a:pt x="4" y="3"/>
                    </a:lnTo>
                    <a:lnTo>
                      <a:pt x="5" y="3"/>
                    </a:lnTo>
                    <a:lnTo>
                      <a:pt x="5" y="2"/>
                    </a:lnTo>
                    <a:lnTo>
                      <a:pt x="4" y="2"/>
                    </a:lnTo>
                    <a:lnTo>
                      <a:pt x="3" y="1"/>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8" name="D595"/>
              <p:cNvSpPr>
                <a:spLocks noChangeAspect="1"/>
              </p:cNvSpPr>
              <p:nvPr/>
            </p:nvSpPr>
            <p:spPr bwMode="auto">
              <a:xfrm>
                <a:off x="2053" y="662"/>
                <a:ext cx="3" cy="3"/>
              </a:xfrm>
              <a:custGeom>
                <a:avLst/>
                <a:gdLst>
                  <a:gd name="T0" fmla="*/ 0 w 3"/>
                  <a:gd name="T1" fmla="*/ 1 h 3"/>
                  <a:gd name="T2" fmla="*/ 0 w 3"/>
                  <a:gd name="T3" fmla="*/ 2 h 3"/>
                  <a:gd name="T4" fmla="*/ 1 w 3"/>
                  <a:gd name="T5" fmla="*/ 3 h 3"/>
                  <a:gd name="T6" fmla="*/ 1 w 3"/>
                  <a:gd name="T7" fmla="*/ 2 h 3"/>
                  <a:gd name="T8" fmla="*/ 1 w 3"/>
                  <a:gd name="T9" fmla="*/ 3 h 3"/>
                  <a:gd name="T10" fmla="*/ 2 w 3"/>
                  <a:gd name="T11" fmla="*/ 3 h 3"/>
                  <a:gd name="T12" fmla="*/ 3 w 3"/>
                  <a:gd name="T13" fmla="*/ 2 h 3"/>
                  <a:gd name="T14" fmla="*/ 3 w 3"/>
                  <a:gd name="T15" fmla="*/ 1 h 3"/>
                  <a:gd name="T16" fmla="*/ 2 w 3"/>
                  <a:gd name="T17" fmla="*/ 1 h 3"/>
                  <a:gd name="T18" fmla="*/ 2 w 3"/>
                  <a:gd name="T19" fmla="*/ 0 h 3"/>
                  <a:gd name="T20" fmla="*/ 0 w 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0" y="1"/>
                    </a:moveTo>
                    <a:lnTo>
                      <a:pt x="0" y="2"/>
                    </a:lnTo>
                    <a:lnTo>
                      <a:pt x="1" y="3"/>
                    </a:lnTo>
                    <a:lnTo>
                      <a:pt x="1" y="2"/>
                    </a:lnTo>
                    <a:lnTo>
                      <a:pt x="1" y="3"/>
                    </a:lnTo>
                    <a:lnTo>
                      <a:pt x="2" y="3"/>
                    </a:lnTo>
                    <a:lnTo>
                      <a:pt x="3" y="2"/>
                    </a:lnTo>
                    <a:lnTo>
                      <a:pt x="3" y="1"/>
                    </a:lnTo>
                    <a:lnTo>
                      <a:pt x="2" y="1"/>
                    </a:lnTo>
                    <a:lnTo>
                      <a:pt x="2"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99" name="D596"/>
              <p:cNvSpPr>
                <a:spLocks noChangeAspect="1"/>
              </p:cNvSpPr>
              <p:nvPr/>
            </p:nvSpPr>
            <p:spPr bwMode="auto">
              <a:xfrm>
                <a:off x="2071" y="660"/>
                <a:ext cx="5" cy="2"/>
              </a:xfrm>
              <a:custGeom>
                <a:avLst/>
                <a:gdLst>
                  <a:gd name="T0" fmla="*/ 3 w 5"/>
                  <a:gd name="T1" fmla="*/ 2 h 2"/>
                  <a:gd name="T2" fmla="*/ 4 w 5"/>
                  <a:gd name="T3" fmla="*/ 2 h 2"/>
                  <a:gd name="T4" fmla="*/ 5 w 5"/>
                  <a:gd name="T5" fmla="*/ 2 h 2"/>
                  <a:gd name="T6" fmla="*/ 5 w 5"/>
                  <a:gd name="T7" fmla="*/ 1 h 2"/>
                  <a:gd name="T8" fmla="*/ 4 w 5"/>
                  <a:gd name="T9" fmla="*/ 0 h 2"/>
                  <a:gd name="T10" fmla="*/ 3 w 5"/>
                  <a:gd name="T11" fmla="*/ 0 h 2"/>
                  <a:gd name="T12" fmla="*/ 2 w 5"/>
                  <a:gd name="T13" fmla="*/ 0 h 2"/>
                  <a:gd name="T14" fmla="*/ 1 w 5"/>
                  <a:gd name="T15" fmla="*/ 0 h 2"/>
                  <a:gd name="T16" fmla="*/ 0 w 5"/>
                  <a:gd name="T17" fmla="*/ 0 h 2"/>
                  <a:gd name="T18" fmla="*/ 0 w 5"/>
                  <a:gd name="T19" fmla="*/ 1 h 2"/>
                  <a:gd name="T20" fmla="*/ 2 w 5"/>
                  <a:gd name="T21" fmla="*/ 2 h 2"/>
                  <a:gd name="T22" fmla="*/ 3 w 5"/>
                  <a:gd name="T23" fmla="*/ 2 h 2"/>
                  <a:gd name="T24" fmla="*/ 3 w 5"/>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2"/>
                  <a:gd name="T41" fmla="*/ 5 w 5"/>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2">
                    <a:moveTo>
                      <a:pt x="3" y="2"/>
                    </a:moveTo>
                    <a:lnTo>
                      <a:pt x="4" y="2"/>
                    </a:lnTo>
                    <a:lnTo>
                      <a:pt x="5" y="2"/>
                    </a:lnTo>
                    <a:lnTo>
                      <a:pt x="5" y="1"/>
                    </a:lnTo>
                    <a:lnTo>
                      <a:pt x="4" y="0"/>
                    </a:lnTo>
                    <a:lnTo>
                      <a:pt x="3" y="0"/>
                    </a:lnTo>
                    <a:lnTo>
                      <a:pt x="2" y="0"/>
                    </a:lnTo>
                    <a:lnTo>
                      <a:pt x="1" y="0"/>
                    </a:lnTo>
                    <a:lnTo>
                      <a:pt x="0" y="0"/>
                    </a:lnTo>
                    <a:lnTo>
                      <a:pt x="0" y="1"/>
                    </a:lnTo>
                    <a:lnTo>
                      <a:pt x="2" y="2"/>
                    </a:lnTo>
                    <a:lnTo>
                      <a:pt x="3"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0" name="D597"/>
              <p:cNvSpPr>
                <a:spLocks noChangeAspect="1"/>
              </p:cNvSpPr>
              <p:nvPr/>
            </p:nvSpPr>
            <p:spPr bwMode="auto">
              <a:xfrm>
                <a:off x="2067" y="654"/>
                <a:ext cx="10" cy="4"/>
              </a:xfrm>
              <a:custGeom>
                <a:avLst/>
                <a:gdLst>
                  <a:gd name="T0" fmla="*/ 3 w 10"/>
                  <a:gd name="T1" fmla="*/ 1 h 4"/>
                  <a:gd name="T2" fmla="*/ 2 w 10"/>
                  <a:gd name="T3" fmla="*/ 1 h 4"/>
                  <a:gd name="T4" fmla="*/ 1 w 10"/>
                  <a:gd name="T5" fmla="*/ 2 h 4"/>
                  <a:gd name="T6" fmla="*/ 0 w 10"/>
                  <a:gd name="T7" fmla="*/ 2 h 4"/>
                  <a:gd name="T8" fmla="*/ 2 w 10"/>
                  <a:gd name="T9" fmla="*/ 2 h 4"/>
                  <a:gd name="T10" fmla="*/ 2 w 10"/>
                  <a:gd name="T11" fmla="*/ 3 h 4"/>
                  <a:gd name="T12" fmla="*/ 2 w 10"/>
                  <a:gd name="T13" fmla="*/ 4 h 4"/>
                  <a:gd name="T14" fmla="*/ 3 w 10"/>
                  <a:gd name="T15" fmla="*/ 3 h 4"/>
                  <a:gd name="T16" fmla="*/ 3 w 10"/>
                  <a:gd name="T17" fmla="*/ 4 h 4"/>
                  <a:gd name="T18" fmla="*/ 5 w 10"/>
                  <a:gd name="T19" fmla="*/ 3 h 4"/>
                  <a:gd name="T20" fmla="*/ 5 w 10"/>
                  <a:gd name="T21" fmla="*/ 4 h 4"/>
                  <a:gd name="T22" fmla="*/ 6 w 10"/>
                  <a:gd name="T23" fmla="*/ 4 h 4"/>
                  <a:gd name="T24" fmla="*/ 7 w 10"/>
                  <a:gd name="T25" fmla="*/ 3 h 4"/>
                  <a:gd name="T26" fmla="*/ 8 w 10"/>
                  <a:gd name="T27" fmla="*/ 3 h 4"/>
                  <a:gd name="T28" fmla="*/ 9 w 10"/>
                  <a:gd name="T29" fmla="*/ 3 h 4"/>
                  <a:gd name="T30" fmla="*/ 9 w 10"/>
                  <a:gd name="T31" fmla="*/ 2 h 4"/>
                  <a:gd name="T32" fmla="*/ 10 w 10"/>
                  <a:gd name="T33" fmla="*/ 2 h 4"/>
                  <a:gd name="T34" fmla="*/ 10 w 10"/>
                  <a:gd name="T35" fmla="*/ 1 h 4"/>
                  <a:gd name="T36" fmla="*/ 9 w 10"/>
                  <a:gd name="T37" fmla="*/ 1 h 4"/>
                  <a:gd name="T38" fmla="*/ 8 w 10"/>
                  <a:gd name="T39" fmla="*/ 0 h 4"/>
                  <a:gd name="T40" fmla="*/ 7 w 10"/>
                  <a:gd name="T41" fmla="*/ 0 h 4"/>
                  <a:gd name="T42" fmla="*/ 7 w 10"/>
                  <a:gd name="T43" fmla="*/ 1 h 4"/>
                  <a:gd name="T44" fmla="*/ 6 w 10"/>
                  <a:gd name="T45" fmla="*/ 1 h 4"/>
                  <a:gd name="T46" fmla="*/ 5 w 10"/>
                  <a:gd name="T47" fmla="*/ 1 h 4"/>
                  <a:gd name="T48" fmla="*/ 5 w 10"/>
                  <a:gd name="T49" fmla="*/ 0 h 4"/>
                  <a:gd name="T50" fmla="*/ 5 w 10"/>
                  <a:gd name="T51" fmla="*/ 1 h 4"/>
                  <a:gd name="T52" fmla="*/ 4 w 10"/>
                  <a:gd name="T53" fmla="*/ 1 h 4"/>
                  <a:gd name="T54" fmla="*/ 4 w 10"/>
                  <a:gd name="T55" fmla="*/ 0 h 4"/>
                  <a:gd name="T56" fmla="*/ 4 w 10"/>
                  <a:gd name="T57" fmla="*/ 1 h 4"/>
                  <a:gd name="T58" fmla="*/ 3 w 10"/>
                  <a:gd name="T59" fmla="*/ 1 h 4"/>
                  <a:gd name="T60" fmla="*/ 3 w 10"/>
                  <a:gd name="T61" fmla="*/ 1 h 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
                  <a:gd name="T94" fmla="*/ 0 h 4"/>
                  <a:gd name="T95" fmla="*/ 10 w 10"/>
                  <a:gd name="T96" fmla="*/ 4 h 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 h="4">
                    <a:moveTo>
                      <a:pt x="3" y="1"/>
                    </a:moveTo>
                    <a:lnTo>
                      <a:pt x="2" y="1"/>
                    </a:lnTo>
                    <a:lnTo>
                      <a:pt x="1" y="2"/>
                    </a:lnTo>
                    <a:lnTo>
                      <a:pt x="0" y="2"/>
                    </a:lnTo>
                    <a:lnTo>
                      <a:pt x="2" y="2"/>
                    </a:lnTo>
                    <a:lnTo>
                      <a:pt x="2" y="3"/>
                    </a:lnTo>
                    <a:lnTo>
                      <a:pt x="2" y="4"/>
                    </a:lnTo>
                    <a:lnTo>
                      <a:pt x="3" y="3"/>
                    </a:lnTo>
                    <a:lnTo>
                      <a:pt x="3" y="4"/>
                    </a:lnTo>
                    <a:lnTo>
                      <a:pt x="5" y="3"/>
                    </a:lnTo>
                    <a:lnTo>
                      <a:pt x="5" y="4"/>
                    </a:lnTo>
                    <a:lnTo>
                      <a:pt x="6" y="4"/>
                    </a:lnTo>
                    <a:lnTo>
                      <a:pt x="7" y="3"/>
                    </a:lnTo>
                    <a:lnTo>
                      <a:pt x="8" y="3"/>
                    </a:lnTo>
                    <a:lnTo>
                      <a:pt x="9" y="3"/>
                    </a:lnTo>
                    <a:lnTo>
                      <a:pt x="9" y="2"/>
                    </a:lnTo>
                    <a:lnTo>
                      <a:pt x="10" y="2"/>
                    </a:lnTo>
                    <a:lnTo>
                      <a:pt x="10" y="1"/>
                    </a:lnTo>
                    <a:lnTo>
                      <a:pt x="9" y="1"/>
                    </a:lnTo>
                    <a:lnTo>
                      <a:pt x="8" y="0"/>
                    </a:lnTo>
                    <a:lnTo>
                      <a:pt x="7" y="0"/>
                    </a:lnTo>
                    <a:lnTo>
                      <a:pt x="7" y="1"/>
                    </a:lnTo>
                    <a:lnTo>
                      <a:pt x="6" y="1"/>
                    </a:lnTo>
                    <a:lnTo>
                      <a:pt x="5" y="1"/>
                    </a:lnTo>
                    <a:lnTo>
                      <a:pt x="5" y="0"/>
                    </a:lnTo>
                    <a:lnTo>
                      <a:pt x="5" y="1"/>
                    </a:lnTo>
                    <a:lnTo>
                      <a:pt x="4" y="1"/>
                    </a:lnTo>
                    <a:lnTo>
                      <a:pt x="4" y="0"/>
                    </a:lnTo>
                    <a:lnTo>
                      <a:pt x="4" y="1"/>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1" name="D598"/>
              <p:cNvSpPr>
                <a:spLocks noChangeAspect="1"/>
              </p:cNvSpPr>
              <p:nvPr/>
            </p:nvSpPr>
            <p:spPr bwMode="auto">
              <a:xfrm>
                <a:off x="2076" y="657"/>
                <a:ext cx="6" cy="4"/>
              </a:xfrm>
              <a:custGeom>
                <a:avLst/>
                <a:gdLst>
                  <a:gd name="T0" fmla="*/ 5 w 6"/>
                  <a:gd name="T1" fmla="*/ 2 h 4"/>
                  <a:gd name="T2" fmla="*/ 6 w 6"/>
                  <a:gd name="T3" fmla="*/ 1 h 4"/>
                  <a:gd name="T4" fmla="*/ 5 w 6"/>
                  <a:gd name="T5" fmla="*/ 1 h 4"/>
                  <a:gd name="T6" fmla="*/ 5 w 6"/>
                  <a:gd name="T7" fmla="*/ 0 h 4"/>
                  <a:gd name="T8" fmla="*/ 4 w 6"/>
                  <a:gd name="T9" fmla="*/ 0 h 4"/>
                  <a:gd name="T10" fmla="*/ 3 w 6"/>
                  <a:gd name="T11" fmla="*/ 0 h 4"/>
                  <a:gd name="T12" fmla="*/ 2 w 6"/>
                  <a:gd name="T13" fmla="*/ 0 h 4"/>
                  <a:gd name="T14" fmla="*/ 1 w 6"/>
                  <a:gd name="T15" fmla="*/ 1 h 4"/>
                  <a:gd name="T16" fmla="*/ 0 w 6"/>
                  <a:gd name="T17" fmla="*/ 1 h 4"/>
                  <a:gd name="T18" fmla="*/ 0 w 6"/>
                  <a:gd name="T19" fmla="*/ 2 h 4"/>
                  <a:gd name="T20" fmla="*/ 0 w 6"/>
                  <a:gd name="T21" fmla="*/ 3 h 4"/>
                  <a:gd name="T22" fmla="*/ 1 w 6"/>
                  <a:gd name="T23" fmla="*/ 4 h 4"/>
                  <a:gd name="T24" fmla="*/ 2 w 6"/>
                  <a:gd name="T25" fmla="*/ 4 h 4"/>
                  <a:gd name="T26" fmla="*/ 3 w 6"/>
                  <a:gd name="T27" fmla="*/ 4 h 4"/>
                  <a:gd name="T28" fmla="*/ 3 w 6"/>
                  <a:gd name="T29" fmla="*/ 3 h 4"/>
                  <a:gd name="T30" fmla="*/ 4 w 6"/>
                  <a:gd name="T31" fmla="*/ 3 h 4"/>
                  <a:gd name="T32" fmla="*/ 5 w 6"/>
                  <a:gd name="T33" fmla="*/ 2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4"/>
                  <a:gd name="T53" fmla="*/ 6 w 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4">
                    <a:moveTo>
                      <a:pt x="5" y="2"/>
                    </a:moveTo>
                    <a:lnTo>
                      <a:pt x="6" y="1"/>
                    </a:lnTo>
                    <a:lnTo>
                      <a:pt x="5" y="1"/>
                    </a:lnTo>
                    <a:lnTo>
                      <a:pt x="5" y="0"/>
                    </a:lnTo>
                    <a:lnTo>
                      <a:pt x="4" y="0"/>
                    </a:lnTo>
                    <a:lnTo>
                      <a:pt x="3" y="0"/>
                    </a:lnTo>
                    <a:lnTo>
                      <a:pt x="2" y="0"/>
                    </a:lnTo>
                    <a:lnTo>
                      <a:pt x="1" y="1"/>
                    </a:lnTo>
                    <a:lnTo>
                      <a:pt x="0" y="1"/>
                    </a:lnTo>
                    <a:lnTo>
                      <a:pt x="0" y="2"/>
                    </a:lnTo>
                    <a:lnTo>
                      <a:pt x="0" y="3"/>
                    </a:lnTo>
                    <a:lnTo>
                      <a:pt x="1" y="4"/>
                    </a:lnTo>
                    <a:lnTo>
                      <a:pt x="2" y="4"/>
                    </a:lnTo>
                    <a:lnTo>
                      <a:pt x="3" y="4"/>
                    </a:lnTo>
                    <a:lnTo>
                      <a:pt x="3" y="3"/>
                    </a:lnTo>
                    <a:lnTo>
                      <a:pt x="4" y="3"/>
                    </a:lnTo>
                    <a:lnTo>
                      <a:pt x="5"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2" name="D599"/>
              <p:cNvSpPr>
                <a:spLocks noChangeAspect="1"/>
              </p:cNvSpPr>
              <p:nvPr/>
            </p:nvSpPr>
            <p:spPr bwMode="auto">
              <a:xfrm>
                <a:off x="2083" y="654"/>
                <a:ext cx="3" cy="4"/>
              </a:xfrm>
              <a:custGeom>
                <a:avLst/>
                <a:gdLst>
                  <a:gd name="T0" fmla="*/ 3 w 3"/>
                  <a:gd name="T1" fmla="*/ 3 h 4"/>
                  <a:gd name="T2" fmla="*/ 3 w 3"/>
                  <a:gd name="T3" fmla="*/ 2 h 4"/>
                  <a:gd name="T4" fmla="*/ 3 w 3"/>
                  <a:gd name="T5" fmla="*/ 1 h 4"/>
                  <a:gd name="T6" fmla="*/ 1 w 3"/>
                  <a:gd name="T7" fmla="*/ 0 h 4"/>
                  <a:gd name="T8" fmla="*/ 0 w 3"/>
                  <a:gd name="T9" fmla="*/ 0 h 4"/>
                  <a:gd name="T10" fmla="*/ 0 w 3"/>
                  <a:gd name="T11" fmla="*/ 2 h 4"/>
                  <a:gd name="T12" fmla="*/ 1 w 3"/>
                  <a:gd name="T13" fmla="*/ 3 h 4"/>
                  <a:gd name="T14" fmla="*/ 1 w 3"/>
                  <a:gd name="T15" fmla="*/ 4 h 4"/>
                  <a:gd name="T16" fmla="*/ 2 w 3"/>
                  <a:gd name="T17" fmla="*/ 3 h 4"/>
                  <a:gd name="T18" fmla="*/ 3 w 3"/>
                  <a:gd name="T19" fmla="*/ 3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3" y="3"/>
                    </a:moveTo>
                    <a:lnTo>
                      <a:pt x="3" y="2"/>
                    </a:lnTo>
                    <a:lnTo>
                      <a:pt x="3" y="1"/>
                    </a:lnTo>
                    <a:lnTo>
                      <a:pt x="1" y="0"/>
                    </a:lnTo>
                    <a:lnTo>
                      <a:pt x="0" y="0"/>
                    </a:lnTo>
                    <a:lnTo>
                      <a:pt x="0" y="2"/>
                    </a:lnTo>
                    <a:lnTo>
                      <a:pt x="1" y="3"/>
                    </a:lnTo>
                    <a:lnTo>
                      <a:pt x="1" y="4"/>
                    </a:lnTo>
                    <a:lnTo>
                      <a:pt x="2" y="3"/>
                    </a:lnTo>
                    <a:lnTo>
                      <a:pt x="3"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3" name="D600"/>
              <p:cNvSpPr>
                <a:spLocks noChangeAspect="1"/>
              </p:cNvSpPr>
              <p:nvPr/>
            </p:nvSpPr>
            <p:spPr bwMode="auto">
              <a:xfrm>
                <a:off x="2097" y="647"/>
                <a:ext cx="7" cy="3"/>
              </a:xfrm>
              <a:custGeom>
                <a:avLst/>
                <a:gdLst>
                  <a:gd name="T0" fmla="*/ 5 w 7"/>
                  <a:gd name="T1" fmla="*/ 1 h 3"/>
                  <a:gd name="T2" fmla="*/ 4 w 7"/>
                  <a:gd name="T3" fmla="*/ 0 h 3"/>
                  <a:gd name="T4" fmla="*/ 4 w 7"/>
                  <a:gd name="T5" fmla="*/ 1 h 3"/>
                  <a:gd name="T6" fmla="*/ 3 w 7"/>
                  <a:gd name="T7" fmla="*/ 1 h 3"/>
                  <a:gd name="T8" fmla="*/ 2 w 7"/>
                  <a:gd name="T9" fmla="*/ 1 h 3"/>
                  <a:gd name="T10" fmla="*/ 1 w 7"/>
                  <a:gd name="T11" fmla="*/ 1 h 3"/>
                  <a:gd name="T12" fmla="*/ 0 w 7"/>
                  <a:gd name="T13" fmla="*/ 2 h 3"/>
                  <a:gd name="T14" fmla="*/ 2 w 7"/>
                  <a:gd name="T15" fmla="*/ 2 h 3"/>
                  <a:gd name="T16" fmla="*/ 3 w 7"/>
                  <a:gd name="T17" fmla="*/ 2 h 3"/>
                  <a:gd name="T18" fmla="*/ 1 w 7"/>
                  <a:gd name="T19" fmla="*/ 3 h 3"/>
                  <a:gd name="T20" fmla="*/ 2 w 7"/>
                  <a:gd name="T21" fmla="*/ 3 h 3"/>
                  <a:gd name="T22" fmla="*/ 3 w 7"/>
                  <a:gd name="T23" fmla="*/ 3 h 3"/>
                  <a:gd name="T24" fmla="*/ 4 w 7"/>
                  <a:gd name="T25" fmla="*/ 3 h 3"/>
                  <a:gd name="T26" fmla="*/ 5 w 7"/>
                  <a:gd name="T27" fmla="*/ 3 h 3"/>
                  <a:gd name="T28" fmla="*/ 6 w 7"/>
                  <a:gd name="T29" fmla="*/ 3 h 3"/>
                  <a:gd name="T30" fmla="*/ 7 w 7"/>
                  <a:gd name="T31" fmla="*/ 3 h 3"/>
                  <a:gd name="T32" fmla="*/ 7 w 7"/>
                  <a:gd name="T33" fmla="*/ 2 h 3"/>
                  <a:gd name="T34" fmla="*/ 6 w 7"/>
                  <a:gd name="T35" fmla="*/ 2 h 3"/>
                  <a:gd name="T36" fmla="*/ 6 w 7"/>
                  <a:gd name="T37" fmla="*/ 1 h 3"/>
                  <a:gd name="T38" fmla="*/ 5 w 7"/>
                  <a:gd name="T39" fmla="*/ 1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
                  <a:gd name="T62" fmla="*/ 7 w 7"/>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
                    <a:moveTo>
                      <a:pt x="5" y="1"/>
                    </a:moveTo>
                    <a:lnTo>
                      <a:pt x="4" y="0"/>
                    </a:lnTo>
                    <a:lnTo>
                      <a:pt x="4" y="1"/>
                    </a:lnTo>
                    <a:lnTo>
                      <a:pt x="3" y="1"/>
                    </a:lnTo>
                    <a:lnTo>
                      <a:pt x="2" y="1"/>
                    </a:lnTo>
                    <a:lnTo>
                      <a:pt x="1" y="1"/>
                    </a:lnTo>
                    <a:lnTo>
                      <a:pt x="0" y="2"/>
                    </a:lnTo>
                    <a:lnTo>
                      <a:pt x="2" y="2"/>
                    </a:lnTo>
                    <a:lnTo>
                      <a:pt x="3" y="2"/>
                    </a:lnTo>
                    <a:lnTo>
                      <a:pt x="1" y="3"/>
                    </a:lnTo>
                    <a:lnTo>
                      <a:pt x="2" y="3"/>
                    </a:lnTo>
                    <a:lnTo>
                      <a:pt x="3" y="3"/>
                    </a:lnTo>
                    <a:lnTo>
                      <a:pt x="4" y="3"/>
                    </a:lnTo>
                    <a:lnTo>
                      <a:pt x="5" y="3"/>
                    </a:lnTo>
                    <a:lnTo>
                      <a:pt x="6" y="3"/>
                    </a:lnTo>
                    <a:lnTo>
                      <a:pt x="7" y="3"/>
                    </a:lnTo>
                    <a:lnTo>
                      <a:pt x="7" y="2"/>
                    </a:lnTo>
                    <a:lnTo>
                      <a:pt x="6" y="2"/>
                    </a:lnTo>
                    <a:lnTo>
                      <a:pt x="6" y="1"/>
                    </a:lnTo>
                    <a:lnTo>
                      <a:pt x="5"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4" name="D601"/>
              <p:cNvSpPr>
                <a:spLocks noChangeAspect="1"/>
              </p:cNvSpPr>
              <p:nvPr/>
            </p:nvSpPr>
            <p:spPr bwMode="auto">
              <a:xfrm>
                <a:off x="1942" y="764"/>
                <a:ext cx="7" cy="3"/>
              </a:xfrm>
              <a:custGeom>
                <a:avLst/>
                <a:gdLst>
                  <a:gd name="T0" fmla="*/ 0 w 7"/>
                  <a:gd name="T1" fmla="*/ 3 h 3"/>
                  <a:gd name="T2" fmla="*/ 1 w 7"/>
                  <a:gd name="T3" fmla="*/ 3 h 3"/>
                  <a:gd name="T4" fmla="*/ 3 w 7"/>
                  <a:gd name="T5" fmla="*/ 2 h 3"/>
                  <a:gd name="T6" fmla="*/ 5 w 7"/>
                  <a:gd name="T7" fmla="*/ 2 h 3"/>
                  <a:gd name="T8" fmla="*/ 7 w 7"/>
                  <a:gd name="T9" fmla="*/ 2 h 3"/>
                  <a:gd name="T10" fmla="*/ 6 w 7"/>
                  <a:gd name="T11" fmla="*/ 1 h 3"/>
                  <a:gd name="T12" fmla="*/ 6 w 7"/>
                  <a:gd name="T13" fmla="*/ 0 h 3"/>
                  <a:gd name="T14" fmla="*/ 4 w 7"/>
                  <a:gd name="T15" fmla="*/ 0 h 3"/>
                  <a:gd name="T16" fmla="*/ 3 w 7"/>
                  <a:gd name="T17" fmla="*/ 0 h 3"/>
                  <a:gd name="T18" fmla="*/ 2 w 7"/>
                  <a:gd name="T19" fmla="*/ 1 h 3"/>
                  <a:gd name="T20" fmla="*/ 1 w 7"/>
                  <a:gd name="T21" fmla="*/ 2 h 3"/>
                  <a:gd name="T22" fmla="*/ 0 w 7"/>
                  <a:gd name="T23" fmla="*/ 1 h 3"/>
                  <a:gd name="T24" fmla="*/ 0 w 7"/>
                  <a:gd name="T25" fmla="*/ 2 h 3"/>
                  <a:gd name="T26" fmla="*/ 0 w 7"/>
                  <a:gd name="T27" fmla="*/ 3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3"/>
                  <a:gd name="T44" fmla="*/ 7 w 7"/>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3">
                    <a:moveTo>
                      <a:pt x="0" y="3"/>
                    </a:moveTo>
                    <a:lnTo>
                      <a:pt x="1" y="3"/>
                    </a:lnTo>
                    <a:lnTo>
                      <a:pt x="3" y="2"/>
                    </a:lnTo>
                    <a:lnTo>
                      <a:pt x="5" y="2"/>
                    </a:lnTo>
                    <a:lnTo>
                      <a:pt x="7" y="2"/>
                    </a:lnTo>
                    <a:lnTo>
                      <a:pt x="6" y="1"/>
                    </a:lnTo>
                    <a:lnTo>
                      <a:pt x="6" y="0"/>
                    </a:lnTo>
                    <a:lnTo>
                      <a:pt x="4" y="0"/>
                    </a:lnTo>
                    <a:lnTo>
                      <a:pt x="3" y="0"/>
                    </a:lnTo>
                    <a:lnTo>
                      <a:pt x="2" y="1"/>
                    </a:lnTo>
                    <a:lnTo>
                      <a:pt x="1" y="2"/>
                    </a:lnTo>
                    <a:lnTo>
                      <a:pt x="0" y="1"/>
                    </a:lnTo>
                    <a:lnTo>
                      <a:pt x="0"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5" name="D602"/>
              <p:cNvSpPr>
                <a:spLocks noChangeAspect="1"/>
              </p:cNvSpPr>
              <p:nvPr/>
            </p:nvSpPr>
            <p:spPr bwMode="auto">
              <a:xfrm>
                <a:off x="1907" y="801"/>
                <a:ext cx="2" cy="2"/>
              </a:xfrm>
              <a:custGeom>
                <a:avLst/>
                <a:gdLst>
                  <a:gd name="T0" fmla="*/ 2 w 2"/>
                  <a:gd name="T1" fmla="*/ 0 h 2"/>
                  <a:gd name="T2" fmla="*/ 2 w 2"/>
                  <a:gd name="T3" fmla="*/ 1 h 2"/>
                  <a:gd name="T4" fmla="*/ 2 w 2"/>
                  <a:gd name="T5" fmla="*/ 2 h 2"/>
                  <a:gd name="T6" fmla="*/ 1 w 2"/>
                  <a:gd name="T7" fmla="*/ 2 h 2"/>
                  <a:gd name="T8" fmla="*/ 0 w 2"/>
                  <a:gd name="T9" fmla="*/ 2 h 2"/>
                  <a:gd name="T10" fmla="*/ 0 w 2"/>
                  <a:gd name="T11" fmla="*/ 1 h 2"/>
                  <a:gd name="T12" fmla="*/ 1 w 2"/>
                  <a:gd name="T13" fmla="*/ 1 h 2"/>
                  <a:gd name="T14" fmla="*/ 1 w 2"/>
                  <a:gd name="T15" fmla="*/ 0 h 2"/>
                  <a:gd name="T16" fmla="*/ 2 w 2"/>
                  <a:gd name="T17" fmla="*/ 0 h 2"/>
                  <a:gd name="T18" fmla="*/ 2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0"/>
                    </a:moveTo>
                    <a:lnTo>
                      <a:pt x="2" y="1"/>
                    </a:lnTo>
                    <a:lnTo>
                      <a:pt x="2" y="2"/>
                    </a:lnTo>
                    <a:lnTo>
                      <a:pt x="1" y="2"/>
                    </a:lnTo>
                    <a:lnTo>
                      <a:pt x="0" y="2"/>
                    </a:lnTo>
                    <a:lnTo>
                      <a:pt x="0" y="1"/>
                    </a:lnTo>
                    <a:lnTo>
                      <a:pt x="1" y="1"/>
                    </a:lnTo>
                    <a:lnTo>
                      <a:pt x="1" y="0"/>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6" name="D603"/>
              <p:cNvSpPr>
                <a:spLocks noChangeAspect="1"/>
              </p:cNvSpPr>
              <p:nvPr/>
            </p:nvSpPr>
            <p:spPr bwMode="auto">
              <a:xfrm>
                <a:off x="1909" y="806"/>
                <a:ext cx="1" cy="1"/>
              </a:xfrm>
              <a:custGeom>
                <a:avLst/>
                <a:gdLst>
                  <a:gd name="T0" fmla="*/ 1 w 1"/>
                  <a:gd name="T1" fmla="*/ 1 h 1"/>
                  <a:gd name="T2" fmla="*/ 0 w 1"/>
                  <a:gd name="T3" fmla="*/ 1 h 1"/>
                  <a:gd name="T4" fmla="*/ 0 w 1"/>
                  <a:gd name="T5" fmla="*/ 0 h 1"/>
                  <a:gd name="T6" fmla="*/ 1 w 1"/>
                  <a:gd name="T7" fmla="*/ 0 h 1"/>
                  <a:gd name="T8" fmla="*/ 1 w 1"/>
                  <a:gd name="T9" fmla="*/ 1 h 1"/>
                  <a:gd name="T10" fmla="*/ 1 w 1"/>
                  <a:gd name="T11" fmla="*/ 1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a:moveTo>
                      <a:pt x="1" y="1"/>
                    </a:moveTo>
                    <a:lnTo>
                      <a:pt x="0" y="1"/>
                    </a:lnTo>
                    <a:lnTo>
                      <a:pt x="0" y="0"/>
                    </a:lnTo>
                    <a:lnTo>
                      <a:pt x="1"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7" name="D604"/>
              <p:cNvSpPr>
                <a:spLocks noChangeAspect="1"/>
              </p:cNvSpPr>
              <p:nvPr/>
            </p:nvSpPr>
            <p:spPr bwMode="auto">
              <a:xfrm>
                <a:off x="1917" y="783"/>
                <a:ext cx="2" cy="2"/>
              </a:xfrm>
              <a:custGeom>
                <a:avLst/>
                <a:gdLst>
                  <a:gd name="T0" fmla="*/ 0 w 2"/>
                  <a:gd name="T1" fmla="*/ 2 h 2"/>
                  <a:gd name="T2" fmla="*/ 0 w 2"/>
                  <a:gd name="T3" fmla="*/ 1 h 2"/>
                  <a:gd name="T4" fmla="*/ 0 w 2"/>
                  <a:gd name="T5" fmla="*/ 0 h 2"/>
                  <a:gd name="T6" fmla="*/ 1 w 2"/>
                  <a:gd name="T7" fmla="*/ 0 h 2"/>
                  <a:gd name="T8" fmla="*/ 2 w 2"/>
                  <a:gd name="T9" fmla="*/ 0 h 2"/>
                  <a:gd name="T10" fmla="*/ 2 w 2"/>
                  <a:gd name="T11" fmla="*/ 1 h 2"/>
                  <a:gd name="T12" fmla="*/ 1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1"/>
                    </a:lnTo>
                    <a:lnTo>
                      <a:pt x="0" y="0"/>
                    </a:lnTo>
                    <a:lnTo>
                      <a:pt x="1" y="0"/>
                    </a:lnTo>
                    <a:lnTo>
                      <a:pt x="2" y="0"/>
                    </a:lnTo>
                    <a:lnTo>
                      <a:pt x="2" y="1"/>
                    </a:lnTo>
                    <a:lnTo>
                      <a:pt x="1" y="2"/>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8" name="D605"/>
              <p:cNvSpPr>
                <a:spLocks noChangeAspect="1"/>
              </p:cNvSpPr>
              <p:nvPr/>
            </p:nvSpPr>
            <p:spPr bwMode="auto">
              <a:xfrm>
                <a:off x="1910" y="790"/>
                <a:ext cx="1" cy="2"/>
              </a:xfrm>
              <a:custGeom>
                <a:avLst/>
                <a:gdLst>
                  <a:gd name="T0" fmla="*/ 0 w 1"/>
                  <a:gd name="T1" fmla="*/ 1 h 2"/>
                  <a:gd name="T2" fmla="*/ 0 w 1"/>
                  <a:gd name="T3" fmla="*/ 0 h 2"/>
                  <a:gd name="T4" fmla="*/ 0 w 1"/>
                  <a:gd name="T5" fmla="*/ 1 h 2"/>
                  <a:gd name="T6" fmla="*/ 1 w 1"/>
                  <a:gd name="T7" fmla="*/ 1 h 2"/>
                  <a:gd name="T8" fmla="*/ 0 w 1"/>
                  <a:gd name="T9" fmla="*/ 1 h 2"/>
                  <a:gd name="T10" fmla="*/ 0 w 1"/>
                  <a:gd name="T11" fmla="*/ 2 h 2"/>
                  <a:gd name="T12" fmla="*/ 0 w 1"/>
                  <a:gd name="T13" fmla="*/ 1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1"/>
                    </a:moveTo>
                    <a:lnTo>
                      <a:pt x="0" y="0"/>
                    </a:lnTo>
                    <a:lnTo>
                      <a:pt x="0" y="1"/>
                    </a:lnTo>
                    <a:lnTo>
                      <a:pt x="1" y="1"/>
                    </a:lnTo>
                    <a:lnTo>
                      <a:pt x="0" y="1"/>
                    </a:lnTo>
                    <a:lnTo>
                      <a:pt x="0" y="2"/>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09" name="D606"/>
              <p:cNvSpPr>
                <a:spLocks noChangeAspect="1"/>
              </p:cNvSpPr>
              <p:nvPr/>
            </p:nvSpPr>
            <p:spPr bwMode="auto">
              <a:xfrm>
                <a:off x="1912" y="817"/>
                <a:ext cx="2" cy="3"/>
              </a:xfrm>
              <a:custGeom>
                <a:avLst/>
                <a:gdLst>
                  <a:gd name="T0" fmla="*/ 1 w 2"/>
                  <a:gd name="T1" fmla="*/ 3 h 3"/>
                  <a:gd name="T2" fmla="*/ 0 w 2"/>
                  <a:gd name="T3" fmla="*/ 3 h 3"/>
                  <a:gd name="T4" fmla="*/ 0 w 2"/>
                  <a:gd name="T5" fmla="*/ 2 h 3"/>
                  <a:gd name="T6" fmla="*/ 0 w 2"/>
                  <a:gd name="T7" fmla="*/ 1 h 3"/>
                  <a:gd name="T8" fmla="*/ 0 w 2"/>
                  <a:gd name="T9" fmla="*/ 0 h 3"/>
                  <a:gd name="T10" fmla="*/ 1 w 2"/>
                  <a:gd name="T11" fmla="*/ 0 h 3"/>
                  <a:gd name="T12" fmla="*/ 1 w 2"/>
                  <a:gd name="T13" fmla="*/ 1 h 3"/>
                  <a:gd name="T14" fmla="*/ 2 w 2"/>
                  <a:gd name="T15" fmla="*/ 1 h 3"/>
                  <a:gd name="T16" fmla="*/ 2 w 2"/>
                  <a:gd name="T17" fmla="*/ 2 h 3"/>
                  <a:gd name="T18" fmla="*/ 2 w 2"/>
                  <a:gd name="T19" fmla="*/ 3 h 3"/>
                  <a:gd name="T20" fmla="*/ 1 w 2"/>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3"/>
                  <a:gd name="T35" fmla="*/ 2 w 2"/>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3">
                    <a:moveTo>
                      <a:pt x="1" y="3"/>
                    </a:moveTo>
                    <a:lnTo>
                      <a:pt x="0" y="3"/>
                    </a:lnTo>
                    <a:lnTo>
                      <a:pt x="0" y="2"/>
                    </a:lnTo>
                    <a:lnTo>
                      <a:pt x="0" y="1"/>
                    </a:lnTo>
                    <a:lnTo>
                      <a:pt x="0" y="0"/>
                    </a:lnTo>
                    <a:lnTo>
                      <a:pt x="1" y="0"/>
                    </a:lnTo>
                    <a:lnTo>
                      <a:pt x="1" y="1"/>
                    </a:lnTo>
                    <a:lnTo>
                      <a:pt x="2" y="1"/>
                    </a:lnTo>
                    <a:lnTo>
                      <a:pt x="2" y="2"/>
                    </a:lnTo>
                    <a:lnTo>
                      <a:pt x="2" y="3"/>
                    </a:lnTo>
                    <a:lnTo>
                      <a:pt x="1"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410" name="D607"/>
              <p:cNvSpPr>
                <a:spLocks noChangeAspect="1"/>
              </p:cNvSpPr>
              <p:nvPr/>
            </p:nvSpPr>
            <p:spPr bwMode="auto">
              <a:xfrm>
                <a:off x="1911" y="826"/>
                <a:ext cx="1" cy="2"/>
              </a:xfrm>
              <a:custGeom>
                <a:avLst/>
                <a:gdLst>
                  <a:gd name="T0" fmla="*/ 0 w 1"/>
                  <a:gd name="T1" fmla="*/ 2 h 2"/>
                  <a:gd name="T2" fmla="*/ 0 w 1"/>
                  <a:gd name="T3" fmla="*/ 1 h 2"/>
                  <a:gd name="T4" fmla="*/ 0 w 1"/>
                  <a:gd name="T5" fmla="*/ 0 h 2"/>
                  <a:gd name="T6" fmla="*/ 1 w 1"/>
                  <a:gd name="T7" fmla="*/ 0 h 2"/>
                  <a:gd name="T8" fmla="*/ 1 w 1"/>
                  <a:gd name="T9" fmla="*/ 1 h 2"/>
                  <a:gd name="T10" fmla="*/ 1 w 1"/>
                  <a:gd name="T11" fmla="*/ 2 h 2"/>
                  <a:gd name="T12" fmla="*/ 0 w 1"/>
                  <a:gd name="T13" fmla="*/ 2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2"/>
                    </a:moveTo>
                    <a:lnTo>
                      <a:pt x="0" y="1"/>
                    </a:lnTo>
                    <a:lnTo>
                      <a:pt x="0" y="0"/>
                    </a:lnTo>
                    <a:lnTo>
                      <a:pt x="1" y="0"/>
                    </a:lnTo>
                    <a:lnTo>
                      <a:pt x="1" y="1"/>
                    </a:lnTo>
                    <a:lnTo>
                      <a:pt x="1" y="2"/>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16" name="Oman"/>
            <p:cNvGrpSpPr>
              <a:grpSpLocks noChangeAspect="1"/>
            </p:cNvGrpSpPr>
            <p:nvPr/>
          </p:nvGrpSpPr>
          <p:grpSpPr bwMode="auto">
            <a:xfrm>
              <a:off x="2345" y="1202"/>
              <a:ext cx="72" cy="95"/>
              <a:chOff x="2345" y="1202"/>
              <a:chExt cx="72" cy="95"/>
            </a:xfrm>
          </p:grpSpPr>
          <p:sp>
            <p:nvSpPr>
              <p:cNvPr id="21386" name="D609"/>
              <p:cNvSpPr>
                <a:spLocks noChangeAspect="1"/>
              </p:cNvSpPr>
              <p:nvPr/>
            </p:nvSpPr>
            <p:spPr bwMode="auto">
              <a:xfrm>
                <a:off x="2345" y="1216"/>
                <a:ext cx="72" cy="81"/>
              </a:xfrm>
              <a:custGeom>
                <a:avLst/>
                <a:gdLst>
                  <a:gd name="T0" fmla="*/ 41 w 72"/>
                  <a:gd name="T1" fmla="*/ 3 h 81"/>
                  <a:gd name="T2" fmla="*/ 43 w 72"/>
                  <a:gd name="T3" fmla="*/ 6 h 81"/>
                  <a:gd name="T4" fmla="*/ 46 w 72"/>
                  <a:gd name="T5" fmla="*/ 7 h 81"/>
                  <a:gd name="T6" fmla="*/ 48 w 72"/>
                  <a:gd name="T7" fmla="*/ 9 h 81"/>
                  <a:gd name="T8" fmla="*/ 51 w 72"/>
                  <a:gd name="T9" fmla="*/ 10 h 81"/>
                  <a:gd name="T10" fmla="*/ 54 w 72"/>
                  <a:gd name="T11" fmla="*/ 11 h 81"/>
                  <a:gd name="T12" fmla="*/ 57 w 72"/>
                  <a:gd name="T13" fmla="*/ 12 h 81"/>
                  <a:gd name="T14" fmla="*/ 60 w 72"/>
                  <a:gd name="T15" fmla="*/ 13 h 81"/>
                  <a:gd name="T16" fmla="*/ 62 w 72"/>
                  <a:gd name="T17" fmla="*/ 15 h 81"/>
                  <a:gd name="T18" fmla="*/ 64 w 72"/>
                  <a:gd name="T19" fmla="*/ 17 h 81"/>
                  <a:gd name="T20" fmla="*/ 66 w 72"/>
                  <a:gd name="T21" fmla="*/ 19 h 81"/>
                  <a:gd name="T22" fmla="*/ 67 w 72"/>
                  <a:gd name="T23" fmla="*/ 22 h 81"/>
                  <a:gd name="T24" fmla="*/ 70 w 72"/>
                  <a:gd name="T25" fmla="*/ 23 h 81"/>
                  <a:gd name="T26" fmla="*/ 72 w 72"/>
                  <a:gd name="T27" fmla="*/ 25 h 81"/>
                  <a:gd name="T28" fmla="*/ 71 w 72"/>
                  <a:gd name="T29" fmla="*/ 28 h 81"/>
                  <a:gd name="T30" fmla="*/ 69 w 72"/>
                  <a:gd name="T31" fmla="*/ 30 h 81"/>
                  <a:gd name="T32" fmla="*/ 68 w 72"/>
                  <a:gd name="T33" fmla="*/ 33 h 81"/>
                  <a:gd name="T34" fmla="*/ 66 w 72"/>
                  <a:gd name="T35" fmla="*/ 35 h 81"/>
                  <a:gd name="T36" fmla="*/ 64 w 72"/>
                  <a:gd name="T37" fmla="*/ 37 h 81"/>
                  <a:gd name="T38" fmla="*/ 62 w 72"/>
                  <a:gd name="T39" fmla="*/ 39 h 81"/>
                  <a:gd name="T40" fmla="*/ 61 w 72"/>
                  <a:gd name="T41" fmla="*/ 42 h 81"/>
                  <a:gd name="T42" fmla="*/ 59 w 72"/>
                  <a:gd name="T43" fmla="*/ 44 h 81"/>
                  <a:gd name="T44" fmla="*/ 57 w 72"/>
                  <a:gd name="T45" fmla="*/ 42 h 81"/>
                  <a:gd name="T46" fmla="*/ 55 w 72"/>
                  <a:gd name="T47" fmla="*/ 44 h 81"/>
                  <a:gd name="T48" fmla="*/ 53 w 72"/>
                  <a:gd name="T49" fmla="*/ 46 h 81"/>
                  <a:gd name="T50" fmla="*/ 53 w 72"/>
                  <a:gd name="T51" fmla="*/ 50 h 81"/>
                  <a:gd name="T52" fmla="*/ 52 w 72"/>
                  <a:gd name="T53" fmla="*/ 53 h 81"/>
                  <a:gd name="T54" fmla="*/ 53 w 72"/>
                  <a:gd name="T55" fmla="*/ 56 h 81"/>
                  <a:gd name="T56" fmla="*/ 50 w 72"/>
                  <a:gd name="T57" fmla="*/ 58 h 81"/>
                  <a:gd name="T58" fmla="*/ 47 w 72"/>
                  <a:gd name="T59" fmla="*/ 59 h 81"/>
                  <a:gd name="T60" fmla="*/ 44 w 72"/>
                  <a:gd name="T61" fmla="*/ 60 h 81"/>
                  <a:gd name="T62" fmla="*/ 42 w 72"/>
                  <a:gd name="T63" fmla="*/ 64 h 81"/>
                  <a:gd name="T64" fmla="*/ 41 w 72"/>
                  <a:gd name="T65" fmla="*/ 67 h 81"/>
                  <a:gd name="T66" fmla="*/ 38 w 72"/>
                  <a:gd name="T67" fmla="*/ 68 h 81"/>
                  <a:gd name="T68" fmla="*/ 35 w 72"/>
                  <a:gd name="T69" fmla="*/ 69 h 81"/>
                  <a:gd name="T70" fmla="*/ 32 w 72"/>
                  <a:gd name="T71" fmla="*/ 70 h 81"/>
                  <a:gd name="T72" fmla="*/ 30 w 72"/>
                  <a:gd name="T73" fmla="*/ 72 h 81"/>
                  <a:gd name="T74" fmla="*/ 29 w 72"/>
                  <a:gd name="T75" fmla="*/ 75 h 81"/>
                  <a:gd name="T76" fmla="*/ 27 w 72"/>
                  <a:gd name="T77" fmla="*/ 77 h 81"/>
                  <a:gd name="T78" fmla="*/ 23 w 72"/>
                  <a:gd name="T79" fmla="*/ 77 h 81"/>
                  <a:gd name="T80" fmla="*/ 19 w 72"/>
                  <a:gd name="T81" fmla="*/ 77 h 81"/>
                  <a:gd name="T82" fmla="*/ 16 w 72"/>
                  <a:gd name="T83" fmla="*/ 78 h 81"/>
                  <a:gd name="T84" fmla="*/ 13 w 72"/>
                  <a:gd name="T85" fmla="*/ 79 h 81"/>
                  <a:gd name="T86" fmla="*/ 10 w 72"/>
                  <a:gd name="T87" fmla="*/ 80 h 81"/>
                  <a:gd name="T88" fmla="*/ 8 w 72"/>
                  <a:gd name="T89" fmla="*/ 79 h 81"/>
                  <a:gd name="T90" fmla="*/ 7 w 72"/>
                  <a:gd name="T91" fmla="*/ 76 h 81"/>
                  <a:gd name="T92" fmla="*/ 27 w 72"/>
                  <a:gd name="T93" fmla="*/ 48 h 81"/>
                  <a:gd name="T94" fmla="*/ 37 w 72"/>
                  <a:gd name="T95" fmla="*/ 8 h 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
                  <a:gd name="T145" fmla="*/ 0 h 81"/>
                  <a:gd name="T146" fmla="*/ 72 w 72"/>
                  <a:gd name="T147" fmla="*/ 81 h 8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 h="81">
                    <a:moveTo>
                      <a:pt x="40" y="1"/>
                    </a:moveTo>
                    <a:lnTo>
                      <a:pt x="40" y="2"/>
                    </a:lnTo>
                    <a:lnTo>
                      <a:pt x="40" y="3"/>
                    </a:lnTo>
                    <a:lnTo>
                      <a:pt x="41" y="3"/>
                    </a:lnTo>
                    <a:lnTo>
                      <a:pt x="42" y="4"/>
                    </a:lnTo>
                    <a:lnTo>
                      <a:pt x="42" y="5"/>
                    </a:lnTo>
                    <a:lnTo>
                      <a:pt x="43" y="5"/>
                    </a:lnTo>
                    <a:lnTo>
                      <a:pt x="43" y="6"/>
                    </a:lnTo>
                    <a:lnTo>
                      <a:pt x="44" y="6"/>
                    </a:lnTo>
                    <a:lnTo>
                      <a:pt x="44" y="7"/>
                    </a:lnTo>
                    <a:lnTo>
                      <a:pt x="45" y="7"/>
                    </a:lnTo>
                    <a:lnTo>
                      <a:pt x="46" y="7"/>
                    </a:lnTo>
                    <a:lnTo>
                      <a:pt x="46" y="8"/>
                    </a:lnTo>
                    <a:lnTo>
                      <a:pt x="47" y="8"/>
                    </a:lnTo>
                    <a:lnTo>
                      <a:pt x="47" y="9"/>
                    </a:lnTo>
                    <a:lnTo>
                      <a:pt x="48" y="9"/>
                    </a:lnTo>
                    <a:lnTo>
                      <a:pt x="49" y="9"/>
                    </a:lnTo>
                    <a:lnTo>
                      <a:pt x="49" y="10"/>
                    </a:lnTo>
                    <a:lnTo>
                      <a:pt x="50" y="10"/>
                    </a:lnTo>
                    <a:lnTo>
                      <a:pt x="51" y="10"/>
                    </a:lnTo>
                    <a:lnTo>
                      <a:pt x="51" y="11"/>
                    </a:lnTo>
                    <a:lnTo>
                      <a:pt x="52" y="11"/>
                    </a:lnTo>
                    <a:lnTo>
                      <a:pt x="53" y="11"/>
                    </a:lnTo>
                    <a:lnTo>
                      <a:pt x="54" y="11"/>
                    </a:lnTo>
                    <a:lnTo>
                      <a:pt x="55" y="11"/>
                    </a:lnTo>
                    <a:lnTo>
                      <a:pt x="56" y="11"/>
                    </a:lnTo>
                    <a:lnTo>
                      <a:pt x="56" y="12"/>
                    </a:lnTo>
                    <a:lnTo>
                      <a:pt x="57" y="12"/>
                    </a:lnTo>
                    <a:lnTo>
                      <a:pt x="58" y="12"/>
                    </a:lnTo>
                    <a:lnTo>
                      <a:pt x="58" y="13"/>
                    </a:lnTo>
                    <a:lnTo>
                      <a:pt x="59" y="13"/>
                    </a:lnTo>
                    <a:lnTo>
                      <a:pt x="60" y="13"/>
                    </a:lnTo>
                    <a:lnTo>
                      <a:pt x="61" y="13"/>
                    </a:lnTo>
                    <a:lnTo>
                      <a:pt x="61" y="14"/>
                    </a:lnTo>
                    <a:lnTo>
                      <a:pt x="62" y="14"/>
                    </a:lnTo>
                    <a:lnTo>
                      <a:pt x="62" y="15"/>
                    </a:lnTo>
                    <a:lnTo>
                      <a:pt x="63" y="15"/>
                    </a:lnTo>
                    <a:lnTo>
                      <a:pt x="63" y="16"/>
                    </a:lnTo>
                    <a:lnTo>
                      <a:pt x="64" y="16"/>
                    </a:lnTo>
                    <a:lnTo>
                      <a:pt x="64" y="17"/>
                    </a:lnTo>
                    <a:lnTo>
                      <a:pt x="64" y="18"/>
                    </a:lnTo>
                    <a:lnTo>
                      <a:pt x="65" y="18"/>
                    </a:lnTo>
                    <a:lnTo>
                      <a:pt x="65" y="19"/>
                    </a:lnTo>
                    <a:lnTo>
                      <a:pt x="66" y="19"/>
                    </a:lnTo>
                    <a:lnTo>
                      <a:pt x="66" y="20"/>
                    </a:lnTo>
                    <a:lnTo>
                      <a:pt x="66" y="21"/>
                    </a:lnTo>
                    <a:lnTo>
                      <a:pt x="67" y="21"/>
                    </a:lnTo>
                    <a:lnTo>
                      <a:pt x="67" y="22"/>
                    </a:lnTo>
                    <a:lnTo>
                      <a:pt x="68" y="22"/>
                    </a:lnTo>
                    <a:lnTo>
                      <a:pt x="69" y="22"/>
                    </a:lnTo>
                    <a:lnTo>
                      <a:pt x="69" y="23"/>
                    </a:lnTo>
                    <a:lnTo>
                      <a:pt x="70" y="23"/>
                    </a:lnTo>
                    <a:lnTo>
                      <a:pt x="71" y="23"/>
                    </a:lnTo>
                    <a:lnTo>
                      <a:pt x="71" y="24"/>
                    </a:lnTo>
                    <a:lnTo>
                      <a:pt x="72" y="24"/>
                    </a:lnTo>
                    <a:lnTo>
                      <a:pt x="72" y="25"/>
                    </a:lnTo>
                    <a:lnTo>
                      <a:pt x="71" y="25"/>
                    </a:lnTo>
                    <a:lnTo>
                      <a:pt x="71" y="26"/>
                    </a:lnTo>
                    <a:lnTo>
                      <a:pt x="71" y="27"/>
                    </a:lnTo>
                    <a:lnTo>
                      <a:pt x="71" y="28"/>
                    </a:lnTo>
                    <a:lnTo>
                      <a:pt x="70" y="28"/>
                    </a:lnTo>
                    <a:lnTo>
                      <a:pt x="70" y="29"/>
                    </a:lnTo>
                    <a:lnTo>
                      <a:pt x="70" y="30"/>
                    </a:lnTo>
                    <a:lnTo>
                      <a:pt x="69" y="30"/>
                    </a:lnTo>
                    <a:lnTo>
                      <a:pt x="69" y="31"/>
                    </a:lnTo>
                    <a:lnTo>
                      <a:pt x="69" y="32"/>
                    </a:lnTo>
                    <a:lnTo>
                      <a:pt x="68" y="32"/>
                    </a:lnTo>
                    <a:lnTo>
                      <a:pt x="68" y="33"/>
                    </a:lnTo>
                    <a:lnTo>
                      <a:pt x="67" y="33"/>
                    </a:lnTo>
                    <a:lnTo>
                      <a:pt x="67" y="34"/>
                    </a:lnTo>
                    <a:lnTo>
                      <a:pt x="67" y="35"/>
                    </a:lnTo>
                    <a:lnTo>
                      <a:pt x="66" y="35"/>
                    </a:lnTo>
                    <a:lnTo>
                      <a:pt x="65" y="35"/>
                    </a:lnTo>
                    <a:lnTo>
                      <a:pt x="65" y="36"/>
                    </a:lnTo>
                    <a:lnTo>
                      <a:pt x="64" y="36"/>
                    </a:lnTo>
                    <a:lnTo>
                      <a:pt x="64" y="37"/>
                    </a:lnTo>
                    <a:lnTo>
                      <a:pt x="63" y="37"/>
                    </a:lnTo>
                    <a:lnTo>
                      <a:pt x="63" y="38"/>
                    </a:lnTo>
                    <a:lnTo>
                      <a:pt x="63" y="39"/>
                    </a:lnTo>
                    <a:lnTo>
                      <a:pt x="62" y="39"/>
                    </a:lnTo>
                    <a:lnTo>
                      <a:pt x="62" y="40"/>
                    </a:lnTo>
                    <a:lnTo>
                      <a:pt x="62" y="41"/>
                    </a:lnTo>
                    <a:lnTo>
                      <a:pt x="61" y="41"/>
                    </a:lnTo>
                    <a:lnTo>
                      <a:pt x="61" y="42"/>
                    </a:lnTo>
                    <a:lnTo>
                      <a:pt x="60" y="42"/>
                    </a:lnTo>
                    <a:lnTo>
                      <a:pt x="60" y="43"/>
                    </a:lnTo>
                    <a:lnTo>
                      <a:pt x="60" y="44"/>
                    </a:lnTo>
                    <a:lnTo>
                      <a:pt x="59" y="44"/>
                    </a:lnTo>
                    <a:lnTo>
                      <a:pt x="58" y="44"/>
                    </a:lnTo>
                    <a:lnTo>
                      <a:pt x="58" y="43"/>
                    </a:lnTo>
                    <a:lnTo>
                      <a:pt x="57" y="43"/>
                    </a:lnTo>
                    <a:lnTo>
                      <a:pt x="57" y="42"/>
                    </a:lnTo>
                    <a:lnTo>
                      <a:pt x="57" y="43"/>
                    </a:lnTo>
                    <a:lnTo>
                      <a:pt x="56" y="43"/>
                    </a:lnTo>
                    <a:lnTo>
                      <a:pt x="56" y="44"/>
                    </a:lnTo>
                    <a:lnTo>
                      <a:pt x="55" y="44"/>
                    </a:lnTo>
                    <a:lnTo>
                      <a:pt x="55" y="45"/>
                    </a:lnTo>
                    <a:lnTo>
                      <a:pt x="54" y="45"/>
                    </a:lnTo>
                    <a:lnTo>
                      <a:pt x="54" y="46"/>
                    </a:lnTo>
                    <a:lnTo>
                      <a:pt x="53" y="46"/>
                    </a:lnTo>
                    <a:lnTo>
                      <a:pt x="53" y="47"/>
                    </a:lnTo>
                    <a:lnTo>
                      <a:pt x="53" y="48"/>
                    </a:lnTo>
                    <a:lnTo>
                      <a:pt x="53" y="49"/>
                    </a:lnTo>
                    <a:lnTo>
                      <a:pt x="53" y="50"/>
                    </a:lnTo>
                    <a:lnTo>
                      <a:pt x="52" y="50"/>
                    </a:lnTo>
                    <a:lnTo>
                      <a:pt x="52" y="51"/>
                    </a:lnTo>
                    <a:lnTo>
                      <a:pt x="52" y="52"/>
                    </a:lnTo>
                    <a:lnTo>
                      <a:pt x="52" y="53"/>
                    </a:lnTo>
                    <a:lnTo>
                      <a:pt x="53" y="53"/>
                    </a:lnTo>
                    <a:lnTo>
                      <a:pt x="53" y="54"/>
                    </a:lnTo>
                    <a:lnTo>
                      <a:pt x="53" y="55"/>
                    </a:lnTo>
                    <a:lnTo>
                      <a:pt x="53" y="56"/>
                    </a:lnTo>
                    <a:lnTo>
                      <a:pt x="53" y="57"/>
                    </a:lnTo>
                    <a:lnTo>
                      <a:pt x="52" y="58"/>
                    </a:lnTo>
                    <a:lnTo>
                      <a:pt x="51" y="58"/>
                    </a:lnTo>
                    <a:lnTo>
                      <a:pt x="50" y="58"/>
                    </a:lnTo>
                    <a:lnTo>
                      <a:pt x="49" y="58"/>
                    </a:lnTo>
                    <a:lnTo>
                      <a:pt x="48" y="58"/>
                    </a:lnTo>
                    <a:lnTo>
                      <a:pt x="47" y="58"/>
                    </a:lnTo>
                    <a:lnTo>
                      <a:pt x="47" y="59"/>
                    </a:lnTo>
                    <a:lnTo>
                      <a:pt x="46" y="59"/>
                    </a:lnTo>
                    <a:lnTo>
                      <a:pt x="45" y="59"/>
                    </a:lnTo>
                    <a:lnTo>
                      <a:pt x="45" y="60"/>
                    </a:lnTo>
                    <a:lnTo>
                      <a:pt x="44" y="60"/>
                    </a:lnTo>
                    <a:lnTo>
                      <a:pt x="43" y="61"/>
                    </a:lnTo>
                    <a:lnTo>
                      <a:pt x="43" y="62"/>
                    </a:lnTo>
                    <a:lnTo>
                      <a:pt x="43" y="63"/>
                    </a:lnTo>
                    <a:lnTo>
                      <a:pt x="42" y="64"/>
                    </a:lnTo>
                    <a:lnTo>
                      <a:pt x="42" y="65"/>
                    </a:lnTo>
                    <a:lnTo>
                      <a:pt x="42" y="66"/>
                    </a:lnTo>
                    <a:lnTo>
                      <a:pt x="41" y="66"/>
                    </a:lnTo>
                    <a:lnTo>
                      <a:pt x="41" y="67"/>
                    </a:lnTo>
                    <a:lnTo>
                      <a:pt x="40" y="67"/>
                    </a:lnTo>
                    <a:lnTo>
                      <a:pt x="40" y="68"/>
                    </a:lnTo>
                    <a:lnTo>
                      <a:pt x="39" y="68"/>
                    </a:lnTo>
                    <a:lnTo>
                      <a:pt x="38" y="68"/>
                    </a:lnTo>
                    <a:lnTo>
                      <a:pt x="37" y="68"/>
                    </a:lnTo>
                    <a:lnTo>
                      <a:pt x="36" y="68"/>
                    </a:lnTo>
                    <a:lnTo>
                      <a:pt x="35" y="68"/>
                    </a:lnTo>
                    <a:lnTo>
                      <a:pt x="35" y="69"/>
                    </a:lnTo>
                    <a:lnTo>
                      <a:pt x="34" y="69"/>
                    </a:lnTo>
                    <a:lnTo>
                      <a:pt x="33" y="69"/>
                    </a:lnTo>
                    <a:lnTo>
                      <a:pt x="32" y="69"/>
                    </a:lnTo>
                    <a:lnTo>
                      <a:pt x="32" y="70"/>
                    </a:lnTo>
                    <a:lnTo>
                      <a:pt x="31" y="70"/>
                    </a:lnTo>
                    <a:lnTo>
                      <a:pt x="31" y="71"/>
                    </a:lnTo>
                    <a:lnTo>
                      <a:pt x="30" y="71"/>
                    </a:lnTo>
                    <a:lnTo>
                      <a:pt x="30" y="72"/>
                    </a:lnTo>
                    <a:lnTo>
                      <a:pt x="30" y="73"/>
                    </a:lnTo>
                    <a:lnTo>
                      <a:pt x="30" y="74"/>
                    </a:lnTo>
                    <a:lnTo>
                      <a:pt x="30" y="75"/>
                    </a:lnTo>
                    <a:lnTo>
                      <a:pt x="29" y="75"/>
                    </a:lnTo>
                    <a:lnTo>
                      <a:pt x="29" y="76"/>
                    </a:lnTo>
                    <a:lnTo>
                      <a:pt x="28" y="76"/>
                    </a:lnTo>
                    <a:lnTo>
                      <a:pt x="28" y="77"/>
                    </a:lnTo>
                    <a:lnTo>
                      <a:pt x="27" y="77"/>
                    </a:lnTo>
                    <a:lnTo>
                      <a:pt x="26" y="77"/>
                    </a:lnTo>
                    <a:lnTo>
                      <a:pt x="25" y="77"/>
                    </a:lnTo>
                    <a:lnTo>
                      <a:pt x="24" y="77"/>
                    </a:lnTo>
                    <a:lnTo>
                      <a:pt x="23" y="77"/>
                    </a:lnTo>
                    <a:lnTo>
                      <a:pt x="22" y="77"/>
                    </a:lnTo>
                    <a:lnTo>
                      <a:pt x="21" y="77"/>
                    </a:lnTo>
                    <a:lnTo>
                      <a:pt x="20" y="77"/>
                    </a:lnTo>
                    <a:lnTo>
                      <a:pt x="19" y="77"/>
                    </a:lnTo>
                    <a:lnTo>
                      <a:pt x="18" y="77"/>
                    </a:lnTo>
                    <a:lnTo>
                      <a:pt x="18" y="78"/>
                    </a:lnTo>
                    <a:lnTo>
                      <a:pt x="17" y="78"/>
                    </a:lnTo>
                    <a:lnTo>
                      <a:pt x="16" y="78"/>
                    </a:lnTo>
                    <a:lnTo>
                      <a:pt x="16" y="79"/>
                    </a:lnTo>
                    <a:lnTo>
                      <a:pt x="15" y="79"/>
                    </a:lnTo>
                    <a:lnTo>
                      <a:pt x="14" y="79"/>
                    </a:lnTo>
                    <a:lnTo>
                      <a:pt x="13" y="79"/>
                    </a:lnTo>
                    <a:lnTo>
                      <a:pt x="12" y="79"/>
                    </a:lnTo>
                    <a:lnTo>
                      <a:pt x="12" y="80"/>
                    </a:lnTo>
                    <a:lnTo>
                      <a:pt x="11" y="80"/>
                    </a:lnTo>
                    <a:lnTo>
                      <a:pt x="10" y="80"/>
                    </a:lnTo>
                    <a:lnTo>
                      <a:pt x="9" y="81"/>
                    </a:lnTo>
                    <a:lnTo>
                      <a:pt x="9" y="80"/>
                    </a:lnTo>
                    <a:lnTo>
                      <a:pt x="9" y="79"/>
                    </a:lnTo>
                    <a:lnTo>
                      <a:pt x="8" y="79"/>
                    </a:lnTo>
                    <a:lnTo>
                      <a:pt x="8" y="78"/>
                    </a:lnTo>
                    <a:lnTo>
                      <a:pt x="8" y="77"/>
                    </a:lnTo>
                    <a:lnTo>
                      <a:pt x="8" y="76"/>
                    </a:lnTo>
                    <a:lnTo>
                      <a:pt x="7" y="76"/>
                    </a:lnTo>
                    <a:lnTo>
                      <a:pt x="7" y="75"/>
                    </a:lnTo>
                    <a:lnTo>
                      <a:pt x="7" y="74"/>
                    </a:lnTo>
                    <a:lnTo>
                      <a:pt x="0" y="58"/>
                    </a:lnTo>
                    <a:lnTo>
                      <a:pt x="27" y="48"/>
                    </a:lnTo>
                    <a:lnTo>
                      <a:pt x="34" y="29"/>
                    </a:lnTo>
                    <a:lnTo>
                      <a:pt x="29" y="22"/>
                    </a:lnTo>
                    <a:lnTo>
                      <a:pt x="31" y="10"/>
                    </a:lnTo>
                    <a:lnTo>
                      <a:pt x="37" y="8"/>
                    </a:lnTo>
                    <a:lnTo>
                      <a:pt x="34" y="1"/>
                    </a:lnTo>
                    <a:lnTo>
                      <a:pt x="40" y="0"/>
                    </a:lnTo>
                    <a:lnTo>
                      <a:pt x="4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87" name="D610"/>
              <p:cNvSpPr>
                <a:spLocks noChangeAspect="1"/>
              </p:cNvSpPr>
              <p:nvPr/>
            </p:nvSpPr>
            <p:spPr bwMode="auto">
              <a:xfrm>
                <a:off x="2382" y="1202"/>
                <a:ext cx="3" cy="7"/>
              </a:xfrm>
              <a:custGeom>
                <a:avLst/>
                <a:gdLst>
                  <a:gd name="T0" fmla="*/ 2 w 3"/>
                  <a:gd name="T1" fmla="*/ 7 h 7"/>
                  <a:gd name="T2" fmla="*/ 1 w 3"/>
                  <a:gd name="T3" fmla="*/ 7 h 7"/>
                  <a:gd name="T4" fmla="*/ 1 w 3"/>
                  <a:gd name="T5" fmla="*/ 6 h 7"/>
                  <a:gd name="T6" fmla="*/ 1 w 3"/>
                  <a:gd name="T7" fmla="*/ 7 h 7"/>
                  <a:gd name="T8" fmla="*/ 1 w 3"/>
                  <a:gd name="T9" fmla="*/ 6 h 7"/>
                  <a:gd name="T10" fmla="*/ 0 w 3"/>
                  <a:gd name="T11" fmla="*/ 6 h 7"/>
                  <a:gd name="T12" fmla="*/ 1 w 3"/>
                  <a:gd name="T13" fmla="*/ 6 h 7"/>
                  <a:gd name="T14" fmla="*/ 1 w 3"/>
                  <a:gd name="T15" fmla="*/ 5 h 7"/>
                  <a:gd name="T16" fmla="*/ 0 w 3"/>
                  <a:gd name="T17" fmla="*/ 5 h 7"/>
                  <a:gd name="T18" fmla="*/ 1 w 3"/>
                  <a:gd name="T19" fmla="*/ 4 h 7"/>
                  <a:gd name="T20" fmla="*/ 0 w 3"/>
                  <a:gd name="T21" fmla="*/ 4 h 7"/>
                  <a:gd name="T22" fmla="*/ 0 w 3"/>
                  <a:gd name="T23" fmla="*/ 3 h 7"/>
                  <a:gd name="T24" fmla="*/ 0 w 3"/>
                  <a:gd name="T25" fmla="*/ 2 h 7"/>
                  <a:gd name="T26" fmla="*/ 1 w 3"/>
                  <a:gd name="T27" fmla="*/ 2 h 7"/>
                  <a:gd name="T28" fmla="*/ 1 w 3"/>
                  <a:gd name="T29" fmla="*/ 1 h 7"/>
                  <a:gd name="T30" fmla="*/ 2 w 3"/>
                  <a:gd name="T31" fmla="*/ 1 h 7"/>
                  <a:gd name="T32" fmla="*/ 3 w 3"/>
                  <a:gd name="T33" fmla="*/ 0 h 7"/>
                  <a:gd name="T34" fmla="*/ 3 w 3"/>
                  <a:gd name="T35" fmla="*/ 1 h 7"/>
                  <a:gd name="T36" fmla="*/ 3 w 3"/>
                  <a:gd name="T37" fmla="*/ 2 h 7"/>
                  <a:gd name="T38" fmla="*/ 3 w 3"/>
                  <a:gd name="T39" fmla="*/ 3 h 7"/>
                  <a:gd name="T40" fmla="*/ 3 w 3"/>
                  <a:gd name="T41" fmla="*/ 4 h 7"/>
                  <a:gd name="T42" fmla="*/ 3 w 3"/>
                  <a:gd name="T43" fmla="*/ 5 h 7"/>
                  <a:gd name="T44" fmla="*/ 2 w 3"/>
                  <a:gd name="T45" fmla="*/ 6 h 7"/>
                  <a:gd name="T46" fmla="*/ 2 w 3"/>
                  <a:gd name="T47" fmla="*/ 7 h 7"/>
                  <a:gd name="T48" fmla="*/ 2 w 3"/>
                  <a:gd name="T49" fmla="*/ 7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
                  <a:gd name="T76" fmla="*/ 0 h 7"/>
                  <a:gd name="T77" fmla="*/ 3 w 3"/>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 h="7">
                    <a:moveTo>
                      <a:pt x="2" y="7"/>
                    </a:moveTo>
                    <a:lnTo>
                      <a:pt x="1" y="7"/>
                    </a:lnTo>
                    <a:lnTo>
                      <a:pt x="1" y="6"/>
                    </a:lnTo>
                    <a:lnTo>
                      <a:pt x="1" y="7"/>
                    </a:lnTo>
                    <a:lnTo>
                      <a:pt x="1" y="6"/>
                    </a:lnTo>
                    <a:lnTo>
                      <a:pt x="0" y="6"/>
                    </a:lnTo>
                    <a:lnTo>
                      <a:pt x="1" y="6"/>
                    </a:lnTo>
                    <a:lnTo>
                      <a:pt x="1" y="5"/>
                    </a:lnTo>
                    <a:lnTo>
                      <a:pt x="0" y="5"/>
                    </a:lnTo>
                    <a:lnTo>
                      <a:pt x="1" y="4"/>
                    </a:lnTo>
                    <a:lnTo>
                      <a:pt x="0" y="4"/>
                    </a:lnTo>
                    <a:lnTo>
                      <a:pt x="0" y="3"/>
                    </a:lnTo>
                    <a:lnTo>
                      <a:pt x="0" y="2"/>
                    </a:lnTo>
                    <a:lnTo>
                      <a:pt x="1" y="2"/>
                    </a:lnTo>
                    <a:lnTo>
                      <a:pt x="1" y="1"/>
                    </a:lnTo>
                    <a:lnTo>
                      <a:pt x="2" y="1"/>
                    </a:lnTo>
                    <a:lnTo>
                      <a:pt x="3" y="0"/>
                    </a:lnTo>
                    <a:lnTo>
                      <a:pt x="3" y="1"/>
                    </a:lnTo>
                    <a:lnTo>
                      <a:pt x="3" y="2"/>
                    </a:lnTo>
                    <a:lnTo>
                      <a:pt x="3" y="3"/>
                    </a:lnTo>
                    <a:lnTo>
                      <a:pt x="3" y="4"/>
                    </a:lnTo>
                    <a:lnTo>
                      <a:pt x="3" y="5"/>
                    </a:lnTo>
                    <a:lnTo>
                      <a:pt x="2" y="6"/>
                    </a:lnTo>
                    <a:lnTo>
                      <a:pt x="2"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88" name="D611"/>
              <p:cNvSpPr>
                <a:spLocks noChangeAspect="1"/>
              </p:cNvSpPr>
              <p:nvPr/>
            </p:nvSpPr>
            <p:spPr bwMode="auto">
              <a:xfrm>
                <a:off x="2406" y="1257"/>
                <a:ext cx="3" cy="5"/>
              </a:xfrm>
              <a:custGeom>
                <a:avLst/>
                <a:gdLst>
                  <a:gd name="T0" fmla="*/ 0 w 3"/>
                  <a:gd name="T1" fmla="*/ 5 h 5"/>
                  <a:gd name="T2" fmla="*/ 0 w 3"/>
                  <a:gd name="T3" fmla="*/ 4 h 5"/>
                  <a:gd name="T4" fmla="*/ 0 w 3"/>
                  <a:gd name="T5" fmla="*/ 3 h 5"/>
                  <a:gd name="T6" fmla="*/ 1 w 3"/>
                  <a:gd name="T7" fmla="*/ 3 h 5"/>
                  <a:gd name="T8" fmla="*/ 1 w 3"/>
                  <a:gd name="T9" fmla="*/ 2 h 5"/>
                  <a:gd name="T10" fmla="*/ 1 w 3"/>
                  <a:gd name="T11" fmla="*/ 1 h 5"/>
                  <a:gd name="T12" fmla="*/ 2 w 3"/>
                  <a:gd name="T13" fmla="*/ 1 h 5"/>
                  <a:gd name="T14" fmla="*/ 2 w 3"/>
                  <a:gd name="T15" fmla="*/ 0 h 5"/>
                  <a:gd name="T16" fmla="*/ 2 w 3"/>
                  <a:gd name="T17" fmla="*/ 1 h 5"/>
                  <a:gd name="T18" fmla="*/ 3 w 3"/>
                  <a:gd name="T19" fmla="*/ 1 h 5"/>
                  <a:gd name="T20" fmla="*/ 3 w 3"/>
                  <a:gd name="T21" fmla="*/ 2 h 5"/>
                  <a:gd name="T22" fmla="*/ 2 w 3"/>
                  <a:gd name="T23" fmla="*/ 2 h 5"/>
                  <a:gd name="T24" fmla="*/ 2 w 3"/>
                  <a:gd name="T25" fmla="*/ 3 h 5"/>
                  <a:gd name="T26" fmla="*/ 1 w 3"/>
                  <a:gd name="T27" fmla="*/ 3 h 5"/>
                  <a:gd name="T28" fmla="*/ 1 w 3"/>
                  <a:gd name="T29" fmla="*/ 4 h 5"/>
                  <a:gd name="T30" fmla="*/ 0 w 3"/>
                  <a:gd name="T31" fmla="*/ 4 h 5"/>
                  <a:gd name="T32" fmla="*/ 0 w 3"/>
                  <a:gd name="T33" fmla="*/ 5 h 5"/>
                  <a:gd name="T34" fmla="*/ 0 w 3"/>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5"/>
                  <a:gd name="T56" fmla="*/ 3 w 3"/>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5">
                    <a:moveTo>
                      <a:pt x="0" y="5"/>
                    </a:moveTo>
                    <a:lnTo>
                      <a:pt x="0" y="4"/>
                    </a:lnTo>
                    <a:lnTo>
                      <a:pt x="0" y="3"/>
                    </a:lnTo>
                    <a:lnTo>
                      <a:pt x="1" y="3"/>
                    </a:lnTo>
                    <a:lnTo>
                      <a:pt x="1" y="2"/>
                    </a:lnTo>
                    <a:lnTo>
                      <a:pt x="1" y="1"/>
                    </a:lnTo>
                    <a:lnTo>
                      <a:pt x="2" y="1"/>
                    </a:lnTo>
                    <a:lnTo>
                      <a:pt x="2" y="0"/>
                    </a:lnTo>
                    <a:lnTo>
                      <a:pt x="2" y="1"/>
                    </a:lnTo>
                    <a:lnTo>
                      <a:pt x="3" y="1"/>
                    </a:lnTo>
                    <a:lnTo>
                      <a:pt x="3" y="2"/>
                    </a:lnTo>
                    <a:lnTo>
                      <a:pt x="2" y="2"/>
                    </a:lnTo>
                    <a:lnTo>
                      <a:pt x="2" y="3"/>
                    </a:lnTo>
                    <a:lnTo>
                      <a:pt x="1" y="3"/>
                    </a:lnTo>
                    <a:lnTo>
                      <a:pt x="1" y="4"/>
                    </a:lnTo>
                    <a:lnTo>
                      <a:pt x="0" y="4"/>
                    </a:lnTo>
                    <a:lnTo>
                      <a:pt x="0" y="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17" name="Pakistan">
              <a:hlinkClick r:id="" action="ppaction://noaction"/>
            </p:cNvPr>
            <p:cNvSpPr>
              <a:spLocks noChangeAspect="1"/>
            </p:cNvSpPr>
            <p:nvPr/>
          </p:nvSpPr>
          <p:spPr bwMode="auto">
            <a:xfrm>
              <a:off x="2427" y="1093"/>
              <a:ext cx="155" cy="135"/>
            </a:xfrm>
            <a:custGeom>
              <a:avLst/>
              <a:gdLst>
                <a:gd name="T0" fmla="*/ 73 w 155"/>
                <a:gd name="T1" fmla="*/ 131 h 135"/>
                <a:gd name="T2" fmla="*/ 81 w 155"/>
                <a:gd name="T3" fmla="*/ 129 h 135"/>
                <a:gd name="T4" fmla="*/ 90 w 155"/>
                <a:gd name="T5" fmla="*/ 128 h 135"/>
                <a:gd name="T6" fmla="*/ 94 w 155"/>
                <a:gd name="T7" fmla="*/ 127 h 135"/>
                <a:gd name="T8" fmla="*/ 90 w 155"/>
                <a:gd name="T9" fmla="*/ 118 h 135"/>
                <a:gd name="T10" fmla="*/ 86 w 155"/>
                <a:gd name="T11" fmla="*/ 115 h 135"/>
                <a:gd name="T12" fmla="*/ 86 w 155"/>
                <a:gd name="T13" fmla="*/ 108 h 135"/>
                <a:gd name="T14" fmla="*/ 80 w 155"/>
                <a:gd name="T15" fmla="*/ 103 h 135"/>
                <a:gd name="T16" fmla="*/ 85 w 155"/>
                <a:gd name="T17" fmla="*/ 96 h 135"/>
                <a:gd name="T18" fmla="*/ 92 w 155"/>
                <a:gd name="T19" fmla="*/ 95 h 135"/>
                <a:gd name="T20" fmla="*/ 101 w 155"/>
                <a:gd name="T21" fmla="*/ 93 h 135"/>
                <a:gd name="T22" fmla="*/ 107 w 155"/>
                <a:gd name="T23" fmla="*/ 85 h 135"/>
                <a:gd name="T24" fmla="*/ 113 w 155"/>
                <a:gd name="T25" fmla="*/ 79 h 135"/>
                <a:gd name="T26" fmla="*/ 120 w 155"/>
                <a:gd name="T27" fmla="*/ 72 h 135"/>
                <a:gd name="T28" fmla="*/ 124 w 155"/>
                <a:gd name="T29" fmla="*/ 64 h 135"/>
                <a:gd name="T30" fmla="*/ 127 w 155"/>
                <a:gd name="T31" fmla="*/ 60 h 135"/>
                <a:gd name="T32" fmla="*/ 128 w 155"/>
                <a:gd name="T33" fmla="*/ 52 h 135"/>
                <a:gd name="T34" fmla="*/ 133 w 155"/>
                <a:gd name="T35" fmla="*/ 48 h 135"/>
                <a:gd name="T36" fmla="*/ 126 w 155"/>
                <a:gd name="T37" fmla="*/ 44 h 135"/>
                <a:gd name="T38" fmla="*/ 121 w 155"/>
                <a:gd name="T39" fmla="*/ 39 h 135"/>
                <a:gd name="T40" fmla="*/ 121 w 155"/>
                <a:gd name="T41" fmla="*/ 33 h 135"/>
                <a:gd name="T42" fmla="*/ 120 w 155"/>
                <a:gd name="T43" fmla="*/ 29 h 135"/>
                <a:gd name="T44" fmla="*/ 122 w 155"/>
                <a:gd name="T45" fmla="*/ 23 h 135"/>
                <a:gd name="T46" fmla="*/ 130 w 155"/>
                <a:gd name="T47" fmla="*/ 24 h 135"/>
                <a:gd name="T48" fmla="*/ 139 w 155"/>
                <a:gd name="T49" fmla="*/ 24 h 135"/>
                <a:gd name="T50" fmla="*/ 148 w 155"/>
                <a:gd name="T51" fmla="*/ 23 h 135"/>
                <a:gd name="T52" fmla="*/ 153 w 155"/>
                <a:gd name="T53" fmla="*/ 17 h 135"/>
                <a:gd name="T54" fmla="*/ 149 w 155"/>
                <a:gd name="T55" fmla="*/ 14 h 135"/>
                <a:gd name="T56" fmla="*/ 142 w 155"/>
                <a:gd name="T57" fmla="*/ 12 h 135"/>
                <a:gd name="T58" fmla="*/ 140 w 155"/>
                <a:gd name="T59" fmla="*/ 4 h 135"/>
                <a:gd name="T60" fmla="*/ 135 w 155"/>
                <a:gd name="T61" fmla="*/ 0 h 135"/>
                <a:gd name="T62" fmla="*/ 127 w 155"/>
                <a:gd name="T63" fmla="*/ 0 h 135"/>
                <a:gd name="T64" fmla="*/ 117 w 155"/>
                <a:gd name="T65" fmla="*/ 1 h 135"/>
                <a:gd name="T66" fmla="*/ 106 w 155"/>
                <a:gd name="T67" fmla="*/ 2 h 135"/>
                <a:gd name="T68" fmla="*/ 100 w 155"/>
                <a:gd name="T69" fmla="*/ 5 h 135"/>
                <a:gd name="T70" fmla="*/ 99 w 155"/>
                <a:gd name="T71" fmla="*/ 12 h 135"/>
                <a:gd name="T72" fmla="*/ 99 w 155"/>
                <a:gd name="T73" fmla="*/ 20 h 135"/>
                <a:gd name="T74" fmla="*/ 94 w 155"/>
                <a:gd name="T75" fmla="*/ 27 h 135"/>
                <a:gd name="T76" fmla="*/ 88 w 155"/>
                <a:gd name="T77" fmla="*/ 31 h 135"/>
                <a:gd name="T78" fmla="*/ 87 w 155"/>
                <a:gd name="T79" fmla="*/ 37 h 135"/>
                <a:gd name="T80" fmla="*/ 81 w 155"/>
                <a:gd name="T81" fmla="*/ 41 h 135"/>
                <a:gd name="T82" fmla="*/ 77 w 155"/>
                <a:gd name="T83" fmla="*/ 49 h 135"/>
                <a:gd name="T84" fmla="*/ 73 w 155"/>
                <a:gd name="T85" fmla="*/ 55 h 135"/>
                <a:gd name="T86" fmla="*/ 66 w 155"/>
                <a:gd name="T87" fmla="*/ 56 h 135"/>
                <a:gd name="T88" fmla="*/ 61 w 155"/>
                <a:gd name="T89" fmla="*/ 59 h 135"/>
                <a:gd name="T90" fmla="*/ 53 w 155"/>
                <a:gd name="T91" fmla="*/ 61 h 135"/>
                <a:gd name="T92" fmla="*/ 50 w 155"/>
                <a:gd name="T93" fmla="*/ 71 h 135"/>
                <a:gd name="T94" fmla="*/ 45 w 155"/>
                <a:gd name="T95" fmla="*/ 75 h 135"/>
                <a:gd name="T96" fmla="*/ 35 w 155"/>
                <a:gd name="T97" fmla="*/ 76 h 135"/>
                <a:gd name="T98" fmla="*/ 26 w 155"/>
                <a:gd name="T99" fmla="*/ 77 h 135"/>
                <a:gd name="T100" fmla="*/ 14 w 155"/>
                <a:gd name="T101" fmla="*/ 78 h 135"/>
                <a:gd name="T102" fmla="*/ 4 w 155"/>
                <a:gd name="T103" fmla="*/ 75 h 135"/>
                <a:gd name="T104" fmla="*/ 9 w 155"/>
                <a:gd name="T105" fmla="*/ 87 h 135"/>
                <a:gd name="T106" fmla="*/ 22 w 155"/>
                <a:gd name="T107" fmla="*/ 101 h 135"/>
                <a:gd name="T108" fmla="*/ 7 w 155"/>
                <a:gd name="T109" fmla="*/ 116 h 135"/>
                <a:gd name="T110" fmla="*/ 19 w 155"/>
                <a:gd name="T111" fmla="*/ 120 h 135"/>
                <a:gd name="T112" fmla="*/ 38 w 155"/>
                <a:gd name="T113" fmla="*/ 119 h 135"/>
                <a:gd name="T114" fmla="*/ 54 w 155"/>
                <a:gd name="T115" fmla="*/ 121 h 135"/>
                <a:gd name="T116" fmla="*/ 61 w 155"/>
                <a:gd name="T117" fmla="*/ 133 h 1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5"/>
                <a:gd name="T178" fmla="*/ 0 h 135"/>
                <a:gd name="T179" fmla="*/ 155 w 155"/>
                <a:gd name="T180" fmla="*/ 135 h 1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5" h="135">
                  <a:moveTo>
                    <a:pt x="67" y="135"/>
                  </a:moveTo>
                  <a:lnTo>
                    <a:pt x="67" y="134"/>
                  </a:lnTo>
                  <a:lnTo>
                    <a:pt x="68" y="134"/>
                  </a:lnTo>
                  <a:lnTo>
                    <a:pt x="68" y="133"/>
                  </a:lnTo>
                  <a:lnTo>
                    <a:pt x="68" y="132"/>
                  </a:lnTo>
                  <a:lnTo>
                    <a:pt x="69" y="132"/>
                  </a:lnTo>
                  <a:lnTo>
                    <a:pt x="70" y="132"/>
                  </a:lnTo>
                  <a:lnTo>
                    <a:pt x="71" y="132"/>
                  </a:lnTo>
                  <a:lnTo>
                    <a:pt x="72" y="132"/>
                  </a:lnTo>
                  <a:lnTo>
                    <a:pt x="73" y="132"/>
                  </a:lnTo>
                  <a:lnTo>
                    <a:pt x="73" y="131"/>
                  </a:lnTo>
                  <a:lnTo>
                    <a:pt x="73" y="130"/>
                  </a:lnTo>
                  <a:lnTo>
                    <a:pt x="73" y="129"/>
                  </a:lnTo>
                  <a:lnTo>
                    <a:pt x="74" y="129"/>
                  </a:lnTo>
                  <a:lnTo>
                    <a:pt x="75" y="129"/>
                  </a:lnTo>
                  <a:lnTo>
                    <a:pt x="76" y="129"/>
                  </a:lnTo>
                  <a:lnTo>
                    <a:pt x="77" y="129"/>
                  </a:lnTo>
                  <a:lnTo>
                    <a:pt x="78" y="129"/>
                  </a:lnTo>
                  <a:lnTo>
                    <a:pt x="79" y="129"/>
                  </a:lnTo>
                  <a:lnTo>
                    <a:pt x="80" y="130"/>
                  </a:lnTo>
                  <a:lnTo>
                    <a:pt x="80" y="129"/>
                  </a:lnTo>
                  <a:lnTo>
                    <a:pt x="81" y="129"/>
                  </a:lnTo>
                  <a:lnTo>
                    <a:pt x="81" y="130"/>
                  </a:lnTo>
                  <a:lnTo>
                    <a:pt x="82" y="130"/>
                  </a:lnTo>
                  <a:lnTo>
                    <a:pt x="83" y="130"/>
                  </a:lnTo>
                  <a:lnTo>
                    <a:pt x="84" y="130"/>
                  </a:lnTo>
                  <a:lnTo>
                    <a:pt x="85" y="130"/>
                  </a:lnTo>
                  <a:lnTo>
                    <a:pt x="86" y="130"/>
                  </a:lnTo>
                  <a:lnTo>
                    <a:pt x="86" y="129"/>
                  </a:lnTo>
                  <a:lnTo>
                    <a:pt x="87" y="129"/>
                  </a:lnTo>
                  <a:lnTo>
                    <a:pt x="88" y="128"/>
                  </a:lnTo>
                  <a:lnTo>
                    <a:pt x="89" y="128"/>
                  </a:lnTo>
                  <a:lnTo>
                    <a:pt x="90" y="128"/>
                  </a:lnTo>
                  <a:lnTo>
                    <a:pt x="90" y="129"/>
                  </a:lnTo>
                  <a:lnTo>
                    <a:pt x="90" y="130"/>
                  </a:lnTo>
                  <a:lnTo>
                    <a:pt x="91" y="130"/>
                  </a:lnTo>
                  <a:lnTo>
                    <a:pt x="92" y="130"/>
                  </a:lnTo>
                  <a:lnTo>
                    <a:pt x="93" y="130"/>
                  </a:lnTo>
                  <a:lnTo>
                    <a:pt x="93" y="129"/>
                  </a:lnTo>
                  <a:lnTo>
                    <a:pt x="94" y="129"/>
                  </a:lnTo>
                  <a:lnTo>
                    <a:pt x="95" y="129"/>
                  </a:lnTo>
                  <a:lnTo>
                    <a:pt x="95" y="128"/>
                  </a:lnTo>
                  <a:lnTo>
                    <a:pt x="94" y="128"/>
                  </a:lnTo>
                  <a:lnTo>
                    <a:pt x="94" y="127"/>
                  </a:lnTo>
                  <a:lnTo>
                    <a:pt x="94" y="126"/>
                  </a:lnTo>
                  <a:lnTo>
                    <a:pt x="94" y="125"/>
                  </a:lnTo>
                  <a:lnTo>
                    <a:pt x="94" y="124"/>
                  </a:lnTo>
                  <a:lnTo>
                    <a:pt x="94" y="123"/>
                  </a:lnTo>
                  <a:lnTo>
                    <a:pt x="93" y="123"/>
                  </a:lnTo>
                  <a:lnTo>
                    <a:pt x="93" y="122"/>
                  </a:lnTo>
                  <a:lnTo>
                    <a:pt x="92" y="122"/>
                  </a:lnTo>
                  <a:lnTo>
                    <a:pt x="92" y="121"/>
                  </a:lnTo>
                  <a:lnTo>
                    <a:pt x="91" y="120"/>
                  </a:lnTo>
                  <a:lnTo>
                    <a:pt x="91" y="119"/>
                  </a:lnTo>
                  <a:lnTo>
                    <a:pt x="90" y="118"/>
                  </a:lnTo>
                  <a:lnTo>
                    <a:pt x="90" y="117"/>
                  </a:lnTo>
                  <a:lnTo>
                    <a:pt x="91" y="117"/>
                  </a:lnTo>
                  <a:lnTo>
                    <a:pt x="91" y="116"/>
                  </a:lnTo>
                  <a:lnTo>
                    <a:pt x="90" y="116"/>
                  </a:lnTo>
                  <a:lnTo>
                    <a:pt x="90" y="115"/>
                  </a:lnTo>
                  <a:lnTo>
                    <a:pt x="89" y="115"/>
                  </a:lnTo>
                  <a:lnTo>
                    <a:pt x="89" y="116"/>
                  </a:lnTo>
                  <a:lnTo>
                    <a:pt x="88" y="116"/>
                  </a:lnTo>
                  <a:lnTo>
                    <a:pt x="87" y="116"/>
                  </a:lnTo>
                  <a:lnTo>
                    <a:pt x="87" y="115"/>
                  </a:lnTo>
                  <a:lnTo>
                    <a:pt x="86" y="115"/>
                  </a:lnTo>
                  <a:lnTo>
                    <a:pt x="86" y="114"/>
                  </a:lnTo>
                  <a:lnTo>
                    <a:pt x="86" y="113"/>
                  </a:lnTo>
                  <a:lnTo>
                    <a:pt x="85" y="113"/>
                  </a:lnTo>
                  <a:lnTo>
                    <a:pt x="85" y="112"/>
                  </a:lnTo>
                  <a:lnTo>
                    <a:pt x="86" y="112"/>
                  </a:lnTo>
                  <a:lnTo>
                    <a:pt x="86" y="111"/>
                  </a:lnTo>
                  <a:lnTo>
                    <a:pt x="86" y="110"/>
                  </a:lnTo>
                  <a:lnTo>
                    <a:pt x="86" y="109"/>
                  </a:lnTo>
                  <a:lnTo>
                    <a:pt x="87" y="109"/>
                  </a:lnTo>
                  <a:lnTo>
                    <a:pt x="87" y="108"/>
                  </a:lnTo>
                  <a:lnTo>
                    <a:pt x="86" y="108"/>
                  </a:lnTo>
                  <a:lnTo>
                    <a:pt x="86" y="107"/>
                  </a:lnTo>
                  <a:lnTo>
                    <a:pt x="85" y="107"/>
                  </a:lnTo>
                  <a:lnTo>
                    <a:pt x="84" y="107"/>
                  </a:lnTo>
                  <a:lnTo>
                    <a:pt x="83" y="107"/>
                  </a:lnTo>
                  <a:lnTo>
                    <a:pt x="82" y="107"/>
                  </a:lnTo>
                  <a:lnTo>
                    <a:pt x="81" y="107"/>
                  </a:lnTo>
                  <a:lnTo>
                    <a:pt x="81" y="106"/>
                  </a:lnTo>
                  <a:lnTo>
                    <a:pt x="80" y="106"/>
                  </a:lnTo>
                  <a:lnTo>
                    <a:pt x="80" y="105"/>
                  </a:lnTo>
                  <a:lnTo>
                    <a:pt x="80" y="104"/>
                  </a:lnTo>
                  <a:lnTo>
                    <a:pt x="80" y="103"/>
                  </a:lnTo>
                  <a:lnTo>
                    <a:pt x="80" y="102"/>
                  </a:lnTo>
                  <a:lnTo>
                    <a:pt x="81" y="102"/>
                  </a:lnTo>
                  <a:lnTo>
                    <a:pt x="81" y="101"/>
                  </a:lnTo>
                  <a:lnTo>
                    <a:pt x="81" y="100"/>
                  </a:lnTo>
                  <a:lnTo>
                    <a:pt x="82" y="100"/>
                  </a:lnTo>
                  <a:lnTo>
                    <a:pt x="82" y="99"/>
                  </a:lnTo>
                  <a:lnTo>
                    <a:pt x="83" y="99"/>
                  </a:lnTo>
                  <a:lnTo>
                    <a:pt x="83" y="98"/>
                  </a:lnTo>
                  <a:lnTo>
                    <a:pt x="84" y="98"/>
                  </a:lnTo>
                  <a:lnTo>
                    <a:pt x="84" y="97"/>
                  </a:lnTo>
                  <a:lnTo>
                    <a:pt x="85" y="96"/>
                  </a:lnTo>
                  <a:lnTo>
                    <a:pt x="86" y="95"/>
                  </a:lnTo>
                  <a:lnTo>
                    <a:pt x="87" y="95"/>
                  </a:lnTo>
                  <a:lnTo>
                    <a:pt x="87" y="94"/>
                  </a:lnTo>
                  <a:lnTo>
                    <a:pt x="88" y="93"/>
                  </a:lnTo>
                  <a:lnTo>
                    <a:pt x="89" y="92"/>
                  </a:lnTo>
                  <a:lnTo>
                    <a:pt x="90" y="92"/>
                  </a:lnTo>
                  <a:lnTo>
                    <a:pt x="90" y="93"/>
                  </a:lnTo>
                  <a:lnTo>
                    <a:pt x="91" y="93"/>
                  </a:lnTo>
                  <a:lnTo>
                    <a:pt x="91" y="94"/>
                  </a:lnTo>
                  <a:lnTo>
                    <a:pt x="91" y="95"/>
                  </a:lnTo>
                  <a:lnTo>
                    <a:pt x="92" y="95"/>
                  </a:lnTo>
                  <a:lnTo>
                    <a:pt x="92" y="96"/>
                  </a:lnTo>
                  <a:lnTo>
                    <a:pt x="93" y="96"/>
                  </a:lnTo>
                  <a:lnTo>
                    <a:pt x="94" y="95"/>
                  </a:lnTo>
                  <a:lnTo>
                    <a:pt x="94" y="94"/>
                  </a:lnTo>
                  <a:lnTo>
                    <a:pt x="95" y="94"/>
                  </a:lnTo>
                  <a:lnTo>
                    <a:pt x="96" y="94"/>
                  </a:lnTo>
                  <a:lnTo>
                    <a:pt x="97" y="94"/>
                  </a:lnTo>
                  <a:lnTo>
                    <a:pt x="98" y="94"/>
                  </a:lnTo>
                  <a:lnTo>
                    <a:pt x="99" y="94"/>
                  </a:lnTo>
                  <a:lnTo>
                    <a:pt x="100" y="94"/>
                  </a:lnTo>
                  <a:lnTo>
                    <a:pt x="101" y="93"/>
                  </a:lnTo>
                  <a:lnTo>
                    <a:pt x="102" y="92"/>
                  </a:lnTo>
                  <a:lnTo>
                    <a:pt x="102" y="91"/>
                  </a:lnTo>
                  <a:lnTo>
                    <a:pt x="103" y="91"/>
                  </a:lnTo>
                  <a:lnTo>
                    <a:pt x="103" y="90"/>
                  </a:lnTo>
                  <a:lnTo>
                    <a:pt x="103" y="89"/>
                  </a:lnTo>
                  <a:lnTo>
                    <a:pt x="104" y="89"/>
                  </a:lnTo>
                  <a:lnTo>
                    <a:pt x="104" y="88"/>
                  </a:lnTo>
                  <a:lnTo>
                    <a:pt x="105" y="88"/>
                  </a:lnTo>
                  <a:lnTo>
                    <a:pt x="105" y="87"/>
                  </a:lnTo>
                  <a:lnTo>
                    <a:pt x="106" y="86"/>
                  </a:lnTo>
                  <a:lnTo>
                    <a:pt x="107" y="85"/>
                  </a:lnTo>
                  <a:lnTo>
                    <a:pt x="108" y="85"/>
                  </a:lnTo>
                  <a:lnTo>
                    <a:pt x="108" y="84"/>
                  </a:lnTo>
                  <a:lnTo>
                    <a:pt x="109" y="84"/>
                  </a:lnTo>
                  <a:lnTo>
                    <a:pt x="109" y="83"/>
                  </a:lnTo>
                  <a:lnTo>
                    <a:pt x="110" y="83"/>
                  </a:lnTo>
                  <a:lnTo>
                    <a:pt x="111" y="83"/>
                  </a:lnTo>
                  <a:lnTo>
                    <a:pt x="111" y="82"/>
                  </a:lnTo>
                  <a:lnTo>
                    <a:pt x="111" y="81"/>
                  </a:lnTo>
                  <a:lnTo>
                    <a:pt x="112" y="81"/>
                  </a:lnTo>
                  <a:lnTo>
                    <a:pt x="112" y="80"/>
                  </a:lnTo>
                  <a:lnTo>
                    <a:pt x="113" y="79"/>
                  </a:lnTo>
                  <a:lnTo>
                    <a:pt x="114" y="78"/>
                  </a:lnTo>
                  <a:lnTo>
                    <a:pt x="114" y="77"/>
                  </a:lnTo>
                  <a:lnTo>
                    <a:pt x="115" y="76"/>
                  </a:lnTo>
                  <a:lnTo>
                    <a:pt x="115" y="75"/>
                  </a:lnTo>
                  <a:lnTo>
                    <a:pt x="116" y="74"/>
                  </a:lnTo>
                  <a:lnTo>
                    <a:pt x="116" y="73"/>
                  </a:lnTo>
                  <a:lnTo>
                    <a:pt x="117" y="73"/>
                  </a:lnTo>
                  <a:lnTo>
                    <a:pt x="118" y="73"/>
                  </a:lnTo>
                  <a:lnTo>
                    <a:pt x="119" y="73"/>
                  </a:lnTo>
                  <a:lnTo>
                    <a:pt x="119" y="72"/>
                  </a:lnTo>
                  <a:lnTo>
                    <a:pt x="120" y="72"/>
                  </a:lnTo>
                  <a:lnTo>
                    <a:pt x="120" y="71"/>
                  </a:lnTo>
                  <a:lnTo>
                    <a:pt x="120" y="70"/>
                  </a:lnTo>
                  <a:lnTo>
                    <a:pt x="120" y="69"/>
                  </a:lnTo>
                  <a:lnTo>
                    <a:pt x="120" y="68"/>
                  </a:lnTo>
                  <a:lnTo>
                    <a:pt x="121" y="68"/>
                  </a:lnTo>
                  <a:lnTo>
                    <a:pt x="121" y="67"/>
                  </a:lnTo>
                  <a:lnTo>
                    <a:pt x="122" y="67"/>
                  </a:lnTo>
                  <a:lnTo>
                    <a:pt x="123" y="66"/>
                  </a:lnTo>
                  <a:lnTo>
                    <a:pt x="123" y="65"/>
                  </a:lnTo>
                  <a:lnTo>
                    <a:pt x="124" y="65"/>
                  </a:lnTo>
                  <a:lnTo>
                    <a:pt x="124" y="64"/>
                  </a:lnTo>
                  <a:lnTo>
                    <a:pt x="125" y="64"/>
                  </a:lnTo>
                  <a:lnTo>
                    <a:pt x="125" y="63"/>
                  </a:lnTo>
                  <a:lnTo>
                    <a:pt x="126" y="63"/>
                  </a:lnTo>
                  <a:lnTo>
                    <a:pt x="127" y="63"/>
                  </a:lnTo>
                  <a:lnTo>
                    <a:pt x="127" y="62"/>
                  </a:lnTo>
                  <a:lnTo>
                    <a:pt x="128" y="62"/>
                  </a:lnTo>
                  <a:lnTo>
                    <a:pt x="129" y="62"/>
                  </a:lnTo>
                  <a:lnTo>
                    <a:pt x="129" y="61"/>
                  </a:lnTo>
                  <a:lnTo>
                    <a:pt x="128" y="61"/>
                  </a:lnTo>
                  <a:lnTo>
                    <a:pt x="127" y="61"/>
                  </a:lnTo>
                  <a:lnTo>
                    <a:pt x="127" y="60"/>
                  </a:lnTo>
                  <a:lnTo>
                    <a:pt x="127" y="59"/>
                  </a:lnTo>
                  <a:lnTo>
                    <a:pt x="128" y="59"/>
                  </a:lnTo>
                  <a:lnTo>
                    <a:pt x="128" y="58"/>
                  </a:lnTo>
                  <a:lnTo>
                    <a:pt x="128" y="57"/>
                  </a:lnTo>
                  <a:lnTo>
                    <a:pt x="127" y="57"/>
                  </a:lnTo>
                  <a:lnTo>
                    <a:pt x="127" y="56"/>
                  </a:lnTo>
                  <a:lnTo>
                    <a:pt x="127" y="55"/>
                  </a:lnTo>
                  <a:lnTo>
                    <a:pt x="127" y="54"/>
                  </a:lnTo>
                  <a:lnTo>
                    <a:pt x="127" y="53"/>
                  </a:lnTo>
                  <a:lnTo>
                    <a:pt x="128" y="53"/>
                  </a:lnTo>
                  <a:lnTo>
                    <a:pt x="128" y="52"/>
                  </a:lnTo>
                  <a:lnTo>
                    <a:pt x="129" y="52"/>
                  </a:lnTo>
                  <a:lnTo>
                    <a:pt x="130" y="52"/>
                  </a:lnTo>
                  <a:lnTo>
                    <a:pt x="131" y="52"/>
                  </a:lnTo>
                  <a:lnTo>
                    <a:pt x="132" y="52"/>
                  </a:lnTo>
                  <a:lnTo>
                    <a:pt x="133" y="52"/>
                  </a:lnTo>
                  <a:lnTo>
                    <a:pt x="133" y="51"/>
                  </a:lnTo>
                  <a:lnTo>
                    <a:pt x="134" y="51"/>
                  </a:lnTo>
                  <a:lnTo>
                    <a:pt x="134" y="50"/>
                  </a:lnTo>
                  <a:lnTo>
                    <a:pt x="134" y="49"/>
                  </a:lnTo>
                  <a:lnTo>
                    <a:pt x="134" y="48"/>
                  </a:lnTo>
                  <a:lnTo>
                    <a:pt x="133" y="48"/>
                  </a:lnTo>
                  <a:lnTo>
                    <a:pt x="132" y="48"/>
                  </a:lnTo>
                  <a:lnTo>
                    <a:pt x="132" y="47"/>
                  </a:lnTo>
                  <a:lnTo>
                    <a:pt x="131" y="47"/>
                  </a:lnTo>
                  <a:lnTo>
                    <a:pt x="130" y="47"/>
                  </a:lnTo>
                  <a:lnTo>
                    <a:pt x="129" y="47"/>
                  </a:lnTo>
                  <a:lnTo>
                    <a:pt x="128" y="47"/>
                  </a:lnTo>
                  <a:lnTo>
                    <a:pt x="128" y="46"/>
                  </a:lnTo>
                  <a:lnTo>
                    <a:pt x="128" y="45"/>
                  </a:lnTo>
                  <a:lnTo>
                    <a:pt x="128" y="44"/>
                  </a:lnTo>
                  <a:lnTo>
                    <a:pt x="127" y="44"/>
                  </a:lnTo>
                  <a:lnTo>
                    <a:pt x="126" y="44"/>
                  </a:lnTo>
                  <a:lnTo>
                    <a:pt x="126" y="43"/>
                  </a:lnTo>
                  <a:lnTo>
                    <a:pt x="125" y="43"/>
                  </a:lnTo>
                  <a:lnTo>
                    <a:pt x="124" y="43"/>
                  </a:lnTo>
                  <a:lnTo>
                    <a:pt x="125" y="43"/>
                  </a:lnTo>
                  <a:lnTo>
                    <a:pt x="125" y="42"/>
                  </a:lnTo>
                  <a:lnTo>
                    <a:pt x="124" y="42"/>
                  </a:lnTo>
                  <a:lnTo>
                    <a:pt x="124" y="41"/>
                  </a:lnTo>
                  <a:lnTo>
                    <a:pt x="123" y="41"/>
                  </a:lnTo>
                  <a:lnTo>
                    <a:pt x="122" y="40"/>
                  </a:lnTo>
                  <a:lnTo>
                    <a:pt x="122" y="39"/>
                  </a:lnTo>
                  <a:lnTo>
                    <a:pt x="121" y="39"/>
                  </a:lnTo>
                  <a:lnTo>
                    <a:pt x="121" y="38"/>
                  </a:lnTo>
                  <a:lnTo>
                    <a:pt x="122" y="38"/>
                  </a:lnTo>
                  <a:lnTo>
                    <a:pt x="123" y="38"/>
                  </a:lnTo>
                  <a:lnTo>
                    <a:pt x="123" y="37"/>
                  </a:lnTo>
                  <a:lnTo>
                    <a:pt x="124" y="37"/>
                  </a:lnTo>
                  <a:lnTo>
                    <a:pt x="124" y="36"/>
                  </a:lnTo>
                  <a:lnTo>
                    <a:pt x="123" y="36"/>
                  </a:lnTo>
                  <a:lnTo>
                    <a:pt x="123" y="35"/>
                  </a:lnTo>
                  <a:lnTo>
                    <a:pt x="122" y="34"/>
                  </a:lnTo>
                  <a:lnTo>
                    <a:pt x="121" y="34"/>
                  </a:lnTo>
                  <a:lnTo>
                    <a:pt x="121" y="33"/>
                  </a:lnTo>
                  <a:lnTo>
                    <a:pt x="122" y="33"/>
                  </a:lnTo>
                  <a:lnTo>
                    <a:pt x="123" y="32"/>
                  </a:lnTo>
                  <a:lnTo>
                    <a:pt x="124" y="32"/>
                  </a:lnTo>
                  <a:lnTo>
                    <a:pt x="124" y="31"/>
                  </a:lnTo>
                  <a:lnTo>
                    <a:pt x="123" y="31"/>
                  </a:lnTo>
                  <a:lnTo>
                    <a:pt x="123" y="30"/>
                  </a:lnTo>
                  <a:lnTo>
                    <a:pt x="122" y="30"/>
                  </a:lnTo>
                  <a:lnTo>
                    <a:pt x="121" y="31"/>
                  </a:lnTo>
                  <a:lnTo>
                    <a:pt x="121" y="30"/>
                  </a:lnTo>
                  <a:lnTo>
                    <a:pt x="120" y="30"/>
                  </a:lnTo>
                  <a:lnTo>
                    <a:pt x="120" y="29"/>
                  </a:lnTo>
                  <a:lnTo>
                    <a:pt x="121" y="29"/>
                  </a:lnTo>
                  <a:lnTo>
                    <a:pt x="121" y="28"/>
                  </a:lnTo>
                  <a:lnTo>
                    <a:pt x="121" y="27"/>
                  </a:lnTo>
                  <a:lnTo>
                    <a:pt x="120" y="27"/>
                  </a:lnTo>
                  <a:lnTo>
                    <a:pt x="119" y="27"/>
                  </a:lnTo>
                  <a:lnTo>
                    <a:pt x="120" y="26"/>
                  </a:lnTo>
                  <a:lnTo>
                    <a:pt x="120" y="25"/>
                  </a:lnTo>
                  <a:lnTo>
                    <a:pt x="121" y="25"/>
                  </a:lnTo>
                  <a:lnTo>
                    <a:pt x="121" y="24"/>
                  </a:lnTo>
                  <a:lnTo>
                    <a:pt x="121" y="23"/>
                  </a:lnTo>
                  <a:lnTo>
                    <a:pt x="122" y="23"/>
                  </a:lnTo>
                  <a:lnTo>
                    <a:pt x="123" y="23"/>
                  </a:lnTo>
                  <a:lnTo>
                    <a:pt x="123" y="22"/>
                  </a:lnTo>
                  <a:lnTo>
                    <a:pt x="124" y="22"/>
                  </a:lnTo>
                  <a:lnTo>
                    <a:pt x="125" y="22"/>
                  </a:lnTo>
                  <a:lnTo>
                    <a:pt x="126" y="22"/>
                  </a:lnTo>
                  <a:lnTo>
                    <a:pt x="126" y="23"/>
                  </a:lnTo>
                  <a:lnTo>
                    <a:pt x="127" y="23"/>
                  </a:lnTo>
                  <a:lnTo>
                    <a:pt x="128" y="23"/>
                  </a:lnTo>
                  <a:lnTo>
                    <a:pt x="129" y="23"/>
                  </a:lnTo>
                  <a:lnTo>
                    <a:pt x="129" y="24"/>
                  </a:lnTo>
                  <a:lnTo>
                    <a:pt x="130" y="24"/>
                  </a:lnTo>
                  <a:lnTo>
                    <a:pt x="131" y="25"/>
                  </a:lnTo>
                  <a:lnTo>
                    <a:pt x="132" y="25"/>
                  </a:lnTo>
                  <a:lnTo>
                    <a:pt x="133" y="25"/>
                  </a:lnTo>
                  <a:lnTo>
                    <a:pt x="134" y="25"/>
                  </a:lnTo>
                  <a:lnTo>
                    <a:pt x="135" y="25"/>
                  </a:lnTo>
                  <a:lnTo>
                    <a:pt x="136" y="25"/>
                  </a:lnTo>
                  <a:lnTo>
                    <a:pt x="136" y="26"/>
                  </a:lnTo>
                  <a:lnTo>
                    <a:pt x="137" y="25"/>
                  </a:lnTo>
                  <a:lnTo>
                    <a:pt x="138" y="25"/>
                  </a:lnTo>
                  <a:lnTo>
                    <a:pt x="139" y="25"/>
                  </a:lnTo>
                  <a:lnTo>
                    <a:pt x="139" y="24"/>
                  </a:lnTo>
                  <a:lnTo>
                    <a:pt x="140" y="24"/>
                  </a:lnTo>
                  <a:lnTo>
                    <a:pt x="141" y="24"/>
                  </a:lnTo>
                  <a:lnTo>
                    <a:pt x="142" y="24"/>
                  </a:lnTo>
                  <a:lnTo>
                    <a:pt x="143" y="24"/>
                  </a:lnTo>
                  <a:lnTo>
                    <a:pt x="143" y="23"/>
                  </a:lnTo>
                  <a:lnTo>
                    <a:pt x="144" y="23"/>
                  </a:lnTo>
                  <a:lnTo>
                    <a:pt x="145" y="23"/>
                  </a:lnTo>
                  <a:lnTo>
                    <a:pt x="146" y="23"/>
                  </a:lnTo>
                  <a:lnTo>
                    <a:pt x="147" y="23"/>
                  </a:lnTo>
                  <a:lnTo>
                    <a:pt x="148" y="24"/>
                  </a:lnTo>
                  <a:lnTo>
                    <a:pt x="148" y="23"/>
                  </a:lnTo>
                  <a:lnTo>
                    <a:pt x="149" y="23"/>
                  </a:lnTo>
                  <a:lnTo>
                    <a:pt x="149" y="22"/>
                  </a:lnTo>
                  <a:lnTo>
                    <a:pt x="149" y="21"/>
                  </a:lnTo>
                  <a:lnTo>
                    <a:pt x="149" y="20"/>
                  </a:lnTo>
                  <a:lnTo>
                    <a:pt x="150" y="20"/>
                  </a:lnTo>
                  <a:lnTo>
                    <a:pt x="150" y="19"/>
                  </a:lnTo>
                  <a:lnTo>
                    <a:pt x="151" y="19"/>
                  </a:lnTo>
                  <a:lnTo>
                    <a:pt x="152" y="19"/>
                  </a:lnTo>
                  <a:lnTo>
                    <a:pt x="152" y="18"/>
                  </a:lnTo>
                  <a:lnTo>
                    <a:pt x="153" y="18"/>
                  </a:lnTo>
                  <a:lnTo>
                    <a:pt x="153" y="17"/>
                  </a:lnTo>
                  <a:lnTo>
                    <a:pt x="154" y="17"/>
                  </a:lnTo>
                  <a:lnTo>
                    <a:pt x="155" y="17"/>
                  </a:lnTo>
                  <a:lnTo>
                    <a:pt x="155" y="16"/>
                  </a:lnTo>
                  <a:lnTo>
                    <a:pt x="154" y="16"/>
                  </a:lnTo>
                  <a:lnTo>
                    <a:pt x="153" y="16"/>
                  </a:lnTo>
                  <a:lnTo>
                    <a:pt x="153" y="15"/>
                  </a:lnTo>
                  <a:lnTo>
                    <a:pt x="152" y="15"/>
                  </a:lnTo>
                  <a:lnTo>
                    <a:pt x="151" y="15"/>
                  </a:lnTo>
                  <a:lnTo>
                    <a:pt x="150" y="15"/>
                  </a:lnTo>
                  <a:lnTo>
                    <a:pt x="150" y="14"/>
                  </a:lnTo>
                  <a:lnTo>
                    <a:pt x="149" y="14"/>
                  </a:lnTo>
                  <a:lnTo>
                    <a:pt x="148" y="14"/>
                  </a:lnTo>
                  <a:lnTo>
                    <a:pt x="147" y="14"/>
                  </a:lnTo>
                  <a:lnTo>
                    <a:pt x="147" y="13"/>
                  </a:lnTo>
                  <a:lnTo>
                    <a:pt x="146" y="13"/>
                  </a:lnTo>
                  <a:lnTo>
                    <a:pt x="145" y="13"/>
                  </a:lnTo>
                  <a:lnTo>
                    <a:pt x="145" y="12"/>
                  </a:lnTo>
                  <a:lnTo>
                    <a:pt x="145" y="11"/>
                  </a:lnTo>
                  <a:lnTo>
                    <a:pt x="144" y="11"/>
                  </a:lnTo>
                  <a:lnTo>
                    <a:pt x="144" y="12"/>
                  </a:lnTo>
                  <a:lnTo>
                    <a:pt x="143" y="12"/>
                  </a:lnTo>
                  <a:lnTo>
                    <a:pt x="142" y="12"/>
                  </a:lnTo>
                  <a:lnTo>
                    <a:pt x="141" y="11"/>
                  </a:lnTo>
                  <a:lnTo>
                    <a:pt x="141" y="10"/>
                  </a:lnTo>
                  <a:lnTo>
                    <a:pt x="140" y="10"/>
                  </a:lnTo>
                  <a:lnTo>
                    <a:pt x="139" y="10"/>
                  </a:lnTo>
                  <a:lnTo>
                    <a:pt x="139" y="9"/>
                  </a:lnTo>
                  <a:lnTo>
                    <a:pt x="140" y="9"/>
                  </a:lnTo>
                  <a:lnTo>
                    <a:pt x="140" y="8"/>
                  </a:lnTo>
                  <a:lnTo>
                    <a:pt x="140" y="7"/>
                  </a:lnTo>
                  <a:lnTo>
                    <a:pt x="140" y="6"/>
                  </a:lnTo>
                  <a:lnTo>
                    <a:pt x="140" y="5"/>
                  </a:lnTo>
                  <a:lnTo>
                    <a:pt x="140" y="4"/>
                  </a:lnTo>
                  <a:lnTo>
                    <a:pt x="139" y="4"/>
                  </a:lnTo>
                  <a:lnTo>
                    <a:pt x="139" y="3"/>
                  </a:lnTo>
                  <a:lnTo>
                    <a:pt x="138" y="3"/>
                  </a:lnTo>
                  <a:lnTo>
                    <a:pt x="138" y="2"/>
                  </a:lnTo>
                  <a:lnTo>
                    <a:pt x="137" y="2"/>
                  </a:lnTo>
                  <a:lnTo>
                    <a:pt x="136" y="2"/>
                  </a:lnTo>
                  <a:lnTo>
                    <a:pt x="135" y="2"/>
                  </a:lnTo>
                  <a:lnTo>
                    <a:pt x="135" y="3"/>
                  </a:lnTo>
                  <a:lnTo>
                    <a:pt x="135" y="2"/>
                  </a:lnTo>
                  <a:lnTo>
                    <a:pt x="135" y="1"/>
                  </a:lnTo>
                  <a:lnTo>
                    <a:pt x="135" y="0"/>
                  </a:lnTo>
                  <a:lnTo>
                    <a:pt x="134" y="0"/>
                  </a:lnTo>
                  <a:lnTo>
                    <a:pt x="133" y="1"/>
                  </a:lnTo>
                  <a:lnTo>
                    <a:pt x="133" y="0"/>
                  </a:lnTo>
                  <a:lnTo>
                    <a:pt x="132" y="0"/>
                  </a:lnTo>
                  <a:lnTo>
                    <a:pt x="131" y="0"/>
                  </a:lnTo>
                  <a:lnTo>
                    <a:pt x="130" y="0"/>
                  </a:lnTo>
                  <a:lnTo>
                    <a:pt x="129" y="0"/>
                  </a:lnTo>
                  <a:lnTo>
                    <a:pt x="128" y="0"/>
                  </a:lnTo>
                  <a:lnTo>
                    <a:pt x="127" y="0"/>
                  </a:lnTo>
                  <a:lnTo>
                    <a:pt x="128" y="0"/>
                  </a:lnTo>
                  <a:lnTo>
                    <a:pt x="127" y="0"/>
                  </a:lnTo>
                  <a:lnTo>
                    <a:pt x="126" y="0"/>
                  </a:lnTo>
                  <a:lnTo>
                    <a:pt x="125" y="0"/>
                  </a:lnTo>
                  <a:lnTo>
                    <a:pt x="124" y="0"/>
                  </a:lnTo>
                  <a:lnTo>
                    <a:pt x="124" y="1"/>
                  </a:lnTo>
                  <a:lnTo>
                    <a:pt x="123" y="1"/>
                  </a:lnTo>
                  <a:lnTo>
                    <a:pt x="122" y="1"/>
                  </a:lnTo>
                  <a:lnTo>
                    <a:pt x="121" y="1"/>
                  </a:lnTo>
                  <a:lnTo>
                    <a:pt x="120" y="1"/>
                  </a:lnTo>
                  <a:lnTo>
                    <a:pt x="119" y="1"/>
                  </a:lnTo>
                  <a:lnTo>
                    <a:pt x="118" y="1"/>
                  </a:lnTo>
                  <a:lnTo>
                    <a:pt x="117" y="1"/>
                  </a:lnTo>
                  <a:lnTo>
                    <a:pt x="116" y="1"/>
                  </a:lnTo>
                  <a:lnTo>
                    <a:pt x="115" y="1"/>
                  </a:lnTo>
                  <a:lnTo>
                    <a:pt x="114" y="1"/>
                  </a:lnTo>
                  <a:lnTo>
                    <a:pt x="113" y="1"/>
                  </a:lnTo>
                  <a:lnTo>
                    <a:pt x="112" y="1"/>
                  </a:lnTo>
                  <a:lnTo>
                    <a:pt x="111" y="1"/>
                  </a:lnTo>
                  <a:lnTo>
                    <a:pt x="110" y="1"/>
                  </a:lnTo>
                  <a:lnTo>
                    <a:pt x="109" y="2"/>
                  </a:lnTo>
                  <a:lnTo>
                    <a:pt x="108" y="2"/>
                  </a:lnTo>
                  <a:lnTo>
                    <a:pt x="107" y="2"/>
                  </a:lnTo>
                  <a:lnTo>
                    <a:pt x="106" y="2"/>
                  </a:lnTo>
                  <a:lnTo>
                    <a:pt x="106" y="3"/>
                  </a:lnTo>
                  <a:lnTo>
                    <a:pt x="105" y="3"/>
                  </a:lnTo>
                  <a:lnTo>
                    <a:pt x="104" y="3"/>
                  </a:lnTo>
                  <a:lnTo>
                    <a:pt x="104" y="4"/>
                  </a:lnTo>
                  <a:lnTo>
                    <a:pt x="103" y="4"/>
                  </a:lnTo>
                  <a:lnTo>
                    <a:pt x="102" y="4"/>
                  </a:lnTo>
                  <a:lnTo>
                    <a:pt x="102" y="5"/>
                  </a:lnTo>
                  <a:lnTo>
                    <a:pt x="102" y="6"/>
                  </a:lnTo>
                  <a:lnTo>
                    <a:pt x="101" y="6"/>
                  </a:lnTo>
                  <a:lnTo>
                    <a:pt x="101" y="5"/>
                  </a:lnTo>
                  <a:lnTo>
                    <a:pt x="100" y="5"/>
                  </a:lnTo>
                  <a:lnTo>
                    <a:pt x="100" y="6"/>
                  </a:lnTo>
                  <a:lnTo>
                    <a:pt x="99" y="6"/>
                  </a:lnTo>
                  <a:lnTo>
                    <a:pt x="99" y="7"/>
                  </a:lnTo>
                  <a:lnTo>
                    <a:pt x="98" y="7"/>
                  </a:lnTo>
                  <a:lnTo>
                    <a:pt x="97" y="8"/>
                  </a:lnTo>
                  <a:lnTo>
                    <a:pt x="96" y="9"/>
                  </a:lnTo>
                  <a:lnTo>
                    <a:pt x="96" y="10"/>
                  </a:lnTo>
                  <a:lnTo>
                    <a:pt x="97" y="11"/>
                  </a:lnTo>
                  <a:lnTo>
                    <a:pt x="98" y="11"/>
                  </a:lnTo>
                  <a:lnTo>
                    <a:pt x="98" y="12"/>
                  </a:lnTo>
                  <a:lnTo>
                    <a:pt x="99" y="12"/>
                  </a:lnTo>
                  <a:lnTo>
                    <a:pt x="99" y="13"/>
                  </a:lnTo>
                  <a:lnTo>
                    <a:pt x="99" y="14"/>
                  </a:lnTo>
                  <a:lnTo>
                    <a:pt x="99" y="15"/>
                  </a:lnTo>
                  <a:lnTo>
                    <a:pt x="100" y="15"/>
                  </a:lnTo>
                  <a:lnTo>
                    <a:pt x="100" y="16"/>
                  </a:lnTo>
                  <a:lnTo>
                    <a:pt x="100" y="17"/>
                  </a:lnTo>
                  <a:lnTo>
                    <a:pt x="99" y="17"/>
                  </a:lnTo>
                  <a:lnTo>
                    <a:pt x="99" y="18"/>
                  </a:lnTo>
                  <a:lnTo>
                    <a:pt x="100" y="18"/>
                  </a:lnTo>
                  <a:lnTo>
                    <a:pt x="100" y="19"/>
                  </a:lnTo>
                  <a:lnTo>
                    <a:pt x="99" y="20"/>
                  </a:lnTo>
                  <a:lnTo>
                    <a:pt x="99" y="21"/>
                  </a:lnTo>
                  <a:lnTo>
                    <a:pt x="98" y="21"/>
                  </a:lnTo>
                  <a:lnTo>
                    <a:pt x="98" y="22"/>
                  </a:lnTo>
                  <a:lnTo>
                    <a:pt x="97" y="22"/>
                  </a:lnTo>
                  <a:lnTo>
                    <a:pt x="96" y="23"/>
                  </a:lnTo>
                  <a:lnTo>
                    <a:pt x="96" y="24"/>
                  </a:lnTo>
                  <a:lnTo>
                    <a:pt x="95" y="24"/>
                  </a:lnTo>
                  <a:lnTo>
                    <a:pt x="95" y="25"/>
                  </a:lnTo>
                  <a:lnTo>
                    <a:pt x="94" y="25"/>
                  </a:lnTo>
                  <a:lnTo>
                    <a:pt x="94" y="26"/>
                  </a:lnTo>
                  <a:lnTo>
                    <a:pt x="94" y="27"/>
                  </a:lnTo>
                  <a:lnTo>
                    <a:pt x="95" y="27"/>
                  </a:lnTo>
                  <a:lnTo>
                    <a:pt x="95" y="28"/>
                  </a:lnTo>
                  <a:lnTo>
                    <a:pt x="95" y="29"/>
                  </a:lnTo>
                  <a:lnTo>
                    <a:pt x="95" y="30"/>
                  </a:lnTo>
                  <a:lnTo>
                    <a:pt x="94" y="30"/>
                  </a:lnTo>
                  <a:lnTo>
                    <a:pt x="94" y="31"/>
                  </a:lnTo>
                  <a:lnTo>
                    <a:pt x="93" y="31"/>
                  </a:lnTo>
                  <a:lnTo>
                    <a:pt x="91" y="32"/>
                  </a:lnTo>
                  <a:lnTo>
                    <a:pt x="90" y="32"/>
                  </a:lnTo>
                  <a:lnTo>
                    <a:pt x="89" y="32"/>
                  </a:lnTo>
                  <a:lnTo>
                    <a:pt x="88" y="31"/>
                  </a:lnTo>
                  <a:lnTo>
                    <a:pt x="87" y="31"/>
                  </a:lnTo>
                  <a:lnTo>
                    <a:pt x="86" y="31"/>
                  </a:lnTo>
                  <a:lnTo>
                    <a:pt x="85" y="31"/>
                  </a:lnTo>
                  <a:lnTo>
                    <a:pt x="84" y="31"/>
                  </a:lnTo>
                  <a:lnTo>
                    <a:pt x="84" y="32"/>
                  </a:lnTo>
                  <a:lnTo>
                    <a:pt x="85" y="33"/>
                  </a:lnTo>
                  <a:lnTo>
                    <a:pt x="85" y="34"/>
                  </a:lnTo>
                  <a:lnTo>
                    <a:pt x="86" y="34"/>
                  </a:lnTo>
                  <a:lnTo>
                    <a:pt x="86" y="35"/>
                  </a:lnTo>
                  <a:lnTo>
                    <a:pt x="87" y="36"/>
                  </a:lnTo>
                  <a:lnTo>
                    <a:pt x="87" y="37"/>
                  </a:lnTo>
                  <a:lnTo>
                    <a:pt x="88" y="37"/>
                  </a:lnTo>
                  <a:lnTo>
                    <a:pt x="88" y="38"/>
                  </a:lnTo>
                  <a:lnTo>
                    <a:pt x="87" y="38"/>
                  </a:lnTo>
                  <a:lnTo>
                    <a:pt x="87" y="39"/>
                  </a:lnTo>
                  <a:lnTo>
                    <a:pt x="86" y="39"/>
                  </a:lnTo>
                  <a:lnTo>
                    <a:pt x="85" y="39"/>
                  </a:lnTo>
                  <a:lnTo>
                    <a:pt x="85" y="40"/>
                  </a:lnTo>
                  <a:lnTo>
                    <a:pt x="84" y="40"/>
                  </a:lnTo>
                  <a:lnTo>
                    <a:pt x="83" y="40"/>
                  </a:lnTo>
                  <a:lnTo>
                    <a:pt x="82" y="40"/>
                  </a:lnTo>
                  <a:lnTo>
                    <a:pt x="81" y="41"/>
                  </a:lnTo>
                  <a:lnTo>
                    <a:pt x="80" y="41"/>
                  </a:lnTo>
                  <a:lnTo>
                    <a:pt x="80" y="42"/>
                  </a:lnTo>
                  <a:lnTo>
                    <a:pt x="80" y="43"/>
                  </a:lnTo>
                  <a:lnTo>
                    <a:pt x="79" y="43"/>
                  </a:lnTo>
                  <a:lnTo>
                    <a:pt x="79" y="44"/>
                  </a:lnTo>
                  <a:lnTo>
                    <a:pt x="79" y="45"/>
                  </a:lnTo>
                  <a:lnTo>
                    <a:pt x="79" y="46"/>
                  </a:lnTo>
                  <a:lnTo>
                    <a:pt x="78" y="46"/>
                  </a:lnTo>
                  <a:lnTo>
                    <a:pt x="78" y="47"/>
                  </a:lnTo>
                  <a:lnTo>
                    <a:pt x="77" y="48"/>
                  </a:lnTo>
                  <a:lnTo>
                    <a:pt x="77" y="49"/>
                  </a:lnTo>
                  <a:lnTo>
                    <a:pt x="78" y="49"/>
                  </a:lnTo>
                  <a:lnTo>
                    <a:pt x="78" y="50"/>
                  </a:lnTo>
                  <a:lnTo>
                    <a:pt x="78" y="51"/>
                  </a:lnTo>
                  <a:lnTo>
                    <a:pt x="78" y="52"/>
                  </a:lnTo>
                  <a:lnTo>
                    <a:pt x="78" y="53"/>
                  </a:lnTo>
                  <a:lnTo>
                    <a:pt x="77" y="54"/>
                  </a:lnTo>
                  <a:lnTo>
                    <a:pt x="76" y="55"/>
                  </a:lnTo>
                  <a:lnTo>
                    <a:pt x="75" y="56"/>
                  </a:lnTo>
                  <a:lnTo>
                    <a:pt x="74" y="56"/>
                  </a:lnTo>
                  <a:lnTo>
                    <a:pt x="73" y="56"/>
                  </a:lnTo>
                  <a:lnTo>
                    <a:pt x="73" y="55"/>
                  </a:lnTo>
                  <a:lnTo>
                    <a:pt x="72" y="54"/>
                  </a:lnTo>
                  <a:lnTo>
                    <a:pt x="71" y="54"/>
                  </a:lnTo>
                  <a:lnTo>
                    <a:pt x="70" y="54"/>
                  </a:lnTo>
                  <a:lnTo>
                    <a:pt x="71" y="54"/>
                  </a:lnTo>
                  <a:lnTo>
                    <a:pt x="71" y="55"/>
                  </a:lnTo>
                  <a:lnTo>
                    <a:pt x="70" y="55"/>
                  </a:lnTo>
                  <a:lnTo>
                    <a:pt x="69" y="54"/>
                  </a:lnTo>
                  <a:lnTo>
                    <a:pt x="68" y="54"/>
                  </a:lnTo>
                  <a:lnTo>
                    <a:pt x="67" y="54"/>
                  </a:lnTo>
                  <a:lnTo>
                    <a:pt x="66" y="55"/>
                  </a:lnTo>
                  <a:lnTo>
                    <a:pt x="66" y="56"/>
                  </a:lnTo>
                  <a:lnTo>
                    <a:pt x="65" y="56"/>
                  </a:lnTo>
                  <a:lnTo>
                    <a:pt x="64" y="56"/>
                  </a:lnTo>
                  <a:lnTo>
                    <a:pt x="63" y="56"/>
                  </a:lnTo>
                  <a:lnTo>
                    <a:pt x="63" y="57"/>
                  </a:lnTo>
                  <a:lnTo>
                    <a:pt x="62" y="57"/>
                  </a:lnTo>
                  <a:lnTo>
                    <a:pt x="63" y="58"/>
                  </a:lnTo>
                  <a:lnTo>
                    <a:pt x="64" y="58"/>
                  </a:lnTo>
                  <a:lnTo>
                    <a:pt x="64" y="59"/>
                  </a:lnTo>
                  <a:lnTo>
                    <a:pt x="63" y="59"/>
                  </a:lnTo>
                  <a:lnTo>
                    <a:pt x="62" y="59"/>
                  </a:lnTo>
                  <a:lnTo>
                    <a:pt x="61" y="59"/>
                  </a:lnTo>
                  <a:lnTo>
                    <a:pt x="60" y="60"/>
                  </a:lnTo>
                  <a:lnTo>
                    <a:pt x="59" y="60"/>
                  </a:lnTo>
                  <a:lnTo>
                    <a:pt x="58" y="60"/>
                  </a:lnTo>
                  <a:lnTo>
                    <a:pt x="57" y="60"/>
                  </a:lnTo>
                  <a:lnTo>
                    <a:pt x="57" y="59"/>
                  </a:lnTo>
                  <a:lnTo>
                    <a:pt x="56" y="59"/>
                  </a:lnTo>
                  <a:lnTo>
                    <a:pt x="55" y="59"/>
                  </a:lnTo>
                  <a:lnTo>
                    <a:pt x="55" y="60"/>
                  </a:lnTo>
                  <a:lnTo>
                    <a:pt x="54" y="60"/>
                  </a:lnTo>
                  <a:lnTo>
                    <a:pt x="54" y="61"/>
                  </a:lnTo>
                  <a:lnTo>
                    <a:pt x="53" y="61"/>
                  </a:lnTo>
                  <a:lnTo>
                    <a:pt x="53" y="62"/>
                  </a:lnTo>
                  <a:lnTo>
                    <a:pt x="52" y="62"/>
                  </a:lnTo>
                  <a:lnTo>
                    <a:pt x="51" y="63"/>
                  </a:lnTo>
                  <a:lnTo>
                    <a:pt x="51" y="64"/>
                  </a:lnTo>
                  <a:lnTo>
                    <a:pt x="51" y="65"/>
                  </a:lnTo>
                  <a:lnTo>
                    <a:pt x="51" y="66"/>
                  </a:lnTo>
                  <a:lnTo>
                    <a:pt x="51" y="67"/>
                  </a:lnTo>
                  <a:lnTo>
                    <a:pt x="51" y="68"/>
                  </a:lnTo>
                  <a:lnTo>
                    <a:pt x="51" y="69"/>
                  </a:lnTo>
                  <a:lnTo>
                    <a:pt x="50" y="70"/>
                  </a:lnTo>
                  <a:lnTo>
                    <a:pt x="50" y="71"/>
                  </a:lnTo>
                  <a:lnTo>
                    <a:pt x="50" y="72"/>
                  </a:lnTo>
                  <a:lnTo>
                    <a:pt x="51" y="72"/>
                  </a:lnTo>
                  <a:lnTo>
                    <a:pt x="51" y="73"/>
                  </a:lnTo>
                  <a:lnTo>
                    <a:pt x="50" y="73"/>
                  </a:lnTo>
                  <a:lnTo>
                    <a:pt x="50" y="74"/>
                  </a:lnTo>
                  <a:lnTo>
                    <a:pt x="49" y="74"/>
                  </a:lnTo>
                  <a:lnTo>
                    <a:pt x="48" y="74"/>
                  </a:lnTo>
                  <a:lnTo>
                    <a:pt x="47" y="74"/>
                  </a:lnTo>
                  <a:lnTo>
                    <a:pt x="47" y="75"/>
                  </a:lnTo>
                  <a:lnTo>
                    <a:pt x="46" y="75"/>
                  </a:lnTo>
                  <a:lnTo>
                    <a:pt x="45" y="75"/>
                  </a:lnTo>
                  <a:lnTo>
                    <a:pt x="43" y="75"/>
                  </a:lnTo>
                  <a:lnTo>
                    <a:pt x="43" y="76"/>
                  </a:lnTo>
                  <a:lnTo>
                    <a:pt x="42" y="76"/>
                  </a:lnTo>
                  <a:lnTo>
                    <a:pt x="40" y="76"/>
                  </a:lnTo>
                  <a:lnTo>
                    <a:pt x="40" y="77"/>
                  </a:lnTo>
                  <a:lnTo>
                    <a:pt x="39" y="77"/>
                  </a:lnTo>
                  <a:lnTo>
                    <a:pt x="38" y="77"/>
                  </a:lnTo>
                  <a:lnTo>
                    <a:pt x="37" y="77"/>
                  </a:lnTo>
                  <a:lnTo>
                    <a:pt x="37" y="76"/>
                  </a:lnTo>
                  <a:lnTo>
                    <a:pt x="36" y="76"/>
                  </a:lnTo>
                  <a:lnTo>
                    <a:pt x="35" y="76"/>
                  </a:lnTo>
                  <a:lnTo>
                    <a:pt x="34" y="76"/>
                  </a:lnTo>
                  <a:lnTo>
                    <a:pt x="33" y="76"/>
                  </a:lnTo>
                  <a:lnTo>
                    <a:pt x="32" y="77"/>
                  </a:lnTo>
                  <a:lnTo>
                    <a:pt x="31" y="77"/>
                  </a:lnTo>
                  <a:lnTo>
                    <a:pt x="31" y="78"/>
                  </a:lnTo>
                  <a:lnTo>
                    <a:pt x="30" y="78"/>
                  </a:lnTo>
                  <a:lnTo>
                    <a:pt x="29" y="78"/>
                  </a:lnTo>
                  <a:lnTo>
                    <a:pt x="28" y="78"/>
                  </a:lnTo>
                  <a:lnTo>
                    <a:pt x="28" y="77"/>
                  </a:lnTo>
                  <a:lnTo>
                    <a:pt x="27" y="77"/>
                  </a:lnTo>
                  <a:lnTo>
                    <a:pt x="26" y="77"/>
                  </a:lnTo>
                  <a:lnTo>
                    <a:pt x="25" y="77"/>
                  </a:lnTo>
                  <a:lnTo>
                    <a:pt x="24" y="77"/>
                  </a:lnTo>
                  <a:lnTo>
                    <a:pt x="22" y="77"/>
                  </a:lnTo>
                  <a:lnTo>
                    <a:pt x="22" y="78"/>
                  </a:lnTo>
                  <a:lnTo>
                    <a:pt x="20" y="78"/>
                  </a:lnTo>
                  <a:lnTo>
                    <a:pt x="20" y="77"/>
                  </a:lnTo>
                  <a:lnTo>
                    <a:pt x="18" y="78"/>
                  </a:lnTo>
                  <a:lnTo>
                    <a:pt x="17" y="78"/>
                  </a:lnTo>
                  <a:lnTo>
                    <a:pt x="16" y="78"/>
                  </a:lnTo>
                  <a:lnTo>
                    <a:pt x="15" y="78"/>
                  </a:lnTo>
                  <a:lnTo>
                    <a:pt x="14" y="78"/>
                  </a:lnTo>
                  <a:lnTo>
                    <a:pt x="13" y="78"/>
                  </a:lnTo>
                  <a:lnTo>
                    <a:pt x="12" y="78"/>
                  </a:lnTo>
                  <a:lnTo>
                    <a:pt x="11" y="77"/>
                  </a:lnTo>
                  <a:lnTo>
                    <a:pt x="10" y="77"/>
                  </a:lnTo>
                  <a:lnTo>
                    <a:pt x="9" y="76"/>
                  </a:lnTo>
                  <a:lnTo>
                    <a:pt x="8" y="76"/>
                  </a:lnTo>
                  <a:lnTo>
                    <a:pt x="7" y="76"/>
                  </a:lnTo>
                  <a:lnTo>
                    <a:pt x="6" y="76"/>
                  </a:lnTo>
                  <a:lnTo>
                    <a:pt x="6" y="75"/>
                  </a:lnTo>
                  <a:lnTo>
                    <a:pt x="5" y="75"/>
                  </a:lnTo>
                  <a:lnTo>
                    <a:pt x="4" y="75"/>
                  </a:lnTo>
                  <a:lnTo>
                    <a:pt x="3" y="75"/>
                  </a:lnTo>
                  <a:lnTo>
                    <a:pt x="2" y="74"/>
                  </a:lnTo>
                  <a:lnTo>
                    <a:pt x="1" y="74"/>
                  </a:lnTo>
                  <a:lnTo>
                    <a:pt x="0" y="74"/>
                  </a:lnTo>
                  <a:lnTo>
                    <a:pt x="0" y="75"/>
                  </a:lnTo>
                  <a:lnTo>
                    <a:pt x="1" y="76"/>
                  </a:lnTo>
                  <a:lnTo>
                    <a:pt x="3" y="78"/>
                  </a:lnTo>
                  <a:lnTo>
                    <a:pt x="5" y="80"/>
                  </a:lnTo>
                  <a:lnTo>
                    <a:pt x="6" y="83"/>
                  </a:lnTo>
                  <a:lnTo>
                    <a:pt x="7" y="85"/>
                  </a:lnTo>
                  <a:lnTo>
                    <a:pt x="9" y="87"/>
                  </a:lnTo>
                  <a:lnTo>
                    <a:pt x="12" y="88"/>
                  </a:lnTo>
                  <a:lnTo>
                    <a:pt x="14" y="89"/>
                  </a:lnTo>
                  <a:lnTo>
                    <a:pt x="16" y="90"/>
                  </a:lnTo>
                  <a:lnTo>
                    <a:pt x="17" y="91"/>
                  </a:lnTo>
                  <a:lnTo>
                    <a:pt x="18" y="93"/>
                  </a:lnTo>
                  <a:lnTo>
                    <a:pt x="18" y="95"/>
                  </a:lnTo>
                  <a:lnTo>
                    <a:pt x="18" y="97"/>
                  </a:lnTo>
                  <a:lnTo>
                    <a:pt x="18" y="100"/>
                  </a:lnTo>
                  <a:lnTo>
                    <a:pt x="20" y="100"/>
                  </a:lnTo>
                  <a:lnTo>
                    <a:pt x="21" y="100"/>
                  </a:lnTo>
                  <a:lnTo>
                    <a:pt x="22" y="101"/>
                  </a:lnTo>
                  <a:lnTo>
                    <a:pt x="22" y="103"/>
                  </a:lnTo>
                  <a:lnTo>
                    <a:pt x="22" y="104"/>
                  </a:lnTo>
                  <a:lnTo>
                    <a:pt x="21" y="105"/>
                  </a:lnTo>
                  <a:lnTo>
                    <a:pt x="20" y="106"/>
                  </a:lnTo>
                  <a:lnTo>
                    <a:pt x="18" y="106"/>
                  </a:lnTo>
                  <a:lnTo>
                    <a:pt x="15" y="107"/>
                  </a:lnTo>
                  <a:lnTo>
                    <a:pt x="13" y="108"/>
                  </a:lnTo>
                  <a:lnTo>
                    <a:pt x="11" y="110"/>
                  </a:lnTo>
                  <a:lnTo>
                    <a:pt x="9" y="112"/>
                  </a:lnTo>
                  <a:lnTo>
                    <a:pt x="8" y="114"/>
                  </a:lnTo>
                  <a:lnTo>
                    <a:pt x="7" y="116"/>
                  </a:lnTo>
                  <a:lnTo>
                    <a:pt x="7" y="118"/>
                  </a:lnTo>
                  <a:lnTo>
                    <a:pt x="7" y="121"/>
                  </a:lnTo>
                  <a:lnTo>
                    <a:pt x="8" y="122"/>
                  </a:lnTo>
                  <a:lnTo>
                    <a:pt x="9" y="121"/>
                  </a:lnTo>
                  <a:lnTo>
                    <a:pt x="10" y="121"/>
                  </a:lnTo>
                  <a:lnTo>
                    <a:pt x="11" y="120"/>
                  </a:lnTo>
                  <a:lnTo>
                    <a:pt x="13" y="121"/>
                  </a:lnTo>
                  <a:lnTo>
                    <a:pt x="14" y="120"/>
                  </a:lnTo>
                  <a:lnTo>
                    <a:pt x="15" y="120"/>
                  </a:lnTo>
                  <a:lnTo>
                    <a:pt x="17" y="120"/>
                  </a:lnTo>
                  <a:lnTo>
                    <a:pt x="19" y="120"/>
                  </a:lnTo>
                  <a:lnTo>
                    <a:pt x="22" y="120"/>
                  </a:lnTo>
                  <a:lnTo>
                    <a:pt x="24" y="120"/>
                  </a:lnTo>
                  <a:lnTo>
                    <a:pt x="25" y="119"/>
                  </a:lnTo>
                  <a:lnTo>
                    <a:pt x="28" y="119"/>
                  </a:lnTo>
                  <a:lnTo>
                    <a:pt x="30" y="119"/>
                  </a:lnTo>
                  <a:lnTo>
                    <a:pt x="32" y="120"/>
                  </a:lnTo>
                  <a:lnTo>
                    <a:pt x="34" y="120"/>
                  </a:lnTo>
                  <a:lnTo>
                    <a:pt x="34" y="121"/>
                  </a:lnTo>
                  <a:lnTo>
                    <a:pt x="36" y="119"/>
                  </a:lnTo>
                  <a:lnTo>
                    <a:pt x="37" y="119"/>
                  </a:lnTo>
                  <a:lnTo>
                    <a:pt x="38" y="119"/>
                  </a:lnTo>
                  <a:lnTo>
                    <a:pt x="40" y="120"/>
                  </a:lnTo>
                  <a:lnTo>
                    <a:pt x="41" y="119"/>
                  </a:lnTo>
                  <a:lnTo>
                    <a:pt x="42" y="119"/>
                  </a:lnTo>
                  <a:lnTo>
                    <a:pt x="43" y="119"/>
                  </a:lnTo>
                  <a:lnTo>
                    <a:pt x="46" y="119"/>
                  </a:lnTo>
                  <a:lnTo>
                    <a:pt x="47" y="118"/>
                  </a:lnTo>
                  <a:lnTo>
                    <a:pt x="49" y="118"/>
                  </a:lnTo>
                  <a:lnTo>
                    <a:pt x="51" y="118"/>
                  </a:lnTo>
                  <a:lnTo>
                    <a:pt x="52" y="119"/>
                  </a:lnTo>
                  <a:lnTo>
                    <a:pt x="53" y="120"/>
                  </a:lnTo>
                  <a:lnTo>
                    <a:pt x="54" y="121"/>
                  </a:lnTo>
                  <a:lnTo>
                    <a:pt x="54" y="123"/>
                  </a:lnTo>
                  <a:lnTo>
                    <a:pt x="54" y="124"/>
                  </a:lnTo>
                  <a:lnTo>
                    <a:pt x="55" y="125"/>
                  </a:lnTo>
                  <a:lnTo>
                    <a:pt x="57" y="125"/>
                  </a:lnTo>
                  <a:lnTo>
                    <a:pt x="58" y="125"/>
                  </a:lnTo>
                  <a:lnTo>
                    <a:pt x="58" y="126"/>
                  </a:lnTo>
                  <a:lnTo>
                    <a:pt x="58" y="127"/>
                  </a:lnTo>
                  <a:lnTo>
                    <a:pt x="59" y="129"/>
                  </a:lnTo>
                  <a:lnTo>
                    <a:pt x="60" y="131"/>
                  </a:lnTo>
                  <a:lnTo>
                    <a:pt x="61" y="132"/>
                  </a:lnTo>
                  <a:lnTo>
                    <a:pt x="61" y="133"/>
                  </a:lnTo>
                  <a:lnTo>
                    <a:pt x="62" y="134"/>
                  </a:lnTo>
                  <a:lnTo>
                    <a:pt x="63" y="134"/>
                  </a:lnTo>
                  <a:lnTo>
                    <a:pt x="64" y="134"/>
                  </a:lnTo>
                  <a:lnTo>
                    <a:pt x="65" y="134"/>
                  </a:lnTo>
                  <a:lnTo>
                    <a:pt x="66" y="135"/>
                  </a:lnTo>
                  <a:lnTo>
                    <a:pt x="67" y="134"/>
                  </a:lnTo>
                  <a:lnTo>
                    <a:pt x="66" y="134"/>
                  </a:lnTo>
                  <a:lnTo>
                    <a:pt x="67" y="135"/>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18" name="Panama"/>
            <p:cNvGrpSpPr>
              <a:grpSpLocks noChangeAspect="1"/>
            </p:cNvGrpSpPr>
            <p:nvPr/>
          </p:nvGrpSpPr>
          <p:grpSpPr bwMode="auto">
            <a:xfrm>
              <a:off x="1095" y="1362"/>
              <a:ext cx="53" cy="23"/>
              <a:chOff x="1095" y="1362"/>
              <a:chExt cx="53" cy="23"/>
            </a:xfrm>
          </p:grpSpPr>
          <p:sp>
            <p:nvSpPr>
              <p:cNvPr id="21384" name="D614"/>
              <p:cNvSpPr>
                <a:spLocks noChangeAspect="1"/>
              </p:cNvSpPr>
              <p:nvPr/>
            </p:nvSpPr>
            <p:spPr bwMode="auto">
              <a:xfrm>
                <a:off x="1105" y="1380"/>
                <a:ext cx="2" cy="4"/>
              </a:xfrm>
              <a:custGeom>
                <a:avLst/>
                <a:gdLst>
                  <a:gd name="T0" fmla="*/ 2 w 2"/>
                  <a:gd name="T1" fmla="*/ 0 h 4"/>
                  <a:gd name="T2" fmla="*/ 2 w 2"/>
                  <a:gd name="T3" fmla="*/ 2 h 4"/>
                  <a:gd name="T4" fmla="*/ 1 w 2"/>
                  <a:gd name="T5" fmla="*/ 4 h 4"/>
                  <a:gd name="T6" fmla="*/ 0 w 2"/>
                  <a:gd name="T7" fmla="*/ 3 h 4"/>
                  <a:gd name="T8" fmla="*/ 0 w 2"/>
                  <a:gd name="T9" fmla="*/ 1 h 4"/>
                  <a:gd name="T10" fmla="*/ 1 w 2"/>
                  <a:gd name="T11" fmla="*/ 0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2"/>
                    </a:lnTo>
                    <a:lnTo>
                      <a:pt x="1" y="4"/>
                    </a:lnTo>
                    <a:lnTo>
                      <a:pt x="0" y="3"/>
                    </a:lnTo>
                    <a:lnTo>
                      <a:pt x="0" y="1"/>
                    </a:lnTo>
                    <a:lnTo>
                      <a:pt x="1" y="0"/>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85" name="D615"/>
              <p:cNvSpPr>
                <a:spLocks noChangeAspect="1"/>
              </p:cNvSpPr>
              <p:nvPr/>
            </p:nvSpPr>
            <p:spPr bwMode="auto">
              <a:xfrm>
                <a:off x="1095" y="1362"/>
                <a:ext cx="53" cy="23"/>
              </a:xfrm>
              <a:custGeom>
                <a:avLst/>
                <a:gdLst>
                  <a:gd name="T0" fmla="*/ 51 w 53"/>
                  <a:gd name="T1" fmla="*/ 12 h 23"/>
                  <a:gd name="T2" fmla="*/ 52 w 53"/>
                  <a:gd name="T3" fmla="*/ 14 h 23"/>
                  <a:gd name="T4" fmla="*/ 52 w 53"/>
                  <a:gd name="T5" fmla="*/ 16 h 23"/>
                  <a:gd name="T6" fmla="*/ 50 w 53"/>
                  <a:gd name="T7" fmla="*/ 19 h 23"/>
                  <a:gd name="T8" fmla="*/ 48 w 53"/>
                  <a:gd name="T9" fmla="*/ 20 h 23"/>
                  <a:gd name="T10" fmla="*/ 46 w 53"/>
                  <a:gd name="T11" fmla="*/ 22 h 23"/>
                  <a:gd name="T12" fmla="*/ 45 w 53"/>
                  <a:gd name="T13" fmla="*/ 20 h 23"/>
                  <a:gd name="T14" fmla="*/ 43 w 53"/>
                  <a:gd name="T15" fmla="*/ 16 h 23"/>
                  <a:gd name="T16" fmla="*/ 44 w 53"/>
                  <a:gd name="T17" fmla="*/ 13 h 23"/>
                  <a:gd name="T18" fmla="*/ 45 w 53"/>
                  <a:gd name="T19" fmla="*/ 11 h 23"/>
                  <a:gd name="T20" fmla="*/ 42 w 53"/>
                  <a:gd name="T21" fmla="*/ 12 h 23"/>
                  <a:gd name="T22" fmla="*/ 41 w 53"/>
                  <a:gd name="T23" fmla="*/ 10 h 23"/>
                  <a:gd name="T24" fmla="*/ 38 w 53"/>
                  <a:gd name="T25" fmla="*/ 8 h 23"/>
                  <a:gd name="T26" fmla="*/ 35 w 53"/>
                  <a:gd name="T27" fmla="*/ 6 h 23"/>
                  <a:gd name="T28" fmla="*/ 32 w 53"/>
                  <a:gd name="T29" fmla="*/ 7 h 23"/>
                  <a:gd name="T30" fmla="*/ 30 w 53"/>
                  <a:gd name="T31" fmla="*/ 9 h 23"/>
                  <a:gd name="T32" fmla="*/ 29 w 53"/>
                  <a:gd name="T33" fmla="*/ 11 h 23"/>
                  <a:gd name="T34" fmla="*/ 27 w 53"/>
                  <a:gd name="T35" fmla="*/ 13 h 23"/>
                  <a:gd name="T36" fmla="*/ 24 w 53"/>
                  <a:gd name="T37" fmla="*/ 13 h 23"/>
                  <a:gd name="T38" fmla="*/ 23 w 53"/>
                  <a:gd name="T39" fmla="*/ 15 h 23"/>
                  <a:gd name="T40" fmla="*/ 25 w 53"/>
                  <a:gd name="T41" fmla="*/ 17 h 23"/>
                  <a:gd name="T42" fmla="*/ 26 w 53"/>
                  <a:gd name="T43" fmla="*/ 20 h 23"/>
                  <a:gd name="T44" fmla="*/ 24 w 53"/>
                  <a:gd name="T45" fmla="*/ 22 h 23"/>
                  <a:gd name="T46" fmla="*/ 20 w 53"/>
                  <a:gd name="T47" fmla="*/ 23 h 23"/>
                  <a:gd name="T48" fmla="*/ 19 w 53"/>
                  <a:gd name="T49" fmla="*/ 20 h 23"/>
                  <a:gd name="T50" fmla="*/ 18 w 53"/>
                  <a:gd name="T51" fmla="*/ 18 h 23"/>
                  <a:gd name="T52" fmla="*/ 16 w 53"/>
                  <a:gd name="T53" fmla="*/ 19 h 23"/>
                  <a:gd name="T54" fmla="*/ 13 w 53"/>
                  <a:gd name="T55" fmla="*/ 16 h 23"/>
                  <a:gd name="T56" fmla="*/ 10 w 53"/>
                  <a:gd name="T57" fmla="*/ 14 h 23"/>
                  <a:gd name="T58" fmla="*/ 8 w 53"/>
                  <a:gd name="T59" fmla="*/ 13 h 23"/>
                  <a:gd name="T60" fmla="*/ 4 w 53"/>
                  <a:gd name="T61" fmla="*/ 13 h 23"/>
                  <a:gd name="T62" fmla="*/ 1 w 53"/>
                  <a:gd name="T63" fmla="*/ 13 h 23"/>
                  <a:gd name="T64" fmla="*/ 0 w 53"/>
                  <a:gd name="T65" fmla="*/ 13 h 23"/>
                  <a:gd name="T66" fmla="*/ 1 w 53"/>
                  <a:gd name="T67" fmla="*/ 10 h 23"/>
                  <a:gd name="T68" fmla="*/ 1 w 53"/>
                  <a:gd name="T69" fmla="*/ 7 h 23"/>
                  <a:gd name="T70" fmla="*/ 2 w 53"/>
                  <a:gd name="T71" fmla="*/ 5 h 23"/>
                  <a:gd name="T72" fmla="*/ 0 w 53"/>
                  <a:gd name="T73" fmla="*/ 4 h 23"/>
                  <a:gd name="T74" fmla="*/ 2 w 53"/>
                  <a:gd name="T75" fmla="*/ 1 h 23"/>
                  <a:gd name="T76" fmla="*/ 3 w 53"/>
                  <a:gd name="T77" fmla="*/ 1 h 23"/>
                  <a:gd name="T78" fmla="*/ 4 w 53"/>
                  <a:gd name="T79" fmla="*/ 1 h 23"/>
                  <a:gd name="T80" fmla="*/ 6 w 53"/>
                  <a:gd name="T81" fmla="*/ 4 h 23"/>
                  <a:gd name="T82" fmla="*/ 7 w 53"/>
                  <a:gd name="T83" fmla="*/ 6 h 23"/>
                  <a:gd name="T84" fmla="*/ 11 w 53"/>
                  <a:gd name="T85" fmla="*/ 6 h 23"/>
                  <a:gd name="T86" fmla="*/ 14 w 53"/>
                  <a:gd name="T87" fmla="*/ 7 h 23"/>
                  <a:gd name="T88" fmla="*/ 17 w 53"/>
                  <a:gd name="T89" fmla="*/ 8 h 23"/>
                  <a:gd name="T90" fmla="*/ 19 w 53"/>
                  <a:gd name="T91" fmla="*/ 6 h 23"/>
                  <a:gd name="T92" fmla="*/ 23 w 53"/>
                  <a:gd name="T93" fmla="*/ 5 h 23"/>
                  <a:gd name="T94" fmla="*/ 26 w 53"/>
                  <a:gd name="T95" fmla="*/ 4 h 23"/>
                  <a:gd name="T96" fmla="*/ 28 w 53"/>
                  <a:gd name="T97" fmla="*/ 6 h 23"/>
                  <a:gd name="T98" fmla="*/ 29 w 53"/>
                  <a:gd name="T99" fmla="*/ 3 h 23"/>
                  <a:gd name="T100" fmla="*/ 31 w 53"/>
                  <a:gd name="T101" fmla="*/ 1 h 23"/>
                  <a:gd name="T102" fmla="*/ 35 w 53"/>
                  <a:gd name="T103" fmla="*/ 1 h 23"/>
                  <a:gd name="T104" fmla="*/ 40 w 53"/>
                  <a:gd name="T105" fmla="*/ 2 h 23"/>
                  <a:gd name="T106" fmla="*/ 43 w 53"/>
                  <a:gd name="T107" fmla="*/ 3 h 23"/>
                  <a:gd name="T108" fmla="*/ 45 w 53"/>
                  <a:gd name="T109" fmla="*/ 4 h 23"/>
                  <a:gd name="T110" fmla="*/ 48 w 53"/>
                  <a:gd name="T111" fmla="*/ 6 h 23"/>
                  <a:gd name="T112" fmla="*/ 50 w 53"/>
                  <a:gd name="T113" fmla="*/ 8 h 23"/>
                  <a:gd name="T114" fmla="*/ 51 w 53"/>
                  <a:gd name="T115" fmla="*/ 10 h 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
                  <a:gd name="T175" fmla="*/ 0 h 23"/>
                  <a:gd name="T176" fmla="*/ 53 w 53"/>
                  <a:gd name="T177" fmla="*/ 23 h 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 h="23">
                    <a:moveTo>
                      <a:pt x="51" y="10"/>
                    </a:moveTo>
                    <a:lnTo>
                      <a:pt x="51" y="11"/>
                    </a:lnTo>
                    <a:lnTo>
                      <a:pt x="51" y="12"/>
                    </a:lnTo>
                    <a:lnTo>
                      <a:pt x="52" y="12"/>
                    </a:lnTo>
                    <a:lnTo>
                      <a:pt x="52" y="13"/>
                    </a:lnTo>
                    <a:lnTo>
                      <a:pt x="52" y="14"/>
                    </a:lnTo>
                    <a:lnTo>
                      <a:pt x="53" y="15"/>
                    </a:lnTo>
                    <a:lnTo>
                      <a:pt x="53" y="16"/>
                    </a:lnTo>
                    <a:lnTo>
                      <a:pt x="52" y="16"/>
                    </a:lnTo>
                    <a:lnTo>
                      <a:pt x="51" y="18"/>
                    </a:lnTo>
                    <a:lnTo>
                      <a:pt x="51" y="19"/>
                    </a:lnTo>
                    <a:lnTo>
                      <a:pt x="50" y="19"/>
                    </a:lnTo>
                    <a:lnTo>
                      <a:pt x="49" y="19"/>
                    </a:lnTo>
                    <a:lnTo>
                      <a:pt x="49" y="20"/>
                    </a:lnTo>
                    <a:lnTo>
                      <a:pt x="48" y="20"/>
                    </a:lnTo>
                    <a:lnTo>
                      <a:pt x="47" y="21"/>
                    </a:lnTo>
                    <a:lnTo>
                      <a:pt x="47" y="22"/>
                    </a:lnTo>
                    <a:lnTo>
                      <a:pt x="46" y="22"/>
                    </a:lnTo>
                    <a:lnTo>
                      <a:pt x="46" y="21"/>
                    </a:lnTo>
                    <a:lnTo>
                      <a:pt x="45" y="21"/>
                    </a:lnTo>
                    <a:lnTo>
                      <a:pt x="45" y="20"/>
                    </a:lnTo>
                    <a:lnTo>
                      <a:pt x="44" y="19"/>
                    </a:lnTo>
                    <a:lnTo>
                      <a:pt x="43" y="18"/>
                    </a:lnTo>
                    <a:lnTo>
                      <a:pt x="43" y="16"/>
                    </a:lnTo>
                    <a:lnTo>
                      <a:pt x="43" y="15"/>
                    </a:lnTo>
                    <a:lnTo>
                      <a:pt x="43" y="14"/>
                    </a:lnTo>
                    <a:lnTo>
                      <a:pt x="44" y="13"/>
                    </a:lnTo>
                    <a:lnTo>
                      <a:pt x="45" y="12"/>
                    </a:lnTo>
                    <a:lnTo>
                      <a:pt x="46" y="12"/>
                    </a:lnTo>
                    <a:lnTo>
                      <a:pt x="45" y="11"/>
                    </a:lnTo>
                    <a:lnTo>
                      <a:pt x="44" y="11"/>
                    </a:lnTo>
                    <a:lnTo>
                      <a:pt x="43" y="11"/>
                    </a:lnTo>
                    <a:lnTo>
                      <a:pt x="42" y="12"/>
                    </a:lnTo>
                    <a:lnTo>
                      <a:pt x="42" y="11"/>
                    </a:lnTo>
                    <a:lnTo>
                      <a:pt x="41" y="11"/>
                    </a:lnTo>
                    <a:lnTo>
                      <a:pt x="41" y="10"/>
                    </a:lnTo>
                    <a:lnTo>
                      <a:pt x="40" y="9"/>
                    </a:lnTo>
                    <a:lnTo>
                      <a:pt x="39" y="9"/>
                    </a:lnTo>
                    <a:lnTo>
                      <a:pt x="38" y="8"/>
                    </a:lnTo>
                    <a:lnTo>
                      <a:pt x="37" y="8"/>
                    </a:lnTo>
                    <a:lnTo>
                      <a:pt x="36" y="7"/>
                    </a:lnTo>
                    <a:lnTo>
                      <a:pt x="35" y="6"/>
                    </a:lnTo>
                    <a:lnTo>
                      <a:pt x="34" y="6"/>
                    </a:lnTo>
                    <a:lnTo>
                      <a:pt x="33" y="6"/>
                    </a:lnTo>
                    <a:lnTo>
                      <a:pt x="32" y="7"/>
                    </a:lnTo>
                    <a:lnTo>
                      <a:pt x="31" y="7"/>
                    </a:lnTo>
                    <a:lnTo>
                      <a:pt x="31" y="8"/>
                    </a:lnTo>
                    <a:lnTo>
                      <a:pt x="30" y="9"/>
                    </a:lnTo>
                    <a:lnTo>
                      <a:pt x="30" y="10"/>
                    </a:lnTo>
                    <a:lnTo>
                      <a:pt x="29" y="10"/>
                    </a:lnTo>
                    <a:lnTo>
                      <a:pt x="29" y="11"/>
                    </a:lnTo>
                    <a:lnTo>
                      <a:pt x="28" y="12"/>
                    </a:lnTo>
                    <a:lnTo>
                      <a:pt x="27" y="12"/>
                    </a:lnTo>
                    <a:lnTo>
                      <a:pt x="27" y="13"/>
                    </a:lnTo>
                    <a:lnTo>
                      <a:pt x="26" y="13"/>
                    </a:lnTo>
                    <a:lnTo>
                      <a:pt x="25" y="13"/>
                    </a:lnTo>
                    <a:lnTo>
                      <a:pt x="24" y="13"/>
                    </a:lnTo>
                    <a:lnTo>
                      <a:pt x="24" y="14"/>
                    </a:lnTo>
                    <a:lnTo>
                      <a:pt x="23" y="14"/>
                    </a:lnTo>
                    <a:lnTo>
                      <a:pt x="23" y="15"/>
                    </a:lnTo>
                    <a:lnTo>
                      <a:pt x="23" y="16"/>
                    </a:lnTo>
                    <a:lnTo>
                      <a:pt x="24" y="17"/>
                    </a:lnTo>
                    <a:lnTo>
                      <a:pt x="25" y="17"/>
                    </a:lnTo>
                    <a:lnTo>
                      <a:pt x="25" y="18"/>
                    </a:lnTo>
                    <a:lnTo>
                      <a:pt x="26" y="19"/>
                    </a:lnTo>
                    <a:lnTo>
                      <a:pt x="26" y="20"/>
                    </a:lnTo>
                    <a:lnTo>
                      <a:pt x="26" y="21"/>
                    </a:lnTo>
                    <a:lnTo>
                      <a:pt x="25" y="21"/>
                    </a:lnTo>
                    <a:lnTo>
                      <a:pt x="24" y="22"/>
                    </a:lnTo>
                    <a:lnTo>
                      <a:pt x="23" y="23"/>
                    </a:lnTo>
                    <a:lnTo>
                      <a:pt x="22" y="23"/>
                    </a:lnTo>
                    <a:lnTo>
                      <a:pt x="20" y="23"/>
                    </a:lnTo>
                    <a:lnTo>
                      <a:pt x="19" y="23"/>
                    </a:lnTo>
                    <a:lnTo>
                      <a:pt x="19" y="21"/>
                    </a:lnTo>
                    <a:lnTo>
                      <a:pt x="19" y="20"/>
                    </a:lnTo>
                    <a:lnTo>
                      <a:pt x="19" y="19"/>
                    </a:lnTo>
                    <a:lnTo>
                      <a:pt x="18" y="19"/>
                    </a:lnTo>
                    <a:lnTo>
                      <a:pt x="18" y="18"/>
                    </a:lnTo>
                    <a:lnTo>
                      <a:pt x="17" y="18"/>
                    </a:lnTo>
                    <a:lnTo>
                      <a:pt x="17" y="19"/>
                    </a:lnTo>
                    <a:lnTo>
                      <a:pt x="16" y="19"/>
                    </a:lnTo>
                    <a:lnTo>
                      <a:pt x="15" y="19"/>
                    </a:lnTo>
                    <a:lnTo>
                      <a:pt x="14" y="18"/>
                    </a:lnTo>
                    <a:lnTo>
                      <a:pt x="13" y="16"/>
                    </a:lnTo>
                    <a:lnTo>
                      <a:pt x="12" y="15"/>
                    </a:lnTo>
                    <a:lnTo>
                      <a:pt x="11" y="14"/>
                    </a:lnTo>
                    <a:lnTo>
                      <a:pt x="10" y="14"/>
                    </a:lnTo>
                    <a:lnTo>
                      <a:pt x="9" y="14"/>
                    </a:lnTo>
                    <a:lnTo>
                      <a:pt x="8" y="14"/>
                    </a:lnTo>
                    <a:lnTo>
                      <a:pt x="8" y="13"/>
                    </a:lnTo>
                    <a:lnTo>
                      <a:pt x="6" y="13"/>
                    </a:lnTo>
                    <a:lnTo>
                      <a:pt x="5" y="13"/>
                    </a:lnTo>
                    <a:lnTo>
                      <a:pt x="4" y="13"/>
                    </a:lnTo>
                    <a:lnTo>
                      <a:pt x="3" y="13"/>
                    </a:lnTo>
                    <a:lnTo>
                      <a:pt x="2" y="13"/>
                    </a:lnTo>
                    <a:lnTo>
                      <a:pt x="1" y="13"/>
                    </a:lnTo>
                    <a:lnTo>
                      <a:pt x="1" y="14"/>
                    </a:lnTo>
                    <a:lnTo>
                      <a:pt x="0" y="14"/>
                    </a:lnTo>
                    <a:lnTo>
                      <a:pt x="0" y="13"/>
                    </a:lnTo>
                    <a:lnTo>
                      <a:pt x="0" y="12"/>
                    </a:lnTo>
                    <a:lnTo>
                      <a:pt x="1" y="11"/>
                    </a:lnTo>
                    <a:lnTo>
                      <a:pt x="1" y="10"/>
                    </a:lnTo>
                    <a:lnTo>
                      <a:pt x="1" y="9"/>
                    </a:lnTo>
                    <a:lnTo>
                      <a:pt x="1" y="8"/>
                    </a:lnTo>
                    <a:lnTo>
                      <a:pt x="1" y="7"/>
                    </a:lnTo>
                    <a:lnTo>
                      <a:pt x="2" y="7"/>
                    </a:lnTo>
                    <a:lnTo>
                      <a:pt x="2" y="6"/>
                    </a:lnTo>
                    <a:lnTo>
                      <a:pt x="2" y="5"/>
                    </a:lnTo>
                    <a:lnTo>
                      <a:pt x="1" y="5"/>
                    </a:lnTo>
                    <a:lnTo>
                      <a:pt x="1" y="4"/>
                    </a:lnTo>
                    <a:lnTo>
                      <a:pt x="0" y="4"/>
                    </a:lnTo>
                    <a:lnTo>
                      <a:pt x="1" y="3"/>
                    </a:lnTo>
                    <a:lnTo>
                      <a:pt x="1" y="2"/>
                    </a:lnTo>
                    <a:lnTo>
                      <a:pt x="2" y="1"/>
                    </a:lnTo>
                    <a:lnTo>
                      <a:pt x="2" y="0"/>
                    </a:lnTo>
                    <a:lnTo>
                      <a:pt x="3" y="0"/>
                    </a:lnTo>
                    <a:lnTo>
                      <a:pt x="3" y="1"/>
                    </a:lnTo>
                    <a:lnTo>
                      <a:pt x="3" y="0"/>
                    </a:lnTo>
                    <a:lnTo>
                      <a:pt x="4" y="0"/>
                    </a:lnTo>
                    <a:lnTo>
                      <a:pt x="4" y="1"/>
                    </a:lnTo>
                    <a:lnTo>
                      <a:pt x="6" y="2"/>
                    </a:lnTo>
                    <a:lnTo>
                      <a:pt x="6" y="3"/>
                    </a:lnTo>
                    <a:lnTo>
                      <a:pt x="6" y="4"/>
                    </a:lnTo>
                    <a:lnTo>
                      <a:pt x="7" y="4"/>
                    </a:lnTo>
                    <a:lnTo>
                      <a:pt x="7" y="5"/>
                    </a:lnTo>
                    <a:lnTo>
                      <a:pt x="7" y="6"/>
                    </a:lnTo>
                    <a:lnTo>
                      <a:pt x="8" y="6"/>
                    </a:lnTo>
                    <a:lnTo>
                      <a:pt x="10" y="6"/>
                    </a:lnTo>
                    <a:lnTo>
                      <a:pt x="11" y="6"/>
                    </a:lnTo>
                    <a:lnTo>
                      <a:pt x="12" y="6"/>
                    </a:lnTo>
                    <a:lnTo>
                      <a:pt x="13" y="7"/>
                    </a:lnTo>
                    <a:lnTo>
                      <a:pt x="14" y="7"/>
                    </a:lnTo>
                    <a:lnTo>
                      <a:pt x="15" y="7"/>
                    </a:lnTo>
                    <a:lnTo>
                      <a:pt x="15" y="8"/>
                    </a:lnTo>
                    <a:lnTo>
                      <a:pt x="17" y="8"/>
                    </a:lnTo>
                    <a:lnTo>
                      <a:pt x="18" y="8"/>
                    </a:lnTo>
                    <a:lnTo>
                      <a:pt x="19" y="7"/>
                    </a:lnTo>
                    <a:lnTo>
                      <a:pt x="19" y="6"/>
                    </a:lnTo>
                    <a:lnTo>
                      <a:pt x="20" y="6"/>
                    </a:lnTo>
                    <a:lnTo>
                      <a:pt x="22" y="6"/>
                    </a:lnTo>
                    <a:lnTo>
                      <a:pt x="23" y="5"/>
                    </a:lnTo>
                    <a:lnTo>
                      <a:pt x="24" y="5"/>
                    </a:lnTo>
                    <a:lnTo>
                      <a:pt x="25" y="4"/>
                    </a:lnTo>
                    <a:lnTo>
                      <a:pt x="26" y="4"/>
                    </a:lnTo>
                    <a:lnTo>
                      <a:pt x="27" y="4"/>
                    </a:lnTo>
                    <a:lnTo>
                      <a:pt x="27" y="5"/>
                    </a:lnTo>
                    <a:lnTo>
                      <a:pt x="28" y="6"/>
                    </a:lnTo>
                    <a:lnTo>
                      <a:pt x="29" y="5"/>
                    </a:lnTo>
                    <a:lnTo>
                      <a:pt x="29" y="4"/>
                    </a:lnTo>
                    <a:lnTo>
                      <a:pt x="29" y="3"/>
                    </a:lnTo>
                    <a:lnTo>
                      <a:pt x="29" y="2"/>
                    </a:lnTo>
                    <a:lnTo>
                      <a:pt x="30" y="1"/>
                    </a:lnTo>
                    <a:lnTo>
                      <a:pt x="31" y="1"/>
                    </a:lnTo>
                    <a:lnTo>
                      <a:pt x="32" y="0"/>
                    </a:lnTo>
                    <a:lnTo>
                      <a:pt x="34" y="1"/>
                    </a:lnTo>
                    <a:lnTo>
                      <a:pt x="35" y="1"/>
                    </a:lnTo>
                    <a:lnTo>
                      <a:pt x="36" y="1"/>
                    </a:lnTo>
                    <a:lnTo>
                      <a:pt x="39" y="2"/>
                    </a:lnTo>
                    <a:lnTo>
                      <a:pt x="40" y="2"/>
                    </a:lnTo>
                    <a:lnTo>
                      <a:pt x="41" y="2"/>
                    </a:lnTo>
                    <a:lnTo>
                      <a:pt x="42" y="2"/>
                    </a:lnTo>
                    <a:lnTo>
                      <a:pt x="43" y="3"/>
                    </a:lnTo>
                    <a:lnTo>
                      <a:pt x="44" y="3"/>
                    </a:lnTo>
                    <a:lnTo>
                      <a:pt x="45" y="3"/>
                    </a:lnTo>
                    <a:lnTo>
                      <a:pt x="45" y="4"/>
                    </a:lnTo>
                    <a:lnTo>
                      <a:pt x="46" y="4"/>
                    </a:lnTo>
                    <a:lnTo>
                      <a:pt x="47" y="6"/>
                    </a:lnTo>
                    <a:lnTo>
                      <a:pt x="48" y="6"/>
                    </a:lnTo>
                    <a:lnTo>
                      <a:pt x="49" y="7"/>
                    </a:lnTo>
                    <a:lnTo>
                      <a:pt x="49" y="8"/>
                    </a:lnTo>
                    <a:lnTo>
                      <a:pt x="50" y="8"/>
                    </a:lnTo>
                    <a:lnTo>
                      <a:pt x="51" y="9"/>
                    </a:lnTo>
                    <a:lnTo>
                      <a:pt x="51" y="1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19" name="Papua_New_Guinea"/>
            <p:cNvGrpSpPr>
              <a:grpSpLocks noChangeAspect="1"/>
            </p:cNvGrpSpPr>
            <p:nvPr/>
          </p:nvGrpSpPr>
          <p:grpSpPr bwMode="auto">
            <a:xfrm>
              <a:off x="3170" y="1464"/>
              <a:ext cx="138" cy="87"/>
              <a:chOff x="3170" y="1464"/>
              <a:chExt cx="138" cy="87"/>
            </a:xfrm>
          </p:grpSpPr>
          <p:sp>
            <p:nvSpPr>
              <p:cNvPr id="21369" name="D617"/>
              <p:cNvSpPr>
                <a:spLocks noChangeAspect="1"/>
              </p:cNvSpPr>
              <p:nvPr/>
            </p:nvSpPr>
            <p:spPr bwMode="auto">
              <a:xfrm>
                <a:off x="3222" y="1470"/>
                <a:ext cx="4" cy="3"/>
              </a:xfrm>
              <a:custGeom>
                <a:avLst/>
                <a:gdLst>
                  <a:gd name="T0" fmla="*/ 0 w 4"/>
                  <a:gd name="T1" fmla="*/ 1 h 3"/>
                  <a:gd name="T2" fmla="*/ 0 w 4"/>
                  <a:gd name="T3" fmla="*/ 2 h 3"/>
                  <a:gd name="T4" fmla="*/ 0 w 4"/>
                  <a:gd name="T5" fmla="*/ 3 h 3"/>
                  <a:gd name="T6" fmla="*/ 1 w 4"/>
                  <a:gd name="T7" fmla="*/ 2 h 3"/>
                  <a:gd name="T8" fmla="*/ 2 w 4"/>
                  <a:gd name="T9" fmla="*/ 2 h 3"/>
                  <a:gd name="T10" fmla="*/ 3 w 4"/>
                  <a:gd name="T11" fmla="*/ 2 h 3"/>
                  <a:gd name="T12" fmla="*/ 4 w 4"/>
                  <a:gd name="T13" fmla="*/ 2 h 3"/>
                  <a:gd name="T14" fmla="*/ 4 w 4"/>
                  <a:gd name="T15" fmla="*/ 0 h 3"/>
                  <a:gd name="T16" fmla="*/ 3 w 4"/>
                  <a:gd name="T17" fmla="*/ 1 h 3"/>
                  <a:gd name="T18" fmla="*/ 1 w 4"/>
                  <a:gd name="T19" fmla="*/ 0 h 3"/>
                  <a:gd name="T20" fmla="*/ 0 w 4"/>
                  <a:gd name="T21" fmla="*/ 0 h 3"/>
                  <a:gd name="T22" fmla="*/ 0 w 4"/>
                  <a:gd name="T23" fmla="*/ 1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3"/>
                  <a:gd name="T38" fmla="*/ 4 w 4"/>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3">
                    <a:moveTo>
                      <a:pt x="0" y="1"/>
                    </a:moveTo>
                    <a:lnTo>
                      <a:pt x="0" y="2"/>
                    </a:lnTo>
                    <a:lnTo>
                      <a:pt x="0" y="3"/>
                    </a:lnTo>
                    <a:lnTo>
                      <a:pt x="1" y="2"/>
                    </a:lnTo>
                    <a:lnTo>
                      <a:pt x="2" y="2"/>
                    </a:lnTo>
                    <a:lnTo>
                      <a:pt x="3" y="2"/>
                    </a:lnTo>
                    <a:lnTo>
                      <a:pt x="4" y="2"/>
                    </a:lnTo>
                    <a:lnTo>
                      <a:pt x="4" y="0"/>
                    </a:lnTo>
                    <a:lnTo>
                      <a:pt x="3"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0" name="D618"/>
              <p:cNvSpPr>
                <a:spLocks noChangeAspect="1"/>
              </p:cNvSpPr>
              <p:nvPr/>
            </p:nvSpPr>
            <p:spPr bwMode="auto">
              <a:xfrm>
                <a:off x="3249" y="1464"/>
                <a:ext cx="2" cy="2"/>
              </a:xfrm>
              <a:custGeom>
                <a:avLst/>
                <a:gdLst>
                  <a:gd name="T0" fmla="*/ 0 w 2"/>
                  <a:gd name="T1" fmla="*/ 0 h 2"/>
                  <a:gd name="T2" fmla="*/ 0 w 2"/>
                  <a:gd name="T3" fmla="*/ 1 h 2"/>
                  <a:gd name="T4" fmla="*/ 1 w 2"/>
                  <a:gd name="T5" fmla="*/ 2 h 2"/>
                  <a:gd name="T6" fmla="*/ 2 w 2"/>
                  <a:gd name="T7" fmla="*/ 2 h 2"/>
                  <a:gd name="T8" fmla="*/ 1 w 2"/>
                  <a:gd name="T9" fmla="*/ 1 h 2"/>
                  <a:gd name="T10" fmla="*/ 1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1"/>
                    </a:lnTo>
                    <a:lnTo>
                      <a:pt x="1" y="2"/>
                    </a:lnTo>
                    <a:lnTo>
                      <a:pt x="2" y="2"/>
                    </a:lnTo>
                    <a:lnTo>
                      <a:pt x="1"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1" name="D619"/>
              <p:cNvSpPr>
                <a:spLocks noChangeAspect="1"/>
              </p:cNvSpPr>
              <p:nvPr/>
            </p:nvSpPr>
            <p:spPr bwMode="auto">
              <a:xfrm>
                <a:off x="3253" y="1474"/>
                <a:ext cx="4" cy="3"/>
              </a:xfrm>
              <a:custGeom>
                <a:avLst/>
                <a:gdLst>
                  <a:gd name="T0" fmla="*/ 0 w 4"/>
                  <a:gd name="T1" fmla="*/ 1 h 3"/>
                  <a:gd name="T2" fmla="*/ 1 w 4"/>
                  <a:gd name="T3" fmla="*/ 2 h 3"/>
                  <a:gd name="T4" fmla="*/ 2 w 4"/>
                  <a:gd name="T5" fmla="*/ 3 h 3"/>
                  <a:gd name="T6" fmla="*/ 3 w 4"/>
                  <a:gd name="T7" fmla="*/ 2 h 3"/>
                  <a:gd name="T8" fmla="*/ 4 w 4"/>
                  <a:gd name="T9" fmla="*/ 2 h 3"/>
                  <a:gd name="T10" fmla="*/ 4 w 4"/>
                  <a:gd name="T11" fmla="*/ 1 h 3"/>
                  <a:gd name="T12" fmla="*/ 4 w 4"/>
                  <a:gd name="T13" fmla="*/ 0 h 3"/>
                  <a:gd name="T14" fmla="*/ 3 w 4"/>
                  <a:gd name="T15" fmla="*/ 0 h 3"/>
                  <a:gd name="T16" fmla="*/ 2 w 4"/>
                  <a:gd name="T17" fmla="*/ 0 h 3"/>
                  <a:gd name="T18" fmla="*/ 1 w 4"/>
                  <a:gd name="T19" fmla="*/ 0 h 3"/>
                  <a:gd name="T20" fmla="*/ 0 w 4"/>
                  <a:gd name="T21" fmla="*/ 1 h 3"/>
                  <a:gd name="T22" fmla="*/ 0 w 4"/>
                  <a:gd name="T23" fmla="*/ 1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3"/>
                  <a:gd name="T38" fmla="*/ 4 w 4"/>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3">
                    <a:moveTo>
                      <a:pt x="0" y="1"/>
                    </a:moveTo>
                    <a:lnTo>
                      <a:pt x="1" y="2"/>
                    </a:lnTo>
                    <a:lnTo>
                      <a:pt x="2" y="3"/>
                    </a:lnTo>
                    <a:lnTo>
                      <a:pt x="3" y="2"/>
                    </a:lnTo>
                    <a:lnTo>
                      <a:pt x="4" y="2"/>
                    </a:lnTo>
                    <a:lnTo>
                      <a:pt x="4" y="1"/>
                    </a:lnTo>
                    <a:lnTo>
                      <a:pt x="4" y="0"/>
                    </a:lnTo>
                    <a:lnTo>
                      <a:pt x="3" y="0"/>
                    </a:lnTo>
                    <a:lnTo>
                      <a:pt x="2" y="0"/>
                    </a:lnTo>
                    <a:lnTo>
                      <a:pt x="1"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2" name="D620"/>
              <p:cNvSpPr>
                <a:spLocks noChangeAspect="1"/>
              </p:cNvSpPr>
              <p:nvPr/>
            </p:nvSpPr>
            <p:spPr bwMode="auto">
              <a:xfrm>
                <a:off x="3261" y="1476"/>
                <a:ext cx="22" cy="20"/>
              </a:xfrm>
              <a:custGeom>
                <a:avLst/>
                <a:gdLst>
                  <a:gd name="T0" fmla="*/ 0 w 22"/>
                  <a:gd name="T1" fmla="*/ 1 h 20"/>
                  <a:gd name="T2" fmla="*/ 1 w 22"/>
                  <a:gd name="T3" fmla="*/ 1 h 20"/>
                  <a:gd name="T4" fmla="*/ 3 w 22"/>
                  <a:gd name="T5" fmla="*/ 2 h 20"/>
                  <a:gd name="T6" fmla="*/ 4 w 22"/>
                  <a:gd name="T7" fmla="*/ 3 h 20"/>
                  <a:gd name="T8" fmla="*/ 5 w 22"/>
                  <a:gd name="T9" fmla="*/ 4 h 20"/>
                  <a:gd name="T10" fmla="*/ 7 w 22"/>
                  <a:gd name="T11" fmla="*/ 5 h 20"/>
                  <a:gd name="T12" fmla="*/ 8 w 22"/>
                  <a:gd name="T13" fmla="*/ 5 h 20"/>
                  <a:gd name="T14" fmla="*/ 9 w 22"/>
                  <a:gd name="T15" fmla="*/ 6 h 20"/>
                  <a:gd name="T16" fmla="*/ 11 w 22"/>
                  <a:gd name="T17" fmla="*/ 8 h 20"/>
                  <a:gd name="T18" fmla="*/ 13 w 22"/>
                  <a:gd name="T19" fmla="*/ 8 h 20"/>
                  <a:gd name="T20" fmla="*/ 14 w 22"/>
                  <a:gd name="T21" fmla="*/ 9 h 20"/>
                  <a:gd name="T22" fmla="*/ 15 w 22"/>
                  <a:gd name="T23" fmla="*/ 10 h 20"/>
                  <a:gd name="T24" fmla="*/ 16 w 22"/>
                  <a:gd name="T25" fmla="*/ 12 h 20"/>
                  <a:gd name="T26" fmla="*/ 17 w 22"/>
                  <a:gd name="T27" fmla="*/ 14 h 20"/>
                  <a:gd name="T28" fmla="*/ 18 w 22"/>
                  <a:gd name="T29" fmla="*/ 16 h 20"/>
                  <a:gd name="T30" fmla="*/ 18 w 22"/>
                  <a:gd name="T31" fmla="*/ 18 h 20"/>
                  <a:gd name="T32" fmla="*/ 19 w 22"/>
                  <a:gd name="T33" fmla="*/ 20 h 20"/>
                  <a:gd name="T34" fmla="*/ 20 w 22"/>
                  <a:gd name="T35" fmla="*/ 20 h 20"/>
                  <a:gd name="T36" fmla="*/ 21 w 22"/>
                  <a:gd name="T37" fmla="*/ 18 h 20"/>
                  <a:gd name="T38" fmla="*/ 22 w 22"/>
                  <a:gd name="T39" fmla="*/ 17 h 20"/>
                  <a:gd name="T40" fmla="*/ 22 w 22"/>
                  <a:gd name="T41" fmla="*/ 16 h 20"/>
                  <a:gd name="T42" fmla="*/ 21 w 22"/>
                  <a:gd name="T43" fmla="*/ 15 h 20"/>
                  <a:gd name="T44" fmla="*/ 20 w 22"/>
                  <a:gd name="T45" fmla="*/ 13 h 20"/>
                  <a:gd name="T46" fmla="*/ 20 w 22"/>
                  <a:gd name="T47" fmla="*/ 12 h 20"/>
                  <a:gd name="T48" fmla="*/ 18 w 22"/>
                  <a:gd name="T49" fmla="*/ 12 h 20"/>
                  <a:gd name="T50" fmla="*/ 17 w 22"/>
                  <a:gd name="T51" fmla="*/ 11 h 20"/>
                  <a:gd name="T52" fmla="*/ 16 w 22"/>
                  <a:gd name="T53" fmla="*/ 10 h 20"/>
                  <a:gd name="T54" fmla="*/ 15 w 22"/>
                  <a:gd name="T55" fmla="*/ 9 h 20"/>
                  <a:gd name="T56" fmla="*/ 14 w 22"/>
                  <a:gd name="T57" fmla="*/ 8 h 20"/>
                  <a:gd name="T58" fmla="*/ 13 w 22"/>
                  <a:gd name="T59" fmla="*/ 7 h 20"/>
                  <a:gd name="T60" fmla="*/ 11 w 22"/>
                  <a:gd name="T61" fmla="*/ 6 h 20"/>
                  <a:gd name="T62" fmla="*/ 9 w 22"/>
                  <a:gd name="T63" fmla="*/ 5 h 20"/>
                  <a:gd name="T64" fmla="*/ 7 w 22"/>
                  <a:gd name="T65" fmla="*/ 4 h 20"/>
                  <a:gd name="T66" fmla="*/ 6 w 22"/>
                  <a:gd name="T67" fmla="*/ 3 h 20"/>
                  <a:gd name="T68" fmla="*/ 4 w 22"/>
                  <a:gd name="T69" fmla="*/ 2 h 20"/>
                  <a:gd name="T70" fmla="*/ 3 w 22"/>
                  <a:gd name="T71" fmla="*/ 1 h 20"/>
                  <a:gd name="T72" fmla="*/ 2 w 22"/>
                  <a:gd name="T73" fmla="*/ 1 h 20"/>
                  <a:gd name="T74" fmla="*/ 1 w 22"/>
                  <a:gd name="T75" fmla="*/ 0 h 20"/>
                  <a:gd name="T76" fmla="*/ 0 w 22"/>
                  <a:gd name="T77" fmla="*/ 0 h 20"/>
                  <a:gd name="T78" fmla="*/ 0 w 22"/>
                  <a:gd name="T79" fmla="*/ 1 h 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
                  <a:gd name="T121" fmla="*/ 0 h 20"/>
                  <a:gd name="T122" fmla="*/ 22 w 22"/>
                  <a:gd name="T123" fmla="*/ 20 h 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 h="20">
                    <a:moveTo>
                      <a:pt x="0" y="1"/>
                    </a:moveTo>
                    <a:lnTo>
                      <a:pt x="1" y="1"/>
                    </a:lnTo>
                    <a:lnTo>
                      <a:pt x="3" y="2"/>
                    </a:lnTo>
                    <a:lnTo>
                      <a:pt x="4" y="3"/>
                    </a:lnTo>
                    <a:lnTo>
                      <a:pt x="5" y="4"/>
                    </a:lnTo>
                    <a:lnTo>
                      <a:pt x="7" y="5"/>
                    </a:lnTo>
                    <a:lnTo>
                      <a:pt x="8" y="5"/>
                    </a:lnTo>
                    <a:lnTo>
                      <a:pt x="9" y="6"/>
                    </a:lnTo>
                    <a:lnTo>
                      <a:pt x="11" y="8"/>
                    </a:lnTo>
                    <a:lnTo>
                      <a:pt x="13" y="8"/>
                    </a:lnTo>
                    <a:lnTo>
                      <a:pt x="14" y="9"/>
                    </a:lnTo>
                    <a:lnTo>
                      <a:pt x="15" y="10"/>
                    </a:lnTo>
                    <a:lnTo>
                      <a:pt x="16" y="12"/>
                    </a:lnTo>
                    <a:lnTo>
                      <a:pt x="17" y="14"/>
                    </a:lnTo>
                    <a:lnTo>
                      <a:pt x="18" y="16"/>
                    </a:lnTo>
                    <a:lnTo>
                      <a:pt x="18" y="18"/>
                    </a:lnTo>
                    <a:lnTo>
                      <a:pt x="19" y="20"/>
                    </a:lnTo>
                    <a:lnTo>
                      <a:pt x="20" y="20"/>
                    </a:lnTo>
                    <a:lnTo>
                      <a:pt x="21" y="18"/>
                    </a:lnTo>
                    <a:lnTo>
                      <a:pt x="22" y="17"/>
                    </a:lnTo>
                    <a:lnTo>
                      <a:pt x="22" y="16"/>
                    </a:lnTo>
                    <a:lnTo>
                      <a:pt x="21" y="15"/>
                    </a:lnTo>
                    <a:lnTo>
                      <a:pt x="20" y="13"/>
                    </a:lnTo>
                    <a:lnTo>
                      <a:pt x="20" y="12"/>
                    </a:lnTo>
                    <a:lnTo>
                      <a:pt x="18" y="12"/>
                    </a:lnTo>
                    <a:lnTo>
                      <a:pt x="17" y="11"/>
                    </a:lnTo>
                    <a:lnTo>
                      <a:pt x="16" y="10"/>
                    </a:lnTo>
                    <a:lnTo>
                      <a:pt x="15" y="9"/>
                    </a:lnTo>
                    <a:lnTo>
                      <a:pt x="14" y="8"/>
                    </a:lnTo>
                    <a:lnTo>
                      <a:pt x="13" y="7"/>
                    </a:lnTo>
                    <a:lnTo>
                      <a:pt x="11" y="6"/>
                    </a:lnTo>
                    <a:lnTo>
                      <a:pt x="9" y="5"/>
                    </a:lnTo>
                    <a:lnTo>
                      <a:pt x="7" y="4"/>
                    </a:lnTo>
                    <a:lnTo>
                      <a:pt x="6" y="3"/>
                    </a:lnTo>
                    <a:lnTo>
                      <a:pt x="4" y="2"/>
                    </a:lnTo>
                    <a:lnTo>
                      <a:pt x="3" y="1"/>
                    </a:lnTo>
                    <a:lnTo>
                      <a:pt x="2"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3" name="D621"/>
              <p:cNvSpPr>
                <a:spLocks noChangeAspect="1"/>
              </p:cNvSpPr>
              <p:nvPr/>
            </p:nvSpPr>
            <p:spPr bwMode="auto">
              <a:xfrm>
                <a:off x="3226" y="1500"/>
                <a:ext cx="2" cy="2"/>
              </a:xfrm>
              <a:custGeom>
                <a:avLst/>
                <a:gdLst>
                  <a:gd name="T0" fmla="*/ 0 w 2"/>
                  <a:gd name="T1" fmla="*/ 1 h 2"/>
                  <a:gd name="T2" fmla="*/ 0 w 2"/>
                  <a:gd name="T3" fmla="*/ 2 h 2"/>
                  <a:gd name="T4" fmla="*/ 1 w 2"/>
                  <a:gd name="T5" fmla="*/ 2 h 2"/>
                  <a:gd name="T6" fmla="*/ 2 w 2"/>
                  <a:gd name="T7" fmla="*/ 2 h 2"/>
                  <a:gd name="T8" fmla="*/ 1 w 2"/>
                  <a:gd name="T9" fmla="*/ 1 h 2"/>
                  <a:gd name="T10" fmla="*/ 1 w 2"/>
                  <a:gd name="T11" fmla="*/ 0 h 2"/>
                  <a:gd name="T12" fmla="*/ 0 w 2"/>
                  <a:gd name="T13" fmla="*/ 0 h 2"/>
                  <a:gd name="T14" fmla="*/ 0 w 2"/>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1"/>
                    </a:moveTo>
                    <a:lnTo>
                      <a:pt x="0" y="2"/>
                    </a:lnTo>
                    <a:lnTo>
                      <a:pt x="1" y="2"/>
                    </a:lnTo>
                    <a:lnTo>
                      <a:pt x="2" y="2"/>
                    </a:lnTo>
                    <a:lnTo>
                      <a:pt x="1"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4" name="D622"/>
              <p:cNvSpPr>
                <a:spLocks noChangeAspect="1"/>
              </p:cNvSpPr>
              <p:nvPr/>
            </p:nvSpPr>
            <p:spPr bwMode="auto">
              <a:xfrm>
                <a:off x="3233" y="1503"/>
                <a:ext cx="3" cy="2"/>
              </a:xfrm>
              <a:custGeom>
                <a:avLst/>
                <a:gdLst>
                  <a:gd name="T0" fmla="*/ 0 w 3"/>
                  <a:gd name="T1" fmla="*/ 0 h 2"/>
                  <a:gd name="T2" fmla="*/ 0 w 3"/>
                  <a:gd name="T3" fmla="*/ 1 h 2"/>
                  <a:gd name="T4" fmla="*/ 1 w 3"/>
                  <a:gd name="T5" fmla="*/ 2 h 2"/>
                  <a:gd name="T6" fmla="*/ 2 w 3"/>
                  <a:gd name="T7" fmla="*/ 2 h 2"/>
                  <a:gd name="T8" fmla="*/ 3 w 3"/>
                  <a:gd name="T9" fmla="*/ 2 h 2"/>
                  <a:gd name="T10" fmla="*/ 2 w 3"/>
                  <a:gd name="T11" fmla="*/ 1 h 2"/>
                  <a:gd name="T12" fmla="*/ 2 w 3"/>
                  <a:gd name="T13" fmla="*/ 0 h 2"/>
                  <a:gd name="T14" fmla="*/ 1 w 3"/>
                  <a:gd name="T15" fmla="*/ 0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0" y="1"/>
                    </a:lnTo>
                    <a:lnTo>
                      <a:pt x="1" y="2"/>
                    </a:lnTo>
                    <a:lnTo>
                      <a:pt x="2" y="2"/>
                    </a:lnTo>
                    <a:lnTo>
                      <a:pt x="3" y="2"/>
                    </a:lnTo>
                    <a:lnTo>
                      <a:pt x="2" y="1"/>
                    </a:lnTo>
                    <a:lnTo>
                      <a:pt x="2" y="0"/>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5" name="D623"/>
              <p:cNvSpPr>
                <a:spLocks noChangeAspect="1"/>
              </p:cNvSpPr>
              <p:nvPr/>
            </p:nvSpPr>
            <p:spPr bwMode="auto">
              <a:xfrm>
                <a:off x="3238" y="1491"/>
                <a:ext cx="37" cy="19"/>
              </a:xfrm>
              <a:custGeom>
                <a:avLst/>
                <a:gdLst>
                  <a:gd name="T0" fmla="*/ 0 w 37"/>
                  <a:gd name="T1" fmla="*/ 14 h 19"/>
                  <a:gd name="T2" fmla="*/ 4 w 37"/>
                  <a:gd name="T3" fmla="*/ 16 h 19"/>
                  <a:gd name="T4" fmla="*/ 8 w 37"/>
                  <a:gd name="T5" fmla="*/ 18 h 19"/>
                  <a:gd name="T6" fmla="*/ 11 w 37"/>
                  <a:gd name="T7" fmla="*/ 18 h 19"/>
                  <a:gd name="T8" fmla="*/ 15 w 37"/>
                  <a:gd name="T9" fmla="*/ 19 h 19"/>
                  <a:gd name="T10" fmla="*/ 19 w 37"/>
                  <a:gd name="T11" fmla="*/ 19 h 19"/>
                  <a:gd name="T12" fmla="*/ 22 w 37"/>
                  <a:gd name="T13" fmla="*/ 19 h 19"/>
                  <a:gd name="T14" fmla="*/ 26 w 37"/>
                  <a:gd name="T15" fmla="*/ 17 h 19"/>
                  <a:gd name="T16" fmla="*/ 30 w 37"/>
                  <a:gd name="T17" fmla="*/ 14 h 19"/>
                  <a:gd name="T18" fmla="*/ 31 w 37"/>
                  <a:gd name="T19" fmla="*/ 12 h 19"/>
                  <a:gd name="T20" fmla="*/ 34 w 37"/>
                  <a:gd name="T21" fmla="*/ 12 h 19"/>
                  <a:gd name="T22" fmla="*/ 35 w 37"/>
                  <a:gd name="T23" fmla="*/ 8 h 19"/>
                  <a:gd name="T24" fmla="*/ 36 w 37"/>
                  <a:gd name="T25" fmla="*/ 7 h 19"/>
                  <a:gd name="T26" fmla="*/ 37 w 37"/>
                  <a:gd name="T27" fmla="*/ 4 h 19"/>
                  <a:gd name="T28" fmla="*/ 36 w 37"/>
                  <a:gd name="T29" fmla="*/ 0 h 19"/>
                  <a:gd name="T30" fmla="*/ 34 w 37"/>
                  <a:gd name="T31" fmla="*/ 0 h 19"/>
                  <a:gd name="T32" fmla="*/ 32 w 37"/>
                  <a:gd name="T33" fmla="*/ 0 h 19"/>
                  <a:gd name="T34" fmla="*/ 30 w 37"/>
                  <a:gd name="T35" fmla="*/ 1 h 19"/>
                  <a:gd name="T36" fmla="*/ 31 w 37"/>
                  <a:gd name="T37" fmla="*/ 4 h 19"/>
                  <a:gd name="T38" fmla="*/ 29 w 37"/>
                  <a:gd name="T39" fmla="*/ 7 h 19"/>
                  <a:gd name="T40" fmla="*/ 27 w 37"/>
                  <a:gd name="T41" fmla="*/ 7 h 19"/>
                  <a:gd name="T42" fmla="*/ 24 w 37"/>
                  <a:gd name="T43" fmla="*/ 11 h 19"/>
                  <a:gd name="T44" fmla="*/ 21 w 37"/>
                  <a:gd name="T45" fmla="*/ 12 h 19"/>
                  <a:gd name="T46" fmla="*/ 18 w 37"/>
                  <a:gd name="T47" fmla="*/ 11 h 19"/>
                  <a:gd name="T48" fmla="*/ 16 w 37"/>
                  <a:gd name="T49" fmla="*/ 11 h 19"/>
                  <a:gd name="T50" fmla="*/ 17 w 37"/>
                  <a:gd name="T51" fmla="*/ 8 h 19"/>
                  <a:gd name="T52" fmla="*/ 16 w 37"/>
                  <a:gd name="T53" fmla="*/ 8 h 19"/>
                  <a:gd name="T54" fmla="*/ 15 w 37"/>
                  <a:gd name="T55" fmla="*/ 10 h 19"/>
                  <a:gd name="T56" fmla="*/ 13 w 37"/>
                  <a:gd name="T57" fmla="*/ 12 h 19"/>
                  <a:gd name="T58" fmla="*/ 11 w 37"/>
                  <a:gd name="T59" fmla="*/ 12 h 19"/>
                  <a:gd name="T60" fmla="*/ 8 w 37"/>
                  <a:gd name="T61" fmla="*/ 12 h 19"/>
                  <a:gd name="T62" fmla="*/ 4 w 37"/>
                  <a:gd name="T63" fmla="*/ 12 h 19"/>
                  <a:gd name="T64" fmla="*/ 2 w 37"/>
                  <a:gd name="T65" fmla="*/ 12 h 19"/>
                  <a:gd name="T66" fmla="*/ 0 w 37"/>
                  <a:gd name="T67" fmla="*/ 11 h 19"/>
                  <a:gd name="T68" fmla="*/ 0 w 37"/>
                  <a:gd name="T69" fmla="*/ 12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9"/>
                  <a:gd name="T107" fmla="*/ 37 w 37"/>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9">
                    <a:moveTo>
                      <a:pt x="0" y="12"/>
                    </a:moveTo>
                    <a:lnTo>
                      <a:pt x="0" y="14"/>
                    </a:lnTo>
                    <a:lnTo>
                      <a:pt x="2" y="15"/>
                    </a:lnTo>
                    <a:lnTo>
                      <a:pt x="4" y="16"/>
                    </a:lnTo>
                    <a:lnTo>
                      <a:pt x="6" y="17"/>
                    </a:lnTo>
                    <a:lnTo>
                      <a:pt x="8" y="18"/>
                    </a:lnTo>
                    <a:lnTo>
                      <a:pt x="10" y="18"/>
                    </a:lnTo>
                    <a:lnTo>
                      <a:pt x="11" y="18"/>
                    </a:lnTo>
                    <a:lnTo>
                      <a:pt x="13" y="19"/>
                    </a:lnTo>
                    <a:lnTo>
                      <a:pt x="15" y="19"/>
                    </a:lnTo>
                    <a:lnTo>
                      <a:pt x="17" y="19"/>
                    </a:lnTo>
                    <a:lnTo>
                      <a:pt x="19" y="19"/>
                    </a:lnTo>
                    <a:lnTo>
                      <a:pt x="20" y="19"/>
                    </a:lnTo>
                    <a:lnTo>
                      <a:pt x="22" y="19"/>
                    </a:lnTo>
                    <a:lnTo>
                      <a:pt x="24" y="18"/>
                    </a:lnTo>
                    <a:lnTo>
                      <a:pt x="26" y="17"/>
                    </a:lnTo>
                    <a:lnTo>
                      <a:pt x="28" y="16"/>
                    </a:lnTo>
                    <a:lnTo>
                      <a:pt x="30" y="14"/>
                    </a:lnTo>
                    <a:lnTo>
                      <a:pt x="30" y="13"/>
                    </a:lnTo>
                    <a:lnTo>
                      <a:pt x="31" y="12"/>
                    </a:lnTo>
                    <a:lnTo>
                      <a:pt x="33" y="12"/>
                    </a:lnTo>
                    <a:lnTo>
                      <a:pt x="34" y="12"/>
                    </a:lnTo>
                    <a:lnTo>
                      <a:pt x="35" y="10"/>
                    </a:lnTo>
                    <a:lnTo>
                      <a:pt x="35" y="8"/>
                    </a:lnTo>
                    <a:lnTo>
                      <a:pt x="35" y="7"/>
                    </a:lnTo>
                    <a:lnTo>
                      <a:pt x="36" y="7"/>
                    </a:lnTo>
                    <a:lnTo>
                      <a:pt x="37" y="6"/>
                    </a:lnTo>
                    <a:lnTo>
                      <a:pt x="37" y="4"/>
                    </a:lnTo>
                    <a:lnTo>
                      <a:pt x="37" y="2"/>
                    </a:lnTo>
                    <a:lnTo>
                      <a:pt x="36" y="0"/>
                    </a:lnTo>
                    <a:lnTo>
                      <a:pt x="35" y="0"/>
                    </a:lnTo>
                    <a:lnTo>
                      <a:pt x="34" y="0"/>
                    </a:lnTo>
                    <a:lnTo>
                      <a:pt x="33" y="0"/>
                    </a:lnTo>
                    <a:lnTo>
                      <a:pt x="32" y="0"/>
                    </a:lnTo>
                    <a:lnTo>
                      <a:pt x="30" y="0"/>
                    </a:lnTo>
                    <a:lnTo>
                      <a:pt x="30" y="1"/>
                    </a:lnTo>
                    <a:lnTo>
                      <a:pt x="31" y="2"/>
                    </a:lnTo>
                    <a:lnTo>
                      <a:pt x="31" y="4"/>
                    </a:lnTo>
                    <a:lnTo>
                      <a:pt x="31" y="6"/>
                    </a:lnTo>
                    <a:lnTo>
                      <a:pt x="29" y="7"/>
                    </a:lnTo>
                    <a:lnTo>
                      <a:pt x="28" y="6"/>
                    </a:lnTo>
                    <a:lnTo>
                      <a:pt x="27" y="7"/>
                    </a:lnTo>
                    <a:lnTo>
                      <a:pt x="25" y="10"/>
                    </a:lnTo>
                    <a:lnTo>
                      <a:pt x="24" y="11"/>
                    </a:lnTo>
                    <a:lnTo>
                      <a:pt x="23" y="12"/>
                    </a:lnTo>
                    <a:lnTo>
                      <a:pt x="21" y="12"/>
                    </a:lnTo>
                    <a:lnTo>
                      <a:pt x="20" y="11"/>
                    </a:lnTo>
                    <a:lnTo>
                      <a:pt x="18" y="11"/>
                    </a:lnTo>
                    <a:lnTo>
                      <a:pt x="17" y="12"/>
                    </a:lnTo>
                    <a:lnTo>
                      <a:pt x="16" y="11"/>
                    </a:lnTo>
                    <a:lnTo>
                      <a:pt x="16" y="9"/>
                    </a:lnTo>
                    <a:lnTo>
                      <a:pt x="17" y="8"/>
                    </a:lnTo>
                    <a:lnTo>
                      <a:pt x="16" y="7"/>
                    </a:lnTo>
                    <a:lnTo>
                      <a:pt x="16" y="8"/>
                    </a:lnTo>
                    <a:lnTo>
                      <a:pt x="15" y="9"/>
                    </a:lnTo>
                    <a:lnTo>
                      <a:pt x="15" y="10"/>
                    </a:lnTo>
                    <a:lnTo>
                      <a:pt x="15" y="11"/>
                    </a:lnTo>
                    <a:lnTo>
                      <a:pt x="13" y="12"/>
                    </a:lnTo>
                    <a:lnTo>
                      <a:pt x="12" y="12"/>
                    </a:lnTo>
                    <a:lnTo>
                      <a:pt x="11" y="12"/>
                    </a:lnTo>
                    <a:lnTo>
                      <a:pt x="9" y="12"/>
                    </a:lnTo>
                    <a:lnTo>
                      <a:pt x="8" y="12"/>
                    </a:lnTo>
                    <a:lnTo>
                      <a:pt x="7" y="12"/>
                    </a:lnTo>
                    <a:lnTo>
                      <a:pt x="4" y="12"/>
                    </a:lnTo>
                    <a:lnTo>
                      <a:pt x="3" y="12"/>
                    </a:lnTo>
                    <a:lnTo>
                      <a:pt x="2" y="12"/>
                    </a:lnTo>
                    <a:lnTo>
                      <a:pt x="1" y="11"/>
                    </a:lnTo>
                    <a:lnTo>
                      <a:pt x="0" y="11"/>
                    </a:lnTo>
                    <a:lnTo>
                      <a:pt x="0"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6" name="D624"/>
              <p:cNvSpPr>
                <a:spLocks noChangeAspect="1"/>
              </p:cNvSpPr>
              <p:nvPr/>
            </p:nvSpPr>
            <p:spPr bwMode="auto">
              <a:xfrm>
                <a:off x="3295" y="1497"/>
                <a:ext cx="1" cy="4"/>
              </a:xfrm>
              <a:custGeom>
                <a:avLst/>
                <a:gdLst>
                  <a:gd name="T0" fmla="*/ 1 w 1"/>
                  <a:gd name="T1" fmla="*/ 1 h 4"/>
                  <a:gd name="T2" fmla="*/ 1 w 1"/>
                  <a:gd name="T3" fmla="*/ 2 h 4"/>
                  <a:gd name="T4" fmla="*/ 1 w 1"/>
                  <a:gd name="T5" fmla="*/ 4 h 4"/>
                  <a:gd name="T6" fmla="*/ 1 w 1"/>
                  <a:gd name="T7" fmla="*/ 3 h 4"/>
                  <a:gd name="T8" fmla="*/ 1 w 1"/>
                  <a:gd name="T9" fmla="*/ 2 h 4"/>
                  <a:gd name="T10" fmla="*/ 1 w 1"/>
                  <a:gd name="T11" fmla="*/ 0 h 4"/>
                  <a:gd name="T12" fmla="*/ 0 w 1"/>
                  <a:gd name="T13" fmla="*/ 1 h 4"/>
                  <a:gd name="T14" fmla="*/ 1 w 1"/>
                  <a:gd name="T15" fmla="*/ 1 h 4"/>
                  <a:gd name="T16" fmla="*/ 1 w 1"/>
                  <a:gd name="T17" fmla="*/ 1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1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1" y="1"/>
                    </a:moveTo>
                    <a:lnTo>
                      <a:pt x="1" y="2"/>
                    </a:lnTo>
                    <a:lnTo>
                      <a:pt x="1" y="4"/>
                    </a:lnTo>
                    <a:lnTo>
                      <a:pt x="1" y="3"/>
                    </a:lnTo>
                    <a:lnTo>
                      <a:pt x="1" y="2"/>
                    </a:lnTo>
                    <a:lnTo>
                      <a:pt x="1" y="0"/>
                    </a:lnTo>
                    <a:lnTo>
                      <a:pt x="0"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7" name="D625"/>
              <p:cNvSpPr>
                <a:spLocks noChangeAspect="1"/>
              </p:cNvSpPr>
              <p:nvPr/>
            </p:nvSpPr>
            <p:spPr bwMode="auto">
              <a:xfrm>
                <a:off x="3297" y="1502"/>
                <a:ext cx="11" cy="13"/>
              </a:xfrm>
              <a:custGeom>
                <a:avLst/>
                <a:gdLst>
                  <a:gd name="T0" fmla="*/ 0 w 11"/>
                  <a:gd name="T1" fmla="*/ 1 h 13"/>
                  <a:gd name="T2" fmla="*/ 0 w 11"/>
                  <a:gd name="T3" fmla="*/ 2 h 13"/>
                  <a:gd name="T4" fmla="*/ 0 w 11"/>
                  <a:gd name="T5" fmla="*/ 3 h 13"/>
                  <a:gd name="T6" fmla="*/ 1 w 11"/>
                  <a:gd name="T7" fmla="*/ 5 h 13"/>
                  <a:gd name="T8" fmla="*/ 3 w 11"/>
                  <a:gd name="T9" fmla="*/ 7 h 13"/>
                  <a:gd name="T10" fmla="*/ 4 w 11"/>
                  <a:gd name="T11" fmla="*/ 8 h 13"/>
                  <a:gd name="T12" fmla="*/ 5 w 11"/>
                  <a:gd name="T13" fmla="*/ 10 h 13"/>
                  <a:gd name="T14" fmla="*/ 5 w 11"/>
                  <a:gd name="T15" fmla="*/ 11 h 13"/>
                  <a:gd name="T16" fmla="*/ 7 w 11"/>
                  <a:gd name="T17" fmla="*/ 13 h 13"/>
                  <a:gd name="T18" fmla="*/ 8 w 11"/>
                  <a:gd name="T19" fmla="*/ 13 h 13"/>
                  <a:gd name="T20" fmla="*/ 10 w 11"/>
                  <a:gd name="T21" fmla="*/ 13 h 13"/>
                  <a:gd name="T22" fmla="*/ 11 w 11"/>
                  <a:gd name="T23" fmla="*/ 12 h 13"/>
                  <a:gd name="T24" fmla="*/ 11 w 11"/>
                  <a:gd name="T25" fmla="*/ 11 h 13"/>
                  <a:gd name="T26" fmla="*/ 11 w 11"/>
                  <a:gd name="T27" fmla="*/ 9 h 13"/>
                  <a:gd name="T28" fmla="*/ 9 w 11"/>
                  <a:gd name="T29" fmla="*/ 8 h 13"/>
                  <a:gd name="T30" fmla="*/ 7 w 11"/>
                  <a:gd name="T31" fmla="*/ 6 h 13"/>
                  <a:gd name="T32" fmla="*/ 6 w 11"/>
                  <a:gd name="T33" fmla="*/ 5 h 13"/>
                  <a:gd name="T34" fmla="*/ 5 w 11"/>
                  <a:gd name="T35" fmla="*/ 4 h 13"/>
                  <a:gd name="T36" fmla="*/ 3 w 11"/>
                  <a:gd name="T37" fmla="*/ 2 h 13"/>
                  <a:gd name="T38" fmla="*/ 2 w 11"/>
                  <a:gd name="T39" fmla="*/ 0 h 13"/>
                  <a:gd name="T40" fmla="*/ 1 w 11"/>
                  <a:gd name="T41" fmla="*/ 0 h 13"/>
                  <a:gd name="T42" fmla="*/ 0 w 11"/>
                  <a:gd name="T43" fmla="*/ 0 h 13"/>
                  <a:gd name="T44" fmla="*/ 0 w 11"/>
                  <a:gd name="T45" fmla="*/ 1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3"/>
                  <a:gd name="T71" fmla="*/ 11 w 11"/>
                  <a:gd name="T72" fmla="*/ 13 h 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3">
                    <a:moveTo>
                      <a:pt x="0" y="1"/>
                    </a:moveTo>
                    <a:lnTo>
                      <a:pt x="0" y="2"/>
                    </a:lnTo>
                    <a:lnTo>
                      <a:pt x="0" y="3"/>
                    </a:lnTo>
                    <a:lnTo>
                      <a:pt x="1" y="5"/>
                    </a:lnTo>
                    <a:lnTo>
                      <a:pt x="3" y="7"/>
                    </a:lnTo>
                    <a:lnTo>
                      <a:pt x="4" y="8"/>
                    </a:lnTo>
                    <a:lnTo>
                      <a:pt x="5" y="10"/>
                    </a:lnTo>
                    <a:lnTo>
                      <a:pt x="5" y="11"/>
                    </a:lnTo>
                    <a:lnTo>
                      <a:pt x="7" y="13"/>
                    </a:lnTo>
                    <a:lnTo>
                      <a:pt x="8" y="13"/>
                    </a:lnTo>
                    <a:lnTo>
                      <a:pt x="10" y="13"/>
                    </a:lnTo>
                    <a:lnTo>
                      <a:pt x="11" y="12"/>
                    </a:lnTo>
                    <a:lnTo>
                      <a:pt x="11" y="11"/>
                    </a:lnTo>
                    <a:lnTo>
                      <a:pt x="11" y="9"/>
                    </a:lnTo>
                    <a:lnTo>
                      <a:pt x="9" y="8"/>
                    </a:lnTo>
                    <a:lnTo>
                      <a:pt x="7" y="6"/>
                    </a:lnTo>
                    <a:lnTo>
                      <a:pt x="6" y="5"/>
                    </a:lnTo>
                    <a:lnTo>
                      <a:pt x="5" y="4"/>
                    </a:lnTo>
                    <a:lnTo>
                      <a:pt x="3" y="2"/>
                    </a:lnTo>
                    <a:lnTo>
                      <a:pt x="2" y="0"/>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8" name="D626"/>
              <p:cNvSpPr>
                <a:spLocks noChangeAspect="1"/>
              </p:cNvSpPr>
              <p:nvPr/>
            </p:nvSpPr>
            <p:spPr bwMode="auto">
              <a:xfrm>
                <a:off x="3277" y="1535"/>
                <a:ext cx="4" cy="3"/>
              </a:xfrm>
              <a:custGeom>
                <a:avLst/>
                <a:gdLst>
                  <a:gd name="T0" fmla="*/ 1 w 4"/>
                  <a:gd name="T1" fmla="*/ 0 h 3"/>
                  <a:gd name="T2" fmla="*/ 1 w 4"/>
                  <a:gd name="T3" fmla="*/ 2 h 3"/>
                  <a:gd name="T4" fmla="*/ 2 w 4"/>
                  <a:gd name="T5" fmla="*/ 3 h 3"/>
                  <a:gd name="T6" fmla="*/ 4 w 4"/>
                  <a:gd name="T7" fmla="*/ 3 h 3"/>
                  <a:gd name="T8" fmla="*/ 4 w 4"/>
                  <a:gd name="T9" fmla="*/ 2 h 3"/>
                  <a:gd name="T10" fmla="*/ 2 w 4"/>
                  <a:gd name="T11" fmla="*/ 1 h 3"/>
                  <a:gd name="T12" fmla="*/ 0 w 4"/>
                  <a:gd name="T13" fmla="*/ 0 h 3"/>
                  <a:gd name="T14" fmla="*/ 1 w 4"/>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3"/>
                  <a:gd name="T26" fmla="*/ 4 w 4"/>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3">
                    <a:moveTo>
                      <a:pt x="1" y="0"/>
                    </a:moveTo>
                    <a:lnTo>
                      <a:pt x="1" y="2"/>
                    </a:lnTo>
                    <a:lnTo>
                      <a:pt x="2" y="3"/>
                    </a:lnTo>
                    <a:lnTo>
                      <a:pt x="4" y="3"/>
                    </a:lnTo>
                    <a:lnTo>
                      <a:pt x="4" y="2"/>
                    </a:lnTo>
                    <a:lnTo>
                      <a:pt x="2"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79" name="D627"/>
              <p:cNvSpPr>
                <a:spLocks noChangeAspect="1"/>
              </p:cNvSpPr>
              <p:nvPr/>
            </p:nvSpPr>
            <p:spPr bwMode="auto">
              <a:xfrm>
                <a:off x="3258" y="1538"/>
                <a:ext cx="4" cy="4"/>
              </a:xfrm>
              <a:custGeom>
                <a:avLst/>
                <a:gdLst>
                  <a:gd name="T0" fmla="*/ 0 w 4"/>
                  <a:gd name="T1" fmla="*/ 1 h 4"/>
                  <a:gd name="T2" fmla="*/ 0 w 4"/>
                  <a:gd name="T3" fmla="*/ 2 h 4"/>
                  <a:gd name="T4" fmla="*/ 1 w 4"/>
                  <a:gd name="T5" fmla="*/ 3 h 4"/>
                  <a:gd name="T6" fmla="*/ 3 w 4"/>
                  <a:gd name="T7" fmla="*/ 4 h 4"/>
                  <a:gd name="T8" fmla="*/ 4 w 4"/>
                  <a:gd name="T9" fmla="*/ 4 h 4"/>
                  <a:gd name="T10" fmla="*/ 4 w 4"/>
                  <a:gd name="T11" fmla="*/ 3 h 4"/>
                  <a:gd name="T12" fmla="*/ 4 w 4"/>
                  <a:gd name="T13" fmla="*/ 2 h 4"/>
                  <a:gd name="T14" fmla="*/ 2 w 4"/>
                  <a:gd name="T15" fmla="*/ 1 h 4"/>
                  <a:gd name="T16" fmla="*/ 1 w 4"/>
                  <a:gd name="T17" fmla="*/ 1 h 4"/>
                  <a:gd name="T18" fmla="*/ 1 w 4"/>
                  <a:gd name="T19" fmla="*/ 0 h 4"/>
                  <a:gd name="T20" fmla="*/ 0 w 4"/>
                  <a:gd name="T21" fmla="*/ 0 h 4"/>
                  <a:gd name="T22" fmla="*/ 0 w 4"/>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0" y="1"/>
                    </a:moveTo>
                    <a:lnTo>
                      <a:pt x="0" y="2"/>
                    </a:lnTo>
                    <a:lnTo>
                      <a:pt x="1" y="3"/>
                    </a:lnTo>
                    <a:lnTo>
                      <a:pt x="3" y="4"/>
                    </a:lnTo>
                    <a:lnTo>
                      <a:pt x="4" y="4"/>
                    </a:lnTo>
                    <a:lnTo>
                      <a:pt x="4" y="3"/>
                    </a:lnTo>
                    <a:lnTo>
                      <a:pt x="4" y="2"/>
                    </a:lnTo>
                    <a:lnTo>
                      <a:pt x="2" y="1"/>
                    </a:lnTo>
                    <a:lnTo>
                      <a:pt x="1"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80" name="D628"/>
              <p:cNvSpPr>
                <a:spLocks noChangeAspect="1"/>
              </p:cNvSpPr>
              <p:nvPr/>
            </p:nvSpPr>
            <p:spPr bwMode="auto">
              <a:xfrm>
                <a:off x="3261" y="1543"/>
                <a:ext cx="4" cy="3"/>
              </a:xfrm>
              <a:custGeom>
                <a:avLst/>
                <a:gdLst>
                  <a:gd name="T0" fmla="*/ 0 w 4"/>
                  <a:gd name="T1" fmla="*/ 0 h 3"/>
                  <a:gd name="T2" fmla="*/ 1 w 4"/>
                  <a:gd name="T3" fmla="*/ 1 h 3"/>
                  <a:gd name="T4" fmla="*/ 2 w 4"/>
                  <a:gd name="T5" fmla="*/ 2 h 3"/>
                  <a:gd name="T6" fmla="*/ 3 w 4"/>
                  <a:gd name="T7" fmla="*/ 3 h 3"/>
                  <a:gd name="T8" fmla="*/ 4 w 4"/>
                  <a:gd name="T9" fmla="*/ 3 h 3"/>
                  <a:gd name="T10" fmla="*/ 4 w 4"/>
                  <a:gd name="T11" fmla="*/ 1 h 3"/>
                  <a:gd name="T12" fmla="*/ 3 w 4"/>
                  <a:gd name="T13" fmla="*/ 1 h 3"/>
                  <a:gd name="T14" fmla="*/ 2 w 4"/>
                  <a:gd name="T15" fmla="*/ 1 h 3"/>
                  <a:gd name="T16" fmla="*/ 1 w 4"/>
                  <a:gd name="T17" fmla="*/ 0 h 3"/>
                  <a:gd name="T18" fmla="*/ 0 w 4"/>
                  <a:gd name="T19" fmla="*/ 0 h 3"/>
                  <a:gd name="T20" fmla="*/ 0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3"/>
                  <a:gd name="T35" fmla="*/ 4 w 4"/>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3">
                    <a:moveTo>
                      <a:pt x="0" y="0"/>
                    </a:moveTo>
                    <a:lnTo>
                      <a:pt x="1" y="1"/>
                    </a:lnTo>
                    <a:lnTo>
                      <a:pt x="2" y="2"/>
                    </a:lnTo>
                    <a:lnTo>
                      <a:pt x="3" y="3"/>
                    </a:lnTo>
                    <a:lnTo>
                      <a:pt x="4" y="3"/>
                    </a:lnTo>
                    <a:lnTo>
                      <a:pt x="4" y="1"/>
                    </a:lnTo>
                    <a:lnTo>
                      <a:pt x="3" y="1"/>
                    </a:lnTo>
                    <a:lnTo>
                      <a:pt x="2"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81" name="D629"/>
              <p:cNvSpPr>
                <a:spLocks noChangeAspect="1"/>
              </p:cNvSpPr>
              <p:nvPr/>
            </p:nvSpPr>
            <p:spPr bwMode="auto">
              <a:xfrm>
                <a:off x="3170" y="1476"/>
                <a:ext cx="92" cy="75"/>
              </a:xfrm>
              <a:custGeom>
                <a:avLst/>
                <a:gdLst>
                  <a:gd name="T0" fmla="*/ 0 w 92"/>
                  <a:gd name="T1" fmla="*/ 9 h 75"/>
                  <a:gd name="T2" fmla="*/ 0 w 92"/>
                  <a:gd name="T3" fmla="*/ 21 h 75"/>
                  <a:gd name="T4" fmla="*/ 1 w 92"/>
                  <a:gd name="T5" fmla="*/ 26 h 75"/>
                  <a:gd name="T6" fmla="*/ 1 w 92"/>
                  <a:gd name="T7" fmla="*/ 34 h 75"/>
                  <a:gd name="T8" fmla="*/ 0 w 92"/>
                  <a:gd name="T9" fmla="*/ 39 h 75"/>
                  <a:gd name="T10" fmla="*/ 1 w 92"/>
                  <a:gd name="T11" fmla="*/ 42 h 75"/>
                  <a:gd name="T12" fmla="*/ 1 w 92"/>
                  <a:gd name="T13" fmla="*/ 53 h 75"/>
                  <a:gd name="T14" fmla="*/ 1 w 92"/>
                  <a:gd name="T15" fmla="*/ 58 h 75"/>
                  <a:gd name="T16" fmla="*/ 5 w 92"/>
                  <a:gd name="T17" fmla="*/ 61 h 75"/>
                  <a:gd name="T18" fmla="*/ 11 w 92"/>
                  <a:gd name="T19" fmla="*/ 61 h 75"/>
                  <a:gd name="T20" fmla="*/ 16 w 92"/>
                  <a:gd name="T21" fmla="*/ 62 h 75"/>
                  <a:gd name="T22" fmla="*/ 20 w 92"/>
                  <a:gd name="T23" fmla="*/ 60 h 75"/>
                  <a:gd name="T24" fmla="*/ 21 w 92"/>
                  <a:gd name="T25" fmla="*/ 56 h 75"/>
                  <a:gd name="T26" fmla="*/ 22 w 92"/>
                  <a:gd name="T27" fmla="*/ 52 h 75"/>
                  <a:gd name="T28" fmla="*/ 25 w 92"/>
                  <a:gd name="T29" fmla="*/ 50 h 75"/>
                  <a:gd name="T30" fmla="*/ 27 w 92"/>
                  <a:gd name="T31" fmla="*/ 47 h 75"/>
                  <a:gd name="T32" fmla="*/ 32 w 92"/>
                  <a:gd name="T33" fmla="*/ 45 h 75"/>
                  <a:gd name="T34" fmla="*/ 35 w 92"/>
                  <a:gd name="T35" fmla="*/ 47 h 75"/>
                  <a:gd name="T36" fmla="*/ 39 w 92"/>
                  <a:gd name="T37" fmla="*/ 48 h 75"/>
                  <a:gd name="T38" fmla="*/ 43 w 92"/>
                  <a:gd name="T39" fmla="*/ 50 h 75"/>
                  <a:gd name="T40" fmla="*/ 49 w 92"/>
                  <a:gd name="T41" fmla="*/ 54 h 75"/>
                  <a:gd name="T42" fmla="*/ 54 w 92"/>
                  <a:gd name="T43" fmla="*/ 60 h 75"/>
                  <a:gd name="T44" fmla="*/ 56 w 92"/>
                  <a:gd name="T45" fmla="*/ 63 h 75"/>
                  <a:gd name="T46" fmla="*/ 60 w 92"/>
                  <a:gd name="T47" fmla="*/ 66 h 75"/>
                  <a:gd name="T48" fmla="*/ 65 w 92"/>
                  <a:gd name="T49" fmla="*/ 70 h 75"/>
                  <a:gd name="T50" fmla="*/ 73 w 92"/>
                  <a:gd name="T51" fmla="*/ 71 h 75"/>
                  <a:gd name="T52" fmla="*/ 81 w 92"/>
                  <a:gd name="T53" fmla="*/ 72 h 75"/>
                  <a:gd name="T54" fmla="*/ 89 w 92"/>
                  <a:gd name="T55" fmla="*/ 74 h 75"/>
                  <a:gd name="T56" fmla="*/ 88 w 92"/>
                  <a:gd name="T57" fmla="*/ 72 h 75"/>
                  <a:gd name="T58" fmla="*/ 90 w 92"/>
                  <a:gd name="T59" fmla="*/ 70 h 75"/>
                  <a:gd name="T60" fmla="*/ 84 w 92"/>
                  <a:gd name="T61" fmla="*/ 69 h 75"/>
                  <a:gd name="T62" fmla="*/ 82 w 92"/>
                  <a:gd name="T63" fmla="*/ 65 h 75"/>
                  <a:gd name="T64" fmla="*/ 77 w 92"/>
                  <a:gd name="T65" fmla="*/ 62 h 75"/>
                  <a:gd name="T66" fmla="*/ 73 w 92"/>
                  <a:gd name="T67" fmla="*/ 60 h 75"/>
                  <a:gd name="T68" fmla="*/ 68 w 92"/>
                  <a:gd name="T69" fmla="*/ 56 h 75"/>
                  <a:gd name="T70" fmla="*/ 66 w 92"/>
                  <a:gd name="T71" fmla="*/ 51 h 75"/>
                  <a:gd name="T72" fmla="*/ 62 w 92"/>
                  <a:gd name="T73" fmla="*/ 48 h 75"/>
                  <a:gd name="T74" fmla="*/ 57 w 92"/>
                  <a:gd name="T75" fmla="*/ 41 h 75"/>
                  <a:gd name="T76" fmla="*/ 61 w 92"/>
                  <a:gd name="T77" fmla="*/ 39 h 75"/>
                  <a:gd name="T78" fmla="*/ 63 w 92"/>
                  <a:gd name="T79" fmla="*/ 34 h 75"/>
                  <a:gd name="T80" fmla="*/ 56 w 92"/>
                  <a:gd name="T81" fmla="*/ 31 h 75"/>
                  <a:gd name="T82" fmla="*/ 50 w 92"/>
                  <a:gd name="T83" fmla="*/ 28 h 75"/>
                  <a:gd name="T84" fmla="*/ 45 w 92"/>
                  <a:gd name="T85" fmla="*/ 24 h 75"/>
                  <a:gd name="T86" fmla="*/ 40 w 92"/>
                  <a:gd name="T87" fmla="*/ 17 h 75"/>
                  <a:gd name="T88" fmla="*/ 32 w 92"/>
                  <a:gd name="T89" fmla="*/ 11 h 75"/>
                  <a:gd name="T90" fmla="*/ 26 w 92"/>
                  <a:gd name="T91" fmla="*/ 9 h 75"/>
                  <a:gd name="T92" fmla="*/ 19 w 92"/>
                  <a:gd name="T93" fmla="*/ 6 h 75"/>
                  <a:gd name="T94" fmla="*/ 12 w 92"/>
                  <a:gd name="T95" fmla="*/ 4 h 75"/>
                  <a:gd name="T96" fmla="*/ 5 w 92"/>
                  <a:gd name="T97" fmla="*/ 1 h 75"/>
                  <a:gd name="T98" fmla="*/ 0 w 92"/>
                  <a:gd name="T99" fmla="*/ 0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
                  <a:gd name="T151" fmla="*/ 0 h 75"/>
                  <a:gd name="T152" fmla="*/ 92 w 92"/>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 h="75">
                    <a:moveTo>
                      <a:pt x="0" y="1"/>
                    </a:moveTo>
                    <a:lnTo>
                      <a:pt x="0" y="4"/>
                    </a:lnTo>
                    <a:lnTo>
                      <a:pt x="0" y="8"/>
                    </a:lnTo>
                    <a:lnTo>
                      <a:pt x="0" y="9"/>
                    </a:lnTo>
                    <a:lnTo>
                      <a:pt x="0" y="13"/>
                    </a:lnTo>
                    <a:lnTo>
                      <a:pt x="0" y="16"/>
                    </a:lnTo>
                    <a:lnTo>
                      <a:pt x="0" y="20"/>
                    </a:lnTo>
                    <a:lnTo>
                      <a:pt x="0" y="21"/>
                    </a:lnTo>
                    <a:lnTo>
                      <a:pt x="1" y="22"/>
                    </a:lnTo>
                    <a:lnTo>
                      <a:pt x="1" y="23"/>
                    </a:lnTo>
                    <a:lnTo>
                      <a:pt x="1" y="24"/>
                    </a:lnTo>
                    <a:lnTo>
                      <a:pt x="1" y="26"/>
                    </a:lnTo>
                    <a:lnTo>
                      <a:pt x="1" y="28"/>
                    </a:lnTo>
                    <a:lnTo>
                      <a:pt x="1" y="30"/>
                    </a:lnTo>
                    <a:lnTo>
                      <a:pt x="1" y="32"/>
                    </a:lnTo>
                    <a:lnTo>
                      <a:pt x="1" y="34"/>
                    </a:lnTo>
                    <a:lnTo>
                      <a:pt x="1" y="35"/>
                    </a:lnTo>
                    <a:lnTo>
                      <a:pt x="0" y="37"/>
                    </a:lnTo>
                    <a:lnTo>
                      <a:pt x="0" y="38"/>
                    </a:lnTo>
                    <a:lnTo>
                      <a:pt x="0" y="39"/>
                    </a:lnTo>
                    <a:lnTo>
                      <a:pt x="0" y="40"/>
                    </a:lnTo>
                    <a:lnTo>
                      <a:pt x="1" y="40"/>
                    </a:lnTo>
                    <a:lnTo>
                      <a:pt x="1" y="41"/>
                    </a:lnTo>
                    <a:lnTo>
                      <a:pt x="1" y="42"/>
                    </a:lnTo>
                    <a:lnTo>
                      <a:pt x="1" y="45"/>
                    </a:lnTo>
                    <a:lnTo>
                      <a:pt x="1" y="48"/>
                    </a:lnTo>
                    <a:lnTo>
                      <a:pt x="1" y="51"/>
                    </a:lnTo>
                    <a:lnTo>
                      <a:pt x="1" y="53"/>
                    </a:lnTo>
                    <a:lnTo>
                      <a:pt x="1" y="54"/>
                    </a:lnTo>
                    <a:lnTo>
                      <a:pt x="1" y="56"/>
                    </a:lnTo>
                    <a:lnTo>
                      <a:pt x="1" y="57"/>
                    </a:lnTo>
                    <a:lnTo>
                      <a:pt x="1" y="58"/>
                    </a:lnTo>
                    <a:lnTo>
                      <a:pt x="2" y="59"/>
                    </a:lnTo>
                    <a:lnTo>
                      <a:pt x="2" y="61"/>
                    </a:lnTo>
                    <a:lnTo>
                      <a:pt x="4" y="60"/>
                    </a:lnTo>
                    <a:lnTo>
                      <a:pt x="5" y="61"/>
                    </a:lnTo>
                    <a:lnTo>
                      <a:pt x="6" y="61"/>
                    </a:lnTo>
                    <a:lnTo>
                      <a:pt x="8" y="61"/>
                    </a:lnTo>
                    <a:lnTo>
                      <a:pt x="9" y="61"/>
                    </a:lnTo>
                    <a:lnTo>
                      <a:pt x="11" y="61"/>
                    </a:lnTo>
                    <a:lnTo>
                      <a:pt x="12" y="61"/>
                    </a:lnTo>
                    <a:lnTo>
                      <a:pt x="13" y="61"/>
                    </a:lnTo>
                    <a:lnTo>
                      <a:pt x="14" y="62"/>
                    </a:lnTo>
                    <a:lnTo>
                      <a:pt x="16" y="62"/>
                    </a:lnTo>
                    <a:lnTo>
                      <a:pt x="17" y="62"/>
                    </a:lnTo>
                    <a:lnTo>
                      <a:pt x="18" y="61"/>
                    </a:lnTo>
                    <a:lnTo>
                      <a:pt x="19" y="60"/>
                    </a:lnTo>
                    <a:lnTo>
                      <a:pt x="20" y="60"/>
                    </a:lnTo>
                    <a:lnTo>
                      <a:pt x="21" y="59"/>
                    </a:lnTo>
                    <a:lnTo>
                      <a:pt x="22" y="58"/>
                    </a:lnTo>
                    <a:lnTo>
                      <a:pt x="21" y="57"/>
                    </a:lnTo>
                    <a:lnTo>
                      <a:pt x="21" y="56"/>
                    </a:lnTo>
                    <a:lnTo>
                      <a:pt x="20" y="54"/>
                    </a:lnTo>
                    <a:lnTo>
                      <a:pt x="19" y="53"/>
                    </a:lnTo>
                    <a:lnTo>
                      <a:pt x="20" y="53"/>
                    </a:lnTo>
                    <a:lnTo>
                      <a:pt x="22" y="52"/>
                    </a:lnTo>
                    <a:lnTo>
                      <a:pt x="23" y="52"/>
                    </a:lnTo>
                    <a:lnTo>
                      <a:pt x="23" y="51"/>
                    </a:lnTo>
                    <a:lnTo>
                      <a:pt x="23" y="50"/>
                    </a:lnTo>
                    <a:lnTo>
                      <a:pt x="25" y="50"/>
                    </a:lnTo>
                    <a:lnTo>
                      <a:pt x="27" y="50"/>
                    </a:lnTo>
                    <a:lnTo>
                      <a:pt x="26" y="48"/>
                    </a:lnTo>
                    <a:lnTo>
                      <a:pt x="26" y="46"/>
                    </a:lnTo>
                    <a:lnTo>
                      <a:pt x="27" y="47"/>
                    </a:lnTo>
                    <a:lnTo>
                      <a:pt x="29" y="47"/>
                    </a:lnTo>
                    <a:lnTo>
                      <a:pt x="30" y="47"/>
                    </a:lnTo>
                    <a:lnTo>
                      <a:pt x="31" y="46"/>
                    </a:lnTo>
                    <a:lnTo>
                      <a:pt x="32" y="45"/>
                    </a:lnTo>
                    <a:lnTo>
                      <a:pt x="33" y="46"/>
                    </a:lnTo>
                    <a:lnTo>
                      <a:pt x="34" y="46"/>
                    </a:lnTo>
                    <a:lnTo>
                      <a:pt x="35" y="46"/>
                    </a:lnTo>
                    <a:lnTo>
                      <a:pt x="35" y="47"/>
                    </a:lnTo>
                    <a:lnTo>
                      <a:pt x="36" y="47"/>
                    </a:lnTo>
                    <a:lnTo>
                      <a:pt x="37" y="48"/>
                    </a:lnTo>
                    <a:lnTo>
                      <a:pt x="38" y="48"/>
                    </a:lnTo>
                    <a:lnTo>
                      <a:pt x="39" y="48"/>
                    </a:lnTo>
                    <a:lnTo>
                      <a:pt x="39" y="49"/>
                    </a:lnTo>
                    <a:lnTo>
                      <a:pt x="40" y="49"/>
                    </a:lnTo>
                    <a:lnTo>
                      <a:pt x="42" y="50"/>
                    </a:lnTo>
                    <a:lnTo>
                      <a:pt x="43" y="50"/>
                    </a:lnTo>
                    <a:lnTo>
                      <a:pt x="45" y="50"/>
                    </a:lnTo>
                    <a:lnTo>
                      <a:pt x="47" y="51"/>
                    </a:lnTo>
                    <a:lnTo>
                      <a:pt x="49" y="52"/>
                    </a:lnTo>
                    <a:lnTo>
                      <a:pt x="49" y="54"/>
                    </a:lnTo>
                    <a:lnTo>
                      <a:pt x="50" y="56"/>
                    </a:lnTo>
                    <a:lnTo>
                      <a:pt x="51" y="57"/>
                    </a:lnTo>
                    <a:lnTo>
                      <a:pt x="52" y="60"/>
                    </a:lnTo>
                    <a:lnTo>
                      <a:pt x="54" y="60"/>
                    </a:lnTo>
                    <a:lnTo>
                      <a:pt x="56" y="60"/>
                    </a:lnTo>
                    <a:lnTo>
                      <a:pt x="55" y="61"/>
                    </a:lnTo>
                    <a:lnTo>
                      <a:pt x="55" y="62"/>
                    </a:lnTo>
                    <a:lnTo>
                      <a:pt x="56" y="63"/>
                    </a:lnTo>
                    <a:lnTo>
                      <a:pt x="57" y="63"/>
                    </a:lnTo>
                    <a:lnTo>
                      <a:pt x="58" y="64"/>
                    </a:lnTo>
                    <a:lnTo>
                      <a:pt x="59" y="65"/>
                    </a:lnTo>
                    <a:lnTo>
                      <a:pt x="60" y="66"/>
                    </a:lnTo>
                    <a:lnTo>
                      <a:pt x="62" y="68"/>
                    </a:lnTo>
                    <a:lnTo>
                      <a:pt x="63" y="69"/>
                    </a:lnTo>
                    <a:lnTo>
                      <a:pt x="64" y="69"/>
                    </a:lnTo>
                    <a:lnTo>
                      <a:pt x="65" y="70"/>
                    </a:lnTo>
                    <a:lnTo>
                      <a:pt x="67" y="70"/>
                    </a:lnTo>
                    <a:lnTo>
                      <a:pt x="69" y="70"/>
                    </a:lnTo>
                    <a:lnTo>
                      <a:pt x="72" y="70"/>
                    </a:lnTo>
                    <a:lnTo>
                      <a:pt x="73" y="71"/>
                    </a:lnTo>
                    <a:lnTo>
                      <a:pt x="74" y="71"/>
                    </a:lnTo>
                    <a:lnTo>
                      <a:pt x="76" y="71"/>
                    </a:lnTo>
                    <a:lnTo>
                      <a:pt x="79" y="72"/>
                    </a:lnTo>
                    <a:lnTo>
                      <a:pt x="81" y="72"/>
                    </a:lnTo>
                    <a:lnTo>
                      <a:pt x="83" y="73"/>
                    </a:lnTo>
                    <a:lnTo>
                      <a:pt x="84" y="74"/>
                    </a:lnTo>
                    <a:lnTo>
                      <a:pt x="86" y="75"/>
                    </a:lnTo>
                    <a:lnTo>
                      <a:pt x="89" y="74"/>
                    </a:lnTo>
                    <a:lnTo>
                      <a:pt x="89" y="73"/>
                    </a:lnTo>
                    <a:lnTo>
                      <a:pt x="88" y="72"/>
                    </a:lnTo>
                    <a:lnTo>
                      <a:pt x="87" y="72"/>
                    </a:lnTo>
                    <a:lnTo>
                      <a:pt x="88" y="72"/>
                    </a:lnTo>
                    <a:lnTo>
                      <a:pt x="90" y="72"/>
                    </a:lnTo>
                    <a:lnTo>
                      <a:pt x="92" y="71"/>
                    </a:lnTo>
                    <a:lnTo>
                      <a:pt x="91" y="71"/>
                    </a:lnTo>
                    <a:lnTo>
                      <a:pt x="90" y="70"/>
                    </a:lnTo>
                    <a:lnTo>
                      <a:pt x="88" y="70"/>
                    </a:lnTo>
                    <a:lnTo>
                      <a:pt x="87" y="70"/>
                    </a:lnTo>
                    <a:lnTo>
                      <a:pt x="85" y="69"/>
                    </a:lnTo>
                    <a:lnTo>
                      <a:pt x="84" y="69"/>
                    </a:lnTo>
                    <a:lnTo>
                      <a:pt x="82" y="68"/>
                    </a:lnTo>
                    <a:lnTo>
                      <a:pt x="82" y="66"/>
                    </a:lnTo>
                    <a:lnTo>
                      <a:pt x="84" y="66"/>
                    </a:lnTo>
                    <a:lnTo>
                      <a:pt x="82" y="65"/>
                    </a:lnTo>
                    <a:lnTo>
                      <a:pt x="80" y="64"/>
                    </a:lnTo>
                    <a:lnTo>
                      <a:pt x="78" y="64"/>
                    </a:lnTo>
                    <a:lnTo>
                      <a:pt x="76" y="63"/>
                    </a:lnTo>
                    <a:lnTo>
                      <a:pt x="77" y="62"/>
                    </a:lnTo>
                    <a:lnTo>
                      <a:pt x="77" y="60"/>
                    </a:lnTo>
                    <a:lnTo>
                      <a:pt x="76" y="59"/>
                    </a:lnTo>
                    <a:lnTo>
                      <a:pt x="74" y="60"/>
                    </a:lnTo>
                    <a:lnTo>
                      <a:pt x="73" y="60"/>
                    </a:lnTo>
                    <a:lnTo>
                      <a:pt x="72" y="60"/>
                    </a:lnTo>
                    <a:lnTo>
                      <a:pt x="70" y="59"/>
                    </a:lnTo>
                    <a:lnTo>
                      <a:pt x="69" y="56"/>
                    </a:lnTo>
                    <a:lnTo>
                      <a:pt x="68" y="56"/>
                    </a:lnTo>
                    <a:lnTo>
                      <a:pt x="67" y="54"/>
                    </a:lnTo>
                    <a:lnTo>
                      <a:pt x="67" y="52"/>
                    </a:lnTo>
                    <a:lnTo>
                      <a:pt x="67" y="51"/>
                    </a:lnTo>
                    <a:lnTo>
                      <a:pt x="66" y="51"/>
                    </a:lnTo>
                    <a:lnTo>
                      <a:pt x="65" y="50"/>
                    </a:lnTo>
                    <a:lnTo>
                      <a:pt x="64" y="50"/>
                    </a:lnTo>
                    <a:lnTo>
                      <a:pt x="63" y="49"/>
                    </a:lnTo>
                    <a:lnTo>
                      <a:pt x="62" y="48"/>
                    </a:lnTo>
                    <a:lnTo>
                      <a:pt x="60" y="46"/>
                    </a:lnTo>
                    <a:lnTo>
                      <a:pt x="58" y="45"/>
                    </a:lnTo>
                    <a:lnTo>
                      <a:pt x="57" y="43"/>
                    </a:lnTo>
                    <a:lnTo>
                      <a:pt x="57" y="41"/>
                    </a:lnTo>
                    <a:lnTo>
                      <a:pt x="56" y="40"/>
                    </a:lnTo>
                    <a:lnTo>
                      <a:pt x="57" y="39"/>
                    </a:lnTo>
                    <a:lnTo>
                      <a:pt x="59" y="39"/>
                    </a:lnTo>
                    <a:lnTo>
                      <a:pt x="61" y="39"/>
                    </a:lnTo>
                    <a:lnTo>
                      <a:pt x="62" y="38"/>
                    </a:lnTo>
                    <a:lnTo>
                      <a:pt x="64" y="38"/>
                    </a:lnTo>
                    <a:lnTo>
                      <a:pt x="64" y="36"/>
                    </a:lnTo>
                    <a:lnTo>
                      <a:pt x="63" y="34"/>
                    </a:lnTo>
                    <a:lnTo>
                      <a:pt x="62" y="32"/>
                    </a:lnTo>
                    <a:lnTo>
                      <a:pt x="60" y="31"/>
                    </a:lnTo>
                    <a:lnTo>
                      <a:pt x="58" y="31"/>
                    </a:lnTo>
                    <a:lnTo>
                      <a:pt x="56" y="31"/>
                    </a:lnTo>
                    <a:lnTo>
                      <a:pt x="54" y="30"/>
                    </a:lnTo>
                    <a:lnTo>
                      <a:pt x="53" y="30"/>
                    </a:lnTo>
                    <a:lnTo>
                      <a:pt x="51" y="29"/>
                    </a:lnTo>
                    <a:lnTo>
                      <a:pt x="50" y="28"/>
                    </a:lnTo>
                    <a:lnTo>
                      <a:pt x="48" y="27"/>
                    </a:lnTo>
                    <a:lnTo>
                      <a:pt x="45" y="27"/>
                    </a:lnTo>
                    <a:lnTo>
                      <a:pt x="45" y="26"/>
                    </a:lnTo>
                    <a:lnTo>
                      <a:pt x="45" y="24"/>
                    </a:lnTo>
                    <a:lnTo>
                      <a:pt x="45" y="23"/>
                    </a:lnTo>
                    <a:lnTo>
                      <a:pt x="44" y="21"/>
                    </a:lnTo>
                    <a:lnTo>
                      <a:pt x="42" y="19"/>
                    </a:lnTo>
                    <a:lnTo>
                      <a:pt x="40" y="17"/>
                    </a:lnTo>
                    <a:lnTo>
                      <a:pt x="38" y="16"/>
                    </a:lnTo>
                    <a:lnTo>
                      <a:pt x="36" y="15"/>
                    </a:lnTo>
                    <a:lnTo>
                      <a:pt x="34" y="13"/>
                    </a:lnTo>
                    <a:lnTo>
                      <a:pt x="32" y="11"/>
                    </a:lnTo>
                    <a:lnTo>
                      <a:pt x="31" y="11"/>
                    </a:lnTo>
                    <a:lnTo>
                      <a:pt x="30" y="11"/>
                    </a:lnTo>
                    <a:lnTo>
                      <a:pt x="28" y="10"/>
                    </a:lnTo>
                    <a:lnTo>
                      <a:pt x="26" y="9"/>
                    </a:lnTo>
                    <a:lnTo>
                      <a:pt x="24" y="8"/>
                    </a:lnTo>
                    <a:lnTo>
                      <a:pt x="22" y="7"/>
                    </a:lnTo>
                    <a:lnTo>
                      <a:pt x="21" y="7"/>
                    </a:lnTo>
                    <a:lnTo>
                      <a:pt x="19" y="6"/>
                    </a:lnTo>
                    <a:lnTo>
                      <a:pt x="17" y="6"/>
                    </a:lnTo>
                    <a:lnTo>
                      <a:pt x="15" y="5"/>
                    </a:lnTo>
                    <a:lnTo>
                      <a:pt x="13" y="5"/>
                    </a:lnTo>
                    <a:lnTo>
                      <a:pt x="12" y="4"/>
                    </a:lnTo>
                    <a:lnTo>
                      <a:pt x="10" y="3"/>
                    </a:lnTo>
                    <a:lnTo>
                      <a:pt x="8" y="3"/>
                    </a:lnTo>
                    <a:lnTo>
                      <a:pt x="7" y="2"/>
                    </a:lnTo>
                    <a:lnTo>
                      <a:pt x="5" y="1"/>
                    </a:lnTo>
                    <a:lnTo>
                      <a:pt x="3" y="1"/>
                    </a:lnTo>
                    <a:lnTo>
                      <a:pt x="2" y="1"/>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82" name="L630"/>
              <p:cNvSpPr>
                <a:spLocks noChangeAspect="1" noChangeShapeType="1"/>
              </p:cNvSpPr>
              <p:nvPr/>
            </p:nvSpPr>
            <p:spPr bwMode="auto">
              <a:xfrm>
                <a:off x="3170" y="147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383" name="L631"/>
              <p:cNvSpPr>
                <a:spLocks noChangeAspect="1" noChangeShapeType="1"/>
              </p:cNvSpPr>
              <p:nvPr/>
            </p:nvSpPr>
            <p:spPr bwMode="auto">
              <a:xfrm>
                <a:off x="3170" y="147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20620" name="Paraguay">
              <a:hlinkClick r:id="" action="ppaction://noaction"/>
            </p:cNvPr>
            <p:cNvSpPr>
              <a:spLocks noChangeAspect="1"/>
            </p:cNvSpPr>
            <p:nvPr/>
          </p:nvSpPr>
          <p:spPr bwMode="auto">
            <a:xfrm>
              <a:off x="1283" y="1632"/>
              <a:ext cx="77" cy="81"/>
            </a:xfrm>
            <a:custGeom>
              <a:avLst/>
              <a:gdLst>
                <a:gd name="T0" fmla="*/ 43 w 77"/>
                <a:gd name="T1" fmla="*/ 11 h 81"/>
                <a:gd name="T2" fmla="*/ 44 w 77"/>
                <a:gd name="T3" fmla="*/ 16 h 81"/>
                <a:gd name="T4" fmla="*/ 44 w 77"/>
                <a:gd name="T5" fmla="*/ 21 h 81"/>
                <a:gd name="T6" fmla="*/ 44 w 77"/>
                <a:gd name="T7" fmla="*/ 26 h 81"/>
                <a:gd name="T8" fmla="*/ 48 w 77"/>
                <a:gd name="T9" fmla="*/ 28 h 81"/>
                <a:gd name="T10" fmla="*/ 52 w 77"/>
                <a:gd name="T11" fmla="*/ 29 h 81"/>
                <a:gd name="T12" fmla="*/ 57 w 77"/>
                <a:gd name="T13" fmla="*/ 29 h 81"/>
                <a:gd name="T14" fmla="*/ 60 w 77"/>
                <a:gd name="T15" fmla="*/ 29 h 81"/>
                <a:gd name="T16" fmla="*/ 64 w 77"/>
                <a:gd name="T17" fmla="*/ 30 h 81"/>
                <a:gd name="T18" fmla="*/ 65 w 77"/>
                <a:gd name="T19" fmla="*/ 34 h 81"/>
                <a:gd name="T20" fmla="*/ 66 w 77"/>
                <a:gd name="T21" fmla="*/ 38 h 81"/>
                <a:gd name="T22" fmla="*/ 66 w 77"/>
                <a:gd name="T23" fmla="*/ 42 h 81"/>
                <a:gd name="T24" fmla="*/ 68 w 77"/>
                <a:gd name="T25" fmla="*/ 45 h 81"/>
                <a:gd name="T26" fmla="*/ 72 w 77"/>
                <a:gd name="T27" fmla="*/ 45 h 81"/>
                <a:gd name="T28" fmla="*/ 77 w 77"/>
                <a:gd name="T29" fmla="*/ 46 h 81"/>
                <a:gd name="T30" fmla="*/ 77 w 77"/>
                <a:gd name="T31" fmla="*/ 51 h 81"/>
                <a:gd name="T32" fmla="*/ 76 w 77"/>
                <a:gd name="T33" fmla="*/ 56 h 81"/>
                <a:gd name="T34" fmla="*/ 76 w 77"/>
                <a:gd name="T35" fmla="*/ 60 h 81"/>
                <a:gd name="T36" fmla="*/ 75 w 77"/>
                <a:gd name="T37" fmla="*/ 63 h 81"/>
                <a:gd name="T38" fmla="*/ 75 w 77"/>
                <a:gd name="T39" fmla="*/ 67 h 81"/>
                <a:gd name="T40" fmla="*/ 74 w 77"/>
                <a:gd name="T41" fmla="*/ 71 h 81"/>
                <a:gd name="T42" fmla="*/ 70 w 77"/>
                <a:gd name="T43" fmla="*/ 75 h 81"/>
                <a:gd name="T44" fmla="*/ 68 w 77"/>
                <a:gd name="T45" fmla="*/ 77 h 81"/>
                <a:gd name="T46" fmla="*/ 63 w 77"/>
                <a:gd name="T47" fmla="*/ 79 h 81"/>
                <a:gd name="T48" fmla="*/ 59 w 77"/>
                <a:gd name="T49" fmla="*/ 80 h 81"/>
                <a:gd name="T50" fmla="*/ 55 w 77"/>
                <a:gd name="T51" fmla="*/ 81 h 81"/>
                <a:gd name="T52" fmla="*/ 50 w 77"/>
                <a:gd name="T53" fmla="*/ 79 h 81"/>
                <a:gd name="T54" fmla="*/ 47 w 77"/>
                <a:gd name="T55" fmla="*/ 78 h 81"/>
                <a:gd name="T56" fmla="*/ 42 w 77"/>
                <a:gd name="T57" fmla="*/ 77 h 81"/>
                <a:gd name="T58" fmla="*/ 39 w 77"/>
                <a:gd name="T59" fmla="*/ 76 h 81"/>
                <a:gd name="T60" fmla="*/ 41 w 77"/>
                <a:gd name="T61" fmla="*/ 71 h 81"/>
                <a:gd name="T62" fmla="*/ 44 w 77"/>
                <a:gd name="T63" fmla="*/ 66 h 81"/>
                <a:gd name="T64" fmla="*/ 46 w 77"/>
                <a:gd name="T65" fmla="*/ 62 h 81"/>
                <a:gd name="T66" fmla="*/ 44 w 77"/>
                <a:gd name="T67" fmla="*/ 59 h 81"/>
                <a:gd name="T68" fmla="*/ 41 w 77"/>
                <a:gd name="T69" fmla="*/ 56 h 81"/>
                <a:gd name="T70" fmla="*/ 36 w 77"/>
                <a:gd name="T71" fmla="*/ 53 h 81"/>
                <a:gd name="T72" fmla="*/ 32 w 77"/>
                <a:gd name="T73" fmla="*/ 51 h 81"/>
                <a:gd name="T74" fmla="*/ 27 w 77"/>
                <a:gd name="T75" fmla="*/ 48 h 81"/>
                <a:gd name="T76" fmla="*/ 22 w 77"/>
                <a:gd name="T77" fmla="*/ 47 h 81"/>
                <a:gd name="T78" fmla="*/ 18 w 77"/>
                <a:gd name="T79" fmla="*/ 46 h 81"/>
                <a:gd name="T80" fmla="*/ 15 w 77"/>
                <a:gd name="T81" fmla="*/ 43 h 81"/>
                <a:gd name="T82" fmla="*/ 12 w 77"/>
                <a:gd name="T83" fmla="*/ 41 h 81"/>
                <a:gd name="T84" fmla="*/ 7 w 77"/>
                <a:gd name="T85" fmla="*/ 37 h 81"/>
                <a:gd name="T86" fmla="*/ 4 w 77"/>
                <a:gd name="T87" fmla="*/ 33 h 81"/>
                <a:gd name="T88" fmla="*/ 1 w 77"/>
                <a:gd name="T89" fmla="*/ 30 h 81"/>
                <a:gd name="T90" fmla="*/ 1 w 77"/>
                <a:gd name="T91" fmla="*/ 28 h 81"/>
                <a:gd name="T92" fmla="*/ 2 w 77"/>
                <a:gd name="T93" fmla="*/ 24 h 81"/>
                <a:gd name="T94" fmla="*/ 3 w 77"/>
                <a:gd name="T95" fmla="*/ 21 h 81"/>
                <a:gd name="T96" fmla="*/ 3 w 77"/>
                <a:gd name="T97" fmla="*/ 17 h 81"/>
                <a:gd name="T98" fmla="*/ 3 w 77"/>
                <a:gd name="T99" fmla="*/ 13 h 81"/>
                <a:gd name="T100" fmla="*/ 5 w 77"/>
                <a:gd name="T101" fmla="*/ 10 h 81"/>
                <a:gd name="T102" fmla="*/ 7 w 77"/>
                <a:gd name="T103" fmla="*/ 6 h 81"/>
                <a:gd name="T104" fmla="*/ 9 w 77"/>
                <a:gd name="T105" fmla="*/ 4 h 81"/>
                <a:gd name="T106" fmla="*/ 14 w 77"/>
                <a:gd name="T107" fmla="*/ 3 h 81"/>
                <a:gd name="T108" fmla="*/ 17 w 77"/>
                <a:gd name="T109" fmla="*/ 2 h 81"/>
                <a:gd name="T110" fmla="*/ 20 w 77"/>
                <a:gd name="T111" fmla="*/ 1 h 81"/>
                <a:gd name="T112" fmla="*/ 25 w 77"/>
                <a:gd name="T113" fmla="*/ 0 h 81"/>
                <a:gd name="T114" fmla="*/ 29 w 77"/>
                <a:gd name="T115" fmla="*/ 0 h 81"/>
                <a:gd name="T116" fmla="*/ 34 w 77"/>
                <a:gd name="T117" fmla="*/ 0 h 81"/>
                <a:gd name="T118" fmla="*/ 37 w 77"/>
                <a:gd name="T119" fmla="*/ 2 h 81"/>
                <a:gd name="T120" fmla="*/ 40 w 77"/>
                <a:gd name="T121" fmla="*/ 4 h 81"/>
                <a:gd name="T122" fmla="*/ 41 w 77"/>
                <a:gd name="T123" fmla="*/ 7 h 81"/>
                <a:gd name="T124" fmla="*/ 42 w 77"/>
                <a:gd name="T125" fmla="*/ 9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7"/>
                <a:gd name="T190" fmla="*/ 0 h 81"/>
                <a:gd name="T191" fmla="*/ 77 w 77"/>
                <a:gd name="T192" fmla="*/ 81 h 8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7" h="81">
                  <a:moveTo>
                    <a:pt x="42" y="9"/>
                  </a:moveTo>
                  <a:lnTo>
                    <a:pt x="42" y="10"/>
                  </a:lnTo>
                  <a:lnTo>
                    <a:pt x="43" y="10"/>
                  </a:lnTo>
                  <a:lnTo>
                    <a:pt x="43" y="11"/>
                  </a:lnTo>
                  <a:lnTo>
                    <a:pt x="44" y="12"/>
                  </a:lnTo>
                  <a:lnTo>
                    <a:pt x="44" y="14"/>
                  </a:lnTo>
                  <a:lnTo>
                    <a:pt x="44" y="15"/>
                  </a:lnTo>
                  <a:lnTo>
                    <a:pt x="44" y="16"/>
                  </a:lnTo>
                  <a:lnTo>
                    <a:pt x="44" y="17"/>
                  </a:lnTo>
                  <a:lnTo>
                    <a:pt x="44" y="18"/>
                  </a:lnTo>
                  <a:lnTo>
                    <a:pt x="44" y="20"/>
                  </a:lnTo>
                  <a:lnTo>
                    <a:pt x="44" y="21"/>
                  </a:lnTo>
                  <a:lnTo>
                    <a:pt x="44" y="22"/>
                  </a:lnTo>
                  <a:lnTo>
                    <a:pt x="44" y="23"/>
                  </a:lnTo>
                  <a:lnTo>
                    <a:pt x="44" y="24"/>
                  </a:lnTo>
                  <a:lnTo>
                    <a:pt x="44" y="26"/>
                  </a:lnTo>
                  <a:lnTo>
                    <a:pt x="44" y="27"/>
                  </a:lnTo>
                  <a:lnTo>
                    <a:pt x="45" y="27"/>
                  </a:lnTo>
                  <a:lnTo>
                    <a:pt x="47" y="28"/>
                  </a:lnTo>
                  <a:lnTo>
                    <a:pt x="48" y="28"/>
                  </a:lnTo>
                  <a:lnTo>
                    <a:pt x="49" y="29"/>
                  </a:lnTo>
                  <a:lnTo>
                    <a:pt x="50" y="29"/>
                  </a:lnTo>
                  <a:lnTo>
                    <a:pt x="51" y="29"/>
                  </a:lnTo>
                  <a:lnTo>
                    <a:pt x="52" y="29"/>
                  </a:lnTo>
                  <a:lnTo>
                    <a:pt x="53" y="29"/>
                  </a:lnTo>
                  <a:lnTo>
                    <a:pt x="54" y="29"/>
                  </a:lnTo>
                  <a:lnTo>
                    <a:pt x="56" y="29"/>
                  </a:lnTo>
                  <a:lnTo>
                    <a:pt x="57" y="29"/>
                  </a:lnTo>
                  <a:lnTo>
                    <a:pt x="57" y="28"/>
                  </a:lnTo>
                  <a:lnTo>
                    <a:pt x="58" y="28"/>
                  </a:lnTo>
                  <a:lnTo>
                    <a:pt x="59" y="28"/>
                  </a:lnTo>
                  <a:lnTo>
                    <a:pt x="60" y="29"/>
                  </a:lnTo>
                  <a:lnTo>
                    <a:pt x="61" y="29"/>
                  </a:lnTo>
                  <a:lnTo>
                    <a:pt x="62" y="29"/>
                  </a:lnTo>
                  <a:lnTo>
                    <a:pt x="63" y="30"/>
                  </a:lnTo>
                  <a:lnTo>
                    <a:pt x="64" y="30"/>
                  </a:lnTo>
                  <a:lnTo>
                    <a:pt x="64" y="31"/>
                  </a:lnTo>
                  <a:lnTo>
                    <a:pt x="65" y="32"/>
                  </a:lnTo>
                  <a:lnTo>
                    <a:pt x="65" y="33"/>
                  </a:lnTo>
                  <a:lnTo>
                    <a:pt x="65" y="34"/>
                  </a:lnTo>
                  <a:lnTo>
                    <a:pt x="65" y="36"/>
                  </a:lnTo>
                  <a:lnTo>
                    <a:pt x="65" y="37"/>
                  </a:lnTo>
                  <a:lnTo>
                    <a:pt x="66" y="37"/>
                  </a:lnTo>
                  <a:lnTo>
                    <a:pt x="66" y="38"/>
                  </a:lnTo>
                  <a:lnTo>
                    <a:pt x="66" y="39"/>
                  </a:lnTo>
                  <a:lnTo>
                    <a:pt x="66" y="40"/>
                  </a:lnTo>
                  <a:lnTo>
                    <a:pt x="66" y="41"/>
                  </a:lnTo>
                  <a:lnTo>
                    <a:pt x="66" y="42"/>
                  </a:lnTo>
                  <a:lnTo>
                    <a:pt x="66" y="43"/>
                  </a:lnTo>
                  <a:lnTo>
                    <a:pt x="67" y="44"/>
                  </a:lnTo>
                  <a:lnTo>
                    <a:pt x="67" y="45"/>
                  </a:lnTo>
                  <a:lnTo>
                    <a:pt x="68" y="45"/>
                  </a:lnTo>
                  <a:lnTo>
                    <a:pt x="69" y="45"/>
                  </a:lnTo>
                  <a:lnTo>
                    <a:pt x="71" y="46"/>
                  </a:lnTo>
                  <a:lnTo>
                    <a:pt x="71" y="45"/>
                  </a:lnTo>
                  <a:lnTo>
                    <a:pt x="72" y="45"/>
                  </a:lnTo>
                  <a:lnTo>
                    <a:pt x="74" y="45"/>
                  </a:lnTo>
                  <a:lnTo>
                    <a:pt x="75" y="45"/>
                  </a:lnTo>
                  <a:lnTo>
                    <a:pt x="76" y="45"/>
                  </a:lnTo>
                  <a:lnTo>
                    <a:pt x="77" y="46"/>
                  </a:lnTo>
                  <a:lnTo>
                    <a:pt x="77" y="47"/>
                  </a:lnTo>
                  <a:lnTo>
                    <a:pt x="77" y="49"/>
                  </a:lnTo>
                  <a:lnTo>
                    <a:pt x="77" y="50"/>
                  </a:lnTo>
                  <a:lnTo>
                    <a:pt x="77" y="51"/>
                  </a:lnTo>
                  <a:lnTo>
                    <a:pt x="77" y="53"/>
                  </a:lnTo>
                  <a:lnTo>
                    <a:pt x="76" y="54"/>
                  </a:lnTo>
                  <a:lnTo>
                    <a:pt x="76" y="55"/>
                  </a:lnTo>
                  <a:lnTo>
                    <a:pt x="76" y="56"/>
                  </a:lnTo>
                  <a:lnTo>
                    <a:pt x="76" y="57"/>
                  </a:lnTo>
                  <a:lnTo>
                    <a:pt x="76" y="58"/>
                  </a:lnTo>
                  <a:lnTo>
                    <a:pt x="76" y="59"/>
                  </a:lnTo>
                  <a:lnTo>
                    <a:pt x="76" y="60"/>
                  </a:lnTo>
                  <a:lnTo>
                    <a:pt x="76" y="61"/>
                  </a:lnTo>
                  <a:lnTo>
                    <a:pt x="76" y="62"/>
                  </a:lnTo>
                  <a:lnTo>
                    <a:pt x="75" y="62"/>
                  </a:lnTo>
                  <a:lnTo>
                    <a:pt x="75" y="63"/>
                  </a:lnTo>
                  <a:lnTo>
                    <a:pt x="75" y="64"/>
                  </a:lnTo>
                  <a:lnTo>
                    <a:pt x="75" y="65"/>
                  </a:lnTo>
                  <a:lnTo>
                    <a:pt x="75" y="66"/>
                  </a:lnTo>
                  <a:lnTo>
                    <a:pt x="75" y="67"/>
                  </a:lnTo>
                  <a:lnTo>
                    <a:pt x="75" y="68"/>
                  </a:lnTo>
                  <a:lnTo>
                    <a:pt x="74" y="69"/>
                  </a:lnTo>
                  <a:lnTo>
                    <a:pt x="74" y="70"/>
                  </a:lnTo>
                  <a:lnTo>
                    <a:pt x="74" y="71"/>
                  </a:lnTo>
                  <a:lnTo>
                    <a:pt x="73" y="72"/>
                  </a:lnTo>
                  <a:lnTo>
                    <a:pt x="72" y="73"/>
                  </a:lnTo>
                  <a:lnTo>
                    <a:pt x="71" y="74"/>
                  </a:lnTo>
                  <a:lnTo>
                    <a:pt x="70" y="75"/>
                  </a:lnTo>
                  <a:lnTo>
                    <a:pt x="69" y="75"/>
                  </a:lnTo>
                  <a:lnTo>
                    <a:pt x="69" y="76"/>
                  </a:lnTo>
                  <a:lnTo>
                    <a:pt x="68" y="76"/>
                  </a:lnTo>
                  <a:lnTo>
                    <a:pt x="68" y="77"/>
                  </a:lnTo>
                  <a:lnTo>
                    <a:pt x="66" y="78"/>
                  </a:lnTo>
                  <a:lnTo>
                    <a:pt x="65" y="79"/>
                  </a:lnTo>
                  <a:lnTo>
                    <a:pt x="64" y="79"/>
                  </a:lnTo>
                  <a:lnTo>
                    <a:pt x="63" y="79"/>
                  </a:lnTo>
                  <a:lnTo>
                    <a:pt x="62" y="79"/>
                  </a:lnTo>
                  <a:lnTo>
                    <a:pt x="61" y="79"/>
                  </a:lnTo>
                  <a:lnTo>
                    <a:pt x="60" y="80"/>
                  </a:lnTo>
                  <a:lnTo>
                    <a:pt x="59" y="80"/>
                  </a:lnTo>
                  <a:lnTo>
                    <a:pt x="58" y="81"/>
                  </a:lnTo>
                  <a:lnTo>
                    <a:pt x="57" y="81"/>
                  </a:lnTo>
                  <a:lnTo>
                    <a:pt x="56" y="81"/>
                  </a:lnTo>
                  <a:lnTo>
                    <a:pt x="55" y="81"/>
                  </a:lnTo>
                  <a:lnTo>
                    <a:pt x="54" y="81"/>
                  </a:lnTo>
                  <a:lnTo>
                    <a:pt x="52" y="80"/>
                  </a:lnTo>
                  <a:lnTo>
                    <a:pt x="51" y="79"/>
                  </a:lnTo>
                  <a:lnTo>
                    <a:pt x="50" y="79"/>
                  </a:lnTo>
                  <a:lnTo>
                    <a:pt x="50" y="78"/>
                  </a:lnTo>
                  <a:lnTo>
                    <a:pt x="49" y="78"/>
                  </a:lnTo>
                  <a:lnTo>
                    <a:pt x="48" y="78"/>
                  </a:lnTo>
                  <a:lnTo>
                    <a:pt x="47" y="78"/>
                  </a:lnTo>
                  <a:lnTo>
                    <a:pt x="45" y="77"/>
                  </a:lnTo>
                  <a:lnTo>
                    <a:pt x="44" y="77"/>
                  </a:lnTo>
                  <a:lnTo>
                    <a:pt x="43" y="77"/>
                  </a:lnTo>
                  <a:lnTo>
                    <a:pt x="42" y="77"/>
                  </a:lnTo>
                  <a:lnTo>
                    <a:pt x="41" y="77"/>
                  </a:lnTo>
                  <a:lnTo>
                    <a:pt x="40" y="77"/>
                  </a:lnTo>
                  <a:lnTo>
                    <a:pt x="39" y="77"/>
                  </a:lnTo>
                  <a:lnTo>
                    <a:pt x="39" y="76"/>
                  </a:lnTo>
                  <a:lnTo>
                    <a:pt x="39" y="74"/>
                  </a:lnTo>
                  <a:lnTo>
                    <a:pt x="40" y="73"/>
                  </a:lnTo>
                  <a:lnTo>
                    <a:pt x="40" y="72"/>
                  </a:lnTo>
                  <a:lnTo>
                    <a:pt x="41" y="71"/>
                  </a:lnTo>
                  <a:lnTo>
                    <a:pt x="42" y="69"/>
                  </a:lnTo>
                  <a:lnTo>
                    <a:pt x="42" y="68"/>
                  </a:lnTo>
                  <a:lnTo>
                    <a:pt x="43" y="67"/>
                  </a:lnTo>
                  <a:lnTo>
                    <a:pt x="44" y="66"/>
                  </a:lnTo>
                  <a:lnTo>
                    <a:pt x="44" y="65"/>
                  </a:lnTo>
                  <a:lnTo>
                    <a:pt x="45" y="64"/>
                  </a:lnTo>
                  <a:lnTo>
                    <a:pt x="46" y="63"/>
                  </a:lnTo>
                  <a:lnTo>
                    <a:pt x="46" y="62"/>
                  </a:lnTo>
                  <a:lnTo>
                    <a:pt x="46" y="61"/>
                  </a:lnTo>
                  <a:lnTo>
                    <a:pt x="45" y="60"/>
                  </a:lnTo>
                  <a:lnTo>
                    <a:pt x="45" y="59"/>
                  </a:lnTo>
                  <a:lnTo>
                    <a:pt x="44" y="59"/>
                  </a:lnTo>
                  <a:lnTo>
                    <a:pt x="43" y="57"/>
                  </a:lnTo>
                  <a:lnTo>
                    <a:pt x="42" y="57"/>
                  </a:lnTo>
                  <a:lnTo>
                    <a:pt x="42" y="56"/>
                  </a:lnTo>
                  <a:lnTo>
                    <a:pt x="41" y="56"/>
                  </a:lnTo>
                  <a:lnTo>
                    <a:pt x="40" y="56"/>
                  </a:lnTo>
                  <a:lnTo>
                    <a:pt x="39" y="55"/>
                  </a:lnTo>
                  <a:lnTo>
                    <a:pt x="38" y="54"/>
                  </a:lnTo>
                  <a:lnTo>
                    <a:pt x="36" y="53"/>
                  </a:lnTo>
                  <a:lnTo>
                    <a:pt x="35" y="52"/>
                  </a:lnTo>
                  <a:lnTo>
                    <a:pt x="33" y="52"/>
                  </a:lnTo>
                  <a:lnTo>
                    <a:pt x="33" y="51"/>
                  </a:lnTo>
                  <a:lnTo>
                    <a:pt x="32" y="51"/>
                  </a:lnTo>
                  <a:lnTo>
                    <a:pt x="31" y="50"/>
                  </a:lnTo>
                  <a:lnTo>
                    <a:pt x="29" y="49"/>
                  </a:lnTo>
                  <a:lnTo>
                    <a:pt x="28" y="48"/>
                  </a:lnTo>
                  <a:lnTo>
                    <a:pt x="27" y="48"/>
                  </a:lnTo>
                  <a:lnTo>
                    <a:pt x="26" y="48"/>
                  </a:lnTo>
                  <a:lnTo>
                    <a:pt x="26" y="47"/>
                  </a:lnTo>
                  <a:lnTo>
                    <a:pt x="23" y="47"/>
                  </a:lnTo>
                  <a:lnTo>
                    <a:pt x="22" y="47"/>
                  </a:lnTo>
                  <a:lnTo>
                    <a:pt x="21" y="47"/>
                  </a:lnTo>
                  <a:lnTo>
                    <a:pt x="20" y="47"/>
                  </a:lnTo>
                  <a:lnTo>
                    <a:pt x="19" y="47"/>
                  </a:lnTo>
                  <a:lnTo>
                    <a:pt x="18" y="46"/>
                  </a:lnTo>
                  <a:lnTo>
                    <a:pt x="17" y="46"/>
                  </a:lnTo>
                  <a:lnTo>
                    <a:pt x="16" y="45"/>
                  </a:lnTo>
                  <a:lnTo>
                    <a:pt x="16" y="44"/>
                  </a:lnTo>
                  <a:lnTo>
                    <a:pt x="15" y="43"/>
                  </a:lnTo>
                  <a:lnTo>
                    <a:pt x="14" y="42"/>
                  </a:lnTo>
                  <a:lnTo>
                    <a:pt x="13" y="42"/>
                  </a:lnTo>
                  <a:lnTo>
                    <a:pt x="13" y="41"/>
                  </a:lnTo>
                  <a:lnTo>
                    <a:pt x="12" y="41"/>
                  </a:lnTo>
                  <a:lnTo>
                    <a:pt x="11" y="40"/>
                  </a:lnTo>
                  <a:lnTo>
                    <a:pt x="10" y="39"/>
                  </a:lnTo>
                  <a:lnTo>
                    <a:pt x="8" y="38"/>
                  </a:lnTo>
                  <a:lnTo>
                    <a:pt x="7" y="37"/>
                  </a:lnTo>
                  <a:lnTo>
                    <a:pt x="6" y="36"/>
                  </a:lnTo>
                  <a:lnTo>
                    <a:pt x="5" y="35"/>
                  </a:lnTo>
                  <a:lnTo>
                    <a:pt x="5" y="34"/>
                  </a:lnTo>
                  <a:lnTo>
                    <a:pt x="4" y="33"/>
                  </a:lnTo>
                  <a:lnTo>
                    <a:pt x="4" y="32"/>
                  </a:lnTo>
                  <a:lnTo>
                    <a:pt x="3" y="31"/>
                  </a:lnTo>
                  <a:lnTo>
                    <a:pt x="2" y="31"/>
                  </a:lnTo>
                  <a:lnTo>
                    <a:pt x="1" y="30"/>
                  </a:lnTo>
                  <a:lnTo>
                    <a:pt x="0" y="30"/>
                  </a:lnTo>
                  <a:lnTo>
                    <a:pt x="0" y="29"/>
                  </a:lnTo>
                  <a:lnTo>
                    <a:pt x="0" y="28"/>
                  </a:lnTo>
                  <a:lnTo>
                    <a:pt x="1" y="28"/>
                  </a:lnTo>
                  <a:lnTo>
                    <a:pt x="1" y="27"/>
                  </a:lnTo>
                  <a:lnTo>
                    <a:pt x="1" y="26"/>
                  </a:lnTo>
                  <a:lnTo>
                    <a:pt x="2" y="25"/>
                  </a:lnTo>
                  <a:lnTo>
                    <a:pt x="2" y="24"/>
                  </a:lnTo>
                  <a:lnTo>
                    <a:pt x="2" y="23"/>
                  </a:lnTo>
                  <a:lnTo>
                    <a:pt x="2" y="22"/>
                  </a:lnTo>
                  <a:lnTo>
                    <a:pt x="3" y="22"/>
                  </a:lnTo>
                  <a:lnTo>
                    <a:pt x="3" y="21"/>
                  </a:lnTo>
                  <a:lnTo>
                    <a:pt x="3" y="20"/>
                  </a:lnTo>
                  <a:lnTo>
                    <a:pt x="3" y="19"/>
                  </a:lnTo>
                  <a:lnTo>
                    <a:pt x="3" y="18"/>
                  </a:lnTo>
                  <a:lnTo>
                    <a:pt x="3" y="17"/>
                  </a:lnTo>
                  <a:lnTo>
                    <a:pt x="3" y="16"/>
                  </a:lnTo>
                  <a:lnTo>
                    <a:pt x="3" y="15"/>
                  </a:lnTo>
                  <a:lnTo>
                    <a:pt x="3" y="14"/>
                  </a:lnTo>
                  <a:lnTo>
                    <a:pt x="3" y="13"/>
                  </a:lnTo>
                  <a:lnTo>
                    <a:pt x="4" y="12"/>
                  </a:lnTo>
                  <a:lnTo>
                    <a:pt x="4" y="11"/>
                  </a:lnTo>
                  <a:lnTo>
                    <a:pt x="5" y="11"/>
                  </a:lnTo>
                  <a:lnTo>
                    <a:pt x="5" y="10"/>
                  </a:lnTo>
                  <a:lnTo>
                    <a:pt x="6" y="9"/>
                  </a:lnTo>
                  <a:lnTo>
                    <a:pt x="6" y="8"/>
                  </a:lnTo>
                  <a:lnTo>
                    <a:pt x="7" y="8"/>
                  </a:lnTo>
                  <a:lnTo>
                    <a:pt x="7" y="6"/>
                  </a:lnTo>
                  <a:lnTo>
                    <a:pt x="7" y="5"/>
                  </a:lnTo>
                  <a:lnTo>
                    <a:pt x="8" y="5"/>
                  </a:lnTo>
                  <a:lnTo>
                    <a:pt x="9" y="5"/>
                  </a:lnTo>
                  <a:lnTo>
                    <a:pt x="9" y="4"/>
                  </a:lnTo>
                  <a:lnTo>
                    <a:pt x="10" y="4"/>
                  </a:lnTo>
                  <a:lnTo>
                    <a:pt x="11" y="4"/>
                  </a:lnTo>
                  <a:lnTo>
                    <a:pt x="13" y="3"/>
                  </a:lnTo>
                  <a:lnTo>
                    <a:pt x="14" y="3"/>
                  </a:lnTo>
                  <a:lnTo>
                    <a:pt x="15" y="3"/>
                  </a:lnTo>
                  <a:lnTo>
                    <a:pt x="16" y="3"/>
                  </a:lnTo>
                  <a:lnTo>
                    <a:pt x="16" y="2"/>
                  </a:lnTo>
                  <a:lnTo>
                    <a:pt x="17" y="2"/>
                  </a:lnTo>
                  <a:lnTo>
                    <a:pt x="18" y="2"/>
                  </a:lnTo>
                  <a:lnTo>
                    <a:pt x="19" y="2"/>
                  </a:lnTo>
                  <a:lnTo>
                    <a:pt x="19" y="1"/>
                  </a:lnTo>
                  <a:lnTo>
                    <a:pt x="20" y="1"/>
                  </a:lnTo>
                  <a:lnTo>
                    <a:pt x="21" y="1"/>
                  </a:lnTo>
                  <a:lnTo>
                    <a:pt x="23" y="1"/>
                  </a:lnTo>
                  <a:lnTo>
                    <a:pt x="24" y="0"/>
                  </a:lnTo>
                  <a:lnTo>
                    <a:pt x="25" y="0"/>
                  </a:lnTo>
                  <a:lnTo>
                    <a:pt x="26" y="0"/>
                  </a:lnTo>
                  <a:lnTo>
                    <a:pt x="27" y="0"/>
                  </a:lnTo>
                  <a:lnTo>
                    <a:pt x="28" y="0"/>
                  </a:lnTo>
                  <a:lnTo>
                    <a:pt x="29" y="0"/>
                  </a:lnTo>
                  <a:lnTo>
                    <a:pt x="30" y="0"/>
                  </a:lnTo>
                  <a:lnTo>
                    <a:pt x="32" y="0"/>
                  </a:lnTo>
                  <a:lnTo>
                    <a:pt x="33" y="0"/>
                  </a:lnTo>
                  <a:lnTo>
                    <a:pt x="34" y="0"/>
                  </a:lnTo>
                  <a:lnTo>
                    <a:pt x="35" y="0"/>
                  </a:lnTo>
                  <a:lnTo>
                    <a:pt x="35" y="1"/>
                  </a:lnTo>
                  <a:lnTo>
                    <a:pt x="36" y="1"/>
                  </a:lnTo>
                  <a:lnTo>
                    <a:pt x="37" y="2"/>
                  </a:lnTo>
                  <a:lnTo>
                    <a:pt x="38" y="2"/>
                  </a:lnTo>
                  <a:lnTo>
                    <a:pt x="38" y="3"/>
                  </a:lnTo>
                  <a:lnTo>
                    <a:pt x="39" y="3"/>
                  </a:lnTo>
                  <a:lnTo>
                    <a:pt x="40" y="4"/>
                  </a:lnTo>
                  <a:lnTo>
                    <a:pt x="40" y="5"/>
                  </a:lnTo>
                  <a:lnTo>
                    <a:pt x="40" y="6"/>
                  </a:lnTo>
                  <a:lnTo>
                    <a:pt x="41" y="6"/>
                  </a:lnTo>
                  <a:lnTo>
                    <a:pt x="41" y="7"/>
                  </a:lnTo>
                  <a:lnTo>
                    <a:pt x="42" y="7"/>
                  </a:lnTo>
                  <a:lnTo>
                    <a:pt x="42" y="8"/>
                  </a:lnTo>
                  <a:lnTo>
                    <a:pt x="43" y="8"/>
                  </a:lnTo>
                  <a:lnTo>
                    <a:pt x="42"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21" name="Peru">
              <a:hlinkClick r:id="" action="ppaction://noaction"/>
            </p:cNvPr>
            <p:cNvSpPr>
              <a:spLocks noChangeAspect="1"/>
            </p:cNvSpPr>
            <p:nvPr/>
          </p:nvSpPr>
          <p:spPr bwMode="auto">
            <a:xfrm>
              <a:off x="1111" y="1453"/>
              <a:ext cx="115" cy="169"/>
            </a:xfrm>
            <a:custGeom>
              <a:avLst/>
              <a:gdLst>
                <a:gd name="T0" fmla="*/ 100 w 115"/>
                <a:gd name="T1" fmla="*/ 101 h 169"/>
                <a:gd name="T2" fmla="*/ 99 w 115"/>
                <a:gd name="T3" fmla="*/ 93 h 169"/>
                <a:gd name="T4" fmla="*/ 98 w 115"/>
                <a:gd name="T5" fmla="*/ 86 h 169"/>
                <a:gd name="T6" fmla="*/ 88 w 115"/>
                <a:gd name="T7" fmla="*/ 91 h 169"/>
                <a:gd name="T8" fmla="*/ 80 w 115"/>
                <a:gd name="T9" fmla="*/ 87 h 169"/>
                <a:gd name="T10" fmla="*/ 73 w 115"/>
                <a:gd name="T11" fmla="*/ 79 h 169"/>
                <a:gd name="T12" fmla="*/ 70 w 115"/>
                <a:gd name="T13" fmla="*/ 71 h 169"/>
                <a:gd name="T14" fmla="*/ 72 w 115"/>
                <a:gd name="T15" fmla="*/ 62 h 169"/>
                <a:gd name="T16" fmla="*/ 76 w 115"/>
                <a:gd name="T17" fmla="*/ 55 h 169"/>
                <a:gd name="T18" fmla="*/ 82 w 115"/>
                <a:gd name="T19" fmla="*/ 45 h 169"/>
                <a:gd name="T20" fmla="*/ 92 w 115"/>
                <a:gd name="T21" fmla="*/ 41 h 169"/>
                <a:gd name="T22" fmla="*/ 102 w 115"/>
                <a:gd name="T23" fmla="*/ 38 h 169"/>
                <a:gd name="T24" fmla="*/ 101 w 115"/>
                <a:gd name="T25" fmla="*/ 34 h 169"/>
                <a:gd name="T26" fmla="*/ 99 w 115"/>
                <a:gd name="T27" fmla="*/ 31 h 169"/>
                <a:gd name="T28" fmla="*/ 101 w 115"/>
                <a:gd name="T29" fmla="*/ 23 h 169"/>
                <a:gd name="T30" fmla="*/ 94 w 115"/>
                <a:gd name="T31" fmla="*/ 21 h 169"/>
                <a:gd name="T32" fmla="*/ 84 w 115"/>
                <a:gd name="T33" fmla="*/ 22 h 169"/>
                <a:gd name="T34" fmla="*/ 75 w 115"/>
                <a:gd name="T35" fmla="*/ 21 h 169"/>
                <a:gd name="T36" fmla="*/ 71 w 115"/>
                <a:gd name="T37" fmla="*/ 14 h 169"/>
                <a:gd name="T38" fmla="*/ 66 w 115"/>
                <a:gd name="T39" fmla="*/ 8 h 169"/>
                <a:gd name="T40" fmla="*/ 61 w 115"/>
                <a:gd name="T41" fmla="*/ 2 h 169"/>
                <a:gd name="T42" fmla="*/ 54 w 115"/>
                <a:gd name="T43" fmla="*/ 0 h 169"/>
                <a:gd name="T44" fmla="*/ 56 w 115"/>
                <a:gd name="T45" fmla="*/ 8 h 169"/>
                <a:gd name="T46" fmla="*/ 50 w 115"/>
                <a:gd name="T47" fmla="*/ 15 h 169"/>
                <a:gd name="T48" fmla="*/ 43 w 115"/>
                <a:gd name="T49" fmla="*/ 23 h 169"/>
                <a:gd name="T50" fmla="*/ 33 w 115"/>
                <a:gd name="T51" fmla="*/ 26 h 169"/>
                <a:gd name="T52" fmla="*/ 26 w 115"/>
                <a:gd name="T53" fmla="*/ 33 h 169"/>
                <a:gd name="T54" fmla="*/ 23 w 115"/>
                <a:gd name="T55" fmla="*/ 43 h 169"/>
                <a:gd name="T56" fmla="*/ 16 w 115"/>
                <a:gd name="T57" fmla="*/ 43 h 169"/>
                <a:gd name="T58" fmla="*/ 8 w 115"/>
                <a:gd name="T59" fmla="*/ 41 h 169"/>
                <a:gd name="T60" fmla="*/ 9 w 115"/>
                <a:gd name="T61" fmla="*/ 33 h 169"/>
                <a:gd name="T62" fmla="*/ 4 w 115"/>
                <a:gd name="T63" fmla="*/ 35 h 169"/>
                <a:gd name="T64" fmla="*/ 0 w 115"/>
                <a:gd name="T65" fmla="*/ 42 h 169"/>
                <a:gd name="T66" fmla="*/ 3 w 115"/>
                <a:gd name="T67" fmla="*/ 50 h 169"/>
                <a:gd name="T68" fmla="*/ 5 w 115"/>
                <a:gd name="T69" fmla="*/ 56 h 169"/>
                <a:gd name="T70" fmla="*/ 11 w 115"/>
                <a:gd name="T71" fmla="*/ 61 h 169"/>
                <a:gd name="T72" fmla="*/ 16 w 115"/>
                <a:gd name="T73" fmla="*/ 69 h 169"/>
                <a:gd name="T74" fmla="*/ 23 w 115"/>
                <a:gd name="T75" fmla="*/ 80 h 169"/>
                <a:gd name="T76" fmla="*/ 28 w 115"/>
                <a:gd name="T77" fmla="*/ 92 h 169"/>
                <a:gd name="T78" fmla="*/ 32 w 115"/>
                <a:gd name="T79" fmla="*/ 103 h 169"/>
                <a:gd name="T80" fmla="*/ 38 w 115"/>
                <a:gd name="T81" fmla="*/ 112 h 169"/>
                <a:gd name="T82" fmla="*/ 44 w 115"/>
                <a:gd name="T83" fmla="*/ 121 h 169"/>
                <a:gd name="T84" fmla="*/ 45 w 115"/>
                <a:gd name="T85" fmla="*/ 129 h 169"/>
                <a:gd name="T86" fmla="*/ 51 w 115"/>
                <a:gd name="T87" fmla="*/ 137 h 169"/>
                <a:gd name="T88" fmla="*/ 58 w 115"/>
                <a:gd name="T89" fmla="*/ 143 h 169"/>
                <a:gd name="T90" fmla="*/ 66 w 115"/>
                <a:gd name="T91" fmla="*/ 148 h 169"/>
                <a:gd name="T92" fmla="*/ 76 w 115"/>
                <a:gd name="T93" fmla="*/ 153 h 169"/>
                <a:gd name="T94" fmla="*/ 86 w 115"/>
                <a:gd name="T95" fmla="*/ 158 h 169"/>
                <a:gd name="T96" fmla="*/ 93 w 115"/>
                <a:gd name="T97" fmla="*/ 164 h 169"/>
                <a:gd name="T98" fmla="*/ 101 w 115"/>
                <a:gd name="T99" fmla="*/ 168 h 169"/>
                <a:gd name="T100" fmla="*/ 107 w 115"/>
                <a:gd name="T101" fmla="*/ 163 h 169"/>
                <a:gd name="T102" fmla="*/ 110 w 115"/>
                <a:gd name="T103" fmla="*/ 157 h 169"/>
                <a:gd name="T104" fmla="*/ 111 w 115"/>
                <a:gd name="T105" fmla="*/ 149 h 169"/>
                <a:gd name="T106" fmla="*/ 111 w 115"/>
                <a:gd name="T107" fmla="*/ 141 h 169"/>
                <a:gd name="T108" fmla="*/ 112 w 115"/>
                <a:gd name="T109" fmla="*/ 134 h 169"/>
                <a:gd name="T110" fmla="*/ 112 w 115"/>
                <a:gd name="T111" fmla="*/ 125 h 169"/>
                <a:gd name="T112" fmla="*/ 115 w 115"/>
                <a:gd name="T113" fmla="*/ 115 h 169"/>
                <a:gd name="T114" fmla="*/ 111 w 115"/>
                <a:gd name="T115" fmla="*/ 108 h 169"/>
                <a:gd name="T116" fmla="*/ 107 w 115"/>
                <a:gd name="T117" fmla="*/ 100 h 1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5"/>
                <a:gd name="T178" fmla="*/ 0 h 169"/>
                <a:gd name="T179" fmla="*/ 115 w 115"/>
                <a:gd name="T180" fmla="*/ 169 h 1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5" h="169">
                  <a:moveTo>
                    <a:pt x="107" y="100"/>
                  </a:moveTo>
                  <a:lnTo>
                    <a:pt x="106" y="100"/>
                  </a:lnTo>
                  <a:lnTo>
                    <a:pt x="105" y="100"/>
                  </a:lnTo>
                  <a:lnTo>
                    <a:pt x="104" y="100"/>
                  </a:lnTo>
                  <a:lnTo>
                    <a:pt x="104" y="101"/>
                  </a:lnTo>
                  <a:lnTo>
                    <a:pt x="103" y="101"/>
                  </a:lnTo>
                  <a:lnTo>
                    <a:pt x="102" y="101"/>
                  </a:lnTo>
                  <a:lnTo>
                    <a:pt x="101" y="101"/>
                  </a:lnTo>
                  <a:lnTo>
                    <a:pt x="100" y="101"/>
                  </a:lnTo>
                  <a:lnTo>
                    <a:pt x="100" y="100"/>
                  </a:lnTo>
                  <a:lnTo>
                    <a:pt x="99" y="100"/>
                  </a:lnTo>
                  <a:lnTo>
                    <a:pt x="99" y="99"/>
                  </a:lnTo>
                  <a:lnTo>
                    <a:pt x="99" y="98"/>
                  </a:lnTo>
                  <a:lnTo>
                    <a:pt x="99" y="97"/>
                  </a:lnTo>
                  <a:lnTo>
                    <a:pt x="99" y="96"/>
                  </a:lnTo>
                  <a:lnTo>
                    <a:pt x="99" y="95"/>
                  </a:lnTo>
                  <a:lnTo>
                    <a:pt x="99" y="94"/>
                  </a:lnTo>
                  <a:lnTo>
                    <a:pt x="99" y="93"/>
                  </a:lnTo>
                  <a:lnTo>
                    <a:pt x="99" y="92"/>
                  </a:lnTo>
                  <a:lnTo>
                    <a:pt x="99" y="91"/>
                  </a:lnTo>
                  <a:lnTo>
                    <a:pt x="99" y="90"/>
                  </a:lnTo>
                  <a:lnTo>
                    <a:pt x="99" y="89"/>
                  </a:lnTo>
                  <a:lnTo>
                    <a:pt x="99" y="88"/>
                  </a:lnTo>
                  <a:lnTo>
                    <a:pt x="99" y="87"/>
                  </a:lnTo>
                  <a:lnTo>
                    <a:pt x="99" y="86"/>
                  </a:lnTo>
                  <a:lnTo>
                    <a:pt x="99" y="85"/>
                  </a:lnTo>
                  <a:lnTo>
                    <a:pt x="98" y="86"/>
                  </a:lnTo>
                  <a:lnTo>
                    <a:pt x="97" y="87"/>
                  </a:lnTo>
                  <a:lnTo>
                    <a:pt x="96" y="87"/>
                  </a:lnTo>
                  <a:lnTo>
                    <a:pt x="96" y="88"/>
                  </a:lnTo>
                  <a:lnTo>
                    <a:pt x="95" y="89"/>
                  </a:lnTo>
                  <a:lnTo>
                    <a:pt x="93" y="90"/>
                  </a:lnTo>
                  <a:lnTo>
                    <a:pt x="92" y="91"/>
                  </a:lnTo>
                  <a:lnTo>
                    <a:pt x="91" y="91"/>
                  </a:lnTo>
                  <a:lnTo>
                    <a:pt x="89" y="91"/>
                  </a:lnTo>
                  <a:lnTo>
                    <a:pt x="88" y="91"/>
                  </a:lnTo>
                  <a:lnTo>
                    <a:pt x="87" y="91"/>
                  </a:lnTo>
                  <a:lnTo>
                    <a:pt x="85" y="91"/>
                  </a:lnTo>
                  <a:lnTo>
                    <a:pt x="84" y="90"/>
                  </a:lnTo>
                  <a:lnTo>
                    <a:pt x="84" y="89"/>
                  </a:lnTo>
                  <a:lnTo>
                    <a:pt x="83" y="88"/>
                  </a:lnTo>
                  <a:lnTo>
                    <a:pt x="83" y="87"/>
                  </a:lnTo>
                  <a:lnTo>
                    <a:pt x="82" y="87"/>
                  </a:lnTo>
                  <a:lnTo>
                    <a:pt x="81" y="87"/>
                  </a:lnTo>
                  <a:lnTo>
                    <a:pt x="80" y="87"/>
                  </a:lnTo>
                  <a:lnTo>
                    <a:pt x="79" y="86"/>
                  </a:lnTo>
                  <a:lnTo>
                    <a:pt x="77" y="86"/>
                  </a:lnTo>
                  <a:lnTo>
                    <a:pt x="76" y="86"/>
                  </a:lnTo>
                  <a:lnTo>
                    <a:pt x="76" y="85"/>
                  </a:lnTo>
                  <a:lnTo>
                    <a:pt x="77" y="83"/>
                  </a:lnTo>
                  <a:lnTo>
                    <a:pt x="77" y="82"/>
                  </a:lnTo>
                  <a:lnTo>
                    <a:pt x="76" y="81"/>
                  </a:lnTo>
                  <a:lnTo>
                    <a:pt x="75" y="80"/>
                  </a:lnTo>
                  <a:lnTo>
                    <a:pt x="73" y="79"/>
                  </a:lnTo>
                  <a:lnTo>
                    <a:pt x="73" y="78"/>
                  </a:lnTo>
                  <a:lnTo>
                    <a:pt x="73" y="77"/>
                  </a:lnTo>
                  <a:lnTo>
                    <a:pt x="72" y="77"/>
                  </a:lnTo>
                  <a:lnTo>
                    <a:pt x="71" y="76"/>
                  </a:lnTo>
                  <a:lnTo>
                    <a:pt x="71" y="75"/>
                  </a:lnTo>
                  <a:lnTo>
                    <a:pt x="71" y="74"/>
                  </a:lnTo>
                  <a:lnTo>
                    <a:pt x="71" y="73"/>
                  </a:lnTo>
                  <a:lnTo>
                    <a:pt x="70" y="72"/>
                  </a:lnTo>
                  <a:lnTo>
                    <a:pt x="70" y="71"/>
                  </a:lnTo>
                  <a:lnTo>
                    <a:pt x="69" y="70"/>
                  </a:lnTo>
                  <a:lnTo>
                    <a:pt x="69" y="69"/>
                  </a:lnTo>
                  <a:lnTo>
                    <a:pt x="69" y="68"/>
                  </a:lnTo>
                  <a:lnTo>
                    <a:pt x="70" y="67"/>
                  </a:lnTo>
                  <a:lnTo>
                    <a:pt x="70" y="65"/>
                  </a:lnTo>
                  <a:lnTo>
                    <a:pt x="71" y="65"/>
                  </a:lnTo>
                  <a:lnTo>
                    <a:pt x="71" y="64"/>
                  </a:lnTo>
                  <a:lnTo>
                    <a:pt x="71" y="63"/>
                  </a:lnTo>
                  <a:lnTo>
                    <a:pt x="72" y="62"/>
                  </a:lnTo>
                  <a:lnTo>
                    <a:pt x="72" y="61"/>
                  </a:lnTo>
                  <a:lnTo>
                    <a:pt x="72" y="60"/>
                  </a:lnTo>
                  <a:lnTo>
                    <a:pt x="74" y="60"/>
                  </a:lnTo>
                  <a:lnTo>
                    <a:pt x="75" y="60"/>
                  </a:lnTo>
                  <a:lnTo>
                    <a:pt x="76" y="60"/>
                  </a:lnTo>
                  <a:lnTo>
                    <a:pt x="76" y="58"/>
                  </a:lnTo>
                  <a:lnTo>
                    <a:pt x="76" y="57"/>
                  </a:lnTo>
                  <a:lnTo>
                    <a:pt x="76" y="56"/>
                  </a:lnTo>
                  <a:lnTo>
                    <a:pt x="76" y="55"/>
                  </a:lnTo>
                  <a:lnTo>
                    <a:pt x="76" y="54"/>
                  </a:lnTo>
                  <a:lnTo>
                    <a:pt x="76" y="53"/>
                  </a:lnTo>
                  <a:lnTo>
                    <a:pt x="77" y="51"/>
                  </a:lnTo>
                  <a:lnTo>
                    <a:pt x="78" y="50"/>
                  </a:lnTo>
                  <a:lnTo>
                    <a:pt x="79" y="49"/>
                  </a:lnTo>
                  <a:lnTo>
                    <a:pt x="79" y="48"/>
                  </a:lnTo>
                  <a:lnTo>
                    <a:pt x="81" y="47"/>
                  </a:lnTo>
                  <a:lnTo>
                    <a:pt x="81" y="46"/>
                  </a:lnTo>
                  <a:lnTo>
                    <a:pt x="82" y="45"/>
                  </a:lnTo>
                  <a:lnTo>
                    <a:pt x="83" y="45"/>
                  </a:lnTo>
                  <a:lnTo>
                    <a:pt x="84" y="44"/>
                  </a:lnTo>
                  <a:lnTo>
                    <a:pt x="86" y="43"/>
                  </a:lnTo>
                  <a:lnTo>
                    <a:pt x="87" y="42"/>
                  </a:lnTo>
                  <a:lnTo>
                    <a:pt x="88" y="42"/>
                  </a:lnTo>
                  <a:lnTo>
                    <a:pt x="89" y="41"/>
                  </a:lnTo>
                  <a:lnTo>
                    <a:pt x="90" y="41"/>
                  </a:lnTo>
                  <a:lnTo>
                    <a:pt x="91" y="41"/>
                  </a:lnTo>
                  <a:lnTo>
                    <a:pt x="92" y="41"/>
                  </a:lnTo>
                  <a:lnTo>
                    <a:pt x="92" y="40"/>
                  </a:lnTo>
                  <a:lnTo>
                    <a:pt x="93" y="40"/>
                  </a:lnTo>
                  <a:lnTo>
                    <a:pt x="95" y="40"/>
                  </a:lnTo>
                  <a:lnTo>
                    <a:pt x="96" y="39"/>
                  </a:lnTo>
                  <a:lnTo>
                    <a:pt x="97" y="39"/>
                  </a:lnTo>
                  <a:lnTo>
                    <a:pt x="98" y="39"/>
                  </a:lnTo>
                  <a:lnTo>
                    <a:pt x="100" y="38"/>
                  </a:lnTo>
                  <a:lnTo>
                    <a:pt x="101" y="38"/>
                  </a:lnTo>
                  <a:lnTo>
                    <a:pt x="102" y="38"/>
                  </a:lnTo>
                  <a:lnTo>
                    <a:pt x="103" y="38"/>
                  </a:lnTo>
                  <a:lnTo>
                    <a:pt x="104" y="38"/>
                  </a:lnTo>
                  <a:lnTo>
                    <a:pt x="104" y="37"/>
                  </a:lnTo>
                  <a:lnTo>
                    <a:pt x="103" y="37"/>
                  </a:lnTo>
                  <a:lnTo>
                    <a:pt x="103" y="36"/>
                  </a:lnTo>
                  <a:lnTo>
                    <a:pt x="102" y="36"/>
                  </a:lnTo>
                  <a:lnTo>
                    <a:pt x="102" y="35"/>
                  </a:lnTo>
                  <a:lnTo>
                    <a:pt x="101" y="35"/>
                  </a:lnTo>
                  <a:lnTo>
                    <a:pt x="101" y="34"/>
                  </a:lnTo>
                  <a:lnTo>
                    <a:pt x="100" y="34"/>
                  </a:lnTo>
                  <a:lnTo>
                    <a:pt x="100" y="35"/>
                  </a:lnTo>
                  <a:lnTo>
                    <a:pt x="99" y="35"/>
                  </a:lnTo>
                  <a:lnTo>
                    <a:pt x="99" y="34"/>
                  </a:lnTo>
                  <a:lnTo>
                    <a:pt x="98" y="34"/>
                  </a:lnTo>
                  <a:lnTo>
                    <a:pt x="98" y="33"/>
                  </a:lnTo>
                  <a:lnTo>
                    <a:pt x="98" y="32"/>
                  </a:lnTo>
                  <a:lnTo>
                    <a:pt x="99" y="32"/>
                  </a:lnTo>
                  <a:lnTo>
                    <a:pt x="99" y="31"/>
                  </a:lnTo>
                  <a:lnTo>
                    <a:pt x="100" y="30"/>
                  </a:lnTo>
                  <a:lnTo>
                    <a:pt x="101" y="29"/>
                  </a:lnTo>
                  <a:lnTo>
                    <a:pt x="102" y="28"/>
                  </a:lnTo>
                  <a:lnTo>
                    <a:pt x="103" y="27"/>
                  </a:lnTo>
                  <a:lnTo>
                    <a:pt x="103" y="26"/>
                  </a:lnTo>
                  <a:lnTo>
                    <a:pt x="103" y="25"/>
                  </a:lnTo>
                  <a:lnTo>
                    <a:pt x="102" y="24"/>
                  </a:lnTo>
                  <a:lnTo>
                    <a:pt x="102" y="23"/>
                  </a:lnTo>
                  <a:lnTo>
                    <a:pt x="101" y="23"/>
                  </a:lnTo>
                  <a:lnTo>
                    <a:pt x="101" y="22"/>
                  </a:lnTo>
                  <a:lnTo>
                    <a:pt x="99" y="22"/>
                  </a:lnTo>
                  <a:lnTo>
                    <a:pt x="99" y="21"/>
                  </a:lnTo>
                  <a:lnTo>
                    <a:pt x="98" y="21"/>
                  </a:lnTo>
                  <a:lnTo>
                    <a:pt x="97" y="21"/>
                  </a:lnTo>
                  <a:lnTo>
                    <a:pt x="96" y="20"/>
                  </a:lnTo>
                  <a:lnTo>
                    <a:pt x="95" y="20"/>
                  </a:lnTo>
                  <a:lnTo>
                    <a:pt x="94" y="20"/>
                  </a:lnTo>
                  <a:lnTo>
                    <a:pt x="94" y="21"/>
                  </a:lnTo>
                  <a:lnTo>
                    <a:pt x="93" y="21"/>
                  </a:lnTo>
                  <a:lnTo>
                    <a:pt x="92" y="21"/>
                  </a:lnTo>
                  <a:lnTo>
                    <a:pt x="90" y="21"/>
                  </a:lnTo>
                  <a:lnTo>
                    <a:pt x="89" y="20"/>
                  </a:lnTo>
                  <a:lnTo>
                    <a:pt x="88" y="20"/>
                  </a:lnTo>
                  <a:lnTo>
                    <a:pt x="87" y="20"/>
                  </a:lnTo>
                  <a:lnTo>
                    <a:pt x="86" y="20"/>
                  </a:lnTo>
                  <a:lnTo>
                    <a:pt x="85" y="21"/>
                  </a:lnTo>
                  <a:lnTo>
                    <a:pt x="84" y="22"/>
                  </a:lnTo>
                  <a:lnTo>
                    <a:pt x="83" y="22"/>
                  </a:lnTo>
                  <a:lnTo>
                    <a:pt x="82" y="22"/>
                  </a:lnTo>
                  <a:lnTo>
                    <a:pt x="81" y="22"/>
                  </a:lnTo>
                  <a:lnTo>
                    <a:pt x="79" y="21"/>
                  </a:lnTo>
                  <a:lnTo>
                    <a:pt x="78" y="21"/>
                  </a:lnTo>
                  <a:lnTo>
                    <a:pt x="78" y="22"/>
                  </a:lnTo>
                  <a:lnTo>
                    <a:pt x="77" y="22"/>
                  </a:lnTo>
                  <a:lnTo>
                    <a:pt x="76" y="21"/>
                  </a:lnTo>
                  <a:lnTo>
                    <a:pt x="75" y="21"/>
                  </a:lnTo>
                  <a:lnTo>
                    <a:pt x="75" y="20"/>
                  </a:lnTo>
                  <a:lnTo>
                    <a:pt x="74" y="20"/>
                  </a:lnTo>
                  <a:lnTo>
                    <a:pt x="74" y="18"/>
                  </a:lnTo>
                  <a:lnTo>
                    <a:pt x="74" y="17"/>
                  </a:lnTo>
                  <a:lnTo>
                    <a:pt x="74" y="16"/>
                  </a:lnTo>
                  <a:lnTo>
                    <a:pt x="73" y="16"/>
                  </a:lnTo>
                  <a:lnTo>
                    <a:pt x="72" y="16"/>
                  </a:lnTo>
                  <a:lnTo>
                    <a:pt x="71" y="15"/>
                  </a:lnTo>
                  <a:lnTo>
                    <a:pt x="71" y="14"/>
                  </a:lnTo>
                  <a:lnTo>
                    <a:pt x="71" y="13"/>
                  </a:lnTo>
                  <a:lnTo>
                    <a:pt x="71" y="12"/>
                  </a:lnTo>
                  <a:lnTo>
                    <a:pt x="70" y="11"/>
                  </a:lnTo>
                  <a:lnTo>
                    <a:pt x="70" y="10"/>
                  </a:lnTo>
                  <a:lnTo>
                    <a:pt x="69" y="9"/>
                  </a:lnTo>
                  <a:lnTo>
                    <a:pt x="68" y="9"/>
                  </a:lnTo>
                  <a:lnTo>
                    <a:pt x="67" y="9"/>
                  </a:lnTo>
                  <a:lnTo>
                    <a:pt x="66" y="9"/>
                  </a:lnTo>
                  <a:lnTo>
                    <a:pt x="66" y="8"/>
                  </a:lnTo>
                  <a:lnTo>
                    <a:pt x="65" y="8"/>
                  </a:lnTo>
                  <a:lnTo>
                    <a:pt x="65" y="7"/>
                  </a:lnTo>
                  <a:lnTo>
                    <a:pt x="64" y="6"/>
                  </a:lnTo>
                  <a:lnTo>
                    <a:pt x="64" y="5"/>
                  </a:lnTo>
                  <a:lnTo>
                    <a:pt x="63" y="5"/>
                  </a:lnTo>
                  <a:lnTo>
                    <a:pt x="63" y="4"/>
                  </a:lnTo>
                  <a:lnTo>
                    <a:pt x="62" y="3"/>
                  </a:lnTo>
                  <a:lnTo>
                    <a:pt x="61" y="3"/>
                  </a:lnTo>
                  <a:lnTo>
                    <a:pt x="61" y="2"/>
                  </a:lnTo>
                  <a:lnTo>
                    <a:pt x="60" y="2"/>
                  </a:lnTo>
                  <a:lnTo>
                    <a:pt x="60" y="1"/>
                  </a:lnTo>
                  <a:lnTo>
                    <a:pt x="59" y="1"/>
                  </a:lnTo>
                  <a:lnTo>
                    <a:pt x="59" y="0"/>
                  </a:lnTo>
                  <a:lnTo>
                    <a:pt x="58" y="0"/>
                  </a:lnTo>
                  <a:lnTo>
                    <a:pt x="57" y="0"/>
                  </a:lnTo>
                  <a:lnTo>
                    <a:pt x="56" y="0"/>
                  </a:lnTo>
                  <a:lnTo>
                    <a:pt x="55" y="0"/>
                  </a:lnTo>
                  <a:lnTo>
                    <a:pt x="54" y="0"/>
                  </a:lnTo>
                  <a:lnTo>
                    <a:pt x="53" y="0"/>
                  </a:lnTo>
                  <a:lnTo>
                    <a:pt x="53" y="1"/>
                  </a:lnTo>
                  <a:lnTo>
                    <a:pt x="53" y="2"/>
                  </a:lnTo>
                  <a:lnTo>
                    <a:pt x="54" y="2"/>
                  </a:lnTo>
                  <a:lnTo>
                    <a:pt x="54" y="4"/>
                  </a:lnTo>
                  <a:lnTo>
                    <a:pt x="55" y="4"/>
                  </a:lnTo>
                  <a:lnTo>
                    <a:pt x="55" y="5"/>
                  </a:lnTo>
                  <a:lnTo>
                    <a:pt x="56" y="7"/>
                  </a:lnTo>
                  <a:lnTo>
                    <a:pt x="56" y="8"/>
                  </a:lnTo>
                  <a:lnTo>
                    <a:pt x="55" y="8"/>
                  </a:lnTo>
                  <a:lnTo>
                    <a:pt x="54" y="8"/>
                  </a:lnTo>
                  <a:lnTo>
                    <a:pt x="54" y="9"/>
                  </a:lnTo>
                  <a:lnTo>
                    <a:pt x="53" y="11"/>
                  </a:lnTo>
                  <a:lnTo>
                    <a:pt x="53" y="12"/>
                  </a:lnTo>
                  <a:lnTo>
                    <a:pt x="52" y="12"/>
                  </a:lnTo>
                  <a:lnTo>
                    <a:pt x="52" y="13"/>
                  </a:lnTo>
                  <a:lnTo>
                    <a:pt x="51" y="15"/>
                  </a:lnTo>
                  <a:lnTo>
                    <a:pt x="50" y="15"/>
                  </a:lnTo>
                  <a:lnTo>
                    <a:pt x="50" y="16"/>
                  </a:lnTo>
                  <a:lnTo>
                    <a:pt x="49" y="17"/>
                  </a:lnTo>
                  <a:lnTo>
                    <a:pt x="47" y="18"/>
                  </a:lnTo>
                  <a:lnTo>
                    <a:pt x="47" y="19"/>
                  </a:lnTo>
                  <a:lnTo>
                    <a:pt x="46" y="19"/>
                  </a:lnTo>
                  <a:lnTo>
                    <a:pt x="46" y="20"/>
                  </a:lnTo>
                  <a:lnTo>
                    <a:pt x="45" y="20"/>
                  </a:lnTo>
                  <a:lnTo>
                    <a:pt x="44" y="22"/>
                  </a:lnTo>
                  <a:lnTo>
                    <a:pt x="43" y="23"/>
                  </a:lnTo>
                  <a:lnTo>
                    <a:pt x="42" y="23"/>
                  </a:lnTo>
                  <a:lnTo>
                    <a:pt x="41" y="24"/>
                  </a:lnTo>
                  <a:lnTo>
                    <a:pt x="40" y="24"/>
                  </a:lnTo>
                  <a:lnTo>
                    <a:pt x="39" y="24"/>
                  </a:lnTo>
                  <a:lnTo>
                    <a:pt x="38" y="25"/>
                  </a:lnTo>
                  <a:lnTo>
                    <a:pt x="36" y="25"/>
                  </a:lnTo>
                  <a:lnTo>
                    <a:pt x="35" y="26"/>
                  </a:lnTo>
                  <a:lnTo>
                    <a:pt x="34" y="26"/>
                  </a:lnTo>
                  <a:lnTo>
                    <a:pt x="33" y="26"/>
                  </a:lnTo>
                  <a:lnTo>
                    <a:pt x="31" y="27"/>
                  </a:lnTo>
                  <a:lnTo>
                    <a:pt x="30" y="28"/>
                  </a:lnTo>
                  <a:lnTo>
                    <a:pt x="29" y="29"/>
                  </a:lnTo>
                  <a:lnTo>
                    <a:pt x="28" y="30"/>
                  </a:lnTo>
                  <a:lnTo>
                    <a:pt x="28" y="31"/>
                  </a:lnTo>
                  <a:lnTo>
                    <a:pt x="28" y="32"/>
                  </a:lnTo>
                  <a:lnTo>
                    <a:pt x="27" y="32"/>
                  </a:lnTo>
                  <a:lnTo>
                    <a:pt x="26" y="32"/>
                  </a:lnTo>
                  <a:lnTo>
                    <a:pt x="26" y="33"/>
                  </a:lnTo>
                  <a:lnTo>
                    <a:pt x="25" y="33"/>
                  </a:lnTo>
                  <a:lnTo>
                    <a:pt x="24" y="35"/>
                  </a:lnTo>
                  <a:lnTo>
                    <a:pt x="24" y="36"/>
                  </a:lnTo>
                  <a:lnTo>
                    <a:pt x="23" y="38"/>
                  </a:lnTo>
                  <a:lnTo>
                    <a:pt x="23" y="39"/>
                  </a:lnTo>
                  <a:lnTo>
                    <a:pt x="23" y="40"/>
                  </a:lnTo>
                  <a:lnTo>
                    <a:pt x="23" y="41"/>
                  </a:lnTo>
                  <a:lnTo>
                    <a:pt x="23" y="42"/>
                  </a:lnTo>
                  <a:lnTo>
                    <a:pt x="23" y="43"/>
                  </a:lnTo>
                  <a:lnTo>
                    <a:pt x="22" y="43"/>
                  </a:lnTo>
                  <a:lnTo>
                    <a:pt x="21" y="43"/>
                  </a:lnTo>
                  <a:lnTo>
                    <a:pt x="21" y="44"/>
                  </a:lnTo>
                  <a:lnTo>
                    <a:pt x="20" y="44"/>
                  </a:lnTo>
                  <a:lnTo>
                    <a:pt x="19" y="45"/>
                  </a:lnTo>
                  <a:lnTo>
                    <a:pt x="18" y="45"/>
                  </a:lnTo>
                  <a:lnTo>
                    <a:pt x="17" y="45"/>
                  </a:lnTo>
                  <a:lnTo>
                    <a:pt x="16" y="44"/>
                  </a:lnTo>
                  <a:lnTo>
                    <a:pt x="16" y="43"/>
                  </a:lnTo>
                  <a:lnTo>
                    <a:pt x="15" y="42"/>
                  </a:lnTo>
                  <a:lnTo>
                    <a:pt x="15" y="41"/>
                  </a:lnTo>
                  <a:lnTo>
                    <a:pt x="14" y="41"/>
                  </a:lnTo>
                  <a:lnTo>
                    <a:pt x="12" y="41"/>
                  </a:lnTo>
                  <a:lnTo>
                    <a:pt x="11" y="41"/>
                  </a:lnTo>
                  <a:lnTo>
                    <a:pt x="11" y="40"/>
                  </a:lnTo>
                  <a:lnTo>
                    <a:pt x="10" y="40"/>
                  </a:lnTo>
                  <a:lnTo>
                    <a:pt x="9" y="40"/>
                  </a:lnTo>
                  <a:lnTo>
                    <a:pt x="8" y="41"/>
                  </a:lnTo>
                  <a:lnTo>
                    <a:pt x="7" y="41"/>
                  </a:lnTo>
                  <a:lnTo>
                    <a:pt x="7" y="39"/>
                  </a:lnTo>
                  <a:lnTo>
                    <a:pt x="6" y="38"/>
                  </a:lnTo>
                  <a:lnTo>
                    <a:pt x="6" y="37"/>
                  </a:lnTo>
                  <a:lnTo>
                    <a:pt x="7" y="36"/>
                  </a:lnTo>
                  <a:lnTo>
                    <a:pt x="8" y="36"/>
                  </a:lnTo>
                  <a:lnTo>
                    <a:pt x="9" y="35"/>
                  </a:lnTo>
                  <a:lnTo>
                    <a:pt x="9" y="34"/>
                  </a:lnTo>
                  <a:lnTo>
                    <a:pt x="9" y="33"/>
                  </a:lnTo>
                  <a:lnTo>
                    <a:pt x="8" y="33"/>
                  </a:lnTo>
                  <a:lnTo>
                    <a:pt x="8" y="32"/>
                  </a:lnTo>
                  <a:lnTo>
                    <a:pt x="8" y="31"/>
                  </a:lnTo>
                  <a:lnTo>
                    <a:pt x="7" y="32"/>
                  </a:lnTo>
                  <a:lnTo>
                    <a:pt x="6" y="32"/>
                  </a:lnTo>
                  <a:lnTo>
                    <a:pt x="5" y="33"/>
                  </a:lnTo>
                  <a:lnTo>
                    <a:pt x="5" y="34"/>
                  </a:lnTo>
                  <a:lnTo>
                    <a:pt x="4" y="34"/>
                  </a:lnTo>
                  <a:lnTo>
                    <a:pt x="4" y="35"/>
                  </a:lnTo>
                  <a:lnTo>
                    <a:pt x="3" y="36"/>
                  </a:lnTo>
                  <a:lnTo>
                    <a:pt x="2" y="36"/>
                  </a:lnTo>
                  <a:lnTo>
                    <a:pt x="2" y="37"/>
                  </a:lnTo>
                  <a:lnTo>
                    <a:pt x="1" y="37"/>
                  </a:lnTo>
                  <a:lnTo>
                    <a:pt x="1" y="38"/>
                  </a:lnTo>
                  <a:lnTo>
                    <a:pt x="0" y="39"/>
                  </a:lnTo>
                  <a:lnTo>
                    <a:pt x="0" y="40"/>
                  </a:lnTo>
                  <a:lnTo>
                    <a:pt x="0" y="41"/>
                  </a:lnTo>
                  <a:lnTo>
                    <a:pt x="0" y="42"/>
                  </a:lnTo>
                  <a:lnTo>
                    <a:pt x="0" y="44"/>
                  </a:lnTo>
                  <a:lnTo>
                    <a:pt x="0" y="45"/>
                  </a:lnTo>
                  <a:lnTo>
                    <a:pt x="1" y="45"/>
                  </a:lnTo>
                  <a:lnTo>
                    <a:pt x="1" y="46"/>
                  </a:lnTo>
                  <a:lnTo>
                    <a:pt x="1" y="47"/>
                  </a:lnTo>
                  <a:lnTo>
                    <a:pt x="1" y="48"/>
                  </a:lnTo>
                  <a:lnTo>
                    <a:pt x="2" y="48"/>
                  </a:lnTo>
                  <a:lnTo>
                    <a:pt x="3" y="49"/>
                  </a:lnTo>
                  <a:lnTo>
                    <a:pt x="3" y="50"/>
                  </a:lnTo>
                  <a:lnTo>
                    <a:pt x="3" y="51"/>
                  </a:lnTo>
                  <a:lnTo>
                    <a:pt x="3" y="52"/>
                  </a:lnTo>
                  <a:lnTo>
                    <a:pt x="2" y="53"/>
                  </a:lnTo>
                  <a:lnTo>
                    <a:pt x="1" y="54"/>
                  </a:lnTo>
                  <a:lnTo>
                    <a:pt x="2" y="54"/>
                  </a:lnTo>
                  <a:lnTo>
                    <a:pt x="2" y="55"/>
                  </a:lnTo>
                  <a:lnTo>
                    <a:pt x="3" y="55"/>
                  </a:lnTo>
                  <a:lnTo>
                    <a:pt x="4" y="56"/>
                  </a:lnTo>
                  <a:lnTo>
                    <a:pt x="5" y="56"/>
                  </a:lnTo>
                  <a:lnTo>
                    <a:pt x="5" y="57"/>
                  </a:lnTo>
                  <a:lnTo>
                    <a:pt x="6" y="57"/>
                  </a:lnTo>
                  <a:lnTo>
                    <a:pt x="6" y="58"/>
                  </a:lnTo>
                  <a:lnTo>
                    <a:pt x="7" y="59"/>
                  </a:lnTo>
                  <a:lnTo>
                    <a:pt x="8" y="59"/>
                  </a:lnTo>
                  <a:lnTo>
                    <a:pt x="9" y="59"/>
                  </a:lnTo>
                  <a:lnTo>
                    <a:pt x="9" y="60"/>
                  </a:lnTo>
                  <a:lnTo>
                    <a:pt x="10" y="60"/>
                  </a:lnTo>
                  <a:lnTo>
                    <a:pt x="11" y="61"/>
                  </a:lnTo>
                  <a:lnTo>
                    <a:pt x="12" y="62"/>
                  </a:lnTo>
                  <a:lnTo>
                    <a:pt x="12" y="63"/>
                  </a:lnTo>
                  <a:lnTo>
                    <a:pt x="13" y="63"/>
                  </a:lnTo>
                  <a:lnTo>
                    <a:pt x="13" y="64"/>
                  </a:lnTo>
                  <a:lnTo>
                    <a:pt x="14" y="64"/>
                  </a:lnTo>
                  <a:lnTo>
                    <a:pt x="14" y="65"/>
                  </a:lnTo>
                  <a:lnTo>
                    <a:pt x="15" y="66"/>
                  </a:lnTo>
                  <a:lnTo>
                    <a:pt x="15" y="68"/>
                  </a:lnTo>
                  <a:lnTo>
                    <a:pt x="16" y="69"/>
                  </a:lnTo>
                  <a:lnTo>
                    <a:pt x="16" y="70"/>
                  </a:lnTo>
                  <a:lnTo>
                    <a:pt x="17" y="71"/>
                  </a:lnTo>
                  <a:lnTo>
                    <a:pt x="19" y="73"/>
                  </a:lnTo>
                  <a:lnTo>
                    <a:pt x="20" y="74"/>
                  </a:lnTo>
                  <a:lnTo>
                    <a:pt x="20" y="75"/>
                  </a:lnTo>
                  <a:lnTo>
                    <a:pt x="21" y="75"/>
                  </a:lnTo>
                  <a:lnTo>
                    <a:pt x="22" y="76"/>
                  </a:lnTo>
                  <a:lnTo>
                    <a:pt x="23" y="79"/>
                  </a:lnTo>
                  <a:lnTo>
                    <a:pt x="23" y="80"/>
                  </a:lnTo>
                  <a:lnTo>
                    <a:pt x="23" y="81"/>
                  </a:lnTo>
                  <a:lnTo>
                    <a:pt x="24" y="82"/>
                  </a:lnTo>
                  <a:lnTo>
                    <a:pt x="24" y="83"/>
                  </a:lnTo>
                  <a:lnTo>
                    <a:pt x="25" y="85"/>
                  </a:lnTo>
                  <a:lnTo>
                    <a:pt x="26" y="86"/>
                  </a:lnTo>
                  <a:lnTo>
                    <a:pt x="26" y="88"/>
                  </a:lnTo>
                  <a:lnTo>
                    <a:pt x="27" y="88"/>
                  </a:lnTo>
                  <a:lnTo>
                    <a:pt x="28" y="91"/>
                  </a:lnTo>
                  <a:lnTo>
                    <a:pt x="28" y="92"/>
                  </a:lnTo>
                  <a:lnTo>
                    <a:pt x="28" y="93"/>
                  </a:lnTo>
                  <a:lnTo>
                    <a:pt x="29" y="93"/>
                  </a:lnTo>
                  <a:lnTo>
                    <a:pt x="29" y="94"/>
                  </a:lnTo>
                  <a:lnTo>
                    <a:pt x="30" y="96"/>
                  </a:lnTo>
                  <a:lnTo>
                    <a:pt x="31" y="97"/>
                  </a:lnTo>
                  <a:lnTo>
                    <a:pt x="31" y="98"/>
                  </a:lnTo>
                  <a:lnTo>
                    <a:pt x="32" y="99"/>
                  </a:lnTo>
                  <a:lnTo>
                    <a:pt x="32" y="102"/>
                  </a:lnTo>
                  <a:lnTo>
                    <a:pt x="32" y="103"/>
                  </a:lnTo>
                  <a:lnTo>
                    <a:pt x="33" y="104"/>
                  </a:lnTo>
                  <a:lnTo>
                    <a:pt x="33" y="105"/>
                  </a:lnTo>
                  <a:lnTo>
                    <a:pt x="34" y="106"/>
                  </a:lnTo>
                  <a:lnTo>
                    <a:pt x="35" y="107"/>
                  </a:lnTo>
                  <a:lnTo>
                    <a:pt x="36" y="107"/>
                  </a:lnTo>
                  <a:lnTo>
                    <a:pt x="36" y="108"/>
                  </a:lnTo>
                  <a:lnTo>
                    <a:pt x="37" y="110"/>
                  </a:lnTo>
                  <a:lnTo>
                    <a:pt x="37" y="111"/>
                  </a:lnTo>
                  <a:lnTo>
                    <a:pt x="38" y="112"/>
                  </a:lnTo>
                  <a:lnTo>
                    <a:pt x="39" y="113"/>
                  </a:lnTo>
                  <a:lnTo>
                    <a:pt x="40" y="114"/>
                  </a:lnTo>
                  <a:lnTo>
                    <a:pt x="40" y="115"/>
                  </a:lnTo>
                  <a:lnTo>
                    <a:pt x="41" y="116"/>
                  </a:lnTo>
                  <a:lnTo>
                    <a:pt x="41" y="117"/>
                  </a:lnTo>
                  <a:lnTo>
                    <a:pt x="42" y="119"/>
                  </a:lnTo>
                  <a:lnTo>
                    <a:pt x="43" y="120"/>
                  </a:lnTo>
                  <a:lnTo>
                    <a:pt x="43" y="121"/>
                  </a:lnTo>
                  <a:lnTo>
                    <a:pt x="44" y="121"/>
                  </a:lnTo>
                  <a:lnTo>
                    <a:pt x="45" y="122"/>
                  </a:lnTo>
                  <a:lnTo>
                    <a:pt x="45" y="123"/>
                  </a:lnTo>
                  <a:lnTo>
                    <a:pt x="46" y="124"/>
                  </a:lnTo>
                  <a:lnTo>
                    <a:pt x="46" y="125"/>
                  </a:lnTo>
                  <a:lnTo>
                    <a:pt x="46" y="126"/>
                  </a:lnTo>
                  <a:lnTo>
                    <a:pt x="46" y="127"/>
                  </a:lnTo>
                  <a:lnTo>
                    <a:pt x="46" y="128"/>
                  </a:lnTo>
                  <a:lnTo>
                    <a:pt x="45" y="128"/>
                  </a:lnTo>
                  <a:lnTo>
                    <a:pt x="45" y="129"/>
                  </a:lnTo>
                  <a:lnTo>
                    <a:pt x="45" y="131"/>
                  </a:lnTo>
                  <a:lnTo>
                    <a:pt x="45" y="132"/>
                  </a:lnTo>
                  <a:lnTo>
                    <a:pt x="46" y="132"/>
                  </a:lnTo>
                  <a:lnTo>
                    <a:pt x="47" y="133"/>
                  </a:lnTo>
                  <a:lnTo>
                    <a:pt x="49" y="135"/>
                  </a:lnTo>
                  <a:lnTo>
                    <a:pt x="49" y="136"/>
                  </a:lnTo>
                  <a:lnTo>
                    <a:pt x="50" y="136"/>
                  </a:lnTo>
                  <a:lnTo>
                    <a:pt x="50" y="137"/>
                  </a:lnTo>
                  <a:lnTo>
                    <a:pt x="51" y="137"/>
                  </a:lnTo>
                  <a:lnTo>
                    <a:pt x="52" y="139"/>
                  </a:lnTo>
                  <a:lnTo>
                    <a:pt x="53" y="140"/>
                  </a:lnTo>
                  <a:lnTo>
                    <a:pt x="54" y="140"/>
                  </a:lnTo>
                  <a:lnTo>
                    <a:pt x="54" y="141"/>
                  </a:lnTo>
                  <a:lnTo>
                    <a:pt x="55" y="141"/>
                  </a:lnTo>
                  <a:lnTo>
                    <a:pt x="56" y="142"/>
                  </a:lnTo>
                  <a:lnTo>
                    <a:pt x="57" y="142"/>
                  </a:lnTo>
                  <a:lnTo>
                    <a:pt x="57" y="143"/>
                  </a:lnTo>
                  <a:lnTo>
                    <a:pt x="58" y="143"/>
                  </a:lnTo>
                  <a:lnTo>
                    <a:pt x="60" y="145"/>
                  </a:lnTo>
                  <a:lnTo>
                    <a:pt x="61" y="145"/>
                  </a:lnTo>
                  <a:lnTo>
                    <a:pt x="62" y="145"/>
                  </a:lnTo>
                  <a:lnTo>
                    <a:pt x="62" y="146"/>
                  </a:lnTo>
                  <a:lnTo>
                    <a:pt x="63" y="146"/>
                  </a:lnTo>
                  <a:lnTo>
                    <a:pt x="64" y="147"/>
                  </a:lnTo>
                  <a:lnTo>
                    <a:pt x="65" y="147"/>
                  </a:lnTo>
                  <a:lnTo>
                    <a:pt x="66" y="147"/>
                  </a:lnTo>
                  <a:lnTo>
                    <a:pt x="66" y="148"/>
                  </a:lnTo>
                  <a:lnTo>
                    <a:pt x="67" y="149"/>
                  </a:lnTo>
                  <a:lnTo>
                    <a:pt x="69" y="150"/>
                  </a:lnTo>
                  <a:lnTo>
                    <a:pt x="70" y="150"/>
                  </a:lnTo>
                  <a:lnTo>
                    <a:pt x="70" y="151"/>
                  </a:lnTo>
                  <a:lnTo>
                    <a:pt x="71" y="151"/>
                  </a:lnTo>
                  <a:lnTo>
                    <a:pt x="72" y="151"/>
                  </a:lnTo>
                  <a:lnTo>
                    <a:pt x="74" y="152"/>
                  </a:lnTo>
                  <a:lnTo>
                    <a:pt x="75" y="153"/>
                  </a:lnTo>
                  <a:lnTo>
                    <a:pt x="76" y="153"/>
                  </a:lnTo>
                  <a:lnTo>
                    <a:pt x="77" y="153"/>
                  </a:lnTo>
                  <a:lnTo>
                    <a:pt x="78" y="154"/>
                  </a:lnTo>
                  <a:lnTo>
                    <a:pt x="80" y="155"/>
                  </a:lnTo>
                  <a:lnTo>
                    <a:pt x="81" y="156"/>
                  </a:lnTo>
                  <a:lnTo>
                    <a:pt x="81" y="155"/>
                  </a:lnTo>
                  <a:lnTo>
                    <a:pt x="82" y="156"/>
                  </a:lnTo>
                  <a:lnTo>
                    <a:pt x="83" y="156"/>
                  </a:lnTo>
                  <a:lnTo>
                    <a:pt x="84" y="157"/>
                  </a:lnTo>
                  <a:lnTo>
                    <a:pt x="86" y="158"/>
                  </a:lnTo>
                  <a:lnTo>
                    <a:pt x="86" y="159"/>
                  </a:lnTo>
                  <a:lnTo>
                    <a:pt x="87" y="159"/>
                  </a:lnTo>
                  <a:lnTo>
                    <a:pt x="88" y="159"/>
                  </a:lnTo>
                  <a:lnTo>
                    <a:pt x="88" y="160"/>
                  </a:lnTo>
                  <a:lnTo>
                    <a:pt x="89" y="161"/>
                  </a:lnTo>
                  <a:lnTo>
                    <a:pt x="90" y="162"/>
                  </a:lnTo>
                  <a:lnTo>
                    <a:pt x="91" y="162"/>
                  </a:lnTo>
                  <a:lnTo>
                    <a:pt x="91" y="163"/>
                  </a:lnTo>
                  <a:lnTo>
                    <a:pt x="93" y="164"/>
                  </a:lnTo>
                  <a:lnTo>
                    <a:pt x="93" y="165"/>
                  </a:lnTo>
                  <a:lnTo>
                    <a:pt x="94" y="166"/>
                  </a:lnTo>
                  <a:lnTo>
                    <a:pt x="96" y="167"/>
                  </a:lnTo>
                  <a:lnTo>
                    <a:pt x="97" y="168"/>
                  </a:lnTo>
                  <a:lnTo>
                    <a:pt x="98" y="169"/>
                  </a:lnTo>
                  <a:lnTo>
                    <a:pt x="99" y="169"/>
                  </a:lnTo>
                  <a:lnTo>
                    <a:pt x="100" y="169"/>
                  </a:lnTo>
                  <a:lnTo>
                    <a:pt x="100" y="168"/>
                  </a:lnTo>
                  <a:lnTo>
                    <a:pt x="101" y="168"/>
                  </a:lnTo>
                  <a:lnTo>
                    <a:pt x="102" y="168"/>
                  </a:lnTo>
                  <a:lnTo>
                    <a:pt x="103" y="168"/>
                  </a:lnTo>
                  <a:lnTo>
                    <a:pt x="104" y="168"/>
                  </a:lnTo>
                  <a:lnTo>
                    <a:pt x="105" y="167"/>
                  </a:lnTo>
                  <a:lnTo>
                    <a:pt x="105" y="166"/>
                  </a:lnTo>
                  <a:lnTo>
                    <a:pt x="106" y="165"/>
                  </a:lnTo>
                  <a:lnTo>
                    <a:pt x="106" y="164"/>
                  </a:lnTo>
                  <a:lnTo>
                    <a:pt x="107" y="164"/>
                  </a:lnTo>
                  <a:lnTo>
                    <a:pt x="107" y="163"/>
                  </a:lnTo>
                  <a:lnTo>
                    <a:pt x="108" y="163"/>
                  </a:lnTo>
                  <a:lnTo>
                    <a:pt x="107" y="162"/>
                  </a:lnTo>
                  <a:lnTo>
                    <a:pt x="107" y="161"/>
                  </a:lnTo>
                  <a:lnTo>
                    <a:pt x="107" y="160"/>
                  </a:lnTo>
                  <a:lnTo>
                    <a:pt x="108" y="159"/>
                  </a:lnTo>
                  <a:lnTo>
                    <a:pt x="108" y="158"/>
                  </a:lnTo>
                  <a:lnTo>
                    <a:pt x="109" y="158"/>
                  </a:lnTo>
                  <a:lnTo>
                    <a:pt x="109" y="157"/>
                  </a:lnTo>
                  <a:lnTo>
                    <a:pt x="110" y="157"/>
                  </a:lnTo>
                  <a:lnTo>
                    <a:pt x="110" y="156"/>
                  </a:lnTo>
                  <a:lnTo>
                    <a:pt x="111" y="156"/>
                  </a:lnTo>
                  <a:lnTo>
                    <a:pt x="111" y="155"/>
                  </a:lnTo>
                  <a:lnTo>
                    <a:pt x="112" y="154"/>
                  </a:lnTo>
                  <a:lnTo>
                    <a:pt x="112" y="153"/>
                  </a:lnTo>
                  <a:lnTo>
                    <a:pt x="113" y="153"/>
                  </a:lnTo>
                  <a:lnTo>
                    <a:pt x="113" y="151"/>
                  </a:lnTo>
                  <a:lnTo>
                    <a:pt x="112" y="150"/>
                  </a:lnTo>
                  <a:lnTo>
                    <a:pt x="111" y="149"/>
                  </a:lnTo>
                  <a:lnTo>
                    <a:pt x="110" y="149"/>
                  </a:lnTo>
                  <a:lnTo>
                    <a:pt x="110" y="148"/>
                  </a:lnTo>
                  <a:lnTo>
                    <a:pt x="110" y="147"/>
                  </a:lnTo>
                  <a:lnTo>
                    <a:pt x="110" y="146"/>
                  </a:lnTo>
                  <a:lnTo>
                    <a:pt x="110" y="145"/>
                  </a:lnTo>
                  <a:lnTo>
                    <a:pt x="110" y="144"/>
                  </a:lnTo>
                  <a:lnTo>
                    <a:pt x="110" y="142"/>
                  </a:lnTo>
                  <a:lnTo>
                    <a:pt x="111" y="142"/>
                  </a:lnTo>
                  <a:lnTo>
                    <a:pt x="111" y="141"/>
                  </a:lnTo>
                  <a:lnTo>
                    <a:pt x="112" y="140"/>
                  </a:lnTo>
                  <a:lnTo>
                    <a:pt x="112" y="139"/>
                  </a:lnTo>
                  <a:lnTo>
                    <a:pt x="112" y="138"/>
                  </a:lnTo>
                  <a:lnTo>
                    <a:pt x="111" y="137"/>
                  </a:lnTo>
                  <a:lnTo>
                    <a:pt x="110" y="137"/>
                  </a:lnTo>
                  <a:lnTo>
                    <a:pt x="110" y="136"/>
                  </a:lnTo>
                  <a:lnTo>
                    <a:pt x="111" y="135"/>
                  </a:lnTo>
                  <a:lnTo>
                    <a:pt x="111" y="134"/>
                  </a:lnTo>
                  <a:lnTo>
                    <a:pt x="112" y="134"/>
                  </a:lnTo>
                  <a:lnTo>
                    <a:pt x="113" y="134"/>
                  </a:lnTo>
                  <a:lnTo>
                    <a:pt x="113" y="133"/>
                  </a:lnTo>
                  <a:lnTo>
                    <a:pt x="113" y="132"/>
                  </a:lnTo>
                  <a:lnTo>
                    <a:pt x="113" y="131"/>
                  </a:lnTo>
                  <a:lnTo>
                    <a:pt x="113" y="130"/>
                  </a:lnTo>
                  <a:lnTo>
                    <a:pt x="113" y="128"/>
                  </a:lnTo>
                  <a:lnTo>
                    <a:pt x="112" y="127"/>
                  </a:lnTo>
                  <a:lnTo>
                    <a:pt x="112" y="126"/>
                  </a:lnTo>
                  <a:lnTo>
                    <a:pt x="112" y="125"/>
                  </a:lnTo>
                  <a:lnTo>
                    <a:pt x="113" y="124"/>
                  </a:lnTo>
                  <a:lnTo>
                    <a:pt x="113" y="123"/>
                  </a:lnTo>
                  <a:lnTo>
                    <a:pt x="113" y="122"/>
                  </a:lnTo>
                  <a:lnTo>
                    <a:pt x="113" y="121"/>
                  </a:lnTo>
                  <a:lnTo>
                    <a:pt x="113" y="119"/>
                  </a:lnTo>
                  <a:lnTo>
                    <a:pt x="113" y="118"/>
                  </a:lnTo>
                  <a:lnTo>
                    <a:pt x="113" y="117"/>
                  </a:lnTo>
                  <a:lnTo>
                    <a:pt x="114" y="116"/>
                  </a:lnTo>
                  <a:lnTo>
                    <a:pt x="115" y="115"/>
                  </a:lnTo>
                  <a:lnTo>
                    <a:pt x="115" y="114"/>
                  </a:lnTo>
                  <a:lnTo>
                    <a:pt x="115" y="113"/>
                  </a:lnTo>
                  <a:lnTo>
                    <a:pt x="114" y="113"/>
                  </a:lnTo>
                  <a:lnTo>
                    <a:pt x="114" y="112"/>
                  </a:lnTo>
                  <a:lnTo>
                    <a:pt x="113" y="111"/>
                  </a:lnTo>
                  <a:lnTo>
                    <a:pt x="113" y="110"/>
                  </a:lnTo>
                  <a:lnTo>
                    <a:pt x="112" y="109"/>
                  </a:lnTo>
                  <a:lnTo>
                    <a:pt x="112" y="108"/>
                  </a:lnTo>
                  <a:lnTo>
                    <a:pt x="111" y="108"/>
                  </a:lnTo>
                  <a:lnTo>
                    <a:pt x="111" y="107"/>
                  </a:lnTo>
                  <a:lnTo>
                    <a:pt x="111" y="106"/>
                  </a:lnTo>
                  <a:lnTo>
                    <a:pt x="110" y="105"/>
                  </a:lnTo>
                  <a:lnTo>
                    <a:pt x="109" y="104"/>
                  </a:lnTo>
                  <a:lnTo>
                    <a:pt x="109" y="103"/>
                  </a:lnTo>
                  <a:lnTo>
                    <a:pt x="108" y="102"/>
                  </a:lnTo>
                  <a:lnTo>
                    <a:pt x="107" y="101"/>
                  </a:lnTo>
                  <a:lnTo>
                    <a:pt x="107" y="10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22" name="Philippines"/>
            <p:cNvGrpSpPr>
              <a:grpSpLocks noChangeAspect="1"/>
            </p:cNvGrpSpPr>
            <p:nvPr/>
          </p:nvGrpSpPr>
          <p:grpSpPr bwMode="auto">
            <a:xfrm>
              <a:off x="2949" y="1277"/>
              <a:ext cx="86" cy="128"/>
              <a:chOff x="2949" y="1277"/>
              <a:chExt cx="86" cy="128"/>
            </a:xfrm>
          </p:grpSpPr>
          <p:sp>
            <p:nvSpPr>
              <p:cNvPr id="21343" name="D635"/>
              <p:cNvSpPr>
                <a:spLocks noChangeAspect="1"/>
              </p:cNvSpPr>
              <p:nvPr/>
            </p:nvSpPr>
            <p:spPr bwMode="auto">
              <a:xfrm>
                <a:off x="2949" y="1346"/>
                <a:ext cx="22" cy="28"/>
              </a:xfrm>
              <a:custGeom>
                <a:avLst/>
                <a:gdLst>
                  <a:gd name="T0" fmla="*/ 20 w 22"/>
                  <a:gd name="T1" fmla="*/ 1 h 28"/>
                  <a:gd name="T2" fmla="*/ 20 w 22"/>
                  <a:gd name="T3" fmla="*/ 2 h 28"/>
                  <a:gd name="T4" fmla="*/ 19 w 22"/>
                  <a:gd name="T5" fmla="*/ 3 h 28"/>
                  <a:gd name="T6" fmla="*/ 19 w 22"/>
                  <a:gd name="T7" fmla="*/ 4 h 28"/>
                  <a:gd name="T8" fmla="*/ 20 w 22"/>
                  <a:gd name="T9" fmla="*/ 5 h 28"/>
                  <a:gd name="T10" fmla="*/ 19 w 22"/>
                  <a:gd name="T11" fmla="*/ 6 h 28"/>
                  <a:gd name="T12" fmla="*/ 19 w 22"/>
                  <a:gd name="T13" fmla="*/ 5 h 28"/>
                  <a:gd name="T14" fmla="*/ 19 w 22"/>
                  <a:gd name="T15" fmla="*/ 6 h 28"/>
                  <a:gd name="T16" fmla="*/ 19 w 22"/>
                  <a:gd name="T17" fmla="*/ 7 h 28"/>
                  <a:gd name="T18" fmla="*/ 18 w 22"/>
                  <a:gd name="T19" fmla="*/ 8 h 28"/>
                  <a:gd name="T20" fmla="*/ 18 w 22"/>
                  <a:gd name="T21" fmla="*/ 9 h 28"/>
                  <a:gd name="T22" fmla="*/ 16 w 22"/>
                  <a:gd name="T23" fmla="*/ 9 h 28"/>
                  <a:gd name="T24" fmla="*/ 15 w 22"/>
                  <a:gd name="T25" fmla="*/ 10 h 28"/>
                  <a:gd name="T26" fmla="*/ 14 w 22"/>
                  <a:gd name="T27" fmla="*/ 12 h 28"/>
                  <a:gd name="T28" fmla="*/ 13 w 22"/>
                  <a:gd name="T29" fmla="*/ 12 h 28"/>
                  <a:gd name="T30" fmla="*/ 12 w 22"/>
                  <a:gd name="T31" fmla="*/ 14 h 28"/>
                  <a:gd name="T32" fmla="*/ 9 w 22"/>
                  <a:gd name="T33" fmla="*/ 16 h 28"/>
                  <a:gd name="T34" fmla="*/ 8 w 22"/>
                  <a:gd name="T35" fmla="*/ 18 h 28"/>
                  <a:gd name="T36" fmla="*/ 6 w 22"/>
                  <a:gd name="T37" fmla="*/ 20 h 28"/>
                  <a:gd name="T38" fmla="*/ 5 w 22"/>
                  <a:gd name="T39" fmla="*/ 20 h 28"/>
                  <a:gd name="T40" fmla="*/ 3 w 22"/>
                  <a:gd name="T41" fmla="*/ 22 h 28"/>
                  <a:gd name="T42" fmla="*/ 2 w 22"/>
                  <a:gd name="T43" fmla="*/ 23 h 28"/>
                  <a:gd name="T44" fmla="*/ 0 w 22"/>
                  <a:gd name="T45" fmla="*/ 25 h 28"/>
                  <a:gd name="T46" fmla="*/ 0 w 22"/>
                  <a:gd name="T47" fmla="*/ 27 h 28"/>
                  <a:gd name="T48" fmla="*/ 1 w 22"/>
                  <a:gd name="T49" fmla="*/ 28 h 28"/>
                  <a:gd name="T50" fmla="*/ 2 w 22"/>
                  <a:gd name="T51" fmla="*/ 27 h 28"/>
                  <a:gd name="T52" fmla="*/ 3 w 22"/>
                  <a:gd name="T53" fmla="*/ 25 h 28"/>
                  <a:gd name="T54" fmla="*/ 5 w 22"/>
                  <a:gd name="T55" fmla="*/ 25 h 28"/>
                  <a:gd name="T56" fmla="*/ 6 w 22"/>
                  <a:gd name="T57" fmla="*/ 24 h 28"/>
                  <a:gd name="T58" fmla="*/ 8 w 22"/>
                  <a:gd name="T59" fmla="*/ 22 h 28"/>
                  <a:gd name="T60" fmla="*/ 10 w 22"/>
                  <a:gd name="T61" fmla="*/ 20 h 28"/>
                  <a:gd name="T62" fmla="*/ 12 w 22"/>
                  <a:gd name="T63" fmla="*/ 19 h 28"/>
                  <a:gd name="T64" fmla="*/ 14 w 22"/>
                  <a:gd name="T65" fmla="*/ 17 h 28"/>
                  <a:gd name="T66" fmla="*/ 15 w 22"/>
                  <a:gd name="T67" fmla="*/ 14 h 28"/>
                  <a:gd name="T68" fmla="*/ 16 w 22"/>
                  <a:gd name="T69" fmla="*/ 13 h 28"/>
                  <a:gd name="T70" fmla="*/ 17 w 22"/>
                  <a:gd name="T71" fmla="*/ 13 h 28"/>
                  <a:gd name="T72" fmla="*/ 19 w 22"/>
                  <a:gd name="T73" fmla="*/ 11 h 28"/>
                  <a:gd name="T74" fmla="*/ 20 w 22"/>
                  <a:gd name="T75" fmla="*/ 10 h 28"/>
                  <a:gd name="T76" fmla="*/ 21 w 22"/>
                  <a:gd name="T77" fmla="*/ 9 h 28"/>
                  <a:gd name="T78" fmla="*/ 22 w 22"/>
                  <a:gd name="T79" fmla="*/ 8 h 28"/>
                  <a:gd name="T80" fmla="*/ 21 w 22"/>
                  <a:gd name="T81" fmla="*/ 7 h 28"/>
                  <a:gd name="T82" fmla="*/ 21 w 22"/>
                  <a:gd name="T83" fmla="*/ 5 h 28"/>
                  <a:gd name="T84" fmla="*/ 21 w 22"/>
                  <a:gd name="T85" fmla="*/ 4 h 28"/>
                  <a:gd name="T86" fmla="*/ 21 w 22"/>
                  <a:gd name="T87" fmla="*/ 3 h 28"/>
                  <a:gd name="T88" fmla="*/ 21 w 22"/>
                  <a:gd name="T89" fmla="*/ 2 h 28"/>
                  <a:gd name="T90" fmla="*/ 21 w 22"/>
                  <a:gd name="T91" fmla="*/ 1 h 28"/>
                  <a:gd name="T92" fmla="*/ 21 w 22"/>
                  <a:gd name="T93" fmla="*/ 0 h 28"/>
                  <a:gd name="T94" fmla="*/ 20 w 22"/>
                  <a:gd name="T95" fmla="*/ 0 h 28"/>
                  <a:gd name="T96" fmla="*/ 20 w 22"/>
                  <a:gd name="T97" fmla="*/ 1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
                  <a:gd name="T148" fmla="*/ 0 h 28"/>
                  <a:gd name="T149" fmla="*/ 22 w 22"/>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 h="28">
                    <a:moveTo>
                      <a:pt x="20" y="1"/>
                    </a:moveTo>
                    <a:lnTo>
                      <a:pt x="20" y="2"/>
                    </a:lnTo>
                    <a:lnTo>
                      <a:pt x="19" y="3"/>
                    </a:lnTo>
                    <a:lnTo>
                      <a:pt x="19" y="4"/>
                    </a:lnTo>
                    <a:lnTo>
                      <a:pt x="20" y="5"/>
                    </a:lnTo>
                    <a:lnTo>
                      <a:pt x="19" y="6"/>
                    </a:lnTo>
                    <a:lnTo>
                      <a:pt x="19" y="5"/>
                    </a:lnTo>
                    <a:lnTo>
                      <a:pt x="19" y="6"/>
                    </a:lnTo>
                    <a:lnTo>
                      <a:pt x="19" y="7"/>
                    </a:lnTo>
                    <a:lnTo>
                      <a:pt x="18" y="8"/>
                    </a:lnTo>
                    <a:lnTo>
                      <a:pt x="18" y="9"/>
                    </a:lnTo>
                    <a:lnTo>
                      <a:pt x="16" y="9"/>
                    </a:lnTo>
                    <a:lnTo>
                      <a:pt x="15" y="10"/>
                    </a:lnTo>
                    <a:lnTo>
                      <a:pt x="14" y="12"/>
                    </a:lnTo>
                    <a:lnTo>
                      <a:pt x="13" y="12"/>
                    </a:lnTo>
                    <a:lnTo>
                      <a:pt x="12" y="14"/>
                    </a:lnTo>
                    <a:lnTo>
                      <a:pt x="9" y="16"/>
                    </a:lnTo>
                    <a:lnTo>
                      <a:pt x="8" y="18"/>
                    </a:lnTo>
                    <a:lnTo>
                      <a:pt x="6" y="20"/>
                    </a:lnTo>
                    <a:lnTo>
                      <a:pt x="5" y="20"/>
                    </a:lnTo>
                    <a:lnTo>
                      <a:pt x="3" y="22"/>
                    </a:lnTo>
                    <a:lnTo>
                      <a:pt x="2" y="23"/>
                    </a:lnTo>
                    <a:lnTo>
                      <a:pt x="0" y="25"/>
                    </a:lnTo>
                    <a:lnTo>
                      <a:pt x="0" y="27"/>
                    </a:lnTo>
                    <a:lnTo>
                      <a:pt x="1" y="28"/>
                    </a:lnTo>
                    <a:lnTo>
                      <a:pt x="2" y="27"/>
                    </a:lnTo>
                    <a:lnTo>
                      <a:pt x="3" y="25"/>
                    </a:lnTo>
                    <a:lnTo>
                      <a:pt x="5" y="25"/>
                    </a:lnTo>
                    <a:lnTo>
                      <a:pt x="6" y="24"/>
                    </a:lnTo>
                    <a:lnTo>
                      <a:pt x="8" y="22"/>
                    </a:lnTo>
                    <a:lnTo>
                      <a:pt x="10" y="20"/>
                    </a:lnTo>
                    <a:lnTo>
                      <a:pt x="12" y="19"/>
                    </a:lnTo>
                    <a:lnTo>
                      <a:pt x="14" y="17"/>
                    </a:lnTo>
                    <a:lnTo>
                      <a:pt x="15" y="14"/>
                    </a:lnTo>
                    <a:lnTo>
                      <a:pt x="16" y="13"/>
                    </a:lnTo>
                    <a:lnTo>
                      <a:pt x="17" y="13"/>
                    </a:lnTo>
                    <a:lnTo>
                      <a:pt x="19" y="11"/>
                    </a:lnTo>
                    <a:lnTo>
                      <a:pt x="20" y="10"/>
                    </a:lnTo>
                    <a:lnTo>
                      <a:pt x="21" y="9"/>
                    </a:lnTo>
                    <a:lnTo>
                      <a:pt x="22" y="8"/>
                    </a:lnTo>
                    <a:lnTo>
                      <a:pt x="21" y="7"/>
                    </a:lnTo>
                    <a:lnTo>
                      <a:pt x="21" y="5"/>
                    </a:lnTo>
                    <a:lnTo>
                      <a:pt x="21" y="4"/>
                    </a:lnTo>
                    <a:lnTo>
                      <a:pt x="21" y="3"/>
                    </a:lnTo>
                    <a:lnTo>
                      <a:pt x="21" y="2"/>
                    </a:lnTo>
                    <a:lnTo>
                      <a:pt x="21" y="1"/>
                    </a:lnTo>
                    <a:lnTo>
                      <a:pt x="21" y="0"/>
                    </a:lnTo>
                    <a:lnTo>
                      <a:pt x="20" y="0"/>
                    </a:lnTo>
                    <a:lnTo>
                      <a:pt x="2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4" name="D636"/>
              <p:cNvSpPr>
                <a:spLocks noChangeAspect="1"/>
              </p:cNvSpPr>
              <p:nvPr/>
            </p:nvSpPr>
            <p:spPr bwMode="auto">
              <a:xfrm>
                <a:off x="2973" y="1341"/>
                <a:ext cx="2" cy="2"/>
              </a:xfrm>
              <a:custGeom>
                <a:avLst/>
                <a:gdLst>
                  <a:gd name="T0" fmla="*/ 0 w 2"/>
                  <a:gd name="T1" fmla="*/ 0 h 2"/>
                  <a:gd name="T2" fmla="*/ 1 w 2"/>
                  <a:gd name="T3" fmla="*/ 1 h 2"/>
                  <a:gd name="T4" fmla="*/ 1 w 2"/>
                  <a:gd name="T5" fmla="*/ 2 h 2"/>
                  <a:gd name="T6" fmla="*/ 2 w 2"/>
                  <a:gd name="T7" fmla="*/ 1 h 2"/>
                  <a:gd name="T8" fmla="*/ 1 w 2"/>
                  <a:gd name="T9" fmla="*/ 0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1" y="1"/>
                    </a:lnTo>
                    <a:lnTo>
                      <a:pt x="1" y="2"/>
                    </a:lnTo>
                    <a:lnTo>
                      <a:pt x="2" y="1"/>
                    </a:lnTo>
                    <a:lnTo>
                      <a:pt x="1"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5" name="D637"/>
              <p:cNvSpPr>
                <a:spLocks noChangeAspect="1"/>
              </p:cNvSpPr>
              <p:nvPr/>
            </p:nvSpPr>
            <p:spPr bwMode="auto">
              <a:xfrm>
                <a:off x="2973" y="1337"/>
                <a:ext cx="4" cy="3"/>
              </a:xfrm>
              <a:custGeom>
                <a:avLst/>
                <a:gdLst>
                  <a:gd name="T0" fmla="*/ 1 w 4"/>
                  <a:gd name="T1" fmla="*/ 1 h 3"/>
                  <a:gd name="T2" fmla="*/ 2 w 4"/>
                  <a:gd name="T3" fmla="*/ 2 h 3"/>
                  <a:gd name="T4" fmla="*/ 2 w 4"/>
                  <a:gd name="T5" fmla="*/ 3 h 3"/>
                  <a:gd name="T6" fmla="*/ 3 w 4"/>
                  <a:gd name="T7" fmla="*/ 3 h 3"/>
                  <a:gd name="T8" fmla="*/ 4 w 4"/>
                  <a:gd name="T9" fmla="*/ 3 h 3"/>
                  <a:gd name="T10" fmla="*/ 4 w 4"/>
                  <a:gd name="T11" fmla="*/ 2 h 3"/>
                  <a:gd name="T12" fmla="*/ 3 w 4"/>
                  <a:gd name="T13" fmla="*/ 2 h 3"/>
                  <a:gd name="T14" fmla="*/ 2 w 4"/>
                  <a:gd name="T15" fmla="*/ 2 h 3"/>
                  <a:gd name="T16" fmla="*/ 1 w 4"/>
                  <a:gd name="T17" fmla="*/ 1 h 3"/>
                  <a:gd name="T18" fmla="*/ 0 w 4"/>
                  <a:gd name="T19" fmla="*/ 0 h 3"/>
                  <a:gd name="T20" fmla="*/ 1 w 4"/>
                  <a:gd name="T21" fmla="*/ 0 h 3"/>
                  <a:gd name="T22" fmla="*/ 1 w 4"/>
                  <a:gd name="T23" fmla="*/ 1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3"/>
                  <a:gd name="T38" fmla="*/ 4 w 4"/>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3">
                    <a:moveTo>
                      <a:pt x="1" y="1"/>
                    </a:moveTo>
                    <a:lnTo>
                      <a:pt x="2" y="2"/>
                    </a:lnTo>
                    <a:lnTo>
                      <a:pt x="2" y="3"/>
                    </a:lnTo>
                    <a:lnTo>
                      <a:pt x="3" y="3"/>
                    </a:lnTo>
                    <a:lnTo>
                      <a:pt x="4" y="3"/>
                    </a:lnTo>
                    <a:lnTo>
                      <a:pt x="4" y="2"/>
                    </a:lnTo>
                    <a:lnTo>
                      <a:pt x="3" y="2"/>
                    </a:lnTo>
                    <a:lnTo>
                      <a:pt x="2" y="2"/>
                    </a:lnTo>
                    <a:lnTo>
                      <a:pt x="1" y="1"/>
                    </a:lnTo>
                    <a:lnTo>
                      <a:pt x="0" y="0"/>
                    </a:lnTo>
                    <a:lnTo>
                      <a:pt x="1"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6" name="D638"/>
              <p:cNvSpPr>
                <a:spLocks noChangeAspect="1"/>
              </p:cNvSpPr>
              <p:nvPr/>
            </p:nvSpPr>
            <p:spPr bwMode="auto">
              <a:xfrm>
                <a:off x="2978" y="1326"/>
                <a:ext cx="11" cy="12"/>
              </a:xfrm>
              <a:custGeom>
                <a:avLst/>
                <a:gdLst>
                  <a:gd name="T0" fmla="*/ 0 w 11"/>
                  <a:gd name="T1" fmla="*/ 1 h 12"/>
                  <a:gd name="T2" fmla="*/ 1 w 11"/>
                  <a:gd name="T3" fmla="*/ 1 h 12"/>
                  <a:gd name="T4" fmla="*/ 2 w 11"/>
                  <a:gd name="T5" fmla="*/ 2 h 12"/>
                  <a:gd name="T6" fmla="*/ 3 w 11"/>
                  <a:gd name="T7" fmla="*/ 3 h 12"/>
                  <a:gd name="T8" fmla="*/ 4 w 11"/>
                  <a:gd name="T9" fmla="*/ 4 h 12"/>
                  <a:gd name="T10" fmla="*/ 4 w 11"/>
                  <a:gd name="T11" fmla="*/ 6 h 12"/>
                  <a:gd name="T12" fmla="*/ 5 w 11"/>
                  <a:gd name="T13" fmla="*/ 8 h 12"/>
                  <a:gd name="T14" fmla="*/ 6 w 11"/>
                  <a:gd name="T15" fmla="*/ 10 h 12"/>
                  <a:gd name="T16" fmla="*/ 7 w 11"/>
                  <a:gd name="T17" fmla="*/ 11 h 12"/>
                  <a:gd name="T18" fmla="*/ 8 w 11"/>
                  <a:gd name="T19" fmla="*/ 12 h 12"/>
                  <a:gd name="T20" fmla="*/ 9 w 11"/>
                  <a:gd name="T21" fmla="*/ 11 h 12"/>
                  <a:gd name="T22" fmla="*/ 10 w 11"/>
                  <a:gd name="T23" fmla="*/ 11 h 12"/>
                  <a:gd name="T24" fmla="*/ 10 w 11"/>
                  <a:gd name="T25" fmla="*/ 9 h 12"/>
                  <a:gd name="T26" fmla="*/ 11 w 11"/>
                  <a:gd name="T27" fmla="*/ 9 h 12"/>
                  <a:gd name="T28" fmla="*/ 11 w 11"/>
                  <a:gd name="T29" fmla="*/ 8 h 12"/>
                  <a:gd name="T30" fmla="*/ 10 w 11"/>
                  <a:gd name="T31" fmla="*/ 7 h 12"/>
                  <a:gd name="T32" fmla="*/ 10 w 11"/>
                  <a:gd name="T33" fmla="*/ 5 h 12"/>
                  <a:gd name="T34" fmla="*/ 10 w 11"/>
                  <a:gd name="T35" fmla="*/ 3 h 12"/>
                  <a:gd name="T36" fmla="*/ 9 w 11"/>
                  <a:gd name="T37" fmla="*/ 2 h 12"/>
                  <a:gd name="T38" fmla="*/ 7 w 11"/>
                  <a:gd name="T39" fmla="*/ 1 h 12"/>
                  <a:gd name="T40" fmla="*/ 6 w 11"/>
                  <a:gd name="T41" fmla="*/ 0 h 12"/>
                  <a:gd name="T42" fmla="*/ 5 w 11"/>
                  <a:gd name="T43" fmla="*/ 0 h 12"/>
                  <a:gd name="T44" fmla="*/ 4 w 11"/>
                  <a:gd name="T45" fmla="*/ 0 h 12"/>
                  <a:gd name="T46" fmla="*/ 3 w 11"/>
                  <a:gd name="T47" fmla="*/ 0 h 12"/>
                  <a:gd name="T48" fmla="*/ 1 w 11"/>
                  <a:gd name="T49" fmla="*/ 0 h 12"/>
                  <a:gd name="T50" fmla="*/ 0 w 11"/>
                  <a:gd name="T51" fmla="*/ 0 h 12"/>
                  <a:gd name="T52" fmla="*/ 0 w 11"/>
                  <a:gd name="T53" fmla="*/ 1 h 12"/>
                  <a:gd name="T54" fmla="*/ 0 w 11"/>
                  <a:gd name="T55" fmla="*/ 1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
                  <a:gd name="T85" fmla="*/ 0 h 12"/>
                  <a:gd name="T86" fmla="*/ 11 w 11"/>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 h="12">
                    <a:moveTo>
                      <a:pt x="0" y="1"/>
                    </a:moveTo>
                    <a:lnTo>
                      <a:pt x="1" y="1"/>
                    </a:lnTo>
                    <a:lnTo>
                      <a:pt x="2" y="2"/>
                    </a:lnTo>
                    <a:lnTo>
                      <a:pt x="3" y="3"/>
                    </a:lnTo>
                    <a:lnTo>
                      <a:pt x="4" y="4"/>
                    </a:lnTo>
                    <a:lnTo>
                      <a:pt x="4" y="6"/>
                    </a:lnTo>
                    <a:lnTo>
                      <a:pt x="5" y="8"/>
                    </a:lnTo>
                    <a:lnTo>
                      <a:pt x="6" y="10"/>
                    </a:lnTo>
                    <a:lnTo>
                      <a:pt x="7" y="11"/>
                    </a:lnTo>
                    <a:lnTo>
                      <a:pt x="8" y="12"/>
                    </a:lnTo>
                    <a:lnTo>
                      <a:pt x="9" y="11"/>
                    </a:lnTo>
                    <a:lnTo>
                      <a:pt x="10" y="11"/>
                    </a:lnTo>
                    <a:lnTo>
                      <a:pt x="10" y="9"/>
                    </a:lnTo>
                    <a:lnTo>
                      <a:pt x="11" y="9"/>
                    </a:lnTo>
                    <a:lnTo>
                      <a:pt x="11" y="8"/>
                    </a:lnTo>
                    <a:lnTo>
                      <a:pt x="10" y="7"/>
                    </a:lnTo>
                    <a:lnTo>
                      <a:pt x="10" y="5"/>
                    </a:lnTo>
                    <a:lnTo>
                      <a:pt x="10" y="3"/>
                    </a:lnTo>
                    <a:lnTo>
                      <a:pt x="9" y="2"/>
                    </a:lnTo>
                    <a:lnTo>
                      <a:pt x="7" y="1"/>
                    </a:lnTo>
                    <a:lnTo>
                      <a:pt x="6" y="0"/>
                    </a:lnTo>
                    <a:lnTo>
                      <a:pt x="5" y="0"/>
                    </a:lnTo>
                    <a:lnTo>
                      <a:pt x="4" y="0"/>
                    </a:lnTo>
                    <a:lnTo>
                      <a:pt x="3"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7" name="D639"/>
              <p:cNvSpPr>
                <a:spLocks noChangeAspect="1"/>
              </p:cNvSpPr>
              <p:nvPr/>
            </p:nvSpPr>
            <p:spPr bwMode="auto">
              <a:xfrm>
                <a:off x="2973" y="1277"/>
                <a:ext cx="39" cy="58"/>
              </a:xfrm>
              <a:custGeom>
                <a:avLst/>
                <a:gdLst>
                  <a:gd name="T0" fmla="*/ 20 w 39"/>
                  <a:gd name="T1" fmla="*/ 1 h 58"/>
                  <a:gd name="T2" fmla="*/ 17 w 39"/>
                  <a:gd name="T3" fmla="*/ 3 h 58"/>
                  <a:gd name="T4" fmla="*/ 11 w 39"/>
                  <a:gd name="T5" fmla="*/ 1 h 58"/>
                  <a:gd name="T6" fmla="*/ 7 w 39"/>
                  <a:gd name="T7" fmla="*/ 2 h 58"/>
                  <a:gd name="T8" fmla="*/ 5 w 39"/>
                  <a:gd name="T9" fmla="*/ 7 h 58"/>
                  <a:gd name="T10" fmla="*/ 5 w 39"/>
                  <a:gd name="T11" fmla="*/ 14 h 58"/>
                  <a:gd name="T12" fmla="*/ 5 w 39"/>
                  <a:gd name="T13" fmla="*/ 22 h 58"/>
                  <a:gd name="T14" fmla="*/ 1 w 39"/>
                  <a:gd name="T15" fmla="*/ 23 h 58"/>
                  <a:gd name="T16" fmla="*/ 1 w 39"/>
                  <a:gd name="T17" fmla="*/ 28 h 58"/>
                  <a:gd name="T18" fmla="*/ 2 w 39"/>
                  <a:gd name="T19" fmla="*/ 34 h 58"/>
                  <a:gd name="T20" fmla="*/ 5 w 39"/>
                  <a:gd name="T21" fmla="*/ 39 h 58"/>
                  <a:gd name="T22" fmla="*/ 9 w 39"/>
                  <a:gd name="T23" fmla="*/ 37 h 58"/>
                  <a:gd name="T24" fmla="*/ 9 w 39"/>
                  <a:gd name="T25" fmla="*/ 40 h 58"/>
                  <a:gd name="T26" fmla="*/ 8 w 39"/>
                  <a:gd name="T27" fmla="*/ 45 h 58"/>
                  <a:gd name="T28" fmla="*/ 10 w 39"/>
                  <a:gd name="T29" fmla="*/ 47 h 58"/>
                  <a:gd name="T30" fmla="*/ 14 w 39"/>
                  <a:gd name="T31" fmla="*/ 48 h 58"/>
                  <a:gd name="T32" fmla="*/ 18 w 39"/>
                  <a:gd name="T33" fmla="*/ 45 h 58"/>
                  <a:gd name="T34" fmla="*/ 22 w 39"/>
                  <a:gd name="T35" fmla="*/ 47 h 58"/>
                  <a:gd name="T36" fmla="*/ 25 w 39"/>
                  <a:gd name="T37" fmla="*/ 52 h 58"/>
                  <a:gd name="T38" fmla="*/ 26 w 39"/>
                  <a:gd name="T39" fmla="*/ 49 h 58"/>
                  <a:gd name="T40" fmla="*/ 26 w 39"/>
                  <a:gd name="T41" fmla="*/ 46 h 58"/>
                  <a:gd name="T42" fmla="*/ 29 w 39"/>
                  <a:gd name="T43" fmla="*/ 49 h 58"/>
                  <a:gd name="T44" fmla="*/ 32 w 39"/>
                  <a:gd name="T45" fmla="*/ 53 h 58"/>
                  <a:gd name="T46" fmla="*/ 37 w 39"/>
                  <a:gd name="T47" fmla="*/ 55 h 58"/>
                  <a:gd name="T48" fmla="*/ 37 w 39"/>
                  <a:gd name="T49" fmla="*/ 57 h 58"/>
                  <a:gd name="T50" fmla="*/ 39 w 39"/>
                  <a:gd name="T51" fmla="*/ 56 h 58"/>
                  <a:gd name="T52" fmla="*/ 38 w 39"/>
                  <a:gd name="T53" fmla="*/ 53 h 58"/>
                  <a:gd name="T54" fmla="*/ 37 w 39"/>
                  <a:gd name="T55" fmla="*/ 51 h 58"/>
                  <a:gd name="T56" fmla="*/ 35 w 39"/>
                  <a:gd name="T57" fmla="*/ 48 h 58"/>
                  <a:gd name="T58" fmla="*/ 37 w 39"/>
                  <a:gd name="T59" fmla="*/ 46 h 58"/>
                  <a:gd name="T60" fmla="*/ 33 w 39"/>
                  <a:gd name="T61" fmla="*/ 45 h 58"/>
                  <a:gd name="T62" fmla="*/ 32 w 39"/>
                  <a:gd name="T63" fmla="*/ 46 h 58"/>
                  <a:gd name="T64" fmla="*/ 30 w 39"/>
                  <a:gd name="T65" fmla="*/ 44 h 58"/>
                  <a:gd name="T66" fmla="*/ 27 w 39"/>
                  <a:gd name="T67" fmla="*/ 41 h 58"/>
                  <a:gd name="T68" fmla="*/ 23 w 39"/>
                  <a:gd name="T69" fmla="*/ 43 h 58"/>
                  <a:gd name="T70" fmla="*/ 22 w 39"/>
                  <a:gd name="T71" fmla="*/ 45 h 58"/>
                  <a:gd name="T72" fmla="*/ 19 w 39"/>
                  <a:gd name="T73" fmla="*/ 44 h 58"/>
                  <a:gd name="T74" fmla="*/ 17 w 39"/>
                  <a:gd name="T75" fmla="*/ 40 h 58"/>
                  <a:gd name="T76" fmla="*/ 16 w 39"/>
                  <a:gd name="T77" fmla="*/ 37 h 58"/>
                  <a:gd name="T78" fmla="*/ 14 w 39"/>
                  <a:gd name="T79" fmla="*/ 32 h 58"/>
                  <a:gd name="T80" fmla="*/ 16 w 39"/>
                  <a:gd name="T81" fmla="*/ 28 h 58"/>
                  <a:gd name="T82" fmla="*/ 20 w 39"/>
                  <a:gd name="T83" fmla="*/ 25 h 58"/>
                  <a:gd name="T84" fmla="*/ 23 w 39"/>
                  <a:gd name="T85" fmla="*/ 21 h 58"/>
                  <a:gd name="T86" fmla="*/ 24 w 39"/>
                  <a:gd name="T87" fmla="*/ 15 h 58"/>
                  <a:gd name="T88" fmla="*/ 22 w 39"/>
                  <a:gd name="T89" fmla="*/ 13 h 58"/>
                  <a:gd name="T90" fmla="*/ 21 w 39"/>
                  <a:gd name="T91" fmla="*/ 8 h 58"/>
                  <a:gd name="T92" fmla="*/ 23 w 39"/>
                  <a:gd name="T93" fmla="*/ 3 h 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58"/>
                  <a:gd name="T143" fmla="*/ 39 w 39"/>
                  <a:gd name="T144" fmla="*/ 58 h 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58">
                    <a:moveTo>
                      <a:pt x="22" y="2"/>
                    </a:moveTo>
                    <a:lnTo>
                      <a:pt x="22" y="1"/>
                    </a:lnTo>
                    <a:lnTo>
                      <a:pt x="20" y="1"/>
                    </a:lnTo>
                    <a:lnTo>
                      <a:pt x="20" y="3"/>
                    </a:lnTo>
                    <a:lnTo>
                      <a:pt x="19" y="3"/>
                    </a:lnTo>
                    <a:lnTo>
                      <a:pt x="17" y="3"/>
                    </a:lnTo>
                    <a:lnTo>
                      <a:pt x="15" y="2"/>
                    </a:lnTo>
                    <a:lnTo>
                      <a:pt x="13" y="1"/>
                    </a:lnTo>
                    <a:lnTo>
                      <a:pt x="11" y="1"/>
                    </a:lnTo>
                    <a:lnTo>
                      <a:pt x="9" y="1"/>
                    </a:lnTo>
                    <a:lnTo>
                      <a:pt x="8" y="0"/>
                    </a:lnTo>
                    <a:lnTo>
                      <a:pt x="7" y="2"/>
                    </a:lnTo>
                    <a:lnTo>
                      <a:pt x="6" y="3"/>
                    </a:lnTo>
                    <a:lnTo>
                      <a:pt x="6" y="5"/>
                    </a:lnTo>
                    <a:lnTo>
                      <a:pt x="5" y="7"/>
                    </a:lnTo>
                    <a:lnTo>
                      <a:pt x="5" y="9"/>
                    </a:lnTo>
                    <a:lnTo>
                      <a:pt x="5" y="11"/>
                    </a:lnTo>
                    <a:lnTo>
                      <a:pt x="5" y="14"/>
                    </a:lnTo>
                    <a:lnTo>
                      <a:pt x="5" y="17"/>
                    </a:lnTo>
                    <a:lnTo>
                      <a:pt x="4" y="19"/>
                    </a:lnTo>
                    <a:lnTo>
                      <a:pt x="5" y="22"/>
                    </a:lnTo>
                    <a:lnTo>
                      <a:pt x="5" y="24"/>
                    </a:lnTo>
                    <a:lnTo>
                      <a:pt x="3" y="25"/>
                    </a:lnTo>
                    <a:lnTo>
                      <a:pt x="1" y="23"/>
                    </a:lnTo>
                    <a:lnTo>
                      <a:pt x="0" y="23"/>
                    </a:lnTo>
                    <a:lnTo>
                      <a:pt x="0" y="26"/>
                    </a:lnTo>
                    <a:lnTo>
                      <a:pt x="1" y="28"/>
                    </a:lnTo>
                    <a:lnTo>
                      <a:pt x="1" y="30"/>
                    </a:lnTo>
                    <a:lnTo>
                      <a:pt x="2" y="32"/>
                    </a:lnTo>
                    <a:lnTo>
                      <a:pt x="2" y="34"/>
                    </a:lnTo>
                    <a:lnTo>
                      <a:pt x="3" y="37"/>
                    </a:lnTo>
                    <a:lnTo>
                      <a:pt x="4" y="37"/>
                    </a:lnTo>
                    <a:lnTo>
                      <a:pt x="5" y="39"/>
                    </a:lnTo>
                    <a:lnTo>
                      <a:pt x="7" y="40"/>
                    </a:lnTo>
                    <a:lnTo>
                      <a:pt x="7" y="37"/>
                    </a:lnTo>
                    <a:lnTo>
                      <a:pt x="9" y="37"/>
                    </a:lnTo>
                    <a:lnTo>
                      <a:pt x="10" y="38"/>
                    </a:lnTo>
                    <a:lnTo>
                      <a:pt x="10" y="39"/>
                    </a:lnTo>
                    <a:lnTo>
                      <a:pt x="9" y="40"/>
                    </a:lnTo>
                    <a:lnTo>
                      <a:pt x="8" y="42"/>
                    </a:lnTo>
                    <a:lnTo>
                      <a:pt x="7" y="43"/>
                    </a:lnTo>
                    <a:lnTo>
                      <a:pt x="8" y="45"/>
                    </a:lnTo>
                    <a:lnTo>
                      <a:pt x="8" y="46"/>
                    </a:lnTo>
                    <a:lnTo>
                      <a:pt x="9" y="46"/>
                    </a:lnTo>
                    <a:lnTo>
                      <a:pt x="10" y="47"/>
                    </a:lnTo>
                    <a:lnTo>
                      <a:pt x="12" y="47"/>
                    </a:lnTo>
                    <a:lnTo>
                      <a:pt x="12" y="48"/>
                    </a:lnTo>
                    <a:lnTo>
                      <a:pt x="14" y="48"/>
                    </a:lnTo>
                    <a:lnTo>
                      <a:pt x="15" y="47"/>
                    </a:lnTo>
                    <a:lnTo>
                      <a:pt x="16" y="45"/>
                    </a:lnTo>
                    <a:lnTo>
                      <a:pt x="18" y="45"/>
                    </a:lnTo>
                    <a:lnTo>
                      <a:pt x="19" y="45"/>
                    </a:lnTo>
                    <a:lnTo>
                      <a:pt x="21" y="46"/>
                    </a:lnTo>
                    <a:lnTo>
                      <a:pt x="22" y="47"/>
                    </a:lnTo>
                    <a:lnTo>
                      <a:pt x="23" y="48"/>
                    </a:lnTo>
                    <a:lnTo>
                      <a:pt x="24" y="50"/>
                    </a:lnTo>
                    <a:lnTo>
                      <a:pt x="25" y="52"/>
                    </a:lnTo>
                    <a:lnTo>
                      <a:pt x="26" y="52"/>
                    </a:lnTo>
                    <a:lnTo>
                      <a:pt x="26" y="51"/>
                    </a:lnTo>
                    <a:lnTo>
                      <a:pt x="26" y="49"/>
                    </a:lnTo>
                    <a:lnTo>
                      <a:pt x="25" y="47"/>
                    </a:lnTo>
                    <a:lnTo>
                      <a:pt x="24" y="45"/>
                    </a:lnTo>
                    <a:lnTo>
                      <a:pt x="26" y="46"/>
                    </a:lnTo>
                    <a:lnTo>
                      <a:pt x="28" y="47"/>
                    </a:lnTo>
                    <a:lnTo>
                      <a:pt x="28" y="48"/>
                    </a:lnTo>
                    <a:lnTo>
                      <a:pt x="29" y="49"/>
                    </a:lnTo>
                    <a:lnTo>
                      <a:pt x="31" y="50"/>
                    </a:lnTo>
                    <a:lnTo>
                      <a:pt x="32" y="51"/>
                    </a:lnTo>
                    <a:lnTo>
                      <a:pt x="32" y="53"/>
                    </a:lnTo>
                    <a:lnTo>
                      <a:pt x="34" y="53"/>
                    </a:lnTo>
                    <a:lnTo>
                      <a:pt x="35" y="55"/>
                    </a:lnTo>
                    <a:lnTo>
                      <a:pt x="37" y="55"/>
                    </a:lnTo>
                    <a:lnTo>
                      <a:pt x="38" y="55"/>
                    </a:lnTo>
                    <a:lnTo>
                      <a:pt x="37" y="56"/>
                    </a:lnTo>
                    <a:lnTo>
                      <a:pt x="37" y="57"/>
                    </a:lnTo>
                    <a:lnTo>
                      <a:pt x="39" y="58"/>
                    </a:lnTo>
                    <a:lnTo>
                      <a:pt x="39" y="57"/>
                    </a:lnTo>
                    <a:lnTo>
                      <a:pt x="39" y="56"/>
                    </a:lnTo>
                    <a:lnTo>
                      <a:pt x="39" y="54"/>
                    </a:lnTo>
                    <a:lnTo>
                      <a:pt x="39" y="53"/>
                    </a:lnTo>
                    <a:lnTo>
                      <a:pt x="38" y="53"/>
                    </a:lnTo>
                    <a:lnTo>
                      <a:pt x="37" y="53"/>
                    </a:lnTo>
                    <a:lnTo>
                      <a:pt x="37" y="52"/>
                    </a:lnTo>
                    <a:lnTo>
                      <a:pt x="37" y="51"/>
                    </a:lnTo>
                    <a:lnTo>
                      <a:pt x="36" y="51"/>
                    </a:lnTo>
                    <a:lnTo>
                      <a:pt x="35" y="50"/>
                    </a:lnTo>
                    <a:lnTo>
                      <a:pt x="35" y="48"/>
                    </a:lnTo>
                    <a:lnTo>
                      <a:pt x="36" y="47"/>
                    </a:lnTo>
                    <a:lnTo>
                      <a:pt x="37" y="47"/>
                    </a:lnTo>
                    <a:lnTo>
                      <a:pt x="37" y="46"/>
                    </a:lnTo>
                    <a:lnTo>
                      <a:pt x="36" y="46"/>
                    </a:lnTo>
                    <a:lnTo>
                      <a:pt x="35" y="45"/>
                    </a:lnTo>
                    <a:lnTo>
                      <a:pt x="33" y="45"/>
                    </a:lnTo>
                    <a:lnTo>
                      <a:pt x="33" y="44"/>
                    </a:lnTo>
                    <a:lnTo>
                      <a:pt x="32" y="44"/>
                    </a:lnTo>
                    <a:lnTo>
                      <a:pt x="32" y="46"/>
                    </a:lnTo>
                    <a:lnTo>
                      <a:pt x="31" y="47"/>
                    </a:lnTo>
                    <a:lnTo>
                      <a:pt x="30" y="46"/>
                    </a:lnTo>
                    <a:lnTo>
                      <a:pt x="30" y="44"/>
                    </a:lnTo>
                    <a:lnTo>
                      <a:pt x="29" y="43"/>
                    </a:lnTo>
                    <a:lnTo>
                      <a:pt x="28" y="41"/>
                    </a:lnTo>
                    <a:lnTo>
                      <a:pt x="27" y="41"/>
                    </a:lnTo>
                    <a:lnTo>
                      <a:pt x="26" y="42"/>
                    </a:lnTo>
                    <a:lnTo>
                      <a:pt x="24" y="41"/>
                    </a:lnTo>
                    <a:lnTo>
                      <a:pt x="23" y="43"/>
                    </a:lnTo>
                    <a:lnTo>
                      <a:pt x="22" y="42"/>
                    </a:lnTo>
                    <a:lnTo>
                      <a:pt x="22" y="44"/>
                    </a:lnTo>
                    <a:lnTo>
                      <a:pt x="22" y="45"/>
                    </a:lnTo>
                    <a:lnTo>
                      <a:pt x="21" y="45"/>
                    </a:lnTo>
                    <a:lnTo>
                      <a:pt x="20" y="45"/>
                    </a:lnTo>
                    <a:lnTo>
                      <a:pt x="19" y="44"/>
                    </a:lnTo>
                    <a:lnTo>
                      <a:pt x="18" y="43"/>
                    </a:lnTo>
                    <a:lnTo>
                      <a:pt x="17" y="42"/>
                    </a:lnTo>
                    <a:lnTo>
                      <a:pt x="17" y="40"/>
                    </a:lnTo>
                    <a:lnTo>
                      <a:pt x="16" y="38"/>
                    </a:lnTo>
                    <a:lnTo>
                      <a:pt x="17" y="38"/>
                    </a:lnTo>
                    <a:lnTo>
                      <a:pt x="16" y="37"/>
                    </a:lnTo>
                    <a:lnTo>
                      <a:pt x="15" y="35"/>
                    </a:lnTo>
                    <a:lnTo>
                      <a:pt x="15" y="33"/>
                    </a:lnTo>
                    <a:lnTo>
                      <a:pt x="14" y="32"/>
                    </a:lnTo>
                    <a:lnTo>
                      <a:pt x="16" y="31"/>
                    </a:lnTo>
                    <a:lnTo>
                      <a:pt x="16" y="30"/>
                    </a:lnTo>
                    <a:lnTo>
                      <a:pt x="16" y="28"/>
                    </a:lnTo>
                    <a:lnTo>
                      <a:pt x="17" y="26"/>
                    </a:lnTo>
                    <a:lnTo>
                      <a:pt x="19" y="25"/>
                    </a:lnTo>
                    <a:lnTo>
                      <a:pt x="20" y="25"/>
                    </a:lnTo>
                    <a:lnTo>
                      <a:pt x="21" y="24"/>
                    </a:lnTo>
                    <a:lnTo>
                      <a:pt x="22" y="22"/>
                    </a:lnTo>
                    <a:lnTo>
                      <a:pt x="23" y="21"/>
                    </a:lnTo>
                    <a:lnTo>
                      <a:pt x="24" y="19"/>
                    </a:lnTo>
                    <a:lnTo>
                      <a:pt x="24" y="17"/>
                    </a:lnTo>
                    <a:lnTo>
                      <a:pt x="24" y="15"/>
                    </a:lnTo>
                    <a:lnTo>
                      <a:pt x="24" y="14"/>
                    </a:lnTo>
                    <a:lnTo>
                      <a:pt x="23" y="13"/>
                    </a:lnTo>
                    <a:lnTo>
                      <a:pt x="22" y="13"/>
                    </a:lnTo>
                    <a:lnTo>
                      <a:pt x="21" y="12"/>
                    </a:lnTo>
                    <a:lnTo>
                      <a:pt x="21" y="10"/>
                    </a:lnTo>
                    <a:lnTo>
                      <a:pt x="21" y="8"/>
                    </a:lnTo>
                    <a:lnTo>
                      <a:pt x="22" y="6"/>
                    </a:lnTo>
                    <a:lnTo>
                      <a:pt x="22" y="4"/>
                    </a:lnTo>
                    <a:lnTo>
                      <a:pt x="23" y="3"/>
                    </a:lnTo>
                    <a:lnTo>
                      <a:pt x="2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8" name="D640"/>
              <p:cNvSpPr>
                <a:spLocks noChangeAspect="1"/>
              </p:cNvSpPr>
              <p:nvPr/>
            </p:nvSpPr>
            <p:spPr bwMode="auto">
              <a:xfrm>
                <a:off x="2992" y="1311"/>
                <a:ext cx="1" cy="4"/>
              </a:xfrm>
              <a:custGeom>
                <a:avLst/>
                <a:gdLst>
                  <a:gd name="T0" fmla="*/ 0 w 1"/>
                  <a:gd name="T1" fmla="*/ 1 h 4"/>
                  <a:gd name="T2" fmla="*/ 0 w 1"/>
                  <a:gd name="T3" fmla="*/ 3 h 4"/>
                  <a:gd name="T4" fmla="*/ 0 w 1"/>
                  <a:gd name="T5" fmla="*/ 4 h 4"/>
                  <a:gd name="T6" fmla="*/ 1 w 1"/>
                  <a:gd name="T7" fmla="*/ 4 h 4"/>
                  <a:gd name="T8" fmla="*/ 1 w 1"/>
                  <a:gd name="T9" fmla="*/ 3 h 4"/>
                  <a:gd name="T10" fmla="*/ 1 w 1"/>
                  <a:gd name="T11" fmla="*/ 2 h 4"/>
                  <a:gd name="T12" fmla="*/ 1 w 1"/>
                  <a:gd name="T13" fmla="*/ 0 h 4"/>
                  <a:gd name="T14" fmla="*/ 0 w 1"/>
                  <a:gd name="T15" fmla="*/ 0 h 4"/>
                  <a:gd name="T16" fmla="*/ 0 w 1"/>
                  <a:gd name="T17" fmla="*/ 1 h 4"/>
                  <a:gd name="T18" fmla="*/ 0 w 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4"/>
                  <a:gd name="T32" fmla="*/ 1 w 1"/>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4">
                    <a:moveTo>
                      <a:pt x="0" y="1"/>
                    </a:moveTo>
                    <a:lnTo>
                      <a:pt x="0" y="3"/>
                    </a:lnTo>
                    <a:lnTo>
                      <a:pt x="0" y="4"/>
                    </a:lnTo>
                    <a:lnTo>
                      <a:pt x="1" y="4"/>
                    </a:lnTo>
                    <a:lnTo>
                      <a:pt x="1" y="3"/>
                    </a:lnTo>
                    <a:lnTo>
                      <a:pt x="1" y="2"/>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49" name="D641"/>
              <p:cNvSpPr>
                <a:spLocks noChangeAspect="1"/>
              </p:cNvSpPr>
              <p:nvPr/>
            </p:nvSpPr>
            <p:spPr bwMode="auto">
              <a:xfrm>
                <a:off x="2991" y="1326"/>
                <a:ext cx="3" cy="3"/>
              </a:xfrm>
              <a:custGeom>
                <a:avLst/>
                <a:gdLst>
                  <a:gd name="T0" fmla="*/ 1 w 3"/>
                  <a:gd name="T1" fmla="*/ 2 h 3"/>
                  <a:gd name="T2" fmla="*/ 2 w 3"/>
                  <a:gd name="T3" fmla="*/ 3 h 3"/>
                  <a:gd name="T4" fmla="*/ 3 w 3"/>
                  <a:gd name="T5" fmla="*/ 3 h 3"/>
                  <a:gd name="T6" fmla="*/ 3 w 3"/>
                  <a:gd name="T7" fmla="*/ 2 h 3"/>
                  <a:gd name="T8" fmla="*/ 3 w 3"/>
                  <a:gd name="T9" fmla="*/ 1 h 3"/>
                  <a:gd name="T10" fmla="*/ 3 w 3"/>
                  <a:gd name="T11" fmla="*/ 0 h 3"/>
                  <a:gd name="T12" fmla="*/ 2 w 3"/>
                  <a:gd name="T13" fmla="*/ 0 h 3"/>
                  <a:gd name="T14" fmla="*/ 1 w 3"/>
                  <a:gd name="T15" fmla="*/ 0 h 3"/>
                  <a:gd name="T16" fmla="*/ 0 w 3"/>
                  <a:gd name="T17" fmla="*/ 0 h 3"/>
                  <a:gd name="T18" fmla="*/ 0 w 3"/>
                  <a:gd name="T19" fmla="*/ 1 h 3"/>
                  <a:gd name="T20" fmla="*/ 1 w 3"/>
                  <a:gd name="T21" fmla="*/ 2 h 3"/>
                  <a:gd name="T22" fmla="*/ 1 w 3"/>
                  <a:gd name="T23" fmla="*/ 2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3"/>
                  <a:gd name="T38" fmla="*/ 3 w 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3">
                    <a:moveTo>
                      <a:pt x="1" y="2"/>
                    </a:moveTo>
                    <a:lnTo>
                      <a:pt x="2" y="3"/>
                    </a:lnTo>
                    <a:lnTo>
                      <a:pt x="3" y="3"/>
                    </a:lnTo>
                    <a:lnTo>
                      <a:pt x="3" y="2"/>
                    </a:lnTo>
                    <a:lnTo>
                      <a:pt x="3" y="1"/>
                    </a:lnTo>
                    <a:lnTo>
                      <a:pt x="3" y="0"/>
                    </a:lnTo>
                    <a:lnTo>
                      <a:pt x="2" y="0"/>
                    </a:lnTo>
                    <a:lnTo>
                      <a:pt x="1" y="0"/>
                    </a:lnTo>
                    <a:lnTo>
                      <a:pt x="0" y="0"/>
                    </a:lnTo>
                    <a:lnTo>
                      <a:pt x="0" y="1"/>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0" name="D642"/>
              <p:cNvSpPr>
                <a:spLocks noChangeAspect="1"/>
              </p:cNvSpPr>
              <p:nvPr/>
            </p:nvSpPr>
            <p:spPr bwMode="auto">
              <a:xfrm>
                <a:off x="2993" y="1334"/>
                <a:ext cx="1" cy="5"/>
              </a:xfrm>
              <a:custGeom>
                <a:avLst/>
                <a:gdLst>
                  <a:gd name="T0" fmla="*/ 0 w 1"/>
                  <a:gd name="T1" fmla="*/ 4 h 5"/>
                  <a:gd name="T2" fmla="*/ 0 w 1"/>
                  <a:gd name="T3" fmla="*/ 5 h 5"/>
                  <a:gd name="T4" fmla="*/ 1 w 1"/>
                  <a:gd name="T5" fmla="*/ 4 h 5"/>
                  <a:gd name="T6" fmla="*/ 1 w 1"/>
                  <a:gd name="T7" fmla="*/ 2 h 5"/>
                  <a:gd name="T8" fmla="*/ 1 w 1"/>
                  <a:gd name="T9" fmla="*/ 0 h 5"/>
                  <a:gd name="T10" fmla="*/ 0 w 1"/>
                  <a:gd name="T11" fmla="*/ 0 h 5"/>
                  <a:gd name="T12" fmla="*/ 0 w 1"/>
                  <a:gd name="T13" fmla="*/ 1 h 5"/>
                  <a:gd name="T14" fmla="*/ 0 w 1"/>
                  <a:gd name="T15" fmla="*/ 2 h 5"/>
                  <a:gd name="T16" fmla="*/ 0 w 1"/>
                  <a:gd name="T17" fmla="*/ 4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5"/>
                  <a:gd name="T29" fmla="*/ 1 w 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5">
                    <a:moveTo>
                      <a:pt x="0" y="4"/>
                    </a:moveTo>
                    <a:lnTo>
                      <a:pt x="0" y="5"/>
                    </a:lnTo>
                    <a:lnTo>
                      <a:pt x="1" y="4"/>
                    </a:lnTo>
                    <a:lnTo>
                      <a:pt x="1" y="2"/>
                    </a:lnTo>
                    <a:lnTo>
                      <a:pt x="1" y="0"/>
                    </a:lnTo>
                    <a:lnTo>
                      <a:pt x="0" y="0"/>
                    </a:lnTo>
                    <a:lnTo>
                      <a:pt x="0" y="1"/>
                    </a:lnTo>
                    <a:lnTo>
                      <a:pt x="0" y="2"/>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1" name="D643"/>
              <p:cNvSpPr>
                <a:spLocks noChangeAspect="1"/>
              </p:cNvSpPr>
              <p:nvPr/>
            </p:nvSpPr>
            <p:spPr bwMode="auto">
              <a:xfrm>
                <a:off x="2997" y="1336"/>
                <a:ext cx="2" cy="1"/>
              </a:xfrm>
              <a:custGeom>
                <a:avLst/>
                <a:gdLst>
                  <a:gd name="T0" fmla="*/ 0 w 2"/>
                  <a:gd name="T1" fmla="*/ 1 h 1"/>
                  <a:gd name="T2" fmla="*/ 1 w 2"/>
                  <a:gd name="T3" fmla="*/ 1 h 1"/>
                  <a:gd name="T4" fmla="*/ 2 w 2"/>
                  <a:gd name="T5" fmla="*/ 1 h 1"/>
                  <a:gd name="T6" fmla="*/ 2 w 2"/>
                  <a:gd name="T7" fmla="*/ 0 h 1"/>
                  <a:gd name="T8" fmla="*/ 1 w 2"/>
                  <a:gd name="T9" fmla="*/ 0 h 1"/>
                  <a:gd name="T10" fmla="*/ 0 w 2"/>
                  <a:gd name="T11" fmla="*/ 0 h 1"/>
                  <a:gd name="T12" fmla="*/ 0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1" y="1"/>
                    </a:lnTo>
                    <a:lnTo>
                      <a:pt x="2" y="1"/>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2" name="D644"/>
              <p:cNvSpPr>
                <a:spLocks noChangeAspect="1"/>
              </p:cNvSpPr>
              <p:nvPr/>
            </p:nvSpPr>
            <p:spPr bwMode="auto">
              <a:xfrm>
                <a:off x="3002" y="1329"/>
                <a:ext cx="3" cy="4"/>
              </a:xfrm>
              <a:custGeom>
                <a:avLst/>
                <a:gdLst>
                  <a:gd name="T0" fmla="*/ 0 w 3"/>
                  <a:gd name="T1" fmla="*/ 1 h 4"/>
                  <a:gd name="T2" fmla="*/ 1 w 3"/>
                  <a:gd name="T3" fmla="*/ 2 h 4"/>
                  <a:gd name="T4" fmla="*/ 2 w 3"/>
                  <a:gd name="T5" fmla="*/ 4 h 4"/>
                  <a:gd name="T6" fmla="*/ 3 w 3"/>
                  <a:gd name="T7" fmla="*/ 4 h 4"/>
                  <a:gd name="T8" fmla="*/ 3 w 3"/>
                  <a:gd name="T9" fmla="*/ 3 h 4"/>
                  <a:gd name="T10" fmla="*/ 2 w 3"/>
                  <a:gd name="T11" fmla="*/ 2 h 4"/>
                  <a:gd name="T12" fmla="*/ 1 w 3"/>
                  <a:gd name="T13" fmla="*/ 1 h 4"/>
                  <a:gd name="T14" fmla="*/ 1 w 3"/>
                  <a:gd name="T15" fmla="*/ 0 h 4"/>
                  <a:gd name="T16" fmla="*/ 0 w 3"/>
                  <a:gd name="T17" fmla="*/ 1 h 4"/>
                  <a:gd name="T18" fmla="*/ 0 w 3"/>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1"/>
                    </a:moveTo>
                    <a:lnTo>
                      <a:pt x="1" y="2"/>
                    </a:lnTo>
                    <a:lnTo>
                      <a:pt x="2" y="4"/>
                    </a:lnTo>
                    <a:lnTo>
                      <a:pt x="3" y="4"/>
                    </a:lnTo>
                    <a:lnTo>
                      <a:pt x="3" y="3"/>
                    </a:lnTo>
                    <a:lnTo>
                      <a:pt x="2" y="2"/>
                    </a:lnTo>
                    <a:lnTo>
                      <a:pt x="1"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3" name="D645"/>
              <p:cNvSpPr>
                <a:spLocks noChangeAspect="1"/>
              </p:cNvSpPr>
              <p:nvPr/>
            </p:nvSpPr>
            <p:spPr bwMode="auto">
              <a:xfrm>
                <a:off x="3008" y="1334"/>
                <a:ext cx="1" cy="2"/>
              </a:xfrm>
              <a:custGeom>
                <a:avLst/>
                <a:gdLst>
                  <a:gd name="T0" fmla="*/ 0 w 1"/>
                  <a:gd name="T1" fmla="*/ 1 h 2"/>
                  <a:gd name="T2" fmla="*/ 1 w 1"/>
                  <a:gd name="T3" fmla="*/ 2 h 2"/>
                  <a:gd name="T4" fmla="*/ 1 w 1"/>
                  <a:gd name="T5" fmla="*/ 1 h 2"/>
                  <a:gd name="T6" fmla="*/ 1 w 1"/>
                  <a:gd name="T7" fmla="*/ 0 h 2"/>
                  <a:gd name="T8" fmla="*/ 0 w 1"/>
                  <a:gd name="T9" fmla="*/ 0 h 2"/>
                  <a:gd name="T10" fmla="*/ 0 w 1"/>
                  <a:gd name="T11" fmla="*/ 1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1"/>
                    </a:moveTo>
                    <a:lnTo>
                      <a:pt x="1" y="2"/>
                    </a:lnTo>
                    <a:lnTo>
                      <a:pt x="1"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4" name="D646"/>
              <p:cNvSpPr>
                <a:spLocks noChangeAspect="1"/>
              </p:cNvSpPr>
              <p:nvPr/>
            </p:nvSpPr>
            <p:spPr bwMode="auto">
              <a:xfrm>
                <a:off x="3004" y="1335"/>
                <a:ext cx="8" cy="7"/>
              </a:xfrm>
              <a:custGeom>
                <a:avLst/>
                <a:gdLst>
                  <a:gd name="T0" fmla="*/ 1 w 8"/>
                  <a:gd name="T1" fmla="*/ 0 h 7"/>
                  <a:gd name="T2" fmla="*/ 1 w 8"/>
                  <a:gd name="T3" fmla="*/ 1 h 7"/>
                  <a:gd name="T4" fmla="*/ 1 w 8"/>
                  <a:gd name="T5" fmla="*/ 2 h 7"/>
                  <a:gd name="T6" fmla="*/ 1 w 8"/>
                  <a:gd name="T7" fmla="*/ 3 h 7"/>
                  <a:gd name="T8" fmla="*/ 1 w 8"/>
                  <a:gd name="T9" fmla="*/ 4 h 7"/>
                  <a:gd name="T10" fmla="*/ 0 w 8"/>
                  <a:gd name="T11" fmla="*/ 5 h 7"/>
                  <a:gd name="T12" fmla="*/ 1 w 8"/>
                  <a:gd name="T13" fmla="*/ 5 h 7"/>
                  <a:gd name="T14" fmla="*/ 2 w 8"/>
                  <a:gd name="T15" fmla="*/ 4 h 7"/>
                  <a:gd name="T16" fmla="*/ 3 w 8"/>
                  <a:gd name="T17" fmla="*/ 4 h 7"/>
                  <a:gd name="T18" fmla="*/ 4 w 8"/>
                  <a:gd name="T19" fmla="*/ 4 h 7"/>
                  <a:gd name="T20" fmla="*/ 5 w 8"/>
                  <a:gd name="T21" fmla="*/ 6 h 7"/>
                  <a:gd name="T22" fmla="*/ 6 w 8"/>
                  <a:gd name="T23" fmla="*/ 7 h 7"/>
                  <a:gd name="T24" fmla="*/ 7 w 8"/>
                  <a:gd name="T25" fmla="*/ 7 h 7"/>
                  <a:gd name="T26" fmla="*/ 8 w 8"/>
                  <a:gd name="T27" fmla="*/ 7 h 7"/>
                  <a:gd name="T28" fmla="*/ 8 w 8"/>
                  <a:gd name="T29" fmla="*/ 6 h 7"/>
                  <a:gd name="T30" fmla="*/ 7 w 8"/>
                  <a:gd name="T31" fmla="*/ 5 h 7"/>
                  <a:gd name="T32" fmla="*/ 6 w 8"/>
                  <a:gd name="T33" fmla="*/ 4 h 7"/>
                  <a:gd name="T34" fmla="*/ 5 w 8"/>
                  <a:gd name="T35" fmla="*/ 3 h 7"/>
                  <a:gd name="T36" fmla="*/ 4 w 8"/>
                  <a:gd name="T37" fmla="*/ 2 h 7"/>
                  <a:gd name="T38" fmla="*/ 3 w 8"/>
                  <a:gd name="T39" fmla="*/ 1 h 7"/>
                  <a:gd name="T40" fmla="*/ 2 w 8"/>
                  <a:gd name="T41" fmla="*/ 1 h 7"/>
                  <a:gd name="T42" fmla="*/ 1 w 8"/>
                  <a:gd name="T43" fmla="*/ 0 h 7"/>
                  <a:gd name="T44" fmla="*/ 1 w 8"/>
                  <a:gd name="T45" fmla="*/ 0 h 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7"/>
                  <a:gd name="T71" fmla="*/ 8 w 8"/>
                  <a:gd name="T72" fmla="*/ 7 h 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7">
                    <a:moveTo>
                      <a:pt x="1" y="0"/>
                    </a:moveTo>
                    <a:lnTo>
                      <a:pt x="1" y="1"/>
                    </a:lnTo>
                    <a:lnTo>
                      <a:pt x="1" y="2"/>
                    </a:lnTo>
                    <a:lnTo>
                      <a:pt x="1" y="3"/>
                    </a:lnTo>
                    <a:lnTo>
                      <a:pt x="1" y="4"/>
                    </a:lnTo>
                    <a:lnTo>
                      <a:pt x="0" y="5"/>
                    </a:lnTo>
                    <a:lnTo>
                      <a:pt x="1" y="5"/>
                    </a:lnTo>
                    <a:lnTo>
                      <a:pt x="2" y="4"/>
                    </a:lnTo>
                    <a:lnTo>
                      <a:pt x="3" y="4"/>
                    </a:lnTo>
                    <a:lnTo>
                      <a:pt x="4" y="4"/>
                    </a:lnTo>
                    <a:lnTo>
                      <a:pt x="5" y="6"/>
                    </a:lnTo>
                    <a:lnTo>
                      <a:pt x="6" y="7"/>
                    </a:lnTo>
                    <a:lnTo>
                      <a:pt x="7" y="7"/>
                    </a:lnTo>
                    <a:lnTo>
                      <a:pt x="8" y="7"/>
                    </a:lnTo>
                    <a:lnTo>
                      <a:pt x="8" y="6"/>
                    </a:lnTo>
                    <a:lnTo>
                      <a:pt x="7" y="5"/>
                    </a:lnTo>
                    <a:lnTo>
                      <a:pt x="6" y="4"/>
                    </a:lnTo>
                    <a:lnTo>
                      <a:pt x="5" y="3"/>
                    </a:lnTo>
                    <a:lnTo>
                      <a:pt x="4" y="2"/>
                    </a:lnTo>
                    <a:lnTo>
                      <a:pt x="3" y="1"/>
                    </a:lnTo>
                    <a:lnTo>
                      <a:pt x="2" y="1"/>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5" name="D647"/>
              <p:cNvSpPr>
                <a:spLocks noChangeAspect="1"/>
              </p:cNvSpPr>
              <p:nvPr/>
            </p:nvSpPr>
            <p:spPr bwMode="auto">
              <a:xfrm>
                <a:off x="3014" y="1335"/>
                <a:ext cx="14" cy="14"/>
              </a:xfrm>
              <a:custGeom>
                <a:avLst/>
                <a:gdLst>
                  <a:gd name="T0" fmla="*/ 0 w 14"/>
                  <a:gd name="T1" fmla="*/ 1 h 14"/>
                  <a:gd name="T2" fmla="*/ 1 w 14"/>
                  <a:gd name="T3" fmla="*/ 1 h 14"/>
                  <a:gd name="T4" fmla="*/ 1 w 14"/>
                  <a:gd name="T5" fmla="*/ 3 h 14"/>
                  <a:gd name="T6" fmla="*/ 3 w 14"/>
                  <a:gd name="T7" fmla="*/ 4 h 14"/>
                  <a:gd name="T8" fmla="*/ 4 w 14"/>
                  <a:gd name="T9" fmla="*/ 5 h 14"/>
                  <a:gd name="T10" fmla="*/ 5 w 14"/>
                  <a:gd name="T11" fmla="*/ 6 h 14"/>
                  <a:gd name="T12" fmla="*/ 6 w 14"/>
                  <a:gd name="T13" fmla="*/ 8 h 14"/>
                  <a:gd name="T14" fmla="*/ 7 w 14"/>
                  <a:gd name="T15" fmla="*/ 8 h 14"/>
                  <a:gd name="T16" fmla="*/ 6 w 14"/>
                  <a:gd name="T17" fmla="*/ 9 h 14"/>
                  <a:gd name="T18" fmla="*/ 6 w 14"/>
                  <a:gd name="T19" fmla="*/ 10 h 14"/>
                  <a:gd name="T20" fmla="*/ 7 w 14"/>
                  <a:gd name="T21" fmla="*/ 11 h 14"/>
                  <a:gd name="T22" fmla="*/ 8 w 14"/>
                  <a:gd name="T23" fmla="*/ 12 h 14"/>
                  <a:gd name="T24" fmla="*/ 9 w 14"/>
                  <a:gd name="T25" fmla="*/ 13 h 14"/>
                  <a:gd name="T26" fmla="*/ 11 w 14"/>
                  <a:gd name="T27" fmla="*/ 14 h 14"/>
                  <a:gd name="T28" fmla="*/ 13 w 14"/>
                  <a:gd name="T29" fmla="*/ 14 h 14"/>
                  <a:gd name="T30" fmla="*/ 14 w 14"/>
                  <a:gd name="T31" fmla="*/ 14 h 14"/>
                  <a:gd name="T32" fmla="*/ 13 w 14"/>
                  <a:gd name="T33" fmla="*/ 12 h 14"/>
                  <a:gd name="T34" fmla="*/ 12 w 14"/>
                  <a:gd name="T35" fmla="*/ 12 h 14"/>
                  <a:gd name="T36" fmla="*/ 12 w 14"/>
                  <a:gd name="T37" fmla="*/ 11 h 14"/>
                  <a:gd name="T38" fmla="*/ 11 w 14"/>
                  <a:gd name="T39" fmla="*/ 9 h 14"/>
                  <a:gd name="T40" fmla="*/ 11 w 14"/>
                  <a:gd name="T41" fmla="*/ 7 h 14"/>
                  <a:gd name="T42" fmla="*/ 11 w 14"/>
                  <a:gd name="T43" fmla="*/ 5 h 14"/>
                  <a:gd name="T44" fmla="*/ 11 w 14"/>
                  <a:gd name="T45" fmla="*/ 4 h 14"/>
                  <a:gd name="T46" fmla="*/ 11 w 14"/>
                  <a:gd name="T47" fmla="*/ 3 h 14"/>
                  <a:gd name="T48" fmla="*/ 10 w 14"/>
                  <a:gd name="T49" fmla="*/ 2 h 14"/>
                  <a:gd name="T50" fmla="*/ 9 w 14"/>
                  <a:gd name="T51" fmla="*/ 1 h 14"/>
                  <a:gd name="T52" fmla="*/ 8 w 14"/>
                  <a:gd name="T53" fmla="*/ 0 h 14"/>
                  <a:gd name="T54" fmla="*/ 7 w 14"/>
                  <a:gd name="T55" fmla="*/ 0 h 14"/>
                  <a:gd name="T56" fmla="*/ 6 w 14"/>
                  <a:gd name="T57" fmla="*/ 0 h 14"/>
                  <a:gd name="T58" fmla="*/ 5 w 14"/>
                  <a:gd name="T59" fmla="*/ 0 h 14"/>
                  <a:gd name="T60" fmla="*/ 3 w 14"/>
                  <a:gd name="T61" fmla="*/ 0 h 14"/>
                  <a:gd name="T62" fmla="*/ 2 w 14"/>
                  <a:gd name="T63" fmla="*/ 0 h 14"/>
                  <a:gd name="T64" fmla="*/ 1 w 14"/>
                  <a:gd name="T65" fmla="*/ 0 h 14"/>
                  <a:gd name="T66" fmla="*/ 0 w 14"/>
                  <a:gd name="T67" fmla="*/ 0 h 14"/>
                  <a:gd name="T68" fmla="*/ 0 w 14"/>
                  <a:gd name="T69" fmla="*/ 1 h 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
                  <a:gd name="T106" fmla="*/ 0 h 14"/>
                  <a:gd name="T107" fmla="*/ 14 w 14"/>
                  <a:gd name="T108" fmla="*/ 14 h 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 h="14">
                    <a:moveTo>
                      <a:pt x="0" y="1"/>
                    </a:moveTo>
                    <a:lnTo>
                      <a:pt x="1" y="1"/>
                    </a:lnTo>
                    <a:lnTo>
                      <a:pt x="1" y="3"/>
                    </a:lnTo>
                    <a:lnTo>
                      <a:pt x="3" y="4"/>
                    </a:lnTo>
                    <a:lnTo>
                      <a:pt x="4" y="5"/>
                    </a:lnTo>
                    <a:lnTo>
                      <a:pt x="5" y="6"/>
                    </a:lnTo>
                    <a:lnTo>
                      <a:pt x="6" y="8"/>
                    </a:lnTo>
                    <a:lnTo>
                      <a:pt x="7" y="8"/>
                    </a:lnTo>
                    <a:lnTo>
                      <a:pt x="6" y="9"/>
                    </a:lnTo>
                    <a:lnTo>
                      <a:pt x="6" y="10"/>
                    </a:lnTo>
                    <a:lnTo>
                      <a:pt x="7" y="11"/>
                    </a:lnTo>
                    <a:lnTo>
                      <a:pt x="8" y="12"/>
                    </a:lnTo>
                    <a:lnTo>
                      <a:pt x="9" y="13"/>
                    </a:lnTo>
                    <a:lnTo>
                      <a:pt x="11" y="14"/>
                    </a:lnTo>
                    <a:lnTo>
                      <a:pt x="13" y="14"/>
                    </a:lnTo>
                    <a:lnTo>
                      <a:pt x="14" y="14"/>
                    </a:lnTo>
                    <a:lnTo>
                      <a:pt x="13" y="12"/>
                    </a:lnTo>
                    <a:lnTo>
                      <a:pt x="12" y="12"/>
                    </a:lnTo>
                    <a:lnTo>
                      <a:pt x="12" y="11"/>
                    </a:lnTo>
                    <a:lnTo>
                      <a:pt x="11" y="9"/>
                    </a:lnTo>
                    <a:lnTo>
                      <a:pt x="11" y="7"/>
                    </a:lnTo>
                    <a:lnTo>
                      <a:pt x="11" y="5"/>
                    </a:lnTo>
                    <a:lnTo>
                      <a:pt x="11" y="4"/>
                    </a:lnTo>
                    <a:lnTo>
                      <a:pt x="11" y="3"/>
                    </a:lnTo>
                    <a:lnTo>
                      <a:pt x="10" y="2"/>
                    </a:lnTo>
                    <a:lnTo>
                      <a:pt x="9" y="1"/>
                    </a:lnTo>
                    <a:lnTo>
                      <a:pt x="8" y="0"/>
                    </a:lnTo>
                    <a:lnTo>
                      <a:pt x="7" y="0"/>
                    </a:lnTo>
                    <a:lnTo>
                      <a:pt x="6" y="0"/>
                    </a:lnTo>
                    <a:lnTo>
                      <a:pt x="5" y="0"/>
                    </a:lnTo>
                    <a:lnTo>
                      <a:pt x="3" y="0"/>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6" name="D648"/>
              <p:cNvSpPr>
                <a:spLocks noChangeAspect="1"/>
              </p:cNvSpPr>
              <p:nvPr/>
            </p:nvSpPr>
            <p:spPr bwMode="auto">
              <a:xfrm>
                <a:off x="2992" y="1341"/>
                <a:ext cx="11" cy="14"/>
              </a:xfrm>
              <a:custGeom>
                <a:avLst/>
                <a:gdLst>
                  <a:gd name="T0" fmla="*/ 0 w 11"/>
                  <a:gd name="T1" fmla="*/ 1 h 14"/>
                  <a:gd name="T2" fmla="*/ 1 w 11"/>
                  <a:gd name="T3" fmla="*/ 2 h 14"/>
                  <a:gd name="T4" fmla="*/ 1 w 11"/>
                  <a:gd name="T5" fmla="*/ 3 h 14"/>
                  <a:gd name="T6" fmla="*/ 1 w 11"/>
                  <a:gd name="T7" fmla="*/ 5 h 14"/>
                  <a:gd name="T8" fmla="*/ 1 w 11"/>
                  <a:gd name="T9" fmla="*/ 8 h 14"/>
                  <a:gd name="T10" fmla="*/ 1 w 11"/>
                  <a:gd name="T11" fmla="*/ 10 h 14"/>
                  <a:gd name="T12" fmla="*/ 1 w 11"/>
                  <a:gd name="T13" fmla="*/ 12 h 14"/>
                  <a:gd name="T14" fmla="*/ 1 w 11"/>
                  <a:gd name="T15" fmla="*/ 14 h 14"/>
                  <a:gd name="T16" fmla="*/ 2 w 11"/>
                  <a:gd name="T17" fmla="*/ 13 h 14"/>
                  <a:gd name="T18" fmla="*/ 4 w 11"/>
                  <a:gd name="T19" fmla="*/ 12 h 14"/>
                  <a:gd name="T20" fmla="*/ 6 w 11"/>
                  <a:gd name="T21" fmla="*/ 12 h 14"/>
                  <a:gd name="T22" fmla="*/ 7 w 11"/>
                  <a:gd name="T23" fmla="*/ 11 h 14"/>
                  <a:gd name="T24" fmla="*/ 8 w 11"/>
                  <a:gd name="T25" fmla="*/ 10 h 14"/>
                  <a:gd name="T26" fmla="*/ 9 w 11"/>
                  <a:gd name="T27" fmla="*/ 8 h 14"/>
                  <a:gd name="T28" fmla="*/ 11 w 11"/>
                  <a:gd name="T29" fmla="*/ 8 h 14"/>
                  <a:gd name="T30" fmla="*/ 11 w 11"/>
                  <a:gd name="T31" fmla="*/ 6 h 14"/>
                  <a:gd name="T32" fmla="*/ 11 w 11"/>
                  <a:gd name="T33" fmla="*/ 4 h 14"/>
                  <a:gd name="T34" fmla="*/ 10 w 11"/>
                  <a:gd name="T35" fmla="*/ 4 h 14"/>
                  <a:gd name="T36" fmla="*/ 9 w 11"/>
                  <a:gd name="T37" fmla="*/ 4 h 14"/>
                  <a:gd name="T38" fmla="*/ 9 w 11"/>
                  <a:gd name="T39" fmla="*/ 3 h 14"/>
                  <a:gd name="T40" fmla="*/ 7 w 11"/>
                  <a:gd name="T41" fmla="*/ 3 h 14"/>
                  <a:gd name="T42" fmla="*/ 6 w 11"/>
                  <a:gd name="T43" fmla="*/ 3 h 14"/>
                  <a:gd name="T44" fmla="*/ 5 w 11"/>
                  <a:gd name="T45" fmla="*/ 3 h 14"/>
                  <a:gd name="T46" fmla="*/ 4 w 11"/>
                  <a:gd name="T47" fmla="*/ 2 h 14"/>
                  <a:gd name="T48" fmla="*/ 3 w 11"/>
                  <a:gd name="T49" fmla="*/ 1 h 14"/>
                  <a:gd name="T50" fmla="*/ 2 w 11"/>
                  <a:gd name="T51" fmla="*/ 0 h 14"/>
                  <a:gd name="T52" fmla="*/ 1 w 11"/>
                  <a:gd name="T53" fmla="*/ 0 h 14"/>
                  <a:gd name="T54" fmla="*/ 0 w 11"/>
                  <a:gd name="T55" fmla="*/ 0 h 14"/>
                  <a:gd name="T56" fmla="*/ 0 w 11"/>
                  <a:gd name="T57" fmla="*/ 1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
                  <a:gd name="T88" fmla="*/ 0 h 14"/>
                  <a:gd name="T89" fmla="*/ 11 w 11"/>
                  <a:gd name="T90" fmla="*/ 14 h 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 h="14">
                    <a:moveTo>
                      <a:pt x="0" y="1"/>
                    </a:moveTo>
                    <a:lnTo>
                      <a:pt x="1" y="2"/>
                    </a:lnTo>
                    <a:lnTo>
                      <a:pt x="1" y="3"/>
                    </a:lnTo>
                    <a:lnTo>
                      <a:pt x="1" y="5"/>
                    </a:lnTo>
                    <a:lnTo>
                      <a:pt x="1" y="8"/>
                    </a:lnTo>
                    <a:lnTo>
                      <a:pt x="1" y="10"/>
                    </a:lnTo>
                    <a:lnTo>
                      <a:pt x="1" y="12"/>
                    </a:lnTo>
                    <a:lnTo>
                      <a:pt x="1" y="14"/>
                    </a:lnTo>
                    <a:lnTo>
                      <a:pt x="2" y="13"/>
                    </a:lnTo>
                    <a:lnTo>
                      <a:pt x="4" y="12"/>
                    </a:lnTo>
                    <a:lnTo>
                      <a:pt x="6" y="12"/>
                    </a:lnTo>
                    <a:lnTo>
                      <a:pt x="7" y="11"/>
                    </a:lnTo>
                    <a:lnTo>
                      <a:pt x="8" y="10"/>
                    </a:lnTo>
                    <a:lnTo>
                      <a:pt x="9" y="8"/>
                    </a:lnTo>
                    <a:lnTo>
                      <a:pt x="11" y="8"/>
                    </a:lnTo>
                    <a:lnTo>
                      <a:pt x="11" y="6"/>
                    </a:lnTo>
                    <a:lnTo>
                      <a:pt x="11" y="4"/>
                    </a:lnTo>
                    <a:lnTo>
                      <a:pt x="10" y="4"/>
                    </a:lnTo>
                    <a:lnTo>
                      <a:pt x="9" y="4"/>
                    </a:lnTo>
                    <a:lnTo>
                      <a:pt x="9" y="3"/>
                    </a:lnTo>
                    <a:lnTo>
                      <a:pt x="7" y="3"/>
                    </a:lnTo>
                    <a:lnTo>
                      <a:pt x="6" y="3"/>
                    </a:lnTo>
                    <a:lnTo>
                      <a:pt x="5" y="3"/>
                    </a:lnTo>
                    <a:lnTo>
                      <a:pt x="4" y="2"/>
                    </a:lnTo>
                    <a:lnTo>
                      <a:pt x="3" y="1"/>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7" name="D649"/>
              <p:cNvSpPr>
                <a:spLocks noChangeAspect="1"/>
              </p:cNvSpPr>
              <p:nvPr/>
            </p:nvSpPr>
            <p:spPr bwMode="auto">
              <a:xfrm>
                <a:off x="2998" y="1353"/>
                <a:ext cx="1" cy="2"/>
              </a:xfrm>
              <a:custGeom>
                <a:avLst/>
                <a:gdLst>
                  <a:gd name="T0" fmla="*/ 0 w 1"/>
                  <a:gd name="T1" fmla="*/ 0 h 2"/>
                  <a:gd name="T2" fmla="*/ 0 w 1"/>
                  <a:gd name="T3" fmla="*/ 1 h 2"/>
                  <a:gd name="T4" fmla="*/ 0 w 1"/>
                  <a:gd name="T5" fmla="*/ 2 h 2"/>
                  <a:gd name="T6" fmla="*/ 1 w 1"/>
                  <a:gd name="T7" fmla="*/ 2 h 2"/>
                  <a:gd name="T8" fmla="*/ 1 w 1"/>
                  <a:gd name="T9" fmla="*/ 1 h 2"/>
                  <a:gd name="T10" fmla="*/ 1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0"/>
                    </a:moveTo>
                    <a:lnTo>
                      <a:pt x="0" y="1"/>
                    </a:lnTo>
                    <a:lnTo>
                      <a:pt x="0" y="2"/>
                    </a:lnTo>
                    <a:lnTo>
                      <a:pt x="1" y="2"/>
                    </a:lnTo>
                    <a:lnTo>
                      <a:pt x="1" y="1"/>
                    </a:lnTo>
                    <a:lnTo>
                      <a:pt x="1"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8" name="D650"/>
              <p:cNvSpPr>
                <a:spLocks noChangeAspect="1"/>
              </p:cNvSpPr>
              <p:nvPr/>
            </p:nvSpPr>
            <p:spPr bwMode="auto">
              <a:xfrm>
                <a:off x="2997" y="1350"/>
                <a:ext cx="10" cy="18"/>
              </a:xfrm>
              <a:custGeom>
                <a:avLst/>
                <a:gdLst>
                  <a:gd name="T0" fmla="*/ 5 w 10"/>
                  <a:gd name="T1" fmla="*/ 1 h 18"/>
                  <a:gd name="T2" fmla="*/ 4 w 10"/>
                  <a:gd name="T3" fmla="*/ 3 h 18"/>
                  <a:gd name="T4" fmla="*/ 4 w 10"/>
                  <a:gd name="T5" fmla="*/ 4 h 18"/>
                  <a:gd name="T6" fmla="*/ 4 w 10"/>
                  <a:gd name="T7" fmla="*/ 7 h 18"/>
                  <a:gd name="T8" fmla="*/ 3 w 10"/>
                  <a:gd name="T9" fmla="*/ 8 h 18"/>
                  <a:gd name="T10" fmla="*/ 1 w 10"/>
                  <a:gd name="T11" fmla="*/ 9 h 18"/>
                  <a:gd name="T12" fmla="*/ 0 w 10"/>
                  <a:gd name="T13" fmla="*/ 9 h 18"/>
                  <a:gd name="T14" fmla="*/ 0 w 10"/>
                  <a:gd name="T15" fmla="*/ 12 h 18"/>
                  <a:gd name="T16" fmla="*/ 1 w 10"/>
                  <a:gd name="T17" fmla="*/ 13 h 18"/>
                  <a:gd name="T18" fmla="*/ 2 w 10"/>
                  <a:gd name="T19" fmla="*/ 14 h 18"/>
                  <a:gd name="T20" fmla="*/ 3 w 10"/>
                  <a:gd name="T21" fmla="*/ 15 h 18"/>
                  <a:gd name="T22" fmla="*/ 4 w 10"/>
                  <a:gd name="T23" fmla="*/ 16 h 18"/>
                  <a:gd name="T24" fmla="*/ 6 w 10"/>
                  <a:gd name="T25" fmla="*/ 18 h 18"/>
                  <a:gd name="T26" fmla="*/ 7 w 10"/>
                  <a:gd name="T27" fmla="*/ 17 h 18"/>
                  <a:gd name="T28" fmla="*/ 7 w 10"/>
                  <a:gd name="T29" fmla="*/ 15 h 18"/>
                  <a:gd name="T30" fmla="*/ 7 w 10"/>
                  <a:gd name="T31" fmla="*/ 14 h 18"/>
                  <a:gd name="T32" fmla="*/ 7 w 10"/>
                  <a:gd name="T33" fmla="*/ 12 h 18"/>
                  <a:gd name="T34" fmla="*/ 7 w 10"/>
                  <a:gd name="T35" fmla="*/ 11 h 18"/>
                  <a:gd name="T36" fmla="*/ 7 w 10"/>
                  <a:gd name="T37" fmla="*/ 10 h 18"/>
                  <a:gd name="T38" fmla="*/ 8 w 10"/>
                  <a:gd name="T39" fmla="*/ 9 h 18"/>
                  <a:gd name="T40" fmla="*/ 9 w 10"/>
                  <a:gd name="T41" fmla="*/ 7 h 18"/>
                  <a:gd name="T42" fmla="*/ 9 w 10"/>
                  <a:gd name="T43" fmla="*/ 5 h 18"/>
                  <a:gd name="T44" fmla="*/ 10 w 10"/>
                  <a:gd name="T45" fmla="*/ 4 h 18"/>
                  <a:gd name="T46" fmla="*/ 10 w 10"/>
                  <a:gd name="T47" fmla="*/ 2 h 18"/>
                  <a:gd name="T48" fmla="*/ 10 w 10"/>
                  <a:gd name="T49" fmla="*/ 1 h 18"/>
                  <a:gd name="T50" fmla="*/ 8 w 10"/>
                  <a:gd name="T51" fmla="*/ 0 h 18"/>
                  <a:gd name="T52" fmla="*/ 7 w 10"/>
                  <a:gd name="T53" fmla="*/ 0 h 18"/>
                  <a:gd name="T54" fmla="*/ 5 w 10"/>
                  <a:gd name="T55" fmla="*/ 1 h 18"/>
                  <a:gd name="T56" fmla="*/ 5 w 10"/>
                  <a:gd name="T57" fmla="*/ 1 h 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
                  <a:gd name="T88" fmla="*/ 0 h 18"/>
                  <a:gd name="T89" fmla="*/ 10 w 10"/>
                  <a:gd name="T90" fmla="*/ 18 h 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 h="18">
                    <a:moveTo>
                      <a:pt x="5" y="1"/>
                    </a:moveTo>
                    <a:lnTo>
                      <a:pt x="4" y="3"/>
                    </a:lnTo>
                    <a:lnTo>
                      <a:pt x="4" y="4"/>
                    </a:lnTo>
                    <a:lnTo>
                      <a:pt x="4" y="7"/>
                    </a:lnTo>
                    <a:lnTo>
                      <a:pt x="3" y="8"/>
                    </a:lnTo>
                    <a:lnTo>
                      <a:pt x="1" y="9"/>
                    </a:lnTo>
                    <a:lnTo>
                      <a:pt x="0" y="9"/>
                    </a:lnTo>
                    <a:lnTo>
                      <a:pt x="0" y="12"/>
                    </a:lnTo>
                    <a:lnTo>
                      <a:pt x="1" y="13"/>
                    </a:lnTo>
                    <a:lnTo>
                      <a:pt x="2" y="14"/>
                    </a:lnTo>
                    <a:lnTo>
                      <a:pt x="3" y="15"/>
                    </a:lnTo>
                    <a:lnTo>
                      <a:pt x="4" y="16"/>
                    </a:lnTo>
                    <a:lnTo>
                      <a:pt x="6" y="18"/>
                    </a:lnTo>
                    <a:lnTo>
                      <a:pt x="7" y="17"/>
                    </a:lnTo>
                    <a:lnTo>
                      <a:pt x="7" y="15"/>
                    </a:lnTo>
                    <a:lnTo>
                      <a:pt x="7" y="14"/>
                    </a:lnTo>
                    <a:lnTo>
                      <a:pt x="7" y="12"/>
                    </a:lnTo>
                    <a:lnTo>
                      <a:pt x="7" y="11"/>
                    </a:lnTo>
                    <a:lnTo>
                      <a:pt x="7" y="10"/>
                    </a:lnTo>
                    <a:lnTo>
                      <a:pt x="8" y="9"/>
                    </a:lnTo>
                    <a:lnTo>
                      <a:pt x="9" y="7"/>
                    </a:lnTo>
                    <a:lnTo>
                      <a:pt x="9" y="5"/>
                    </a:lnTo>
                    <a:lnTo>
                      <a:pt x="10" y="4"/>
                    </a:lnTo>
                    <a:lnTo>
                      <a:pt x="10" y="2"/>
                    </a:lnTo>
                    <a:lnTo>
                      <a:pt x="10" y="1"/>
                    </a:lnTo>
                    <a:lnTo>
                      <a:pt x="8" y="0"/>
                    </a:lnTo>
                    <a:lnTo>
                      <a:pt x="7" y="0"/>
                    </a:lnTo>
                    <a:lnTo>
                      <a:pt x="5"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59" name="D651"/>
              <p:cNvSpPr>
                <a:spLocks noChangeAspect="1"/>
              </p:cNvSpPr>
              <p:nvPr/>
            </p:nvSpPr>
            <p:spPr bwMode="auto">
              <a:xfrm>
                <a:off x="3015" y="1343"/>
                <a:ext cx="2" cy="2"/>
              </a:xfrm>
              <a:custGeom>
                <a:avLst/>
                <a:gdLst>
                  <a:gd name="T0" fmla="*/ 1 w 2"/>
                  <a:gd name="T1" fmla="*/ 1 h 2"/>
                  <a:gd name="T2" fmla="*/ 1 w 2"/>
                  <a:gd name="T3" fmla="*/ 2 h 2"/>
                  <a:gd name="T4" fmla="*/ 2 w 2"/>
                  <a:gd name="T5" fmla="*/ 1 h 2"/>
                  <a:gd name="T6" fmla="*/ 1 w 2"/>
                  <a:gd name="T7" fmla="*/ 0 h 2"/>
                  <a:gd name="T8" fmla="*/ 0 w 2"/>
                  <a:gd name="T9" fmla="*/ 0 h 2"/>
                  <a:gd name="T10" fmla="*/ 1 w 2"/>
                  <a:gd name="T11" fmla="*/ 1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1" y="1"/>
                    </a:moveTo>
                    <a:lnTo>
                      <a:pt x="1" y="2"/>
                    </a:lnTo>
                    <a:lnTo>
                      <a:pt x="2" y="1"/>
                    </a:lnTo>
                    <a:lnTo>
                      <a:pt x="1" y="0"/>
                    </a:lnTo>
                    <a:lnTo>
                      <a:pt x="0"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0" name="D652"/>
              <p:cNvSpPr>
                <a:spLocks noChangeAspect="1"/>
              </p:cNvSpPr>
              <p:nvPr/>
            </p:nvSpPr>
            <p:spPr bwMode="auto">
              <a:xfrm>
                <a:off x="3014" y="1345"/>
                <a:ext cx="9" cy="13"/>
              </a:xfrm>
              <a:custGeom>
                <a:avLst/>
                <a:gdLst>
                  <a:gd name="T0" fmla="*/ 0 w 9"/>
                  <a:gd name="T1" fmla="*/ 0 h 13"/>
                  <a:gd name="T2" fmla="*/ 1 w 9"/>
                  <a:gd name="T3" fmla="*/ 1 h 13"/>
                  <a:gd name="T4" fmla="*/ 1 w 9"/>
                  <a:gd name="T5" fmla="*/ 2 h 13"/>
                  <a:gd name="T6" fmla="*/ 1 w 9"/>
                  <a:gd name="T7" fmla="*/ 4 h 13"/>
                  <a:gd name="T8" fmla="*/ 2 w 9"/>
                  <a:gd name="T9" fmla="*/ 6 h 13"/>
                  <a:gd name="T10" fmla="*/ 3 w 9"/>
                  <a:gd name="T11" fmla="*/ 6 h 13"/>
                  <a:gd name="T12" fmla="*/ 4 w 9"/>
                  <a:gd name="T13" fmla="*/ 5 h 13"/>
                  <a:gd name="T14" fmla="*/ 5 w 9"/>
                  <a:gd name="T15" fmla="*/ 7 h 13"/>
                  <a:gd name="T16" fmla="*/ 5 w 9"/>
                  <a:gd name="T17" fmla="*/ 9 h 13"/>
                  <a:gd name="T18" fmla="*/ 5 w 9"/>
                  <a:gd name="T19" fmla="*/ 11 h 13"/>
                  <a:gd name="T20" fmla="*/ 5 w 9"/>
                  <a:gd name="T21" fmla="*/ 13 h 13"/>
                  <a:gd name="T22" fmla="*/ 7 w 9"/>
                  <a:gd name="T23" fmla="*/ 13 h 13"/>
                  <a:gd name="T24" fmla="*/ 7 w 9"/>
                  <a:gd name="T25" fmla="*/ 12 h 13"/>
                  <a:gd name="T26" fmla="*/ 8 w 9"/>
                  <a:gd name="T27" fmla="*/ 12 h 13"/>
                  <a:gd name="T28" fmla="*/ 9 w 9"/>
                  <a:gd name="T29" fmla="*/ 12 h 13"/>
                  <a:gd name="T30" fmla="*/ 8 w 9"/>
                  <a:gd name="T31" fmla="*/ 11 h 13"/>
                  <a:gd name="T32" fmla="*/ 8 w 9"/>
                  <a:gd name="T33" fmla="*/ 9 h 13"/>
                  <a:gd name="T34" fmla="*/ 7 w 9"/>
                  <a:gd name="T35" fmla="*/ 7 h 13"/>
                  <a:gd name="T36" fmla="*/ 7 w 9"/>
                  <a:gd name="T37" fmla="*/ 5 h 13"/>
                  <a:gd name="T38" fmla="*/ 7 w 9"/>
                  <a:gd name="T39" fmla="*/ 3 h 13"/>
                  <a:gd name="T40" fmla="*/ 5 w 9"/>
                  <a:gd name="T41" fmla="*/ 1 h 13"/>
                  <a:gd name="T42" fmla="*/ 4 w 9"/>
                  <a:gd name="T43" fmla="*/ 1 h 13"/>
                  <a:gd name="T44" fmla="*/ 3 w 9"/>
                  <a:gd name="T45" fmla="*/ 1 h 13"/>
                  <a:gd name="T46" fmla="*/ 2 w 9"/>
                  <a:gd name="T47" fmla="*/ 1 h 13"/>
                  <a:gd name="T48" fmla="*/ 1 w 9"/>
                  <a:gd name="T49" fmla="*/ 1 h 13"/>
                  <a:gd name="T50" fmla="*/ 0 w 9"/>
                  <a:gd name="T51" fmla="*/ 0 h 13"/>
                  <a:gd name="T52" fmla="*/ 0 w 9"/>
                  <a:gd name="T53" fmla="*/ 0 h 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13"/>
                  <a:gd name="T83" fmla="*/ 9 w 9"/>
                  <a:gd name="T84" fmla="*/ 13 h 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13">
                    <a:moveTo>
                      <a:pt x="0" y="0"/>
                    </a:moveTo>
                    <a:lnTo>
                      <a:pt x="1" y="1"/>
                    </a:lnTo>
                    <a:lnTo>
                      <a:pt x="1" y="2"/>
                    </a:lnTo>
                    <a:lnTo>
                      <a:pt x="1" y="4"/>
                    </a:lnTo>
                    <a:lnTo>
                      <a:pt x="2" y="6"/>
                    </a:lnTo>
                    <a:lnTo>
                      <a:pt x="3" y="6"/>
                    </a:lnTo>
                    <a:lnTo>
                      <a:pt x="4" y="5"/>
                    </a:lnTo>
                    <a:lnTo>
                      <a:pt x="5" y="7"/>
                    </a:lnTo>
                    <a:lnTo>
                      <a:pt x="5" y="9"/>
                    </a:lnTo>
                    <a:lnTo>
                      <a:pt x="5" y="11"/>
                    </a:lnTo>
                    <a:lnTo>
                      <a:pt x="5" y="13"/>
                    </a:lnTo>
                    <a:lnTo>
                      <a:pt x="7" y="13"/>
                    </a:lnTo>
                    <a:lnTo>
                      <a:pt x="7" y="12"/>
                    </a:lnTo>
                    <a:lnTo>
                      <a:pt x="8" y="12"/>
                    </a:lnTo>
                    <a:lnTo>
                      <a:pt x="9" y="12"/>
                    </a:lnTo>
                    <a:lnTo>
                      <a:pt x="8" y="11"/>
                    </a:lnTo>
                    <a:lnTo>
                      <a:pt x="8" y="9"/>
                    </a:lnTo>
                    <a:lnTo>
                      <a:pt x="7" y="7"/>
                    </a:lnTo>
                    <a:lnTo>
                      <a:pt x="7" y="5"/>
                    </a:lnTo>
                    <a:lnTo>
                      <a:pt x="7" y="3"/>
                    </a:lnTo>
                    <a:lnTo>
                      <a:pt x="5" y="1"/>
                    </a:lnTo>
                    <a:lnTo>
                      <a:pt x="4" y="1"/>
                    </a:lnTo>
                    <a:lnTo>
                      <a:pt x="3" y="1"/>
                    </a:lnTo>
                    <a:lnTo>
                      <a:pt x="2" y="1"/>
                    </a:lnTo>
                    <a:lnTo>
                      <a:pt x="1" y="1"/>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1" name="D653"/>
              <p:cNvSpPr>
                <a:spLocks noChangeAspect="1"/>
              </p:cNvSpPr>
              <p:nvPr/>
            </p:nvSpPr>
            <p:spPr bwMode="auto">
              <a:xfrm>
                <a:off x="3026" y="1354"/>
                <a:ext cx="1" cy="7"/>
              </a:xfrm>
              <a:custGeom>
                <a:avLst/>
                <a:gdLst>
                  <a:gd name="T0" fmla="*/ 0 w 1"/>
                  <a:gd name="T1" fmla="*/ 4 h 7"/>
                  <a:gd name="T2" fmla="*/ 1 w 1"/>
                  <a:gd name="T3" fmla="*/ 5 h 7"/>
                  <a:gd name="T4" fmla="*/ 1 w 1"/>
                  <a:gd name="T5" fmla="*/ 7 h 7"/>
                  <a:gd name="T6" fmla="*/ 1 w 1"/>
                  <a:gd name="T7" fmla="*/ 6 h 7"/>
                  <a:gd name="T8" fmla="*/ 1 w 1"/>
                  <a:gd name="T9" fmla="*/ 5 h 7"/>
                  <a:gd name="T10" fmla="*/ 1 w 1"/>
                  <a:gd name="T11" fmla="*/ 3 h 7"/>
                  <a:gd name="T12" fmla="*/ 1 w 1"/>
                  <a:gd name="T13" fmla="*/ 1 h 7"/>
                  <a:gd name="T14" fmla="*/ 0 w 1"/>
                  <a:gd name="T15" fmla="*/ 0 h 7"/>
                  <a:gd name="T16" fmla="*/ 0 w 1"/>
                  <a:gd name="T17" fmla="*/ 2 h 7"/>
                  <a:gd name="T18" fmla="*/ 0 w 1"/>
                  <a:gd name="T19" fmla="*/ 3 h 7"/>
                  <a:gd name="T20" fmla="*/ 0 w 1"/>
                  <a:gd name="T21" fmla="*/ 4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
                  <a:gd name="T34" fmla="*/ 0 h 7"/>
                  <a:gd name="T35" fmla="*/ 1 w 1"/>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 h="7">
                    <a:moveTo>
                      <a:pt x="0" y="4"/>
                    </a:moveTo>
                    <a:lnTo>
                      <a:pt x="1" y="5"/>
                    </a:lnTo>
                    <a:lnTo>
                      <a:pt x="1" y="7"/>
                    </a:lnTo>
                    <a:lnTo>
                      <a:pt x="1" y="6"/>
                    </a:lnTo>
                    <a:lnTo>
                      <a:pt x="1" y="5"/>
                    </a:lnTo>
                    <a:lnTo>
                      <a:pt x="1" y="3"/>
                    </a:lnTo>
                    <a:lnTo>
                      <a:pt x="1" y="1"/>
                    </a:lnTo>
                    <a:lnTo>
                      <a:pt x="0" y="0"/>
                    </a:lnTo>
                    <a:lnTo>
                      <a:pt x="0" y="2"/>
                    </a:lnTo>
                    <a:lnTo>
                      <a:pt x="0" y="3"/>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2" name="D654"/>
              <p:cNvSpPr>
                <a:spLocks noChangeAspect="1"/>
              </p:cNvSpPr>
              <p:nvPr/>
            </p:nvSpPr>
            <p:spPr bwMode="auto">
              <a:xfrm>
                <a:off x="3030" y="1359"/>
                <a:ext cx="1" cy="2"/>
              </a:xfrm>
              <a:custGeom>
                <a:avLst/>
                <a:gdLst>
                  <a:gd name="T0" fmla="*/ 0 w 1"/>
                  <a:gd name="T1" fmla="*/ 1 h 2"/>
                  <a:gd name="T2" fmla="*/ 1 w 1"/>
                  <a:gd name="T3" fmla="*/ 2 h 2"/>
                  <a:gd name="T4" fmla="*/ 1 w 1"/>
                  <a:gd name="T5" fmla="*/ 1 h 2"/>
                  <a:gd name="T6" fmla="*/ 0 w 1"/>
                  <a:gd name="T7" fmla="*/ 0 h 2"/>
                  <a:gd name="T8" fmla="*/ 0 w 1"/>
                  <a:gd name="T9" fmla="*/ 1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1"/>
                    </a:moveTo>
                    <a:lnTo>
                      <a:pt x="1" y="2"/>
                    </a:lnTo>
                    <a:lnTo>
                      <a:pt x="1" y="1"/>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3" name="D655"/>
              <p:cNvSpPr>
                <a:spLocks noChangeAspect="1"/>
              </p:cNvSpPr>
              <p:nvPr/>
            </p:nvSpPr>
            <p:spPr bwMode="auto">
              <a:xfrm>
                <a:off x="3006" y="1347"/>
                <a:ext cx="6" cy="17"/>
              </a:xfrm>
              <a:custGeom>
                <a:avLst/>
                <a:gdLst>
                  <a:gd name="T0" fmla="*/ 5 w 6"/>
                  <a:gd name="T1" fmla="*/ 1 h 17"/>
                  <a:gd name="T2" fmla="*/ 4 w 6"/>
                  <a:gd name="T3" fmla="*/ 2 h 17"/>
                  <a:gd name="T4" fmla="*/ 4 w 6"/>
                  <a:gd name="T5" fmla="*/ 4 h 17"/>
                  <a:gd name="T6" fmla="*/ 3 w 6"/>
                  <a:gd name="T7" fmla="*/ 5 h 17"/>
                  <a:gd name="T8" fmla="*/ 3 w 6"/>
                  <a:gd name="T9" fmla="*/ 7 h 17"/>
                  <a:gd name="T10" fmla="*/ 2 w 6"/>
                  <a:gd name="T11" fmla="*/ 9 h 17"/>
                  <a:gd name="T12" fmla="*/ 1 w 6"/>
                  <a:gd name="T13" fmla="*/ 10 h 17"/>
                  <a:gd name="T14" fmla="*/ 0 w 6"/>
                  <a:gd name="T15" fmla="*/ 11 h 17"/>
                  <a:gd name="T16" fmla="*/ 0 w 6"/>
                  <a:gd name="T17" fmla="*/ 13 h 17"/>
                  <a:gd name="T18" fmla="*/ 0 w 6"/>
                  <a:gd name="T19" fmla="*/ 15 h 17"/>
                  <a:gd name="T20" fmla="*/ 0 w 6"/>
                  <a:gd name="T21" fmla="*/ 17 h 17"/>
                  <a:gd name="T22" fmla="*/ 1 w 6"/>
                  <a:gd name="T23" fmla="*/ 16 h 17"/>
                  <a:gd name="T24" fmla="*/ 1 w 6"/>
                  <a:gd name="T25" fmla="*/ 15 h 17"/>
                  <a:gd name="T26" fmla="*/ 2 w 6"/>
                  <a:gd name="T27" fmla="*/ 13 h 17"/>
                  <a:gd name="T28" fmla="*/ 3 w 6"/>
                  <a:gd name="T29" fmla="*/ 12 h 17"/>
                  <a:gd name="T30" fmla="*/ 4 w 6"/>
                  <a:gd name="T31" fmla="*/ 10 h 17"/>
                  <a:gd name="T32" fmla="*/ 5 w 6"/>
                  <a:gd name="T33" fmla="*/ 9 h 17"/>
                  <a:gd name="T34" fmla="*/ 6 w 6"/>
                  <a:gd name="T35" fmla="*/ 8 h 17"/>
                  <a:gd name="T36" fmla="*/ 6 w 6"/>
                  <a:gd name="T37" fmla="*/ 6 h 17"/>
                  <a:gd name="T38" fmla="*/ 6 w 6"/>
                  <a:gd name="T39" fmla="*/ 4 h 17"/>
                  <a:gd name="T40" fmla="*/ 6 w 6"/>
                  <a:gd name="T41" fmla="*/ 2 h 17"/>
                  <a:gd name="T42" fmla="*/ 6 w 6"/>
                  <a:gd name="T43" fmla="*/ 1 h 17"/>
                  <a:gd name="T44" fmla="*/ 6 w 6"/>
                  <a:gd name="T45" fmla="*/ 0 h 17"/>
                  <a:gd name="T46" fmla="*/ 5 w 6"/>
                  <a:gd name="T47" fmla="*/ 0 h 17"/>
                  <a:gd name="T48" fmla="*/ 5 w 6"/>
                  <a:gd name="T49" fmla="*/ 1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
                  <a:gd name="T76" fmla="*/ 0 h 17"/>
                  <a:gd name="T77" fmla="*/ 6 w 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 h="17">
                    <a:moveTo>
                      <a:pt x="5" y="1"/>
                    </a:moveTo>
                    <a:lnTo>
                      <a:pt x="4" y="2"/>
                    </a:lnTo>
                    <a:lnTo>
                      <a:pt x="4" y="4"/>
                    </a:lnTo>
                    <a:lnTo>
                      <a:pt x="3" y="5"/>
                    </a:lnTo>
                    <a:lnTo>
                      <a:pt x="3" y="7"/>
                    </a:lnTo>
                    <a:lnTo>
                      <a:pt x="2" y="9"/>
                    </a:lnTo>
                    <a:lnTo>
                      <a:pt x="1" y="10"/>
                    </a:lnTo>
                    <a:lnTo>
                      <a:pt x="0" y="11"/>
                    </a:lnTo>
                    <a:lnTo>
                      <a:pt x="0" y="13"/>
                    </a:lnTo>
                    <a:lnTo>
                      <a:pt x="0" y="15"/>
                    </a:lnTo>
                    <a:lnTo>
                      <a:pt x="0" y="17"/>
                    </a:lnTo>
                    <a:lnTo>
                      <a:pt x="1" y="16"/>
                    </a:lnTo>
                    <a:lnTo>
                      <a:pt x="1" y="15"/>
                    </a:lnTo>
                    <a:lnTo>
                      <a:pt x="2" y="13"/>
                    </a:lnTo>
                    <a:lnTo>
                      <a:pt x="3" y="12"/>
                    </a:lnTo>
                    <a:lnTo>
                      <a:pt x="4" y="10"/>
                    </a:lnTo>
                    <a:lnTo>
                      <a:pt x="5" y="9"/>
                    </a:lnTo>
                    <a:lnTo>
                      <a:pt x="6" y="8"/>
                    </a:lnTo>
                    <a:lnTo>
                      <a:pt x="6" y="6"/>
                    </a:lnTo>
                    <a:lnTo>
                      <a:pt x="6" y="4"/>
                    </a:lnTo>
                    <a:lnTo>
                      <a:pt x="6" y="2"/>
                    </a:lnTo>
                    <a:lnTo>
                      <a:pt x="6" y="1"/>
                    </a:lnTo>
                    <a:lnTo>
                      <a:pt x="6" y="0"/>
                    </a:lnTo>
                    <a:lnTo>
                      <a:pt x="5" y="0"/>
                    </a:lnTo>
                    <a:lnTo>
                      <a:pt x="5"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4" name="D656"/>
              <p:cNvSpPr>
                <a:spLocks noChangeAspect="1"/>
              </p:cNvSpPr>
              <p:nvPr/>
            </p:nvSpPr>
            <p:spPr bwMode="auto">
              <a:xfrm>
                <a:off x="3010" y="1357"/>
                <a:ext cx="7" cy="6"/>
              </a:xfrm>
              <a:custGeom>
                <a:avLst/>
                <a:gdLst>
                  <a:gd name="T0" fmla="*/ 0 w 7"/>
                  <a:gd name="T1" fmla="*/ 4 h 6"/>
                  <a:gd name="T2" fmla="*/ 1 w 7"/>
                  <a:gd name="T3" fmla="*/ 5 h 6"/>
                  <a:gd name="T4" fmla="*/ 2 w 7"/>
                  <a:gd name="T5" fmla="*/ 5 h 6"/>
                  <a:gd name="T6" fmla="*/ 4 w 7"/>
                  <a:gd name="T7" fmla="*/ 6 h 6"/>
                  <a:gd name="T8" fmla="*/ 5 w 7"/>
                  <a:gd name="T9" fmla="*/ 5 h 6"/>
                  <a:gd name="T10" fmla="*/ 6 w 7"/>
                  <a:gd name="T11" fmla="*/ 5 h 6"/>
                  <a:gd name="T12" fmla="*/ 7 w 7"/>
                  <a:gd name="T13" fmla="*/ 4 h 6"/>
                  <a:gd name="T14" fmla="*/ 6 w 7"/>
                  <a:gd name="T15" fmla="*/ 3 h 6"/>
                  <a:gd name="T16" fmla="*/ 7 w 7"/>
                  <a:gd name="T17" fmla="*/ 3 h 6"/>
                  <a:gd name="T18" fmla="*/ 7 w 7"/>
                  <a:gd name="T19" fmla="*/ 2 h 6"/>
                  <a:gd name="T20" fmla="*/ 7 w 7"/>
                  <a:gd name="T21" fmla="*/ 1 h 6"/>
                  <a:gd name="T22" fmla="*/ 5 w 7"/>
                  <a:gd name="T23" fmla="*/ 1 h 6"/>
                  <a:gd name="T24" fmla="*/ 4 w 7"/>
                  <a:gd name="T25" fmla="*/ 1 h 6"/>
                  <a:gd name="T26" fmla="*/ 3 w 7"/>
                  <a:gd name="T27" fmla="*/ 0 h 6"/>
                  <a:gd name="T28" fmla="*/ 2 w 7"/>
                  <a:gd name="T29" fmla="*/ 1 h 6"/>
                  <a:gd name="T30" fmla="*/ 1 w 7"/>
                  <a:gd name="T31" fmla="*/ 2 h 6"/>
                  <a:gd name="T32" fmla="*/ 0 w 7"/>
                  <a:gd name="T33" fmla="*/ 3 h 6"/>
                  <a:gd name="T34" fmla="*/ 0 w 7"/>
                  <a:gd name="T35" fmla="*/ 4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6"/>
                  <a:gd name="T56" fmla="*/ 7 w 7"/>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6">
                    <a:moveTo>
                      <a:pt x="0" y="4"/>
                    </a:moveTo>
                    <a:lnTo>
                      <a:pt x="1" y="5"/>
                    </a:lnTo>
                    <a:lnTo>
                      <a:pt x="2" y="5"/>
                    </a:lnTo>
                    <a:lnTo>
                      <a:pt x="4" y="6"/>
                    </a:lnTo>
                    <a:lnTo>
                      <a:pt x="5" y="5"/>
                    </a:lnTo>
                    <a:lnTo>
                      <a:pt x="6" y="5"/>
                    </a:lnTo>
                    <a:lnTo>
                      <a:pt x="7" y="4"/>
                    </a:lnTo>
                    <a:lnTo>
                      <a:pt x="6" y="3"/>
                    </a:lnTo>
                    <a:lnTo>
                      <a:pt x="7" y="3"/>
                    </a:lnTo>
                    <a:lnTo>
                      <a:pt x="7" y="2"/>
                    </a:lnTo>
                    <a:lnTo>
                      <a:pt x="7" y="1"/>
                    </a:lnTo>
                    <a:lnTo>
                      <a:pt x="5" y="1"/>
                    </a:lnTo>
                    <a:lnTo>
                      <a:pt x="4" y="1"/>
                    </a:lnTo>
                    <a:lnTo>
                      <a:pt x="3" y="0"/>
                    </a:lnTo>
                    <a:lnTo>
                      <a:pt x="2" y="1"/>
                    </a:lnTo>
                    <a:lnTo>
                      <a:pt x="1" y="2"/>
                    </a:lnTo>
                    <a:lnTo>
                      <a:pt x="0" y="3"/>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5" name="D657"/>
              <p:cNvSpPr>
                <a:spLocks noChangeAspect="1"/>
              </p:cNvSpPr>
              <p:nvPr/>
            </p:nvSpPr>
            <p:spPr bwMode="auto">
              <a:xfrm>
                <a:off x="2992" y="1361"/>
                <a:ext cx="43" cy="39"/>
              </a:xfrm>
              <a:custGeom>
                <a:avLst/>
                <a:gdLst>
                  <a:gd name="T0" fmla="*/ 33 w 43"/>
                  <a:gd name="T1" fmla="*/ 3 h 39"/>
                  <a:gd name="T2" fmla="*/ 33 w 43"/>
                  <a:gd name="T3" fmla="*/ 5 h 39"/>
                  <a:gd name="T4" fmla="*/ 33 w 43"/>
                  <a:gd name="T5" fmla="*/ 7 h 39"/>
                  <a:gd name="T6" fmla="*/ 31 w 43"/>
                  <a:gd name="T7" fmla="*/ 7 h 39"/>
                  <a:gd name="T8" fmla="*/ 29 w 43"/>
                  <a:gd name="T9" fmla="*/ 8 h 39"/>
                  <a:gd name="T10" fmla="*/ 27 w 43"/>
                  <a:gd name="T11" fmla="*/ 7 h 39"/>
                  <a:gd name="T12" fmla="*/ 26 w 43"/>
                  <a:gd name="T13" fmla="*/ 10 h 39"/>
                  <a:gd name="T14" fmla="*/ 24 w 43"/>
                  <a:gd name="T15" fmla="*/ 11 h 39"/>
                  <a:gd name="T16" fmla="*/ 21 w 43"/>
                  <a:gd name="T17" fmla="*/ 15 h 39"/>
                  <a:gd name="T18" fmla="*/ 17 w 43"/>
                  <a:gd name="T19" fmla="*/ 16 h 39"/>
                  <a:gd name="T20" fmla="*/ 17 w 43"/>
                  <a:gd name="T21" fmla="*/ 11 h 39"/>
                  <a:gd name="T22" fmla="*/ 14 w 43"/>
                  <a:gd name="T23" fmla="*/ 10 h 39"/>
                  <a:gd name="T24" fmla="*/ 11 w 43"/>
                  <a:gd name="T25" fmla="*/ 12 h 39"/>
                  <a:gd name="T26" fmla="*/ 9 w 43"/>
                  <a:gd name="T27" fmla="*/ 15 h 39"/>
                  <a:gd name="T28" fmla="*/ 6 w 43"/>
                  <a:gd name="T29" fmla="*/ 16 h 39"/>
                  <a:gd name="T30" fmla="*/ 2 w 43"/>
                  <a:gd name="T31" fmla="*/ 18 h 39"/>
                  <a:gd name="T32" fmla="*/ 2 w 43"/>
                  <a:gd name="T33" fmla="*/ 21 h 39"/>
                  <a:gd name="T34" fmla="*/ 0 w 43"/>
                  <a:gd name="T35" fmla="*/ 25 h 39"/>
                  <a:gd name="T36" fmla="*/ 2 w 43"/>
                  <a:gd name="T37" fmla="*/ 27 h 39"/>
                  <a:gd name="T38" fmla="*/ 4 w 43"/>
                  <a:gd name="T39" fmla="*/ 24 h 39"/>
                  <a:gd name="T40" fmla="*/ 5 w 43"/>
                  <a:gd name="T41" fmla="*/ 21 h 39"/>
                  <a:gd name="T42" fmla="*/ 7 w 43"/>
                  <a:gd name="T43" fmla="*/ 19 h 39"/>
                  <a:gd name="T44" fmla="*/ 9 w 43"/>
                  <a:gd name="T45" fmla="*/ 21 h 39"/>
                  <a:gd name="T46" fmla="*/ 10 w 43"/>
                  <a:gd name="T47" fmla="*/ 22 h 39"/>
                  <a:gd name="T48" fmla="*/ 12 w 43"/>
                  <a:gd name="T49" fmla="*/ 20 h 39"/>
                  <a:gd name="T50" fmla="*/ 13 w 43"/>
                  <a:gd name="T51" fmla="*/ 21 h 39"/>
                  <a:gd name="T52" fmla="*/ 14 w 43"/>
                  <a:gd name="T53" fmla="*/ 20 h 39"/>
                  <a:gd name="T54" fmla="*/ 15 w 43"/>
                  <a:gd name="T55" fmla="*/ 18 h 39"/>
                  <a:gd name="T56" fmla="*/ 18 w 43"/>
                  <a:gd name="T57" fmla="*/ 18 h 39"/>
                  <a:gd name="T58" fmla="*/ 22 w 43"/>
                  <a:gd name="T59" fmla="*/ 22 h 39"/>
                  <a:gd name="T60" fmla="*/ 20 w 43"/>
                  <a:gd name="T61" fmla="*/ 25 h 39"/>
                  <a:gd name="T62" fmla="*/ 20 w 43"/>
                  <a:gd name="T63" fmla="*/ 28 h 39"/>
                  <a:gd name="T64" fmla="*/ 21 w 43"/>
                  <a:gd name="T65" fmla="*/ 31 h 39"/>
                  <a:gd name="T66" fmla="*/ 23 w 43"/>
                  <a:gd name="T67" fmla="*/ 34 h 39"/>
                  <a:gd name="T68" fmla="*/ 27 w 43"/>
                  <a:gd name="T69" fmla="*/ 36 h 39"/>
                  <a:gd name="T70" fmla="*/ 30 w 43"/>
                  <a:gd name="T71" fmla="*/ 36 h 39"/>
                  <a:gd name="T72" fmla="*/ 31 w 43"/>
                  <a:gd name="T73" fmla="*/ 36 h 39"/>
                  <a:gd name="T74" fmla="*/ 33 w 43"/>
                  <a:gd name="T75" fmla="*/ 39 h 39"/>
                  <a:gd name="T76" fmla="*/ 35 w 43"/>
                  <a:gd name="T77" fmla="*/ 35 h 39"/>
                  <a:gd name="T78" fmla="*/ 35 w 43"/>
                  <a:gd name="T79" fmla="*/ 32 h 39"/>
                  <a:gd name="T80" fmla="*/ 33 w 43"/>
                  <a:gd name="T81" fmla="*/ 29 h 39"/>
                  <a:gd name="T82" fmla="*/ 34 w 43"/>
                  <a:gd name="T83" fmla="*/ 25 h 39"/>
                  <a:gd name="T84" fmla="*/ 36 w 43"/>
                  <a:gd name="T85" fmla="*/ 23 h 39"/>
                  <a:gd name="T86" fmla="*/ 37 w 43"/>
                  <a:gd name="T87" fmla="*/ 23 h 39"/>
                  <a:gd name="T88" fmla="*/ 39 w 43"/>
                  <a:gd name="T89" fmla="*/ 26 h 39"/>
                  <a:gd name="T90" fmla="*/ 39 w 43"/>
                  <a:gd name="T91" fmla="*/ 31 h 39"/>
                  <a:gd name="T92" fmla="*/ 41 w 43"/>
                  <a:gd name="T93" fmla="*/ 30 h 39"/>
                  <a:gd name="T94" fmla="*/ 41 w 43"/>
                  <a:gd name="T95" fmla="*/ 26 h 39"/>
                  <a:gd name="T96" fmla="*/ 43 w 43"/>
                  <a:gd name="T97" fmla="*/ 24 h 39"/>
                  <a:gd name="T98" fmla="*/ 43 w 43"/>
                  <a:gd name="T99" fmla="*/ 21 h 39"/>
                  <a:gd name="T100" fmla="*/ 42 w 43"/>
                  <a:gd name="T101" fmla="*/ 18 h 39"/>
                  <a:gd name="T102" fmla="*/ 42 w 43"/>
                  <a:gd name="T103" fmla="*/ 15 h 39"/>
                  <a:gd name="T104" fmla="*/ 41 w 43"/>
                  <a:gd name="T105" fmla="*/ 12 h 39"/>
                  <a:gd name="T106" fmla="*/ 39 w 43"/>
                  <a:gd name="T107" fmla="*/ 11 h 39"/>
                  <a:gd name="T108" fmla="*/ 41 w 43"/>
                  <a:gd name="T109" fmla="*/ 9 h 39"/>
                  <a:gd name="T110" fmla="*/ 40 w 43"/>
                  <a:gd name="T111" fmla="*/ 6 h 39"/>
                  <a:gd name="T112" fmla="*/ 38 w 43"/>
                  <a:gd name="T113" fmla="*/ 5 h 39"/>
                  <a:gd name="T114" fmla="*/ 37 w 43"/>
                  <a:gd name="T115" fmla="*/ 2 h 39"/>
                  <a:gd name="T116" fmla="*/ 35 w 43"/>
                  <a:gd name="T117" fmla="*/ 1 h 39"/>
                  <a:gd name="T118" fmla="*/ 33 w 43"/>
                  <a:gd name="T119" fmla="*/ 0 h 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3"/>
                  <a:gd name="T181" fmla="*/ 0 h 39"/>
                  <a:gd name="T182" fmla="*/ 43 w 43"/>
                  <a:gd name="T183" fmla="*/ 39 h 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3" h="39">
                    <a:moveTo>
                      <a:pt x="33" y="1"/>
                    </a:moveTo>
                    <a:lnTo>
                      <a:pt x="33" y="3"/>
                    </a:lnTo>
                    <a:lnTo>
                      <a:pt x="33" y="4"/>
                    </a:lnTo>
                    <a:lnTo>
                      <a:pt x="33" y="5"/>
                    </a:lnTo>
                    <a:lnTo>
                      <a:pt x="33" y="6"/>
                    </a:lnTo>
                    <a:lnTo>
                      <a:pt x="33" y="7"/>
                    </a:lnTo>
                    <a:lnTo>
                      <a:pt x="32" y="8"/>
                    </a:lnTo>
                    <a:lnTo>
                      <a:pt x="31" y="7"/>
                    </a:lnTo>
                    <a:lnTo>
                      <a:pt x="30" y="8"/>
                    </a:lnTo>
                    <a:lnTo>
                      <a:pt x="29" y="8"/>
                    </a:lnTo>
                    <a:lnTo>
                      <a:pt x="28" y="8"/>
                    </a:lnTo>
                    <a:lnTo>
                      <a:pt x="27" y="7"/>
                    </a:lnTo>
                    <a:lnTo>
                      <a:pt x="26" y="9"/>
                    </a:lnTo>
                    <a:lnTo>
                      <a:pt x="26" y="10"/>
                    </a:lnTo>
                    <a:lnTo>
                      <a:pt x="25" y="11"/>
                    </a:lnTo>
                    <a:lnTo>
                      <a:pt x="24" y="11"/>
                    </a:lnTo>
                    <a:lnTo>
                      <a:pt x="22" y="12"/>
                    </a:lnTo>
                    <a:lnTo>
                      <a:pt x="21" y="15"/>
                    </a:lnTo>
                    <a:lnTo>
                      <a:pt x="19" y="16"/>
                    </a:lnTo>
                    <a:lnTo>
                      <a:pt x="17" y="16"/>
                    </a:lnTo>
                    <a:lnTo>
                      <a:pt x="18" y="13"/>
                    </a:lnTo>
                    <a:lnTo>
                      <a:pt x="17" y="11"/>
                    </a:lnTo>
                    <a:lnTo>
                      <a:pt x="15" y="10"/>
                    </a:lnTo>
                    <a:lnTo>
                      <a:pt x="14" y="10"/>
                    </a:lnTo>
                    <a:lnTo>
                      <a:pt x="13" y="11"/>
                    </a:lnTo>
                    <a:lnTo>
                      <a:pt x="11" y="12"/>
                    </a:lnTo>
                    <a:lnTo>
                      <a:pt x="10" y="13"/>
                    </a:lnTo>
                    <a:lnTo>
                      <a:pt x="9" y="15"/>
                    </a:lnTo>
                    <a:lnTo>
                      <a:pt x="7" y="15"/>
                    </a:lnTo>
                    <a:lnTo>
                      <a:pt x="6" y="16"/>
                    </a:lnTo>
                    <a:lnTo>
                      <a:pt x="4" y="16"/>
                    </a:lnTo>
                    <a:lnTo>
                      <a:pt x="2" y="18"/>
                    </a:lnTo>
                    <a:lnTo>
                      <a:pt x="2" y="19"/>
                    </a:lnTo>
                    <a:lnTo>
                      <a:pt x="2" y="21"/>
                    </a:lnTo>
                    <a:lnTo>
                      <a:pt x="1" y="23"/>
                    </a:lnTo>
                    <a:lnTo>
                      <a:pt x="0" y="25"/>
                    </a:lnTo>
                    <a:lnTo>
                      <a:pt x="1" y="26"/>
                    </a:lnTo>
                    <a:lnTo>
                      <a:pt x="2" y="27"/>
                    </a:lnTo>
                    <a:lnTo>
                      <a:pt x="3" y="26"/>
                    </a:lnTo>
                    <a:lnTo>
                      <a:pt x="4" y="24"/>
                    </a:lnTo>
                    <a:lnTo>
                      <a:pt x="5" y="23"/>
                    </a:lnTo>
                    <a:lnTo>
                      <a:pt x="5" y="21"/>
                    </a:lnTo>
                    <a:lnTo>
                      <a:pt x="6" y="20"/>
                    </a:lnTo>
                    <a:lnTo>
                      <a:pt x="7" y="19"/>
                    </a:lnTo>
                    <a:lnTo>
                      <a:pt x="8" y="19"/>
                    </a:lnTo>
                    <a:lnTo>
                      <a:pt x="9" y="21"/>
                    </a:lnTo>
                    <a:lnTo>
                      <a:pt x="9" y="23"/>
                    </a:lnTo>
                    <a:lnTo>
                      <a:pt x="10" y="22"/>
                    </a:lnTo>
                    <a:lnTo>
                      <a:pt x="11" y="20"/>
                    </a:lnTo>
                    <a:lnTo>
                      <a:pt x="12" y="20"/>
                    </a:lnTo>
                    <a:lnTo>
                      <a:pt x="12" y="21"/>
                    </a:lnTo>
                    <a:lnTo>
                      <a:pt x="13" y="21"/>
                    </a:lnTo>
                    <a:lnTo>
                      <a:pt x="14" y="21"/>
                    </a:lnTo>
                    <a:lnTo>
                      <a:pt x="14" y="20"/>
                    </a:lnTo>
                    <a:lnTo>
                      <a:pt x="15" y="19"/>
                    </a:lnTo>
                    <a:lnTo>
                      <a:pt x="15" y="18"/>
                    </a:lnTo>
                    <a:lnTo>
                      <a:pt x="17" y="18"/>
                    </a:lnTo>
                    <a:lnTo>
                      <a:pt x="18" y="18"/>
                    </a:lnTo>
                    <a:lnTo>
                      <a:pt x="20" y="20"/>
                    </a:lnTo>
                    <a:lnTo>
                      <a:pt x="22" y="22"/>
                    </a:lnTo>
                    <a:lnTo>
                      <a:pt x="22" y="23"/>
                    </a:lnTo>
                    <a:lnTo>
                      <a:pt x="20" y="25"/>
                    </a:lnTo>
                    <a:lnTo>
                      <a:pt x="20" y="26"/>
                    </a:lnTo>
                    <a:lnTo>
                      <a:pt x="20" y="28"/>
                    </a:lnTo>
                    <a:lnTo>
                      <a:pt x="20" y="29"/>
                    </a:lnTo>
                    <a:lnTo>
                      <a:pt x="21" y="31"/>
                    </a:lnTo>
                    <a:lnTo>
                      <a:pt x="22" y="32"/>
                    </a:lnTo>
                    <a:lnTo>
                      <a:pt x="23" y="34"/>
                    </a:lnTo>
                    <a:lnTo>
                      <a:pt x="25" y="35"/>
                    </a:lnTo>
                    <a:lnTo>
                      <a:pt x="27" y="36"/>
                    </a:lnTo>
                    <a:lnTo>
                      <a:pt x="28" y="36"/>
                    </a:lnTo>
                    <a:lnTo>
                      <a:pt x="30" y="36"/>
                    </a:lnTo>
                    <a:lnTo>
                      <a:pt x="31" y="35"/>
                    </a:lnTo>
                    <a:lnTo>
                      <a:pt x="31" y="36"/>
                    </a:lnTo>
                    <a:lnTo>
                      <a:pt x="32" y="38"/>
                    </a:lnTo>
                    <a:lnTo>
                      <a:pt x="33" y="39"/>
                    </a:lnTo>
                    <a:lnTo>
                      <a:pt x="34" y="37"/>
                    </a:lnTo>
                    <a:lnTo>
                      <a:pt x="35" y="35"/>
                    </a:lnTo>
                    <a:lnTo>
                      <a:pt x="35" y="34"/>
                    </a:lnTo>
                    <a:lnTo>
                      <a:pt x="35" y="32"/>
                    </a:lnTo>
                    <a:lnTo>
                      <a:pt x="34" y="31"/>
                    </a:lnTo>
                    <a:lnTo>
                      <a:pt x="33" y="29"/>
                    </a:lnTo>
                    <a:lnTo>
                      <a:pt x="33" y="27"/>
                    </a:lnTo>
                    <a:lnTo>
                      <a:pt x="34" y="25"/>
                    </a:lnTo>
                    <a:lnTo>
                      <a:pt x="35" y="24"/>
                    </a:lnTo>
                    <a:lnTo>
                      <a:pt x="36" y="23"/>
                    </a:lnTo>
                    <a:lnTo>
                      <a:pt x="36" y="22"/>
                    </a:lnTo>
                    <a:lnTo>
                      <a:pt x="37" y="23"/>
                    </a:lnTo>
                    <a:lnTo>
                      <a:pt x="38" y="24"/>
                    </a:lnTo>
                    <a:lnTo>
                      <a:pt x="39" y="26"/>
                    </a:lnTo>
                    <a:lnTo>
                      <a:pt x="39" y="28"/>
                    </a:lnTo>
                    <a:lnTo>
                      <a:pt x="39" y="31"/>
                    </a:lnTo>
                    <a:lnTo>
                      <a:pt x="41" y="32"/>
                    </a:lnTo>
                    <a:lnTo>
                      <a:pt x="41" y="30"/>
                    </a:lnTo>
                    <a:lnTo>
                      <a:pt x="41" y="27"/>
                    </a:lnTo>
                    <a:lnTo>
                      <a:pt x="41" y="26"/>
                    </a:lnTo>
                    <a:lnTo>
                      <a:pt x="42" y="26"/>
                    </a:lnTo>
                    <a:lnTo>
                      <a:pt x="43" y="24"/>
                    </a:lnTo>
                    <a:lnTo>
                      <a:pt x="43" y="23"/>
                    </a:lnTo>
                    <a:lnTo>
                      <a:pt x="43" y="21"/>
                    </a:lnTo>
                    <a:lnTo>
                      <a:pt x="43" y="19"/>
                    </a:lnTo>
                    <a:lnTo>
                      <a:pt x="42" y="18"/>
                    </a:lnTo>
                    <a:lnTo>
                      <a:pt x="42" y="16"/>
                    </a:lnTo>
                    <a:lnTo>
                      <a:pt x="42" y="15"/>
                    </a:lnTo>
                    <a:lnTo>
                      <a:pt x="41" y="14"/>
                    </a:lnTo>
                    <a:lnTo>
                      <a:pt x="41" y="12"/>
                    </a:lnTo>
                    <a:lnTo>
                      <a:pt x="40" y="11"/>
                    </a:lnTo>
                    <a:lnTo>
                      <a:pt x="39" y="11"/>
                    </a:lnTo>
                    <a:lnTo>
                      <a:pt x="40" y="10"/>
                    </a:lnTo>
                    <a:lnTo>
                      <a:pt x="41" y="9"/>
                    </a:lnTo>
                    <a:lnTo>
                      <a:pt x="41" y="8"/>
                    </a:lnTo>
                    <a:lnTo>
                      <a:pt x="40" y="6"/>
                    </a:lnTo>
                    <a:lnTo>
                      <a:pt x="39" y="5"/>
                    </a:lnTo>
                    <a:lnTo>
                      <a:pt x="38" y="5"/>
                    </a:lnTo>
                    <a:lnTo>
                      <a:pt x="37" y="3"/>
                    </a:lnTo>
                    <a:lnTo>
                      <a:pt x="37" y="2"/>
                    </a:lnTo>
                    <a:lnTo>
                      <a:pt x="35" y="2"/>
                    </a:lnTo>
                    <a:lnTo>
                      <a:pt x="35" y="1"/>
                    </a:lnTo>
                    <a:lnTo>
                      <a:pt x="34" y="0"/>
                    </a:lnTo>
                    <a:lnTo>
                      <a:pt x="33" y="0"/>
                    </a:lnTo>
                    <a:lnTo>
                      <a:pt x="3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6" name="D658"/>
              <p:cNvSpPr>
                <a:spLocks noChangeAspect="1"/>
              </p:cNvSpPr>
              <p:nvPr/>
            </p:nvSpPr>
            <p:spPr bwMode="auto">
              <a:xfrm>
                <a:off x="2991" y="1389"/>
                <a:ext cx="5" cy="3"/>
              </a:xfrm>
              <a:custGeom>
                <a:avLst/>
                <a:gdLst>
                  <a:gd name="T0" fmla="*/ 1 w 5"/>
                  <a:gd name="T1" fmla="*/ 2 h 3"/>
                  <a:gd name="T2" fmla="*/ 2 w 5"/>
                  <a:gd name="T3" fmla="*/ 3 h 3"/>
                  <a:gd name="T4" fmla="*/ 4 w 5"/>
                  <a:gd name="T5" fmla="*/ 3 h 3"/>
                  <a:gd name="T6" fmla="*/ 5 w 5"/>
                  <a:gd name="T7" fmla="*/ 2 h 3"/>
                  <a:gd name="T8" fmla="*/ 4 w 5"/>
                  <a:gd name="T9" fmla="*/ 1 h 3"/>
                  <a:gd name="T10" fmla="*/ 3 w 5"/>
                  <a:gd name="T11" fmla="*/ 0 h 3"/>
                  <a:gd name="T12" fmla="*/ 1 w 5"/>
                  <a:gd name="T13" fmla="*/ 0 h 3"/>
                  <a:gd name="T14" fmla="*/ 0 w 5"/>
                  <a:gd name="T15" fmla="*/ 1 h 3"/>
                  <a:gd name="T16" fmla="*/ 1 w 5"/>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1" y="2"/>
                    </a:moveTo>
                    <a:lnTo>
                      <a:pt x="2" y="3"/>
                    </a:lnTo>
                    <a:lnTo>
                      <a:pt x="4" y="3"/>
                    </a:lnTo>
                    <a:lnTo>
                      <a:pt x="5" y="2"/>
                    </a:lnTo>
                    <a:lnTo>
                      <a:pt x="4" y="1"/>
                    </a:lnTo>
                    <a:lnTo>
                      <a:pt x="3" y="0"/>
                    </a:lnTo>
                    <a:lnTo>
                      <a:pt x="1" y="0"/>
                    </a:lnTo>
                    <a:lnTo>
                      <a:pt x="0" y="1"/>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7" name="D659"/>
              <p:cNvSpPr>
                <a:spLocks noChangeAspect="1"/>
              </p:cNvSpPr>
              <p:nvPr/>
            </p:nvSpPr>
            <p:spPr bwMode="auto">
              <a:xfrm>
                <a:off x="2983" y="1396"/>
                <a:ext cx="5" cy="2"/>
              </a:xfrm>
              <a:custGeom>
                <a:avLst/>
                <a:gdLst>
                  <a:gd name="T0" fmla="*/ 1 w 5"/>
                  <a:gd name="T1" fmla="*/ 1 h 2"/>
                  <a:gd name="T2" fmla="*/ 2 w 5"/>
                  <a:gd name="T3" fmla="*/ 1 h 2"/>
                  <a:gd name="T4" fmla="*/ 4 w 5"/>
                  <a:gd name="T5" fmla="*/ 2 h 2"/>
                  <a:gd name="T6" fmla="*/ 5 w 5"/>
                  <a:gd name="T7" fmla="*/ 1 h 2"/>
                  <a:gd name="T8" fmla="*/ 4 w 5"/>
                  <a:gd name="T9" fmla="*/ 0 h 2"/>
                  <a:gd name="T10" fmla="*/ 3 w 5"/>
                  <a:gd name="T11" fmla="*/ 0 h 2"/>
                  <a:gd name="T12" fmla="*/ 2 w 5"/>
                  <a:gd name="T13" fmla="*/ 0 h 2"/>
                  <a:gd name="T14" fmla="*/ 1 w 5"/>
                  <a:gd name="T15" fmla="*/ 0 h 2"/>
                  <a:gd name="T16" fmla="*/ 0 w 5"/>
                  <a:gd name="T17" fmla="*/ 1 h 2"/>
                  <a:gd name="T18" fmla="*/ 1 w 5"/>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1" y="1"/>
                    </a:moveTo>
                    <a:lnTo>
                      <a:pt x="2" y="1"/>
                    </a:lnTo>
                    <a:lnTo>
                      <a:pt x="4" y="2"/>
                    </a:lnTo>
                    <a:lnTo>
                      <a:pt x="5" y="1"/>
                    </a:lnTo>
                    <a:lnTo>
                      <a:pt x="4" y="0"/>
                    </a:lnTo>
                    <a:lnTo>
                      <a:pt x="3" y="0"/>
                    </a:lnTo>
                    <a:lnTo>
                      <a:pt x="2" y="0"/>
                    </a:lnTo>
                    <a:lnTo>
                      <a:pt x="1" y="0"/>
                    </a:lnTo>
                    <a:lnTo>
                      <a:pt x="0" y="1"/>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368" name="D660"/>
              <p:cNvSpPr>
                <a:spLocks noChangeAspect="1"/>
              </p:cNvSpPr>
              <p:nvPr/>
            </p:nvSpPr>
            <p:spPr bwMode="auto">
              <a:xfrm>
                <a:off x="2973" y="1403"/>
                <a:ext cx="4" cy="2"/>
              </a:xfrm>
              <a:custGeom>
                <a:avLst/>
                <a:gdLst>
                  <a:gd name="T0" fmla="*/ 1 w 4"/>
                  <a:gd name="T1" fmla="*/ 2 h 2"/>
                  <a:gd name="T2" fmla="*/ 3 w 4"/>
                  <a:gd name="T3" fmla="*/ 1 h 2"/>
                  <a:gd name="T4" fmla="*/ 4 w 4"/>
                  <a:gd name="T5" fmla="*/ 1 h 2"/>
                  <a:gd name="T6" fmla="*/ 3 w 4"/>
                  <a:gd name="T7" fmla="*/ 0 h 2"/>
                  <a:gd name="T8" fmla="*/ 2 w 4"/>
                  <a:gd name="T9" fmla="*/ 0 h 2"/>
                  <a:gd name="T10" fmla="*/ 1 w 4"/>
                  <a:gd name="T11" fmla="*/ 1 h 2"/>
                  <a:gd name="T12" fmla="*/ 0 w 4"/>
                  <a:gd name="T13" fmla="*/ 2 h 2"/>
                  <a:gd name="T14" fmla="*/ 1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1" y="2"/>
                    </a:moveTo>
                    <a:lnTo>
                      <a:pt x="3" y="1"/>
                    </a:lnTo>
                    <a:lnTo>
                      <a:pt x="4" y="1"/>
                    </a:lnTo>
                    <a:lnTo>
                      <a:pt x="3" y="0"/>
                    </a:lnTo>
                    <a:lnTo>
                      <a:pt x="2" y="0"/>
                    </a:lnTo>
                    <a:lnTo>
                      <a:pt x="1" y="1"/>
                    </a:lnTo>
                    <a:lnTo>
                      <a:pt x="0" y="2"/>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23" name="Pitcairn"/>
            <p:cNvGrpSpPr>
              <a:grpSpLocks noChangeAspect="1"/>
            </p:cNvGrpSpPr>
            <p:nvPr/>
          </p:nvGrpSpPr>
          <p:grpSpPr bwMode="auto">
            <a:xfrm>
              <a:off x="657" y="1684"/>
              <a:ext cx="50" cy="5"/>
              <a:chOff x="657" y="1684"/>
              <a:chExt cx="50" cy="5"/>
            </a:xfrm>
          </p:grpSpPr>
          <p:sp>
            <p:nvSpPr>
              <p:cNvPr id="21341" name="D662"/>
              <p:cNvSpPr>
                <a:spLocks noChangeAspect="1"/>
              </p:cNvSpPr>
              <p:nvPr/>
            </p:nvSpPr>
            <p:spPr bwMode="auto">
              <a:xfrm>
                <a:off x="657" y="1688"/>
                <a:ext cx="1" cy="1"/>
              </a:xfrm>
              <a:custGeom>
                <a:avLst/>
                <a:gdLst>
                  <a:gd name="T0" fmla="*/ 0 w 1"/>
                  <a:gd name="T1" fmla="*/ 0 h 1"/>
                  <a:gd name="T2" fmla="*/ 0 w 1"/>
                  <a:gd name="T3" fmla="*/ 1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42" name="D663"/>
              <p:cNvSpPr>
                <a:spLocks noChangeAspect="1"/>
              </p:cNvSpPr>
              <p:nvPr/>
            </p:nvSpPr>
            <p:spPr bwMode="auto">
              <a:xfrm>
                <a:off x="706" y="1684"/>
                <a:ext cx="1" cy="1"/>
              </a:xfrm>
              <a:custGeom>
                <a:avLst/>
                <a:gdLst>
                  <a:gd name="T0" fmla="*/ 0 w 1"/>
                  <a:gd name="T1" fmla="*/ 1 h 1"/>
                  <a:gd name="T2" fmla="*/ 1 w 1"/>
                  <a:gd name="T3" fmla="*/ 1 h 1"/>
                  <a:gd name="T4" fmla="*/ 0 w 1"/>
                  <a:gd name="T5" fmla="*/ 1 h 1"/>
                  <a:gd name="T6" fmla="*/ 0 w 1"/>
                  <a:gd name="T7" fmla="*/ 0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1"/>
                    </a:lnTo>
                    <a:lnTo>
                      <a:pt x="0"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24" name="Poland">
              <a:hlinkClick r:id="" action="ppaction://noaction"/>
            </p:cNvPr>
            <p:cNvSpPr>
              <a:spLocks noChangeAspect="1"/>
            </p:cNvSpPr>
            <p:nvPr/>
          </p:nvSpPr>
          <p:spPr bwMode="auto">
            <a:xfrm>
              <a:off x="1994" y="885"/>
              <a:ext cx="92" cy="71"/>
            </a:xfrm>
            <a:custGeom>
              <a:avLst/>
              <a:gdLst>
                <a:gd name="T0" fmla="*/ 1 w 92"/>
                <a:gd name="T1" fmla="*/ 17 h 71"/>
                <a:gd name="T2" fmla="*/ 2 w 92"/>
                <a:gd name="T3" fmla="*/ 20 h 71"/>
                <a:gd name="T4" fmla="*/ 0 w 92"/>
                <a:gd name="T5" fmla="*/ 25 h 71"/>
                <a:gd name="T6" fmla="*/ 2 w 92"/>
                <a:gd name="T7" fmla="*/ 27 h 71"/>
                <a:gd name="T8" fmla="*/ 3 w 92"/>
                <a:gd name="T9" fmla="*/ 32 h 71"/>
                <a:gd name="T10" fmla="*/ 4 w 92"/>
                <a:gd name="T11" fmla="*/ 37 h 71"/>
                <a:gd name="T12" fmla="*/ 5 w 92"/>
                <a:gd name="T13" fmla="*/ 42 h 71"/>
                <a:gd name="T14" fmla="*/ 7 w 92"/>
                <a:gd name="T15" fmla="*/ 44 h 71"/>
                <a:gd name="T16" fmla="*/ 6 w 92"/>
                <a:gd name="T17" fmla="*/ 49 h 71"/>
                <a:gd name="T18" fmla="*/ 7 w 92"/>
                <a:gd name="T19" fmla="*/ 51 h 71"/>
                <a:gd name="T20" fmla="*/ 11 w 92"/>
                <a:gd name="T21" fmla="*/ 49 h 71"/>
                <a:gd name="T22" fmla="*/ 15 w 92"/>
                <a:gd name="T23" fmla="*/ 51 h 71"/>
                <a:gd name="T24" fmla="*/ 20 w 92"/>
                <a:gd name="T25" fmla="*/ 53 h 71"/>
                <a:gd name="T26" fmla="*/ 19 w 92"/>
                <a:gd name="T27" fmla="*/ 55 h 71"/>
                <a:gd name="T28" fmla="*/ 24 w 92"/>
                <a:gd name="T29" fmla="*/ 58 h 71"/>
                <a:gd name="T30" fmla="*/ 25 w 92"/>
                <a:gd name="T31" fmla="*/ 56 h 71"/>
                <a:gd name="T32" fmla="*/ 28 w 92"/>
                <a:gd name="T33" fmla="*/ 56 h 71"/>
                <a:gd name="T34" fmla="*/ 33 w 92"/>
                <a:gd name="T35" fmla="*/ 57 h 71"/>
                <a:gd name="T36" fmla="*/ 35 w 92"/>
                <a:gd name="T37" fmla="*/ 60 h 71"/>
                <a:gd name="T38" fmla="*/ 40 w 92"/>
                <a:gd name="T39" fmla="*/ 65 h 71"/>
                <a:gd name="T40" fmla="*/ 47 w 92"/>
                <a:gd name="T41" fmla="*/ 67 h 71"/>
                <a:gd name="T42" fmla="*/ 52 w 92"/>
                <a:gd name="T43" fmla="*/ 68 h 71"/>
                <a:gd name="T44" fmla="*/ 56 w 92"/>
                <a:gd name="T45" fmla="*/ 69 h 71"/>
                <a:gd name="T46" fmla="*/ 63 w 92"/>
                <a:gd name="T47" fmla="*/ 69 h 71"/>
                <a:gd name="T48" fmla="*/ 68 w 92"/>
                <a:gd name="T49" fmla="*/ 67 h 71"/>
                <a:gd name="T50" fmla="*/ 73 w 92"/>
                <a:gd name="T51" fmla="*/ 69 h 71"/>
                <a:gd name="T52" fmla="*/ 79 w 92"/>
                <a:gd name="T53" fmla="*/ 71 h 71"/>
                <a:gd name="T54" fmla="*/ 81 w 92"/>
                <a:gd name="T55" fmla="*/ 64 h 71"/>
                <a:gd name="T56" fmla="*/ 88 w 92"/>
                <a:gd name="T57" fmla="*/ 57 h 71"/>
                <a:gd name="T58" fmla="*/ 91 w 92"/>
                <a:gd name="T59" fmla="*/ 51 h 71"/>
                <a:gd name="T60" fmla="*/ 89 w 92"/>
                <a:gd name="T61" fmla="*/ 47 h 71"/>
                <a:gd name="T62" fmla="*/ 87 w 92"/>
                <a:gd name="T63" fmla="*/ 43 h 71"/>
                <a:gd name="T64" fmla="*/ 85 w 92"/>
                <a:gd name="T65" fmla="*/ 37 h 71"/>
                <a:gd name="T66" fmla="*/ 84 w 92"/>
                <a:gd name="T67" fmla="*/ 32 h 71"/>
                <a:gd name="T68" fmla="*/ 89 w 92"/>
                <a:gd name="T69" fmla="*/ 27 h 71"/>
                <a:gd name="T70" fmla="*/ 90 w 92"/>
                <a:gd name="T71" fmla="*/ 19 h 71"/>
                <a:gd name="T72" fmla="*/ 85 w 92"/>
                <a:gd name="T73" fmla="*/ 12 h 71"/>
                <a:gd name="T74" fmla="*/ 83 w 92"/>
                <a:gd name="T75" fmla="*/ 7 h 71"/>
                <a:gd name="T76" fmla="*/ 76 w 92"/>
                <a:gd name="T77" fmla="*/ 6 h 71"/>
                <a:gd name="T78" fmla="*/ 69 w 92"/>
                <a:gd name="T79" fmla="*/ 7 h 71"/>
                <a:gd name="T80" fmla="*/ 60 w 92"/>
                <a:gd name="T81" fmla="*/ 7 h 71"/>
                <a:gd name="T82" fmla="*/ 53 w 92"/>
                <a:gd name="T83" fmla="*/ 6 h 71"/>
                <a:gd name="T84" fmla="*/ 46 w 92"/>
                <a:gd name="T85" fmla="*/ 6 h 71"/>
                <a:gd name="T86" fmla="*/ 42 w 92"/>
                <a:gd name="T87" fmla="*/ 7 h 71"/>
                <a:gd name="T88" fmla="*/ 40 w 92"/>
                <a:gd name="T89" fmla="*/ 2 h 71"/>
                <a:gd name="T90" fmla="*/ 41 w 92"/>
                <a:gd name="T91" fmla="*/ 2 h 71"/>
                <a:gd name="T92" fmla="*/ 42 w 92"/>
                <a:gd name="T93" fmla="*/ 1 h 71"/>
                <a:gd name="T94" fmla="*/ 36 w 92"/>
                <a:gd name="T95" fmla="*/ 0 h 71"/>
                <a:gd name="T96" fmla="*/ 29 w 92"/>
                <a:gd name="T97" fmla="*/ 1 h 71"/>
                <a:gd name="T98" fmla="*/ 22 w 92"/>
                <a:gd name="T99" fmla="*/ 4 h 71"/>
                <a:gd name="T100" fmla="*/ 17 w 92"/>
                <a:gd name="T101" fmla="*/ 7 h 71"/>
                <a:gd name="T102" fmla="*/ 11 w 92"/>
                <a:gd name="T103" fmla="*/ 9 h 71"/>
                <a:gd name="T104" fmla="*/ 5 w 92"/>
                <a:gd name="T105" fmla="*/ 11 h 71"/>
                <a:gd name="T106" fmla="*/ 2 w 92"/>
                <a:gd name="T107" fmla="*/ 12 h 71"/>
                <a:gd name="T108" fmla="*/ 3 w 92"/>
                <a:gd name="T109" fmla="*/ 13 h 71"/>
                <a:gd name="T110" fmla="*/ 2 w 92"/>
                <a:gd name="T111" fmla="*/ 15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
                <a:gd name="T169" fmla="*/ 0 h 71"/>
                <a:gd name="T170" fmla="*/ 92 w 92"/>
                <a:gd name="T171" fmla="*/ 71 h 7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 h="71">
                  <a:moveTo>
                    <a:pt x="0" y="14"/>
                  </a:moveTo>
                  <a:lnTo>
                    <a:pt x="0" y="15"/>
                  </a:lnTo>
                  <a:lnTo>
                    <a:pt x="1" y="17"/>
                  </a:lnTo>
                  <a:lnTo>
                    <a:pt x="2" y="18"/>
                  </a:lnTo>
                  <a:lnTo>
                    <a:pt x="2" y="19"/>
                  </a:lnTo>
                  <a:lnTo>
                    <a:pt x="2" y="20"/>
                  </a:lnTo>
                  <a:lnTo>
                    <a:pt x="1" y="22"/>
                  </a:lnTo>
                  <a:lnTo>
                    <a:pt x="0" y="23"/>
                  </a:lnTo>
                  <a:lnTo>
                    <a:pt x="0" y="25"/>
                  </a:lnTo>
                  <a:lnTo>
                    <a:pt x="0" y="26"/>
                  </a:lnTo>
                  <a:lnTo>
                    <a:pt x="1" y="27"/>
                  </a:lnTo>
                  <a:lnTo>
                    <a:pt x="2" y="27"/>
                  </a:lnTo>
                  <a:lnTo>
                    <a:pt x="3" y="29"/>
                  </a:lnTo>
                  <a:lnTo>
                    <a:pt x="3" y="30"/>
                  </a:lnTo>
                  <a:lnTo>
                    <a:pt x="3" y="32"/>
                  </a:lnTo>
                  <a:lnTo>
                    <a:pt x="3" y="33"/>
                  </a:lnTo>
                  <a:lnTo>
                    <a:pt x="4" y="36"/>
                  </a:lnTo>
                  <a:lnTo>
                    <a:pt x="4" y="37"/>
                  </a:lnTo>
                  <a:lnTo>
                    <a:pt x="4" y="38"/>
                  </a:lnTo>
                  <a:lnTo>
                    <a:pt x="4" y="40"/>
                  </a:lnTo>
                  <a:lnTo>
                    <a:pt x="5" y="42"/>
                  </a:lnTo>
                  <a:lnTo>
                    <a:pt x="6" y="43"/>
                  </a:lnTo>
                  <a:lnTo>
                    <a:pt x="7" y="43"/>
                  </a:lnTo>
                  <a:lnTo>
                    <a:pt x="7" y="44"/>
                  </a:lnTo>
                  <a:lnTo>
                    <a:pt x="7" y="45"/>
                  </a:lnTo>
                  <a:lnTo>
                    <a:pt x="7" y="47"/>
                  </a:lnTo>
                  <a:lnTo>
                    <a:pt x="6" y="49"/>
                  </a:lnTo>
                  <a:lnTo>
                    <a:pt x="6" y="50"/>
                  </a:lnTo>
                  <a:lnTo>
                    <a:pt x="5" y="50"/>
                  </a:lnTo>
                  <a:lnTo>
                    <a:pt x="7" y="51"/>
                  </a:lnTo>
                  <a:lnTo>
                    <a:pt x="8" y="49"/>
                  </a:lnTo>
                  <a:lnTo>
                    <a:pt x="9" y="49"/>
                  </a:lnTo>
                  <a:lnTo>
                    <a:pt x="11" y="49"/>
                  </a:lnTo>
                  <a:lnTo>
                    <a:pt x="12" y="51"/>
                  </a:lnTo>
                  <a:lnTo>
                    <a:pt x="13" y="51"/>
                  </a:lnTo>
                  <a:lnTo>
                    <a:pt x="15" y="51"/>
                  </a:lnTo>
                  <a:lnTo>
                    <a:pt x="17" y="51"/>
                  </a:lnTo>
                  <a:lnTo>
                    <a:pt x="18" y="53"/>
                  </a:lnTo>
                  <a:lnTo>
                    <a:pt x="20" y="53"/>
                  </a:lnTo>
                  <a:lnTo>
                    <a:pt x="20" y="54"/>
                  </a:lnTo>
                  <a:lnTo>
                    <a:pt x="20" y="55"/>
                  </a:lnTo>
                  <a:lnTo>
                    <a:pt x="19" y="55"/>
                  </a:lnTo>
                  <a:lnTo>
                    <a:pt x="21" y="57"/>
                  </a:lnTo>
                  <a:lnTo>
                    <a:pt x="23" y="58"/>
                  </a:lnTo>
                  <a:lnTo>
                    <a:pt x="24" y="58"/>
                  </a:lnTo>
                  <a:lnTo>
                    <a:pt x="25" y="58"/>
                  </a:lnTo>
                  <a:lnTo>
                    <a:pt x="26" y="57"/>
                  </a:lnTo>
                  <a:lnTo>
                    <a:pt x="25" y="56"/>
                  </a:lnTo>
                  <a:lnTo>
                    <a:pt x="26" y="56"/>
                  </a:lnTo>
                  <a:lnTo>
                    <a:pt x="27" y="56"/>
                  </a:lnTo>
                  <a:lnTo>
                    <a:pt x="28" y="56"/>
                  </a:lnTo>
                  <a:lnTo>
                    <a:pt x="30" y="57"/>
                  </a:lnTo>
                  <a:lnTo>
                    <a:pt x="32" y="57"/>
                  </a:lnTo>
                  <a:lnTo>
                    <a:pt x="33" y="57"/>
                  </a:lnTo>
                  <a:lnTo>
                    <a:pt x="33" y="58"/>
                  </a:lnTo>
                  <a:lnTo>
                    <a:pt x="33" y="59"/>
                  </a:lnTo>
                  <a:lnTo>
                    <a:pt x="35" y="60"/>
                  </a:lnTo>
                  <a:lnTo>
                    <a:pt x="37" y="61"/>
                  </a:lnTo>
                  <a:lnTo>
                    <a:pt x="38" y="63"/>
                  </a:lnTo>
                  <a:lnTo>
                    <a:pt x="40" y="65"/>
                  </a:lnTo>
                  <a:lnTo>
                    <a:pt x="43" y="66"/>
                  </a:lnTo>
                  <a:lnTo>
                    <a:pt x="45" y="67"/>
                  </a:lnTo>
                  <a:lnTo>
                    <a:pt x="47" y="67"/>
                  </a:lnTo>
                  <a:lnTo>
                    <a:pt x="49" y="66"/>
                  </a:lnTo>
                  <a:lnTo>
                    <a:pt x="50" y="67"/>
                  </a:lnTo>
                  <a:lnTo>
                    <a:pt x="52" y="68"/>
                  </a:lnTo>
                  <a:lnTo>
                    <a:pt x="53" y="69"/>
                  </a:lnTo>
                  <a:lnTo>
                    <a:pt x="54" y="70"/>
                  </a:lnTo>
                  <a:lnTo>
                    <a:pt x="56" y="69"/>
                  </a:lnTo>
                  <a:lnTo>
                    <a:pt x="58" y="68"/>
                  </a:lnTo>
                  <a:lnTo>
                    <a:pt x="61" y="68"/>
                  </a:lnTo>
                  <a:lnTo>
                    <a:pt x="63" y="69"/>
                  </a:lnTo>
                  <a:lnTo>
                    <a:pt x="64" y="68"/>
                  </a:lnTo>
                  <a:lnTo>
                    <a:pt x="66" y="67"/>
                  </a:lnTo>
                  <a:lnTo>
                    <a:pt x="68" y="67"/>
                  </a:lnTo>
                  <a:lnTo>
                    <a:pt x="70" y="67"/>
                  </a:lnTo>
                  <a:lnTo>
                    <a:pt x="72" y="68"/>
                  </a:lnTo>
                  <a:lnTo>
                    <a:pt x="73" y="69"/>
                  </a:lnTo>
                  <a:lnTo>
                    <a:pt x="75" y="71"/>
                  </a:lnTo>
                  <a:lnTo>
                    <a:pt x="77" y="71"/>
                  </a:lnTo>
                  <a:lnTo>
                    <a:pt x="79" y="71"/>
                  </a:lnTo>
                  <a:lnTo>
                    <a:pt x="79" y="69"/>
                  </a:lnTo>
                  <a:lnTo>
                    <a:pt x="79" y="67"/>
                  </a:lnTo>
                  <a:lnTo>
                    <a:pt x="81" y="64"/>
                  </a:lnTo>
                  <a:lnTo>
                    <a:pt x="82" y="62"/>
                  </a:lnTo>
                  <a:lnTo>
                    <a:pt x="85" y="59"/>
                  </a:lnTo>
                  <a:lnTo>
                    <a:pt x="88" y="57"/>
                  </a:lnTo>
                  <a:lnTo>
                    <a:pt x="91" y="55"/>
                  </a:lnTo>
                  <a:lnTo>
                    <a:pt x="92" y="53"/>
                  </a:lnTo>
                  <a:lnTo>
                    <a:pt x="91" y="51"/>
                  </a:lnTo>
                  <a:lnTo>
                    <a:pt x="91" y="49"/>
                  </a:lnTo>
                  <a:lnTo>
                    <a:pt x="89" y="48"/>
                  </a:lnTo>
                  <a:lnTo>
                    <a:pt x="89" y="47"/>
                  </a:lnTo>
                  <a:lnTo>
                    <a:pt x="89" y="46"/>
                  </a:lnTo>
                  <a:lnTo>
                    <a:pt x="88" y="45"/>
                  </a:lnTo>
                  <a:lnTo>
                    <a:pt x="87" y="43"/>
                  </a:lnTo>
                  <a:lnTo>
                    <a:pt x="86" y="41"/>
                  </a:lnTo>
                  <a:lnTo>
                    <a:pt x="85" y="39"/>
                  </a:lnTo>
                  <a:lnTo>
                    <a:pt x="85" y="37"/>
                  </a:lnTo>
                  <a:lnTo>
                    <a:pt x="86" y="35"/>
                  </a:lnTo>
                  <a:lnTo>
                    <a:pt x="84" y="34"/>
                  </a:lnTo>
                  <a:lnTo>
                    <a:pt x="84" y="32"/>
                  </a:lnTo>
                  <a:lnTo>
                    <a:pt x="85" y="30"/>
                  </a:lnTo>
                  <a:lnTo>
                    <a:pt x="88" y="29"/>
                  </a:lnTo>
                  <a:lnTo>
                    <a:pt x="89" y="27"/>
                  </a:lnTo>
                  <a:lnTo>
                    <a:pt x="91" y="24"/>
                  </a:lnTo>
                  <a:lnTo>
                    <a:pt x="91" y="22"/>
                  </a:lnTo>
                  <a:lnTo>
                    <a:pt x="90" y="19"/>
                  </a:lnTo>
                  <a:lnTo>
                    <a:pt x="88" y="16"/>
                  </a:lnTo>
                  <a:lnTo>
                    <a:pt x="88" y="15"/>
                  </a:lnTo>
                  <a:lnTo>
                    <a:pt x="85" y="12"/>
                  </a:lnTo>
                  <a:lnTo>
                    <a:pt x="86" y="10"/>
                  </a:lnTo>
                  <a:lnTo>
                    <a:pt x="86" y="9"/>
                  </a:lnTo>
                  <a:lnTo>
                    <a:pt x="83" y="7"/>
                  </a:lnTo>
                  <a:lnTo>
                    <a:pt x="80" y="6"/>
                  </a:lnTo>
                  <a:lnTo>
                    <a:pt x="78" y="6"/>
                  </a:lnTo>
                  <a:lnTo>
                    <a:pt x="76" y="6"/>
                  </a:lnTo>
                  <a:lnTo>
                    <a:pt x="74" y="7"/>
                  </a:lnTo>
                  <a:lnTo>
                    <a:pt x="72" y="7"/>
                  </a:lnTo>
                  <a:lnTo>
                    <a:pt x="69" y="7"/>
                  </a:lnTo>
                  <a:lnTo>
                    <a:pt x="67" y="7"/>
                  </a:lnTo>
                  <a:lnTo>
                    <a:pt x="64" y="7"/>
                  </a:lnTo>
                  <a:lnTo>
                    <a:pt x="60" y="7"/>
                  </a:lnTo>
                  <a:lnTo>
                    <a:pt x="58" y="6"/>
                  </a:lnTo>
                  <a:lnTo>
                    <a:pt x="55" y="6"/>
                  </a:lnTo>
                  <a:lnTo>
                    <a:pt x="53" y="6"/>
                  </a:lnTo>
                  <a:lnTo>
                    <a:pt x="50" y="5"/>
                  </a:lnTo>
                  <a:lnTo>
                    <a:pt x="49" y="6"/>
                  </a:lnTo>
                  <a:lnTo>
                    <a:pt x="46" y="6"/>
                  </a:lnTo>
                  <a:lnTo>
                    <a:pt x="44" y="6"/>
                  </a:lnTo>
                  <a:lnTo>
                    <a:pt x="43" y="7"/>
                  </a:lnTo>
                  <a:lnTo>
                    <a:pt x="42" y="7"/>
                  </a:lnTo>
                  <a:lnTo>
                    <a:pt x="41" y="6"/>
                  </a:lnTo>
                  <a:lnTo>
                    <a:pt x="41" y="4"/>
                  </a:lnTo>
                  <a:lnTo>
                    <a:pt x="40" y="2"/>
                  </a:lnTo>
                  <a:lnTo>
                    <a:pt x="40" y="1"/>
                  </a:lnTo>
                  <a:lnTo>
                    <a:pt x="40" y="2"/>
                  </a:lnTo>
                  <a:lnTo>
                    <a:pt x="41" y="2"/>
                  </a:lnTo>
                  <a:lnTo>
                    <a:pt x="43" y="3"/>
                  </a:lnTo>
                  <a:lnTo>
                    <a:pt x="43" y="2"/>
                  </a:lnTo>
                  <a:lnTo>
                    <a:pt x="42" y="1"/>
                  </a:lnTo>
                  <a:lnTo>
                    <a:pt x="40" y="0"/>
                  </a:lnTo>
                  <a:lnTo>
                    <a:pt x="38" y="0"/>
                  </a:lnTo>
                  <a:lnTo>
                    <a:pt x="36" y="0"/>
                  </a:lnTo>
                  <a:lnTo>
                    <a:pt x="34" y="0"/>
                  </a:lnTo>
                  <a:lnTo>
                    <a:pt x="31" y="1"/>
                  </a:lnTo>
                  <a:lnTo>
                    <a:pt x="29" y="1"/>
                  </a:lnTo>
                  <a:lnTo>
                    <a:pt x="27" y="2"/>
                  </a:lnTo>
                  <a:lnTo>
                    <a:pt x="25" y="3"/>
                  </a:lnTo>
                  <a:lnTo>
                    <a:pt x="22" y="4"/>
                  </a:lnTo>
                  <a:lnTo>
                    <a:pt x="21" y="5"/>
                  </a:lnTo>
                  <a:lnTo>
                    <a:pt x="19" y="6"/>
                  </a:lnTo>
                  <a:lnTo>
                    <a:pt x="17" y="7"/>
                  </a:lnTo>
                  <a:lnTo>
                    <a:pt x="15" y="8"/>
                  </a:lnTo>
                  <a:lnTo>
                    <a:pt x="14" y="8"/>
                  </a:lnTo>
                  <a:lnTo>
                    <a:pt x="11" y="9"/>
                  </a:lnTo>
                  <a:lnTo>
                    <a:pt x="8" y="9"/>
                  </a:lnTo>
                  <a:lnTo>
                    <a:pt x="6" y="10"/>
                  </a:lnTo>
                  <a:lnTo>
                    <a:pt x="5" y="11"/>
                  </a:lnTo>
                  <a:lnTo>
                    <a:pt x="4" y="12"/>
                  </a:lnTo>
                  <a:lnTo>
                    <a:pt x="4" y="11"/>
                  </a:lnTo>
                  <a:lnTo>
                    <a:pt x="2" y="12"/>
                  </a:lnTo>
                  <a:lnTo>
                    <a:pt x="1" y="13"/>
                  </a:lnTo>
                  <a:lnTo>
                    <a:pt x="2" y="13"/>
                  </a:lnTo>
                  <a:lnTo>
                    <a:pt x="3" y="13"/>
                  </a:lnTo>
                  <a:lnTo>
                    <a:pt x="3" y="14"/>
                  </a:lnTo>
                  <a:lnTo>
                    <a:pt x="3" y="15"/>
                  </a:lnTo>
                  <a:lnTo>
                    <a:pt x="2" y="15"/>
                  </a:lnTo>
                  <a:lnTo>
                    <a:pt x="0" y="1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25" name="French_Polynesia"/>
            <p:cNvGrpSpPr>
              <a:grpSpLocks noChangeAspect="1"/>
            </p:cNvGrpSpPr>
            <p:nvPr/>
          </p:nvGrpSpPr>
          <p:grpSpPr bwMode="auto">
            <a:xfrm>
              <a:off x="459" y="1533"/>
              <a:ext cx="148" cy="137"/>
              <a:chOff x="459" y="1533"/>
              <a:chExt cx="148" cy="137"/>
            </a:xfrm>
          </p:grpSpPr>
          <p:sp>
            <p:nvSpPr>
              <p:cNvPr id="21327" name="D666"/>
              <p:cNvSpPr>
                <a:spLocks noChangeAspect="1"/>
              </p:cNvSpPr>
              <p:nvPr/>
            </p:nvSpPr>
            <p:spPr bwMode="auto">
              <a:xfrm>
                <a:off x="477" y="1615"/>
                <a:ext cx="4" cy="4"/>
              </a:xfrm>
              <a:custGeom>
                <a:avLst/>
                <a:gdLst>
                  <a:gd name="T0" fmla="*/ 2 w 4"/>
                  <a:gd name="T1" fmla="*/ 1 h 4"/>
                  <a:gd name="T2" fmla="*/ 0 w 4"/>
                  <a:gd name="T3" fmla="*/ 0 h 4"/>
                  <a:gd name="T4" fmla="*/ 0 w 4"/>
                  <a:gd name="T5" fmla="*/ 2 h 4"/>
                  <a:gd name="T6" fmla="*/ 1 w 4"/>
                  <a:gd name="T7" fmla="*/ 3 h 4"/>
                  <a:gd name="T8" fmla="*/ 3 w 4"/>
                  <a:gd name="T9" fmla="*/ 3 h 4"/>
                  <a:gd name="T10" fmla="*/ 3 w 4"/>
                  <a:gd name="T11" fmla="*/ 4 h 4"/>
                  <a:gd name="T12" fmla="*/ 4 w 4"/>
                  <a:gd name="T13" fmla="*/ 3 h 4"/>
                  <a:gd name="T14" fmla="*/ 3 w 4"/>
                  <a:gd name="T15" fmla="*/ 3 h 4"/>
                  <a:gd name="T16" fmla="*/ 3 w 4"/>
                  <a:gd name="T17" fmla="*/ 2 h 4"/>
                  <a:gd name="T18" fmla="*/ 3 w 4"/>
                  <a:gd name="T19" fmla="*/ 1 h 4"/>
                  <a:gd name="T20" fmla="*/ 2 w 4"/>
                  <a:gd name="T21" fmla="*/ 1 h 4"/>
                  <a:gd name="T22" fmla="*/ 2 w 4"/>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1"/>
                    </a:moveTo>
                    <a:lnTo>
                      <a:pt x="0" y="0"/>
                    </a:lnTo>
                    <a:lnTo>
                      <a:pt x="0" y="2"/>
                    </a:lnTo>
                    <a:lnTo>
                      <a:pt x="1" y="3"/>
                    </a:lnTo>
                    <a:lnTo>
                      <a:pt x="3" y="3"/>
                    </a:lnTo>
                    <a:lnTo>
                      <a:pt x="3" y="4"/>
                    </a:lnTo>
                    <a:lnTo>
                      <a:pt x="4" y="3"/>
                    </a:lnTo>
                    <a:lnTo>
                      <a:pt x="3" y="3"/>
                    </a:lnTo>
                    <a:lnTo>
                      <a:pt x="3" y="2"/>
                    </a:lnTo>
                    <a:lnTo>
                      <a:pt x="3" y="1"/>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8" name="D667"/>
              <p:cNvSpPr>
                <a:spLocks noChangeAspect="1"/>
              </p:cNvSpPr>
              <p:nvPr/>
            </p:nvSpPr>
            <p:spPr bwMode="auto">
              <a:xfrm>
                <a:off x="459" y="1608"/>
                <a:ext cx="2" cy="1"/>
              </a:xfrm>
              <a:custGeom>
                <a:avLst/>
                <a:gdLst>
                  <a:gd name="T0" fmla="*/ 1 w 2"/>
                  <a:gd name="T1" fmla="*/ 1 h 1"/>
                  <a:gd name="T2" fmla="*/ 2 w 2"/>
                  <a:gd name="T3" fmla="*/ 1 h 1"/>
                  <a:gd name="T4" fmla="*/ 1 w 2"/>
                  <a:gd name="T5" fmla="*/ 0 h 1"/>
                  <a:gd name="T6" fmla="*/ 0 w 2"/>
                  <a:gd name="T7" fmla="*/ 0 h 1"/>
                  <a:gd name="T8" fmla="*/ 1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lnTo>
                      <a:pt x="2" y="1"/>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9" name="D668"/>
              <p:cNvSpPr>
                <a:spLocks noChangeAspect="1"/>
              </p:cNvSpPr>
              <p:nvPr/>
            </p:nvSpPr>
            <p:spPr bwMode="auto">
              <a:xfrm>
                <a:off x="514" y="1613"/>
                <a:ext cx="2" cy="2"/>
              </a:xfrm>
              <a:custGeom>
                <a:avLst/>
                <a:gdLst>
                  <a:gd name="T0" fmla="*/ 0 w 2"/>
                  <a:gd name="T1" fmla="*/ 0 h 2"/>
                  <a:gd name="T2" fmla="*/ 1 w 2"/>
                  <a:gd name="T3" fmla="*/ 1 h 2"/>
                  <a:gd name="T4" fmla="*/ 1 w 2"/>
                  <a:gd name="T5" fmla="*/ 2 h 2"/>
                  <a:gd name="T6" fmla="*/ 2 w 2"/>
                  <a:gd name="T7" fmla="*/ 2 h 2"/>
                  <a:gd name="T8" fmla="*/ 2 w 2"/>
                  <a:gd name="T9" fmla="*/ 1 h 2"/>
                  <a:gd name="T10" fmla="*/ 1 w 2"/>
                  <a:gd name="T11" fmla="*/ 1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1" y="1"/>
                    </a:lnTo>
                    <a:lnTo>
                      <a:pt x="1" y="2"/>
                    </a:lnTo>
                    <a:lnTo>
                      <a:pt x="2" y="2"/>
                    </a:lnTo>
                    <a:lnTo>
                      <a:pt x="2" y="1"/>
                    </a:lnTo>
                    <a:lnTo>
                      <a:pt x="1"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0" name="D669"/>
              <p:cNvSpPr>
                <a:spLocks noChangeAspect="1"/>
              </p:cNvSpPr>
              <p:nvPr/>
            </p:nvSpPr>
            <p:spPr bwMode="auto">
              <a:xfrm>
                <a:off x="507" y="1586"/>
                <a:ext cx="1" cy="2"/>
              </a:xfrm>
              <a:custGeom>
                <a:avLst/>
                <a:gdLst>
                  <a:gd name="T0" fmla="*/ 1 w 1"/>
                  <a:gd name="T1" fmla="*/ 0 h 2"/>
                  <a:gd name="T2" fmla="*/ 0 w 1"/>
                  <a:gd name="T3" fmla="*/ 1 h 2"/>
                  <a:gd name="T4" fmla="*/ 0 w 1"/>
                  <a:gd name="T5" fmla="*/ 2 h 2"/>
                  <a:gd name="T6" fmla="*/ 0 w 1"/>
                  <a:gd name="T7" fmla="*/ 1 h 2"/>
                  <a:gd name="T8" fmla="*/ 0 w 1"/>
                  <a:gd name="T9" fmla="*/ 0 h 2"/>
                  <a:gd name="T10" fmla="*/ 1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1" y="0"/>
                    </a:moveTo>
                    <a:lnTo>
                      <a:pt x="0" y="1"/>
                    </a:lnTo>
                    <a:lnTo>
                      <a:pt x="0" y="2"/>
                    </a:lnTo>
                    <a:lnTo>
                      <a:pt x="0"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1" name="D670"/>
              <p:cNvSpPr>
                <a:spLocks noChangeAspect="1"/>
              </p:cNvSpPr>
              <p:nvPr/>
            </p:nvSpPr>
            <p:spPr bwMode="auto">
              <a:xfrm>
                <a:off x="510" y="1585"/>
                <a:ext cx="1" cy="2"/>
              </a:xfrm>
              <a:custGeom>
                <a:avLst/>
                <a:gdLst>
                  <a:gd name="T0" fmla="*/ 1 w 1"/>
                  <a:gd name="T1" fmla="*/ 0 h 2"/>
                  <a:gd name="T2" fmla="*/ 1 w 1"/>
                  <a:gd name="T3" fmla="*/ 1 h 2"/>
                  <a:gd name="T4" fmla="*/ 0 w 1"/>
                  <a:gd name="T5" fmla="*/ 2 h 2"/>
                  <a:gd name="T6" fmla="*/ 0 w 1"/>
                  <a:gd name="T7" fmla="*/ 1 h 2"/>
                  <a:gd name="T8" fmla="*/ 1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lnTo>
                      <a:pt x="1" y="1"/>
                    </a:lnTo>
                    <a:lnTo>
                      <a:pt x="0" y="2"/>
                    </a:lnTo>
                    <a:lnTo>
                      <a:pt x="0" y="1"/>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2" name="D671"/>
              <p:cNvSpPr>
                <a:spLocks noChangeAspect="1"/>
              </p:cNvSpPr>
              <p:nvPr/>
            </p:nvSpPr>
            <p:spPr bwMode="auto">
              <a:xfrm>
                <a:off x="564" y="1600"/>
                <a:ext cx="1" cy="1"/>
              </a:xfrm>
              <a:custGeom>
                <a:avLst/>
                <a:gdLst>
                  <a:gd name="T0" fmla="*/ 1 w 1"/>
                  <a:gd name="T1" fmla="*/ 0 h 1"/>
                  <a:gd name="T2" fmla="*/ 0 w 1"/>
                  <a:gd name="T3" fmla="*/ 1 h 1"/>
                  <a:gd name="T4" fmla="*/ 0 w 1"/>
                  <a:gd name="T5" fmla="*/ 0 h 1"/>
                  <a:gd name="T6" fmla="*/ 0 w 1"/>
                  <a:gd name="T7" fmla="*/ 1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1"/>
                    </a:lnTo>
                    <a:lnTo>
                      <a:pt x="0" y="0"/>
                    </a:lnTo>
                    <a:lnTo>
                      <a:pt x="0" y="1"/>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3" name="D672"/>
              <p:cNvSpPr>
                <a:spLocks noChangeAspect="1"/>
              </p:cNvSpPr>
              <p:nvPr/>
            </p:nvSpPr>
            <p:spPr bwMode="auto">
              <a:xfrm>
                <a:off x="560" y="1655"/>
                <a:ext cx="1" cy="1"/>
              </a:xfrm>
              <a:custGeom>
                <a:avLst/>
                <a:gdLst>
                  <a:gd name="T0" fmla="*/ 0 w 1"/>
                  <a:gd name="T1" fmla="*/ 0 h 1"/>
                  <a:gd name="T2" fmla="*/ 0 w 1"/>
                  <a:gd name="T3" fmla="*/ 1 h 1"/>
                  <a:gd name="T4" fmla="*/ 0 w 1"/>
                  <a:gd name="T5" fmla="*/ 0 h 1"/>
                  <a:gd name="T6" fmla="*/ 0 w 1"/>
                  <a:gd name="T7" fmla="*/ 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0" y="0"/>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4" name="D673"/>
              <p:cNvSpPr>
                <a:spLocks noChangeAspect="1"/>
              </p:cNvSpPr>
              <p:nvPr/>
            </p:nvSpPr>
            <p:spPr bwMode="auto">
              <a:xfrm>
                <a:off x="562" y="1635"/>
                <a:ext cx="1" cy="1"/>
              </a:xfrm>
              <a:custGeom>
                <a:avLst/>
                <a:gdLst>
                  <a:gd name="T0" fmla="*/ 0 w 1"/>
                  <a:gd name="T1" fmla="*/ 1 h 1"/>
                  <a:gd name="T2" fmla="*/ 0 w 1"/>
                  <a:gd name="T3" fmla="*/ 0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5" name="D674"/>
              <p:cNvSpPr>
                <a:spLocks noChangeAspect="1"/>
              </p:cNvSpPr>
              <p:nvPr/>
            </p:nvSpPr>
            <p:spPr bwMode="auto">
              <a:xfrm>
                <a:off x="519" y="1637"/>
                <a:ext cx="1" cy="2"/>
              </a:xfrm>
              <a:custGeom>
                <a:avLst/>
                <a:gdLst>
                  <a:gd name="T0" fmla="*/ 1 w 1"/>
                  <a:gd name="T1" fmla="*/ 1 h 2"/>
                  <a:gd name="T2" fmla="*/ 0 w 1"/>
                  <a:gd name="T3" fmla="*/ 2 h 2"/>
                  <a:gd name="T4" fmla="*/ 0 w 1"/>
                  <a:gd name="T5" fmla="*/ 1 h 2"/>
                  <a:gd name="T6" fmla="*/ 1 w 1"/>
                  <a:gd name="T7" fmla="*/ 1 h 2"/>
                  <a:gd name="T8" fmla="*/ 1 w 1"/>
                  <a:gd name="T9" fmla="*/ 0 h 2"/>
                  <a:gd name="T10" fmla="*/ 1 w 1"/>
                  <a:gd name="T11" fmla="*/ 1 h 2"/>
                  <a:gd name="T12" fmla="*/ 1 w 1"/>
                  <a:gd name="T13" fmla="*/ 1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1" y="1"/>
                    </a:moveTo>
                    <a:lnTo>
                      <a:pt x="0" y="2"/>
                    </a:lnTo>
                    <a:lnTo>
                      <a:pt x="0" y="1"/>
                    </a:lnTo>
                    <a:lnTo>
                      <a:pt x="1"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6" name="D675"/>
              <p:cNvSpPr>
                <a:spLocks noChangeAspect="1"/>
              </p:cNvSpPr>
              <p:nvPr/>
            </p:nvSpPr>
            <p:spPr bwMode="auto">
              <a:xfrm>
                <a:off x="606" y="1653"/>
                <a:ext cx="1" cy="2"/>
              </a:xfrm>
              <a:custGeom>
                <a:avLst/>
                <a:gdLst>
                  <a:gd name="T0" fmla="*/ 1 w 1"/>
                  <a:gd name="T1" fmla="*/ 1 h 2"/>
                  <a:gd name="T2" fmla="*/ 0 w 1"/>
                  <a:gd name="T3" fmla="*/ 2 h 2"/>
                  <a:gd name="T4" fmla="*/ 0 w 1"/>
                  <a:gd name="T5" fmla="*/ 1 h 2"/>
                  <a:gd name="T6" fmla="*/ 1 w 1"/>
                  <a:gd name="T7" fmla="*/ 0 h 2"/>
                  <a:gd name="T8" fmla="*/ 1 w 1"/>
                  <a:gd name="T9" fmla="*/ 1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lnTo>
                      <a:pt x="0" y="2"/>
                    </a:lnTo>
                    <a:lnTo>
                      <a:pt x="0"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7" name="D676"/>
              <p:cNvSpPr>
                <a:spLocks noChangeAspect="1"/>
              </p:cNvSpPr>
              <p:nvPr/>
            </p:nvSpPr>
            <p:spPr bwMode="auto">
              <a:xfrm>
                <a:off x="592" y="1669"/>
                <a:ext cx="1" cy="1"/>
              </a:xfrm>
              <a:custGeom>
                <a:avLst/>
                <a:gdLst>
                  <a:gd name="T0" fmla="*/ 1 w 1"/>
                  <a:gd name="T1" fmla="*/ 1 h 1"/>
                  <a:gd name="T2" fmla="*/ 0 w 1"/>
                  <a:gd name="T3" fmla="*/ 1 h 1"/>
                  <a:gd name="T4" fmla="*/ 0 w 1"/>
                  <a:gd name="T5" fmla="*/ 0 h 1"/>
                  <a:gd name="T6" fmla="*/ 1 w 1"/>
                  <a:gd name="T7" fmla="*/ 0 h 1"/>
                  <a:gd name="T8" fmla="*/ 1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lnTo>
                      <a:pt x="0" y="1"/>
                    </a:lnTo>
                    <a:lnTo>
                      <a:pt x="0" y="0"/>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8" name="D677"/>
              <p:cNvSpPr>
                <a:spLocks noChangeAspect="1"/>
              </p:cNvSpPr>
              <p:nvPr/>
            </p:nvSpPr>
            <p:spPr bwMode="auto">
              <a:xfrm>
                <a:off x="474" y="1615"/>
                <a:ext cx="1" cy="1"/>
              </a:xfrm>
              <a:custGeom>
                <a:avLst/>
                <a:gdLst>
                  <a:gd name="T0" fmla="*/ 1 w 1"/>
                  <a:gd name="T1" fmla="*/ 0 h 1"/>
                  <a:gd name="T2" fmla="*/ 1 w 1"/>
                  <a:gd name="T3" fmla="*/ 1 h 1"/>
                  <a:gd name="T4" fmla="*/ 0 w 1"/>
                  <a:gd name="T5" fmla="*/ 1 h 1"/>
                  <a:gd name="T6" fmla="*/ 0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1" y="1"/>
                    </a:lnTo>
                    <a:lnTo>
                      <a:pt x="0"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39" name="D678"/>
              <p:cNvSpPr>
                <a:spLocks noChangeAspect="1"/>
              </p:cNvSpPr>
              <p:nvPr/>
            </p:nvSpPr>
            <p:spPr bwMode="auto">
              <a:xfrm>
                <a:off x="566" y="1533"/>
                <a:ext cx="1" cy="2"/>
              </a:xfrm>
              <a:custGeom>
                <a:avLst/>
                <a:gdLst>
                  <a:gd name="T0" fmla="*/ 0 w 1"/>
                  <a:gd name="T1" fmla="*/ 0 h 2"/>
                  <a:gd name="T2" fmla="*/ 0 w 1"/>
                  <a:gd name="T3" fmla="*/ 1 h 2"/>
                  <a:gd name="T4" fmla="*/ 0 w 1"/>
                  <a:gd name="T5" fmla="*/ 2 h 2"/>
                  <a:gd name="T6" fmla="*/ 1 w 1"/>
                  <a:gd name="T7" fmla="*/ 2 h 2"/>
                  <a:gd name="T8" fmla="*/ 1 w 1"/>
                  <a:gd name="T9" fmla="*/ 1 h 2"/>
                  <a:gd name="T10" fmla="*/ 1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0" y="0"/>
                    </a:moveTo>
                    <a:lnTo>
                      <a:pt x="0" y="1"/>
                    </a:lnTo>
                    <a:lnTo>
                      <a:pt x="0" y="2"/>
                    </a:lnTo>
                    <a:lnTo>
                      <a:pt x="1" y="2"/>
                    </a:lnTo>
                    <a:lnTo>
                      <a:pt x="1"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40" name="D679"/>
              <p:cNvSpPr>
                <a:spLocks noChangeAspect="1"/>
              </p:cNvSpPr>
              <p:nvPr/>
            </p:nvSpPr>
            <p:spPr bwMode="auto">
              <a:xfrm>
                <a:off x="577" y="1541"/>
                <a:ext cx="2" cy="1"/>
              </a:xfrm>
              <a:custGeom>
                <a:avLst/>
                <a:gdLst>
                  <a:gd name="T0" fmla="*/ 0 w 2"/>
                  <a:gd name="T1" fmla="*/ 1 h 1"/>
                  <a:gd name="T2" fmla="*/ 1 w 2"/>
                  <a:gd name="T3" fmla="*/ 1 h 1"/>
                  <a:gd name="T4" fmla="*/ 2 w 2"/>
                  <a:gd name="T5" fmla="*/ 1 h 1"/>
                  <a:gd name="T6" fmla="*/ 1 w 2"/>
                  <a:gd name="T7" fmla="*/ 1 h 1"/>
                  <a:gd name="T8" fmla="*/ 0 w 2"/>
                  <a:gd name="T9" fmla="*/ 1 h 1"/>
                  <a:gd name="T10" fmla="*/ 0 w 2"/>
                  <a:gd name="T11" fmla="*/ 0 h 1"/>
                  <a:gd name="T12" fmla="*/ 0 w 2"/>
                  <a:gd name="T13" fmla="*/ 1 h 1"/>
                  <a:gd name="T14" fmla="*/ 0 w 2"/>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
                  <a:gd name="T26" fmla="*/ 2 w 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
                    <a:moveTo>
                      <a:pt x="0" y="1"/>
                    </a:moveTo>
                    <a:lnTo>
                      <a:pt x="1" y="1"/>
                    </a:lnTo>
                    <a:lnTo>
                      <a:pt x="2" y="1"/>
                    </a:lnTo>
                    <a:lnTo>
                      <a:pt x="1" y="1"/>
                    </a:lnTo>
                    <a:lnTo>
                      <a:pt x="0"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26" name="Azores"/>
            <p:cNvGrpSpPr>
              <a:grpSpLocks noChangeAspect="1"/>
            </p:cNvGrpSpPr>
            <p:nvPr/>
          </p:nvGrpSpPr>
          <p:grpSpPr bwMode="auto">
            <a:xfrm>
              <a:off x="1575" y="1066"/>
              <a:ext cx="138" cy="73"/>
              <a:chOff x="1575" y="1066"/>
              <a:chExt cx="138" cy="73"/>
            </a:xfrm>
          </p:grpSpPr>
          <p:sp>
            <p:nvSpPr>
              <p:cNvPr id="21318" name="D84"/>
              <p:cNvSpPr>
                <a:spLocks noChangeAspect="1"/>
              </p:cNvSpPr>
              <p:nvPr/>
            </p:nvSpPr>
            <p:spPr bwMode="auto">
              <a:xfrm>
                <a:off x="1575" y="1066"/>
                <a:ext cx="1" cy="1"/>
              </a:xfrm>
              <a:custGeom>
                <a:avLst/>
                <a:gdLst>
                  <a:gd name="T0" fmla="*/ 0 w 1"/>
                  <a:gd name="T1" fmla="*/ 1 h 1"/>
                  <a:gd name="T2" fmla="*/ 0 w 1"/>
                  <a:gd name="T3" fmla="*/ 0 h 1"/>
                  <a:gd name="T4" fmla="*/ 1 w 1"/>
                  <a:gd name="T5" fmla="*/ 0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19" name="D85"/>
              <p:cNvSpPr>
                <a:spLocks noChangeAspect="1"/>
              </p:cNvSpPr>
              <p:nvPr/>
            </p:nvSpPr>
            <p:spPr bwMode="auto">
              <a:xfrm>
                <a:off x="1598" y="1075"/>
                <a:ext cx="1" cy="2"/>
              </a:xfrm>
              <a:custGeom>
                <a:avLst/>
                <a:gdLst>
                  <a:gd name="T0" fmla="*/ 1 w 1"/>
                  <a:gd name="T1" fmla="*/ 1 h 2"/>
                  <a:gd name="T2" fmla="*/ 0 w 1"/>
                  <a:gd name="T3" fmla="*/ 2 h 2"/>
                  <a:gd name="T4" fmla="*/ 0 w 1"/>
                  <a:gd name="T5" fmla="*/ 1 h 2"/>
                  <a:gd name="T6" fmla="*/ 1 w 1"/>
                  <a:gd name="T7" fmla="*/ 0 h 2"/>
                  <a:gd name="T8" fmla="*/ 1 w 1"/>
                  <a:gd name="T9" fmla="*/ 1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lnTo>
                      <a:pt x="0" y="2"/>
                    </a:lnTo>
                    <a:lnTo>
                      <a:pt x="0"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0" name="D86"/>
              <p:cNvSpPr>
                <a:spLocks noChangeAspect="1"/>
              </p:cNvSpPr>
              <p:nvPr/>
            </p:nvSpPr>
            <p:spPr bwMode="auto">
              <a:xfrm>
                <a:off x="1600" y="1076"/>
                <a:ext cx="4" cy="2"/>
              </a:xfrm>
              <a:custGeom>
                <a:avLst/>
                <a:gdLst>
                  <a:gd name="T0" fmla="*/ 3 w 4"/>
                  <a:gd name="T1" fmla="*/ 2 h 2"/>
                  <a:gd name="T2" fmla="*/ 1 w 4"/>
                  <a:gd name="T3" fmla="*/ 2 h 2"/>
                  <a:gd name="T4" fmla="*/ 0 w 4"/>
                  <a:gd name="T5" fmla="*/ 1 h 2"/>
                  <a:gd name="T6" fmla="*/ 0 w 4"/>
                  <a:gd name="T7" fmla="*/ 0 h 2"/>
                  <a:gd name="T8" fmla="*/ 1 w 4"/>
                  <a:gd name="T9" fmla="*/ 0 h 2"/>
                  <a:gd name="T10" fmla="*/ 2 w 4"/>
                  <a:gd name="T11" fmla="*/ 0 h 2"/>
                  <a:gd name="T12" fmla="*/ 4 w 4"/>
                  <a:gd name="T13" fmla="*/ 1 h 2"/>
                  <a:gd name="T14" fmla="*/ 4 w 4"/>
                  <a:gd name="T15" fmla="*/ 2 h 2"/>
                  <a:gd name="T16" fmla="*/ 3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3" y="2"/>
                    </a:moveTo>
                    <a:lnTo>
                      <a:pt x="1" y="2"/>
                    </a:lnTo>
                    <a:lnTo>
                      <a:pt x="0" y="1"/>
                    </a:lnTo>
                    <a:lnTo>
                      <a:pt x="0" y="0"/>
                    </a:lnTo>
                    <a:lnTo>
                      <a:pt x="1" y="0"/>
                    </a:lnTo>
                    <a:lnTo>
                      <a:pt x="2" y="0"/>
                    </a:lnTo>
                    <a:lnTo>
                      <a:pt x="4" y="1"/>
                    </a:lnTo>
                    <a:lnTo>
                      <a:pt x="4" y="2"/>
                    </a:lnTo>
                    <a:lnTo>
                      <a:pt x="3"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1" name="D87"/>
              <p:cNvSpPr>
                <a:spLocks noChangeAspect="1"/>
              </p:cNvSpPr>
              <p:nvPr/>
            </p:nvSpPr>
            <p:spPr bwMode="auto">
              <a:xfrm>
                <a:off x="1603" y="1074"/>
                <a:ext cx="4" cy="2"/>
              </a:xfrm>
              <a:custGeom>
                <a:avLst/>
                <a:gdLst>
                  <a:gd name="T0" fmla="*/ 3 w 4"/>
                  <a:gd name="T1" fmla="*/ 2 h 2"/>
                  <a:gd name="T2" fmla="*/ 2 w 4"/>
                  <a:gd name="T3" fmla="*/ 2 h 2"/>
                  <a:gd name="T4" fmla="*/ 1 w 4"/>
                  <a:gd name="T5" fmla="*/ 1 h 2"/>
                  <a:gd name="T6" fmla="*/ 0 w 4"/>
                  <a:gd name="T7" fmla="*/ 0 h 2"/>
                  <a:gd name="T8" fmla="*/ 1 w 4"/>
                  <a:gd name="T9" fmla="*/ 1 h 2"/>
                  <a:gd name="T10" fmla="*/ 3 w 4"/>
                  <a:gd name="T11" fmla="*/ 1 h 2"/>
                  <a:gd name="T12" fmla="*/ 4 w 4"/>
                  <a:gd name="T13" fmla="*/ 1 h 2"/>
                  <a:gd name="T14" fmla="*/ 4 w 4"/>
                  <a:gd name="T15" fmla="*/ 2 h 2"/>
                  <a:gd name="T16" fmla="*/ 3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3" y="2"/>
                    </a:moveTo>
                    <a:lnTo>
                      <a:pt x="2" y="2"/>
                    </a:lnTo>
                    <a:lnTo>
                      <a:pt x="1" y="1"/>
                    </a:lnTo>
                    <a:lnTo>
                      <a:pt x="0" y="0"/>
                    </a:lnTo>
                    <a:lnTo>
                      <a:pt x="1" y="1"/>
                    </a:lnTo>
                    <a:lnTo>
                      <a:pt x="3" y="1"/>
                    </a:lnTo>
                    <a:lnTo>
                      <a:pt x="4" y="1"/>
                    </a:lnTo>
                    <a:lnTo>
                      <a:pt x="4" y="2"/>
                    </a:lnTo>
                    <a:lnTo>
                      <a:pt x="3"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2" name="D88"/>
              <p:cNvSpPr>
                <a:spLocks noChangeAspect="1"/>
              </p:cNvSpPr>
              <p:nvPr/>
            </p:nvSpPr>
            <p:spPr bwMode="auto">
              <a:xfrm>
                <a:off x="1611" y="1073"/>
                <a:ext cx="2" cy="2"/>
              </a:xfrm>
              <a:custGeom>
                <a:avLst/>
                <a:gdLst>
                  <a:gd name="T0" fmla="*/ 2 w 2"/>
                  <a:gd name="T1" fmla="*/ 2 h 2"/>
                  <a:gd name="T2" fmla="*/ 1 w 2"/>
                  <a:gd name="T3" fmla="*/ 2 h 2"/>
                  <a:gd name="T4" fmla="*/ 0 w 2"/>
                  <a:gd name="T5" fmla="*/ 1 h 2"/>
                  <a:gd name="T6" fmla="*/ 1 w 2"/>
                  <a:gd name="T7" fmla="*/ 0 h 2"/>
                  <a:gd name="T8" fmla="*/ 2 w 2"/>
                  <a:gd name="T9" fmla="*/ 1 h 2"/>
                  <a:gd name="T10" fmla="*/ 2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2"/>
                    </a:moveTo>
                    <a:lnTo>
                      <a:pt x="1" y="2"/>
                    </a:lnTo>
                    <a:lnTo>
                      <a:pt x="0" y="1"/>
                    </a:lnTo>
                    <a:lnTo>
                      <a:pt x="1" y="0"/>
                    </a:lnTo>
                    <a:lnTo>
                      <a:pt x="2" y="1"/>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3" name="D89"/>
              <p:cNvSpPr>
                <a:spLocks noChangeAspect="1"/>
              </p:cNvSpPr>
              <p:nvPr/>
            </p:nvSpPr>
            <p:spPr bwMode="auto">
              <a:xfrm>
                <a:off x="1625" y="1084"/>
                <a:ext cx="6" cy="1"/>
              </a:xfrm>
              <a:custGeom>
                <a:avLst/>
                <a:gdLst>
                  <a:gd name="T0" fmla="*/ 6 w 6"/>
                  <a:gd name="T1" fmla="*/ 1 h 1"/>
                  <a:gd name="T2" fmla="*/ 4 w 6"/>
                  <a:gd name="T3" fmla="*/ 1 h 1"/>
                  <a:gd name="T4" fmla="*/ 2 w 6"/>
                  <a:gd name="T5" fmla="*/ 1 h 1"/>
                  <a:gd name="T6" fmla="*/ 0 w 6"/>
                  <a:gd name="T7" fmla="*/ 0 h 1"/>
                  <a:gd name="T8" fmla="*/ 2 w 6"/>
                  <a:gd name="T9" fmla="*/ 0 h 1"/>
                  <a:gd name="T10" fmla="*/ 5 w 6"/>
                  <a:gd name="T11" fmla="*/ 0 h 1"/>
                  <a:gd name="T12" fmla="*/ 6 w 6"/>
                  <a:gd name="T13" fmla="*/ 0 h 1"/>
                  <a:gd name="T14" fmla="*/ 6 w 6"/>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
                  <a:gd name="T26" fmla="*/ 6 w 6"/>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
                    <a:moveTo>
                      <a:pt x="6" y="1"/>
                    </a:moveTo>
                    <a:lnTo>
                      <a:pt x="4" y="1"/>
                    </a:lnTo>
                    <a:lnTo>
                      <a:pt x="2" y="1"/>
                    </a:lnTo>
                    <a:lnTo>
                      <a:pt x="0" y="0"/>
                    </a:lnTo>
                    <a:lnTo>
                      <a:pt x="2" y="0"/>
                    </a:lnTo>
                    <a:lnTo>
                      <a:pt x="5" y="0"/>
                    </a:lnTo>
                    <a:lnTo>
                      <a:pt x="6" y="0"/>
                    </a:lnTo>
                    <a:lnTo>
                      <a:pt x="6"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4" name="D90"/>
              <p:cNvSpPr>
                <a:spLocks noChangeAspect="1"/>
              </p:cNvSpPr>
              <p:nvPr/>
            </p:nvSpPr>
            <p:spPr bwMode="auto">
              <a:xfrm>
                <a:off x="1632" y="1093"/>
                <a:ext cx="1" cy="1"/>
              </a:xfrm>
              <a:custGeom>
                <a:avLst/>
                <a:gdLst>
                  <a:gd name="T0" fmla="*/ 0 w 1"/>
                  <a:gd name="T1" fmla="*/ 0 h 1"/>
                  <a:gd name="T2" fmla="*/ 1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5" name="D91"/>
              <p:cNvSpPr>
                <a:spLocks noChangeAspect="1"/>
              </p:cNvSpPr>
              <p:nvPr/>
            </p:nvSpPr>
            <p:spPr bwMode="auto">
              <a:xfrm>
                <a:off x="1706" y="1137"/>
                <a:ext cx="4" cy="2"/>
              </a:xfrm>
              <a:custGeom>
                <a:avLst/>
                <a:gdLst>
                  <a:gd name="T0" fmla="*/ 3 w 4"/>
                  <a:gd name="T1" fmla="*/ 0 h 2"/>
                  <a:gd name="T2" fmla="*/ 4 w 4"/>
                  <a:gd name="T3" fmla="*/ 1 h 2"/>
                  <a:gd name="T4" fmla="*/ 2 w 4"/>
                  <a:gd name="T5" fmla="*/ 2 h 2"/>
                  <a:gd name="T6" fmla="*/ 0 w 4"/>
                  <a:gd name="T7" fmla="*/ 1 h 2"/>
                  <a:gd name="T8" fmla="*/ 0 w 4"/>
                  <a:gd name="T9" fmla="*/ 0 h 2"/>
                  <a:gd name="T10" fmla="*/ 1 w 4"/>
                  <a:gd name="T11" fmla="*/ 0 h 2"/>
                  <a:gd name="T12" fmla="*/ 2 w 4"/>
                  <a:gd name="T13" fmla="*/ 0 h 2"/>
                  <a:gd name="T14" fmla="*/ 3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3" y="0"/>
                    </a:moveTo>
                    <a:lnTo>
                      <a:pt x="4" y="1"/>
                    </a:lnTo>
                    <a:lnTo>
                      <a:pt x="2" y="2"/>
                    </a:lnTo>
                    <a:lnTo>
                      <a:pt x="0" y="1"/>
                    </a:lnTo>
                    <a:lnTo>
                      <a:pt x="0" y="0"/>
                    </a:lnTo>
                    <a:lnTo>
                      <a:pt x="1" y="0"/>
                    </a:lnTo>
                    <a:lnTo>
                      <a:pt x="2" y="0"/>
                    </a:lnTo>
                    <a:lnTo>
                      <a:pt x="3"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326" name="D92"/>
              <p:cNvSpPr>
                <a:spLocks noChangeAspect="1"/>
              </p:cNvSpPr>
              <p:nvPr/>
            </p:nvSpPr>
            <p:spPr bwMode="auto">
              <a:xfrm>
                <a:off x="1712" y="1133"/>
                <a:ext cx="1" cy="2"/>
              </a:xfrm>
              <a:custGeom>
                <a:avLst/>
                <a:gdLst>
                  <a:gd name="T0" fmla="*/ 1 w 1"/>
                  <a:gd name="T1" fmla="*/ 2 h 2"/>
                  <a:gd name="T2" fmla="*/ 0 w 1"/>
                  <a:gd name="T3" fmla="*/ 2 h 2"/>
                  <a:gd name="T4" fmla="*/ 1 w 1"/>
                  <a:gd name="T5" fmla="*/ 1 h 2"/>
                  <a:gd name="T6" fmla="*/ 1 w 1"/>
                  <a:gd name="T7" fmla="*/ 0 h 2"/>
                  <a:gd name="T8" fmla="*/ 1 w 1"/>
                  <a:gd name="T9" fmla="*/ 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lnTo>
                      <a:pt x="0" y="2"/>
                    </a:lnTo>
                    <a:lnTo>
                      <a:pt x="1" y="1"/>
                    </a:lnTo>
                    <a:lnTo>
                      <a:pt x="1" y="0"/>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27" name="Portugal">
              <a:hlinkClick r:id="" action="ppaction://noaction"/>
            </p:cNvPr>
            <p:cNvSpPr>
              <a:spLocks noChangeAspect="1"/>
            </p:cNvSpPr>
            <p:nvPr/>
          </p:nvSpPr>
          <p:spPr bwMode="auto">
            <a:xfrm>
              <a:off x="1777" y="1037"/>
              <a:ext cx="30" cy="55"/>
            </a:xfrm>
            <a:custGeom>
              <a:avLst/>
              <a:gdLst>
                <a:gd name="T0" fmla="*/ 10 w 30"/>
                <a:gd name="T1" fmla="*/ 1 h 55"/>
                <a:gd name="T2" fmla="*/ 13 w 30"/>
                <a:gd name="T3" fmla="*/ 1 h 55"/>
                <a:gd name="T4" fmla="*/ 14 w 30"/>
                <a:gd name="T5" fmla="*/ 3 h 55"/>
                <a:gd name="T6" fmla="*/ 18 w 30"/>
                <a:gd name="T7" fmla="*/ 3 h 55"/>
                <a:gd name="T8" fmla="*/ 22 w 30"/>
                <a:gd name="T9" fmla="*/ 2 h 55"/>
                <a:gd name="T10" fmla="*/ 28 w 30"/>
                <a:gd name="T11" fmla="*/ 3 h 55"/>
                <a:gd name="T12" fmla="*/ 30 w 30"/>
                <a:gd name="T13" fmla="*/ 6 h 55"/>
                <a:gd name="T14" fmla="*/ 29 w 30"/>
                <a:gd name="T15" fmla="*/ 9 h 55"/>
                <a:gd name="T16" fmla="*/ 25 w 30"/>
                <a:gd name="T17" fmla="*/ 12 h 55"/>
                <a:gd name="T18" fmla="*/ 25 w 30"/>
                <a:gd name="T19" fmla="*/ 16 h 55"/>
                <a:gd name="T20" fmla="*/ 24 w 30"/>
                <a:gd name="T21" fmla="*/ 20 h 55"/>
                <a:gd name="T22" fmla="*/ 25 w 30"/>
                <a:gd name="T23" fmla="*/ 23 h 55"/>
                <a:gd name="T24" fmla="*/ 23 w 30"/>
                <a:gd name="T25" fmla="*/ 26 h 55"/>
                <a:gd name="T26" fmla="*/ 20 w 30"/>
                <a:gd name="T27" fmla="*/ 28 h 55"/>
                <a:gd name="T28" fmla="*/ 21 w 30"/>
                <a:gd name="T29" fmla="*/ 32 h 55"/>
                <a:gd name="T30" fmla="*/ 23 w 30"/>
                <a:gd name="T31" fmla="*/ 34 h 55"/>
                <a:gd name="T32" fmla="*/ 21 w 30"/>
                <a:gd name="T33" fmla="*/ 37 h 55"/>
                <a:gd name="T34" fmla="*/ 21 w 30"/>
                <a:gd name="T35" fmla="*/ 41 h 55"/>
                <a:gd name="T36" fmla="*/ 23 w 30"/>
                <a:gd name="T37" fmla="*/ 44 h 55"/>
                <a:gd name="T38" fmla="*/ 20 w 30"/>
                <a:gd name="T39" fmla="*/ 47 h 55"/>
                <a:gd name="T40" fmla="*/ 19 w 30"/>
                <a:gd name="T41" fmla="*/ 51 h 55"/>
                <a:gd name="T42" fmla="*/ 19 w 30"/>
                <a:gd name="T43" fmla="*/ 53 h 55"/>
                <a:gd name="T44" fmla="*/ 18 w 30"/>
                <a:gd name="T45" fmla="*/ 54 h 55"/>
                <a:gd name="T46" fmla="*/ 15 w 30"/>
                <a:gd name="T47" fmla="*/ 55 h 55"/>
                <a:gd name="T48" fmla="*/ 12 w 30"/>
                <a:gd name="T49" fmla="*/ 55 h 55"/>
                <a:gd name="T50" fmla="*/ 8 w 30"/>
                <a:gd name="T51" fmla="*/ 55 h 55"/>
                <a:gd name="T52" fmla="*/ 5 w 30"/>
                <a:gd name="T53" fmla="*/ 54 h 55"/>
                <a:gd name="T54" fmla="*/ 6 w 30"/>
                <a:gd name="T55" fmla="*/ 51 h 55"/>
                <a:gd name="T56" fmla="*/ 6 w 30"/>
                <a:gd name="T57" fmla="*/ 48 h 55"/>
                <a:gd name="T58" fmla="*/ 7 w 30"/>
                <a:gd name="T59" fmla="*/ 46 h 55"/>
                <a:gd name="T60" fmla="*/ 7 w 30"/>
                <a:gd name="T61" fmla="*/ 43 h 55"/>
                <a:gd name="T62" fmla="*/ 7 w 30"/>
                <a:gd name="T63" fmla="*/ 40 h 55"/>
                <a:gd name="T64" fmla="*/ 6 w 30"/>
                <a:gd name="T65" fmla="*/ 39 h 55"/>
                <a:gd name="T66" fmla="*/ 3 w 30"/>
                <a:gd name="T67" fmla="*/ 40 h 55"/>
                <a:gd name="T68" fmla="*/ 2 w 30"/>
                <a:gd name="T69" fmla="*/ 38 h 55"/>
                <a:gd name="T70" fmla="*/ 0 w 30"/>
                <a:gd name="T71" fmla="*/ 36 h 55"/>
                <a:gd name="T72" fmla="*/ 1 w 30"/>
                <a:gd name="T73" fmla="*/ 34 h 55"/>
                <a:gd name="T74" fmla="*/ 1 w 30"/>
                <a:gd name="T75" fmla="*/ 31 h 55"/>
                <a:gd name="T76" fmla="*/ 3 w 30"/>
                <a:gd name="T77" fmla="*/ 29 h 55"/>
                <a:gd name="T78" fmla="*/ 4 w 30"/>
                <a:gd name="T79" fmla="*/ 26 h 55"/>
                <a:gd name="T80" fmla="*/ 6 w 30"/>
                <a:gd name="T81" fmla="*/ 22 h 55"/>
                <a:gd name="T82" fmla="*/ 6 w 30"/>
                <a:gd name="T83" fmla="*/ 18 h 55"/>
                <a:gd name="T84" fmla="*/ 7 w 30"/>
                <a:gd name="T85" fmla="*/ 15 h 55"/>
                <a:gd name="T86" fmla="*/ 8 w 30"/>
                <a:gd name="T87" fmla="*/ 11 h 55"/>
                <a:gd name="T88" fmla="*/ 7 w 30"/>
                <a:gd name="T89" fmla="*/ 8 h 55"/>
                <a:gd name="T90" fmla="*/ 6 w 30"/>
                <a:gd name="T91" fmla="*/ 3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
                <a:gd name="T139" fmla="*/ 0 h 55"/>
                <a:gd name="T140" fmla="*/ 30 w 30"/>
                <a:gd name="T141" fmla="*/ 55 h 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 h="55">
                  <a:moveTo>
                    <a:pt x="8" y="2"/>
                  </a:moveTo>
                  <a:lnTo>
                    <a:pt x="10" y="1"/>
                  </a:lnTo>
                  <a:lnTo>
                    <a:pt x="13" y="0"/>
                  </a:lnTo>
                  <a:lnTo>
                    <a:pt x="13" y="1"/>
                  </a:lnTo>
                  <a:lnTo>
                    <a:pt x="13" y="2"/>
                  </a:lnTo>
                  <a:lnTo>
                    <a:pt x="14" y="3"/>
                  </a:lnTo>
                  <a:lnTo>
                    <a:pt x="16" y="3"/>
                  </a:lnTo>
                  <a:lnTo>
                    <a:pt x="18" y="3"/>
                  </a:lnTo>
                  <a:lnTo>
                    <a:pt x="20" y="3"/>
                  </a:lnTo>
                  <a:lnTo>
                    <a:pt x="22" y="2"/>
                  </a:lnTo>
                  <a:lnTo>
                    <a:pt x="25" y="2"/>
                  </a:lnTo>
                  <a:lnTo>
                    <a:pt x="28" y="3"/>
                  </a:lnTo>
                  <a:lnTo>
                    <a:pt x="29" y="4"/>
                  </a:lnTo>
                  <a:lnTo>
                    <a:pt x="30" y="6"/>
                  </a:lnTo>
                  <a:lnTo>
                    <a:pt x="30" y="7"/>
                  </a:lnTo>
                  <a:lnTo>
                    <a:pt x="29" y="9"/>
                  </a:lnTo>
                  <a:lnTo>
                    <a:pt x="27" y="11"/>
                  </a:lnTo>
                  <a:lnTo>
                    <a:pt x="25" y="12"/>
                  </a:lnTo>
                  <a:lnTo>
                    <a:pt x="25" y="14"/>
                  </a:lnTo>
                  <a:lnTo>
                    <a:pt x="25" y="16"/>
                  </a:lnTo>
                  <a:lnTo>
                    <a:pt x="25" y="18"/>
                  </a:lnTo>
                  <a:lnTo>
                    <a:pt x="24" y="20"/>
                  </a:lnTo>
                  <a:lnTo>
                    <a:pt x="24" y="21"/>
                  </a:lnTo>
                  <a:lnTo>
                    <a:pt x="25" y="23"/>
                  </a:lnTo>
                  <a:lnTo>
                    <a:pt x="25" y="24"/>
                  </a:lnTo>
                  <a:lnTo>
                    <a:pt x="23" y="26"/>
                  </a:lnTo>
                  <a:lnTo>
                    <a:pt x="21" y="27"/>
                  </a:lnTo>
                  <a:lnTo>
                    <a:pt x="20" y="28"/>
                  </a:lnTo>
                  <a:lnTo>
                    <a:pt x="20" y="30"/>
                  </a:lnTo>
                  <a:lnTo>
                    <a:pt x="21" y="32"/>
                  </a:lnTo>
                  <a:lnTo>
                    <a:pt x="22" y="33"/>
                  </a:lnTo>
                  <a:lnTo>
                    <a:pt x="23" y="34"/>
                  </a:lnTo>
                  <a:lnTo>
                    <a:pt x="22" y="35"/>
                  </a:lnTo>
                  <a:lnTo>
                    <a:pt x="21" y="37"/>
                  </a:lnTo>
                  <a:lnTo>
                    <a:pt x="21" y="39"/>
                  </a:lnTo>
                  <a:lnTo>
                    <a:pt x="21" y="41"/>
                  </a:lnTo>
                  <a:lnTo>
                    <a:pt x="23" y="43"/>
                  </a:lnTo>
                  <a:lnTo>
                    <a:pt x="23" y="44"/>
                  </a:lnTo>
                  <a:lnTo>
                    <a:pt x="22" y="46"/>
                  </a:lnTo>
                  <a:lnTo>
                    <a:pt x="20" y="47"/>
                  </a:lnTo>
                  <a:lnTo>
                    <a:pt x="19" y="49"/>
                  </a:lnTo>
                  <a:lnTo>
                    <a:pt x="19" y="51"/>
                  </a:lnTo>
                  <a:lnTo>
                    <a:pt x="19" y="52"/>
                  </a:lnTo>
                  <a:lnTo>
                    <a:pt x="19" y="53"/>
                  </a:lnTo>
                  <a:lnTo>
                    <a:pt x="19" y="54"/>
                  </a:lnTo>
                  <a:lnTo>
                    <a:pt x="18" y="54"/>
                  </a:lnTo>
                  <a:lnTo>
                    <a:pt x="17" y="55"/>
                  </a:lnTo>
                  <a:lnTo>
                    <a:pt x="15" y="55"/>
                  </a:lnTo>
                  <a:lnTo>
                    <a:pt x="13" y="55"/>
                  </a:lnTo>
                  <a:lnTo>
                    <a:pt x="12" y="55"/>
                  </a:lnTo>
                  <a:lnTo>
                    <a:pt x="10" y="55"/>
                  </a:lnTo>
                  <a:lnTo>
                    <a:pt x="8" y="55"/>
                  </a:lnTo>
                  <a:lnTo>
                    <a:pt x="6" y="55"/>
                  </a:lnTo>
                  <a:lnTo>
                    <a:pt x="5" y="54"/>
                  </a:lnTo>
                  <a:lnTo>
                    <a:pt x="5" y="53"/>
                  </a:lnTo>
                  <a:lnTo>
                    <a:pt x="6" y="51"/>
                  </a:lnTo>
                  <a:lnTo>
                    <a:pt x="7" y="49"/>
                  </a:lnTo>
                  <a:lnTo>
                    <a:pt x="6" y="48"/>
                  </a:lnTo>
                  <a:lnTo>
                    <a:pt x="6" y="47"/>
                  </a:lnTo>
                  <a:lnTo>
                    <a:pt x="7" y="46"/>
                  </a:lnTo>
                  <a:lnTo>
                    <a:pt x="6" y="45"/>
                  </a:lnTo>
                  <a:lnTo>
                    <a:pt x="7" y="43"/>
                  </a:lnTo>
                  <a:lnTo>
                    <a:pt x="7" y="41"/>
                  </a:lnTo>
                  <a:lnTo>
                    <a:pt x="7" y="40"/>
                  </a:lnTo>
                  <a:lnTo>
                    <a:pt x="7" y="39"/>
                  </a:lnTo>
                  <a:lnTo>
                    <a:pt x="6" y="39"/>
                  </a:lnTo>
                  <a:lnTo>
                    <a:pt x="5" y="40"/>
                  </a:lnTo>
                  <a:lnTo>
                    <a:pt x="3" y="40"/>
                  </a:lnTo>
                  <a:lnTo>
                    <a:pt x="3" y="39"/>
                  </a:lnTo>
                  <a:lnTo>
                    <a:pt x="2" y="38"/>
                  </a:lnTo>
                  <a:lnTo>
                    <a:pt x="0" y="37"/>
                  </a:lnTo>
                  <a:lnTo>
                    <a:pt x="0" y="36"/>
                  </a:lnTo>
                  <a:lnTo>
                    <a:pt x="1" y="35"/>
                  </a:lnTo>
                  <a:lnTo>
                    <a:pt x="1" y="34"/>
                  </a:lnTo>
                  <a:lnTo>
                    <a:pt x="1" y="32"/>
                  </a:lnTo>
                  <a:lnTo>
                    <a:pt x="1" y="31"/>
                  </a:lnTo>
                  <a:lnTo>
                    <a:pt x="2" y="30"/>
                  </a:lnTo>
                  <a:lnTo>
                    <a:pt x="3" y="29"/>
                  </a:lnTo>
                  <a:lnTo>
                    <a:pt x="4" y="27"/>
                  </a:lnTo>
                  <a:lnTo>
                    <a:pt x="4" y="26"/>
                  </a:lnTo>
                  <a:lnTo>
                    <a:pt x="5" y="24"/>
                  </a:lnTo>
                  <a:lnTo>
                    <a:pt x="6" y="22"/>
                  </a:lnTo>
                  <a:lnTo>
                    <a:pt x="6" y="20"/>
                  </a:lnTo>
                  <a:lnTo>
                    <a:pt x="6" y="18"/>
                  </a:lnTo>
                  <a:lnTo>
                    <a:pt x="7" y="16"/>
                  </a:lnTo>
                  <a:lnTo>
                    <a:pt x="7" y="15"/>
                  </a:lnTo>
                  <a:lnTo>
                    <a:pt x="7" y="13"/>
                  </a:lnTo>
                  <a:lnTo>
                    <a:pt x="8" y="11"/>
                  </a:lnTo>
                  <a:lnTo>
                    <a:pt x="8" y="10"/>
                  </a:lnTo>
                  <a:lnTo>
                    <a:pt x="7" y="8"/>
                  </a:lnTo>
                  <a:lnTo>
                    <a:pt x="7" y="5"/>
                  </a:lnTo>
                  <a:lnTo>
                    <a:pt x="6" y="3"/>
                  </a:lnTo>
                  <a:lnTo>
                    <a:pt x="8"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28" name="Puerto_Rico">
              <a:hlinkClick r:id="" action="ppaction://noaction"/>
            </p:cNvPr>
            <p:cNvSpPr>
              <a:spLocks noChangeAspect="1"/>
            </p:cNvSpPr>
            <p:nvPr/>
          </p:nvSpPr>
          <p:spPr bwMode="auto">
            <a:xfrm>
              <a:off x="1241" y="1278"/>
              <a:ext cx="13" cy="6"/>
            </a:xfrm>
            <a:custGeom>
              <a:avLst/>
              <a:gdLst>
                <a:gd name="T0" fmla="*/ 13 w 13"/>
                <a:gd name="T1" fmla="*/ 1 h 6"/>
                <a:gd name="T2" fmla="*/ 12 w 13"/>
                <a:gd name="T3" fmla="*/ 1 h 6"/>
                <a:gd name="T4" fmla="*/ 12 w 13"/>
                <a:gd name="T5" fmla="*/ 0 h 6"/>
                <a:gd name="T6" fmla="*/ 11 w 13"/>
                <a:gd name="T7" fmla="*/ 0 h 6"/>
                <a:gd name="T8" fmla="*/ 10 w 13"/>
                <a:gd name="T9" fmla="*/ 0 h 6"/>
                <a:gd name="T10" fmla="*/ 9 w 13"/>
                <a:gd name="T11" fmla="*/ 0 h 6"/>
                <a:gd name="T12" fmla="*/ 8 w 13"/>
                <a:gd name="T13" fmla="*/ 0 h 6"/>
                <a:gd name="T14" fmla="*/ 7 w 13"/>
                <a:gd name="T15" fmla="*/ 0 h 6"/>
                <a:gd name="T16" fmla="*/ 6 w 13"/>
                <a:gd name="T17" fmla="*/ 0 h 6"/>
                <a:gd name="T18" fmla="*/ 5 w 13"/>
                <a:gd name="T19" fmla="*/ 0 h 6"/>
                <a:gd name="T20" fmla="*/ 4 w 13"/>
                <a:gd name="T21" fmla="*/ 0 h 6"/>
                <a:gd name="T22" fmla="*/ 3 w 13"/>
                <a:gd name="T23" fmla="*/ 0 h 6"/>
                <a:gd name="T24" fmla="*/ 2 w 13"/>
                <a:gd name="T25" fmla="*/ 0 h 6"/>
                <a:gd name="T26" fmla="*/ 1 w 13"/>
                <a:gd name="T27" fmla="*/ 0 h 6"/>
                <a:gd name="T28" fmla="*/ 0 w 13"/>
                <a:gd name="T29" fmla="*/ 0 h 6"/>
                <a:gd name="T30" fmla="*/ 0 w 13"/>
                <a:gd name="T31" fmla="*/ 1 h 6"/>
                <a:gd name="T32" fmla="*/ 0 w 13"/>
                <a:gd name="T33" fmla="*/ 2 h 6"/>
                <a:gd name="T34" fmla="*/ 0 w 13"/>
                <a:gd name="T35" fmla="*/ 3 h 6"/>
                <a:gd name="T36" fmla="*/ 1 w 13"/>
                <a:gd name="T37" fmla="*/ 4 h 6"/>
                <a:gd name="T38" fmla="*/ 1 w 13"/>
                <a:gd name="T39" fmla="*/ 5 h 6"/>
                <a:gd name="T40" fmla="*/ 1 w 13"/>
                <a:gd name="T41" fmla="*/ 6 h 6"/>
                <a:gd name="T42" fmla="*/ 2 w 13"/>
                <a:gd name="T43" fmla="*/ 5 h 6"/>
                <a:gd name="T44" fmla="*/ 3 w 13"/>
                <a:gd name="T45" fmla="*/ 5 h 6"/>
                <a:gd name="T46" fmla="*/ 4 w 13"/>
                <a:gd name="T47" fmla="*/ 5 h 6"/>
                <a:gd name="T48" fmla="*/ 5 w 13"/>
                <a:gd name="T49" fmla="*/ 6 h 6"/>
                <a:gd name="T50" fmla="*/ 6 w 13"/>
                <a:gd name="T51" fmla="*/ 6 h 6"/>
                <a:gd name="T52" fmla="*/ 7 w 13"/>
                <a:gd name="T53" fmla="*/ 6 h 6"/>
                <a:gd name="T54" fmla="*/ 8 w 13"/>
                <a:gd name="T55" fmla="*/ 6 h 6"/>
                <a:gd name="T56" fmla="*/ 10 w 13"/>
                <a:gd name="T57" fmla="*/ 5 h 6"/>
                <a:gd name="T58" fmla="*/ 11 w 13"/>
                <a:gd name="T59" fmla="*/ 5 h 6"/>
                <a:gd name="T60" fmla="*/ 12 w 13"/>
                <a:gd name="T61" fmla="*/ 5 h 6"/>
                <a:gd name="T62" fmla="*/ 13 w 13"/>
                <a:gd name="T63" fmla="*/ 3 h 6"/>
                <a:gd name="T64" fmla="*/ 13 w 13"/>
                <a:gd name="T65" fmla="*/ 2 h 6"/>
                <a:gd name="T66" fmla="*/ 13 w 13"/>
                <a:gd name="T67" fmla="*/ 1 h 6"/>
                <a:gd name="T68" fmla="*/ 13 w 13"/>
                <a:gd name="T69" fmla="*/ 1 h 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
                <a:gd name="T106" fmla="*/ 0 h 6"/>
                <a:gd name="T107" fmla="*/ 13 w 13"/>
                <a:gd name="T108" fmla="*/ 6 h 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 h="6">
                  <a:moveTo>
                    <a:pt x="13" y="1"/>
                  </a:moveTo>
                  <a:lnTo>
                    <a:pt x="12" y="1"/>
                  </a:lnTo>
                  <a:lnTo>
                    <a:pt x="12" y="0"/>
                  </a:lnTo>
                  <a:lnTo>
                    <a:pt x="11" y="0"/>
                  </a:lnTo>
                  <a:lnTo>
                    <a:pt x="10" y="0"/>
                  </a:lnTo>
                  <a:lnTo>
                    <a:pt x="9" y="0"/>
                  </a:lnTo>
                  <a:lnTo>
                    <a:pt x="8" y="0"/>
                  </a:lnTo>
                  <a:lnTo>
                    <a:pt x="7" y="0"/>
                  </a:lnTo>
                  <a:lnTo>
                    <a:pt x="6" y="0"/>
                  </a:lnTo>
                  <a:lnTo>
                    <a:pt x="5" y="0"/>
                  </a:lnTo>
                  <a:lnTo>
                    <a:pt x="4" y="0"/>
                  </a:lnTo>
                  <a:lnTo>
                    <a:pt x="3" y="0"/>
                  </a:lnTo>
                  <a:lnTo>
                    <a:pt x="2" y="0"/>
                  </a:lnTo>
                  <a:lnTo>
                    <a:pt x="1" y="0"/>
                  </a:lnTo>
                  <a:lnTo>
                    <a:pt x="0" y="0"/>
                  </a:lnTo>
                  <a:lnTo>
                    <a:pt x="0" y="1"/>
                  </a:lnTo>
                  <a:lnTo>
                    <a:pt x="0" y="2"/>
                  </a:lnTo>
                  <a:lnTo>
                    <a:pt x="0" y="3"/>
                  </a:lnTo>
                  <a:lnTo>
                    <a:pt x="1" y="4"/>
                  </a:lnTo>
                  <a:lnTo>
                    <a:pt x="1" y="5"/>
                  </a:lnTo>
                  <a:lnTo>
                    <a:pt x="1" y="6"/>
                  </a:lnTo>
                  <a:lnTo>
                    <a:pt x="2" y="5"/>
                  </a:lnTo>
                  <a:lnTo>
                    <a:pt x="3" y="5"/>
                  </a:lnTo>
                  <a:lnTo>
                    <a:pt x="4" y="5"/>
                  </a:lnTo>
                  <a:lnTo>
                    <a:pt x="5" y="6"/>
                  </a:lnTo>
                  <a:lnTo>
                    <a:pt x="6" y="6"/>
                  </a:lnTo>
                  <a:lnTo>
                    <a:pt x="7" y="6"/>
                  </a:lnTo>
                  <a:lnTo>
                    <a:pt x="8" y="6"/>
                  </a:lnTo>
                  <a:lnTo>
                    <a:pt x="10" y="5"/>
                  </a:lnTo>
                  <a:lnTo>
                    <a:pt x="11" y="5"/>
                  </a:lnTo>
                  <a:lnTo>
                    <a:pt x="12" y="5"/>
                  </a:lnTo>
                  <a:lnTo>
                    <a:pt x="13" y="3"/>
                  </a:lnTo>
                  <a:lnTo>
                    <a:pt x="13" y="2"/>
                  </a:lnTo>
                  <a:lnTo>
                    <a:pt x="1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29" name="Qatar"/>
            <p:cNvSpPr>
              <a:spLocks noChangeAspect="1"/>
            </p:cNvSpPr>
            <p:nvPr/>
          </p:nvSpPr>
          <p:spPr bwMode="auto">
            <a:xfrm>
              <a:off x="2333" y="1204"/>
              <a:ext cx="8" cy="16"/>
            </a:xfrm>
            <a:custGeom>
              <a:avLst/>
              <a:gdLst>
                <a:gd name="T0" fmla="*/ 3 w 8"/>
                <a:gd name="T1" fmla="*/ 16 h 16"/>
                <a:gd name="T2" fmla="*/ 2 w 8"/>
                <a:gd name="T3" fmla="*/ 16 h 16"/>
                <a:gd name="T4" fmla="*/ 2 w 8"/>
                <a:gd name="T5" fmla="*/ 15 h 16"/>
                <a:gd name="T6" fmla="*/ 1 w 8"/>
                <a:gd name="T7" fmla="*/ 15 h 16"/>
                <a:gd name="T8" fmla="*/ 1 w 8"/>
                <a:gd name="T9" fmla="*/ 14 h 16"/>
                <a:gd name="T10" fmla="*/ 0 w 8"/>
                <a:gd name="T11" fmla="*/ 14 h 16"/>
                <a:gd name="T12" fmla="*/ 1 w 8"/>
                <a:gd name="T13" fmla="*/ 14 h 16"/>
                <a:gd name="T14" fmla="*/ 1 w 8"/>
                <a:gd name="T15" fmla="*/ 13 h 16"/>
                <a:gd name="T16" fmla="*/ 1 w 8"/>
                <a:gd name="T17" fmla="*/ 12 h 16"/>
                <a:gd name="T18" fmla="*/ 1 w 8"/>
                <a:gd name="T19" fmla="*/ 11 h 16"/>
                <a:gd name="T20" fmla="*/ 0 w 8"/>
                <a:gd name="T21" fmla="*/ 11 h 16"/>
                <a:gd name="T22" fmla="*/ 0 w 8"/>
                <a:gd name="T23" fmla="*/ 10 h 16"/>
                <a:gd name="T24" fmla="*/ 0 w 8"/>
                <a:gd name="T25" fmla="*/ 9 h 16"/>
                <a:gd name="T26" fmla="*/ 0 w 8"/>
                <a:gd name="T27" fmla="*/ 8 h 16"/>
                <a:gd name="T28" fmla="*/ 0 w 8"/>
                <a:gd name="T29" fmla="*/ 7 h 16"/>
                <a:gd name="T30" fmla="*/ 0 w 8"/>
                <a:gd name="T31" fmla="*/ 6 h 16"/>
                <a:gd name="T32" fmla="*/ 1 w 8"/>
                <a:gd name="T33" fmla="*/ 6 h 16"/>
                <a:gd name="T34" fmla="*/ 1 w 8"/>
                <a:gd name="T35" fmla="*/ 5 h 16"/>
                <a:gd name="T36" fmla="*/ 2 w 8"/>
                <a:gd name="T37" fmla="*/ 5 h 16"/>
                <a:gd name="T38" fmla="*/ 2 w 8"/>
                <a:gd name="T39" fmla="*/ 4 h 16"/>
                <a:gd name="T40" fmla="*/ 2 w 8"/>
                <a:gd name="T41" fmla="*/ 3 h 16"/>
                <a:gd name="T42" fmla="*/ 2 w 8"/>
                <a:gd name="T43" fmla="*/ 2 h 16"/>
                <a:gd name="T44" fmla="*/ 3 w 8"/>
                <a:gd name="T45" fmla="*/ 2 h 16"/>
                <a:gd name="T46" fmla="*/ 3 w 8"/>
                <a:gd name="T47" fmla="*/ 1 h 16"/>
                <a:gd name="T48" fmla="*/ 3 w 8"/>
                <a:gd name="T49" fmla="*/ 0 h 16"/>
                <a:gd name="T50" fmla="*/ 4 w 8"/>
                <a:gd name="T51" fmla="*/ 0 h 16"/>
                <a:gd name="T52" fmla="*/ 5 w 8"/>
                <a:gd name="T53" fmla="*/ 0 h 16"/>
                <a:gd name="T54" fmla="*/ 5 w 8"/>
                <a:gd name="T55" fmla="*/ 1 h 16"/>
                <a:gd name="T56" fmla="*/ 6 w 8"/>
                <a:gd name="T57" fmla="*/ 1 h 16"/>
                <a:gd name="T58" fmla="*/ 6 w 8"/>
                <a:gd name="T59" fmla="*/ 2 h 16"/>
                <a:gd name="T60" fmla="*/ 7 w 8"/>
                <a:gd name="T61" fmla="*/ 2 h 16"/>
                <a:gd name="T62" fmla="*/ 8 w 8"/>
                <a:gd name="T63" fmla="*/ 2 h 16"/>
                <a:gd name="T64" fmla="*/ 8 w 8"/>
                <a:gd name="T65" fmla="*/ 3 h 16"/>
                <a:gd name="T66" fmla="*/ 7 w 8"/>
                <a:gd name="T67" fmla="*/ 3 h 16"/>
                <a:gd name="T68" fmla="*/ 8 w 8"/>
                <a:gd name="T69" fmla="*/ 3 h 16"/>
                <a:gd name="T70" fmla="*/ 8 w 8"/>
                <a:gd name="T71" fmla="*/ 4 h 16"/>
                <a:gd name="T72" fmla="*/ 7 w 8"/>
                <a:gd name="T73" fmla="*/ 4 h 16"/>
                <a:gd name="T74" fmla="*/ 7 w 8"/>
                <a:gd name="T75" fmla="*/ 5 h 16"/>
                <a:gd name="T76" fmla="*/ 7 w 8"/>
                <a:gd name="T77" fmla="*/ 6 h 16"/>
                <a:gd name="T78" fmla="*/ 7 w 8"/>
                <a:gd name="T79" fmla="*/ 7 h 16"/>
                <a:gd name="T80" fmla="*/ 7 w 8"/>
                <a:gd name="T81" fmla="*/ 8 h 16"/>
                <a:gd name="T82" fmla="*/ 7 w 8"/>
                <a:gd name="T83" fmla="*/ 9 h 16"/>
                <a:gd name="T84" fmla="*/ 8 w 8"/>
                <a:gd name="T85" fmla="*/ 9 h 16"/>
                <a:gd name="T86" fmla="*/ 8 w 8"/>
                <a:gd name="T87" fmla="*/ 10 h 16"/>
                <a:gd name="T88" fmla="*/ 8 w 8"/>
                <a:gd name="T89" fmla="*/ 11 h 16"/>
                <a:gd name="T90" fmla="*/ 8 w 8"/>
                <a:gd name="T91" fmla="*/ 12 h 16"/>
                <a:gd name="T92" fmla="*/ 7 w 8"/>
                <a:gd name="T93" fmla="*/ 12 h 16"/>
                <a:gd name="T94" fmla="*/ 7 w 8"/>
                <a:gd name="T95" fmla="*/ 13 h 16"/>
                <a:gd name="T96" fmla="*/ 7 w 8"/>
                <a:gd name="T97" fmla="*/ 14 h 16"/>
                <a:gd name="T98" fmla="*/ 6 w 8"/>
                <a:gd name="T99" fmla="*/ 14 h 16"/>
                <a:gd name="T100" fmla="*/ 3 w 8"/>
                <a:gd name="T101" fmla="*/ 16 h 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
                <a:gd name="T154" fmla="*/ 0 h 16"/>
                <a:gd name="T155" fmla="*/ 8 w 8"/>
                <a:gd name="T156" fmla="*/ 16 h 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 h="16">
                  <a:moveTo>
                    <a:pt x="3" y="16"/>
                  </a:moveTo>
                  <a:lnTo>
                    <a:pt x="2" y="16"/>
                  </a:lnTo>
                  <a:lnTo>
                    <a:pt x="2" y="15"/>
                  </a:lnTo>
                  <a:lnTo>
                    <a:pt x="1" y="15"/>
                  </a:lnTo>
                  <a:lnTo>
                    <a:pt x="1" y="14"/>
                  </a:lnTo>
                  <a:lnTo>
                    <a:pt x="0" y="14"/>
                  </a:lnTo>
                  <a:lnTo>
                    <a:pt x="1" y="14"/>
                  </a:lnTo>
                  <a:lnTo>
                    <a:pt x="1" y="13"/>
                  </a:lnTo>
                  <a:lnTo>
                    <a:pt x="1" y="12"/>
                  </a:lnTo>
                  <a:lnTo>
                    <a:pt x="1" y="11"/>
                  </a:lnTo>
                  <a:lnTo>
                    <a:pt x="0" y="11"/>
                  </a:lnTo>
                  <a:lnTo>
                    <a:pt x="0" y="10"/>
                  </a:lnTo>
                  <a:lnTo>
                    <a:pt x="0" y="9"/>
                  </a:lnTo>
                  <a:lnTo>
                    <a:pt x="0" y="8"/>
                  </a:lnTo>
                  <a:lnTo>
                    <a:pt x="0" y="7"/>
                  </a:lnTo>
                  <a:lnTo>
                    <a:pt x="0" y="6"/>
                  </a:lnTo>
                  <a:lnTo>
                    <a:pt x="1" y="6"/>
                  </a:lnTo>
                  <a:lnTo>
                    <a:pt x="1" y="5"/>
                  </a:lnTo>
                  <a:lnTo>
                    <a:pt x="2" y="5"/>
                  </a:lnTo>
                  <a:lnTo>
                    <a:pt x="2" y="4"/>
                  </a:lnTo>
                  <a:lnTo>
                    <a:pt x="2" y="3"/>
                  </a:lnTo>
                  <a:lnTo>
                    <a:pt x="2" y="2"/>
                  </a:lnTo>
                  <a:lnTo>
                    <a:pt x="3" y="2"/>
                  </a:lnTo>
                  <a:lnTo>
                    <a:pt x="3" y="1"/>
                  </a:lnTo>
                  <a:lnTo>
                    <a:pt x="3" y="0"/>
                  </a:lnTo>
                  <a:lnTo>
                    <a:pt x="4" y="0"/>
                  </a:lnTo>
                  <a:lnTo>
                    <a:pt x="5" y="0"/>
                  </a:lnTo>
                  <a:lnTo>
                    <a:pt x="5" y="1"/>
                  </a:lnTo>
                  <a:lnTo>
                    <a:pt x="6" y="1"/>
                  </a:lnTo>
                  <a:lnTo>
                    <a:pt x="6" y="2"/>
                  </a:lnTo>
                  <a:lnTo>
                    <a:pt x="7" y="2"/>
                  </a:lnTo>
                  <a:lnTo>
                    <a:pt x="8" y="2"/>
                  </a:lnTo>
                  <a:lnTo>
                    <a:pt x="8" y="3"/>
                  </a:lnTo>
                  <a:lnTo>
                    <a:pt x="7" y="3"/>
                  </a:lnTo>
                  <a:lnTo>
                    <a:pt x="8" y="3"/>
                  </a:lnTo>
                  <a:lnTo>
                    <a:pt x="8" y="4"/>
                  </a:lnTo>
                  <a:lnTo>
                    <a:pt x="7" y="4"/>
                  </a:lnTo>
                  <a:lnTo>
                    <a:pt x="7" y="5"/>
                  </a:lnTo>
                  <a:lnTo>
                    <a:pt x="7" y="6"/>
                  </a:lnTo>
                  <a:lnTo>
                    <a:pt x="7" y="7"/>
                  </a:lnTo>
                  <a:lnTo>
                    <a:pt x="7" y="8"/>
                  </a:lnTo>
                  <a:lnTo>
                    <a:pt x="7" y="9"/>
                  </a:lnTo>
                  <a:lnTo>
                    <a:pt x="8" y="9"/>
                  </a:lnTo>
                  <a:lnTo>
                    <a:pt x="8" y="10"/>
                  </a:lnTo>
                  <a:lnTo>
                    <a:pt x="8" y="11"/>
                  </a:lnTo>
                  <a:lnTo>
                    <a:pt x="8" y="12"/>
                  </a:lnTo>
                  <a:lnTo>
                    <a:pt x="7" y="12"/>
                  </a:lnTo>
                  <a:lnTo>
                    <a:pt x="7" y="13"/>
                  </a:lnTo>
                  <a:lnTo>
                    <a:pt x="7" y="14"/>
                  </a:lnTo>
                  <a:lnTo>
                    <a:pt x="6" y="14"/>
                  </a:lnTo>
                  <a:lnTo>
                    <a:pt x="3" y="1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30" name="Reunion"/>
            <p:cNvSpPr>
              <a:spLocks noChangeAspect="1"/>
            </p:cNvSpPr>
            <p:nvPr/>
          </p:nvSpPr>
          <p:spPr bwMode="auto">
            <a:xfrm>
              <a:off x="2373" y="1648"/>
              <a:ext cx="6" cy="5"/>
            </a:xfrm>
            <a:custGeom>
              <a:avLst/>
              <a:gdLst>
                <a:gd name="T0" fmla="*/ 1 w 6"/>
                <a:gd name="T1" fmla="*/ 2 h 5"/>
                <a:gd name="T2" fmla="*/ 3 w 6"/>
                <a:gd name="T3" fmla="*/ 4 h 5"/>
                <a:gd name="T4" fmla="*/ 4 w 6"/>
                <a:gd name="T5" fmla="*/ 5 h 5"/>
                <a:gd name="T6" fmla="*/ 6 w 6"/>
                <a:gd name="T7" fmla="*/ 5 h 5"/>
                <a:gd name="T8" fmla="*/ 6 w 6"/>
                <a:gd name="T9" fmla="*/ 4 h 5"/>
                <a:gd name="T10" fmla="*/ 6 w 6"/>
                <a:gd name="T11" fmla="*/ 2 h 5"/>
                <a:gd name="T12" fmla="*/ 5 w 6"/>
                <a:gd name="T13" fmla="*/ 1 h 5"/>
                <a:gd name="T14" fmla="*/ 4 w 6"/>
                <a:gd name="T15" fmla="*/ 0 h 5"/>
                <a:gd name="T16" fmla="*/ 2 w 6"/>
                <a:gd name="T17" fmla="*/ 0 h 5"/>
                <a:gd name="T18" fmla="*/ 1 w 6"/>
                <a:gd name="T19" fmla="*/ 0 h 5"/>
                <a:gd name="T20" fmla="*/ 0 w 6"/>
                <a:gd name="T21" fmla="*/ 1 h 5"/>
                <a:gd name="T22" fmla="*/ 1 w 6"/>
                <a:gd name="T23" fmla="*/ 1 h 5"/>
                <a:gd name="T24" fmla="*/ 1 w 6"/>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1" y="2"/>
                  </a:moveTo>
                  <a:lnTo>
                    <a:pt x="3" y="4"/>
                  </a:lnTo>
                  <a:lnTo>
                    <a:pt x="4" y="5"/>
                  </a:lnTo>
                  <a:lnTo>
                    <a:pt x="6" y="5"/>
                  </a:lnTo>
                  <a:lnTo>
                    <a:pt x="6" y="4"/>
                  </a:lnTo>
                  <a:lnTo>
                    <a:pt x="6" y="2"/>
                  </a:lnTo>
                  <a:lnTo>
                    <a:pt x="5" y="1"/>
                  </a:lnTo>
                  <a:lnTo>
                    <a:pt x="4" y="0"/>
                  </a:lnTo>
                  <a:lnTo>
                    <a:pt x="2" y="0"/>
                  </a:lnTo>
                  <a:lnTo>
                    <a:pt x="1" y="0"/>
                  </a:lnTo>
                  <a:lnTo>
                    <a:pt x="0" y="1"/>
                  </a:lnTo>
                  <a:lnTo>
                    <a:pt x="1" y="1"/>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31" name="Romania">
              <a:hlinkClick r:id="" action="ppaction://noaction"/>
            </p:cNvPr>
            <p:cNvSpPr>
              <a:spLocks noChangeAspect="1"/>
            </p:cNvSpPr>
            <p:nvPr/>
          </p:nvSpPr>
          <p:spPr bwMode="auto">
            <a:xfrm>
              <a:off x="2050" y="966"/>
              <a:ext cx="88" cy="54"/>
            </a:xfrm>
            <a:custGeom>
              <a:avLst/>
              <a:gdLst>
                <a:gd name="T0" fmla="*/ 1 w 88"/>
                <a:gd name="T1" fmla="*/ 26 h 54"/>
                <a:gd name="T2" fmla="*/ 5 w 88"/>
                <a:gd name="T3" fmla="*/ 28 h 54"/>
                <a:gd name="T4" fmla="*/ 7 w 88"/>
                <a:gd name="T5" fmla="*/ 33 h 54"/>
                <a:gd name="T6" fmla="*/ 10 w 88"/>
                <a:gd name="T7" fmla="*/ 35 h 54"/>
                <a:gd name="T8" fmla="*/ 12 w 88"/>
                <a:gd name="T9" fmla="*/ 37 h 54"/>
                <a:gd name="T10" fmla="*/ 15 w 88"/>
                <a:gd name="T11" fmla="*/ 42 h 54"/>
                <a:gd name="T12" fmla="*/ 19 w 88"/>
                <a:gd name="T13" fmla="*/ 43 h 54"/>
                <a:gd name="T14" fmla="*/ 23 w 88"/>
                <a:gd name="T15" fmla="*/ 43 h 54"/>
                <a:gd name="T16" fmla="*/ 22 w 88"/>
                <a:gd name="T17" fmla="*/ 47 h 54"/>
                <a:gd name="T18" fmla="*/ 26 w 88"/>
                <a:gd name="T19" fmla="*/ 48 h 54"/>
                <a:gd name="T20" fmla="*/ 27 w 88"/>
                <a:gd name="T21" fmla="*/ 52 h 54"/>
                <a:gd name="T22" fmla="*/ 35 w 88"/>
                <a:gd name="T23" fmla="*/ 52 h 54"/>
                <a:gd name="T24" fmla="*/ 45 w 88"/>
                <a:gd name="T25" fmla="*/ 53 h 54"/>
                <a:gd name="T26" fmla="*/ 52 w 88"/>
                <a:gd name="T27" fmla="*/ 53 h 54"/>
                <a:gd name="T28" fmla="*/ 59 w 88"/>
                <a:gd name="T29" fmla="*/ 50 h 54"/>
                <a:gd name="T30" fmla="*/ 66 w 88"/>
                <a:gd name="T31" fmla="*/ 48 h 54"/>
                <a:gd name="T32" fmla="*/ 72 w 88"/>
                <a:gd name="T33" fmla="*/ 50 h 54"/>
                <a:gd name="T34" fmla="*/ 79 w 88"/>
                <a:gd name="T35" fmla="*/ 52 h 54"/>
                <a:gd name="T36" fmla="*/ 79 w 88"/>
                <a:gd name="T37" fmla="*/ 49 h 54"/>
                <a:gd name="T38" fmla="*/ 79 w 88"/>
                <a:gd name="T39" fmla="*/ 47 h 54"/>
                <a:gd name="T40" fmla="*/ 80 w 88"/>
                <a:gd name="T41" fmla="*/ 44 h 54"/>
                <a:gd name="T42" fmla="*/ 81 w 88"/>
                <a:gd name="T43" fmla="*/ 40 h 54"/>
                <a:gd name="T44" fmla="*/ 82 w 88"/>
                <a:gd name="T45" fmla="*/ 39 h 54"/>
                <a:gd name="T46" fmla="*/ 82 w 88"/>
                <a:gd name="T47" fmla="*/ 41 h 54"/>
                <a:gd name="T48" fmla="*/ 80 w 88"/>
                <a:gd name="T49" fmla="*/ 44 h 54"/>
                <a:gd name="T50" fmla="*/ 82 w 88"/>
                <a:gd name="T51" fmla="*/ 43 h 54"/>
                <a:gd name="T52" fmla="*/ 85 w 88"/>
                <a:gd name="T53" fmla="*/ 41 h 54"/>
                <a:gd name="T54" fmla="*/ 88 w 88"/>
                <a:gd name="T55" fmla="*/ 39 h 54"/>
                <a:gd name="T56" fmla="*/ 88 w 88"/>
                <a:gd name="T57" fmla="*/ 36 h 54"/>
                <a:gd name="T58" fmla="*/ 88 w 88"/>
                <a:gd name="T59" fmla="*/ 34 h 54"/>
                <a:gd name="T60" fmla="*/ 85 w 88"/>
                <a:gd name="T61" fmla="*/ 33 h 54"/>
                <a:gd name="T62" fmla="*/ 81 w 88"/>
                <a:gd name="T63" fmla="*/ 34 h 54"/>
                <a:gd name="T64" fmla="*/ 78 w 88"/>
                <a:gd name="T65" fmla="*/ 35 h 54"/>
                <a:gd name="T66" fmla="*/ 76 w 88"/>
                <a:gd name="T67" fmla="*/ 33 h 54"/>
                <a:gd name="T68" fmla="*/ 74 w 88"/>
                <a:gd name="T69" fmla="*/ 32 h 54"/>
                <a:gd name="T70" fmla="*/ 74 w 88"/>
                <a:gd name="T71" fmla="*/ 28 h 54"/>
                <a:gd name="T72" fmla="*/ 74 w 88"/>
                <a:gd name="T73" fmla="*/ 24 h 54"/>
                <a:gd name="T74" fmla="*/ 73 w 88"/>
                <a:gd name="T75" fmla="*/ 17 h 54"/>
                <a:gd name="T76" fmla="*/ 69 w 88"/>
                <a:gd name="T77" fmla="*/ 11 h 54"/>
                <a:gd name="T78" fmla="*/ 66 w 88"/>
                <a:gd name="T79" fmla="*/ 6 h 54"/>
                <a:gd name="T80" fmla="*/ 63 w 88"/>
                <a:gd name="T81" fmla="*/ 2 h 54"/>
                <a:gd name="T82" fmla="*/ 58 w 88"/>
                <a:gd name="T83" fmla="*/ 0 h 54"/>
                <a:gd name="T84" fmla="*/ 52 w 88"/>
                <a:gd name="T85" fmla="*/ 3 h 54"/>
                <a:gd name="T86" fmla="*/ 47 w 88"/>
                <a:gd name="T87" fmla="*/ 4 h 54"/>
                <a:gd name="T88" fmla="*/ 42 w 88"/>
                <a:gd name="T89" fmla="*/ 5 h 54"/>
                <a:gd name="T90" fmla="*/ 38 w 88"/>
                <a:gd name="T91" fmla="*/ 3 h 54"/>
                <a:gd name="T92" fmla="*/ 31 w 88"/>
                <a:gd name="T93" fmla="*/ 4 h 54"/>
                <a:gd name="T94" fmla="*/ 25 w 88"/>
                <a:gd name="T95" fmla="*/ 3 h 54"/>
                <a:gd name="T96" fmla="*/ 23 w 88"/>
                <a:gd name="T97" fmla="*/ 5 h 54"/>
                <a:gd name="T98" fmla="*/ 21 w 88"/>
                <a:gd name="T99" fmla="*/ 6 h 54"/>
                <a:gd name="T100" fmla="*/ 17 w 88"/>
                <a:gd name="T101" fmla="*/ 8 h 54"/>
                <a:gd name="T102" fmla="*/ 16 w 88"/>
                <a:gd name="T103" fmla="*/ 11 h 54"/>
                <a:gd name="T104" fmla="*/ 13 w 88"/>
                <a:gd name="T105" fmla="*/ 14 h 54"/>
                <a:gd name="T106" fmla="*/ 11 w 88"/>
                <a:gd name="T107" fmla="*/ 19 h 54"/>
                <a:gd name="T108" fmla="*/ 9 w 88"/>
                <a:gd name="T109" fmla="*/ 23 h 54"/>
                <a:gd name="T110" fmla="*/ 4 w 88"/>
                <a:gd name="T111" fmla="*/ 24 h 54"/>
                <a:gd name="T112" fmla="*/ 1 w 88"/>
                <a:gd name="T113" fmla="*/ 25 h 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8"/>
                <a:gd name="T172" fmla="*/ 0 h 54"/>
                <a:gd name="T173" fmla="*/ 88 w 88"/>
                <a:gd name="T174" fmla="*/ 54 h 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8" h="54">
                  <a:moveTo>
                    <a:pt x="0" y="25"/>
                  </a:moveTo>
                  <a:lnTo>
                    <a:pt x="1" y="26"/>
                  </a:lnTo>
                  <a:lnTo>
                    <a:pt x="3" y="27"/>
                  </a:lnTo>
                  <a:lnTo>
                    <a:pt x="5" y="28"/>
                  </a:lnTo>
                  <a:lnTo>
                    <a:pt x="6" y="30"/>
                  </a:lnTo>
                  <a:lnTo>
                    <a:pt x="7" y="33"/>
                  </a:lnTo>
                  <a:lnTo>
                    <a:pt x="8" y="35"/>
                  </a:lnTo>
                  <a:lnTo>
                    <a:pt x="10" y="35"/>
                  </a:lnTo>
                  <a:lnTo>
                    <a:pt x="11" y="36"/>
                  </a:lnTo>
                  <a:lnTo>
                    <a:pt x="12" y="37"/>
                  </a:lnTo>
                  <a:lnTo>
                    <a:pt x="12" y="40"/>
                  </a:lnTo>
                  <a:lnTo>
                    <a:pt x="15" y="42"/>
                  </a:lnTo>
                  <a:lnTo>
                    <a:pt x="17" y="42"/>
                  </a:lnTo>
                  <a:lnTo>
                    <a:pt x="19" y="43"/>
                  </a:lnTo>
                  <a:lnTo>
                    <a:pt x="21" y="42"/>
                  </a:lnTo>
                  <a:lnTo>
                    <a:pt x="23" y="43"/>
                  </a:lnTo>
                  <a:lnTo>
                    <a:pt x="21" y="45"/>
                  </a:lnTo>
                  <a:lnTo>
                    <a:pt x="22" y="47"/>
                  </a:lnTo>
                  <a:lnTo>
                    <a:pt x="24" y="48"/>
                  </a:lnTo>
                  <a:lnTo>
                    <a:pt x="26" y="48"/>
                  </a:lnTo>
                  <a:lnTo>
                    <a:pt x="25" y="50"/>
                  </a:lnTo>
                  <a:lnTo>
                    <a:pt x="27" y="52"/>
                  </a:lnTo>
                  <a:lnTo>
                    <a:pt x="29" y="52"/>
                  </a:lnTo>
                  <a:lnTo>
                    <a:pt x="35" y="52"/>
                  </a:lnTo>
                  <a:lnTo>
                    <a:pt x="42" y="52"/>
                  </a:lnTo>
                  <a:lnTo>
                    <a:pt x="45" y="53"/>
                  </a:lnTo>
                  <a:lnTo>
                    <a:pt x="49" y="54"/>
                  </a:lnTo>
                  <a:lnTo>
                    <a:pt x="52" y="53"/>
                  </a:lnTo>
                  <a:lnTo>
                    <a:pt x="55" y="51"/>
                  </a:lnTo>
                  <a:lnTo>
                    <a:pt x="59" y="50"/>
                  </a:lnTo>
                  <a:lnTo>
                    <a:pt x="63" y="48"/>
                  </a:lnTo>
                  <a:lnTo>
                    <a:pt x="66" y="48"/>
                  </a:lnTo>
                  <a:lnTo>
                    <a:pt x="67" y="49"/>
                  </a:lnTo>
                  <a:lnTo>
                    <a:pt x="72" y="50"/>
                  </a:lnTo>
                  <a:lnTo>
                    <a:pt x="76" y="53"/>
                  </a:lnTo>
                  <a:lnTo>
                    <a:pt x="79" y="52"/>
                  </a:lnTo>
                  <a:lnTo>
                    <a:pt x="79" y="51"/>
                  </a:lnTo>
                  <a:lnTo>
                    <a:pt x="79" y="49"/>
                  </a:lnTo>
                  <a:lnTo>
                    <a:pt x="79" y="48"/>
                  </a:lnTo>
                  <a:lnTo>
                    <a:pt x="79" y="47"/>
                  </a:lnTo>
                  <a:lnTo>
                    <a:pt x="79" y="45"/>
                  </a:lnTo>
                  <a:lnTo>
                    <a:pt x="80" y="44"/>
                  </a:lnTo>
                  <a:lnTo>
                    <a:pt x="80" y="42"/>
                  </a:lnTo>
                  <a:lnTo>
                    <a:pt x="81" y="40"/>
                  </a:lnTo>
                  <a:lnTo>
                    <a:pt x="81" y="39"/>
                  </a:lnTo>
                  <a:lnTo>
                    <a:pt x="82" y="39"/>
                  </a:lnTo>
                  <a:lnTo>
                    <a:pt x="82" y="40"/>
                  </a:lnTo>
                  <a:lnTo>
                    <a:pt x="82" y="41"/>
                  </a:lnTo>
                  <a:lnTo>
                    <a:pt x="81" y="42"/>
                  </a:lnTo>
                  <a:lnTo>
                    <a:pt x="80" y="44"/>
                  </a:lnTo>
                  <a:lnTo>
                    <a:pt x="81" y="44"/>
                  </a:lnTo>
                  <a:lnTo>
                    <a:pt x="82" y="43"/>
                  </a:lnTo>
                  <a:lnTo>
                    <a:pt x="83" y="42"/>
                  </a:lnTo>
                  <a:lnTo>
                    <a:pt x="85" y="41"/>
                  </a:lnTo>
                  <a:lnTo>
                    <a:pt x="87" y="41"/>
                  </a:lnTo>
                  <a:lnTo>
                    <a:pt x="88" y="39"/>
                  </a:lnTo>
                  <a:lnTo>
                    <a:pt x="88" y="37"/>
                  </a:lnTo>
                  <a:lnTo>
                    <a:pt x="88" y="36"/>
                  </a:lnTo>
                  <a:lnTo>
                    <a:pt x="88" y="35"/>
                  </a:lnTo>
                  <a:lnTo>
                    <a:pt x="88" y="34"/>
                  </a:lnTo>
                  <a:lnTo>
                    <a:pt x="87" y="33"/>
                  </a:lnTo>
                  <a:lnTo>
                    <a:pt x="85" y="33"/>
                  </a:lnTo>
                  <a:lnTo>
                    <a:pt x="84" y="34"/>
                  </a:lnTo>
                  <a:lnTo>
                    <a:pt x="81" y="34"/>
                  </a:lnTo>
                  <a:lnTo>
                    <a:pt x="80" y="35"/>
                  </a:lnTo>
                  <a:lnTo>
                    <a:pt x="78" y="35"/>
                  </a:lnTo>
                  <a:lnTo>
                    <a:pt x="77" y="34"/>
                  </a:lnTo>
                  <a:lnTo>
                    <a:pt x="76" y="33"/>
                  </a:lnTo>
                  <a:lnTo>
                    <a:pt x="74" y="33"/>
                  </a:lnTo>
                  <a:lnTo>
                    <a:pt x="74" y="32"/>
                  </a:lnTo>
                  <a:lnTo>
                    <a:pt x="74" y="30"/>
                  </a:lnTo>
                  <a:lnTo>
                    <a:pt x="74" y="28"/>
                  </a:lnTo>
                  <a:lnTo>
                    <a:pt x="74" y="27"/>
                  </a:lnTo>
                  <a:lnTo>
                    <a:pt x="74" y="24"/>
                  </a:lnTo>
                  <a:lnTo>
                    <a:pt x="74" y="21"/>
                  </a:lnTo>
                  <a:lnTo>
                    <a:pt x="73" y="17"/>
                  </a:lnTo>
                  <a:lnTo>
                    <a:pt x="71" y="14"/>
                  </a:lnTo>
                  <a:lnTo>
                    <a:pt x="69" y="11"/>
                  </a:lnTo>
                  <a:lnTo>
                    <a:pt x="67" y="8"/>
                  </a:lnTo>
                  <a:lnTo>
                    <a:pt x="66" y="6"/>
                  </a:lnTo>
                  <a:lnTo>
                    <a:pt x="65" y="4"/>
                  </a:lnTo>
                  <a:lnTo>
                    <a:pt x="63" y="2"/>
                  </a:lnTo>
                  <a:lnTo>
                    <a:pt x="61" y="0"/>
                  </a:lnTo>
                  <a:lnTo>
                    <a:pt x="58" y="0"/>
                  </a:lnTo>
                  <a:lnTo>
                    <a:pt x="55" y="2"/>
                  </a:lnTo>
                  <a:lnTo>
                    <a:pt x="52" y="3"/>
                  </a:lnTo>
                  <a:lnTo>
                    <a:pt x="50" y="3"/>
                  </a:lnTo>
                  <a:lnTo>
                    <a:pt x="47" y="4"/>
                  </a:lnTo>
                  <a:lnTo>
                    <a:pt x="44" y="6"/>
                  </a:lnTo>
                  <a:lnTo>
                    <a:pt x="42" y="5"/>
                  </a:lnTo>
                  <a:lnTo>
                    <a:pt x="41" y="3"/>
                  </a:lnTo>
                  <a:lnTo>
                    <a:pt x="38" y="3"/>
                  </a:lnTo>
                  <a:lnTo>
                    <a:pt x="35" y="4"/>
                  </a:lnTo>
                  <a:lnTo>
                    <a:pt x="31" y="4"/>
                  </a:lnTo>
                  <a:lnTo>
                    <a:pt x="28" y="3"/>
                  </a:lnTo>
                  <a:lnTo>
                    <a:pt x="25" y="3"/>
                  </a:lnTo>
                  <a:lnTo>
                    <a:pt x="24" y="4"/>
                  </a:lnTo>
                  <a:lnTo>
                    <a:pt x="23" y="5"/>
                  </a:lnTo>
                  <a:lnTo>
                    <a:pt x="22" y="6"/>
                  </a:lnTo>
                  <a:lnTo>
                    <a:pt x="21" y="6"/>
                  </a:lnTo>
                  <a:lnTo>
                    <a:pt x="19" y="7"/>
                  </a:lnTo>
                  <a:lnTo>
                    <a:pt x="17" y="8"/>
                  </a:lnTo>
                  <a:lnTo>
                    <a:pt x="17" y="9"/>
                  </a:lnTo>
                  <a:lnTo>
                    <a:pt x="16" y="11"/>
                  </a:lnTo>
                  <a:lnTo>
                    <a:pt x="15" y="13"/>
                  </a:lnTo>
                  <a:lnTo>
                    <a:pt x="13" y="14"/>
                  </a:lnTo>
                  <a:lnTo>
                    <a:pt x="12" y="16"/>
                  </a:lnTo>
                  <a:lnTo>
                    <a:pt x="11" y="19"/>
                  </a:lnTo>
                  <a:lnTo>
                    <a:pt x="10" y="20"/>
                  </a:lnTo>
                  <a:lnTo>
                    <a:pt x="9" y="23"/>
                  </a:lnTo>
                  <a:lnTo>
                    <a:pt x="6" y="24"/>
                  </a:lnTo>
                  <a:lnTo>
                    <a:pt x="4" y="24"/>
                  </a:lnTo>
                  <a:lnTo>
                    <a:pt x="2" y="25"/>
                  </a:lnTo>
                  <a:lnTo>
                    <a:pt x="1" y="25"/>
                  </a:lnTo>
                  <a:lnTo>
                    <a:pt x="0" y="2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632" name="Russia"/>
            <p:cNvGrpSpPr>
              <a:grpSpLocks noChangeAspect="1"/>
            </p:cNvGrpSpPr>
            <p:nvPr/>
          </p:nvGrpSpPr>
          <p:grpSpPr bwMode="auto">
            <a:xfrm>
              <a:off x="2044" y="441"/>
              <a:ext cx="1579" cy="604"/>
              <a:chOff x="2044" y="441"/>
              <a:chExt cx="1579" cy="604"/>
            </a:xfrm>
          </p:grpSpPr>
          <p:grpSp>
            <p:nvGrpSpPr>
              <p:cNvPr id="21249" name="Group 454"/>
              <p:cNvGrpSpPr>
                <a:grpSpLocks noChangeAspect="1"/>
              </p:cNvGrpSpPr>
              <p:nvPr/>
            </p:nvGrpSpPr>
            <p:grpSpPr bwMode="auto">
              <a:xfrm>
                <a:off x="2044" y="441"/>
                <a:ext cx="1579" cy="604"/>
                <a:chOff x="2044" y="441"/>
                <a:chExt cx="1579" cy="604"/>
              </a:xfrm>
            </p:grpSpPr>
            <p:grpSp>
              <p:nvGrpSpPr>
                <p:cNvPr id="21251" name="Russia"/>
                <p:cNvGrpSpPr>
                  <a:grpSpLocks noChangeAspect="1"/>
                </p:cNvGrpSpPr>
                <p:nvPr/>
              </p:nvGrpSpPr>
              <p:grpSpPr bwMode="auto">
                <a:xfrm>
                  <a:off x="2114" y="441"/>
                  <a:ext cx="1509" cy="604"/>
                  <a:chOff x="2114" y="441"/>
                  <a:chExt cx="1509" cy="604"/>
                </a:xfrm>
              </p:grpSpPr>
              <p:sp>
                <p:nvSpPr>
                  <p:cNvPr id="21255" name="D688"/>
                  <p:cNvSpPr>
                    <a:spLocks noChangeAspect="1"/>
                  </p:cNvSpPr>
                  <p:nvPr/>
                </p:nvSpPr>
                <p:spPr bwMode="auto">
                  <a:xfrm>
                    <a:off x="2114" y="528"/>
                    <a:ext cx="1509" cy="517"/>
                  </a:xfrm>
                  <a:custGeom>
                    <a:avLst/>
                    <a:gdLst>
                      <a:gd name="T0" fmla="*/ 2 w 1509"/>
                      <a:gd name="T1" fmla="*/ 313 h 517"/>
                      <a:gd name="T2" fmla="*/ 6 w 1509"/>
                      <a:gd name="T3" fmla="*/ 325 h 517"/>
                      <a:gd name="T4" fmla="*/ 18 w 1509"/>
                      <a:gd name="T5" fmla="*/ 342 h 517"/>
                      <a:gd name="T6" fmla="*/ 34 w 1509"/>
                      <a:gd name="T7" fmla="*/ 347 h 517"/>
                      <a:gd name="T8" fmla="*/ 43 w 1509"/>
                      <a:gd name="T9" fmla="*/ 367 h 517"/>
                      <a:gd name="T10" fmla="*/ 43 w 1509"/>
                      <a:gd name="T11" fmla="*/ 379 h 517"/>
                      <a:gd name="T12" fmla="*/ 48 w 1509"/>
                      <a:gd name="T13" fmla="*/ 388 h 517"/>
                      <a:gd name="T14" fmla="*/ 68 w 1509"/>
                      <a:gd name="T15" fmla="*/ 402 h 517"/>
                      <a:gd name="T16" fmla="*/ 90 w 1509"/>
                      <a:gd name="T17" fmla="*/ 412 h 517"/>
                      <a:gd name="T18" fmla="*/ 107 w 1509"/>
                      <a:gd name="T19" fmla="*/ 416 h 517"/>
                      <a:gd name="T20" fmla="*/ 118 w 1509"/>
                      <a:gd name="T21" fmla="*/ 427 h 517"/>
                      <a:gd name="T22" fmla="*/ 116 w 1509"/>
                      <a:gd name="T23" fmla="*/ 441 h 517"/>
                      <a:gd name="T24" fmla="*/ 105 w 1509"/>
                      <a:gd name="T25" fmla="*/ 450 h 517"/>
                      <a:gd name="T26" fmla="*/ 120 w 1509"/>
                      <a:gd name="T27" fmla="*/ 491 h 517"/>
                      <a:gd name="T28" fmla="*/ 145 w 1509"/>
                      <a:gd name="T29" fmla="*/ 496 h 517"/>
                      <a:gd name="T30" fmla="*/ 164 w 1509"/>
                      <a:gd name="T31" fmla="*/ 500 h 517"/>
                      <a:gd name="T32" fmla="*/ 182 w 1509"/>
                      <a:gd name="T33" fmla="*/ 510 h 517"/>
                      <a:gd name="T34" fmla="*/ 191 w 1509"/>
                      <a:gd name="T35" fmla="*/ 501 h 517"/>
                      <a:gd name="T36" fmla="*/ 186 w 1509"/>
                      <a:gd name="T37" fmla="*/ 478 h 517"/>
                      <a:gd name="T38" fmla="*/ 196 w 1509"/>
                      <a:gd name="T39" fmla="*/ 467 h 517"/>
                      <a:gd name="T40" fmla="*/ 189 w 1509"/>
                      <a:gd name="T41" fmla="*/ 442 h 517"/>
                      <a:gd name="T42" fmla="*/ 187 w 1509"/>
                      <a:gd name="T43" fmla="*/ 415 h 517"/>
                      <a:gd name="T44" fmla="*/ 229 w 1509"/>
                      <a:gd name="T45" fmla="*/ 396 h 517"/>
                      <a:gd name="T46" fmla="*/ 251 w 1509"/>
                      <a:gd name="T47" fmla="*/ 409 h 517"/>
                      <a:gd name="T48" fmla="*/ 279 w 1509"/>
                      <a:gd name="T49" fmla="*/ 405 h 517"/>
                      <a:gd name="T50" fmla="*/ 304 w 1509"/>
                      <a:gd name="T51" fmla="*/ 408 h 517"/>
                      <a:gd name="T52" fmla="*/ 305 w 1509"/>
                      <a:gd name="T53" fmla="*/ 393 h 517"/>
                      <a:gd name="T54" fmla="*/ 315 w 1509"/>
                      <a:gd name="T55" fmla="*/ 374 h 517"/>
                      <a:gd name="T56" fmla="*/ 342 w 1509"/>
                      <a:gd name="T57" fmla="*/ 363 h 517"/>
                      <a:gd name="T58" fmla="*/ 406 w 1509"/>
                      <a:gd name="T59" fmla="*/ 352 h 517"/>
                      <a:gd name="T60" fmla="*/ 420 w 1509"/>
                      <a:gd name="T61" fmla="*/ 367 h 517"/>
                      <a:gd name="T62" fmla="*/ 431 w 1509"/>
                      <a:gd name="T63" fmla="*/ 372 h 517"/>
                      <a:gd name="T64" fmla="*/ 487 w 1509"/>
                      <a:gd name="T65" fmla="*/ 399 h 517"/>
                      <a:gd name="T66" fmla="*/ 526 w 1509"/>
                      <a:gd name="T67" fmla="*/ 404 h 517"/>
                      <a:gd name="T68" fmla="*/ 580 w 1509"/>
                      <a:gd name="T69" fmla="*/ 418 h 517"/>
                      <a:gd name="T70" fmla="*/ 727 w 1509"/>
                      <a:gd name="T71" fmla="*/ 411 h 517"/>
                      <a:gd name="T72" fmla="*/ 880 w 1509"/>
                      <a:gd name="T73" fmla="*/ 376 h 517"/>
                      <a:gd name="T74" fmla="*/ 989 w 1509"/>
                      <a:gd name="T75" fmla="*/ 464 h 517"/>
                      <a:gd name="T76" fmla="*/ 1044 w 1509"/>
                      <a:gd name="T77" fmla="*/ 440 h 517"/>
                      <a:gd name="T78" fmla="*/ 1005 w 1509"/>
                      <a:gd name="T79" fmla="*/ 361 h 517"/>
                      <a:gd name="T80" fmla="*/ 1160 w 1509"/>
                      <a:gd name="T81" fmla="*/ 303 h 517"/>
                      <a:gd name="T82" fmla="*/ 1265 w 1509"/>
                      <a:gd name="T83" fmla="*/ 272 h 517"/>
                      <a:gd name="T84" fmla="*/ 1218 w 1509"/>
                      <a:gd name="T85" fmla="*/ 383 h 517"/>
                      <a:gd name="T86" fmla="*/ 1288 w 1509"/>
                      <a:gd name="T87" fmla="*/ 282 h 517"/>
                      <a:gd name="T88" fmla="*/ 1403 w 1509"/>
                      <a:gd name="T89" fmla="*/ 233 h 517"/>
                      <a:gd name="T90" fmla="*/ 1487 w 1509"/>
                      <a:gd name="T91" fmla="*/ 213 h 517"/>
                      <a:gd name="T92" fmla="*/ 1439 w 1509"/>
                      <a:gd name="T93" fmla="*/ 167 h 517"/>
                      <a:gd name="T94" fmla="*/ 1273 w 1509"/>
                      <a:gd name="T95" fmla="*/ 145 h 517"/>
                      <a:gd name="T96" fmla="*/ 1138 w 1509"/>
                      <a:gd name="T97" fmla="*/ 106 h 517"/>
                      <a:gd name="T98" fmla="*/ 1001 w 1509"/>
                      <a:gd name="T99" fmla="*/ 110 h 517"/>
                      <a:gd name="T100" fmla="*/ 884 w 1509"/>
                      <a:gd name="T101" fmla="*/ 87 h 517"/>
                      <a:gd name="T102" fmla="*/ 753 w 1509"/>
                      <a:gd name="T103" fmla="*/ 18 h 517"/>
                      <a:gd name="T104" fmla="*/ 632 w 1509"/>
                      <a:gd name="T105" fmla="*/ 29 h 517"/>
                      <a:gd name="T106" fmla="*/ 493 w 1509"/>
                      <a:gd name="T107" fmla="*/ 84 h 517"/>
                      <a:gd name="T108" fmla="*/ 433 w 1509"/>
                      <a:gd name="T109" fmla="*/ 145 h 517"/>
                      <a:gd name="T110" fmla="*/ 423 w 1509"/>
                      <a:gd name="T111" fmla="*/ 177 h 517"/>
                      <a:gd name="T112" fmla="*/ 380 w 1509"/>
                      <a:gd name="T113" fmla="*/ 150 h 517"/>
                      <a:gd name="T114" fmla="*/ 255 w 1509"/>
                      <a:gd name="T115" fmla="*/ 167 h 517"/>
                      <a:gd name="T116" fmla="*/ 149 w 1509"/>
                      <a:gd name="T117" fmla="*/ 196 h 517"/>
                      <a:gd name="T118" fmla="*/ 97 w 1509"/>
                      <a:gd name="T119" fmla="*/ 199 h 517"/>
                      <a:gd name="T120" fmla="*/ 19 w 1509"/>
                      <a:gd name="T121" fmla="*/ 153 h 517"/>
                      <a:gd name="T122" fmla="*/ 40 w 1509"/>
                      <a:gd name="T123" fmla="*/ 246 h 5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09"/>
                      <a:gd name="T187" fmla="*/ 0 h 517"/>
                      <a:gd name="T188" fmla="*/ 1509 w 1509"/>
                      <a:gd name="T189" fmla="*/ 517 h 5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09" h="517">
                        <a:moveTo>
                          <a:pt x="8" y="296"/>
                        </a:moveTo>
                        <a:lnTo>
                          <a:pt x="7" y="297"/>
                        </a:lnTo>
                        <a:lnTo>
                          <a:pt x="7" y="298"/>
                        </a:lnTo>
                        <a:lnTo>
                          <a:pt x="7" y="299"/>
                        </a:lnTo>
                        <a:lnTo>
                          <a:pt x="6" y="299"/>
                        </a:lnTo>
                        <a:lnTo>
                          <a:pt x="5" y="300"/>
                        </a:lnTo>
                        <a:lnTo>
                          <a:pt x="5" y="301"/>
                        </a:lnTo>
                        <a:lnTo>
                          <a:pt x="4" y="302"/>
                        </a:lnTo>
                        <a:lnTo>
                          <a:pt x="4" y="303"/>
                        </a:lnTo>
                        <a:lnTo>
                          <a:pt x="3" y="303"/>
                        </a:lnTo>
                        <a:lnTo>
                          <a:pt x="2" y="303"/>
                        </a:lnTo>
                        <a:lnTo>
                          <a:pt x="2" y="304"/>
                        </a:lnTo>
                        <a:lnTo>
                          <a:pt x="1" y="304"/>
                        </a:lnTo>
                        <a:lnTo>
                          <a:pt x="1" y="305"/>
                        </a:lnTo>
                        <a:lnTo>
                          <a:pt x="1" y="306"/>
                        </a:lnTo>
                        <a:lnTo>
                          <a:pt x="2" y="306"/>
                        </a:lnTo>
                        <a:lnTo>
                          <a:pt x="2" y="307"/>
                        </a:lnTo>
                        <a:lnTo>
                          <a:pt x="2" y="308"/>
                        </a:lnTo>
                        <a:lnTo>
                          <a:pt x="1" y="309"/>
                        </a:lnTo>
                        <a:lnTo>
                          <a:pt x="1" y="310"/>
                        </a:lnTo>
                        <a:lnTo>
                          <a:pt x="1" y="311"/>
                        </a:lnTo>
                        <a:lnTo>
                          <a:pt x="1" y="312"/>
                        </a:lnTo>
                        <a:lnTo>
                          <a:pt x="2" y="313"/>
                        </a:lnTo>
                        <a:lnTo>
                          <a:pt x="2" y="314"/>
                        </a:lnTo>
                        <a:lnTo>
                          <a:pt x="2" y="315"/>
                        </a:lnTo>
                        <a:lnTo>
                          <a:pt x="3" y="316"/>
                        </a:lnTo>
                        <a:lnTo>
                          <a:pt x="4" y="317"/>
                        </a:lnTo>
                        <a:lnTo>
                          <a:pt x="3" y="317"/>
                        </a:lnTo>
                        <a:lnTo>
                          <a:pt x="3" y="318"/>
                        </a:lnTo>
                        <a:lnTo>
                          <a:pt x="2" y="318"/>
                        </a:lnTo>
                        <a:lnTo>
                          <a:pt x="2" y="319"/>
                        </a:lnTo>
                        <a:lnTo>
                          <a:pt x="1" y="319"/>
                        </a:lnTo>
                        <a:lnTo>
                          <a:pt x="1" y="320"/>
                        </a:lnTo>
                        <a:lnTo>
                          <a:pt x="0" y="320"/>
                        </a:lnTo>
                        <a:lnTo>
                          <a:pt x="0" y="321"/>
                        </a:lnTo>
                        <a:lnTo>
                          <a:pt x="1" y="321"/>
                        </a:lnTo>
                        <a:lnTo>
                          <a:pt x="2" y="321"/>
                        </a:lnTo>
                        <a:lnTo>
                          <a:pt x="2" y="322"/>
                        </a:lnTo>
                        <a:lnTo>
                          <a:pt x="3" y="322"/>
                        </a:lnTo>
                        <a:lnTo>
                          <a:pt x="4" y="322"/>
                        </a:lnTo>
                        <a:lnTo>
                          <a:pt x="5" y="322"/>
                        </a:lnTo>
                        <a:lnTo>
                          <a:pt x="4" y="323"/>
                        </a:lnTo>
                        <a:lnTo>
                          <a:pt x="4" y="324"/>
                        </a:lnTo>
                        <a:lnTo>
                          <a:pt x="4" y="325"/>
                        </a:lnTo>
                        <a:lnTo>
                          <a:pt x="5" y="325"/>
                        </a:lnTo>
                        <a:lnTo>
                          <a:pt x="6" y="325"/>
                        </a:lnTo>
                        <a:lnTo>
                          <a:pt x="6" y="326"/>
                        </a:lnTo>
                        <a:lnTo>
                          <a:pt x="5" y="326"/>
                        </a:lnTo>
                        <a:lnTo>
                          <a:pt x="5" y="327"/>
                        </a:lnTo>
                        <a:lnTo>
                          <a:pt x="4" y="328"/>
                        </a:lnTo>
                        <a:lnTo>
                          <a:pt x="4" y="329"/>
                        </a:lnTo>
                        <a:lnTo>
                          <a:pt x="5" y="330"/>
                        </a:lnTo>
                        <a:lnTo>
                          <a:pt x="6" y="331"/>
                        </a:lnTo>
                        <a:lnTo>
                          <a:pt x="6" y="332"/>
                        </a:lnTo>
                        <a:lnTo>
                          <a:pt x="7" y="333"/>
                        </a:lnTo>
                        <a:lnTo>
                          <a:pt x="8" y="334"/>
                        </a:lnTo>
                        <a:lnTo>
                          <a:pt x="8" y="336"/>
                        </a:lnTo>
                        <a:lnTo>
                          <a:pt x="8" y="337"/>
                        </a:lnTo>
                        <a:lnTo>
                          <a:pt x="9" y="338"/>
                        </a:lnTo>
                        <a:lnTo>
                          <a:pt x="9" y="339"/>
                        </a:lnTo>
                        <a:lnTo>
                          <a:pt x="9" y="340"/>
                        </a:lnTo>
                        <a:lnTo>
                          <a:pt x="10" y="340"/>
                        </a:lnTo>
                        <a:lnTo>
                          <a:pt x="11" y="341"/>
                        </a:lnTo>
                        <a:lnTo>
                          <a:pt x="13" y="342"/>
                        </a:lnTo>
                        <a:lnTo>
                          <a:pt x="14" y="342"/>
                        </a:lnTo>
                        <a:lnTo>
                          <a:pt x="15" y="342"/>
                        </a:lnTo>
                        <a:lnTo>
                          <a:pt x="16" y="342"/>
                        </a:lnTo>
                        <a:lnTo>
                          <a:pt x="17" y="342"/>
                        </a:lnTo>
                        <a:lnTo>
                          <a:pt x="18" y="342"/>
                        </a:lnTo>
                        <a:lnTo>
                          <a:pt x="19" y="342"/>
                        </a:lnTo>
                        <a:lnTo>
                          <a:pt x="20" y="342"/>
                        </a:lnTo>
                        <a:lnTo>
                          <a:pt x="21" y="342"/>
                        </a:lnTo>
                        <a:lnTo>
                          <a:pt x="21" y="343"/>
                        </a:lnTo>
                        <a:lnTo>
                          <a:pt x="20" y="343"/>
                        </a:lnTo>
                        <a:lnTo>
                          <a:pt x="20" y="344"/>
                        </a:lnTo>
                        <a:lnTo>
                          <a:pt x="20" y="345"/>
                        </a:lnTo>
                        <a:lnTo>
                          <a:pt x="20" y="346"/>
                        </a:lnTo>
                        <a:lnTo>
                          <a:pt x="21" y="346"/>
                        </a:lnTo>
                        <a:lnTo>
                          <a:pt x="22" y="345"/>
                        </a:lnTo>
                        <a:lnTo>
                          <a:pt x="22" y="344"/>
                        </a:lnTo>
                        <a:lnTo>
                          <a:pt x="23" y="344"/>
                        </a:lnTo>
                        <a:lnTo>
                          <a:pt x="24" y="344"/>
                        </a:lnTo>
                        <a:lnTo>
                          <a:pt x="25" y="344"/>
                        </a:lnTo>
                        <a:lnTo>
                          <a:pt x="26" y="344"/>
                        </a:lnTo>
                        <a:lnTo>
                          <a:pt x="27" y="344"/>
                        </a:lnTo>
                        <a:lnTo>
                          <a:pt x="29" y="344"/>
                        </a:lnTo>
                        <a:lnTo>
                          <a:pt x="30" y="344"/>
                        </a:lnTo>
                        <a:lnTo>
                          <a:pt x="30" y="345"/>
                        </a:lnTo>
                        <a:lnTo>
                          <a:pt x="31" y="346"/>
                        </a:lnTo>
                        <a:lnTo>
                          <a:pt x="32" y="347"/>
                        </a:lnTo>
                        <a:lnTo>
                          <a:pt x="33" y="347"/>
                        </a:lnTo>
                        <a:lnTo>
                          <a:pt x="34" y="347"/>
                        </a:lnTo>
                        <a:lnTo>
                          <a:pt x="34" y="348"/>
                        </a:lnTo>
                        <a:lnTo>
                          <a:pt x="34" y="349"/>
                        </a:lnTo>
                        <a:lnTo>
                          <a:pt x="33" y="350"/>
                        </a:lnTo>
                        <a:lnTo>
                          <a:pt x="33" y="351"/>
                        </a:lnTo>
                        <a:lnTo>
                          <a:pt x="34" y="352"/>
                        </a:lnTo>
                        <a:lnTo>
                          <a:pt x="35" y="353"/>
                        </a:lnTo>
                        <a:lnTo>
                          <a:pt x="36" y="353"/>
                        </a:lnTo>
                        <a:lnTo>
                          <a:pt x="35" y="353"/>
                        </a:lnTo>
                        <a:lnTo>
                          <a:pt x="34" y="354"/>
                        </a:lnTo>
                        <a:lnTo>
                          <a:pt x="33" y="355"/>
                        </a:lnTo>
                        <a:lnTo>
                          <a:pt x="33" y="356"/>
                        </a:lnTo>
                        <a:lnTo>
                          <a:pt x="34" y="357"/>
                        </a:lnTo>
                        <a:lnTo>
                          <a:pt x="34" y="358"/>
                        </a:lnTo>
                        <a:lnTo>
                          <a:pt x="35" y="359"/>
                        </a:lnTo>
                        <a:lnTo>
                          <a:pt x="36" y="359"/>
                        </a:lnTo>
                        <a:lnTo>
                          <a:pt x="36" y="360"/>
                        </a:lnTo>
                        <a:lnTo>
                          <a:pt x="36" y="361"/>
                        </a:lnTo>
                        <a:lnTo>
                          <a:pt x="36" y="362"/>
                        </a:lnTo>
                        <a:lnTo>
                          <a:pt x="36" y="363"/>
                        </a:lnTo>
                        <a:lnTo>
                          <a:pt x="38" y="364"/>
                        </a:lnTo>
                        <a:lnTo>
                          <a:pt x="42" y="366"/>
                        </a:lnTo>
                        <a:lnTo>
                          <a:pt x="42" y="367"/>
                        </a:lnTo>
                        <a:lnTo>
                          <a:pt x="43" y="367"/>
                        </a:lnTo>
                        <a:lnTo>
                          <a:pt x="43" y="368"/>
                        </a:lnTo>
                        <a:lnTo>
                          <a:pt x="42" y="368"/>
                        </a:lnTo>
                        <a:lnTo>
                          <a:pt x="42" y="369"/>
                        </a:lnTo>
                        <a:lnTo>
                          <a:pt x="41" y="369"/>
                        </a:lnTo>
                        <a:lnTo>
                          <a:pt x="41" y="370"/>
                        </a:lnTo>
                        <a:lnTo>
                          <a:pt x="42" y="370"/>
                        </a:lnTo>
                        <a:lnTo>
                          <a:pt x="44" y="370"/>
                        </a:lnTo>
                        <a:lnTo>
                          <a:pt x="46" y="370"/>
                        </a:lnTo>
                        <a:lnTo>
                          <a:pt x="47" y="370"/>
                        </a:lnTo>
                        <a:lnTo>
                          <a:pt x="48" y="371"/>
                        </a:lnTo>
                        <a:lnTo>
                          <a:pt x="48" y="372"/>
                        </a:lnTo>
                        <a:lnTo>
                          <a:pt x="48" y="373"/>
                        </a:lnTo>
                        <a:lnTo>
                          <a:pt x="49" y="373"/>
                        </a:lnTo>
                        <a:lnTo>
                          <a:pt x="50" y="373"/>
                        </a:lnTo>
                        <a:lnTo>
                          <a:pt x="51" y="374"/>
                        </a:lnTo>
                        <a:lnTo>
                          <a:pt x="52" y="375"/>
                        </a:lnTo>
                        <a:lnTo>
                          <a:pt x="51" y="376"/>
                        </a:lnTo>
                        <a:lnTo>
                          <a:pt x="50" y="377"/>
                        </a:lnTo>
                        <a:lnTo>
                          <a:pt x="49" y="378"/>
                        </a:lnTo>
                        <a:lnTo>
                          <a:pt x="47" y="378"/>
                        </a:lnTo>
                        <a:lnTo>
                          <a:pt x="46" y="379"/>
                        </a:lnTo>
                        <a:lnTo>
                          <a:pt x="45" y="379"/>
                        </a:lnTo>
                        <a:lnTo>
                          <a:pt x="43" y="379"/>
                        </a:lnTo>
                        <a:lnTo>
                          <a:pt x="42" y="378"/>
                        </a:lnTo>
                        <a:lnTo>
                          <a:pt x="41" y="378"/>
                        </a:lnTo>
                        <a:lnTo>
                          <a:pt x="41" y="377"/>
                        </a:lnTo>
                        <a:lnTo>
                          <a:pt x="40" y="377"/>
                        </a:lnTo>
                        <a:lnTo>
                          <a:pt x="39" y="377"/>
                        </a:lnTo>
                        <a:lnTo>
                          <a:pt x="38" y="377"/>
                        </a:lnTo>
                        <a:lnTo>
                          <a:pt x="37" y="378"/>
                        </a:lnTo>
                        <a:lnTo>
                          <a:pt x="37" y="379"/>
                        </a:lnTo>
                        <a:lnTo>
                          <a:pt x="40" y="382"/>
                        </a:lnTo>
                        <a:lnTo>
                          <a:pt x="41" y="383"/>
                        </a:lnTo>
                        <a:lnTo>
                          <a:pt x="41" y="385"/>
                        </a:lnTo>
                        <a:lnTo>
                          <a:pt x="40" y="386"/>
                        </a:lnTo>
                        <a:lnTo>
                          <a:pt x="40" y="387"/>
                        </a:lnTo>
                        <a:lnTo>
                          <a:pt x="40" y="388"/>
                        </a:lnTo>
                        <a:lnTo>
                          <a:pt x="41" y="389"/>
                        </a:lnTo>
                        <a:lnTo>
                          <a:pt x="42" y="389"/>
                        </a:lnTo>
                        <a:lnTo>
                          <a:pt x="42" y="390"/>
                        </a:lnTo>
                        <a:lnTo>
                          <a:pt x="42" y="391"/>
                        </a:lnTo>
                        <a:lnTo>
                          <a:pt x="44" y="391"/>
                        </a:lnTo>
                        <a:lnTo>
                          <a:pt x="46" y="391"/>
                        </a:lnTo>
                        <a:lnTo>
                          <a:pt x="46" y="389"/>
                        </a:lnTo>
                        <a:lnTo>
                          <a:pt x="47" y="388"/>
                        </a:lnTo>
                        <a:lnTo>
                          <a:pt x="48" y="388"/>
                        </a:lnTo>
                        <a:lnTo>
                          <a:pt x="50" y="388"/>
                        </a:lnTo>
                        <a:lnTo>
                          <a:pt x="52" y="389"/>
                        </a:lnTo>
                        <a:lnTo>
                          <a:pt x="53" y="388"/>
                        </a:lnTo>
                        <a:lnTo>
                          <a:pt x="55" y="387"/>
                        </a:lnTo>
                        <a:lnTo>
                          <a:pt x="56" y="387"/>
                        </a:lnTo>
                        <a:lnTo>
                          <a:pt x="59" y="388"/>
                        </a:lnTo>
                        <a:lnTo>
                          <a:pt x="61" y="388"/>
                        </a:lnTo>
                        <a:lnTo>
                          <a:pt x="62" y="389"/>
                        </a:lnTo>
                        <a:lnTo>
                          <a:pt x="63" y="390"/>
                        </a:lnTo>
                        <a:lnTo>
                          <a:pt x="63" y="392"/>
                        </a:lnTo>
                        <a:lnTo>
                          <a:pt x="64" y="393"/>
                        </a:lnTo>
                        <a:lnTo>
                          <a:pt x="65" y="394"/>
                        </a:lnTo>
                        <a:lnTo>
                          <a:pt x="66" y="394"/>
                        </a:lnTo>
                        <a:lnTo>
                          <a:pt x="67" y="394"/>
                        </a:lnTo>
                        <a:lnTo>
                          <a:pt x="67" y="395"/>
                        </a:lnTo>
                        <a:lnTo>
                          <a:pt x="66" y="395"/>
                        </a:lnTo>
                        <a:lnTo>
                          <a:pt x="65" y="396"/>
                        </a:lnTo>
                        <a:lnTo>
                          <a:pt x="64" y="397"/>
                        </a:lnTo>
                        <a:lnTo>
                          <a:pt x="64" y="398"/>
                        </a:lnTo>
                        <a:lnTo>
                          <a:pt x="65" y="399"/>
                        </a:lnTo>
                        <a:lnTo>
                          <a:pt x="65" y="401"/>
                        </a:lnTo>
                        <a:lnTo>
                          <a:pt x="67" y="402"/>
                        </a:lnTo>
                        <a:lnTo>
                          <a:pt x="68" y="402"/>
                        </a:lnTo>
                        <a:lnTo>
                          <a:pt x="70" y="402"/>
                        </a:lnTo>
                        <a:lnTo>
                          <a:pt x="72" y="402"/>
                        </a:lnTo>
                        <a:lnTo>
                          <a:pt x="73" y="402"/>
                        </a:lnTo>
                        <a:lnTo>
                          <a:pt x="73" y="403"/>
                        </a:lnTo>
                        <a:lnTo>
                          <a:pt x="73" y="404"/>
                        </a:lnTo>
                        <a:lnTo>
                          <a:pt x="74" y="405"/>
                        </a:lnTo>
                        <a:lnTo>
                          <a:pt x="75" y="406"/>
                        </a:lnTo>
                        <a:lnTo>
                          <a:pt x="76" y="407"/>
                        </a:lnTo>
                        <a:lnTo>
                          <a:pt x="75" y="409"/>
                        </a:lnTo>
                        <a:lnTo>
                          <a:pt x="77" y="411"/>
                        </a:lnTo>
                        <a:lnTo>
                          <a:pt x="77" y="412"/>
                        </a:lnTo>
                        <a:lnTo>
                          <a:pt x="79" y="412"/>
                        </a:lnTo>
                        <a:lnTo>
                          <a:pt x="80" y="412"/>
                        </a:lnTo>
                        <a:lnTo>
                          <a:pt x="80" y="411"/>
                        </a:lnTo>
                        <a:lnTo>
                          <a:pt x="81" y="411"/>
                        </a:lnTo>
                        <a:lnTo>
                          <a:pt x="82" y="411"/>
                        </a:lnTo>
                        <a:lnTo>
                          <a:pt x="83" y="412"/>
                        </a:lnTo>
                        <a:lnTo>
                          <a:pt x="83" y="413"/>
                        </a:lnTo>
                        <a:lnTo>
                          <a:pt x="85" y="412"/>
                        </a:lnTo>
                        <a:lnTo>
                          <a:pt x="86" y="413"/>
                        </a:lnTo>
                        <a:lnTo>
                          <a:pt x="87" y="413"/>
                        </a:lnTo>
                        <a:lnTo>
                          <a:pt x="89" y="413"/>
                        </a:lnTo>
                        <a:lnTo>
                          <a:pt x="90" y="412"/>
                        </a:lnTo>
                        <a:lnTo>
                          <a:pt x="91" y="411"/>
                        </a:lnTo>
                        <a:lnTo>
                          <a:pt x="92" y="411"/>
                        </a:lnTo>
                        <a:lnTo>
                          <a:pt x="93" y="411"/>
                        </a:lnTo>
                        <a:lnTo>
                          <a:pt x="94" y="411"/>
                        </a:lnTo>
                        <a:lnTo>
                          <a:pt x="95" y="412"/>
                        </a:lnTo>
                        <a:lnTo>
                          <a:pt x="96" y="412"/>
                        </a:lnTo>
                        <a:lnTo>
                          <a:pt x="96" y="413"/>
                        </a:lnTo>
                        <a:lnTo>
                          <a:pt x="96" y="414"/>
                        </a:lnTo>
                        <a:lnTo>
                          <a:pt x="96" y="415"/>
                        </a:lnTo>
                        <a:lnTo>
                          <a:pt x="96" y="416"/>
                        </a:lnTo>
                        <a:lnTo>
                          <a:pt x="97" y="417"/>
                        </a:lnTo>
                        <a:lnTo>
                          <a:pt x="98" y="417"/>
                        </a:lnTo>
                        <a:lnTo>
                          <a:pt x="100" y="417"/>
                        </a:lnTo>
                        <a:lnTo>
                          <a:pt x="101" y="417"/>
                        </a:lnTo>
                        <a:lnTo>
                          <a:pt x="101" y="416"/>
                        </a:lnTo>
                        <a:lnTo>
                          <a:pt x="102" y="415"/>
                        </a:lnTo>
                        <a:lnTo>
                          <a:pt x="103" y="415"/>
                        </a:lnTo>
                        <a:lnTo>
                          <a:pt x="103" y="416"/>
                        </a:lnTo>
                        <a:lnTo>
                          <a:pt x="104" y="417"/>
                        </a:lnTo>
                        <a:lnTo>
                          <a:pt x="105" y="417"/>
                        </a:lnTo>
                        <a:lnTo>
                          <a:pt x="106" y="417"/>
                        </a:lnTo>
                        <a:lnTo>
                          <a:pt x="106" y="416"/>
                        </a:lnTo>
                        <a:lnTo>
                          <a:pt x="107" y="416"/>
                        </a:lnTo>
                        <a:lnTo>
                          <a:pt x="107" y="417"/>
                        </a:lnTo>
                        <a:lnTo>
                          <a:pt x="108" y="417"/>
                        </a:lnTo>
                        <a:lnTo>
                          <a:pt x="108" y="418"/>
                        </a:lnTo>
                        <a:lnTo>
                          <a:pt x="110" y="418"/>
                        </a:lnTo>
                        <a:lnTo>
                          <a:pt x="111" y="418"/>
                        </a:lnTo>
                        <a:lnTo>
                          <a:pt x="112" y="418"/>
                        </a:lnTo>
                        <a:lnTo>
                          <a:pt x="113" y="419"/>
                        </a:lnTo>
                        <a:lnTo>
                          <a:pt x="114" y="419"/>
                        </a:lnTo>
                        <a:lnTo>
                          <a:pt x="115" y="420"/>
                        </a:lnTo>
                        <a:lnTo>
                          <a:pt x="116" y="421"/>
                        </a:lnTo>
                        <a:lnTo>
                          <a:pt x="117" y="421"/>
                        </a:lnTo>
                        <a:lnTo>
                          <a:pt x="118" y="421"/>
                        </a:lnTo>
                        <a:lnTo>
                          <a:pt x="119" y="421"/>
                        </a:lnTo>
                        <a:lnTo>
                          <a:pt x="120" y="421"/>
                        </a:lnTo>
                        <a:lnTo>
                          <a:pt x="120" y="422"/>
                        </a:lnTo>
                        <a:lnTo>
                          <a:pt x="119" y="422"/>
                        </a:lnTo>
                        <a:lnTo>
                          <a:pt x="119" y="423"/>
                        </a:lnTo>
                        <a:lnTo>
                          <a:pt x="120" y="423"/>
                        </a:lnTo>
                        <a:lnTo>
                          <a:pt x="120" y="424"/>
                        </a:lnTo>
                        <a:lnTo>
                          <a:pt x="120" y="425"/>
                        </a:lnTo>
                        <a:lnTo>
                          <a:pt x="120" y="426"/>
                        </a:lnTo>
                        <a:lnTo>
                          <a:pt x="119" y="427"/>
                        </a:lnTo>
                        <a:lnTo>
                          <a:pt x="118" y="427"/>
                        </a:lnTo>
                        <a:lnTo>
                          <a:pt x="116" y="427"/>
                        </a:lnTo>
                        <a:lnTo>
                          <a:pt x="115" y="428"/>
                        </a:lnTo>
                        <a:lnTo>
                          <a:pt x="116" y="429"/>
                        </a:lnTo>
                        <a:lnTo>
                          <a:pt x="117" y="430"/>
                        </a:lnTo>
                        <a:lnTo>
                          <a:pt x="118" y="430"/>
                        </a:lnTo>
                        <a:lnTo>
                          <a:pt x="119" y="430"/>
                        </a:lnTo>
                        <a:lnTo>
                          <a:pt x="119" y="431"/>
                        </a:lnTo>
                        <a:lnTo>
                          <a:pt x="118" y="431"/>
                        </a:lnTo>
                        <a:lnTo>
                          <a:pt x="117" y="431"/>
                        </a:lnTo>
                        <a:lnTo>
                          <a:pt x="116" y="431"/>
                        </a:lnTo>
                        <a:lnTo>
                          <a:pt x="115" y="431"/>
                        </a:lnTo>
                        <a:lnTo>
                          <a:pt x="115" y="432"/>
                        </a:lnTo>
                        <a:lnTo>
                          <a:pt x="115" y="433"/>
                        </a:lnTo>
                        <a:lnTo>
                          <a:pt x="115" y="434"/>
                        </a:lnTo>
                        <a:lnTo>
                          <a:pt x="116" y="434"/>
                        </a:lnTo>
                        <a:lnTo>
                          <a:pt x="117" y="435"/>
                        </a:lnTo>
                        <a:lnTo>
                          <a:pt x="118" y="436"/>
                        </a:lnTo>
                        <a:lnTo>
                          <a:pt x="118" y="437"/>
                        </a:lnTo>
                        <a:lnTo>
                          <a:pt x="118" y="438"/>
                        </a:lnTo>
                        <a:lnTo>
                          <a:pt x="117" y="438"/>
                        </a:lnTo>
                        <a:lnTo>
                          <a:pt x="117" y="439"/>
                        </a:lnTo>
                        <a:lnTo>
                          <a:pt x="117" y="440"/>
                        </a:lnTo>
                        <a:lnTo>
                          <a:pt x="116" y="441"/>
                        </a:lnTo>
                        <a:lnTo>
                          <a:pt x="116" y="442"/>
                        </a:lnTo>
                        <a:lnTo>
                          <a:pt x="114" y="442"/>
                        </a:lnTo>
                        <a:lnTo>
                          <a:pt x="114" y="441"/>
                        </a:lnTo>
                        <a:lnTo>
                          <a:pt x="112" y="441"/>
                        </a:lnTo>
                        <a:lnTo>
                          <a:pt x="111" y="442"/>
                        </a:lnTo>
                        <a:lnTo>
                          <a:pt x="110" y="442"/>
                        </a:lnTo>
                        <a:lnTo>
                          <a:pt x="109" y="442"/>
                        </a:lnTo>
                        <a:lnTo>
                          <a:pt x="108" y="442"/>
                        </a:lnTo>
                        <a:lnTo>
                          <a:pt x="107" y="442"/>
                        </a:lnTo>
                        <a:lnTo>
                          <a:pt x="106" y="443"/>
                        </a:lnTo>
                        <a:lnTo>
                          <a:pt x="106" y="444"/>
                        </a:lnTo>
                        <a:lnTo>
                          <a:pt x="105" y="445"/>
                        </a:lnTo>
                        <a:lnTo>
                          <a:pt x="104" y="445"/>
                        </a:lnTo>
                        <a:lnTo>
                          <a:pt x="103" y="445"/>
                        </a:lnTo>
                        <a:lnTo>
                          <a:pt x="102" y="445"/>
                        </a:lnTo>
                        <a:lnTo>
                          <a:pt x="102" y="446"/>
                        </a:lnTo>
                        <a:lnTo>
                          <a:pt x="102" y="447"/>
                        </a:lnTo>
                        <a:lnTo>
                          <a:pt x="102" y="448"/>
                        </a:lnTo>
                        <a:lnTo>
                          <a:pt x="103" y="448"/>
                        </a:lnTo>
                        <a:lnTo>
                          <a:pt x="103" y="449"/>
                        </a:lnTo>
                        <a:lnTo>
                          <a:pt x="104" y="449"/>
                        </a:lnTo>
                        <a:lnTo>
                          <a:pt x="105" y="449"/>
                        </a:lnTo>
                        <a:lnTo>
                          <a:pt x="105" y="450"/>
                        </a:lnTo>
                        <a:lnTo>
                          <a:pt x="104" y="450"/>
                        </a:lnTo>
                        <a:lnTo>
                          <a:pt x="104" y="451"/>
                        </a:lnTo>
                        <a:lnTo>
                          <a:pt x="111" y="450"/>
                        </a:lnTo>
                        <a:lnTo>
                          <a:pt x="114" y="452"/>
                        </a:lnTo>
                        <a:lnTo>
                          <a:pt x="106" y="455"/>
                        </a:lnTo>
                        <a:lnTo>
                          <a:pt x="106" y="457"/>
                        </a:lnTo>
                        <a:lnTo>
                          <a:pt x="100" y="457"/>
                        </a:lnTo>
                        <a:lnTo>
                          <a:pt x="100" y="459"/>
                        </a:lnTo>
                        <a:lnTo>
                          <a:pt x="105" y="463"/>
                        </a:lnTo>
                        <a:lnTo>
                          <a:pt x="101" y="464"/>
                        </a:lnTo>
                        <a:lnTo>
                          <a:pt x="96" y="472"/>
                        </a:lnTo>
                        <a:lnTo>
                          <a:pt x="91" y="471"/>
                        </a:lnTo>
                        <a:lnTo>
                          <a:pt x="89" y="474"/>
                        </a:lnTo>
                        <a:lnTo>
                          <a:pt x="93" y="476"/>
                        </a:lnTo>
                        <a:lnTo>
                          <a:pt x="96" y="480"/>
                        </a:lnTo>
                        <a:lnTo>
                          <a:pt x="101" y="482"/>
                        </a:lnTo>
                        <a:lnTo>
                          <a:pt x="109" y="485"/>
                        </a:lnTo>
                        <a:lnTo>
                          <a:pt x="117" y="491"/>
                        </a:lnTo>
                        <a:lnTo>
                          <a:pt x="117" y="490"/>
                        </a:lnTo>
                        <a:lnTo>
                          <a:pt x="118" y="490"/>
                        </a:lnTo>
                        <a:lnTo>
                          <a:pt x="119" y="490"/>
                        </a:lnTo>
                        <a:lnTo>
                          <a:pt x="119" y="491"/>
                        </a:lnTo>
                        <a:lnTo>
                          <a:pt x="120" y="491"/>
                        </a:lnTo>
                        <a:lnTo>
                          <a:pt x="121" y="491"/>
                        </a:lnTo>
                        <a:lnTo>
                          <a:pt x="122" y="491"/>
                        </a:lnTo>
                        <a:lnTo>
                          <a:pt x="123" y="491"/>
                        </a:lnTo>
                        <a:lnTo>
                          <a:pt x="124" y="491"/>
                        </a:lnTo>
                        <a:lnTo>
                          <a:pt x="125" y="491"/>
                        </a:lnTo>
                        <a:lnTo>
                          <a:pt x="125" y="492"/>
                        </a:lnTo>
                        <a:lnTo>
                          <a:pt x="126" y="492"/>
                        </a:lnTo>
                        <a:lnTo>
                          <a:pt x="127" y="492"/>
                        </a:lnTo>
                        <a:lnTo>
                          <a:pt x="127" y="493"/>
                        </a:lnTo>
                        <a:lnTo>
                          <a:pt x="129" y="493"/>
                        </a:lnTo>
                        <a:lnTo>
                          <a:pt x="129" y="494"/>
                        </a:lnTo>
                        <a:lnTo>
                          <a:pt x="130" y="494"/>
                        </a:lnTo>
                        <a:lnTo>
                          <a:pt x="131" y="494"/>
                        </a:lnTo>
                        <a:lnTo>
                          <a:pt x="132" y="495"/>
                        </a:lnTo>
                        <a:lnTo>
                          <a:pt x="133" y="495"/>
                        </a:lnTo>
                        <a:lnTo>
                          <a:pt x="138" y="495"/>
                        </a:lnTo>
                        <a:lnTo>
                          <a:pt x="139" y="495"/>
                        </a:lnTo>
                        <a:lnTo>
                          <a:pt x="141" y="495"/>
                        </a:lnTo>
                        <a:lnTo>
                          <a:pt x="142" y="495"/>
                        </a:lnTo>
                        <a:lnTo>
                          <a:pt x="142" y="496"/>
                        </a:lnTo>
                        <a:lnTo>
                          <a:pt x="143" y="496"/>
                        </a:lnTo>
                        <a:lnTo>
                          <a:pt x="144" y="496"/>
                        </a:lnTo>
                        <a:lnTo>
                          <a:pt x="145" y="496"/>
                        </a:lnTo>
                        <a:lnTo>
                          <a:pt x="146" y="497"/>
                        </a:lnTo>
                        <a:lnTo>
                          <a:pt x="147" y="498"/>
                        </a:lnTo>
                        <a:lnTo>
                          <a:pt x="148" y="498"/>
                        </a:lnTo>
                        <a:lnTo>
                          <a:pt x="149" y="498"/>
                        </a:lnTo>
                        <a:lnTo>
                          <a:pt x="150" y="498"/>
                        </a:lnTo>
                        <a:lnTo>
                          <a:pt x="150" y="499"/>
                        </a:lnTo>
                        <a:lnTo>
                          <a:pt x="151" y="499"/>
                        </a:lnTo>
                        <a:lnTo>
                          <a:pt x="152" y="499"/>
                        </a:lnTo>
                        <a:lnTo>
                          <a:pt x="152" y="500"/>
                        </a:lnTo>
                        <a:lnTo>
                          <a:pt x="153" y="500"/>
                        </a:lnTo>
                        <a:lnTo>
                          <a:pt x="153" y="501"/>
                        </a:lnTo>
                        <a:lnTo>
                          <a:pt x="153" y="502"/>
                        </a:lnTo>
                        <a:lnTo>
                          <a:pt x="154" y="502"/>
                        </a:lnTo>
                        <a:lnTo>
                          <a:pt x="155" y="502"/>
                        </a:lnTo>
                        <a:lnTo>
                          <a:pt x="157" y="501"/>
                        </a:lnTo>
                        <a:lnTo>
                          <a:pt x="159" y="500"/>
                        </a:lnTo>
                        <a:lnTo>
                          <a:pt x="160" y="500"/>
                        </a:lnTo>
                        <a:lnTo>
                          <a:pt x="161" y="500"/>
                        </a:lnTo>
                        <a:lnTo>
                          <a:pt x="161" y="501"/>
                        </a:lnTo>
                        <a:lnTo>
                          <a:pt x="162" y="501"/>
                        </a:lnTo>
                        <a:lnTo>
                          <a:pt x="163" y="501"/>
                        </a:lnTo>
                        <a:lnTo>
                          <a:pt x="163" y="500"/>
                        </a:lnTo>
                        <a:lnTo>
                          <a:pt x="164" y="500"/>
                        </a:lnTo>
                        <a:lnTo>
                          <a:pt x="166" y="501"/>
                        </a:lnTo>
                        <a:lnTo>
                          <a:pt x="167" y="502"/>
                        </a:lnTo>
                        <a:lnTo>
                          <a:pt x="168" y="503"/>
                        </a:lnTo>
                        <a:lnTo>
                          <a:pt x="169" y="503"/>
                        </a:lnTo>
                        <a:lnTo>
                          <a:pt x="170" y="503"/>
                        </a:lnTo>
                        <a:lnTo>
                          <a:pt x="171" y="503"/>
                        </a:lnTo>
                        <a:lnTo>
                          <a:pt x="172" y="503"/>
                        </a:lnTo>
                        <a:lnTo>
                          <a:pt x="172" y="504"/>
                        </a:lnTo>
                        <a:lnTo>
                          <a:pt x="171" y="505"/>
                        </a:lnTo>
                        <a:lnTo>
                          <a:pt x="170" y="506"/>
                        </a:lnTo>
                        <a:lnTo>
                          <a:pt x="171" y="506"/>
                        </a:lnTo>
                        <a:lnTo>
                          <a:pt x="172" y="506"/>
                        </a:lnTo>
                        <a:lnTo>
                          <a:pt x="173" y="507"/>
                        </a:lnTo>
                        <a:lnTo>
                          <a:pt x="173" y="508"/>
                        </a:lnTo>
                        <a:lnTo>
                          <a:pt x="174" y="508"/>
                        </a:lnTo>
                        <a:lnTo>
                          <a:pt x="175" y="508"/>
                        </a:lnTo>
                        <a:lnTo>
                          <a:pt x="176" y="509"/>
                        </a:lnTo>
                        <a:lnTo>
                          <a:pt x="177" y="509"/>
                        </a:lnTo>
                        <a:lnTo>
                          <a:pt x="178" y="510"/>
                        </a:lnTo>
                        <a:lnTo>
                          <a:pt x="179" y="510"/>
                        </a:lnTo>
                        <a:lnTo>
                          <a:pt x="180" y="510"/>
                        </a:lnTo>
                        <a:lnTo>
                          <a:pt x="181" y="509"/>
                        </a:lnTo>
                        <a:lnTo>
                          <a:pt x="182" y="510"/>
                        </a:lnTo>
                        <a:lnTo>
                          <a:pt x="182" y="511"/>
                        </a:lnTo>
                        <a:lnTo>
                          <a:pt x="183" y="512"/>
                        </a:lnTo>
                        <a:lnTo>
                          <a:pt x="184" y="512"/>
                        </a:lnTo>
                        <a:lnTo>
                          <a:pt x="185" y="512"/>
                        </a:lnTo>
                        <a:lnTo>
                          <a:pt x="185" y="513"/>
                        </a:lnTo>
                        <a:lnTo>
                          <a:pt x="186" y="513"/>
                        </a:lnTo>
                        <a:lnTo>
                          <a:pt x="186" y="514"/>
                        </a:lnTo>
                        <a:lnTo>
                          <a:pt x="186" y="515"/>
                        </a:lnTo>
                        <a:lnTo>
                          <a:pt x="186" y="516"/>
                        </a:lnTo>
                        <a:lnTo>
                          <a:pt x="187" y="516"/>
                        </a:lnTo>
                        <a:lnTo>
                          <a:pt x="189" y="516"/>
                        </a:lnTo>
                        <a:lnTo>
                          <a:pt x="190" y="516"/>
                        </a:lnTo>
                        <a:lnTo>
                          <a:pt x="191" y="517"/>
                        </a:lnTo>
                        <a:lnTo>
                          <a:pt x="192" y="517"/>
                        </a:lnTo>
                        <a:lnTo>
                          <a:pt x="193" y="517"/>
                        </a:lnTo>
                        <a:lnTo>
                          <a:pt x="193" y="516"/>
                        </a:lnTo>
                        <a:lnTo>
                          <a:pt x="193" y="515"/>
                        </a:lnTo>
                        <a:lnTo>
                          <a:pt x="194" y="514"/>
                        </a:lnTo>
                        <a:lnTo>
                          <a:pt x="196" y="512"/>
                        </a:lnTo>
                        <a:lnTo>
                          <a:pt x="196" y="509"/>
                        </a:lnTo>
                        <a:lnTo>
                          <a:pt x="193" y="504"/>
                        </a:lnTo>
                        <a:lnTo>
                          <a:pt x="191" y="503"/>
                        </a:lnTo>
                        <a:lnTo>
                          <a:pt x="191" y="501"/>
                        </a:lnTo>
                        <a:lnTo>
                          <a:pt x="189" y="499"/>
                        </a:lnTo>
                        <a:lnTo>
                          <a:pt x="189" y="498"/>
                        </a:lnTo>
                        <a:lnTo>
                          <a:pt x="190" y="496"/>
                        </a:lnTo>
                        <a:lnTo>
                          <a:pt x="190" y="495"/>
                        </a:lnTo>
                        <a:lnTo>
                          <a:pt x="189" y="496"/>
                        </a:lnTo>
                        <a:lnTo>
                          <a:pt x="189" y="494"/>
                        </a:lnTo>
                        <a:lnTo>
                          <a:pt x="190" y="490"/>
                        </a:lnTo>
                        <a:lnTo>
                          <a:pt x="191" y="489"/>
                        </a:lnTo>
                        <a:lnTo>
                          <a:pt x="190" y="489"/>
                        </a:lnTo>
                        <a:lnTo>
                          <a:pt x="189" y="493"/>
                        </a:lnTo>
                        <a:lnTo>
                          <a:pt x="188" y="493"/>
                        </a:lnTo>
                        <a:lnTo>
                          <a:pt x="188" y="492"/>
                        </a:lnTo>
                        <a:lnTo>
                          <a:pt x="189" y="491"/>
                        </a:lnTo>
                        <a:lnTo>
                          <a:pt x="187" y="485"/>
                        </a:lnTo>
                        <a:lnTo>
                          <a:pt x="186" y="486"/>
                        </a:lnTo>
                        <a:lnTo>
                          <a:pt x="185" y="484"/>
                        </a:lnTo>
                        <a:lnTo>
                          <a:pt x="182" y="483"/>
                        </a:lnTo>
                        <a:lnTo>
                          <a:pt x="182" y="482"/>
                        </a:lnTo>
                        <a:lnTo>
                          <a:pt x="182" y="480"/>
                        </a:lnTo>
                        <a:lnTo>
                          <a:pt x="185" y="479"/>
                        </a:lnTo>
                        <a:lnTo>
                          <a:pt x="184" y="477"/>
                        </a:lnTo>
                        <a:lnTo>
                          <a:pt x="185" y="479"/>
                        </a:lnTo>
                        <a:lnTo>
                          <a:pt x="186" y="478"/>
                        </a:lnTo>
                        <a:lnTo>
                          <a:pt x="185" y="477"/>
                        </a:lnTo>
                        <a:lnTo>
                          <a:pt x="186" y="477"/>
                        </a:lnTo>
                        <a:lnTo>
                          <a:pt x="187" y="474"/>
                        </a:lnTo>
                        <a:lnTo>
                          <a:pt x="188" y="474"/>
                        </a:lnTo>
                        <a:lnTo>
                          <a:pt x="188" y="472"/>
                        </a:lnTo>
                        <a:lnTo>
                          <a:pt x="189" y="472"/>
                        </a:lnTo>
                        <a:lnTo>
                          <a:pt x="188" y="472"/>
                        </a:lnTo>
                        <a:lnTo>
                          <a:pt x="189" y="472"/>
                        </a:lnTo>
                        <a:lnTo>
                          <a:pt x="190" y="471"/>
                        </a:lnTo>
                        <a:lnTo>
                          <a:pt x="189" y="470"/>
                        </a:lnTo>
                        <a:lnTo>
                          <a:pt x="190" y="470"/>
                        </a:lnTo>
                        <a:lnTo>
                          <a:pt x="190" y="469"/>
                        </a:lnTo>
                        <a:lnTo>
                          <a:pt x="188" y="468"/>
                        </a:lnTo>
                        <a:lnTo>
                          <a:pt x="189" y="468"/>
                        </a:lnTo>
                        <a:lnTo>
                          <a:pt x="190" y="469"/>
                        </a:lnTo>
                        <a:lnTo>
                          <a:pt x="190" y="470"/>
                        </a:lnTo>
                        <a:lnTo>
                          <a:pt x="191" y="469"/>
                        </a:lnTo>
                        <a:lnTo>
                          <a:pt x="190" y="469"/>
                        </a:lnTo>
                        <a:lnTo>
                          <a:pt x="190" y="468"/>
                        </a:lnTo>
                        <a:lnTo>
                          <a:pt x="192" y="470"/>
                        </a:lnTo>
                        <a:lnTo>
                          <a:pt x="192" y="468"/>
                        </a:lnTo>
                        <a:lnTo>
                          <a:pt x="196" y="468"/>
                        </a:lnTo>
                        <a:lnTo>
                          <a:pt x="196" y="467"/>
                        </a:lnTo>
                        <a:lnTo>
                          <a:pt x="198" y="467"/>
                        </a:lnTo>
                        <a:lnTo>
                          <a:pt x="197" y="467"/>
                        </a:lnTo>
                        <a:lnTo>
                          <a:pt x="199" y="465"/>
                        </a:lnTo>
                        <a:lnTo>
                          <a:pt x="200" y="467"/>
                        </a:lnTo>
                        <a:lnTo>
                          <a:pt x="201" y="467"/>
                        </a:lnTo>
                        <a:lnTo>
                          <a:pt x="201" y="466"/>
                        </a:lnTo>
                        <a:lnTo>
                          <a:pt x="200" y="464"/>
                        </a:lnTo>
                        <a:lnTo>
                          <a:pt x="199" y="461"/>
                        </a:lnTo>
                        <a:lnTo>
                          <a:pt x="198" y="460"/>
                        </a:lnTo>
                        <a:lnTo>
                          <a:pt x="197" y="458"/>
                        </a:lnTo>
                        <a:lnTo>
                          <a:pt x="197" y="456"/>
                        </a:lnTo>
                        <a:lnTo>
                          <a:pt x="197" y="455"/>
                        </a:lnTo>
                        <a:lnTo>
                          <a:pt x="198" y="455"/>
                        </a:lnTo>
                        <a:lnTo>
                          <a:pt x="200" y="455"/>
                        </a:lnTo>
                        <a:lnTo>
                          <a:pt x="201" y="455"/>
                        </a:lnTo>
                        <a:lnTo>
                          <a:pt x="202" y="455"/>
                        </a:lnTo>
                        <a:lnTo>
                          <a:pt x="202" y="454"/>
                        </a:lnTo>
                        <a:lnTo>
                          <a:pt x="198" y="447"/>
                        </a:lnTo>
                        <a:lnTo>
                          <a:pt x="197" y="445"/>
                        </a:lnTo>
                        <a:lnTo>
                          <a:pt x="196" y="444"/>
                        </a:lnTo>
                        <a:lnTo>
                          <a:pt x="194" y="443"/>
                        </a:lnTo>
                        <a:lnTo>
                          <a:pt x="192" y="443"/>
                        </a:lnTo>
                        <a:lnTo>
                          <a:pt x="189" y="442"/>
                        </a:lnTo>
                        <a:lnTo>
                          <a:pt x="188" y="443"/>
                        </a:lnTo>
                        <a:lnTo>
                          <a:pt x="186" y="443"/>
                        </a:lnTo>
                        <a:lnTo>
                          <a:pt x="185" y="443"/>
                        </a:lnTo>
                        <a:lnTo>
                          <a:pt x="185" y="442"/>
                        </a:lnTo>
                        <a:lnTo>
                          <a:pt x="185" y="440"/>
                        </a:lnTo>
                        <a:lnTo>
                          <a:pt x="186" y="439"/>
                        </a:lnTo>
                        <a:lnTo>
                          <a:pt x="186" y="438"/>
                        </a:lnTo>
                        <a:lnTo>
                          <a:pt x="185" y="437"/>
                        </a:lnTo>
                        <a:lnTo>
                          <a:pt x="182" y="436"/>
                        </a:lnTo>
                        <a:lnTo>
                          <a:pt x="180" y="436"/>
                        </a:lnTo>
                        <a:lnTo>
                          <a:pt x="179" y="435"/>
                        </a:lnTo>
                        <a:lnTo>
                          <a:pt x="178" y="435"/>
                        </a:lnTo>
                        <a:lnTo>
                          <a:pt x="179" y="433"/>
                        </a:lnTo>
                        <a:lnTo>
                          <a:pt x="179" y="432"/>
                        </a:lnTo>
                        <a:lnTo>
                          <a:pt x="180" y="430"/>
                        </a:lnTo>
                        <a:lnTo>
                          <a:pt x="181" y="429"/>
                        </a:lnTo>
                        <a:lnTo>
                          <a:pt x="183" y="427"/>
                        </a:lnTo>
                        <a:lnTo>
                          <a:pt x="184" y="426"/>
                        </a:lnTo>
                        <a:lnTo>
                          <a:pt x="182" y="424"/>
                        </a:lnTo>
                        <a:lnTo>
                          <a:pt x="181" y="422"/>
                        </a:lnTo>
                        <a:lnTo>
                          <a:pt x="182" y="420"/>
                        </a:lnTo>
                        <a:lnTo>
                          <a:pt x="183" y="418"/>
                        </a:lnTo>
                        <a:lnTo>
                          <a:pt x="187" y="415"/>
                        </a:lnTo>
                        <a:lnTo>
                          <a:pt x="187" y="413"/>
                        </a:lnTo>
                        <a:lnTo>
                          <a:pt x="188" y="412"/>
                        </a:lnTo>
                        <a:lnTo>
                          <a:pt x="190" y="411"/>
                        </a:lnTo>
                        <a:lnTo>
                          <a:pt x="196" y="417"/>
                        </a:lnTo>
                        <a:lnTo>
                          <a:pt x="197" y="417"/>
                        </a:lnTo>
                        <a:lnTo>
                          <a:pt x="198" y="417"/>
                        </a:lnTo>
                        <a:lnTo>
                          <a:pt x="199" y="417"/>
                        </a:lnTo>
                        <a:lnTo>
                          <a:pt x="200" y="416"/>
                        </a:lnTo>
                        <a:lnTo>
                          <a:pt x="200" y="415"/>
                        </a:lnTo>
                        <a:lnTo>
                          <a:pt x="199" y="409"/>
                        </a:lnTo>
                        <a:lnTo>
                          <a:pt x="202" y="408"/>
                        </a:lnTo>
                        <a:lnTo>
                          <a:pt x="205" y="405"/>
                        </a:lnTo>
                        <a:lnTo>
                          <a:pt x="206" y="402"/>
                        </a:lnTo>
                        <a:lnTo>
                          <a:pt x="210" y="402"/>
                        </a:lnTo>
                        <a:lnTo>
                          <a:pt x="212" y="401"/>
                        </a:lnTo>
                        <a:lnTo>
                          <a:pt x="215" y="399"/>
                        </a:lnTo>
                        <a:lnTo>
                          <a:pt x="217" y="396"/>
                        </a:lnTo>
                        <a:lnTo>
                          <a:pt x="219" y="395"/>
                        </a:lnTo>
                        <a:lnTo>
                          <a:pt x="221" y="395"/>
                        </a:lnTo>
                        <a:lnTo>
                          <a:pt x="223" y="396"/>
                        </a:lnTo>
                        <a:lnTo>
                          <a:pt x="224" y="398"/>
                        </a:lnTo>
                        <a:lnTo>
                          <a:pt x="228" y="398"/>
                        </a:lnTo>
                        <a:lnTo>
                          <a:pt x="229" y="396"/>
                        </a:lnTo>
                        <a:lnTo>
                          <a:pt x="230" y="394"/>
                        </a:lnTo>
                        <a:lnTo>
                          <a:pt x="231" y="394"/>
                        </a:lnTo>
                        <a:lnTo>
                          <a:pt x="232" y="394"/>
                        </a:lnTo>
                        <a:lnTo>
                          <a:pt x="234" y="395"/>
                        </a:lnTo>
                        <a:lnTo>
                          <a:pt x="235" y="396"/>
                        </a:lnTo>
                        <a:lnTo>
                          <a:pt x="234" y="397"/>
                        </a:lnTo>
                        <a:lnTo>
                          <a:pt x="236" y="398"/>
                        </a:lnTo>
                        <a:lnTo>
                          <a:pt x="237" y="398"/>
                        </a:lnTo>
                        <a:lnTo>
                          <a:pt x="238" y="398"/>
                        </a:lnTo>
                        <a:lnTo>
                          <a:pt x="240" y="397"/>
                        </a:lnTo>
                        <a:lnTo>
                          <a:pt x="241" y="397"/>
                        </a:lnTo>
                        <a:lnTo>
                          <a:pt x="243" y="398"/>
                        </a:lnTo>
                        <a:lnTo>
                          <a:pt x="245" y="399"/>
                        </a:lnTo>
                        <a:lnTo>
                          <a:pt x="246" y="402"/>
                        </a:lnTo>
                        <a:lnTo>
                          <a:pt x="248" y="401"/>
                        </a:lnTo>
                        <a:lnTo>
                          <a:pt x="249" y="402"/>
                        </a:lnTo>
                        <a:lnTo>
                          <a:pt x="249" y="403"/>
                        </a:lnTo>
                        <a:lnTo>
                          <a:pt x="249" y="404"/>
                        </a:lnTo>
                        <a:lnTo>
                          <a:pt x="249" y="405"/>
                        </a:lnTo>
                        <a:lnTo>
                          <a:pt x="250" y="406"/>
                        </a:lnTo>
                        <a:lnTo>
                          <a:pt x="250" y="407"/>
                        </a:lnTo>
                        <a:lnTo>
                          <a:pt x="251" y="408"/>
                        </a:lnTo>
                        <a:lnTo>
                          <a:pt x="251" y="409"/>
                        </a:lnTo>
                        <a:lnTo>
                          <a:pt x="253" y="409"/>
                        </a:lnTo>
                        <a:lnTo>
                          <a:pt x="254" y="409"/>
                        </a:lnTo>
                        <a:lnTo>
                          <a:pt x="255" y="409"/>
                        </a:lnTo>
                        <a:lnTo>
                          <a:pt x="255" y="407"/>
                        </a:lnTo>
                        <a:lnTo>
                          <a:pt x="254" y="406"/>
                        </a:lnTo>
                        <a:lnTo>
                          <a:pt x="254" y="405"/>
                        </a:lnTo>
                        <a:lnTo>
                          <a:pt x="254" y="404"/>
                        </a:lnTo>
                        <a:lnTo>
                          <a:pt x="255" y="404"/>
                        </a:lnTo>
                        <a:lnTo>
                          <a:pt x="256" y="404"/>
                        </a:lnTo>
                        <a:lnTo>
                          <a:pt x="258" y="405"/>
                        </a:lnTo>
                        <a:lnTo>
                          <a:pt x="259" y="406"/>
                        </a:lnTo>
                        <a:lnTo>
                          <a:pt x="261" y="407"/>
                        </a:lnTo>
                        <a:lnTo>
                          <a:pt x="263" y="408"/>
                        </a:lnTo>
                        <a:lnTo>
                          <a:pt x="265" y="409"/>
                        </a:lnTo>
                        <a:lnTo>
                          <a:pt x="267" y="408"/>
                        </a:lnTo>
                        <a:lnTo>
                          <a:pt x="268" y="407"/>
                        </a:lnTo>
                        <a:lnTo>
                          <a:pt x="270" y="404"/>
                        </a:lnTo>
                        <a:lnTo>
                          <a:pt x="272" y="403"/>
                        </a:lnTo>
                        <a:lnTo>
                          <a:pt x="275" y="402"/>
                        </a:lnTo>
                        <a:lnTo>
                          <a:pt x="278" y="402"/>
                        </a:lnTo>
                        <a:lnTo>
                          <a:pt x="279" y="403"/>
                        </a:lnTo>
                        <a:lnTo>
                          <a:pt x="279" y="404"/>
                        </a:lnTo>
                        <a:lnTo>
                          <a:pt x="279" y="405"/>
                        </a:lnTo>
                        <a:lnTo>
                          <a:pt x="280" y="405"/>
                        </a:lnTo>
                        <a:lnTo>
                          <a:pt x="282" y="405"/>
                        </a:lnTo>
                        <a:lnTo>
                          <a:pt x="283" y="405"/>
                        </a:lnTo>
                        <a:lnTo>
                          <a:pt x="283" y="404"/>
                        </a:lnTo>
                        <a:lnTo>
                          <a:pt x="282" y="403"/>
                        </a:lnTo>
                        <a:lnTo>
                          <a:pt x="283" y="403"/>
                        </a:lnTo>
                        <a:lnTo>
                          <a:pt x="283" y="402"/>
                        </a:lnTo>
                        <a:lnTo>
                          <a:pt x="284" y="402"/>
                        </a:lnTo>
                        <a:lnTo>
                          <a:pt x="285" y="402"/>
                        </a:lnTo>
                        <a:lnTo>
                          <a:pt x="287" y="402"/>
                        </a:lnTo>
                        <a:lnTo>
                          <a:pt x="289" y="402"/>
                        </a:lnTo>
                        <a:lnTo>
                          <a:pt x="290" y="403"/>
                        </a:lnTo>
                        <a:lnTo>
                          <a:pt x="291" y="404"/>
                        </a:lnTo>
                        <a:lnTo>
                          <a:pt x="291" y="406"/>
                        </a:lnTo>
                        <a:lnTo>
                          <a:pt x="292" y="407"/>
                        </a:lnTo>
                        <a:lnTo>
                          <a:pt x="296" y="408"/>
                        </a:lnTo>
                        <a:lnTo>
                          <a:pt x="300" y="409"/>
                        </a:lnTo>
                        <a:lnTo>
                          <a:pt x="300" y="410"/>
                        </a:lnTo>
                        <a:lnTo>
                          <a:pt x="301" y="410"/>
                        </a:lnTo>
                        <a:lnTo>
                          <a:pt x="302" y="410"/>
                        </a:lnTo>
                        <a:lnTo>
                          <a:pt x="303" y="410"/>
                        </a:lnTo>
                        <a:lnTo>
                          <a:pt x="304" y="409"/>
                        </a:lnTo>
                        <a:lnTo>
                          <a:pt x="304" y="408"/>
                        </a:lnTo>
                        <a:lnTo>
                          <a:pt x="303" y="407"/>
                        </a:lnTo>
                        <a:lnTo>
                          <a:pt x="303" y="406"/>
                        </a:lnTo>
                        <a:lnTo>
                          <a:pt x="304" y="406"/>
                        </a:lnTo>
                        <a:lnTo>
                          <a:pt x="305" y="406"/>
                        </a:lnTo>
                        <a:lnTo>
                          <a:pt x="308" y="407"/>
                        </a:lnTo>
                        <a:lnTo>
                          <a:pt x="312" y="408"/>
                        </a:lnTo>
                        <a:lnTo>
                          <a:pt x="315" y="407"/>
                        </a:lnTo>
                        <a:lnTo>
                          <a:pt x="317" y="406"/>
                        </a:lnTo>
                        <a:lnTo>
                          <a:pt x="319" y="405"/>
                        </a:lnTo>
                        <a:lnTo>
                          <a:pt x="320" y="403"/>
                        </a:lnTo>
                        <a:lnTo>
                          <a:pt x="320" y="401"/>
                        </a:lnTo>
                        <a:lnTo>
                          <a:pt x="319" y="400"/>
                        </a:lnTo>
                        <a:lnTo>
                          <a:pt x="318" y="399"/>
                        </a:lnTo>
                        <a:lnTo>
                          <a:pt x="316" y="399"/>
                        </a:lnTo>
                        <a:lnTo>
                          <a:pt x="314" y="398"/>
                        </a:lnTo>
                        <a:lnTo>
                          <a:pt x="314" y="397"/>
                        </a:lnTo>
                        <a:lnTo>
                          <a:pt x="313" y="396"/>
                        </a:lnTo>
                        <a:lnTo>
                          <a:pt x="309" y="396"/>
                        </a:lnTo>
                        <a:lnTo>
                          <a:pt x="308" y="395"/>
                        </a:lnTo>
                        <a:lnTo>
                          <a:pt x="309" y="394"/>
                        </a:lnTo>
                        <a:lnTo>
                          <a:pt x="308" y="393"/>
                        </a:lnTo>
                        <a:lnTo>
                          <a:pt x="306" y="393"/>
                        </a:lnTo>
                        <a:lnTo>
                          <a:pt x="305" y="393"/>
                        </a:lnTo>
                        <a:lnTo>
                          <a:pt x="305" y="392"/>
                        </a:lnTo>
                        <a:lnTo>
                          <a:pt x="305" y="391"/>
                        </a:lnTo>
                        <a:lnTo>
                          <a:pt x="306" y="390"/>
                        </a:lnTo>
                        <a:lnTo>
                          <a:pt x="307" y="390"/>
                        </a:lnTo>
                        <a:lnTo>
                          <a:pt x="309" y="390"/>
                        </a:lnTo>
                        <a:lnTo>
                          <a:pt x="310" y="389"/>
                        </a:lnTo>
                        <a:lnTo>
                          <a:pt x="312" y="389"/>
                        </a:lnTo>
                        <a:lnTo>
                          <a:pt x="313" y="388"/>
                        </a:lnTo>
                        <a:lnTo>
                          <a:pt x="314" y="387"/>
                        </a:lnTo>
                        <a:lnTo>
                          <a:pt x="314" y="386"/>
                        </a:lnTo>
                        <a:lnTo>
                          <a:pt x="313" y="385"/>
                        </a:lnTo>
                        <a:lnTo>
                          <a:pt x="311" y="385"/>
                        </a:lnTo>
                        <a:lnTo>
                          <a:pt x="311" y="384"/>
                        </a:lnTo>
                        <a:lnTo>
                          <a:pt x="311" y="383"/>
                        </a:lnTo>
                        <a:lnTo>
                          <a:pt x="311" y="381"/>
                        </a:lnTo>
                        <a:lnTo>
                          <a:pt x="312" y="380"/>
                        </a:lnTo>
                        <a:lnTo>
                          <a:pt x="314" y="379"/>
                        </a:lnTo>
                        <a:lnTo>
                          <a:pt x="318" y="379"/>
                        </a:lnTo>
                        <a:lnTo>
                          <a:pt x="324" y="379"/>
                        </a:lnTo>
                        <a:lnTo>
                          <a:pt x="324" y="378"/>
                        </a:lnTo>
                        <a:lnTo>
                          <a:pt x="324" y="377"/>
                        </a:lnTo>
                        <a:lnTo>
                          <a:pt x="315" y="375"/>
                        </a:lnTo>
                        <a:lnTo>
                          <a:pt x="315" y="374"/>
                        </a:lnTo>
                        <a:lnTo>
                          <a:pt x="316" y="374"/>
                        </a:lnTo>
                        <a:lnTo>
                          <a:pt x="318" y="373"/>
                        </a:lnTo>
                        <a:lnTo>
                          <a:pt x="318" y="372"/>
                        </a:lnTo>
                        <a:lnTo>
                          <a:pt x="313" y="372"/>
                        </a:lnTo>
                        <a:lnTo>
                          <a:pt x="314" y="370"/>
                        </a:lnTo>
                        <a:lnTo>
                          <a:pt x="315" y="369"/>
                        </a:lnTo>
                        <a:lnTo>
                          <a:pt x="314" y="368"/>
                        </a:lnTo>
                        <a:lnTo>
                          <a:pt x="316" y="367"/>
                        </a:lnTo>
                        <a:lnTo>
                          <a:pt x="318" y="365"/>
                        </a:lnTo>
                        <a:lnTo>
                          <a:pt x="319" y="365"/>
                        </a:lnTo>
                        <a:lnTo>
                          <a:pt x="321" y="366"/>
                        </a:lnTo>
                        <a:lnTo>
                          <a:pt x="322" y="367"/>
                        </a:lnTo>
                        <a:lnTo>
                          <a:pt x="324" y="367"/>
                        </a:lnTo>
                        <a:lnTo>
                          <a:pt x="326" y="366"/>
                        </a:lnTo>
                        <a:lnTo>
                          <a:pt x="327" y="367"/>
                        </a:lnTo>
                        <a:lnTo>
                          <a:pt x="329" y="367"/>
                        </a:lnTo>
                        <a:lnTo>
                          <a:pt x="329" y="366"/>
                        </a:lnTo>
                        <a:lnTo>
                          <a:pt x="330" y="365"/>
                        </a:lnTo>
                        <a:lnTo>
                          <a:pt x="332" y="365"/>
                        </a:lnTo>
                        <a:lnTo>
                          <a:pt x="334" y="365"/>
                        </a:lnTo>
                        <a:lnTo>
                          <a:pt x="336" y="364"/>
                        </a:lnTo>
                        <a:lnTo>
                          <a:pt x="339" y="363"/>
                        </a:lnTo>
                        <a:lnTo>
                          <a:pt x="342" y="363"/>
                        </a:lnTo>
                        <a:lnTo>
                          <a:pt x="344" y="361"/>
                        </a:lnTo>
                        <a:lnTo>
                          <a:pt x="346" y="361"/>
                        </a:lnTo>
                        <a:lnTo>
                          <a:pt x="348" y="361"/>
                        </a:lnTo>
                        <a:lnTo>
                          <a:pt x="350" y="361"/>
                        </a:lnTo>
                        <a:lnTo>
                          <a:pt x="352" y="362"/>
                        </a:lnTo>
                        <a:lnTo>
                          <a:pt x="352" y="360"/>
                        </a:lnTo>
                        <a:lnTo>
                          <a:pt x="353" y="359"/>
                        </a:lnTo>
                        <a:lnTo>
                          <a:pt x="359" y="358"/>
                        </a:lnTo>
                        <a:lnTo>
                          <a:pt x="361" y="358"/>
                        </a:lnTo>
                        <a:lnTo>
                          <a:pt x="371" y="356"/>
                        </a:lnTo>
                        <a:lnTo>
                          <a:pt x="378" y="354"/>
                        </a:lnTo>
                        <a:lnTo>
                          <a:pt x="381" y="354"/>
                        </a:lnTo>
                        <a:lnTo>
                          <a:pt x="381" y="351"/>
                        </a:lnTo>
                        <a:lnTo>
                          <a:pt x="384" y="351"/>
                        </a:lnTo>
                        <a:lnTo>
                          <a:pt x="385" y="349"/>
                        </a:lnTo>
                        <a:lnTo>
                          <a:pt x="391" y="348"/>
                        </a:lnTo>
                        <a:lnTo>
                          <a:pt x="394" y="349"/>
                        </a:lnTo>
                        <a:lnTo>
                          <a:pt x="398" y="351"/>
                        </a:lnTo>
                        <a:lnTo>
                          <a:pt x="400" y="351"/>
                        </a:lnTo>
                        <a:lnTo>
                          <a:pt x="402" y="350"/>
                        </a:lnTo>
                        <a:lnTo>
                          <a:pt x="404" y="349"/>
                        </a:lnTo>
                        <a:lnTo>
                          <a:pt x="405" y="350"/>
                        </a:lnTo>
                        <a:lnTo>
                          <a:pt x="406" y="352"/>
                        </a:lnTo>
                        <a:lnTo>
                          <a:pt x="407" y="354"/>
                        </a:lnTo>
                        <a:lnTo>
                          <a:pt x="407" y="356"/>
                        </a:lnTo>
                        <a:lnTo>
                          <a:pt x="408" y="357"/>
                        </a:lnTo>
                        <a:lnTo>
                          <a:pt x="409" y="358"/>
                        </a:lnTo>
                        <a:lnTo>
                          <a:pt x="410" y="360"/>
                        </a:lnTo>
                        <a:lnTo>
                          <a:pt x="408" y="360"/>
                        </a:lnTo>
                        <a:lnTo>
                          <a:pt x="407" y="361"/>
                        </a:lnTo>
                        <a:lnTo>
                          <a:pt x="407" y="362"/>
                        </a:lnTo>
                        <a:lnTo>
                          <a:pt x="407" y="363"/>
                        </a:lnTo>
                        <a:lnTo>
                          <a:pt x="408" y="364"/>
                        </a:lnTo>
                        <a:lnTo>
                          <a:pt x="409" y="365"/>
                        </a:lnTo>
                        <a:lnTo>
                          <a:pt x="411" y="365"/>
                        </a:lnTo>
                        <a:lnTo>
                          <a:pt x="413" y="364"/>
                        </a:lnTo>
                        <a:lnTo>
                          <a:pt x="414" y="363"/>
                        </a:lnTo>
                        <a:lnTo>
                          <a:pt x="416" y="362"/>
                        </a:lnTo>
                        <a:lnTo>
                          <a:pt x="417" y="361"/>
                        </a:lnTo>
                        <a:lnTo>
                          <a:pt x="418" y="361"/>
                        </a:lnTo>
                        <a:lnTo>
                          <a:pt x="419" y="362"/>
                        </a:lnTo>
                        <a:lnTo>
                          <a:pt x="419" y="363"/>
                        </a:lnTo>
                        <a:lnTo>
                          <a:pt x="419" y="364"/>
                        </a:lnTo>
                        <a:lnTo>
                          <a:pt x="419" y="366"/>
                        </a:lnTo>
                        <a:lnTo>
                          <a:pt x="420" y="366"/>
                        </a:lnTo>
                        <a:lnTo>
                          <a:pt x="420" y="367"/>
                        </a:lnTo>
                        <a:lnTo>
                          <a:pt x="421" y="367"/>
                        </a:lnTo>
                        <a:lnTo>
                          <a:pt x="423" y="367"/>
                        </a:lnTo>
                        <a:lnTo>
                          <a:pt x="423" y="366"/>
                        </a:lnTo>
                        <a:lnTo>
                          <a:pt x="422" y="365"/>
                        </a:lnTo>
                        <a:lnTo>
                          <a:pt x="422" y="364"/>
                        </a:lnTo>
                        <a:lnTo>
                          <a:pt x="423" y="364"/>
                        </a:lnTo>
                        <a:lnTo>
                          <a:pt x="425" y="364"/>
                        </a:lnTo>
                        <a:lnTo>
                          <a:pt x="427" y="366"/>
                        </a:lnTo>
                        <a:lnTo>
                          <a:pt x="428" y="366"/>
                        </a:lnTo>
                        <a:lnTo>
                          <a:pt x="429" y="366"/>
                        </a:lnTo>
                        <a:lnTo>
                          <a:pt x="430" y="365"/>
                        </a:lnTo>
                        <a:lnTo>
                          <a:pt x="431" y="365"/>
                        </a:lnTo>
                        <a:lnTo>
                          <a:pt x="432" y="365"/>
                        </a:lnTo>
                        <a:lnTo>
                          <a:pt x="432" y="366"/>
                        </a:lnTo>
                        <a:lnTo>
                          <a:pt x="432" y="367"/>
                        </a:lnTo>
                        <a:lnTo>
                          <a:pt x="431" y="368"/>
                        </a:lnTo>
                        <a:lnTo>
                          <a:pt x="430" y="369"/>
                        </a:lnTo>
                        <a:lnTo>
                          <a:pt x="428" y="369"/>
                        </a:lnTo>
                        <a:lnTo>
                          <a:pt x="427" y="370"/>
                        </a:lnTo>
                        <a:lnTo>
                          <a:pt x="428" y="371"/>
                        </a:lnTo>
                        <a:lnTo>
                          <a:pt x="428" y="372"/>
                        </a:lnTo>
                        <a:lnTo>
                          <a:pt x="429" y="372"/>
                        </a:lnTo>
                        <a:lnTo>
                          <a:pt x="431" y="372"/>
                        </a:lnTo>
                        <a:lnTo>
                          <a:pt x="433" y="371"/>
                        </a:lnTo>
                        <a:lnTo>
                          <a:pt x="434" y="371"/>
                        </a:lnTo>
                        <a:lnTo>
                          <a:pt x="435" y="371"/>
                        </a:lnTo>
                        <a:lnTo>
                          <a:pt x="436" y="371"/>
                        </a:lnTo>
                        <a:lnTo>
                          <a:pt x="437" y="372"/>
                        </a:lnTo>
                        <a:lnTo>
                          <a:pt x="438" y="373"/>
                        </a:lnTo>
                        <a:lnTo>
                          <a:pt x="439" y="373"/>
                        </a:lnTo>
                        <a:lnTo>
                          <a:pt x="440" y="370"/>
                        </a:lnTo>
                        <a:lnTo>
                          <a:pt x="442" y="368"/>
                        </a:lnTo>
                        <a:lnTo>
                          <a:pt x="445" y="368"/>
                        </a:lnTo>
                        <a:lnTo>
                          <a:pt x="448" y="366"/>
                        </a:lnTo>
                        <a:lnTo>
                          <a:pt x="456" y="362"/>
                        </a:lnTo>
                        <a:lnTo>
                          <a:pt x="458" y="361"/>
                        </a:lnTo>
                        <a:lnTo>
                          <a:pt x="461" y="361"/>
                        </a:lnTo>
                        <a:lnTo>
                          <a:pt x="461" y="362"/>
                        </a:lnTo>
                        <a:lnTo>
                          <a:pt x="460" y="364"/>
                        </a:lnTo>
                        <a:lnTo>
                          <a:pt x="457" y="365"/>
                        </a:lnTo>
                        <a:lnTo>
                          <a:pt x="458" y="367"/>
                        </a:lnTo>
                        <a:lnTo>
                          <a:pt x="463" y="369"/>
                        </a:lnTo>
                        <a:lnTo>
                          <a:pt x="467" y="370"/>
                        </a:lnTo>
                        <a:lnTo>
                          <a:pt x="470" y="374"/>
                        </a:lnTo>
                        <a:lnTo>
                          <a:pt x="485" y="395"/>
                        </a:lnTo>
                        <a:lnTo>
                          <a:pt x="487" y="399"/>
                        </a:lnTo>
                        <a:lnTo>
                          <a:pt x="487" y="401"/>
                        </a:lnTo>
                        <a:lnTo>
                          <a:pt x="488" y="404"/>
                        </a:lnTo>
                        <a:lnTo>
                          <a:pt x="489" y="405"/>
                        </a:lnTo>
                        <a:lnTo>
                          <a:pt x="492" y="406"/>
                        </a:lnTo>
                        <a:lnTo>
                          <a:pt x="494" y="405"/>
                        </a:lnTo>
                        <a:lnTo>
                          <a:pt x="495" y="404"/>
                        </a:lnTo>
                        <a:lnTo>
                          <a:pt x="495" y="401"/>
                        </a:lnTo>
                        <a:lnTo>
                          <a:pt x="497" y="401"/>
                        </a:lnTo>
                        <a:lnTo>
                          <a:pt x="499" y="401"/>
                        </a:lnTo>
                        <a:lnTo>
                          <a:pt x="501" y="402"/>
                        </a:lnTo>
                        <a:lnTo>
                          <a:pt x="500" y="404"/>
                        </a:lnTo>
                        <a:lnTo>
                          <a:pt x="504" y="404"/>
                        </a:lnTo>
                        <a:lnTo>
                          <a:pt x="504" y="407"/>
                        </a:lnTo>
                        <a:lnTo>
                          <a:pt x="506" y="406"/>
                        </a:lnTo>
                        <a:lnTo>
                          <a:pt x="509" y="406"/>
                        </a:lnTo>
                        <a:lnTo>
                          <a:pt x="511" y="406"/>
                        </a:lnTo>
                        <a:lnTo>
                          <a:pt x="514" y="407"/>
                        </a:lnTo>
                        <a:lnTo>
                          <a:pt x="515" y="406"/>
                        </a:lnTo>
                        <a:lnTo>
                          <a:pt x="515" y="405"/>
                        </a:lnTo>
                        <a:lnTo>
                          <a:pt x="518" y="405"/>
                        </a:lnTo>
                        <a:lnTo>
                          <a:pt x="519" y="404"/>
                        </a:lnTo>
                        <a:lnTo>
                          <a:pt x="523" y="404"/>
                        </a:lnTo>
                        <a:lnTo>
                          <a:pt x="526" y="404"/>
                        </a:lnTo>
                        <a:lnTo>
                          <a:pt x="527" y="406"/>
                        </a:lnTo>
                        <a:lnTo>
                          <a:pt x="529" y="408"/>
                        </a:lnTo>
                        <a:lnTo>
                          <a:pt x="530" y="411"/>
                        </a:lnTo>
                        <a:lnTo>
                          <a:pt x="531" y="413"/>
                        </a:lnTo>
                        <a:lnTo>
                          <a:pt x="532" y="413"/>
                        </a:lnTo>
                        <a:lnTo>
                          <a:pt x="535" y="414"/>
                        </a:lnTo>
                        <a:lnTo>
                          <a:pt x="537" y="415"/>
                        </a:lnTo>
                        <a:lnTo>
                          <a:pt x="537" y="417"/>
                        </a:lnTo>
                        <a:lnTo>
                          <a:pt x="536" y="418"/>
                        </a:lnTo>
                        <a:lnTo>
                          <a:pt x="537" y="420"/>
                        </a:lnTo>
                        <a:lnTo>
                          <a:pt x="539" y="421"/>
                        </a:lnTo>
                        <a:lnTo>
                          <a:pt x="542" y="421"/>
                        </a:lnTo>
                        <a:lnTo>
                          <a:pt x="544" y="422"/>
                        </a:lnTo>
                        <a:lnTo>
                          <a:pt x="546" y="422"/>
                        </a:lnTo>
                        <a:lnTo>
                          <a:pt x="548" y="422"/>
                        </a:lnTo>
                        <a:lnTo>
                          <a:pt x="552" y="419"/>
                        </a:lnTo>
                        <a:lnTo>
                          <a:pt x="553" y="419"/>
                        </a:lnTo>
                        <a:lnTo>
                          <a:pt x="553" y="421"/>
                        </a:lnTo>
                        <a:lnTo>
                          <a:pt x="556" y="424"/>
                        </a:lnTo>
                        <a:lnTo>
                          <a:pt x="559" y="426"/>
                        </a:lnTo>
                        <a:lnTo>
                          <a:pt x="562" y="430"/>
                        </a:lnTo>
                        <a:lnTo>
                          <a:pt x="567" y="424"/>
                        </a:lnTo>
                        <a:lnTo>
                          <a:pt x="580" y="418"/>
                        </a:lnTo>
                        <a:lnTo>
                          <a:pt x="595" y="412"/>
                        </a:lnTo>
                        <a:lnTo>
                          <a:pt x="603" y="410"/>
                        </a:lnTo>
                        <a:lnTo>
                          <a:pt x="615" y="412"/>
                        </a:lnTo>
                        <a:lnTo>
                          <a:pt x="622" y="412"/>
                        </a:lnTo>
                        <a:lnTo>
                          <a:pt x="627" y="417"/>
                        </a:lnTo>
                        <a:lnTo>
                          <a:pt x="635" y="417"/>
                        </a:lnTo>
                        <a:lnTo>
                          <a:pt x="641" y="418"/>
                        </a:lnTo>
                        <a:lnTo>
                          <a:pt x="648" y="418"/>
                        </a:lnTo>
                        <a:lnTo>
                          <a:pt x="655" y="417"/>
                        </a:lnTo>
                        <a:lnTo>
                          <a:pt x="658" y="409"/>
                        </a:lnTo>
                        <a:lnTo>
                          <a:pt x="655" y="403"/>
                        </a:lnTo>
                        <a:lnTo>
                          <a:pt x="661" y="396"/>
                        </a:lnTo>
                        <a:lnTo>
                          <a:pt x="666" y="391"/>
                        </a:lnTo>
                        <a:lnTo>
                          <a:pt x="671" y="392"/>
                        </a:lnTo>
                        <a:lnTo>
                          <a:pt x="682" y="397"/>
                        </a:lnTo>
                        <a:lnTo>
                          <a:pt x="690" y="398"/>
                        </a:lnTo>
                        <a:lnTo>
                          <a:pt x="695" y="402"/>
                        </a:lnTo>
                        <a:lnTo>
                          <a:pt x="695" y="409"/>
                        </a:lnTo>
                        <a:lnTo>
                          <a:pt x="703" y="413"/>
                        </a:lnTo>
                        <a:lnTo>
                          <a:pt x="708" y="414"/>
                        </a:lnTo>
                        <a:lnTo>
                          <a:pt x="718" y="412"/>
                        </a:lnTo>
                        <a:lnTo>
                          <a:pt x="722" y="410"/>
                        </a:lnTo>
                        <a:lnTo>
                          <a:pt x="727" y="411"/>
                        </a:lnTo>
                        <a:lnTo>
                          <a:pt x="735" y="413"/>
                        </a:lnTo>
                        <a:lnTo>
                          <a:pt x="742" y="418"/>
                        </a:lnTo>
                        <a:lnTo>
                          <a:pt x="749" y="419"/>
                        </a:lnTo>
                        <a:lnTo>
                          <a:pt x="756" y="425"/>
                        </a:lnTo>
                        <a:lnTo>
                          <a:pt x="767" y="426"/>
                        </a:lnTo>
                        <a:lnTo>
                          <a:pt x="776" y="428"/>
                        </a:lnTo>
                        <a:lnTo>
                          <a:pt x="791" y="424"/>
                        </a:lnTo>
                        <a:lnTo>
                          <a:pt x="798" y="421"/>
                        </a:lnTo>
                        <a:lnTo>
                          <a:pt x="805" y="416"/>
                        </a:lnTo>
                        <a:lnTo>
                          <a:pt x="814" y="417"/>
                        </a:lnTo>
                        <a:lnTo>
                          <a:pt x="820" y="419"/>
                        </a:lnTo>
                        <a:lnTo>
                          <a:pt x="827" y="418"/>
                        </a:lnTo>
                        <a:lnTo>
                          <a:pt x="833" y="420"/>
                        </a:lnTo>
                        <a:lnTo>
                          <a:pt x="838" y="422"/>
                        </a:lnTo>
                        <a:lnTo>
                          <a:pt x="845" y="421"/>
                        </a:lnTo>
                        <a:lnTo>
                          <a:pt x="850" y="418"/>
                        </a:lnTo>
                        <a:lnTo>
                          <a:pt x="853" y="414"/>
                        </a:lnTo>
                        <a:lnTo>
                          <a:pt x="860" y="400"/>
                        </a:lnTo>
                        <a:lnTo>
                          <a:pt x="867" y="393"/>
                        </a:lnTo>
                        <a:lnTo>
                          <a:pt x="867" y="388"/>
                        </a:lnTo>
                        <a:lnTo>
                          <a:pt x="864" y="384"/>
                        </a:lnTo>
                        <a:lnTo>
                          <a:pt x="869" y="379"/>
                        </a:lnTo>
                        <a:lnTo>
                          <a:pt x="880" y="376"/>
                        </a:lnTo>
                        <a:lnTo>
                          <a:pt x="892" y="375"/>
                        </a:lnTo>
                        <a:lnTo>
                          <a:pt x="897" y="377"/>
                        </a:lnTo>
                        <a:lnTo>
                          <a:pt x="902" y="380"/>
                        </a:lnTo>
                        <a:lnTo>
                          <a:pt x="907" y="380"/>
                        </a:lnTo>
                        <a:lnTo>
                          <a:pt x="913" y="381"/>
                        </a:lnTo>
                        <a:lnTo>
                          <a:pt x="916" y="386"/>
                        </a:lnTo>
                        <a:lnTo>
                          <a:pt x="921" y="397"/>
                        </a:lnTo>
                        <a:lnTo>
                          <a:pt x="925" y="404"/>
                        </a:lnTo>
                        <a:lnTo>
                          <a:pt x="929" y="416"/>
                        </a:lnTo>
                        <a:lnTo>
                          <a:pt x="932" y="424"/>
                        </a:lnTo>
                        <a:lnTo>
                          <a:pt x="939" y="423"/>
                        </a:lnTo>
                        <a:lnTo>
                          <a:pt x="945" y="424"/>
                        </a:lnTo>
                        <a:lnTo>
                          <a:pt x="956" y="431"/>
                        </a:lnTo>
                        <a:lnTo>
                          <a:pt x="961" y="436"/>
                        </a:lnTo>
                        <a:lnTo>
                          <a:pt x="962" y="443"/>
                        </a:lnTo>
                        <a:lnTo>
                          <a:pt x="970" y="446"/>
                        </a:lnTo>
                        <a:lnTo>
                          <a:pt x="981" y="442"/>
                        </a:lnTo>
                        <a:lnTo>
                          <a:pt x="993" y="437"/>
                        </a:lnTo>
                        <a:lnTo>
                          <a:pt x="998" y="436"/>
                        </a:lnTo>
                        <a:lnTo>
                          <a:pt x="997" y="444"/>
                        </a:lnTo>
                        <a:lnTo>
                          <a:pt x="993" y="450"/>
                        </a:lnTo>
                        <a:lnTo>
                          <a:pt x="990" y="458"/>
                        </a:lnTo>
                        <a:lnTo>
                          <a:pt x="989" y="464"/>
                        </a:lnTo>
                        <a:lnTo>
                          <a:pt x="985" y="469"/>
                        </a:lnTo>
                        <a:lnTo>
                          <a:pt x="982" y="475"/>
                        </a:lnTo>
                        <a:lnTo>
                          <a:pt x="977" y="476"/>
                        </a:lnTo>
                        <a:lnTo>
                          <a:pt x="971" y="474"/>
                        </a:lnTo>
                        <a:lnTo>
                          <a:pt x="963" y="480"/>
                        </a:lnTo>
                        <a:lnTo>
                          <a:pt x="965" y="486"/>
                        </a:lnTo>
                        <a:lnTo>
                          <a:pt x="965" y="496"/>
                        </a:lnTo>
                        <a:lnTo>
                          <a:pt x="959" y="501"/>
                        </a:lnTo>
                        <a:lnTo>
                          <a:pt x="959" y="504"/>
                        </a:lnTo>
                        <a:lnTo>
                          <a:pt x="965" y="504"/>
                        </a:lnTo>
                        <a:lnTo>
                          <a:pt x="969" y="499"/>
                        </a:lnTo>
                        <a:lnTo>
                          <a:pt x="971" y="497"/>
                        </a:lnTo>
                        <a:lnTo>
                          <a:pt x="973" y="498"/>
                        </a:lnTo>
                        <a:lnTo>
                          <a:pt x="976" y="501"/>
                        </a:lnTo>
                        <a:lnTo>
                          <a:pt x="982" y="503"/>
                        </a:lnTo>
                        <a:lnTo>
                          <a:pt x="988" y="502"/>
                        </a:lnTo>
                        <a:lnTo>
                          <a:pt x="995" y="498"/>
                        </a:lnTo>
                        <a:lnTo>
                          <a:pt x="1003" y="492"/>
                        </a:lnTo>
                        <a:lnTo>
                          <a:pt x="1007" y="486"/>
                        </a:lnTo>
                        <a:lnTo>
                          <a:pt x="1015" y="478"/>
                        </a:lnTo>
                        <a:lnTo>
                          <a:pt x="1030" y="461"/>
                        </a:lnTo>
                        <a:lnTo>
                          <a:pt x="1033" y="454"/>
                        </a:lnTo>
                        <a:lnTo>
                          <a:pt x="1044" y="440"/>
                        </a:lnTo>
                        <a:lnTo>
                          <a:pt x="1048" y="435"/>
                        </a:lnTo>
                        <a:lnTo>
                          <a:pt x="1051" y="424"/>
                        </a:lnTo>
                        <a:lnTo>
                          <a:pt x="1050" y="409"/>
                        </a:lnTo>
                        <a:lnTo>
                          <a:pt x="1053" y="402"/>
                        </a:lnTo>
                        <a:lnTo>
                          <a:pt x="1059" y="393"/>
                        </a:lnTo>
                        <a:lnTo>
                          <a:pt x="1057" y="385"/>
                        </a:lnTo>
                        <a:lnTo>
                          <a:pt x="1053" y="380"/>
                        </a:lnTo>
                        <a:lnTo>
                          <a:pt x="1058" y="380"/>
                        </a:lnTo>
                        <a:lnTo>
                          <a:pt x="1059" y="377"/>
                        </a:lnTo>
                        <a:lnTo>
                          <a:pt x="1051" y="373"/>
                        </a:lnTo>
                        <a:lnTo>
                          <a:pt x="1046" y="367"/>
                        </a:lnTo>
                        <a:lnTo>
                          <a:pt x="1040" y="366"/>
                        </a:lnTo>
                        <a:lnTo>
                          <a:pt x="1035" y="365"/>
                        </a:lnTo>
                        <a:lnTo>
                          <a:pt x="1033" y="373"/>
                        </a:lnTo>
                        <a:lnTo>
                          <a:pt x="1031" y="370"/>
                        </a:lnTo>
                        <a:lnTo>
                          <a:pt x="1027" y="372"/>
                        </a:lnTo>
                        <a:lnTo>
                          <a:pt x="1021" y="373"/>
                        </a:lnTo>
                        <a:lnTo>
                          <a:pt x="1023" y="369"/>
                        </a:lnTo>
                        <a:lnTo>
                          <a:pt x="1021" y="366"/>
                        </a:lnTo>
                        <a:lnTo>
                          <a:pt x="1016" y="371"/>
                        </a:lnTo>
                        <a:lnTo>
                          <a:pt x="1016" y="362"/>
                        </a:lnTo>
                        <a:lnTo>
                          <a:pt x="1015" y="360"/>
                        </a:lnTo>
                        <a:lnTo>
                          <a:pt x="1005" y="361"/>
                        </a:lnTo>
                        <a:lnTo>
                          <a:pt x="1002" y="358"/>
                        </a:lnTo>
                        <a:lnTo>
                          <a:pt x="1010" y="352"/>
                        </a:lnTo>
                        <a:lnTo>
                          <a:pt x="1020" y="344"/>
                        </a:lnTo>
                        <a:lnTo>
                          <a:pt x="1028" y="336"/>
                        </a:lnTo>
                        <a:lnTo>
                          <a:pt x="1034" y="331"/>
                        </a:lnTo>
                        <a:lnTo>
                          <a:pt x="1045" y="321"/>
                        </a:lnTo>
                        <a:lnTo>
                          <a:pt x="1057" y="310"/>
                        </a:lnTo>
                        <a:lnTo>
                          <a:pt x="1067" y="302"/>
                        </a:lnTo>
                        <a:lnTo>
                          <a:pt x="1072" y="299"/>
                        </a:lnTo>
                        <a:lnTo>
                          <a:pt x="1077" y="298"/>
                        </a:lnTo>
                        <a:lnTo>
                          <a:pt x="1084" y="297"/>
                        </a:lnTo>
                        <a:lnTo>
                          <a:pt x="1097" y="297"/>
                        </a:lnTo>
                        <a:lnTo>
                          <a:pt x="1102" y="301"/>
                        </a:lnTo>
                        <a:lnTo>
                          <a:pt x="1108" y="297"/>
                        </a:lnTo>
                        <a:lnTo>
                          <a:pt x="1114" y="299"/>
                        </a:lnTo>
                        <a:lnTo>
                          <a:pt x="1120" y="297"/>
                        </a:lnTo>
                        <a:lnTo>
                          <a:pt x="1127" y="297"/>
                        </a:lnTo>
                        <a:lnTo>
                          <a:pt x="1133" y="293"/>
                        </a:lnTo>
                        <a:lnTo>
                          <a:pt x="1151" y="295"/>
                        </a:lnTo>
                        <a:lnTo>
                          <a:pt x="1157" y="299"/>
                        </a:lnTo>
                        <a:lnTo>
                          <a:pt x="1151" y="301"/>
                        </a:lnTo>
                        <a:lnTo>
                          <a:pt x="1151" y="305"/>
                        </a:lnTo>
                        <a:lnTo>
                          <a:pt x="1160" y="303"/>
                        </a:lnTo>
                        <a:lnTo>
                          <a:pt x="1166" y="303"/>
                        </a:lnTo>
                        <a:lnTo>
                          <a:pt x="1174" y="300"/>
                        </a:lnTo>
                        <a:lnTo>
                          <a:pt x="1185" y="300"/>
                        </a:lnTo>
                        <a:lnTo>
                          <a:pt x="1184" y="297"/>
                        </a:lnTo>
                        <a:lnTo>
                          <a:pt x="1178" y="295"/>
                        </a:lnTo>
                        <a:lnTo>
                          <a:pt x="1184" y="285"/>
                        </a:lnTo>
                        <a:lnTo>
                          <a:pt x="1192" y="280"/>
                        </a:lnTo>
                        <a:lnTo>
                          <a:pt x="1201" y="268"/>
                        </a:lnTo>
                        <a:lnTo>
                          <a:pt x="1205" y="265"/>
                        </a:lnTo>
                        <a:lnTo>
                          <a:pt x="1218" y="263"/>
                        </a:lnTo>
                        <a:lnTo>
                          <a:pt x="1227" y="264"/>
                        </a:lnTo>
                        <a:lnTo>
                          <a:pt x="1228" y="264"/>
                        </a:lnTo>
                        <a:lnTo>
                          <a:pt x="1234" y="262"/>
                        </a:lnTo>
                        <a:lnTo>
                          <a:pt x="1230" y="273"/>
                        </a:lnTo>
                        <a:lnTo>
                          <a:pt x="1233" y="281"/>
                        </a:lnTo>
                        <a:lnTo>
                          <a:pt x="1238" y="279"/>
                        </a:lnTo>
                        <a:lnTo>
                          <a:pt x="1248" y="270"/>
                        </a:lnTo>
                        <a:lnTo>
                          <a:pt x="1253" y="266"/>
                        </a:lnTo>
                        <a:lnTo>
                          <a:pt x="1260" y="267"/>
                        </a:lnTo>
                        <a:lnTo>
                          <a:pt x="1261" y="257"/>
                        </a:lnTo>
                        <a:lnTo>
                          <a:pt x="1271" y="252"/>
                        </a:lnTo>
                        <a:lnTo>
                          <a:pt x="1268" y="265"/>
                        </a:lnTo>
                        <a:lnTo>
                          <a:pt x="1265" y="272"/>
                        </a:lnTo>
                        <a:lnTo>
                          <a:pt x="1262" y="278"/>
                        </a:lnTo>
                        <a:lnTo>
                          <a:pt x="1257" y="280"/>
                        </a:lnTo>
                        <a:lnTo>
                          <a:pt x="1251" y="282"/>
                        </a:lnTo>
                        <a:lnTo>
                          <a:pt x="1246" y="287"/>
                        </a:lnTo>
                        <a:lnTo>
                          <a:pt x="1239" y="294"/>
                        </a:lnTo>
                        <a:lnTo>
                          <a:pt x="1234" y="298"/>
                        </a:lnTo>
                        <a:lnTo>
                          <a:pt x="1225" y="307"/>
                        </a:lnTo>
                        <a:lnTo>
                          <a:pt x="1216" y="315"/>
                        </a:lnTo>
                        <a:lnTo>
                          <a:pt x="1209" y="318"/>
                        </a:lnTo>
                        <a:lnTo>
                          <a:pt x="1203" y="320"/>
                        </a:lnTo>
                        <a:lnTo>
                          <a:pt x="1201" y="328"/>
                        </a:lnTo>
                        <a:lnTo>
                          <a:pt x="1196" y="331"/>
                        </a:lnTo>
                        <a:lnTo>
                          <a:pt x="1192" y="337"/>
                        </a:lnTo>
                        <a:lnTo>
                          <a:pt x="1190" y="347"/>
                        </a:lnTo>
                        <a:lnTo>
                          <a:pt x="1191" y="356"/>
                        </a:lnTo>
                        <a:lnTo>
                          <a:pt x="1195" y="379"/>
                        </a:lnTo>
                        <a:lnTo>
                          <a:pt x="1198" y="389"/>
                        </a:lnTo>
                        <a:lnTo>
                          <a:pt x="1199" y="399"/>
                        </a:lnTo>
                        <a:lnTo>
                          <a:pt x="1201" y="407"/>
                        </a:lnTo>
                        <a:lnTo>
                          <a:pt x="1208" y="401"/>
                        </a:lnTo>
                        <a:lnTo>
                          <a:pt x="1213" y="397"/>
                        </a:lnTo>
                        <a:lnTo>
                          <a:pt x="1216" y="391"/>
                        </a:lnTo>
                        <a:lnTo>
                          <a:pt x="1218" y="383"/>
                        </a:lnTo>
                        <a:lnTo>
                          <a:pt x="1224" y="379"/>
                        </a:lnTo>
                        <a:lnTo>
                          <a:pt x="1231" y="379"/>
                        </a:lnTo>
                        <a:lnTo>
                          <a:pt x="1230" y="370"/>
                        </a:lnTo>
                        <a:lnTo>
                          <a:pt x="1234" y="365"/>
                        </a:lnTo>
                        <a:lnTo>
                          <a:pt x="1240" y="361"/>
                        </a:lnTo>
                        <a:lnTo>
                          <a:pt x="1246" y="362"/>
                        </a:lnTo>
                        <a:lnTo>
                          <a:pt x="1250" y="359"/>
                        </a:lnTo>
                        <a:lnTo>
                          <a:pt x="1246" y="351"/>
                        </a:lnTo>
                        <a:lnTo>
                          <a:pt x="1248" y="343"/>
                        </a:lnTo>
                        <a:lnTo>
                          <a:pt x="1254" y="338"/>
                        </a:lnTo>
                        <a:lnTo>
                          <a:pt x="1259" y="336"/>
                        </a:lnTo>
                        <a:lnTo>
                          <a:pt x="1256" y="331"/>
                        </a:lnTo>
                        <a:lnTo>
                          <a:pt x="1260" y="320"/>
                        </a:lnTo>
                        <a:lnTo>
                          <a:pt x="1256" y="318"/>
                        </a:lnTo>
                        <a:lnTo>
                          <a:pt x="1251" y="319"/>
                        </a:lnTo>
                        <a:lnTo>
                          <a:pt x="1249" y="314"/>
                        </a:lnTo>
                        <a:lnTo>
                          <a:pt x="1254" y="307"/>
                        </a:lnTo>
                        <a:lnTo>
                          <a:pt x="1261" y="298"/>
                        </a:lnTo>
                        <a:lnTo>
                          <a:pt x="1264" y="291"/>
                        </a:lnTo>
                        <a:lnTo>
                          <a:pt x="1271" y="289"/>
                        </a:lnTo>
                        <a:lnTo>
                          <a:pt x="1278" y="289"/>
                        </a:lnTo>
                        <a:lnTo>
                          <a:pt x="1282" y="285"/>
                        </a:lnTo>
                        <a:lnTo>
                          <a:pt x="1288" y="282"/>
                        </a:lnTo>
                        <a:lnTo>
                          <a:pt x="1288" y="287"/>
                        </a:lnTo>
                        <a:lnTo>
                          <a:pt x="1287" y="291"/>
                        </a:lnTo>
                        <a:lnTo>
                          <a:pt x="1296" y="285"/>
                        </a:lnTo>
                        <a:lnTo>
                          <a:pt x="1305" y="281"/>
                        </a:lnTo>
                        <a:lnTo>
                          <a:pt x="1311" y="281"/>
                        </a:lnTo>
                        <a:lnTo>
                          <a:pt x="1317" y="282"/>
                        </a:lnTo>
                        <a:lnTo>
                          <a:pt x="1322" y="286"/>
                        </a:lnTo>
                        <a:lnTo>
                          <a:pt x="1327" y="287"/>
                        </a:lnTo>
                        <a:lnTo>
                          <a:pt x="1331" y="282"/>
                        </a:lnTo>
                        <a:lnTo>
                          <a:pt x="1336" y="280"/>
                        </a:lnTo>
                        <a:lnTo>
                          <a:pt x="1341" y="277"/>
                        </a:lnTo>
                        <a:lnTo>
                          <a:pt x="1346" y="272"/>
                        </a:lnTo>
                        <a:lnTo>
                          <a:pt x="1351" y="269"/>
                        </a:lnTo>
                        <a:lnTo>
                          <a:pt x="1357" y="265"/>
                        </a:lnTo>
                        <a:lnTo>
                          <a:pt x="1362" y="264"/>
                        </a:lnTo>
                        <a:lnTo>
                          <a:pt x="1392" y="252"/>
                        </a:lnTo>
                        <a:lnTo>
                          <a:pt x="1405" y="256"/>
                        </a:lnTo>
                        <a:lnTo>
                          <a:pt x="1410" y="253"/>
                        </a:lnTo>
                        <a:lnTo>
                          <a:pt x="1411" y="249"/>
                        </a:lnTo>
                        <a:lnTo>
                          <a:pt x="1406" y="246"/>
                        </a:lnTo>
                        <a:lnTo>
                          <a:pt x="1410" y="244"/>
                        </a:lnTo>
                        <a:lnTo>
                          <a:pt x="1406" y="241"/>
                        </a:lnTo>
                        <a:lnTo>
                          <a:pt x="1403" y="233"/>
                        </a:lnTo>
                        <a:lnTo>
                          <a:pt x="1401" y="227"/>
                        </a:lnTo>
                        <a:lnTo>
                          <a:pt x="1392" y="225"/>
                        </a:lnTo>
                        <a:lnTo>
                          <a:pt x="1392" y="221"/>
                        </a:lnTo>
                        <a:lnTo>
                          <a:pt x="1403" y="222"/>
                        </a:lnTo>
                        <a:lnTo>
                          <a:pt x="1412" y="219"/>
                        </a:lnTo>
                        <a:lnTo>
                          <a:pt x="1418" y="215"/>
                        </a:lnTo>
                        <a:lnTo>
                          <a:pt x="1422" y="207"/>
                        </a:lnTo>
                        <a:lnTo>
                          <a:pt x="1418" y="203"/>
                        </a:lnTo>
                        <a:lnTo>
                          <a:pt x="1422" y="199"/>
                        </a:lnTo>
                        <a:lnTo>
                          <a:pt x="1430" y="197"/>
                        </a:lnTo>
                        <a:lnTo>
                          <a:pt x="1427" y="202"/>
                        </a:lnTo>
                        <a:lnTo>
                          <a:pt x="1430" y="208"/>
                        </a:lnTo>
                        <a:lnTo>
                          <a:pt x="1452" y="209"/>
                        </a:lnTo>
                        <a:lnTo>
                          <a:pt x="1454" y="216"/>
                        </a:lnTo>
                        <a:lnTo>
                          <a:pt x="1462" y="220"/>
                        </a:lnTo>
                        <a:lnTo>
                          <a:pt x="1464" y="219"/>
                        </a:lnTo>
                        <a:lnTo>
                          <a:pt x="1466" y="221"/>
                        </a:lnTo>
                        <a:lnTo>
                          <a:pt x="1471" y="224"/>
                        </a:lnTo>
                        <a:lnTo>
                          <a:pt x="1480" y="227"/>
                        </a:lnTo>
                        <a:lnTo>
                          <a:pt x="1485" y="224"/>
                        </a:lnTo>
                        <a:lnTo>
                          <a:pt x="1481" y="219"/>
                        </a:lnTo>
                        <a:lnTo>
                          <a:pt x="1489" y="216"/>
                        </a:lnTo>
                        <a:lnTo>
                          <a:pt x="1487" y="213"/>
                        </a:lnTo>
                        <a:lnTo>
                          <a:pt x="1491" y="209"/>
                        </a:lnTo>
                        <a:lnTo>
                          <a:pt x="1499" y="209"/>
                        </a:lnTo>
                        <a:lnTo>
                          <a:pt x="1496" y="205"/>
                        </a:lnTo>
                        <a:lnTo>
                          <a:pt x="1496" y="204"/>
                        </a:lnTo>
                        <a:lnTo>
                          <a:pt x="1501" y="207"/>
                        </a:lnTo>
                        <a:lnTo>
                          <a:pt x="1509" y="200"/>
                        </a:lnTo>
                        <a:lnTo>
                          <a:pt x="1502" y="196"/>
                        </a:lnTo>
                        <a:lnTo>
                          <a:pt x="1495" y="190"/>
                        </a:lnTo>
                        <a:lnTo>
                          <a:pt x="1490" y="186"/>
                        </a:lnTo>
                        <a:lnTo>
                          <a:pt x="1484" y="188"/>
                        </a:lnTo>
                        <a:lnTo>
                          <a:pt x="1478" y="185"/>
                        </a:lnTo>
                        <a:lnTo>
                          <a:pt x="1471" y="185"/>
                        </a:lnTo>
                        <a:lnTo>
                          <a:pt x="1470" y="190"/>
                        </a:lnTo>
                        <a:lnTo>
                          <a:pt x="1472" y="197"/>
                        </a:lnTo>
                        <a:lnTo>
                          <a:pt x="1465" y="190"/>
                        </a:lnTo>
                        <a:lnTo>
                          <a:pt x="1465" y="187"/>
                        </a:lnTo>
                        <a:lnTo>
                          <a:pt x="1462" y="180"/>
                        </a:lnTo>
                        <a:lnTo>
                          <a:pt x="1455" y="175"/>
                        </a:lnTo>
                        <a:lnTo>
                          <a:pt x="1456" y="179"/>
                        </a:lnTo>
                        <a:lnTo>
                          <a:pt x="1450" y="176"/>
                        </a:lnTo>
                        <a:lnTo>
                          <a:pt x="1451" y="174"/>
                        </a:lnTo>
                        <a:lnTo>
                          <a:pt x="1444" y="171"/>
                        </a:lnTo>
                        <a:lnTo>
                          <a:pt x="1439" y="167"/>
                        </a:lnTo>
                        <a:lnTo>
                          <a:pt x="1433" y="164"/>
                        </a:lnTo>
                        <a:lnTo>
                          <a:pt x="1424" y="159"/>
                        </a:lnTo>
                        <a:lnTo>
                          <a:pt x="1406" y="150"/>
                        </a:lnTo>
                        <a:lnTo>
                          <a:pt x="1392" y="145"/>
                        </a:lnTo>
                        <a:lnTo>
                          <a:pt x="1383" y="142"/>
                        </a:lnTo>
                        <a:lnTo>
                          <a:pt x="1373" y="140"/>
                        </a:lnTo>
                        <a:lnTo>
                          <a:pt x="1366" y="141"/>
                        </a:lnTo>
                        <a:lnTo>
                          <a:pt x="1359" y="140"/>
                        </a:lnTo>
                        <a:lnTo>
                          <a:pt x="1353" y="140"/>
                        </a:lnTo>
                        <a:lnTo>
                          <a:pt x="1341" y="138"/>
                        </a:lnTo>
                        <a:lnTo>
                          <a:pt x="1328" y="137"/>
                        </a:lnTo>
                        <a:lnTo>
                          <a:pt x="1326" y="145"/>
                        </a:lnTo>
                        <a:lnTo>
                          <a:pt x="1329" y="145"/>
                        </a:lnTo>
                        <a:lnTo>
                          <a:pt x="1333" y="153"/>
                        </a:lnTo>
                        <a:lnTo>
                          <a:pt x="1328" y="157"/>
                        </a:lnTo>
                        <a:lnTo>
                          <a:pt x="1322" y="158"/>
                        </a:lnTo>
                        <a:lnTo>
                          <a:pt x="1317" y="154"/>
                        </a:lnTo>
                        <a:lnTo>
                          <a:pt x="1307" y="151"/>
                        </a:lnTo>
                        <a:lnTo>
                          <a:pt x="1307" y="145"/>
                        </a:lnTo>
                        <a:lnTo>
                          <a:pt x="1300" y="142"/>
                        </a:lnTo>
                        <a:lnTo>
                          <a:pt x="1295" y="146"/>
                        </a:lnTo>
                        <a:lnTo>
                          <a:pt x="1283" y="145"/>
                        </a:lnTo>
                        <a:lnTo>
                          <a:pt x="1273" y="145"/>
                        </a:lnTo>
                        <a:lnTo>
                          <a:pt x="1268" y="141"/>
                        </a:lnTo>
                        <a:lnTo>
                          <a:pt x="1261" y="142"/>
                        </a:lnTo>
                        <a:lnTo>
                          <a:pt x="1255" y="143"/>
                        </a:lnTo>
                        <a:lnTo>
                          <a:pt x="1249" y="146"/>
                        </a:lnTo>
                        <a:lnTo>
                          <a:pt x="1241" y="145"/>
                        </a:lnTo>
                        <a:lnTo>
                          <a:pt x="1228" y="141"/>
                        </a:lnTo>
                        <a:lnTo>
                          <a:pt x="1231" y="133"/>
                        </a:lnTo>
                        <a:lnTo>
                          <a:pt x="1229" y="129"/>
                        </a:lnTo>
                        <a:lnTo>
                          <a:pt x="1220" y="122"/>
                        </a:lnTo>
                        <a:lnTo>
                          <a:pt x="1203" y="121"/>
                        </a:lnTo>
                        <a:lnTo>
                          <a:pt x="1190" y="121"/>
                        </a:lnTo>
                        <a:lnTo>
                          <a:pt x="1184" y="122"/>
                        </a:lnTo>
                        <a:lnTo>
                          <a:pt x="1171" y="123"/>
                        </a:lnTo>
                        <a:lnTo>
                          <a:pt x="1162" y="125"/>
                        </a:lnTo>
                        <a:lnTo>
                          <a:pt x="1158" y="122"/>
                        </a:lnTo>
                        <a:lnTo>
                          <a:pt x="1160" y="119"/>
                        </a:lnTo>
                        <a:lnTo>
                          <a:pt x="1156" y="116"/>
                        </a:lnTo>
                        <a:lnTo>
                          <a:pt x="1153" y="114"/>
                        </a:lnTo>
                        <a:lnTo>
                          <a:pt x="1145" y="114"/>
                        </a:lnTo>
                        <a:lnTo>
                          <a:pt x="1139" y="111"/>
                        </a:lnTo>
                        <a:lnTo>
                          <a:pt x="1131" y="109"/>
                        </a:lnTo>
                        <a:lnTo>
                          <a:pt x="1136" y="107"/>
                        </a:lnTo>
                        <a:lnTo>
                          <a:pt x="1138" y="106"/>
                        </a:lnTo>
                        <a:lnTo>
                          <a:pt x="1136" y="102"/>
                        </a:lnTo>
                        <a:lnTo>
                          <a:pt x="1129" y="99"/>
                        </a:lnTo>
                        <a:lnTo>
                          <a:pt x="1123" y="98"/>
                        </a:lnTo>
                        <a:lnTo>
                          <a:pt x="1113" y="98"/>
                        </a:lnTo>
                        <a:lnTo>
                          <a:pt x="1105" y="97"/>
                        </a:lnTo>
                        <a:lnTo>
                          <a:pt x="1094" y="94"/>
                        </a:lnTo>
                        <a:lnTo>
                          <a:pt x="1088" y="93"/>
                        </a:lnTo>
                        <a:lnTo>
                          <a:pt x="1077" y="92"/>
                        </a:lnTo>
                        <a:lnTo>
                          <a:pt x="1061" y="91"/>
                        </a:lnTo>
                        <a:lnTo>
                          <a:pt x="1055" y="90"/>
                        </a:lnTo>
                        <a:lnTo>
                          <a:pt x="1053" y="91"/>
                        </a:lnTo>
                        <a:lnTo>
                          <a:pt x="1056" y="94"/>
                        </a:lnTo>
                        <a:lnTo>
                          <a:pt x="1050" y="100"/>
                        </a:lnTo>
                        <a:lnTo>
                          <a:pt x="1044" y="103"/>
                        </a:lnTo>
                        <a:lnTo>
                          <a:pt x="1043" y="108"/>
                        </a:lnTo>
                        <a:lnTo>
                          <a:pt x="1046" y="113"/>
                        </a:lnTo>
                        <a:lnTo>
                          <a:pt x="1036" y="114"/>
                        </a:lnTo>
                        <a:lnTo>
                          <a:pt x="1031" y="117"/>
                        </a:lnTo>
                        <a:lnTo>
                          <a:pt x="1027" y="118"/>
                        </a:lnTo>
                        <a:lnTo>
                          <a:pt x="1019" y="114"/>
                        </a:lnTo>
                        <a:lnTo>
                          <a:pt x="1012" y="112"/>
                        </a:lnTo>
                        <a:lnTo>
                          <a:pt x="1007" y="111"/>
                        </a:lnTo>
                        <a:lnTo>
                          <a:pt x="1001" y="110"/>
                        </a:lnTo>
                        <a:lnTo>
                          <a:pt x="996" y="114"/>
                        </a:lnTo>
                        <a:lnTo>
                          <a:pt x="991" y="114"/>
                        </a:lnTo>
                        <a:lnTo>
                          <a:pt x="985" y="112"/>
                        </a:lnTo>
                        <a:lnTo>
                          <a:pt x="980" y="108"/>
                        </a:lnTo>
                        <a:lnTo>
                          <a:pt x="975" y="109"/>
                        </a:lnTo>
                        <a:lnTo>
                          <a:pt x="972" y="117"/>
                        </a:lnTo>
                        <a:lnTo>
                          <a:pt x="968" y="124"/>
                        </a:lnTo>
                        <a:lnTo>
                          <a:pt x="962" y="122"/>
                        </a:lnTo>
                        <a:lnTo>
                          <a:pt x="956" y="122"/>
                        </a:lnTo>
                        <a:lnTo>
                          <a:pt x="951" y="118"/>
                        </a:lnTo>
                        <a:lnTo>
                          <a:pt x="943" y="108"/>
                        </a:lnTo>
                        <a:lnTo>
                          <a:pt x="947" y="100"/>
                        </a:lnTo>
                        <a:lnTo>
                          <a:pt x="946" y="90"/>
                        </a:lnTo>
                        <a:lnTo>
                          <a:pt x="944" y="83"/>
                        </a:lnTo>
                        <a:lnTo>
                          <a:pt x="934" y="78"/>
                        </a:lnTo>
                        <a:lnTo>
                          <a:pt x="928" y="78"/>
                        </a:lnTo>
                        <a:lnTo>
                          <a:pt x="923" y="79"/>
                        </a:lnTo>
                        <a:lnTo>
                          <a:pt x="913" y="76"/>
                        </a:lnTo>
                        <a:lnTo>
                          <a:pt x="903" y="73"/>
                        </a:lnTo>
                        <a:lnTo>
                          <a:pt x="896" y="74"/>
                        </a:lnTo>
                        <a:lnTo>
                          <a:pt x="891" y="75"/>
                        </a:lnTo>
                        <a:lnTo>
                          <a:pt x="890" y="86"/>
                        </a:lnTo>
                        <a:lnTo>
                          <a:pt x="884" y="87"/>
                        </a:lnTo>
                        <a:lnTo>
                          <a:pt x="878" y="88"/>
                        </a:lnTo>
                        <a:lnTo>
                          <a:pt x="867" y="87"/>
                        </a:lnTo>
                        <a:lnTo>
                          <a:pt x="860" y="87"/>
                        </a:lnTo>
                        <a:lnTo>
                          <a:pt x="855" y="85"/>
                        </a:lnTo>
                        <a:lnTo>
                          <a:pt x="846" y="77"/>
                        </a:lnTo>
                        <a:lnTo>
                          <a:pt x="841" y="77"/>
                        </a:lnTo>
                        <a:lnTo>
                          <a:pt x="829" y="75"/>
                        </a:lnTo>
                        <a:lnTo>
                          <a:pt x="819" y="74"/>
                        </a:lnTo>
                        <a:lnTo>
                          <a:pt x="813" y="76"/>
                        </a:lnTo>
                        <a:lnTo>
                          <a:pt x="798" y="74"/>
                        </a:lnTo>
                        <a:lnTo>
                          <a:pt x="793" y="74"/>
                        </a:lnTo>
                        <a:lnTo>
                          <a:pt x="787" y="74"/>
                        </a:lnTo>
                        <a:lnTo>
                          <a:pt x="771" y="69"/>
                        </a:lnTo>
                        <a:lnTo>
                          <a:pt x="748" y="79"/>
                        </a:lnTo>
                        <a:lnTo>
                          <a:pt x="761" y="67"/>
                        </a:lnTo>
                        <a:lnTo>
                          <a:pt x="798" y="49"/>
                        </a:lnTo>
                        <a:lnTo>
                          <a:pt x="801" y="46"/>
                        </a:lnTo>
                        <a:lnTo>
                          <a:pt x="802" y="34"/>
                        </a:lnTo>
                        <a:lnTo>
                          <a:pt x="795" y="29"/>
                        </a:lnTo>
                        <a:lnTo>
                          <a:pt x="784" y="22"/>
                        </a:lnTo>
                        <a:lnTo>
                          <a:pt x="775" y="18"/>
                        </a:lnTo>
                        <a:lnTo>
                          <a:pt x="769" y="18"/>
                        </a:lnTo>
                        <a:lnTo>
                          <a:pt x="753" y="18"/>
                        </a:lnTo>
                        <a:lnTo>
                          <a:pt x="742" y="23"/>
                        </a:lnTo>
                        <a:lnTo>
                          <a:pt x="735" y="23"/>
                        </a:lnTo>
                        <a:lnTo>
                          <a:pt x="742" y="15"/>
                        </a:lnTo>
                        <a:lnTo>
                          <a:pt x="735" y="12"/>
                        </a:lnTo>
                        <a:lnTo>
                          <a:pt x="719" y="12"/>
                        </a:lnTo>
                        <a:lnTo>
                          <a:pt x="730" y="5"/>
                        </a:lnTo>
                        <a:lnTo>
                          <a:pt x="718" y="0"/>
                        </a:lnTo>
                        <a:lnTo>
                          <a:pt x="706" y="1"/>
                        </a:lnTo>
                        <a:lnTo>
                          <a:pt x="692" y="8"/>
                        </a:lnTo>
                        <a:lnTo>
                          <a:pt x="683" y="17"/>
                        </a:lnTo>
                        <a:lnTo>
                          <a:pt x="684" y="17"/>
                        </a:lnTo>
                        <a:lnTo>
                          <a:pt x="687" y="19"/>
                        </a:lnTo>
                        <a:lnTo>
                          <a:pt x="681" y="23"/>
                        </a:lnTo>
                        <a:lnTo>
                          <a:pt x="673" y="23"/>
                        </a:lnTo>
                        <a:lnTo>
                          <a:pt x="665" y="23"/>
                        </a:lnTo>
                        <a:lnTo>
                          <a:pt x="669" y="27"/>
                        </a:lnTo>
                        <a:lnTo>
                          <a:pt x="670" y="30"/>
                        </a:lnTo>
                        <a:lnTo>
                          <a:pt x="659" y="28"/>
                        </a:lnTo>
                        <a:lnTo>
                          <a:pt x="654" y="32"/>
                        </a:lnTo>
                        <a:lnTo>
                          <a:pt x="649" y="32"/>
                        </a:lnTo>
                        <a:lnTo>
                          <a:pt x="644" y="32"/>
                        </a:lnTo>
                        <a:lnTo>
                          <a:pt x="637" y="30"/>
                        </a:lnTo>
                        <a:lnTo>
                          <a:pt x="632" y="29"/>
                        </a:lnTo>
                        <a:lnTo>
                          <a:pt x="621" y="30"/>
                        </a:lnTo>
                        <a:lnTo>
                          <a:pt x="608" y="33"/>
                        </a:lnTo>
                        <a:lnTo>
                          <a:pt x="603" y="37"/>
                        </a:lnTo>
                        <a:lnTo>
                          <a:pt x="592" y="39"/>
                        </a:lnTo>
                        <a:lnTo>
                          <a:pt x="587" y="39"/>
                        </a:lnTo>
                        <a:lnTo>
                          <a:pt x="579" y="42"/>
                        </a:lnTo>
                        <a:lnTo>
                          <a:pt x="572" y="43"/>
                        </a:lnTo>
                        <a:lnTo>
                          <a:pt x="561" y="49"/>
                        </a:lnTo>
                        <a:lnTo>
                          <a:pt x="555" y="48"/>
                        </a:lnTo>
                        <a:lnTo>
                          <a:pt x="559" y="52"/>
                        </a:lnTo>
                        <a:lnTo>
                          <a:pt x="553" y="56"/>
                        </a:lnTo>
                        <a:lnTo>
                          <a:pt x="546" y="54"/>
                        </a:lnTo>
                        <a:lnTo>
                          <a:pt x="544" y="57"/>
                        </a:lnTo>
                        <a:lnTo>
                          <a:pt x="551" y="60"/>
                        </a:lnTo>
                        <a:lnTo>
                          <a:pt x="544" y="63"/>
                        </a:lnTo>
                        <a:lnTo>
                          <a:pt x="552" y="65"/>
                        </a:lnTo>
                        <a:lnTo>
                          <a:pt x="551" y="71"/>
                        </a:lnTo>
                        <a:lnTo>
                          <a:pt x="528" y="74"/>
                        </a:lnTo>
                        <a:lnTo>
                          <a:pt x="521" y="75"/>
                        </a:lnTo>
                        <a:lnTo>
                          <a:pt x="514" y="75"/>
                        </a:lnTo>
                        <a:lnTo>
                          <a:pt x="503" y="76"/>
                        </a:lnTo>
                        <a:lnTo>
                          <a:pt x="498" y="78"/>
                        </a:lnTo>
                        <a:lnTo>
                          <a:pt x="493" y="84"/>
                        </a:lnTo>
                        <a:lnTo>
                          <a:pt x="500" y="97"/>
                        </a:lnTo>
                        <a:lnTo>
                          <a:pt x="512" y="102"/>
                        </a:lnTo>
                        <a:lnTo>
                          <a:pt x="516" y="109"/>
                        </a:lnTo>
                        <a:lnTo>
                          <a:pt x="504" y="108"/>
                        </a:lnTo>
                        <a:lnTo>
                          <a:pt x="492" y="102"/>
                        </a:lnTo>
                        <a:lnTo>
                          <a:pt x="479" y="98"/>
                        </a:lnTo>
                        <a:lnTo>
                          <a:pt x="471" y="99"/>
                        </a:lnTo>
                        <a:lnTo>
                          <a:pt x="463" y="111"/>
                        </a:lnTo>
                        <a:lnTo>
                          <a:pt x="455" y="109"/>
                        </a:lnTo>
                        <a:lnTo>
                          <a:pt x="462" y="118"/>
                        </a:lnTo>
                        <a:lnTo>
                          <a:pt x="449" y="116"/>
                        </a:lnTo>
                        <a:lnTo>
                          <a:pt x="446" y="108"/>
                        </a:lnTo>
                        <a:lnTo>
                          <a:pt x="449" y="100"/>
                        </a:lnTo>
                        <a:lnTo>
                          <a:pt x="447" y="91"/>
                        </a:lnTo>
                        <a:lnTo>
                          <a:pt x="442" y="91"/>
                        </a:lnTo>
                        <a:lnTo>
                          <a:pt x="442" y="101"/>
                        </a:lnTo>
                        <a:lnTo>
                          <a:pt x="437" y="104"/>
                        </a:lnTo>
                        <a:lnTo>
                          <a:pt x="431" y="106"/>
                        </a:lnTo>
                        <a:lnTo>
                          <a:pt x="428" y="114"/>
                        </a:lnTo>
                        <a:lnTo>
                          <a:pt x="433" y="121"/>
                        </a:lnTo>
                        <a:lnTo>
                          <a:pt x="437" y="128"/>
                        </a:lnTo>
                        <a:lnTo>
                          <a:pt x="433" y="135"/>
                        </a:lnTo>
                        <a:lnTo>
                          <a:pt x="433" y="145"/>
                        </a:lnTo>
                        <a:lnTo>
                          <a:pt x="436" y="153"/>
                        </a:lnTo>
                        <a:lnTo>
                          <a:pt x="442" y="153"/>
                        </a:lnTo>
                        <a:lnTo>
                          <a:pt x="450" y="151"/>
                        </a:lnTo>
                        <a:lnTo>
                          <a:pt x="455" y="151"/>
                        </a:lnTo>
                        <a:lnTo>
                          <a:pt x="462" y="155"/>
                        </a:lnTo>
                        <a:lnTo>
                          <a:pt x="469" y="159"/>
                        </a:lnTo>
                        <a:lnTo>
                          <a:pt x="472" y="167"/>
                        </a:lnTo>
                        <a:lnTo>
                          <a:pt x="468" y="175"/>
                        </a:lnTo>
                        <a:lnTo>
                          <a:pt x="464" y="167"/>
                        </a:lnTo>
                        <a:lnTo>
                          <a:pt x="464" y="162"/>
                        </a:lnTo>
                        <a:lnTo>
                          <a:pt x="457" y="160"/>
                        </a:lnTo>
                        <a:lnTo>
                          <a:pt x="441" y="162"/>
                        </a:lnTo>
                        <a:lnTo>
                          <a:pt x="440" y="167"/>
                        </a:lnTo>
                        <a:lnTo>
                          <a:pt x="439" y="177"/>
                        </a:lnTo>
                        <a:lnTo>
                          <a:pt x="433" y="183"/>
                        </a:lnTo>
                        <a:lnTo>
                          <a:pt x="428" y="189"/>
                        </a:lnTo>
                        <a:lnTo>
                          <a:pt x="422" y="192"/>
                        </a:lnTo>
                        <a:lnTo>
                          <a:pt x="416" y="198"/>
                        </a:lnTo>
                        <a:lnTo>
                          <a:pt x="410" y="196"/>
                        </a:lnTo>
                        <a:lnTo>
                          <a:pt x="405" y="190"/>
                        </a:lnTo>
                        <a:lnTo>
                          <a:pt x="411" y="184"/>
                        </a:lnTo>
                        <a:lnTo>
                          <a:pt x="418" y="182"/>
                        </a:lnTo>
                        <a:lnTo>
                          <a:pt x="423" y="177"/>
                        </a:lnTo>
                        <a:lnTo>
                          <a:pt x="426" y="168"/>
                        </a:lnTo>
                        <a:lnTo>
                          <a:pt x="426" y="159"/>
                        </a:lnTo>
                        <a:lnTo>
                          <a:pt x="420" y="152"/>
                        </a:lnTo>
                        <a:lnTo>
                          <a:pt x="422" y="143"/>
                        </a:lnTo>
                        <a:lnTo>
                          <a:pt x="420" y="134"/>
                        </a:lnTo>
                        <a:lnTo>
                          <a:pt x="423" y="126"/>
                        </a:lnTo>
                        <a:lnTo>
                          <a:pt x="420" y="117"/>
                        </a:lnTo>
                        <a:lnTo>
                          <a:pt x="417" y="109"/>
                        </a:lnTo>
                        <a:lnTo>
                          <a:pt x="422" y="100"/>
                        </a:lnTo>
                        <a:lnTo>
                          <a:pt x="417" y="90"/>
                        </a:lnTo>
                        <a:lnTo>
                          <a:pt x="412" y="88"/>
                        </a:lnTo>
                        <a:lnTo>
                          <a:pt x="405" y="89"/>
                        </a:lnTo>
                        <a:lnTo>
                          <a:pt x="397" y="89"/>
                        </a:lnTo>
                        <a:lnTo>
                          <a:pt x="391" y="88"/>
                        </a:lnTo>
                        <a:lnTo>
                          <a:pt x="387" y="94"/>
                        </a:lnTo>
                        <a:lnTo>
                          <a:pt x="384" y="103"/>
                        </a:lnTo>
                        <a:lnTo>
                          <a:pt x="379" y="111"/>
                        </a:lnTo>
                        <a:lnTo>
                          <a:pt x="373" y="115"/>
                        </a:lnTo>
                        <a:lnTo>
                          <a:pt x="367" y="124"/>
                        </a:lnTo>
                        <a:lnTo>
                          <a:pt x="372" y="128"/>
                        </a:lnTo>
                        <a:lnTo>
                          <a:pt x="372" y="138"/>
                        </a:lnTo>
                        <a:lnTo>
                          <a:pt x="370" y="143"/>
                        </a:lnTo>
                        <a:lnTo>
                          <a:pt x="380" y="150"/>
                        </a:lnTo>
                        <a:lnTo>
                          <a:pt x="385" y="155"/>
                        </a:lnTo>
                        <a:lnTo>
                          <a:pt x="388" y="157"/>
                        </a:lnTo>
                        <a:lnTo>
                          <a:pt x="383" y="166"/>
                        </a:lnTo>
                        <a:lnTo>
                          <a:pt x="377" y="163"/>
                        </a:lnTo>
                        <a:lnTo>
                          <a:pt x="370" y="158"/>
                        </a:lnTo>
                        <a:lnTo>
                          <a:pt x="360" y="154"/>
                        </a:lnTo>
                        <a:lnTo>
                          <a:pt x="348" y="149"/>
                        </a:lnTo>
                        <a:lnTo>
                          <a:pt x="338" y="144"/>
                        </a:lnTo>
                        <a:lnTo>
                          <a:pt x="331" y="142"/>
                        </a:lnTo>
                        <a:lnTo>
                          <a:pt x="318" y="141"/>
                        </a:lnTo>
                        <a:lnTo>
                          <a:pt x="313" y="142"/>
                        </a:lnTo>
                        <a:lnTo>
                          <a:pt x="308" y="146"/>
                        </a:lnTo>
                        <a:lnTo>
                          <a:pt x="314" y="153"/>
                        </a:lnTo>
                        <a:lnTo>
                          <a:pt x="310" y="158"/>
                        </a:lnTo>
                        <a:lnTo>
                          <a:pt x="305" y="163"/>
                        </a:lnTo>
                        <a:lnTo>
                          <a:pt x="299" y="164"/>
                        </a:lnTo>
                        <a:lnTo>
                          <a:pt x="296" y="154"/>
                        </a:lnTo>
                        <a:lnTo>
                          <a:pt x="290" y="155"/>
                        </a:lnTo>
                        <a:lnTo>
                          <a:pt x="284" y="158"/>
                        </a:lnTo>
                        <a:lnTo>
                          <a:pt x="278" y="162"/>
                        </a:lnTo>
                        <a:lnTo>
                          <a:pt x="273" y="161"/>
                        </a:lnTo>
                        <a:lnTo>
                          <a:pt x="267" y="161"/>
                        </a:lnTo>
                        <a:lnTo>
                          <a:pt x="255" y="167"/>
                        </a:lnTo>
                        <a:lnTo>
                          <a:pt x="249" y="165"/>
                        </a:lnTo>
                        <a:lnTo>
                          <a:pt x="249" y="156"/>
                        </a:lnTo>
                        <a:lnTo>
                          <a:pt x="238" y="158"/>
                        </a:lnTo>
                        <a:lnTo>
                          <a:pt x="233" y="163"/>
                        </a:lnTo>
                        <a:lnTo>
                          <a:pt x="228" y="163"/>
                        </a:lnTo>
                        <a:lnTo>
                          <a:pt x="216" y="167"/>
                        </a:lnTo>
                        <a:lnTo>
                          <a:pt x="205" y="173"/>
                        </a:lnTo>
                        <a:lnTo>
                          <a:pt x="199" y="176"/>
                        </a:lnTo>
                        <a:lnTo>
                          <a:pt x="192" y="180"/>
                        </a:lnTo>
                        <a:lnTo>
                          <a:pt x="189" y="188"/>
                        </a:lnTo>
                        <a:lnTo>
                          <a:pt x="184" y="189"/>
                        </a:lnTo>
                        <a:lnTo>
                          <a:pt x="178" y="189"/>
                        </a:lnTo>
                        <a:lnTo>
                          <a:pt x="172" y="185"/>
                        </a:lnTo>
                        <a:lnTo>
                          <a:pt x="167" y="179"/>
                        </a:lnTo>
                        <a:lnTo>
                          <a:pt x="180" y="171"/>
                        </a:lnTo>
                        <a:lnTo>
                          <a:pt x="175" y="165"/>
                        </a:lnTo>
                        <a:lnTo>
                          <a:pt x="170" y="163"/>
                        </a:lnTo>
                        <a:lnTo>
                          <a:pt x="157" y="162"/>
                        </a:lnTo>
                        <a:lnTo>
                          <a:pt x="158" y="172"/>
                        </a:lnTo>
                        <a:lnTo>
                          <a:pt x="156" y="182"/>
                        </a:lnTo>
                        <a:lnTo>
                          <a:pt x="162" y="187"/>
                        </a:lnTo>
                        <a:lnTo>
                          <a:pt x="158" y="202"/>
                        </a:lnTo>
                        <a:lnTo>
                          <a:pt x="149" y="196"/>
                        </a:lnTo>
                        <a:lnTo>
                          <a:pt x="143" y="195"/>
                        </a:lnTo>
                        <a:lnTo>
                          <a:pt x="133" y="201"/>
                        </a:lnTo>
                        <a:lnTo>
                          <a:pt x="122" y="206"/>
                        </a:lnTo>
                        <a:lnTo>
                          <a:pt x="119" y="210"/>
                        </a:lnTo>
                        <a:lnTo>
                          <a:pt x="127" y="224"/>
                        </a:lnTo>
                        <a:lnTo>
                          <a:pt x="117" y="223"/>
                        </a:lnTo>
                        <a:lnTo>
                          <a:pt x="111" y="221"/>
                        </a:lnTo>
                        <a:lnTo>
                          <a:pt x="99" y="217"/>
                        </a:lnTo>
                        <a:lnTo>
                          <a:pt x="93" y="214"/>
                        </a:lnTo>
                        <a:lnTo>
                          <a:pt x="90" y="221"/>
                        </a:lnTo>
                        <a:lnTo>
                          <a:pt x="95" y="226"/>
                        </a:lnTo>
                        <a:lnTo>
                          <a:pt x="102" y="232"/>
                        </a:lnTo>
                        <a:lnTo>
                          <a:pt x="92" y="234"/>
                        </a:lnTo>
                        <a:lnTo>
                          <a:pt x="84" y="229"/>
                        </a:lnTo>
                        <a:lnTo>
                          <a:pt x="74" y="226"/>
                        </a:lnTo>
                        <a:lnTo>
                          <a:pt x="71" y="218"/>
                        </a:lnTo>
                        <a:lnTo>
                          <a:pt x="68" y="211"/>
                        </a:lnTo>
                        <a:lnTo>
                          <a:pt x="71" y="203"/>
                        </a:lnTo>
                        <a:lnTo>
                          <a:pt x="57" y="195"/>
                        </a:lnTo>
                        <a:lnTo>
                          <a:pt x="48" y="185"/>
                        </a:lnTo>
                        <a:lnTo>
                          <a:pt x="67" y="192"/>
                        </a:lnTo>
                        <a:lnTo>
                          <a:pt x="80" y="195"/>
                        </a:lnTo>
                        <a:lnTo>
                          <a:pt x="97" y="199"/>
                        </a:lnTo>
                        <a:lnTo>
                          <a:pt x="109" y="200"/>
                        </a:lnTo>
                        <a:lnTo>
                          <a:pt x="122" y="196"/>
                        </a:lnTo>
                        <a:lnTo>
                          <a:pt x="127" y="193"/>
                        </a:lnTo>
                        <a:lnTo>
                          <a:pt x="132" y="186"/>
                        </a:lnTo>
                        <a:lnTo>
                          <a:pt x="129" y="178"/>
                        </a:lnTo>
                        <a:lnTo>
                          <a:pt x="125" y="174"/>
                        </a:lnTo>
                        <a:lnTo>
                          <a:pt x="115" y="169"/>
                        </a:lnTo>
                        <a:lnTo>
                          <a:pt x="103" y="163"/>
                        </a:lnTo>
                        <a:lnTo>
                          <a:pt x="92" y="156"/>
                        </a:lnTo>
                        <a:lnTo>
                          <a:pt x="80" y="151"/>
                        </a:lnTo>
                        <a:lnTo>
                          <a:pt x="73" y="151"/>
                        </a:lnTo>
                        <a:lnTo>
                          <a:pt x="63" y="150"/>
                        </a:lnTo>
                        <a:lnTo>
                          <a:pt x="57" y="148"/>
                        </a:lnTo>
                        <a:lnTo>
                          <a:pt x="51" y="142"/>
                        </a:lnTo>
                        <a:lnTo>
                          <a:pt x="45" y="140"/>
                        </a:lnTo>
                        <a:lnTo>
                          <a:pt x="41" y="144"/>
                        </a:lnTo>
                        <a:lnTo>
                          <a:pt x="36" y="142"/>
                        </a:lnTo>
                        <a:lnTo>
                          <a:pt x="34" y="146"/>
                        </a:lnTo>
                        <a:lnTo>
                          <a:pt x="31" y="145"/>
                        </a:lnTo>
                        <a:lnTo>
                          <a:pt x="28" y="145"/>
                        </a:lnTo>
                        <a:lnTo>
                          <a:pt x="26" y="148"/>
                        </a:lnTo>
                        <a:lnTo>
                          <a:pt x="21" y="151"/>
                        </a:lnTo>
                        <a:lnTo>
                          <a:pt x="19" y="153"/>
                        </a:lnTo>
                        <a:lnTo>
                          <a:pt x="15" y="155"/>
                        </a:lnTo>
                        <a:lnTo>
                          <a:pt x="13" y="160"/>
                        </a:lnTo>
                        <a:lnTo>
                          <a:pt x="14" y="166"/>
                        </a:lnTo>
                        <a:lnTo>
                          <a:pt x="19" y="168"/>
                        </a:lnTo>
                        <a:lnTo>
                          <a:pt x="23" y="171"/>
                        </a:lnTo>
                        <a:lnTo>
                          <a:pt x="27" y="174"/>
                        </a:lnTo>
                        <a:lnTo>
                          <a:pt x="24" y="181"/>
                        </a:lnTo>
                        <a:lnTo>
                          <a:pt x="21" y="186"/>
                        </a:lnTo>
                        <a:lnTo>
                          <a:pt x="22" y="192"/>
                        </a:lnTo>
                        <a:lnTo>
                          <a:pt x="23" y="196"/>
                        </a:lnTo>
                        <a:lnTo>
                          <a:pt x="26" y="199"/>
                        </a:lnTo>
                        <a:lnTo>
                          <a:pt x="28" y="203"/>
                        </a:lnTo>
                        <a:lnTo>
                          <a:pt x="26" y="208"/>
                        </a:lnTo>
                        <a:lnTo>
                          <a:pt x="25" y="217"/>
                        </a:lnTo>
                        <a:lnTo>
                          <a:pt x="28" y="220"/>
                        </a:lnTo>
                        <a:lnTo>
                          <a:pt x="29" y="224"/>
                        </a:lnTo>
                        <a:lnTo>
                          <a:pt x="33" y="228"/>
                        </a:lnTo>
                        <a:lnTo>
                          <a:pt x="32" y="232"/>
                        </a:lnTo>
                        <a:lnTo>
                          <a:pt x="29" y="236"/>
                        </a:lnTo>
                        <a:lnTo>
                          <a:pt x="32" y="239"/>
                        </a:lnTo>
                        <a:lnTo>
                          <a:pt x="35" y="241"/>
                        </a:lnTo>
                        <a:lnTo>
                          <a:pt x="38" y="244"/>
                        </a:lnTo>
                        <a:lnTo>
                          <a:pt x="40" y="246"/>
                        </a:lnTo>
                        <a:lnTo>
                          <a:pt x="39" y="252"/>
                        </a:lnTo>
                        <a:lnTo>
                          <a:pt x="35" y="257"/>
                        </a:lnTo>
                        <a:lnTo>
                          <a:pt x="29" y="263"/>
                        </a:lnTo>
                        <a:lnTo>
                          <a:pt x="26" y="265"/>
                        </a:lnTo>
                        <a:lnTo>
                          <a:pt x="20" y="271"/>
                        </a:lnTo>
                        <a:lnTo>
                          <a:pt x="15" y="274"/>
                        </a:lnTo>
                        <a:lnTo>
                          <a:pt x="11" y="277"/>
                        </a:lnTo>
                        <a:lnTo>
                          <a:pt x="5" y="281"/>
                        </a:lnTo>
                        <a:lnTo>
                          <a:pt x="13" y="280"/>
                        </a:lnTo>
                        <a:lnTo>
                          <a:pt x="18" y="286"/>
                        </a:lnTo>
                        <a:lnTo>
                          <a:pt x="25" y="286"/>
                        </a:lnTo>
                        <a:lnTo>
                          <a:pt x="27" y="290"/>
                        </a:lnTo>
                        <a:lnTo>
                          <a:pt x="23" y="289"/>
                        </a:lnTo>
                        <a:lnTo>
                          <a:pt x="17" y="289"/>
                        </a:lnTo>
                        <a:lnTo>
                          <a:pt x="12" y="292"/>
                        </a:lnTo>
                        <a:lnTo>
                          <a:pt x="9" y="292"/>
                        </a:lnTo>
                        <a:lnTo>
                          <a:pt x="8" y="29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6" name="D691"/>
                  <p:cNvSpPr>
                    <a:spLocks noChangeAspect="1"/>
                  </p:cNvSpPr>
                  <p:nvPr/>
                </p:nvSpPr>
                <p:spPr bwMode="auto">
                  <a:xfrm>
                    <a:off x="3175" y="892"/>
                    <a:ext cx="29" cy="102"/>
                  </a:xfrm>
                  <a:custGeom>
                    <a:avLst/>
                    <a:gdLst>
                      <a:gd name="T0" fmla="*/ 6 w 29"/>
                      <a:gd name="T1" fmla="*/ 54 h 102"/>
                      <a:gd name="T2" fmla="*/ 5 w 29"/>
                      <a:gd name="T3" fmla="*/ 54 h 102"/>
                      <a:gd name="T4" fmla="*/ 3 w 29"/>
                      <a:gd name="T5" fmla="*/ 69 h 102"/>
                      <a:gd name="T6" fmla="*/ 6 w 29"/>
                      <a:gd name="T7" fmla="*/ 77 h 102"/>
                      <a:gd name="T8" fmla="*/ 5 w 29"/>
                      <a:gd name="T9" fmla="*/ 79 h 102"/>
                      <a:gd name="T10" fmla="*/ 3 w 29"/>
                      <a:gd name="T11" fmla="*/ 93 h 102"/>
                      <a:gd name="T12" fmla="*/ 3 w 29"/>
                      <a:gd name="T13" fmla="*/ 100 h 102"/>
                      <a:gd name="T14" fmla="*/ 6 w 29"/>
                      <a:gd name="T15" fmla="*/ 102 h 102"/>
                      <a:gd name="T16" fmla="*/ 8 w 29"/>
                      <a:gd name="T17" fmla="*/ 95 h 102"/>
                      <a:gd name="T18" fmla="*/ 10 w 29"/>
                      <a:gd name="T19" fmla="*/ 93 h 102"/>
                      <a:gd name="T20" fmla="*/ 16 w 29"/>
                      <a:gd name="T21" fmla="*/ 95 h 102"/>
                      <a:gd name="T22" fmla="*/ 17 w 29"/>
                      <a:gd name="T23" fmla="*/ 100 h 102"/>
                      <a:gd name="T24" fmla="*/ 18 w 29"/>
                      <a:gd name="T25" fmla="*/ 98 h 102"/>
                      <a:gd name="T26" fmla="*/ 18 w 29"/>
                      <a:gd name="T27" fmla="*/ 92 h 102"/>
                      <a:gd name="T28" fmla="*/ 14 w 29"/>
                      <a:gd name="T29" fmla="*/ 90 h 102"/>
                      <a:gd name="T30" fmla="*/ 13 w 29"/>
                      <a:gd name="T31" fmla="*/ 87 h 102"/>
                      <a:gd name="T32" fmla="*/ 9 w 29"/>
                      <a:gd name="T33" fmla="*/ 82 h 102"/>
                      <a:gd name="T34" fmla="*/ 10 w 29"/>
                      <a:gd name="T35" fmla="*/ 76 h 102"/>
                      <a:gd name="T36" fmla="*/ 14 w 29"/>
                      <a:gd name="T37" fmla="*/ 63 h 102"/>
                      <a:gd name="T38" fmla="*/ 16 w 29"/>
                      <a:gd name="T39" fmla="*/ 62 h 102"/>
                      <a:gd name="T40" fmla="*/ 20 w 29"/>
                      <a:gd name="T41" fmla="*/ 62 h 102"/>
                      <a:gd name="T42" fmla="*/ 25 w 29"/>
                      <a:gd name="T43" fmla="*/ 64 h 102"/>
                      <a:gd name="T44" fmla="*/ 29 w 29"/>
                      <a:gd name="T45" fmla="*/ 68 h 102"/>
                      <a:gd name="T46" fmla="*/ 24 w 29"/>
                      <a:gd name="T47" fmla="*/ 59 h 102"/>
                      <a:gd name="T48" fmla="*/ 17 w 29"/>
                      <a:gd name="T49" fmla="*/ 37 h 102"/>
                      <a:gd name="T50" fmla="*/ 16 w 29"/>
                      <a:gd name="T51" fmla="*/ 35 h 102"/>
                      <a:gd name="T52" fmla="*/ 15 w 29"/>
                      <a:gd name="T53" fmla="*/ 35 h 102"/>
                      <a:gd name="T54" fmla="*/ 14 w 29"/>
                      <a:gd name="T55" fmla="*/ 26 h 102"/>
                      <a:gd name="T56" fmla="*/ 15 w 29"/>
                      <a:gd name="T57" fmla="*/ 25 h 102"/>
                      <a:gd name="T58" fmla="*/ 16 w 29"/>
                      <a:gd name="T59" fmla="*/ 19 h 102"/>
                      <a:gd name="T60" fmla="*/ 12 w 29"/>
                      <a:gd name="T61" fmla="*/ 8 h 102"/>
                      <a:gd name="T62" fmla="*/ 12 w 29"/>
                      <a:gd name="T63" fmla="*/ 2 h 102"/>
                      <a:gd name="T64" fmla="*/ 11 w 29"/>
                      <a:gd name="T65" fmla="*/ 0 h 102"/>
                      <a:gd name="T66" fmla="*/ 10 w 29"/>
                      <a:gd name="T67" fmla="*/ 0 h 102"/>
                      <a:gd name="T68" fmla="*/ 7 w 29"/>
                      <a:gd name="T69" fmla="*/ 1 h 102"/>
                      <a:gd name="T70" fmla="*/ 10 w 29"/>
                      <a:gd name="T71" fmla="*/ 8 h 102"/>
                      <a:gd name="T72" fmla="*/ 9 w 29"/>
                      <a:gd name="T73" fmla="*/ 9 h 102"/>
                      <a:gd name="T74" fmla="*/ 8 w 29"/>
                      <a:gd name="T75" fmla="*/ 11 h 102"/>
                      <a:gd name="T76" fmla="*/ 4 w 29"/>
                      <a:gd name="T77" fmla="*/ 10 h 102"/>
                      <a:gd name="T78" fmla="*/ 3 w 29"/>
                      <a:gd name="T79" fmla="*/ 11 h 102"/>
                      <a:gd name="T80" fmla="*/ 2 w 29"/>
                      <a:gd name="T81" fmla="*/ 13 h 102"/>
                      <a:gd name="T82" fmla="*/ 2 w 29"/>
                      <a:gd name="T83" fmla="*/ 21 h 102"/>
                      <a:gd name="T84" fmla="*/ 0 w 29"/>
                      <a:gd name="T85" fmla="*/ 25 h 102"/>
                      <a:gd name="T86" fmla="*/ 1 w 29"/>
                      <a:gd name="T87" fmla="*/ 33 h 102"/>
                      <a:gd name="T88" fmla="*/ 4 w 29"/>
                      <a:gd name="T89" fmla="*/ 35 h 102"/>
                      <a:gd name="T90" fmla="*/ 5 w 29"/>
                      <a:gd name="T91" fmla="*/ 39 h 102"/>
                      <a:gd name="T92" fmla="*/ 4 w 29"/>
                      <a:gd name="T93" fmla="*/ 45 h 102"/>
                      <a:gd name="T94" fmla="*/ 6 w 29"/>
                      <a:gd name="T95" fmla="*/ 54 h 1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
                      <a:gd name="T145" fmla="*/ 0 h 102"/>
                      <a:gd name="T146" fmla="*/ 29 w 29"/>
                      <a:gd name="T147" fmla="*/ 102 h 1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 h="102">
                        <a:moveTo>
                          <a:pt x="6" y="54"/>
                        </a:moveTo>
                        <a:lnTo>
                          <a:pt x="5" y="54"/>
                        </a:lnTo>
                        <a:lnTo>
                          <a:pt x="3" y="69"/>
                        </a:lnTo>
                        <a:lnTo>
                          <a:pt x="6" y="77"/>
                        </a:lnTo>
                        <a:lnTo>
                          <a:pt x="5" y="79"/>
                        </a:lnTo>
                        <a:lnTo>
                          <a:pt x="3" y="93"/>
                        </a:lnTo>
                        <a:lnTo>
                          <a:pt x="3" y="100"/>
                        </a:lnTo>
                        <a:lnTo>
                          <a:pt x="6" y="102"/>
                        </a:lnTo>
                        <a:lnTo>
                          <a:pt x="8" y="95"/>
                        </a:lnTo>
                        <a:lnTo>
                          <a:pt x="10" y="93"/>
                        </a:lnTo>
                        <a:lnTo>
                          <a:pt x="16" y="95"/>
                        </a:lnTo>
                        <a:lnTo>
                          <a:pt x="17" y="100"/>
                        </a:lnTo>
                        <a:lnTo>
                          <a:pt x="18" y="98"/>
                        </a:lnTo>
                        <a:lnTo>
                          <a:pt x="18" y="92"/>
                        </a:lnTo>
                        <a:lnTo>
                          <a:pt x="14" y="90"/>
                        </a:lnTo>
                        <a:lnTo>
                          <a:pt x="13" y="87"/>
                        </a:lnTo>
                        <a:lnTo>
                          <a:pt x="9" y="82"/>
                        </a:lnTo>
                        <a:lnTo>
                          <a:pt x="10" y="76"/>
                        </a:lnTo>
                        <a:lnTo>
                          <a:pt x="14" y="63"/>
                        </a:lnTo>
                        <a:lnTo>
                          <a:pt x="16" y="62"/>
                        </a:lnTo>
                        <a:lnTo>
                          <a:pt x="20" y="62"/>
                        </a:lnTo>
                        <a:lnTo>
                          <a:pt x="25" y="64"/>
                        </a:lnTo>
                        <a:lnTo>
                          <a:pt x="29" y="68"/>
                        </a:lnTo>
                        <a:lnTo>
                          <a:pt x="24" y="59"/>
                        </a:lnTo>
                        <a:lnTo>
                          <a:pt x="17" y="37"/>
                        </a:lnTo>
                        <a:lnTo>
                          <a:pt x="16" y="35"/>
                        </a:lnTo>
                        <a:lnTo>
                          <a:pt x="15" y="35"/>
                        </a:lnTo>
                        <a:lnTo>
                          <a:pt x="14" y="26"/>
                        </a:lnTo>
                        <a:lnTo>
                          <a:pt x="15" y="25"/>
                        </a:lnTo>
                        <a:lnTo>
                          <a:pt x="16" y="19"/>
                        </a:lnTo>
                        <a:lnTo>
                          <a:pt x="12" y="8"/>
                        </a:lnTo>
                        <a:lnTo>
                          <a:pt x="12" y="2"/>
                        </a:lnTo>
                        <a:lnTo>
                          <a:pt x="11" y="0"/>
                        </a:lnTo>
                        <a:lnTo>
                          <a:pt x="10" y="0"/>
                        </a:lnTo>
                        <a:lnTo>
                          <a:pt x="7" y="1"/>
                        </a:lnTo>
                        <a:lnTo>
                          <a:pt x="10" y="8"/>
                        </a:lnTo>
                        <a:lnTo>
                          <a:pt x="9" y="9"/>
                        </a:lnTo>
                        <a:lnTo>
                          <a:pt x="8" y="11"/>
                        </a:lnTo>
                        <a:lnTo>
                          <a:pt x="4" y="10"/>
                        </a:lnTo>
                        <a:lnTo>
                          <a:pt x="3" y="11"/>
                        </a:lnTo>
                        <a:lnTo>
                          <a:pt x="2" y="13"/>
                        </a:lnTo>
                        <a:lnTo>
                          <a:pt x="2" y="21"/>
                        </a:lnTo>
                        <a:lnTo>
                          <a:pt x="0" y="25"/>
                        </a:lnTo>
                        <a:lnTo>
                          <a:pt x="1" y="33"/>
                        </a:lnTo>
                        <a:lnTo>
                          <a:pt x="4" y="35"/>
                        </a:lnTo>
                        <a:lnTo>
                          <a:pt x="5" y="39"/>
                        </a:lnTo>
                        <a:lnTo>
                          <a:pt x="4" y="45"/>
                        </a:lnTo>
                        <a:lnTo>
                          <a:pt x="6" y="5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7" name="D692"/>
                  <p:cNvSpPr>
                    <a:spLocks noChangeAspect="1"/>
                  </p:cNvSpPr>
                  <p:nvPr/>
                </p:nvSpPr>
                <p:spPr bwMode="auto">
                  <a:xfrm>
                    <a:off x="2360" y="541"/>
                    <a:ext cx="143" cy="70"/>
                  </a:xfrm>
                  <a:custGeom>
                    <a:avLst/>
                    <a:gdLst>
                      <a:gd name="T0" fmla="*/ 113 w 143"/>
                      <a:gd name="T1" fmla="*/ 5 h 70"/>
                      <a:gd name="T2" fmla="*/ 113 w 143"/>
                      <a:gd name="T3" fmla="*/ 8 h 70"/>
                      <a:gd name="T4" fmla="*/ 109 w 143"/>
                      <a:gd name="T5" fmla="*/ 9 h 70"/>
                      <a:gd name="T6" fmla="*/ 104 w 143"/>
                      <a:gd name="T7" fmla="*/ 10 h 70"/>
                      <a:gd name="T8" fmla="*/ 93 w 143"/>
                      <a:gd name="T9" fmla="*/ 13 h 70"/>
                      <a:gd name="T10" fmla="*/ 80 w 143"/>
                      <a:gd name="T11" fmla="*/ 16 h 70"/>
                      <a:gd name="T12" fmla="*/ 68 w 143"/>
                      <a:gd name="T13" fmla="*/ 13 h 70"/>
                      <a:gd name="T14" fmla="*/ 67 w 143"/>
                      <a:gd name="T15" fmla="*/ 14 h 70"/>
                      <a:gd name="T16" fmla="*/ 69 w 143"/>
                      <a:gd name="T17" fmla="*/ 17 h 70"/>
                      <a:gd name="T18" fmla="*/ 63 w 143"/>
                      <a:gd name="T19" fmla="*/ 19 h 70"/>
                      <a:gd name="T20" fmla="*/ 63 w 143"/>
                      <a:gd name="T21" fmla="*/ 16 h 70"/>
                      <a:gd name="T22" fmla="*/ 57 w 143"/>
                      <a:gd name="T23" fmla="*/ 20 h 70"/>
                      <a:gd name="T24" fmla="*/ 45 w 143"/>
                      <a:gd name="T25" fmla="*/ 25 h 70"/>
                      <a:gd name="T26" fmla="*/ 40 w 143"/>
                      <a:gd name="T27" fmla="*/ 27 h 70"/>
                      <a:gd name="T28" fmla="*/ 38 w 143"/>
                      <a:gd name="T29" fmla="*/ 29 h 70"/>
                      <a:gd name="T30" fmla="*/ 36 w 143"/>
                      <a:gd name="T31" fmla="*/ 32 h 70"/>
                      <a:gd name="T32" fmla="*/ 26 w 143"/>
                      <a:gd name="T33" fmla="*/ 35 h 70"/>
                      <a:gd name="T34" fmla="*/ 21 w 143"/>
                      <a:gd name="T35" fmla="*/ 36 h 70"/>
                      <a:gd name="T36" fmla="*/ 18 w 143"/>
                      <a:gd name="T37" fmla="*/ 35 h 70"/>
                      <a:gd name="T38" fmla="*/ 18 w 143"/>
                      <a:gd name="T39" fmla="*/ 39 h 70"/>
                      <a:gd name="T40" fmla="*/ 21 w 143"/>
                      <a:gd name="T41" fmla="*/ 39 h 70"/>
                      <a:gd name="T42" fmla="*/ 19 w 143"/>
                      <a:gd name="T43" fmla="*/ 42 h 70"/>
                      <a:gd name="T44" fmla="*/ 17 w 143"/>
                      <a:gd name="T45" fmla="*/ 45 h 70"/>
                      <a:gd name="T46" fmla="*/ 22 w 143"/>
                      <a:gd name="T47" fmla="*/ 48 h 70"/>
                      <a:gd name="T48" fmla="*/ 18 w 143"/>
                      <a:gd name="T49" fmla="*/ 51 h 70"/>
                      <a:gd name="T50" fmla="*/ 23 w 143"/>
                      <a:gd name="T51" fmla="*/ 56 h 70"/>
                      <a:gd name="T52" fmla="*/ 10 w 143"/>
                      <a:gd name="T53" fmla="*/ 55 h 70"/>
                      <a:gd name="T54" fmla="*/ 10 w 143"/>
                      <a:gd name="T55" fmla="*/ 57 h 70"/>
                      <a:gd name="T56" fmla="*/ 3 w 143"/>
                      <a:gd name="T57" fmla="*/ 63 h 70"/>
                      <a:gd name="T58" fmla="*/ 7 w 143"/>
                      <a:gd name="T59" fmla="*/ 64 h 70"/>
                      <a:gd name="T60" fmla="*/ 7 w 143"/>
                      <a:gd name="T61" fmla="*/ 66 h 70"/>
                      <a:gd name="T62" fmla="*/ 14 w 143"/>
                      <a:gd name="T63" fmla="*/ 66 h 70"/>
                      <a:gd name="T64" fmla="*/ 33 w 143"/>
                      <a:gd name="T65" fmla="*/ 66 h 70"/>
                      <a:gd name="T66" fmla="*/ 34 w 143"/>
                      <a:gd name="T67" fmla="*/ 64 h 70"/>
                      <a:gd name="T68" fmla="*/ 33 w 143"/>
                      <a:gd name="T69" fmla="*/ 60 h 70"/>
                      <a:gd name="T70" fmla="*/ 38 w 143"/>
                      <a:gd name="T71" fmla="*/ 58 h 70"/>
                      <a:gd name="T72" fmla="*/ 34 w 143"/>
                      <a:gd name="T73" fmla="*/ 55 h 70"/>
                      <a:gd name="T74" fmla="*/ 35 w 143"/>
                      <a:gd name="T75" fmla="*/ 53 h 70"/>
                      <a:gd name="T76" fmla="*/ 42 w 143"/>
                      <a:gd name="T77" fmla="*/ 56 h 70"/>
                      <a:gd name="T78" fmla="*/ 43 w 143"/>
                      <a:gd name="T79" fmla="*/ 54 h 70"/>
                      <a:gd name="T80" fmla="*/ 45 w 143"/>
                      <a:gd name="T81" fmla="*/ 54 h 70"/>
                      <a:gd name="T82" fmla="*/ 46 w 143"/>
                      <a:gd name="T83" fmla="*/ 53 h 70"/>
                      <a:gd name="T84" fmla="*/ 46 w 143"/>
                      <a:gd name="T85" fmla="*/ 49 h 70"/>
                      <a:gd name="T86" fmla="*/ 43 w 143"/>
                      <a:gd name="T87" fmla="*/ 46 h 70"/>
                      <a:gd name="T88" fmla="*/ 50 w 143"/>
                      <a:gd name="T89" fmla="*/ 48 h 70"/>
                      <a:gd name="T90" fmla="*/ 51 w 143"/>
                      <a:gd name="T91" fmla="*/ 47 h 70"/>
                      <a:gd name="T92" fmla="*/ 58 w 143"/>
                      <a:gd name="T93" fmla="*/ 46 h 70"/>
                      <a:gd name="T94" fmla="*/ 61 w 143"/>
                      <a:gd name="T95" fmla="*/ 44 h 70"/>
                      <a:gd name="T96" fmla="*/ 61 w 143"/>
                      <a:gd name="T97" fmla="*/ 42 h 70"/>
                      <a:gd name="T98" fmla="*/ 62 w 143"/>
                      <a:gd name="T99" fmla="*/ 38 h 70"/>
                      <a:gd name="T100" fmla="*/ 66 w 143"/>
                      <a:gd name="T101" fmla="*/ 37 h 70"/>
                      <a:gd name="T102" fmla="*/ 79 w 143"/>
                      <a:gd name="T103" fmla="*/ 31 h 70"/>
                      <a:gd name="T104" fmla="*/ 91 w 143"/>
                      <a:gd name="T105" fmla="*/ 27 h 70"/>
                      <a:gd name="T106" fmla="*/ 95 w 143"/>
                      <a:gd name="T107" fmla="*/ 26 h 70"/>
                      <a:gd name="T108" fmla="*/ 106 w 143"/>
                      <a:gd name="T109" fmla="*/ 23 h 70"/>
                      <a:gd name="T110" fmla="*/ 124 w 143"/>
                      <a:gd name="T111" fmla="*/ 19 h 70"/>
                      <a:gd name="T112" fmla="*/ 136 w 143"/>
                      <a:gd name="T113" fmla="*/ 16 h 70"/>
                      <a:gd name="T114" fmla="*/ 143 w 143"/>
                      <a:gd name="T115" fmla="*/ 10 h 70"/>
                      <a:gd name="T116" fmla="*/ 143 w 143"/>
                      <a:gd name="T117" fmla="*/ 7 h 70"/>
                      <a:gd name="T118" fmla="*/ 137 w 143"/>
                      <a:gd name="T119" fmla="*/ 1 h 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3"/>
                      <a:gd name="T181" fmla="*/ 0 h 70"/>
                      <a:gd name="T182" fmla="*/ 143 w 143"/>
                      <a:gd name="T183" fmla="*/ 70 h 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3" h="70">
                        <a:moveTo>
                          <a:pt x="127" y="0"/>
                        </a:moveTo>
                        <a:lnTo>
                          <a:pt x="113" y="5"/>
                        </a:lnTo>
                        <a:lnTo>
                          <a:pt x="112" y="6"/>
                        </a:lnTo>
                        <a:lnTo>
                          <a:pt x="113" y="8"/>
                        </a:lnTo>
                        <a:lnTo>
                          <a:pt x="112" y="9"/>
                        </a:lnTo>
                        <a:lnTo>
                          <a:pt x="109" y="9"/>
                        </a:lnTo>
                        <a:lnTo>
                          <a:pt x="107" y="11"/>
                        </a:lnTo>
                        <a:lnTo>
                          <a:pt x="104" y="10"/>
                        </a:lnTo>
                        <a:lnTo>
                          <a:pt x="99" y="13"/>
                        </a:lnTo>
                        <a:lnTo>
                          <a:pt x="93" y="13"/>
                        </a:lnTo>
                        <a:lnTo>
                          <a:pt x="82" y="16"/>
                        </a:lnTo>
                        <a:lnTo>
                          <a:pt x="80" y="16"/>
                        </a:lnTo>
                        <a:lnTo>
                          <a:pt x="80" y="14"/>
                        </a:lnTo>
                        <a:lnTo>
                          <a:pt x="68" y="13"/>
                        </a:lnTo>
                        <a:lnTo>
                          <a:pt x="69" y="14"/>
                        </a:lnTo>
                        <a:lnTo>
                          <a:pt x="67" y="14"/>
                        </a:lnTo>
                        <a:lnTo>
                          <a:pt x="67" y="15"/>
                        </a:lnTo>
                        <a:lnTo>
                          <a:pt x="69" y="17"/>
                        </a:lnTo>
                        <a:lnTo>
                          <a:pt x="68" y="18"/>
                        </a:lnTo>
                        <a:lnTo>
                          <a:pt x="63" y="19"/>
                        </a:lnTo>
                        <a:lnTo>
                          <a:pt x="65" y="17"/>
                        </a:lnTo>
                        <a:lnTo>
                          <a:pt x="63" y="16"/>
                        </a:lnTo>
                        <a:lnTo>
                          <a:pt x="59" y="18"/>
                        </a:lnTo>
                        <a:lnTo>
                          <a:pt x="57" y="20"/>
                        </a:lnTo>
                        <a:lnTo>
                          <a:pt x="47" y="23"/>
                        </a:lnTo>
                        <a:lnTo>
                          <a:pt x="45" y="25"/>
                        </a:lnTo>
                        <a:lnTo>
                          <a:pt x="46" y="26"/>
                        </a:lnTo>
                        <a:lnTo>
                          <a:pt x="40" y="27"/>
                        </a:lnTo>
                        <a:lnTo>
                          <a:pt x="40" y="28"/>
                        </a:lnTo>
                        <a:lnTo>
                          <a:pt x="38" y="29"/>
                        </a:lnTo>
                        <a:lnTo>
                          <a:pt x="39" y="31"/>
                        </a:lnTo>
                        <a:lnTo>
                          <a:pt x="36" y="32"/>
                        </a:lnTo>
                        <a:lnTo>
                          <a:pt x="28" y="33"/>
                        </a:lnTo>
                        <a:lnTo>
                          <a:pt x="26" y="35"/>
                        </a:lnTo>
                        <a:lnTo>
                          <a:pt x="23" y="37"/>
                        </a:lnTo>
                        <a:lnTo>
                          <a:pt x="21" y="36"/>
                        </a:lnTo>
                        <a:lnTo>
                          <a:pt x="21" y="35"/>
                        </a:lnTo>
                        <a:lnTo>
                          <a:pt x="18" y="35"/>
                        </a:lnTo>
                        <a:lnTo>
                          <a:pt x="17" y="37"/>
                        </a:lnTo>
                        <a:lnTo>
                          <a:pt x="18" y="39"/>
                        </a:lnTo>
                        <a:lnTo>
                          <a:pt x="19" y="38"/>
                        </a:lnTo>
                        <a:lnTo>
                          <a:pt x="21" y="39"/>
                        </a:lnTo>
                        <a:lnTo>
                          <a:pt x="18" y="42"/>
                        </a:lnTo>
                        <a:lnTo>
                          <a:pt x="19" y="42"/>
                        </a:lnTo>
                        <a:lnTo>
                          <a:pt x="28" y="44"/>
                        </a:lnTo>
                        <a:lnTo>
                          <a:pt x="17" y="45"/>
                        </a:lnTo>
                        <a:lnTo>
                          <a:pt x="18" y="47"/>
                        </a:lnTo>
                        <a:lnTo>
                          <a:pt x="22" y="48"/>
                        </a:lnTo>
                        <a:lnTo>
                          <a:pt x="15" y="49"/>
                        </a:lnTo>
                        <a:lnTo>
                          <a:pt x="18" y="51"/>
                        </a:lnTo>
                        <a:lnTo>
                          <a:pt x="15" y="52"/>
                        </a:lnTo>
                        <a:lnTo>
                          <a:pt x="23" y="56"/>
                        </a:lnTo>
                        <a:lnTo>
                          <a:pt x="13" y="53"/>
                        </a:lnTo>
                        <a:lnTo>
                          <a:pt x="10" y="55"/>
                        </a:lnTo>
                        <a:lnTo>
                          <a:pt x="10" y="56"/>
                        </a:lnTo>
                        <a:lnTo>
                          <a:pt x="10" y="57"/>
                        </a:lnTo>
                        <a:lnTo>
                          <a:pt x="0" y="59"/>
                        </a:lnTo>
                        <a:lnTo>
                          <a:pt x="3" y="63"/>
                        </a:lnTo>
                        <a:lnTo>
                          <a:pt x="13" y="62"/>
                        </a:lnTo>
                        <a:lnTo>
                          <a:pt x="7" y="64"/>
                        </a:lnTo>
                        <a:lnTo>
                          <a:pt x="6" y="66"/>
                        </a:lnTo>
                        <a:lnTo>
                          <a:pt x="7" y="66"/>
                        </a:lnTo>
                        <a:lnTo>
                          <a:pt x="4" y="68"/>
                        </a:lnTo>
                        <a:lnTo>
                          <a:pt x="14" y="66"/>
                        </a:lnTo>
                        <a:lnTo>
                          <a:pt x="28" y="70"/>
                        </a:lnTo>
                        <a:lnTo>
                          <a:pt x="33" y="66"/>
                        </a:lnTo>
                        <a:lnTo>
                          <a:pt x="30" y="62"/>
                        </a:lnTo>
                        <a:lnTo>
                          <a:pt x="34" y="64"/>
                        </a:lnTo>
                        <a:lnTo>
                          <a:pt x="36" y="63"/>
                        </a:lnTo>
                        <a:lnTo>
                          <a:pt x="33" y="60"/>
                        </a:lnTo>
                        <a:lnTo>
                          <a:pt x="38" y="61"/>
                        </a:lnTo>
                        <a:lnTo>
                          <a:pt x="38" y="58"/>
                        </a:lnTo>
                        <a:lnTo>
                          <a:pt x="39" y="58"/>
                        </a:lnTo>
                        <a:lnTo>
                          <a:pt x="34" y="55"/>
                        </a:lnTo>
                        <a:lnTo>
                          <a:pt x="36" y="54"/>
                        </a:lnTo>
                        <a:lnTo>
                          <a:pt x="35" y="53"/>
                        </a:lnTo>
                        <a:lnTo>
                          <a:pt x="36" y="52"/>
                        </a:lnTo>
                        <a:lnTo>
                          <a:pt x="42" y="56"/>
                        </a:lnTo>
                        <a:lnTo>
                          <a:pt x="43" y="56"/>
                        </a:lnTo>
                        <a:lnTo>
                          <a:pt x="43" y="54"/>
                        </a:lnTo>
                        <a:lnTo>
                          <a:pt x="44" y="55"/>
                        </a:lnTo>
                        <a:lnTo>
                          <a:pt x="45" y="54"/>
                        </a:lnTo>
                        <a:lnTo>
                          <a:pt x="44" y="53"/>
                        </a:lnTo>
                        <a:lnTo>
                          <a:pt x="46" y="53"/>
                        </a:lnTo>
                        <a:lnTo>
                          <a:pt x="47" y="52"/>
                        </a:lnTo>
                        <a:lnTo>
                          <a:pt x="46" y="49"/>
                        </a:lnTo>
                        <a:lnTo>
                          <a:pt x="42" y="47"/>
                        </a:lnTo>
                        <a:lnTo>
                          <a:pt x="43" y="46"/>
                        </a:lnTo>
                        <a:lnTo>
                          <a:pt x="48" y="49"/>
                        </a:lnTo>
                        <a:lnTo>
                          <a:pt x="50" y="48"/>
                        </a:lnTo>
                        <a:lnTo>
                          <a:pt x="49" y="47"/>
                        </a:lnTo>
                        <a:lnTo>
                          <a:pt x="51" y="47"/>
                        </a:lnTo>
                        <a:lnTo>
                          <a:pt x="50" y="44"/>
                        </a:lnTo>
                        <a:lnTo>
                          <a:pt x="58" y="46"/>
                        </a:lnTo>
                        <a:lnTo>
                          <a:pt x="54" y="42"/>
                        </a:lnTo>
                        <a:lnTo>
                          <a:pt x="61" y="44"/>
                        </a:lnTo>
                        <a:lnTo>
                          <a:pt x="62" y="43"/>
                        </a:lnTo>
                        <a:lnTo>
                          <a:pt x="61" y="42"/>
                        </a:lnTo>
                        <a:lnTo>
                          <a:pt x="65" y="39"/>
                        </a:lnTo>
                        <a:lnTo>
                          <a:pt x="62" y="38"/>
                        </a:lnTo>
                        <a:lnTo>
                          <a:pt x="63" y="36"/>
                        </a:lnTo>
                        <a:lnTo>
                          <a:pt x="66" y="37"/>
                        </a:lnTo>
                        <a:lnTo>
                          <a:pt x="72" y="36"/>
                        </a:lnTo>
                        <a:lnTo>
                          <a:pt x="79" y="31"/>
                        </a:lnTo>
                        <a:lnTo>
                          <a:pt x="80" y="31"/>
                        </a:lnTo>
                        <a:lnTo>
                          <a:pt x="91" y="27"/>
                        </a:lnTo>
                        <a:lnTo>
                          <a:pt x="92" y="24"/>
                        </a:lnTo>
                        <a:lnTo>
                          <a:pt x="95" y="26"/>
                        </a:lnTo>
                        <a:lnTo>
                          <a:pt x="106" y="22"/>
                        </a:lnTo>
                        <a:lnTo>
                          <a:pt x="106" y="23"/>
                        </a:lnTo>
                        <a:lnTo>
                          <a:pt x="110" y="21"/>
                        </a:lnTo>
                        <a:lnTo>
                          <a:pt x="124" y="19"/>
                        </a:lnTo>
                        <a:lnTo>
                          <a:pt x="132" y="15"/>
                        </a:lnTo>
                        <a:lnTo>
                          <a:pt x="136" y="16"/>
                        </a:lnTo>
                        <a:lnTo>
                          <a:pt x="135" y="15"/>
                        </a:lnTo>
                        <a:lnTo>
                          <a:pt x="143" y="10"/>
                        </a:lnTo>
                        <a:lnTo>
                          <a:pt x="140" y="9"/>
                        </a:lnTo>
                        <a:lnTo>
                          <a:pt x="143" y="7"/>
                        </a:lnTo>
                        <a:lnTo>
                          <a:pt x="141" y="3"/>
                        </a:lnTo>
                        <a:lnTo>
                          <a:pt x="137" y="1"/>
                        </a:lnTo>
                        <a:lnTo>
                          <a:pt x="127"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8" name="D693"/>
                  <p:cNvSpPr>
                    <a:spLocks noChangeAspect="1"/>
                  </p:cNvSpPr>
                  <p:nvPr/>
                </p:nvSpPr>
                <p:spPr bwMode="auto">
                  <a:xfrm>
                    <a:off x="2340" y="608"/>
                    <a:ext cx="57" cy="50"/>
                  </a:xfrm>
                  <a:custGeom>
                    <a:avLst/>
                    <a:gdLst>
                      <a:gd name="T0" fmla="*/ 17 w 57"/>
                      <a:gd name="T1" fmla="*/ 7 h 50"/>
                      <a:gd name="T2" fmla="*/ 17 w 57"/>
                      <a:gd name="T3" fmla="*/ 8 h 50"/>
                      <a:gd name="T4" fmla="*/ 9 w 57"/>
                      <a:gd name="T5" fmla="*/ 12 h 50"/>
                      <a:gd name="T6" fmla="*/ 12 w 57"/>
                      <a:gd name="T7" fmla="*/ 14 h 50"/>
                      <a:gd name="T8" fmla="*/ 14 w 57"/>
                      <a:gd name="T9" fmla="*/ 14 h 50"/>
                      <a:gd name="T10" fmla="*/ 12 w 57"/>
                      <a:gd name="T11" fmla="*/ 18 h 50"/>
                      <a:gd name="T12" fmla="*/ 11 w 57"/>
                      <a:gd name="T13" fmla="*/ 20 h 50"/>
                      <a:gd name="T14" fmla="*/ 10 w 57"/>
                      <a:gd name="T15" fmla="*/ 22 h 50"/>
                      <a:gd name="T16" fmla="*/ 7 w 57"/>
                      <a:gd name="T17" fmla="*/ 22 h 50"/>
                      <a:gd name="T18" fmla="*/ 0 w 57"/>
                      <a:gd name="T19" fmla="*/ 24 h 50"/>
                      <a:gd name="T20" fmla="*/ 2 w 57"/>
                      <a:gd name="T21" fmla="*/ 32 h 50"/>
                      <a:gd name="T22" fmla="*/ 7 w 57"/>
                      <a:gd name="T23" fmla="*/ 33 h 50"/>
                      <a:gd name="T24" fmla="*/ 9 w 57"/>
                      <a:gd name="T25" fmla="*/ 33 h 50"/>
                      <a:gd name="T26" fmla="*/ 12 w 57"/>
                      <a:gd name="T27" fmla="*/ 31 h 50"/>
                      <a:gd name="T28" fmla="*/ 18 w 57"/>
                      <a:gd name="T29" fmla="*/ 32 h 50"/>
                      <a:gd name="T30" fmla="*/ 23 w 57"/>
                      <a:gd name="T31" fmla="*/ 33 h 50"/>
                      <a:gd name="T32" fmla="*/ 26 w 57"/>
                      <a:gd name="T33" fmla="*/ 40 h 50"/>
                      <a:gd name="T34" fmla="*/ 21 w 57"/>
                      <a:gd name="T35" fmla="*/ 42 h 50"/>
                      <a:gd name="T36" fmla="*/ 25 w 57"/>
                      <a:gd name="T37" fmla="*/ 46 h 50"/>
                      <a:gd name="T38" fmla="*/ 30 w 57"/>
                      <a:gd name="T39" fmla="*/ 46 h 50"/>
                      <a:gd name="T40" fmla="*/ 37 w 57"/>
                      <a:gd name="T41" fmla="*/ 46 h 50"/>
                      <a:gd name="T42" fmla="*/ 41 w 57"/>
                      <a:gd name="T43" fmla="*/ 48 h 50"/>
                      <a:gd name="T44" fmla="*/ 46 w 57"/>
                      <a:gd name="T45" fmla="*/ 48 h 50"/>
                      <a:gd name="T46" fmla="*/ 48 w 57"/>
                      <a:gd name="T47" fmla="*/ 46 h 50"/>
                      <a:gd name="T48" fmla="*/ 52 w 57"/>
                      <a:gd name="T49" fmla="*/ 50 h 50"/>
                      <a:gd name="T50" fmla="*/ 50 w 57"/>
                      <a:gd name="T51" fmla="*/ 48 h 50"/>
                      <a:gd name="T52" fmla="*/ 57 w 57"/>
                      <a:gd name="T53" fmla="*/ 46 h 50"/>
                      <a:gd name="T54" fmla="*/ 43 w 57"/>
                      <a:gd name="T55" fmla="*/ 38 h 50"/>
                      <a:gd name="T56" fmla="*/ 36 w 57"/>
                      <a:gd name="T57" fmla="*/ 24 h 50"/>
                      <a:gd name="T58" fmla="*/ 37 w 57"/>
                      <a:gd name="T59" fmla="*/ 20 h 50"/>
                      <a:gd name="T60" fmla="*/ 38 w 57"/>
                      <a:gd name="T61" fmla="*/ 17 h 50"/>
                      <a:gd name="T62" fmla="*/ 39 w 57"/>
                      <a:gd name="T63" fmla="*/ 15 h 50"/>
                      <a:gd name="T64" fmla="*/ 40 w 57"/>
                      <a:gd name="T65" fmla="*/ 11 h 50"/>
                      <a:gd name="T66" fmla="*/ 44 w 57"/>
                      <a:gd name="T67" fmla="*/ 10 h 50"/>
                      <a:gd name="T68" fmla="*/ 39 w 57"/>
                      <a:gd name="T69" fmla="*/ 8 h 50"/>
                      <a:gd name="T70" fmla="*/ 41 w 57"/>
                      <a:gd name="T71" fmla="*/ 6 h 50"/>
                      <a:gd name="T72" fmla="*/ 45 w 57"/>
                      <a:gd name="T73" fmla="*/ 3 h 50"/>
                      <a:gd name="T74" fmla="*/ 18 w 57"/>
                      <a:gd name="T75" fmla="*/ 3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
                      <a:gd name="T115" fmla="*/ 0 h 50"/>
                      <a:gd name="T116" fmla="*/ 57 w 57"/>
                      <a:gd name="T117" fmla="*/ 50 h 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 h="50">
                        <a:moveTo>
                          <a:pt x="15" y="5"/>
                        </a:moveTo>
                        <a:lnTo>
                          <a:pt x="17" y="7"/>
                        </a:lnTo>
                        <a:lnTo>
                          <a:pt x="15" y="7"/>
                        </a:lnTo>
                        <a:lnTo>
                          <a:pt x="17" y="8"/>
                        </a:lnTo>
                        <a:lnTo>
                          <a:pt x="9" y="10"/>
                        </a:lnTo>
                        <a:lnTo>
                          <a:pt x="9" y="12"/>
                        </a:lnTo>
                        <a:lnTo>
                          <a:pt x="13" y="13"/>
                        </a:lnTo>
                        <a:lnTo>
                          <a:pt x="12" y="14"/>
                        </a:lnTo>
                        <a:lnTo>
                          <a:pt x="13" y="15"/>
                        </a:lnTo>
                        <a:lnTo>
                          <a:pt x="14" y="14"/>
                        </a:lnTo>
                        <a:lnTo>
                          <a:pt x="12" y="16"/>
                        </a:lnTo>
                        <a:lnTo>
                          <a:pt x="12" y="18"/>
                        </a:lnTo>
                        <a:lnTo>
                          <a:pt x="10" y="18"/>
                        </a:lnTo>
                        <a:lnTo>
                          <a:pt x="11" y="20"/>
                        </a:lnTo>
                        <a:lnTo>
                          <a:pt x="10" y="20"/>
                        </a:lnTo>
                        <a:lnTo>
                          <a:pt x="10" y="22"/>
                        </a:lnTo>
                        <a:lnTo>
                          <a:pt x="8" y="24"/>
                        </a:lnTo>
                        <a:lnTo>
                          <a:pt x="7" y="22"/>
                        </a:lnTo>
                        <a:lnTo>
                          <a:pt x="3" y="23"/>
                        </a:lnTo>
                        <a:lnTo>
                          <a:pt x="0" y="24"/>
                        </a:lnTo>
                        <a:lnTo>
                          <a:pt x="0" y="27"/>
                        </a:lnTo>
                        <a:lnTo>
                          <a:pt x="2" y="32"/>
                        </a:lnTo>
                        <a:lnTo>
                          <a:pt x="4" y="33"/>
                        </a:lnTo>
                        <a:lnTo>
                          <a:pt x="7" y="33"/>
                        </a:lnTo>
                        <a:lnTo>
                          <a:pt x="8" y="32"/>
                        </a:lnTo>
                        <a:lnTo>
                          <a:pt x="9" y="33"/>
                        </a:lnTo>
                        <a:lnTo>
                          <a:pt x="11" y="31"/>
                        </a:lnTo>
                        <a:lnTo>
                          <a:pt x="12" y="31"/>
                        </a:lnTo>
                        <a:lnTo>
                          <a:pt x="13" y="34"/>
                        </a:lnTo>
                        <a:lnTo>
                          <a:pt x="18" y="32"/>
                        </a:lnTo>
                        <a:lnTo>
                          <a:pt x="18" y="37"/>
                        </a:lnTo>
                        <a:lnTo>
                          <a:pt x="23" y="33"/>
                        </a:lnTo>
                        <a:lnTo>
                          <a:pt x="19" y="37"/>
                        </a:lnTo>
                        <a:lnTo>
                          <a:pt x="26" y="40"/>
                        </a:lnTo>
                        <a:lnTo>
                          <a:pt x="20" y="41"/>
                        </a:lnTo>
                        <a:lnTo>
                          <a:pt x="21" y="42"/>
                        </a:lnTo>
                        <a:lnTo>
                          <a:pt x="21" y="45"/>
                        </a:lnTo>
                        <a:lnTo>
                          <a:pt x="25" y="46"/>
                        </a:lnTo>
                        <a:lnTo>
                          <a:pt x="32" y="45"/>
                        </a:lnTo>
                        <a:lnTo>
                          <a:pt x="30" y="46"/>
                        </a:lnTo>
                        <a:lnTo>
                          <a:pt x="34" y="49"/>
                        </a:lnTo>
                        <a:lnTo>
                          <a:pt x="37" y="46"/>
                        </a:lnTo>
                        <a:lnTo>
                          <a:pt x="42" y="49"/>
                        </a:lnTo>
                        <a:lnTo>
                          <a:pt x="41" y="48"/>
                        </a:lnTo>
                        <a:lnTo>
                          <a:pt x="42" y="48"/>
                        </a:lnTo>
                        <a:lnTo>
                          <a:pt x="46" y="48"/>
                        </a:lnTo>
                        <a:lnTo>
                          <a:pt x="44" y="47"/>
                        </a:lnTo>
                        <a:lnTo>
                          <a:pt x="48" y="46"/>
                        </a:lnTo>
                        <a:lnTo>
                          <a:pt x="47" y="47"/>
                        </a:lnTo>
                        <a:lnTo>
                          <a:pt x="52" y="50"/>
                        </a:lnTo>
                        <a:lnTo>
                          <a:pt x="54" y="48"/>
                        </a:lnTo>
                        <a:lnTo>
                          <a:pt x="50" y="48"/>
                        </a:lnTo>
                        <a:lnTo>
                          <a:pt x="54" y="48"/>
                        </a:lnTo>
                        <a:lnTo>
                          <a:pt x="57" y="46"/>
                        </a:lnTo>
                        <a:lnTo>
                          <a:pt x="49" y="42"/>
                        </a:lnTo>
                        <a:lnTo>
                          <a:pt x="43" y="38"/>
                        </a:lnTo>
                        <a:lnTo>
                          <a:pt x="39" y="32"/>
                        </a:lnTo>
                        <a:lnTo>
                          <a:pt x="36" y="24"/>
                        </a:lnTo>
                        <a:lnTo>
                          <a:pt x="38" y="21"/>
                        </a:lnTo>
                        <a:lnTo>
                          <a:pt x="37" y="20"/>
                        </a:lnTo>
                        <a:lnTo>
                          <a:pt x="37" y="17"/>
                        </a:lnTo>
                        <a:lnTo>
                          <a:pt x="38" y="17"/>
                        </a:lnTo>
                        <a:lnTo>
                          <a:pt x="37" y="15"/>
                        </a:lnTo>
                        <a:lnTo>
                          <a:pt x="39" y="15"/>
                        </a:lnTo>
                        <a:lnTo>
                          <a:pt x="41" y="12"/>
                        </a:lnTo>
                        <a:lnTo>
                          <a:pt x="40" y="11"/>
                        </a:lnTo>
                        <a:lnTo>
                          <a:pt x="37" y="11"/>
                        </a:lnTo>
                        <a:lnTo>
                          <a:pt x="44" y="10"/>
                        </a:lnTo>
                        <a:lnTo>
                          <a:pt x="45" y="8"/>
                        </a:lnTo>
                        <a:lnTo>
                          <a:pt x="39" y="8"/>
                        </a:lnTo>
                        <a:lnTo>
                          <a:pt x="45" y="7"/>
                        </a:lnTo>
                        <a:lnTo>
                          <a:pt x="41" y="6"/>
                        </a:lnTo>
                        <a:lnTo>
                          <a:pt x="47" y="5"/>
                        </a:lnTo>
                        <a:lnTo>
                          <a:pt x="45" y="3"/>
                        </a:lnTo>
                        <a:lnTo>
                          <a:pt x="34" y="0"/>
                        </a:lnTo>
                        <a:lnTo>
                          <a:pt x="18" y="3"/>
                        </a:lnTo>
                        <a:lnTo>
                          <a:pt x="15" y="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9" name="D694"/>
                  <p:cNvSpPr>
                    <a:spLocks noChangeAspect="1"/>
                  </p:cNvSpPr>
                  <p:nvPr/>
                </p:nvSpPr>
                <p:spPr bwMode="auto">
                  <a:xfrm>
                    <a:off x="3129" y="555"/>
                    <a:ext cx="61" cy="29"/>
                  </a:xfrm>
                  <a:custGeom>
                    <a:avLst/>
                    <a:gdLst>
                      <a:gd name="T0" fmla="*/ 22 w 61"/>
                      <a:gd name="T1" fmla="*/ 29 h 29"/>
                      <a:gd name="T2" fmla="*/ 24 w 61"/>
                      <a:gd name="T3" fmla="*/ 28 h 29"/>
                      <a:gd name="T4" fmla="*/ 26 w 61"/>
                      <a:gd name="T5" fmla="*/ 25 h 29"/>
                      <a:gd name="T6" fmla="*/ 24 w 61"/>
                      <a:gd name="T7" fmla="*/ 25 h 29"/>
                      <a:gd name="T8" fmla="*/ 25 w 61"/>
                      <a:gd name="T9" fmla="*/ 23 h 29"/>
                      <a:gd name="T10" fmla="*/ 27 w 61"/>
                      <a:gd name="T11" fmla="*/ 22 h 29"/>
                      <a:gd name="T12" fmla="*/ 27 w 61"/>
                      <a:gd name="T13" fmla="*/ 24 h 29"/>
                      <a:gd name="T14" fmla="*/ 30 w 61"/>
                      <a:gd name="T15" fmla="*/ 26 h 29"/>
                      <a:gd name="T16" fmla="*/ 28 w 61"/>
                      <a:gd name="T17" fmla="*/ 26 h 29"/>
                      <a:gd name="T18" fmla="*/ 29 w 61"/>
                      <a:gd name="T19" fmla="*/ 27 h 29"/>
                      <a:gd name="T20" fmla="*/ 45 w 61"/>
                      <a:gd name="T21" fmla="*/ 24 h 29"/>
                      <a:gd name="T22" fmla="*/ 47 w 61"/>
                      <a:gd name="T23" fmla="*/ 22 h 29"/>
                      <a:gd name="T24" fmla="*/ 49 w 61"/>
                      <a:gd name="T25" fmla="*/ 23 h 29"/>
                      <a:gd name="T26" fmla="*/ 47 w 61"/>
                      <a:gd name="T27" fmla="*/ 24 h 29"/>
                      <a:gd name="T28" fmla="*/ 51 w 61"/>
                      <a:gd name="T29" fmla="*/ 26 h 29"/>
                      <a:gd name="T30" fmla="*/ 53 w 61"/>
                      <a:gd name="T31" fmla="*/ 26 h 29"/>
                      <a:gd name="T32" fmla="*/ 53 w 61"/>
                      <a:gd name="T33" fmla="*/ 24 h 29"/>
                      <a:gd name="T34" fmla="*/ 58 w 61"/>
                      <a:gd name="T35" fmla="*/ 25 h 29"/>
                      <a:gd name="T36" fmla="*/ 61 w 61"/>
                      <a:gd name="T37" fmla="*/ 24 h 29"/>
                      <a:gd name="T38" fmla="*/ 52 w 61"/>
                      <a:gd name="T39" fmla="*/ 20 h 29"/>
                      <a:gd name="T40" fmla="*/ 50 w 61"/>
                      <a:gd name="T41" fmla="*/ 16 h 29"/>
                      <a:gd name="T42" fmla="*/ 52 w 61"/>
                      <a:gd name="T43" fmla="*/ 13 h 29"/>
                      <a:gd name="T44" fmla="*/ 53 w 61"/>
                      <a:gd name="T45" fmla="*/ 10 h 29"/>
                      <a:gd name="T46" fmla="*/ 50 w 61"/>
                      <a:gd name="T47" fmla="*/ 10 h 29"/>
                      <a:gd name="T48" fmla="*/ 45 w 61"/>
                      <a:gd name="T49" fmla="*/ 4 h 29"/>
                      <a:gd name="T50" fmla="*/ 41 w 61"/>
                      <a:gd name="T51" fmla="*/ 3 h 29"/>
                      <a:gd name="T52" fmla="*/ 38 w 61"/>
                      <a:gd name="T53" fmla="*/ 4 h 29"/>
                      <a:gd name="T54" fmla="*/ 38 w 61"/>
                      <a:gd name="T55" fmla="*/ 8 h 29"/>
                      <a:gd name="T56" fmla="*/ 39 w 61"/>
                      <a:gd name="T57" fmla="*/ 9 h 29"/>
                      <a:gd name="T58" fmla="*/ 38 w 61"/>
                      <a:gd name="T59" fmla="*/ 10 h 29"/>
                      <a:gd name="T60" fmla="*/ 38 w 61"/>
                      <a:gd name="T61" fmla="*/ 12 h 29"/>
                      <a:gd name="T62" fmla="*/ 35 w 61"/>
                      <a:gd name="T63" fmla="*/ 12 h 29"/>
                      <a:gd name="T64" fmla="*/ 33 w 61"/>
                      <a:gd name="T65" fmla="*/ 11 h 29"/>
                      <a:gd name="T66" fmla="*/ 34 w 61"/>
                      <a:gd name="T67" fmla="*/ 8 h 29"/>
                      <a:gd name="T68" fmla="*/ 28 w 61"/>
                      <a:gd name="T69" fmla="*/ 8 h 29"/>
                      <a:gd name="T70" fmla="*/ 28 w 61"/>
                      <a:gd name="T71" fmla="*/ 7 h 29"/>
                      <a:gd name="T72" fmla="*/ 29 w 61"/>
                      <a:gd name="T73" fmla="*/ 6 h 29"/>
                      <a:gd name="T74" fmla="*/ 27 w 61"/>
                      <a:gd name="T75" fmla="*/ 5 h 29"/>
                      <a:gd name="T76" fmla="*/ 20 w 61"/>
                      <a:gd name="T77" fmla="*/ 2 h 29"/>
                      <a:gd name="T78" fmla="*/ 21 w 61"/>
                      <a:gd name="T79" fmla="*/ 1 h 29"/>
                      <a:gd name="T80" fmla="*/ 20 w 61"/>
                      <a:gd name="T81" fmla="*/ 0 h 29"/>
                      <a:gd name="T82" fmla="*/ 5 w 61"/>
                      <a:gd name="T83" fmla="*/ 6 h 29"/>
                      <a:gd name="T84" fmla="*/ 4 w 61"/>
                      <a:gd name="T85" fmla="*/ 6 h 29"/>
                      <a:gd name="T86" fmla="*/ 5 w 61"/>
                      <a:gd name="T87" fmla="*/ 7 h 29"/>
                      <a:gd name="T88" fmla="*/ 7 w 61"/>
                      <a:gd name="T89" fmla="*/ 9 h 29"/>
                      <a:gd name="T90" fmla="*/ 3 w 61"/>
                      <a:gd name="T91" fmla="*/ 9 h 29"/>
                      <a:gd name="T92" fmla="*/ 4 w 61"/>
                      <a:gd name="T93" fmla="*/ 12 h 29"/>
                      <a:gd name="T94" fmla="*/ 3 w 61"/>
                      <a:gd name="T95" fmla="*/ 13 h 29"/>
                      <a:gd name="T96" fmla="*/ 4 w 61"/>
                      <a:gd name="T97" fmla="*/ 14 h 29"/>
                      <a:gd name="T98" fmla="*/ 4 w 61"/>
                      <a:gd name="T99" fmla="*/ 15 h 29"/>
                      <a:gd name="T100" fmla="*/ 3 w 61"/>
                      <a:gd name="T101" fmla="*/ 16 h 29"/>
                      <a:gd name="T102" fmla="*/ 5 w 61"/>
                      <a:gd name="T103" fmla="*/ 17 h 29"/>
                      <a:gd name="T104" fmla="*/ 0 w 61"/>
                      <a:gd name="T105" fmla="*/ 17 h 29"/>
                      <a:gd name="T106" fmla="*/ 2 w 61"/>
                      <a:gd name="T107" fmla="*/ 21 h 29"/>
                      <a:gd name="T108" fmla="*/ 9 w 61"/>
                      <a:gd name="T109" fmla="*/ 23 h 29"/>
                      <a:gd name="T110" fmla="*/ 12 w 61"/>
                      <a:gd name="T111" fmla="*/ 27 h 29"/>
                      <a:gd name="T112" fmla="*/ 22 w 61"/>
                      <a:gd name="T113" fmla="*/ 29 h 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
                      <a:gd name="T172" fmla="*/ 0 h 29"/>
                      <a:gd name="T173" fmla="*/ 61 w 61"/>
                      <a:gd name="T174" fmla="*/ 29 h 2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 h="29">
                        <a:moveTo>
                          <a:pt x="22" y="29"/>
                        </a:moveTo>
                        <a:lnTo>
                          <a:pt x="24" y="28"/>
                        </a:lnTo>
                        <a:lnTo>
                          <a:pt x="26" y="25"/>
                        </a:lnTo>
                        <a:lnTo>
                          <a:pt x="24" y="25"/>
                        </a:lnTo>
                        <a:lnTo>
                          <a:pt x="25" y="23"/>
                        </a:lnTo>
                        <a:lnTo>
                          <a:pt x="27" y="22"/>
                        </a:lnTo>
                        <a:lnTo>
                          <a:pt x="27" y="24"/>
                        </a:lnTo>
                        <a:lnTo>
                          <a:pt x="30" y="26"/>
                        </a:lnTo>
                        <a:lnTo>
                          <a:pt x="28" y="26"/>
                        </a:lnTo>
                        <a:lnTo>
                          <a:pt x="29" y="27"/>
                        </a:lnTo>
                        <a:lnTo>
                          <a:pt x="45" y="24"/>
                        </a:lnTo>
                        <a:lnTo>
                          <a:pt x="47" y="22"/>
                        </a:lnTo>
                        <a:lnTo>
                          <a:pt x="49" y="23"/>
                        </a:lnTo>
                        <a:lnTo>
                          <a:pt x="47" y="24"/>
                        </a:lnTo>
                        <a:lnTo>
                          <a:pt x="51" y="26"/>
                        </a:lnTo>
                        <a:lnTo>
                          <a:pt x="53" y="26"/>
                        </a:lnTo>
                        <a:lnTo>
                          <a:pt x="53" y="24"/>
                        </a:lnTo>
                        <a:lnTo>
                          <a:pt x="58" y="25"/>
                        </a:lnTo>
                        <a:lnTo>
                          <a:pt x="61" y="24"/>
                        </a:lnTo>
                        <a:lnTo>
                          <a:pt x="52" y="20"/>
                        </a:lnTo>
                        <a:lnTo>
                          <a:pt x="50" y="16"/>
                        </a:lnTo>
                        <a:lnTo>
                          <a:pt x="52" y="13"/>
                        </a:lnTo>
                        <a:lnTo>
                          <a:pt x="53" y="10"/>
                        </a:lnTo>
                        <a:lnTo>
                          <a:pt x="50" y="10"/>
                        </a:lnTo>
                        <a:lnTo>
                          <a:pt x="45" y="4"/>
                        </a:lnTo>
                        <a:lnTo>
                          <a:pt x="41" y="3"/>
                        </a:lnTo>
                        <a:lnTo>
                          <a:pt x="38" y="4"/>
                        </a:lnTo>
                        <a:lnTo>
                          <a:pt x="38" y="8"/>
                        </a:lnTo>
                        <a:lnTo>
                          <a:pt x="39" y="9"/>
                        </a:lnTo>
                        <a:lnTo>
                          <a:pt x="38" y="10"/>
                        </a:lnTo>
                        <a:lnTo>
                          <a:pt x="38" y="12"/>
                        </a:lnTo>
                        <a:lnTo>
                          <a:pt x="35" y="12"/>
                        </a:lnTo>
                        <a:lnTo>
                          <a:pt x="33" y="11"/>
                        </a:lnTo>
                        <a:lnTo>
                          <a:pt x="34" y="8"/>
                        </a:lnTo>
                        <a:lnTo>
                          <a:pt x="28" y="8"/>
                        </a:lnTo>
                        <a:lnTo>
                          <a:pt x="28" y="7"/>
                        </a:lnTo>
                        <a:lnTo>
                          <a:pt x="29" y="6"/>
                        </a:lnTo>
                        <a:lnTo>
                          <a:pt x="27" y="5"/>
                        </a:lnTo>
                        <a:lnTo>
                          <a:pt x="20" y="2"/>
                        </a:lnTo>
                        <a:lnTo>
                          <a:pt x="21" y="1"/>
                        </a:lnTo>
                        <a:lnTo>
                          <a:pt x="20" y="0"/>
                        </a:lnTo>
                        <a:lnTo>
                          <a:pt x="5" y="6"/>
                        </a:lnTo>
                        <a:lnTo>
                          <a:pt x="4" y="6"/>
                        </a:lnTo>
                        <a:lnTo>
                          <a:pt x="5" y="7"/>
                        </a:lnTo>
                        <a:lnTo>
                          <a:pt x="7" y="9"/>
                        </a:lnTo>
                        <a:lnTo>
                          <a:pt x="3" y="9"/>
                        </a:lnTo>
                        <a:lnTo>
                          <a:pt x="4" y="12"/>
                        </a:lnTo>
                        <a:lnTo>
                          <a:pt x="3" y="13"/>
                        </a:lnTo>
                        <a:lnTo>
                          <a:pt x="4" y="14"/>
                        </a:lnTo>
                        <a:lnTo>
                          <a:pt x="4" y="15"/>
                        </a:lnTo>
                        <a:lnTo>
                          <a:pt x="3" y="16"/>
                        </a:lnTo>
                        <a:lnTo>
                          <a:pt x="5" y="17"/>
                        </a:lnTo>
                        <a:lnTo>
                          <a:pt x="0" y="17"/>
                        </a:lnTo>
                        <a:lnTo>
                          <a:pt x="2" y="21"/>
                        </a:lnTo>
                        <a:lnTo>
                          <a:pt x="9" y="23"/>
                        </a:lnTo>
                        <a:lnTo>
                          <a:pt x="12" y="27"/>
                        </a:lnTo>
                        <a:lnTo>
                          <a:pt x="22" y="29"/>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0" name="D695"/>
                  <p:cNvSpPr>
                    <a:spLocks noChangeAspect="1"/>
                  </p:cNvSpPr>
                  <p:nvPr/>
                </p:nvSpPr>
                <p:spPr bwMode="auto">
                  <a:xfrm>
                    <a:off x="2723" y="476"/>
                    <a:ext cx="68" cy="30"/>
                  </a:xfrm>
                  <a:custGeom>
                    <a:avLst/>
                    <a:gdLst>
                      <a:gd name="T0" fmla="*/ 55 w 68"/>
                      <a:gd name="T1" fmla="*/ 30 h 30"/>
                      <a:gd name="T2" fmla="*/ 63 w 68"/>
                      <a:gd name="T3" fmla="*/ 27 h 30"/>
                      <a:gd name="T4" fmla="*/ 63 w 68"/>
                      <a:gd name="T5" fmla="*/ 24 h 30"/>
                      <a:gd name="T6" fmla="*/ 57 w 68"/>
                      <a:gd name="T7" fmla="*/ 20 h 30"/>
                      <a:gd name="T8" fmla="*/ 57 w 68"/>
                      <a:gd name="T9" fmla="*/ 18 h 30"/>
                      <a:gd name="T10" fmla="*/ 63 w 68"/>
                      <a:gd name="T11" fmla="*/ 19 h 30"/>
                      <a:gd name="T12" fmla="*/ 64 w 68"/>
                      <a:gd name="T13" fmla="*/ 14 h 30"/>
                      <a:gd name="T14" fmla="*/ 66 w 68"/>
                      <a:gd name="T15" fmla="*/ 11 h 30"/>
                      <a:gd name="T16" fmla="*/ 68 w 68"/>
                      <a:gd name="T17" fmla="*/ 11 h 30"/>
                      <a:gd name="T18" fmla="*/ 65 w 68"/>
                      <a:gd name="T19" fmla="*/ 11 h 30"/>
                      <a:gd name="T20" fmla="*/ 66 w 68"/>
                      <a:gd name="T21" fmla="*/ 8 h 30"/>
                      <a:gd name="T22" fmla="*/ 65 w 68"/>
                      <a:gd name="T23" fmla="*/ 8 h 30"/>
                      <a:gd name="T24" fmla="*/ 65 w 68"/>
                      <a:gd name="T25" fmla="*/ 7 h 30"/>
                      <a:gd name="T26" fmla="*/ 62 w 68"/>
                      <a:gd name="T27" fmla="*/ 4 h 30"/>
                      <a:gd name="T28" fmla="*/ 51 w 68"/>
                      <a:gd name="T29" fmla="*/ 3 h 30"/>
                      <a:gd name="T30" fmla="*/ 52 w 68"/>
                      <a:gd name="T31" fmla="*/ 4 h 30"/>
                      <a:gd name="T32" fmla="*/ 52 w 68"/>
                      <a:gd name="T33" fmla="*/ 6 h 30"/>
                      <a:gd name="T34" fmla="*/ 40 w 68"/>
                      <a:gd name="T35" fmla="*/ 10 h 30"/>
                      <a:gd name="T36" fmla="*/ 38 w 68"/>
                      <a:gd name="T37" fmla="*/ 9 h 30"/>
                      <a:gd name="T38" fmla="*/ 49 w 68"/>
                      <a:gd name="T39" fmla="*/ 6 h 30"/>
                      <a:gd name="T40" fmla="*/ 49 w 68"/>
                      <a:gd name="T41" fmla="*/ 4 h 30"/>
                      <a:gd name="T42" fmla="*/ 42 w 68"/>
                      <a:gd name="T43" fmla="*/ 0 h 30"/>
                      <a:gd name="T44" fmla="*/ 26 w 68"/>
                      <a:gd name="T45" fmla="*/ 1 h 30"/>
                      <a:gd name="T46" fmla="*/ 22 w 68"/>
                      <a:gd name="T47" fmla="*/ 3 h 30"/>
                      <a:gd name="T48" fmla="*/ 19 w 68"/>
                      <a:gd name="T49" fmla="*/ 2 h 30"/>
                      <a:gd name="T50" fmla="*/ 20 w 68"/>
                      <a:gd name="T51" fmla="*/ 3 h 30"/>
                      <a:gd name="T52" fmla="*/ 13 w 68"/>
                      <a:gd name="T53" fmla="*/ 6 h 30"/>
                      <a:gd name="T54" fmla="*/ 15 w 68"/>
                      <a:gd name="T55" fmla="*/ 8 h 30"/>
                      <a:gd name="T56" fmla="*/ 9 w 68"/>
                      <a:gd name="T57" fmla="*/ 9 h 30"/>
                      <a:gd name="T58" fmla="*/ 3 w 68"/>
                      <a:gd name="T59" fmla="*/ 13 h 30"/>
                      <a:gd name="T60" fmla="*/ 0 w 68"/>
                      <a:gd name="T61" fmla="*/ 13 h 30"/>
                      <a:gd name="T62" fmla="*/ 3 w 68"/>
                      <a:gd name="T63" fmla="*/ 15 h 30"/>
                      <a:gd name="T64" fmla="*/ 5 w 68"/>
                      <a:gd name="T65" fmla="*/ 13 h 30"/>
                      <a:gd name="T66" fmla="*/ 9 w 68"/>
                      <a:gd name="T67" fmla="*/ 15 h 30"/>
                      <a:gd name="T68" fmla="*/ 12 w 68"/>
                      <a:gd name="T69" fmla="*/ 15 h 30"/>
                      <a:gd name="T70" fmla="*/ 13 w 68"/>
                      <a:gd name="T71" fmla="*/ 20 h 30"/>
                      <a:gd name="T72" fmla="*/ 20 w 68"/>
                      <a:gd name="T73" fmla="*/ 24 h 30"/>
                      <a:gd name="T74" fmla="*/ 26 w 68"/>
                      <a:gd name="T75" fmla="*/ 21 h 30"/>
                      <a:gd name="T76" fmla="*/ 28 w 68"/>
                      <a:gd name="T77" fmla="*/ 25 h 30"/>
                      <a:gd name="T78" fmla="*/ 38 w 68"/>
                      <a:gd name="T79" fmla="*/ 26 h 30"/>
                      <a:gd name="T80" fmla="*/ 45 w 68"/>
                      <a:gd name="T81" fmla="*/ 29 h 30"/>
                      <a:gd name="T82" fmla="*/ 55 w 68"/>
                      <a:gd name="T83" fmla="*/ 30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8"/>
                      <a:gd name="T127" fmla="*/ 0 h 30"/>
                      <a:gd name="T128" fmla="*/ 68 w 68"/>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8" h="30">
                        <a:moveTo>
                          <a:pt x="55" y="30"/>
                        </a:moveTo>
                        <a:lnTo>
                          <a:pt x="63" y="27"/>
                        </a:lnTo>
                        <a:lnTo>
                          <a:pt x="63" y="24"/>
                        </a:lnTo>
                        <a:lnTo>
                          <a:pt x="57" y="20"/>
                        </a:lnTo>
                        <a:lnTo>
                          <a:pt x="57" y="18"/>
                        </a:lnTo>
                        <a:lnTo>
                          <a:pt x="63" y="19"/>
                        </a:lnTo>
                        <a:lnTo>
                          <a:pt x="64" y="14"/>
                        </a:lnTo>
                        <a:lnTo>
                          <a:pt x="66" y="11"/>
                        </a:lnTo>
                        <a:lnTo>
                          <a:pt x="68" y="11"/>
                        </a:lnTo>
                        <a:lnTo>
                          <a:pt x="65" y="11"/>
                        </a:lnTo>
                        <a:lnTo>
                          <a:pt x="66" y="8"/>
                        </a:lnTo>
                        <a:lnTo>
                          <a:pt x="65" y="8"/>
                        </a:lnTo>
                        <a:lnTo>
                          <a:pt x="65" y="7"/>
                        </a:lnTo>
                        <a:lnTo>
                          <a:pt x="62" y="4"/>
                        </a:lnTo>
                        <a:lnTo>
                          <a:pt x="51" y="3"/>
                        </a:lnTo>
                        <a:lnTo>
                          <a:pt x="52" y="4"/>
                        </a:lnTo>
                        <a:lnTo>
                          <a:pt x="52" y="6"/>
                        </a:lnTo>
                        <a:lnTo>
                          <a:pt x="40" y="10"/>
                        </a:lnTo>
                        <a:lnTo>
                          <a:pt x="38" y="9"/>
                        </a:lnTo>
                        <a:lnTo>
                          <a:pt x="49" y="6"/>
                        </a:lnTo>
                        <a:lnTo>
                          <a:pt x="49" y="4"/>
                        </a:lnTo>
                        <a:lnTo>
                          <a:pt x="42" y="0"/>
                        </a:lnTo>
                        <a:lnTo>
                          <a:pt x="26" y="1"/>
                        </a:lnTo>
                        <a:lnTo>
                          <a:pt x="22" y="3"/>
                        </a:lnTo>
                        <a:lnTo>
                          <a:pt x="19" y="2"/>
                        </a:lnTo>
                        <a:lnTo>
                          <a:pt x="20" y="3"/>
                        </a:lnTo>
                        <a:lnTo>
                          <a:pt x="13" y="6"/>
                        </a:lnTo>
                        <a:lnTo>
                          <a:pt x="15" y="8"/>
                        </a:lnTo>
                        <a:lnTo>
                          <a:pt x="9" y="9"/>
                        </a:lnTo>
                        <a:lnTo>
                          <a:pt x="3" y="13"/>
                        </a:lnTo>
                        <a:lnTo>
                          <a:pt x="0" y="13"/>
                        </a:lnTo>
                        <a:lnTo>
                          <a:pt x="3" y="15"/>
                        </a:lnTo>
                        <a:lnTo>
                          <a:pt x="5" y="13"/>
                        </a:lnTo>
                        <a:lnTo>
                          <a:pt x="9" y="15"/>
                        </a:lnTo>
                        <a:lnTo>
                          <a:pt x="12" y="15"/>
                        </a:lnTo>
                        <a:lnTo>
                          <a:pt x="13" y="20"/>
                        </a:lnTo>
                        <a:lnTo>
                          <a:pt x="20" y="24"/>
                        </a:lnTo>
                        <a:lnTo>
                          <a:pt x="26" y="21"/>
                        </a:lnTo>
                        <a:lnTo>
                          <a:pt x="28" y="25"/>
                        </a:lnTo>
                        <a:lnTo>
                          <a:pt x="38" y="26"/>
                        </a:lnTo>
                        <a:lnTo>
                          <a:pt x="45" y="29"/>
                        </a:lnTo>
                        <a:lnTo>
                          <a:pt x="55" y="3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1" name="D697"/>
                  <p:cNvSpPr>
                    <a:spLocks noChangeAspect="1"/>
                  </p:cNvSpPr>
                  <p:nvPr/>
                </p:nvSpPr>
                <p:spPr bwMode="auto">
                  <a:xfrm>
                    <a:off x="2783" y="492"/>
                    <a:ext cx="57" cy="30"/>
                  </a:xfrm>
                  <a:custGeom>
                    <a:avLst/>
                    <a:gdLst>
                      <a:gd name="T0" fmla="*/ 57 w 57"/>
                      <a:gd name="T1" fmla="*/ 19 h 30"/>
                      <a:gd name="T2" fmla="*/ 56 w 57"/>
                      <a:gd name="T3" fmla="*/ 13 h 30"/>
                      <a:gd name="T4" fmla="*/ 49 w 57"/>
                      <a:gd name="T5" fmla="*/ 11 h 30"/>
                      <a:gd name="T6" fmla="*/ 47 w 57"/>
                      <a:gd name="T7" fmla="*/ 7 h 30"/>
                      <a:gd name="T8" fmla="*/ 45 w 57"/>
                      <a:gd name="T9" fmla="*/ 9 h 30"/>
                      <a:gd name="T10" fmla="*/ 44 w 57"/>
                      <a:gd name="T11" fmla="*/ 8 h 30"/>
                      <a:gd name="T12" fmla="*/ 44 w 57"/>
                      <a:gd name="T13" fmla="*/ 6 h 30"/>
                      <a:gd name="T14" fmla="*/ 43 w 57"/>
                      <a:gd name="T15" fmla="*/ 6 h 30"/>
                      <a:gd name="T16" fmla="*/ 44 w 57"/>
                      <a:gd name="T17" fmla="*/ 5 h 30"/>
                      <a:gd name="T18" fmla="*/ 42 w 57"/>
                      <a:gd name="T19" fmla="*/ 5 h 30"/>
                      <a:gd name="T20" fmla="*/ 40 w 57"/>
                      <a:gd name="T21" fmla="*/ 7 h 30"/>
                      <a:gd name="T22" fmla="*/ 37 w 57"/>
                      <a:gd name="T23" fmla="*/ 4 h 30"/>
                      <a:gd name="T24" fmla="*/ 37 w 57"/>
                      <a:gd name="T25" fmla="*/ 6 h 30"/>
                      <a:gd name="T26" fmla="*/ 33 w 57"/>
                      <a:gd name="T27" fmla="*/ 8 h 30"/>
                      <a:gd name="T28" fmla="*/ 33 w 57"/>
                      <a:gd name="T29" fmla="*/ 5 h 30"/>
                      <a:gd name="T30" fmla="*/ 35 w 57"/>
                      <a:gd name="T31" fmla="*/ 2 h 30"/>
                      <a:gd name="T32" fmla="*/ 33 w 57"/>
                      <a:gd name="T33" fmla="*/ 2 h 30"/>
                      <a:gd name="T34" fmla="*/ 33 w 57"/>
                      <a:gd name="T35" fmla="*/ 0 h 30"/>
                      <a:gd name="T36" fmla="*/ 32 w 57"/>
                      <a:gd name="T37" fmla="*/ 0 h 30"/>
                      <a:gd name="T38" fmla="*/ 27 w 57"/>
                      <a:gd name="T39" fmla="*/ 0 h 30"/>
                      <a:gd name="T40" fmla="*/ 26 w 57"/>
                      <a:gd name="T41" fmla="*/ 1 h 30"/>
                      <a:gd name="T42" fmla="*/ 26 w 57"/>
                      <a:gd name="T43" fmla="*/ 4 h 30"/>
                      <a:gd name="T44" fmla="*/ 21 w 57"/>
                      <a:gd name="T45" fmla="*/ 2 h 30"/>
                      <a:gd name="T46" fmla="*/ 21 w 57"/>
                      <a:gd name="T47" fmla="*/ 3 h 30"/>
                      <a:gd name="T48" fmla="*/ 18 w 57"/>
                      <a:gd name="T49" fmla="*/ 5 h 30"/>
                      <a:gd name="T50" fmla="*/ 19 w 57"/>
                      <a:gd name="T51" fmla="*/ 6 h 30"/>
                      <a:gd name="T52" fmla="*/ 16 w 57"/>
                      <a:gd name="T53" fmla="*/ 7 h 30"/>
                      <a:gd name="T54" fmla="*/ 16 w 57"/>
                      <a:gd name="T55" fmla="*/ 8 h 30"/>
                      <a:gd name="T56" fmla="*/ 14 w 57"/>
                      <a:gd name="T57" fmla="*/ 9 h 30"/>
                      <a:gd name="T58" fmla="*/ 14 w 57"/>
                      <a:gd name="T59" fmla="*/ 13 h 30"/>
                      <a:gd name="T60" fmla="*/ 16 w 57"/>
                      <a:gd name="T61" fmla="*/ 14 h 30"/>
                      <a:gd name="T62" fmla="*/ 11 w 57"/>
                      <a:gd name="T63" fmla="*/ 13 h 30"/>
                      <a:gd name="T64" fmla="*/ 8 w 57"/>
                      <a:gd name="T65" fmla="*/ 16 h 30"/>
                      <a:gd name="T66" fmla="*/ 9 w 57"/>
                      <a:gd name="T67" fmla="*/ 17 h 30"/>
                      <a:gd name="T68" fmla="*/ 7 w 57"/>
                      <a:gd name="T69" fmla="*/ 19 h 30"/>
                      <a:gd name="T70" fmla="*/ 6 w 57"/>
                      <a:gd name="T71" fmla="*/ 20 h 30"/>
                      <a:gd name="T72" fmla="*/ 7 w 57"/>
                      <a:gd name="T73" fmla="*/ 21 h 30"/>
                      <a:gd name="T74" fmla="*/ 6 w 57"/>
                      <a:gd name="T75" fmla="*/ 22 h 30"/>
                      <a:gd name="T76" fmla="*/ 1 w 57"/>
                      <a:gd name="T77" fmla="*/ 26 h 30"/>
                      <a:gd name="T78" fmla="*/ 0 w 57"/>
                      <a:gd name="T79" fmla="*/ 28 h 30"/>
                      <a:gd name="T80" fmla="*/ 2 w 57"/>
                      <a:gd name="T81" fmla="*/ 28 h 30"/>
                      <a:gd name="T82" fmla="*/ 1 w 57"/>
                      <a:gd name="T83" fmla="*/ 30 h 30"/>
                      <a:gd name="T84" fmla="*/ 6 w 57"/>
                      <a:gd name="T85" fmla="*/ 30 h 30"/>
                      <a:gd name="T86" fmla="*/ 17 w 57"/>
                      <a:gd name="T87" fmla="*/ 25 h 30"/>
                      <a:gd name="T88" fmla="*/ 30 w 57"/>
                      <a:gd name="T89" fmla="*/ 24 h 30"/>
                      <a:gd name="T90" fmla="*/ 32 w 57"/>
                      <a:gd name="T91" fmla="*/ 26 h 30"/>
                      <a:gd name="T92" fmla="*/ 52 w 57"/>
                      <a:gd name="T93" fmla="*/ 23 h 30"/>
                      <a:gd name="T94" fmla="*/ 57 w 57"/>
                      <a:gd name="T95" fmla="*/ 19 h 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
                      <a:gd name="T145" fmla="*/ 0 h 30"/>
                      <a:gd name="T146" fmla="*/ 57 w 57"/>
                      <a:gd name="T147" fmla="*/ 30 h 3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 h="30">
                        <a:moveTo>
                          <a:pt x="57" y="19"/>
                        </a:moveTo>
                        <a:lnTo>
                          <a:pt x="56" y="13"/>
                        </a:lnTo>
                        <a:lnTo>
                          <a:pt x="49" y="11"/>
                        </a:lnTo>
                        <a:lnTo>
                          <a:pt x="47" y="7"/>
                        </a:lnTo>
                        <a:lnTo>
                          <a:pt x="45" y="9"/>
                        </a:lnTo>
                        <a:lnTo>
                          <a:pt x="44" y="8"/>
                        </a:lnTo>
                        <a:lnTo>
                          <a:pt x="44" y="6"/>
                        </a:lnTo>
                        <a:lnTo>
                          <a:pt x="43" y="6"/>
                        </a:lnTo>
                        <a:lnTo>
                          <a:pt x="44" y="5"/>
                        </a:lnTo>
                        <a:lnTo>
                          <a:pt x="42" y="5"/>
                        </a:lnTo>
                        <a:lnTo>
                          <a:pt x="40" y="7"/>
                        </a:lnTo>
                        <a:lnTo>
                          <a:pt x="37" y="4"/>
                        </a:lnTo>
                        <a:lnTo>
                          <a:pt x="37" y="6"/>
                        </a:lnTo>
                        <a:lnTo>
                          <a:pt x="33" y="8"/>
                        </a:lnTo>
                        <a:lnTo>
                          <a:pt x="33" y="5"/>
                        </a:lnTo>
                        <a:lnTo>
                          <a:pt x="35" y="2"/>
                        </a:lnTo>
                        <a:lnTo>
                          <a:pt x="33" y="2"/>
                        </a:lnTo>
                        <a:lnTo>
                          <a:pt x="33" y="0"/>
                        </a:lnTo>
                        <a:lnTo>
                          <a:pt x="32" y="0"/>
                        </a:lnTo>
                        <a:lnTo>
                          <a:pt x="27" y="0"/>
                        </a:lnTo>
                        <a:lnTo>
                          <a:pt x="26" y="1"/>
                        </a:lnTo>
                        <a:lnTo>
                          <a:pt x="26" y="4"/>
                        </a:lnTo>
                        <a:lnTo>
                          <a:pt x="21" y="2"/>
                        </a:lnTo>
                        <a:lnTo>
                          <a:pt x="21" y="3"/>
                        </a:lnTo>
                        <a:lnTo>
                          <a:pt x="18" y="5"/>
                        </a:lnTo>
                        <a:lnTo>
                          <a:pt x="19" y="6"/>
                        </a:lnTo>
                        <a:lnTo>
                          <a:pt x="16" y="7"/>
                        </a:lnTo>
                        <a:lnTo>
                          <a:pt x="16" y="8"/>
                        </a:lnTo>
                        <a:lnTo>
                          <a:pt x="14" y="9"/>
                        </a:lnTo>
                        <a:lnTo>
                          <a:pt x="14" y="13"/>
                        </a:lnTo>
                        <a:lnTo>
                          <a:pt x="16" y="14"/>
                        </a:lnTo>
                        <a:lnTo>
                          <a:pt x="11" y="13"/>
                        </a:lnTo>
                        <a:lnTo>
                          <a:pt x="8" y="16"/>
                        </a:lnTo>
                        <a:lnTo>
                          <a:pt x="9" y="17"/>
                        </a:lnTo>
                        <a:lnTo>
                          <a:pt x="7" y="19"/>
                        </a:lnTo>
                        <a:lnTo>
                          <a:pt x="6" y="20"/>
                        </a:lnTo>
                        <a:lnTo>
                          <a:pt x="7" y="21"/>
                        </a:lnTo>
                        <a:lnTo>
                          <a:pt x="6" y="22"/>
                        </a:lnTo>
                        <a:lnTo>
                          <a:pt x="1" y="26"/>
                        </a:lnTo>
                        <a:lnTo>
                          <a:pt x="0" y="28"/>
                        </a:lnTo>
                        <a:lnTo>
                          <a:pt x="2" y="28"/>
                        </a:lnTo>
                        <a:lnTo>
                          <a:pt x="1" y="30"/>
                        </a:lnTo>
                        <a:lnTo>
                          <a:pt x="6" y="30"/>
                        </a:lnTo>
                        <a:lnTo>
                          <a:pt x="17" y="25"/>
                        </a:lnTo>
                        <a:lnTo>
                          <a:pt x="30" y="24"/>
                        </a:lnTo>
                        <a:lnTo>
                          <a:pt x="32" y="26"/>
                        </a:lnTo>
                        <a:lnTo>
                          <a:pt x="52" y="23"/>
                        </a:lnTo>
                        <a:lnTo>
                          <a:pt x="57" y="19"/>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2" name="D698"/>
                  <p:cNvSpPr>
                    <a:spLocks noChangeAspect="1"/>
                  </p:cNvSpPr>
                  <p:nvPr/>
                </p:nvSpPr>
                <p:spPr bwMode="auto">
                  <a:xfrm>
                    <a:off x="2709" y="453"/>
                    <a:ext cx="60" cy="27"/>
                  </a:xfrm>
                  <a:custGeom>
                    <a:avLst/>
                    <a:gdLst>
                      <a:gd name="T0" fmla="*/ 17 w 60"/>
                      <a:gd name="T1" fmla="*/ 7 h 27"/>
                      <a:gd name="T2" fmla="*/ 11 w 60"/>
                      <a:gd name="T3" fmla="*/ 11 h 27"/>
                      <a:gd name="T4" fmla="*/ 11 w 60"/>
                      <a:gd name="T5" fmla="*/ 13 h 27"/>
                      <a:gd name="T6" fmla="*/ 14 w 60"/>
                      <a:gd name="T7" fmla="*/ 14 h 27"/>
                      <a:gd name="T8" fmla="*/ 12 w 60"/>
                      <a:gd name="T9" fmla="*/ 16 h 27"/>
                      <a:gd name="T10" fmla="*/ 4 w 60"/>
                      <a:gd name="T11" fmla="*/ 18 h 27"/>
                      <a:gd name="T12" fmla="*/ 6 w 60"/>
                      <a:gd name="T13" fmla="*/ 18 h 27"/>
                      <a:gd name="T14" fmla="*/ 2 w 60"/>
                      <a:gd name="T15" fmla="*/ 19 h 27"/>
                      <a:gd name="T16" fmla="*/ 0 w 60"/>
                      <a:gd name="T17" fmla="*/ 21 h 27"/>
                      <a:gd name="T18" fmla="*/ 9 w 60"/>
                      <a:gd name="T19" fmla="*/ 21 h 27"/>
                      <a:gd name="T20" fmla="*/ 7 w 60"/>
                      <a:gd name="T21" fmla="*/ 23 h 27"/>
                      <a:gd name="T22" fmla="*/ 23 w 60"/>
                      <a:gd name="T23" fmla="*/ 27 h 27"/>
                      <a:gd name="T24" fmla="*/ 42 w 60"/>
                      <a:gd name="T25" fmla="*/ 22 h 27"/>
                      <a:gd name="T26" fmla="*/ 53 w 60"/>
                      <a:gd name="T27" fmla="*/ 21 h 27"/>
                      <a:gd name="T28" fmla="*/ 56 w 60"/>
                      <a:gd name="T29" fmla="*/ 20 h 27"/>
                      <a:gd name="T30" fmla="*/ 55 w 60"/>
                      <a:gd name="T31" fmla="*/ 19 h 27"/>
                      <a:gd name="T32" fmla="*/ 55 w 60"/>
                      <a:gd name="T33" fmla="*/ 18 h 27"/>
                      <a:gd name="T34" fmla="*/ 52 w 60"/>
                      <a:gd name="T35" fmla="*/ 18 h 27"/>
                      <a:gd name="T36" fmla="*/ 53 w 60"/>
                      <a:gd name="T37" fmla="*/ 15 h 27"/>
                      <a:gd name="T38" fmla="*/ 60 w 60"/>
                      <a:gd name="T39" fmla="*/ 12 h 27"/>
                      <a:gd name="T40" fmla="*/ 57 w 60"/>
                      <a:gd name="T41" fmla="*/ 12 h 27"/>
                      <a:gd name="T42" fmla="*/ 55 w 60"/>
                      <a:gd name="T43" fmla="*/ 9 h 27"/>
                      <a:gd name="T44" fmla="*/ 49 w 60"/>
                      <a:gd name="T45" fmla="*/ 8 h 27"/>
                      <a:gd name="T46" fmla="*/ 39 w 60"/>
                      <a:gd name="T47" fmla="*/ 0 h 27"/>
                      <a:gd name="T48" fmla="*/ 34 w 60"/>
                      <a:gd name="T49" fmla="*/ 1 h 27"/>
                      <a:gd name="T50" fmla="*/ 35 w 60"/>
                      <a:gd name="T51" fmla="*/ 2 h 27"/>
                      <a:gd name="T52" fmla="*/ 31 w 60"/>
                      <a:gd name="T53" fmla="*/ 5 h 27"/>
                      <a:gd name="T54" fmla="*/ 17 w 60"/>
                      <a:gd name="T55" fmla="*/ 7 h 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27"/>
                      <a:gd name="T86" fmla="*/ 60 w 60"/>
                      <a:gd name="T87" fmla="*/ 27 h 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27">
                        <a:moveTo>
                          <a:pt x="17" y="7"/>
                        </a:moveTo>
                        <a:lnTo>
                          <a:pt x="11" y="11"/>
                        </a:lnTo>
                        <a:lnTo>
                          <a:pt x="11" y="13"/>
                        </a:lnTo>
                        <a:lnTo>
                          <a:pt x="14" y="14"/>
                        </a:lnTo>
                        <a:lnTo>
                          <a:pt x="12" y="16"/>
                        </a:lnTo>
                        <a:lnTo>
                          <a:pt x="4" y="18"/>
                        </a:lnTo>
                        <a:lnTo>
                          <a:pt x="6" y="18"/>
                        </a:lnTo>
                        <a:lnTo>
                          <a:pt x="2" y="19"/>
                        </a:lnTo>
                        <a:lnTo>
                          <a:pt x="0" y="21"/>
                        </a:lnTo>
                        <a:lnTo>
                          <a:pt x="9" y="21"/>
                        </a:lnTo>
                        <a:lnTo>
                          <a:pt x="7" y="23"/>
                        </a:lnTo>
                        <a:lnTo>
                          <a:pt x="23" y="27"/>
                        </a:lnTo>
                        <a:lnTo>
                          <a:pt x="42" y="22"/>
                        </a:lnTo>
                        <a:lnTo>
                          <a:pt x="53" y="21"/>
                        </a:lnTo>
                        <a:lnTo>
                          <a:pt x="56" y="20"/>
                        </a:lnTo>
                        <a:lnTo>
                          <a:pt x="55" y="19"/>
                        </a:lnTo>
                        <a:lnTo>
                          <a:pt x="55" y="18"/>
                        </a:lnTo>
                        <a:lnTo>
                          <a:pt x="52" y="18"/>
                        </a:lnTo>
                        <a:lnTo>
                          <a:pt x="53" y="15"/>
                        </a:lnTo>
                        <a:lnTo>
                          <a:pt x="60" y="12"/>
                        </a:lnTo>
                        <a:lnTo>
                          <a:pt x="57" y="12"/>
                        </a:lnTo>
                        <a:lnTo>
                          <a:pt x="55" y="9"/>
                        </a:lnTo>
                        <a:lnTo>
                          <a:pt x="49" y="8"/>
                        </a:lnTo>
                        <a:lnTo>
                          <a:pt x="39" y="0"/>
                        </a:lnTo>
                        <a:lnTo>
                          <a:pt x="34" y="1"/>
                        </a:lnTo>
                        <a:lnTo>
                          <a:pt x="35" y="2"/>
                        </a:lnTo>
                        <a:lnTo>
                          <a:pt x="31" y="5"/>
                        </a:lnTo>
                        <a:lnTo>
                          <a:pt x="17" y="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3" name="D699"/>
                  <p:cNvSpPr>
                    <a:spLocks noChangeAspect="1"/>
                  </p:cNvSpPr>
                  <p:nvPr/>
                </p:nvSpPr>
                <p:spPr bwMode="auto">
                  <a:xfrm>
                    <a:off x="3516" y="639"/>
                    <a:ext cx="36" cy="13"/>
                  </a:xfrm>
                  <a:custGeom>
                    <a:avLst/>
                    <a:gdLst>
                      <a:gd name="T0" fmla="*/ 1 w 36"/>
                      <a:gd name="T1" fmla="*/ 8 h 13"/>
                      <a:gd name="T2" fmla="*/ 0 w 36"/>
                      <a:gd name="T3" fmla="*/ 10 h 13"/>
                      <a:gd name="T4" fmla="*/ 3 w 36"/>
                      <a:gd name="T5" fmla="*/ 13 h 13"/>
                      <a:gd name="T6" fmla="*/ 10 w 36"/>
                      <a:gd name="T7" fmla="*/ 12 h 13"/>
                      <a:gd name="T8" fmla="*/ 13 w 36"/>
                      <a:gd name="T9" fmla="*/ 10 h 13"/>
                      <a:gd name="T10" fmla="*/ 22 w 36"/>
                      <a:gd name="T11" fmla="*/ 12 h 13"/>
                      <a:gd name="T12" fmla="*/ 32 w 36"/>
                      <a:gd name="T13" fmla="*/ 10 h 13"/>
                      <a:gd name="T14" fmla="*/ 36 w 36"/>
                      <a:gd name="T15" fmla="*/ 7 h 13"/>
                      <a:gd name="T16" fmla="*/ 31 w 36"/>
                      <a:gd name="T17" fmla="*/ 2 h 13"/>
                      <a:gd name="T18" fmla="*/ 23 w 36"/>
                      <a:gd name="T19" fmla="*/ 0 h 13"/>
                      <a:gd name="T20" fmla="*/ 12 w 36"/>
                      <a:gd name="T21" fmla="*/ 1 h 13"/>
                      <a:gd name="T22" fmla="*/ 1 w 36"/>
                      <a:gd name="T23" fmla="*/ 8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13"/>
                      <a:gd name="T38" fmla="*/ 36 w 36"/>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13">
                        <a:moveTo>
                          <a:pt x="1" y="8"/>
                        </a:moveTo>
                        <a:lnTo>
                          <a:pt x="0" y="10"/>
                        </a:lnTo>
                        <a:lnTo>
                          <a:pt x="3" y="13"/>
                        </a:lnTo>
                        <a:lnTo>
                          <a:pt x="10" y="12"/>
                        </a:lnTo>
                        <a:lnTo>
                          <a:pt x="13" y="10"/>
                        </a:lnTo>
                        <a:lnTo>
                          <a:pt x="22" y="12"/>
                        </a:lnTo>
                        <a:lnTo>
                          <a:pt x="32" y="10"/>
                        </a:lnTo>
                        <a:lnTo>
                          <a:pt x="36" y="7"/>
                        </a:lnTo>
                        <a:lnTo>
                          <a:pt x="31" y="2"/>
                        </a:lnTo>
                        <a:lnTo>
                          <a:pt x="23" y="0"/>
                        </a:lnTo>
                        <a:lnTo>
                          <a:pt x="12" y="1"/>
                        </a:lnTo>
                        <a:lnTo>
                          <a:pt x="1" y="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4" name="D700"/>
                  <p:cNvSpPr>
                    <a:spLocks noChangeAspect="1"/>
                  </p:cNvSpPr>
                  <p:nvPr/>
                </p:nvSpPr>
                <p:spPr bwMode="auto">
                  <a:xfrm>
                    <a:off x="3217" y="568"/>
                    <a:ext cx="45" cy="15"/>
                  </a:xfrm>
                  <a:custGeom>
                    <a:avLst/>
                    <a:gdLst>
                      <a:gd name="T0" fmla="*/ 0 w 45"/>
                      <a:gd name="T1" fmla="*/ 0 h 15"/>
                      <a:gd name="T2" fmla="*/ 8 w 45"/>
                      <a:gd name="T3" fmla="*/ 7 h 15"/>
                      <a:gd name="T4" fmla="*/ 8 w 45"/>
                      <a:gd name="T5" fmla="*/ 9 h 15"/>
                      <a:gd name="T6" fmla="*/ 18 w 45"/>
                      <a:gd name="T7" fmla="*/ 13 h 15"/>
                      <a:gd name="T8" fmla="*/ 34 w 45"/>
                      <a:gd name="T9" fmla="*/ 15 h 15"/>
                      <a:gd name="T10" fmla="*/ 42 w 45"/>
                      <a:gd name="T11" fmla="*/ 13 h 15"/>
                      <a:gd name="T12" fmla="*/ 44 w 45"/>
                      <a:gd name="T13" fmla="*/ 12 h 15"/>
                      <a:gd name="T14" fmla="*/ 44 w 45"/>
                      <a:gd name="T15" fmla="*/ 9 h 15"/>
                      <a:gd name="T16" fmla="*/ 45 w 45"/>
                      <a:gd name="T17" fmla="*/ 9 h 15"/>
                      <a:gd name="T18" fmla="*/ 32 w 45"/>
                      <a:gd name="T19" fmla="*/ 7 h 15"/>
                      <a:gd name="T20" fmla="*/ 29 w 45"/>
                      <a:gd name="T21" fmla="*/ 5 h 15"/>
                      <a:gd name="T22" fmla="*/ 19 w 45"/>
                      <a:gd name="T23" fmla="*/ 6 h 15"/>
                      <a:gd name="T24" fmla="*/ 22 w 45"/>
                      <a:gd name="T25" fmla="*/ 4 h 15"/>
                      <a:gd name="T26" fmla="*/ 22 w 45"/>
                      <a:gd name="T27" fmla="*/ 3 h 15"/>
                      <a:gd name="T28" fmla="*/ 9 w 45"/>
                      <a:gd name="T29" fmla="*/ 3 h 15"/>
                      <a:gd name="T30" fmla="*/ 0 w 45"/>
                      <a:gd name="T31" fmla="*/ 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5"/>
                      <a:gd name="T50" fmla="*/ 45 w 45"/>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5">
                        <a:moveTo>
                          <a:pt x="0" y="0"/>
                        </a:moveTo>
                        <a:lnTo>
                          <a:pt x="8" y="7"/>
                        </a:lnTo>
                        <a:lnTo>
                          <a:pt x="8" y="9"/>
                        </a:lnTo>
                        <a:lnTo>
                          <a:pt x="18" y="13"/>
                        </a:lnTo>
                        <a:lnTo>
                          <a:pt x="34" y="15"/>
                        </a:lnTo>
                        <a:lnTo>
                          <a:pt x="42" y="13"/>
                        </a:lnTo>
                        <a:lnTo>
                          <a:pt x="44" y="12"/>
                        </a:lnTo>
                        <a:lnTo>
                          <a:pt x="44" y="9"/>
                        </a:lnTo>
                        <a:lnTo>
                          <a:pt x="45" y="9"/>
                        </a:lnTo>
                        <a:lnTo>
                          <a:pt x="32" y="7"/>
                        </a:lnTo>
                        <a:lnTo>
                          <a:pt x="29" y="5"/>
                        </a:lnTo>
                        <a:lnTo>
                          <a:pt x="19" y="6"/>
                        </a:lnTo>
                        <a:lnTo>
                          <a:pt x="22" y="4"/>
                        </a:lnTo>
                        <a:lnTo>
                          <a:pt x="22" y="3"/>
                        </a:lnTo>
                        <a:lnTo>
                          <a:pt x="9" y="3"/>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5" name="D701"/>
                  <p:cNvSpPr>
                    <a:spLocks noChangeAspect="1"/>
                  </p:cNvSpPr>
                  <p:nvPr/>
                </p:nvSpPr>
                <p:spPr bwMode="auto">
                  <a:xfrm>
                    <a:off x="3175" y="558"/>
                    <a:ext cx="35" cy="20"/>
                  </a:xfrm>
                  <a:custGeom>
                    <a:avLst/>
                    <a:gdLst>
                      <a:gd name="T0" fmla="*/ 20 w 35"/>
                      <a:gd name="T1" fmla="*/ 4 h 20"/>
                      <a:gd name="T2" fmla="*/ 9 w 35"/>
                      <a:gd name="T3" fmla="*/ 4 h 20"/>
                      <a:gd name="T4" fmla="*/ 0 w 35"/>
                      <a:gd name="T5" fmla="*/ 0 h 20"/>
                      <a:gd name="T6" fmla="*/ 3 w 35"/>
                      <a:gd name="T7" fmla="*/ 3 h 20"/>
                      <a:gd name="T8" fmla="*/ 9 w 35"/>
                      <a:gd name="T9" fmla="*/ 6 h 20"/>
                      <a:gd name="T10" fmla="*/ 6 w 35"/>
                      <a:gd name="T11" fmla="*/ 13 h 20"/>
                      <a:gd name="T12" fmla="*/ 10 w 35"/>
                      <a:gd name="T13" fmla="*/ 18 h 20"/>
                      <a:gd name="T14" fmla="*/ 12 w 35"/>
                      <a:gd name="T15" fmla="*/ 19 h 20"/>
                      <a:gd name="T16" fmla="*/ 20 w 35"/>
                      <a:gd name="T17" fmla="*/ 20 h 20"/>
                      <a:gd name="T18" fmla="*/ 24 w 35"/>
                      <a:gd name="T19" fmla="*/ 19 h 20"/>
                      <a:gd name="T20" fmla="*/ 29 w 35"/>
                      <a:gd name="T21" fmla="*/ 15 h 20"/>
                      <a:gd name="T22" fmla="*/ 28 w 35"/>
                      <a:gd name="T23" fmla="*/ 14 h 20"/>
                      <a:gd name="T24" fmla="*/ 28 w 35"/>
                      <a:gd name="T25" fmla="*/ 12 h 20"/>
                      <a:gd name="T26" fmla="*/ 35 w 35"/>
                      <a:gd name="T27" fmla="*/ 11 h 20"/>
                      <a:gd name="T28" fmla="*/ 22 w 35"/>
                      <a:gd name="T29" fmla="*/ 6 h 20"/>
                      <a:gd name="T30" fmla="*/ 20 w 35"/>
                      <a:gd name="T31" fmla="*/ 4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20"/>
                      <a:gd name="T50" fmla="*/ 35 w 35"/>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20">
                        <a:moveTo>
                          <a:pt x="20" y="4"/>
                        </a:moveTo>
                        <a:lnTo>
                          <a:pt x="9" y="4"/>
                        </a:lnTo>
                        <a:lnTo>
                          <a:pt x="0" y="0"/>
                        </a:lnTo>
                        <a:lnTo>
                          <a:pt x="3" y="3"/>
                        </a:lnTo>
                        <a:lnTo>
                          <a:pt x="9" y="6"/>
                        </a:lnTo>
                        <a:lnTo>
                          <a:pt x="6" y="13"/>
                        </a:lnTo>
                        <a:lnTo>
                          <a:pt x="10" y="18"/>
                        </a:lnTo>
                        <a:lnTo>
                          <a:pt x="12" y="19"/>
                        </a:lnTo>
                        <a:lnTo>
                          <a:pt x="20" y="20"/>
                        </a:lnTo>
                        <a:lnTo>
                          <a:pt x="24" y="19"/>
                        </a:lnTo>
                        <a:lnTo>
                          <a:pt x="29" y="15"/>
                        </a:lnTo>
                        <a:lnTo>
                          <a:pt x="28" y="14"/>
                        </a:lnTo>
                        <a:lnTo>
                          <a:pt x="28" y="12"/>
                        </a:lnTo>
                        <a:lnTo>
                          <a:pt x="35" y="11"/>
                        </a:lnTo>
                        <a:lnTo>
                          <a:pt x="22" y="6"/>
                        </a:lnTo>
                        <a:lnTo>
                          <a:pt x="20"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6" name="D702"/>
                  <p:cNvSpPr>
                    <a:spLocks noChangeAspect="1"/>
                  </p:cNvSpPr>
                  <p:nvPr/>
                </p:nvSpPr>
                <p:spPr bwMode="auto">
                  <a:xfrm>
                    <a:off x="3156" y="598"/>
                    <a:ext cx="36" cy="13"/>
                  </a:xfrm>
                  <a:custGeom>
                    <a:avLst/>
                    <a:gdLst>
                      <a:gd name="T0" fmla="*/ 22 w 36"/>
                      <a:gd name="T1" fmla="*/ 0 h 13"/>
                      <a:gd name="T2" fmla="*/ 11 w 36"/>
                      <a:gd name="T3" fmla="*/ 1 h 13"/>
                      <a:gd name="T4" fmla="*/ 7 w 36"/>
                      <a:gd name="T5" fmla="*/ 8 h 13"/>
                      <a:gd name="T6" fmla="*/ 0 w 36"/>
                      <a:gd name="T7" fmla="*/ 9 h 13"/>
                      <a:gd name="T8" fmla="*/ 2 w 36"/>
                      <a:gd name="T9" fmla="*/ 10 h 13"/>
                      <a:gd name="T10" fmla="*/ 9 w 36"/>
                      <a:gd name="T11" fmla="*/ 9 h 13"/>
                      <a:gd name="T12" fmla="*/ 24 w 36"/>
                      <a:gd name="T13" fmla="*/ 12 h 13"/>
                      <a:gd name="T14" fmla="*/ 36 w 36"/>
                      <a:gd name="T15" fmla="*/ 13 h 13"/>
                      <a:gd name="T16" fmla="*/ 35 w 36"/>
                      <a:gd name="T17" fmla="*/ 8 h 13"/>
                      <a:gd name="T18" fmla="*/ 32 w 36"/>
                      <a:gd name="T19" fmla="*/ 5 h 13"/>
                      <a:gd name="T20" fmla="*/ 22 w 36"/>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3"/>
                      <a:gd name="T35" fmla="*/ 36 w 36"/>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3">
                        <a:moveTo>
                          <a:pt x="22" y="0"/>
                        </a:moveTo>
                        <a:lnTo>
                          <a:pt x="11" y="1"/>
                        </a:lnTo>
                        <a:lnTo>
                          <a:pt x="7" y="8"/>
                        </a:lnTo>
                        <a:lnTo>
                          <a:pt x="0" y="9"/>
                        </a:lnTo>
                        <a:lnTo>
                          <a:pt x="2" y="10"/>
                        </a:lnTo>
                        <a:lnTo>
                          <a:pt x="9" y="9"/>
                        </a:lnTo>
                        <a:lnTo>
                          <a:pt x="24" y="12"/>
                        </a:lnTo>
                        <a:lnTo>
                          <a:pt x="36" y="13"/>
                        </a:lnTo>
                        <a:lnTo>
                          <a:pt x="35" y="8"/>
                        </a:lnTo>
                        <a:lnTo>
                          <a:pt x="32" y="5"/>
                        </a:lnTo>
                        <a:lnTo>
                          <a:pt x="22"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7" name="D703"/>
                  <p:cNvSpPr>
                    <a:spLocks noChangeAspect="1"/>
                  </p:cNvSpPr>
                  <p:nvPr/>
                </p:nvSpPr>
                <p:spPr bwMode="auto">
                  <a:xfrm>
                    <a:off x="2309" y="674"/>
                    <a:ext cx="20" cy="13"/>
                  </a:xfrm>
                  <a:custGeom>
                    <a:avLst/>
                    <a:gdLst>
                      <a:gd name="T0" fmla="*/ 5 w 20"/>
                      <a:gd name="T1" fmla="*/ 1 h 13"/>
                      <a:gd name="T2" fmla="*/ 1 w 20"/>
                      <a:gd name="T3" fmla="*/ 6 h 13"/>
                      <a:gd name="T4" fmla="*/ 0 w 20"/>
                      <a:gd name="T5" fmla="*/ 11 h 13"/>
                      <a:gd name="T6" fmla="*/ 1 w 20"/>
                      <a:gd name="T7" fmla="*/ 13 h 13"/>
                      <a:gd name="T8" fmla="*/ 2 w 20"/>
                      <a:gd name="T9" fmla="*/ 11 h 13"/>
                      <a:gd name="T10" fmla="*/ 5 w 20"/>
                      <a:gd name="T11" fmla="*/ 13 h 13"/>
                      <a:gd name="T12" fmla="*/ 6 w 20"/>
                      <a:gd name="T13" fmla="*/ 12 h 13"/>
                      <a:gd name="T14" fmla="*/ 8 w 20"/>
                      <a:gd name="T15" fmla="*/ 13 h 13"/>
                      <a:gd name="T16" fmla="*/ 13 w 20"/>
                      <a:gd name="T17" fmla="*/ 11 h 13"/>
                      <a:gd name="T18" fmla="*/ 19 w 20"/>
                      <a:gd name="T19" fmla="*/ 7 h 13"/>
                      <a:gd name="T20" fmla="*/ 20 w 20"/>
                      <a:gd name="T21" fmla="*/ 8 h 13"/>
                      <a:gd name="T22" fmla="*/ 20 w 20"/>
                      <a:gd name="T23" fmla="*/ 7 h 13"/>
                      <a:gd name="T24" fmla="*/ 18 w 20"/>
                      <a:gd name="T25" fmla="*/ 4 h 13"/>
                      <a:gd name="T26" fmla="*/ 18 w 20"/>
                      <a:gd name="T27" fmla="*/ 6 h 13"/>
                      <a:gd name="T28" fmla="*/ 17 w 20"/>
                      <a:gd name="T29" fmla="*/ 5 h 13"/>
                      <a:gd name="T30" fmla="*/ 10 w 20"/>
                      <a:gd name="T31" fmla="*/ 0 h 13"/>
                      <a:gd name="T32" fmla="*/ 5 w 20"/>
                      <a:gd name="T33" fmla="*/ 1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3"/>
                      <a:gd name="T53" fmla="*/ 20 w 20"/>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3">
                        <a:moveTo>
                          <a:pt x="5" y="1"/>
                        </a:moveTo>
                        <a:lnTo>
                          <a:pt x="1" y="6"/>
                        </a:lnTo>
                        <a:lnTo>
                          <a:pt x="0" y="11"/>
                        </a:lnTo>
                        <a:lnTo>
                          <a:pt x="1" y="13"/>
                        </a:lnTo>
                        <a:lnTo>
                          <a:pt x="2" y="11"/>
                        </a:lnTo>
                        <a:lnTo>
                          <a:pt x="5" y="13"/>
                        </a:lnTo>
                        <a:lnTo>
                          <a:pt x="6" y="12"/>
                        </a:lnTo>
                        <a:lnTo>
                          <a:pt x="8" y="13"/>
                        </a:lnTo>
                        <a:lnTo>
                          <a:pt x="13" y="11"/>
                        </a:lnTo>
                        <a:lnTo>
                          <a:pt x="19" y="7"/>
                        </a:lnTo>
                        <a:lnTo>
                          <a:pt x="20" y="8"/>
                        </a:lnTo>
                        <a:lnTo>
                          <a:pt x="20" y="7"/>
                        </a:lnTo>
                        <a:lnTo>
                          <a:pt x="18" y="4"/>
                        </a:lnTo>
                        <a:lnTo>
                          <a:pt x="18" y="6"/>
                        </a:lnTo>
                        <a:lnTo>
                          <a:pt x="17" y="5"/>
                        </a:lnTo>
                        <a:lnTo>
                          <a:pt x="10" y="0"/>
                        </a:lnTo>
                        <a:lnTo>
                          <a:pt x="5"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8" name="D704"/>
                  <p:cNvSpPr>
                    <a:spLocks noChangeAspect="1"/>
                  </p:cNvSpPr>
                  <p:nvPr/>
                </p:nvSpPr>
                <p:spPr bwMode="auto">
                  <a:xfrm>
                    <a:off x="2294" y="460"/>
                    <a:ext cx="47" cy="21"/>
                  </a:xfrm>
                  <a:custGeom>
                    <a:avLst/>
                    <a:gdLst>
                      <a:gd name="T0" fmla="*/ 46 w 47"/>
                      <a:gd name="T1" fmla="*/ 7 h 21"/>
                      <a:gd name="T2" fmla="*/ 47 w 47"/>
                      <a:gd name="T3" fmla="*/ 5 h 21"/>
                      <a:gd name="T4" fmla="*/ 44 w 47"/>
                      <a:gd name="T5" fmla="*/ 4 h 21"/>
                      <a:gd name="T6" fmla="*/ 35 w 47"/>
                      <a:gd name="T7" fmla="*/ 5 h 21"/>
                      <a:gd name="T8" fmla="*/ 36 w 47"/>
                      <a:gd name="T9" fmla="*/ 3 h 21"/>
                      <a:gd name="T10" fmla="*/ 41 w 47"/>
                      <a:gd name="T11" fmla="*/ 2 h 21"/>
                      <a:gd name="T12" fmla="*/ 41 w 47"/>
                      <a:gd name="T13" fmla="*/ 1 h 21"/>
                      <a:gd name="T14" fmla="*/ 36 w 47"/>
                      <a:gd name="T15" fmla="*/ 2 h 21"/>
                      <a:gd name="T16" fmla="*/ 35 w 47"/>
                      <a:gd name="T17" fmla="*/ 2 h 21"/>
                      <a:gd name="T18" fmla="*/ 36 w 47"/>
                      <a:gd name="T19" fmla="*/ 0 h 21"/>
                      <a:gd name="T20" fmla="*/ 29 w 47"/>
                      <a:gd name="T21" fmla="*/ 1 h 21"/>
                      <a:gd name="T22" fmla="*/ 29 w 47"/>
                      <a:gd name="T23" fmla="*/ 2 h 21"/>
                      <a:gd name="T24" fmla="*/ 33 w 47"/>
                      <a:gd name="T25" fmla="*/ 3 h 21"/>
                      <a:gd name="T26" fmla="*/ 26 w 47"/>
                      <a:gd name="T27" fmla="*/ 5 h 21"/>
                      <a:gd name="T28" fmla="*/ 17 w 47"/>
                      <a:gd name="T29" fmla="*/ 7 h 21"/>
                      <a:gd name="T30" fmla="*/ 3 w 47"/>
                      <a:gd name="T31" fmla="*/ 6 h 21"/>
                      <a:gd name="T32" fmla="*/ 0 w 47"/>
                      <a:gd name="T33" fmla="*/ 8 h 21"/>
                      <a:gd name="T34" fmla="*/ 6 w 47"/>
                      <a:gd name="T35" fmla="*/ 9 h 21"/>
                      <a:gd name="T36" fmla="*/ 11 w 47"/>
                      <a:gd name="T37" fmla="*/ 11 h 21"/>
                      <a:gd name="T38" fmla="*/ 4 w 47"/>
                      <a:gd name="T39" fmla="*/ 12 h 21"/>
                      <a:gd name="T40" fmla="*/ 1 w 47"/>
                      <a:gd name="T41" fmla="*/ 15 h 21"/>
                      <a:gd name="T42" fmla="*/ 4 w 47"/>
                      <a:gd name="T43" fmla="*/ 16 h 21"/>
                      <a:gd name="T44" fmla="*/ 4 w 47"/>
                      <a:gd name="T45" fmla="*/ 17 h 21"/>
                      <a:gd name="T46" fmla="*/ 11 w 47"/>
                      <a:gd name="T47" fmla="*/ 16 h 21"/>
                      <a:gd name="T48" fmla="*/ 13 w 47"/>
                      <a:gd name="T49" fmla="*/ 18 h 21"/>
                      <a:gd name="T50" fmla="*/ 11 w 47"/>
                      <a:gd name="T51" fmla="*/ 19 h 21"/>
                      <a:gd name="T52" fmla="*/ 11 w 47"/>
                      <a:gd name="T53" fmla="*/ 21 h 21"/>
                      <a:gd name="T54" fmla="*/ 15 w 47"/>
                      <a:gd name="T55" fmla="*/ 18 h 21"/>
                      <a:gd name="T56" fmla="*/ 17 w 47"/>
                      <a:gd name="T57" fmla="*/ 19 h 21"/>
                      <a:gd name="T58" fmla="*/ 17 w 47"/>
                      <a:gd name="T59" fmla="*/ 17 h 21"/>
                      <a:gd name="T60" fmla="*/ 23 w 47"/>
                      <a:gd name="T61" fmla="*/ 17 h 21"/>
                      <a:gd name="T62" fmla="*/ 22 w 47"/>
                      <a:gd name="T63" fmla="*/ 15 h 21"/>
                      <a:gd name="T64" fmla="*/ 23 w 47"/>
                      <a:gd name="T65" fmla="*/ 15 h 21"/>
                      <a:gd name="T66" fmla="*/ 20 w 47"/>
                      <a:gd name="T67" fmla="*/ 12 h 21"/>
                      <a:gd name="T68" fmla="*/ 33 w 47"/>
                      <a:gd name="T69" fmla="*/ 13 h 21"/>
                      <a:gd name="T70" fmla="*/ 35 w 47"/>
                      <a:gd name="T71" fmla="*/ 10 h 21"/>
                      <a:gd name="T72" fmla="*/ 31 w 47"/>
                      <a:gd name="T73" fmla="*/ 9 h 21"/>
                      <a:gd name="T74" fmla="*/ 42 w 47"/>
                      <a:gd name="T75" fmla="*/ 9 h 21"/>
                      <a:gd name="T76" fmla="*/ 46 w 47"/>
                      <a:gd name="T77" fmla="*/ 7 h 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21"/>
                      <a:gd name="T119" fmla="*/ 47 w 47"/>
                      <a:gd name="T120" fmla="*/ 21 h 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21">
                        <a:moveTo>
                          <a:pt x="46" y="7"/>
                        </a:moveTo>
                        <a:lnTo>
                          <a:pt x="47" y="5"/>
                        </a:lnTo>
                        <a:lnTo>
                          <a:pt x="44" y="4"/>
                        </a:lnTo>
                        <a:lnTo>
                          <a:pt x="35" y="5"/>
                        </a:lnTo>
                        <a:lnTo>
                          <a:pt x="36" y="3"/>
                        </a:lnTo>
                        <a:lnTo>
                          <a:pt x="41" y="2"/>
                        </a:lnTo>
                        <a:lnTo>
                          <a:pt x="41" y="1"/>
                        </a:lnTo>
                        <a:lnTo>
                          <a:pt x="36" y="2"/>
                        </a:lnTo>
                        <a:lnTo>
                          <a:pt x="35" y="2"/>
                        </a:lnTo>
                        <a:lnTo>
                          <a:pt x="36" y="0"/>
                        </a:lnTo>
                        <a:lnTo>
                          <a:pt x="29" y="1"/>
                        </a:lnTo>
                        <a:lnTo>
                          <a:pt x="29" y="2"/>
                        </a:lnTo>
                        <a:lnTo>
                          <a:pt x="33" y="3"/>
                        </a:lnTo>
                        <a:lnTo>
                          <a:pt x="26" y="5"/>
                        </a:lnTo>
                        <a:lnTo>
                          <a:pt x="17" y="7"/>
                        </a:lnTo>
                        <a:lnTo>
                          <a:pt x="3" y="6"/>
                        </a:lnTo>
                        <a:lnTo>
                          <a:pt x="0" y="8"/>
                        </a:lnTo>
                        <a:lnTo>
                          <a:pt x="6" y="9"/>
                        </a:lnTo>
                        <a:lnTo>
                          <a:pt x="11" y="11"/>
                        </a:lnTo>
                        <a:lnTo>
                          <a:pt x="4" y="12"/>
                        </a:lnTo>
                        <a:lnTo>
                          <a:pt x="1" y="15"/>
                        </a:lnTo>
                        <a:lnTo>
                          <a:pt x="4" y="16"/>
                        </a:lnTo>
                        <a:lnTo>
                          <a:pt x="4" y="17"/>
                        </a:lnTo>
                        <a:lnTo>
                          <a:pt x="11" y="16"/>
                        </a:lnTo>
                        <a:lnTo>
                          <a:pt x="13" y="18"/>
                        </a:lnTo>
                        <a:lnTo>
                          <a:pt x="11" y="19"/>
                        </a:lnTo>
                        <a:lnTo>
                          <a:pt x="11" y="21"/>
                        </a:lnTo>
                        <a:lnTo>
                          <a:pt x="15" y="18"/>
                        </a:lnTo>
                        <a:lnTo>
                          <a:pt x="17" y="19"/>
                        </a:lnTo>
                        <a:lnTo>
                          <a:pt x="17" y="17"/>
                        </a:lnTo>
                        <a:lnTo>
                          <a:pt x="23" y="17"/>
                        </a:lnTo>
                        <a:lnTo>
                          <a:pt x="22" y="15"/>
                        </a:lnTo>
                        <a:lnTo>
                          <a:pt x="23" y="15"/>
                        </a:lnTo>
                        <a:lnTo>
                          <a:pt x="20" y="12"/>
                        </a:lnTo>
                        <a:lnTo>
                          <a:pt x="33" y="13"/>
                        </a:lnTo>
                        <a:lnTo>
                          <a:pt x="35" y="10"/>
                        </a:lnTo>
                        <a:lnTo>
                          <a:pt x="31" y="9"/>
                        </a:lnTo>
                        <a:lnTo>
                          <a:pt x="42" y="9"/>
                        </a:lnTo>
                        <a:lnTo>
                          <a:pt x="46" y="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69" name="D705"/>
                  <p:cNvSpPr>
                    <a:spLocks noChangeAspect="1"/>
                  </p:cNvSpPr>
                  <p:nvPr/>
                </p:nvSpPr>
                <p:spPr bwMode="auto">
                  <a:xfrm>
                    <a:off x="3225" y="999"/>
                    <a:ext cx="18" cy="12"/>
                  </a:xfrm>
                  <a:custGeom>
                    <a:avLst/>
                    <a:gdLst>
                      <a:gd name="T0" fmla="*/ 2 w 18"/>
                      <a:gd name="T1" fmla="*/ 8 h 12"/>
                      <a:gd name="T2" fmla="*/ 0 w 18"/>
                      <a:gd name="T3" fmla="*/ 12 h 12"/>
                      <a:gd name="T4" fmla="*/ 1 w 18"/>
                      <a:gd name="T5" fmla="*/ 12 h 12"/>
                      <a:gd name="T6" fmla="*/ 8 w 18"/>
                      <a:gd name="T7" fmla="*/ 6 h 12"/>
                      <a:gd name="T8" fmla="*/ 18 w 18"/>
                      <a:gd name="T9" fmla="*/ 1 h 12"/>
                      <a:gd name="T10" fmla="*/ 17 w 18"/>
                      <a:gd name="T11" fmla="*/ 0 h 12"/>
                      <a:gd name="T12" fmla="*/ 15 w 18"/>
                      <a:gd name="T13" fmla="*/ 0 h 12"/>
                      <a:gd name="T14" fmla="*/ 12 w 18"/>
                      <a:gd name="T15" fmla="*/ 3 h 12"/>
                      <a:gd name="T16" fmla="*/ 11 w 18"/>
                      <a:gd name="T17" fmla="*/ 3 h 12"/>
                      <a:gd name="T18" fmla="*/ 10 w 18"/>
                      <a:gd name="T19" fmla="*/ 2 h 12"/>
                      <a:gd name="T20" fmla="*/ 8 w 18"/>
                      <a:gd name="T21" fmla="*/ 2 h 12"/>
                      <a:gd name="T22" fmla="*/ 7 w 18"/>
                      <a:gd name="T23" fmla="*/ 4 h 12"/>
                      <a:gd name="T24" fmla="*/ 2 w 18"/>
                      <a:gd name="T25" fmla="*/ 8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2"/>
                      <a:gd name="T41" fmla="*/ 18 w 18"/>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2">
                        <a:moveTo>
                          <a:pt x="2" y="8"/>
                        </a:moveTo>
                        <a:lnTo>
                          <a:pt x="0" y="12"/>
                        </a:lnTo>
                        <a:lnTo>
                          <a:pt x="1" y="12"/>
                        </a:lnTo>
                        <a:lnTo>
                          <a:pt x="8" y="6"/>
                        </a:lnTo>
                        <a:lnTo>
                          <a:pt x="18" y="1"/>
                        </a:lnTo>
                        <a:lnTo>
                          <a:pt x="17" y="0"/>
                        </a:lnTo>
                        <a:lnTo>
                          <a:pt x="15" y="0"/>
                        </a:lnTo>
                        <a:lnTo>
                          <a:pt x="12" y="3"/>
                        </a:lnTo>
                        <a:lnTo>
                          <a:pt x="11" y="3"/>
                        </a:lnTo>
                        <a:lnTo>
                          <a:pt x="10" y="2"/>
                        </a:lnTo>
                        <a:lnTo>
                          <a:pt x="8" y="2"/>
                        </a:lnTo>
                        <a:lnTo>
                          <a:pt x="7" y="4"/>
                        </a:lnTo>
                        <a:lnTo>
                          <a:pt x="2" y="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0" name="D706"/>
                  <p:cNvSpPr>
                    <a:spLocks noChangeAspect="1"/>
                  </p:cNvSpPr>
                  <p:nvPr/>
                </p:nvSpPr>
                <p:spPr bwMode="auto">
                  <a:xfrm>
                    <a:off x="2405" y="659"/>
                    <a:ext cx="19" cy="12"/>
                  </a:xfrm>
                  <a:custGeom>
                    <a:avLst/>
                    <a:gdLst>
                      <a:gd name="T0" fmla="*/ 1 w 19"/>
                      <a:gd name="T1" fmla="*/ 2 h 12"/>
                      <a:gd name="T2" fmla="*/ 3 w 19"/>
                      <a:gd name="T3" fmla="*/ 4 h 12"/>
                      <a:gd name="T4" fmla="*/ 0 w 19"/>
                      <a:gd name="T5" fmla="*/ 3 h 12"/>
                      <a:gd name="T6" fmla="*/ 2 w 19"/>
                      <a:gd name="T7" fmla="*/ 7 h 12"/>
                      <a:gd name="T8" fmla="*/ 7 w 19"/>
                      <a:gd name="T9" fmla="*/ 11 h 12"/>
                      <a:gd name="T10" fmla="*/ 5 w 19"/>
                      <a:gd name="T11" fmla="*/ 8 h 12"/>
                      <a:gd name="T12" fmla="*/ 11 w 19"/>
                      <a:gd name="T13" fmla="*/ 10 h 12"/>
                      <a:gd name="T14" fmla="*/ 11 w 19"/>
                      <a:gd name="T15" fmla="*/ 11 h 12"/>
                      <a:gd name="T16" fmla="*/ 13 w 19"/>
                      <a:gd name="T17" fmla="*/ 12 h 12"/>
                      <a:gd name="T18" fmla="*/ 18 w 19"/>
                      <a:gd name="T19" fmla="*/ 12 h 12"/>
                      <a:gd name="T20" fmla="*/ 19 w 19"/>
                      <a:gd name="T21" fmla="*/ 11 h 12"/>
                      <a:gd name="T22" fmla="*/ 19 w 19"/>
                      <a:gd name="T23" fmla="*/ 10 h 12"/>
                      <a:gd name="T24" fmla="*/ 5 w 19"/>
                      <a:gd name="T25" fmla="*/ 0 h 12"/>
                      <a:gd name="T26" fmla="*/ 1 w 19"/>
                      <a:gd name="T27" fmla="*/ 2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12"/>
                      <a:gd name="T44" fmla="*/ 19 w 1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12">
                        <a:moveTo>
                          <a:pt x="1" y="2"/>
                        </a:moveTo>
                        <a:lnTo>
                          <a:pt x="3" y="4"/>
                        </a:lnTo>
                        <a:lnTo>
                          <a:pt x="0" y="3"/>
                        </a:lnTo>
                        <a:lnTo>
                          <a:pt x="2" y="7"/>
                        </a:lnTo>
                        <a:lnTo>
                          <a:pt x="7" y="11"/>
                        </a:lnTo>
                        <a:lnTo>
                          <a:pt x="5" y="8"/>
                        </a:lnTo>
                        <a:lnTo>
                          <a:pt x="11" y="10"/>
                        </a:lnTo>
                        <a:lnTo>
                          <a:pt x="11" y="11"/>
                        </a:lnTo>
                        <a:lnTo>
                          <a:pt x="13" y="12"/>
                        </a:lnTo>
                        <a:lnTo>
                          <a:pt x="18" y="12"/>
                        </a:lnTo>
                        <a:lnTo>
                          <a:pt x="19" y="11"/>
                        </a:lnTo>
                        <a:lnTo>
                          <a:pt x="19" y="10"/>
                        </a:lnTo>
                        <a:lnTo>
                          <a:pt x="5" y="0"/>
                        </a:lnTo>
                        <a:lnTo>
                          <a:pt x="1"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1" name="D707"/>
                  <p:cNvSpPr>
                    <a:spLocks noChangeAspect="1"/>
                  </p:cNvSpPr>
                  <p:nvPr/>
                </p:nvSpPr>
                <p:spPr bwMode="auto">
                  <a:xfrm>
                    <a:off x="3376" y="828"/>
                    <a:ext cx="12" cy="10"/>
                  </a:xfrm>
                  <a:custGeom>
                    <a:avLst/>
                    <a:gdLst>
                      <a:gd name="T0" fmla="*/ 7 w 12"/>
                      <a:gd name="T1" fmla="*/ 6 h 10"/>
                      <a:gd name="T2" fmla="*/ 10 w 12"/>
                      <a:gd name="T3" fmla="*/ 5 h 10"/>
                      <a:gd name="T4" fmla="*/ 12 w 12"/>
                      <a:gd name="T5" fmla="*/ 3 h 10"/>
                      <a:gd name="T6" fmla="*/ 11 w 12"/>
                      <a:gd name="T7" fmla="*/ 1 h 10"/>
                      <a:gd name="T8" fmla="*/ 11 w 12"/>
                      <a:gd name="T9" fmla="*/ 0 h 10"/>
                      <a:gd name="T10" fmla="*/ 9 w 12"/>
                      <a:gd name="T11" fmla="*/ 0 h 10"/>
                      <a:gd name="T12" fmla="*/ 3 w 12"/>
                      <a:gd name="T13" fmla="*/ 2 h 10"/>
                      <a:gd name="T14" fmla="*/ 4 w 12"/>
                      <a:gd name="T15" fmla="*/ 3 h 10"/>
                      <a:gd name="T16" fmla="*/ 3 w 12"/>
                      <a:gd name="T17" fmla="*/ 5 h 10"/>
                      <a:gd name="T18" fmla="*/ 0 w 12"/>
                      <a:gd name="T19" fmla="*/ 10 h 10"/>
                      <a:gd name="T20" fmla="*/ 7 w 12"/>
                      <a:gd name="T21" fmla="*/ 6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0"/>
                      <a:gd name="T35" fmla="*/ 12 w 12"/>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0">
                        <a:moveTo>
                          <a:pt x="7" y="6"/>
                        </a:moveTo>
                        <a:lnTo>
                          <a:pt x="10" y="5"/>
                        </a:lnTo>
                        <a:lnTo>
                          <a:pt x="12" y="3"/>
                        </a:lnTo>
                        <a:lnTo>
                          <a:pt x="11" y="1"/>
                        </a:lnTo>
                        <a:lnTo>
                          <a:pt x="11" y="0"/>
                        </a:lnTo>
                        <a:lnTo>
                          <a:pt x="9" y="0"/>
                        </a:lnTo>
                        <a:lnTo>
                          <a:pt x="3" y="2"/>
                        </a:lnTo>
                        <a:lnTo>
                          <a:pt x="4" y="3"/>
                        </a:lnTo>
                        <a:lnTo>
                          <a:pt x="3" y="5"/>
                        </a:lnTo>
                        <a:lnTo>
                          <a:pt x="0" y="10"/>
                        </a:lnTo>
                        <a:lnTo>
                          <a:pt x="7" y="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2" name="D708"/>
                  <p:cNvSpPr>
                    <a:spLocks noChangeAspect="1"/>
                  </p:cNvSpPr>
                  <p:nvPr/>
                </p:nvSpPr>
                <p:spPr bwMode="auto">
                  <a:xfrm>
                    <a:off x="2412" y="461"/>
                    <a:ext cx="28" cy="11"/>
                  </a:xfrm>
                  <a:custGeom>
                    <a:avLst/>
                    <a:gdLst>
                      <a:gd name="T0" fmla="*/ 25 w 28"/>
                      <a:gd name="T1" fmla="*/ 0 h 11"/>
                      <a:gd name="T2" fmla="*/ 19 w 28"/>
                      <a:gd name="T3" fmla="*/ 2 h 11"/>
                      <a:gd name="T4" fmla="*/ 5 w 28"/>
                      <a:gd name="T5" fmla="*/ 1 h 11"/>
                      <a:gd name="T6" fmla="*/ 0 w 28"/>
                      <a:gd name="T7" fmla="*/ 7 h 11"/>
                      <a:gd name="T8" fmla="*/ 4 w 28"/>
                      <a:gd name="T9" fmla="*/ 11 h 11"/>
                      <a:gd name="T10" fmla="*/ 17 w 28"/>
                      <a:gd name="T11" fmla="*/ 11 h 11"/>
                      <a:gd name="T12" fmla="*/ 21 w 28"/>
                      <a:gd name="T13" fmla="*/ 11 h 11"/>
                      <a:gd name="T14" fmla="*/ 21 w 28"/>
                      <a:gd name="T15" fmla="*/ 8 h 11"/>
                      <a:gd name="T16" fmla="*/ 18 w 28"/>
                      <a:gd name="T17" fmla="*/ 6 h 11"/>
                      <a:gd name="T18" fmla="*/ 18 w 28"/>
                      <a:gd name="T19" fmla="*/ 5 h 11"/>
                      <a:gd name="T20" fmla="*/ 28 w 28"/>
                      <a:gd name="T21" fmla="*/ 4 h 11"/>
                      <a:gd name="T22" fmla="*/ 25 w 28"/>
                      <a:gd name="T23" fmla="*/ 0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11"/>
                      <a:gd name="T38" fmla="*/ 28 w 2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11">
                        <a:moveTo>
                          <a:pt x="25" y="0"/>
                        </a:moveTo>
                        <a:lnTo>
                          <a:pt x="19" y="2"/>
                        </a:lnTo>
                        <a:lnTo>
                          <a:pt x="5" y="1"/>
                        </a:lnTo>
                        <a:lnTo>
                          <a:pt x="0" y="7"/>
                        </a:lnTo>
                        <a:lnTo>
                          <a:pt x="4" y="11"/>
                        </a:lnTo>
                        <a:lnTo>
                          <a:pt x="17" y="11"/>
                        </a:lnTo>
                        <a:lnTo>
                          <a:pt x="21" y="11"/>
                        </a:lnTo>
                        <a:lnTo>
                          <a:pt x="21" y="8"/>
                        </a:lnTo>
                        <a:lnTo>
                          <a:pt x="18" y="6"/>
                        </a:lnTo>
                        <a:lnTo>
                          <a:pt x="18" y="5"/>
                        </a:lnTo>
                        <a:lnTo>
                          <a:pt x="28" y="4"/>
                        </a:lnTo>
                        <a:lnTo>
                          <a:pt x="25"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3" name="D709"/>
                  <p:cNvSpPr>
                    <a:spLocks noChangeAspect="1"/>
                  </p:cNvSpPr>
                  <p:nvPr/>
                </p:nvSpPr>
                <p:spPr bwMode="auto">
                  <a:xfrm>
                    <a:off x="2896" y="587"/>
                    <a:ext cx="17" cy="8"/>
                  </a:xfrm>
                  <a:custGeom>
                    <a:avLst/>
                    <a:gdLst>
                      <a:gd name="T0" fmla="*/ 14 w 17"/>
                      <a:gd name="T1" fmla="*/ 0 h 8"/>
                      <a:gd name="T2" fmla="*/ 4 w 17"/>
                      <a:gd name="T3" fmla="*/ 0 h 8"/>
                      <a:gd name="T4" fmla="*/ 4 w 17"/>
                      <a:gd name="T5" fmla="*/ 1 h 8"/>
                      <a:gd name="T6" fmla="*/ 4 w 17"/>
                      <a:gd name="T7" fmla="*/ 2 h 8"/>
                      <a:gd name="T8" fmla="*/ 4 w 17"/>
                      <a:gd name="T9" fmla="*/ 3 h 8"/>
                      <a:gd name="T10" fmla="*/ 0 w 17"/>
                      <a:gd name="T11" fmla="*/ 3 h 8"/>
                      <a:gd name="T12" fmla="*/ 0 w 17"/>
                      <a:gd name="T13" fmla="*/ 4 h 8"/>
                      <a:gd name="T14" fmla="*/ 6 w 17"/>
                      <a:gd name="T15" fmla="*/ 7 h 8"/>
                      <a:gd name="T16" fmla="*/ 12 w 17"/>
                      <a:gd name="T17" fmla="*/ 8 h 8"/>
                      <a:gd name="T18" fmla="*/ 16 w 17"/>
                      <a:gd name="T19" fmla="*/ 6 h 8"/>
                      <a:gd name="T20" fmla="*/ 17 w 17"/>
                      <a:gd name="T21" fmla="*/ 4 h 8"/>
                      <a:gd name="T22" fmla="*/ 16 w 17"/>
                      <a:gd name="T23" fmla="*/ 1 h 8"/>
                      <a:gd name="T24" fmla="*/ 14 w 17"/>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8"/>
                      <a:gd name="T41" fmla="*/ 17 w 17"/>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8">
                        <a:moveTo>
                          <a:pt x="14" y="0"/>
                        </a:moveTo>
                        <a:lnTo>
                          <a:pt x="4" y="0"/>
                        </a:lnTo>
                        <a:lnTo>
                          <a:pt x="4" y="1"/>
                        </a:lnTo>
                        <a:lnTo>
                          <a:pt x="4" y="2"/>
                        </a:lnTo>
                        <a:lnTo>
                          <a:pt x="4" y="3"/>
                        </a:lnTo>
                        <a:lnTo>
                          <a:pt x="0" y="3"/>
                        </a:lnTo>
                        <a:lnTo>
                          <a:pt x="0" y="4"/>
                        </a:lnTo>
                        <a:lnTo>
                          <a:pt x="6" y="7"/>
                        </a:lnTo>
                        <a:lnTo>
                          <a:pt x="12" y="8"/>
                        </a:lnTo>
                        <a:lnTo>
                          <a:pt x="16" y="6"/>
                        </a:lnTo>
                        <a:lnTo>
                          <a:pt x="17" y="4"/>
                        </a:lnTo>
                        <a:lnTo>
                          <a:pt x="16" y="1"/>
                        </a:lnTo>
                        <a:lnTo>
                          <a:pt x="14"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4" name="D710"/>
                  <p:cNvSpPr>
                    <a:spLocks noChangeAspect="1"/>
                  </p:cNvSpPr>
                  <p:nvPr/>
                </p:nvSpPr>
                <p:spPr bwMode="auto">
                  <a:xfrm>
                    <a:off x="3417" y="665"/>
                    <a:ext cx="15" cy="8"/>
                  </a:xfrm>
                  <a:custGeom>
                    <a:avLst/>
                    <a:gdLst>
                      <a:gd name="T0" fmla="*/ 0 w 15"/>
                      <a:gd name="T1" fmla="*/ 3 h 8"/>
                      <a:gd name="T2" fmla="*/ 7 w 15"/>
                      <a:gd name="T3" fmla="*/ 7 h 8"/>
                      <a:gd name="T4" fmla="*/ 12 w 15"/>
                      <a:gd name="T5" fmla="*/ 8 h 8"/>
                      <a:gd name="T6" fmla="*/ 13 w 15"/>
                      <a:gd name="T7" fmla="*/ 8 h 8"/>
                      <a:gd name="T8" fmla="*/ 14 w 15"/>
                      <a:gd name="T9" fmla="*/ 6 h 8"/>
                      <a:gd name="T10" fmla="*/ 15 w 15"/>
                      <a:gd name="T11" fmla="*/ 5 h 8"/>
                      <a:gd name="T12" fmla="*/ 14 w 15"/>
                      <a:gd name="T13" fmla="*/ 3 h 8"/>
                      <a:gd name="T14" fmla="*/ 4 w 15"/>
                      <a:gd name="T15" fmla="*/ 0 h 8"/>
                      <a:gd name="T16" fmla="*/ 0 w 15"/>
                      <a:gd name="T17" fmla="*/ 3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8"/>
                      <a:gd name="T29" fmla="*/ 15 w 1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8">
                        <a:moveTo>
                          <a:pt x="0" y="3"/>
                        </a:moveTo>
                        <a:lnTo>
                          <a:pt x="7" y="7"/>
                        </a:lnTo>
                        <a:lnTo>
                          <a:pt x="12" y="8"/>
                        </a:lnTo>
                        <a:lnTo>
                          <a:pt x="13" y="8"/>
                        </a:lnTo>
                        <a:lnTo>
                          <a:pt x="14" y="6"/>
                        </a:lnTo>
                        <a:lnTo>
                          <a:pt x="15" y="5"/>
                        </a:lnTo>
                        <a:lnTo>
                          <a:pt x="14" y="3"/>
                        </a:lnTo>
                        <a:lnTo>
                          <a:pt x="4" y="0"/>
                        </a:lnTo>
                        <a:lnTo>
                          <a:pt x="0"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5" name="D711"/>
                  <p:cNvSpPr>
                    <a:spLocks noChangeAspect="1"/>
                  </p:cNvSpPr>
                  <p:nvPr/>
                </p:nvSpPr>
                <p:spPr bwMode="auto">
                  <a:xfrm>
                    <a:off x="2442" y="450"/>
                    <a:ext cx="27" cy="14"/>
                  </a:xfrm>
                  <a:custGeom>
                    <a:avLst/>
                    <a:gdLst>
                      <a:gd name="T0" fmla="*/ 1 w 27"/>
                      <a:gd name="T1" fmla="*/ 6 h 14"/>
                      <a:gd name="T2" fmla="*/ 3 w 27"/>
                      <a:gd name="T3" fmla="*/ 7 h 14"/>
                      <a:gd name="T4" fmla="*/ 0 w 27"/>
                      <a:gd name="T5" fmla="*/ 10 h 14"/>
                      <a:gd name="T6" fmla="*/ 8 w 27"/>
                      <a:gd name="T7" fmla="*/ 14 h 14"/>
                      <a:gd name="T8" fmla="*/ 16 w 27"/>
                      <a:gd name="T9" fmla="*/ 9 h 14"/>
                      <a:gd name="T10" fmla="*/ 27 w 27"/>
                      <a:gd name="T11" fmla="*/ 9 h 14"/>
                      <a:gd name="T12" fmla="*/ 21 w 27"/>
                      <a:gd name="T13" fmla="*/ 4 h 14"/>
                      <a:gd name="T14" fmla="*/ 23 w 27"/>
                      <a:gd name="T15" fmla="*/ 1 h 14"/>
                      <a:gd name="T16" fmla="*/ 20 w 27"/>
                      <a:gd name="T17" fmla="*/ 0 h 14"/>
                      <a:gd name="T18" fmla="*/ 9 w 27"/>
                      <a:gd name="T19" fmla="*/ 2 h 14"/>
                      <a:gd name="T20" fmla="*/ 1 w 27"/>
                      <a:gd name="T21" fmla="*/ 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14"/>
                      <a:gd name="T35" fmla="*/ 27 w 27"/>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14">
                        <a:moveTo>
                          <a:pt x="1" y="6"/>
                        </a:moveTo>
                        <a:lnTo>
                          <a:pt x="3" y="7"/>
                        </a:lnTo>
                        <a:lnTo>
                          <a:pt x="0" y="10"/>
                        </a:lnTo>
                        <a:lnTo>
                          <a:pt x="8" y="14"/>
                        </a:lnTo>
                        <a:lnTo>
                          <a:pt x="16" y="9"/>
                        </a:lnTo>
                        <a:lnTo>
                          <a:pt x="27" y="9"/>
                        </a:lnTo>
                        <a:lnTo>
                          <a:pt x="21" y="4"/>
                        </a:lnTo>
                        <a:lnTo>
                          <a:pt x="23" y="1"/>
                        </a:lnTo>
                        <a:lnTo>
                          <a:pt x="20" y="0"/>
                        </a:lnTo>
                        <a:lnTo>
                          <a:pt x="9" y="2"/>
                        </a:lnTo>
                        <a:lnTo>
                          <a:pt x="1" y="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6" name="D712"/>
                  <p:cNvSpPr>
                    <a:spLocks noChangeAspect="1"/>
                  </p:cNvSpPr>
                  <p:nvPr/>
                </p:nvSpPr>
                <p:spPr bwMode="auto">
                  <a:xfrm>
                    <a:off x="3301" y="937"/>
                    <a:ext cx="9" cy="8"/>
                  </a:xfrm>
                  <a:custGeom>
                    <a:avLst/>
                    <a:gdLst>
                      <a:gd name="T0" fmla="*/ 0 w 9"/>
                      <a:gd name="T1" fmla="*/ 8 h 8"/>
                      <a:gd name="T2" fmla="*/ 6 w 9"/>
                      <a:gd name="T3" fmla="*/ 6 h 8"/>
                      <a:gd name="T4" fmla="*/ 7 w 9"/>
                      <a:gd name="T5" fmla="*/ 5 h 8"/>
                      <a:gd name="T6" fmla="*/ 9 w 9"/>
                      <a:gd name="T7" fmla="*/ 3 h 8"/>
                      <a:gd name="T8" fmla="*/ 8 w 9"/>
                      <a:gd name="T9" fmla="*/ 0 h 8"/>
                      <a:gd name="T10" fmla="*/ 5 w 9"/>
                      <a:gd name="T11" fmla="*/ 4 h 8"/>
                      <a:gd name="T12" fmla="*/ 1 w 9"/>
                      <a:gd name="T13" fmla="*/ 5 h 8"/>
                      <a:gd name="T14" fmla="*/ 0 w 9"/>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0" y="8"/>
                        </a:moveTo>
                        <a:lnTo>
                          <a:pt x="6" y="6"/>
                        </a:lnTo>
                        <a:lnTo>
                          <a:pt x="7" y="5"/>
                        </a:lnTo>
                        <a:lnTo>
                          <a:pt x="9" y="3"/>
                        </a:lnTo>
                        <a:lnTo>
                          <a:pt x="8" y="0"/>
                        </a:lnTo>
                        <a:lnTo>
                          <a:pt x="5" y="4"/>
                        </a:lnTo>
                        <a:lnTo>
                          <a:pt x="1" y="5"/>
                        </a:lnTo>
                        <a:lnTo>
                          <a:pt x="0" y="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7" name="D713"/>
                  <p:cNvSpPr>
                    <a:spLocks noChangeAspect="1"/>
                  </p:cNvSpPr>
                  <p:nvPr/>
                </p:nvSpPr>
                <p:spPr bwMode="auto">
                  <a:xfrm>
                    <a:off x="3135" y="881"/>
                    <a:ext cx="8" cy="7"/>
                  </a:xfrm>
                  <a:custGeom>
                    <a:avLst/>
                    <a:gdLst>
                      <a:gd name="T0" fmla="*/ 8 w 8"/>
                      <a:gd name="T1" fmla="*/ 2 h 7"/>
                      <a:gd name="T2" fmla="*/ 3 w 8"/>
                      <a:gd name="T3" fmla="*/ 0 h 7"/>
                      <a:gd name="T4" fmla="*/ 2 w 8"/>
                      <a:gd name="T5" fmla="*/ 3 h 7"/>
                      <a:gd name="T6" fmla="*/ 0 w 8"/>
                      <a:gd name="T7" fmla="*/ 5 h 7"/>
                      <a:gd name="T8" fmla="*/ 4 w 8"/>
                      <a:gd name="T9" fmla="*/ 7 h 7"/>
                      <a:gd name="T10" fmla="*/ 8 w 8"/>
                      <a:gd name="T11" fmla="*/ 2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8" y="2"/>
                        </a:moveTo>
                        <a:lnTo>
                          <a:pt x="3" y="0"/>
                        </a:lnTo>
                        <a:lnTo>
                          <a:pt x="2" y="3"/>
                        </a:lnTo>
                        <a:lnTo>
                          <a:pt x="0" y="5"/>
                        </a:lnTo>
                        <a:lnTo>
                          <a:pt x="4" y="7"/>
                        </a:lnTo>
                        <a:lnTo>
                          <a:pt x="8"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8" name="D714"/>
                  <p:cNvSpPr>
                    <a:spLocks noChangeAspect="1"/>
                  </p:cNvSpPr>
                  <p:nvPr/>
                </p:nvSpPr>
                <p:spPr bwMode="auto">
                  <a:xfrm>
                    <a:off x="3249" y="990"/>
                    <a:ext cx="8" cy="8"/>
                  </a:xfrm>
                  <a:custGeom>
                    <a:avLst/>
                    <a:gdLst>
                      <a:gd name="T0" fmla="*/ 4 w 8"/>
                      <a:gd name="T1" fmla="*/ 3 h 8"/>
                      <a:gd name="T2" fmla="*/ 0 w 8"/>
                      <a:gd name="T3" fmla="*/ 6 h 8"/>
                      <a:gd name="T4" fmla="*/ 0 w 8"/>
                      <a:gd name="T5" fmla="*/ 8 h 8"/>
                      <a:gd name="T6" fmla="*/ 5 w 8"/>
                      <a:gd name="T7" fmla="*/ 5 h 8"/>
                      <a:gd name="T8" fmla="*/ 8 w 8"/>
                      <a:gd name="T9" fmla="*/ 2 h 8"/>
                      <a:gd name="T10" fmla="*/ 8 w 8"/>
                      <a:gd name="T11" fmla="*/ 0 h 8"/>
                      <a:gd name="T12" fmla="*/ 4 w 8"/>
                      <a:gd name="T13" fmla="*/ 3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4" y="3"/>
                        </a:moveTo>
                        <a:lnTo>
                          <a:pt x="0" y="6"/>
                        </a:lnTo>
                        <a:lnTo>
                          <a:pt x="0" y="8"/>
                        </a:lnTo>
                        <a:lnTo>
                          <a:pt x="5" y="5"/>
                        </a:lnTo>
                        <a:lnTo>
                          <a:pt x="8" y="2"/>
                        </a:lnTo>
                        <a:lnTo>
                          <a:pt x="8" y="0"/>
                        </a:lnTo>
                        <a:lnTo>
                          <a:pt x="4"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79" name="D715"/>
                  <p:cNvSpPr>
                    <a:spLocks noChangeAspect="1"/>
                  </p:cNvSpPr>
                  <p:nvPr/>
                </p:nvSpPr>
                <p:spPr bwMode="auto">
                  <a:xfrm>
                    <a:off x="2273" y="461"/>
                    <a:ext cx="43" cy="10"/>
                  </a:xfrm>
                  <a:custGeom>
                    <a:avLst/>
                    <a:gdLst>
                      <a:gd name="T0" fmla="*/ 34 w 43"/>
                      <a:gd name="T1" fmla="*/ 1 h 10"/>
                      <a:gd name="T2" fmla="*/ 21 w 43"/>
                      <a:gd name="T3" fmla="*/ 0 h 10"/>
                      <a:gd name="T4" fmla="*/ 0 w 43"/>
                      <a:gd name="T5" fmla="*/ 5 h 10"/>
                      <a:gd name="T6" fmla="*/ 0 w 43"/>
                      <a:gd name="T7" fmla="*/ 6 h 10"/>
                      <a:gd name="T8" fmla="*/ 0 w 43"/>
                      <a:gd name="T9" fmla="*/ 8 h 10"/>
                      <a:gd name="T10" fmla="*/ 7 w 43"/>
                      <a:gd name="T11" fmla="*/ 8 h 10"/>
                      <a:gd name="T12" fmla="*/ 8 w 43"/>
                      <a:gd name="T13" fmla="*/ 9 h 10"/>
                      <a:gd name="T14" fmla="*/ 14 w 43"/>
                      <a:gd name="T15" fmla="*/ 8 h 10"/>
                      <a:gd name="T16" fmla="*/ 17 w 43"/>
                      <a:gd name="T17" fmla="*/ 10 h 10"/>
                      <a:gd name="T18" fmla="*/ 18 w 43"/>
                      <a:gd name="T19" fmla="*/ 9 h 10"/>
                      <a:gd name="T20" fmla="*/ 17 w 43"/>
                      <a:gd name="T21" fmla="*/ 8 h 10"/>
                      <a:gd name="T22" fmla="*/ 18 w 43"/>
                      <a:gd name="T23" fmla="*/ 7 h 10"/>
                      <a:gd name="T24" fmla="*/ 16 w 43"/>
                      <a:gd name="T25" fmla="*/ 6 h 10"/>
                      <a:gd name="T26" fmla="*/ 16 w 43"/>
                      <a:gd name="T27" fmla="*/ 4 h 10"/>
                      <a:gd name="T28" fmla="*/ 21 w 43"/>
                      <a:gd name="T29" fmla="*/ 3 h 10"/>
                      <a:gd name="T30" fmla="*/ 31 w 43"/>
                      <a:gd name="T31" fmla="*/ 3 h 10"/>
                      <a:gd name="T32" fmla="*/ 35 w 43"/>
                      <a:gd name="T33" fmla="*/ 5 h 10"/>
                      <a:gd name="T34" fmla="*/ 43 w 43"/>
                      <a:gd name="T35" fmla="*/ 4 h 10"/>
                      <a:gd name="T36" fmla="*/ 34 w 43"/>
                      <a:gd name="T37" fmla="*/ 1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0"/>
                      <a:gd name="T59" fmla="*/ 43 w 43"/>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0">
                        <a:moveTo>
                          <a:pt x="34" y="1"/>
                        </a:moveTo>
                        <a:lnTo>
                          <a:pt x="21" y="0"/>
                        </a:lnTo>
                        <a:lnTo>
                          <a:pt x="0" y="5"/>
                        </a:lnTo>
                        <a:lnTo>
                          <a:pt x="0" y="6"/>
                        </a:lnTo>
                        <a:lnTo>
                          <a:pt x="0" y="8"/>
                        </a:lnTo>
                        <a:lnTo>
                          <a:pt x="7" y="8"/>
                        </a:lnTo>
                        <a:lnTo>
                          <a:pt x="8" y="9"/>
                        </a:lnTo>
                        <a:lnTo>
                          <a:pt x="14" y="8"/>
                        </a:lnTo>
                        <a:lnTo>
                          <a:pt x="17" y="10"/>
                        </a:lnTo>
                        <a:lnTo>
                          <a:pt x="18" y="9"/>
                        </a:lnTo>
                        <a:lnTo>
                          <a:pt x="17" y="8"/>
                        </a:lnTo>
                        <a:lnTo>
                          <a:pt x="18" y="7"/>
                        </a:lnTo>
                        <a:lnTo>
                          <a:pt x="16" y="6"/>
                        </a:lnTo>
                        <a:lnTo>
                          <a:pt x="16" y="4"/>
                        </a:lnTo>
                        <a:lnTo>
                          <a:pt x="21" y="3"/>
                        </a:lnTo>
                        <a:lnTo>
                          <a:pt x="31" y="3"/>
                        </a:lnTo>
                        <a:lnTo>
                          <a:pt x="35" y="5"/>
                        </a:lnTo>
                        <a:lnTo>
                          <a:pt x="43" y="4"/>
                        </a:lnTo>
                        <a:lnTo>
                          <a:pt x="34"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0" name="D716"/>
                  <p:cNvSpPr>
                    <a:spLocks noChangeAspect="1"/>
                  </p:cNvSpPr>
                  <p:nvPr/>
                </p:nvSpPr>
                <p:spPr bwMode="auto">
                  <a:xfrm>
                    <a:off x="2707" y="478"/>
                    <a:ext cx="24" cy="9"/>
                  </a:xfrm>
                  <a:custGeom>
                    <a:avLst/>
                    <a:gdLst>
                      <a:gd name="T0" fmla="*/ 6 w 24"/>
                      <a:gd name="T1" fmla="*/ 0 h 9"/>
                      <a:gd name="T2" fmla="*/ 0 w 24"/>
                      <a:gd name="T3" fmla="*/ 0 h 9"/>
                      <a:gd name="T4" fmla="*/ 1 w 24"/>
                      <a:gd name="T5" fmla="*/ 1 h 9"/>
                      <a:gd name="T6" fmla="*/ 0 w 24"/>
                      <a:gd name="T7" fmla="*/ 3 h 9"/>
                      <a:gd name="T8" fmla="*/ 3 w 24"/>
                      <a:gd name="T9" fmla="*/ 4 h 9"/>
                      <a:gd name="T10" fmla="*/ 3 w 24"/>
                      <a:gd name="T11" fmla="*/ 5 h 9"/>
                      <a:gd name="T12" fmla="*/ 2 w 24"/>
                      <a:gd name="T13" fmla="*/ 5 h 9"/>
                      <a:gd name="T14" fmla="*/ 11 w 24"/>
                      <a:gd name="T15" fmla="*/ 7 h 9"/>
                      <a:gd name="T16" fmla="*/ 2 w 24"/>
                      <a:gd name="T17" fmla="*/ 7 h 9"/>
                      <a:gd name="T18" fmla="*/ 6 w 24"/>
                      <a:gd name="T19" fmla="*/ 9 h 9"/>
                      <a:gd name="T20" fmla="*/ 16 w 24"/>
                      <a:gd name="T21" fmla="*/ 8 h 9"/>
                      <a:gd name="T22" fmla="*/ 24 w 24"/>
                      <a:gd name="T23" fmla="*/ 4 h 9"/>
                      <a:gd name="T24" fmla="*/ 6 w 24"/>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9"/>
                      <a:gd name="T41" fmla="*/ 24 w 24"/>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9">
                        <a:moveTo>
                          <a:pt x="6" y="0"/>
                        </a:moveTo>
                        <a:lnTo>
                          <a:pt x="0" y="0"/>
                        </a:lnTo>
                        <a:lnTo>
                          <a:pt x="1" y="1"/>
                        </a:lnTo>
                        <a:lnTo>
                          <a:pt x="0" y="3"/>
                        </a:lnTo>
                        <a:lnTo>
                          <a:pt x="3" y="4"/>
                        </a:lnTo>
                        <a:lnTo>
                          <a:pt x="3" y="5"/>
                        </a:lnTo>
                        <a:lnTo>
                          <a:pt x="2" y="5"/>
                        </a:lnTo>
                        <a:lnTo>
                          <a:pt x="11" y="7"/>
                        </a:lnTo>
                        <a:lnTo>
                          <a:pt x="2" y="7"/>
                        </a:lnTo>
                        <a:lnTo>
                          <a:pt x="6" y="9"/>
                        </a:lnTo>
                        <a:lnTo>
                          <a:pt x="16" y="8"/>
                        </a:lnTo>
                        <a:lnTo>
                          <a:pt x="24" y="4"/>
                        </a:lnTo>
                        <a:lnTo>
                          <a:pt x="6"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1" name="D717"/>
                  <p:cNvSpPr>
                    <a:spLocks noChangeAspect="1"/>
                  </p:cNvSpPr>
                  <p:nvPr/>
                </p:nvSpPr>
                <p:spPr bwMode="auto">
                  <a:xfrm>
                    <a:off x="2513" y="607"/>
                    <a:ext cx="13" cy="7"/>
                  </a:xfrm>
                  <a:custGeom>
                    <a:avLst/>
                    <a:gdLst>
                      <a:gd name="T0" fmla="*/ 3 w 13"/>
                      <a:gd name="T1" fmla="*/ 0 h 7"/>
                      <a:gd name="T2" fmla="*/ 1 w 13"/>
                      <a:gd name="T3" fmla="*/ 3 h 7"/>
                      <a:gd name="T4" fmla="*/ 1 w 13"/>
                      <a:gd name="T5" fmla="*/ 5 h 7"/>
                      <a:gd name="T6" fmla="*/ 0 w 13"/>
                      <a:gd name="T7" fmla="*/ 7 h 7"/>
                      <a:gd name="T8" fmla="*/ 1 w 13"/>
                      <a:gd name="T9" fmla="*/ 7 h 7"/>
                      <a:gd name="T10" fmla="*/ 3 w 13"/>
                      <a:gd name="T11" fmla="*/ 5 h 7"/>
                      <a:gd name="T12" fmla="*/ 3 w 13"/>
                      <a:gd name="T13" fmla="*/ 7 h 7"/>
                      <a:gd name="T14" fmla="*/ 13 w 13"/>
                      <a:gd name="T15" fmla="*/ 4 h 7"/>
                      <a:gd name="T16" fmla="*/ 8 w 13"/>
                      <a:gd name="T17" fmla="*/ 3 h 7"/>
                      <a:gd name="T18" fmla="*/ 10 w 13"/>
                      <a:gd name="T19" fmla="*/ 1 h 7"/>
                      <a:gd name="T20" fmla="*/ 9 w 13"/>
                      <a:gd name="T21" fmla="*/ 0 h 7"/>
                      <a:gd name="T22" fmla="*/ 3 w 13"/>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7"/>
                      <a:gd name="T38" fmla="*/ 13 w 13"/>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7">
                        <a:moveTo>
                          <a:pt x="3" y="0"/>
                        </a:moveTo>
                        <a:lnTo>
                          <a:pt x="1" y="3"/>
                        </a:lnTo>
                        <a:lnTo>
                          <a:pt x="1" y="5"/>
                        </a:lnTo>
                        <a:lnTo>
                          <a:pt x="0" y="7"/>
                        </a:lnTo>
                        <a:lnTo>
                          <a:pt x="1" y="7"/>
                        </a:lnTo>
                        <a:lnTo>
                          <a:pt x="3" y="5"/>
                        </a:lnTo>
                        <a:lnTo>
                          <a:pt x="3" y="7"/>
                        </a:lnTo>
                        <a:lnTo>
                          <a:pt x="13" y="4"/>
                        </a:lnTo>
                        <a:lnTo>
                          <a:pt x="8" y="3"/>
                        </a:lnTo>
                        <a:lnTo>
                          <a:pt x="10" y="1"/>
                        </a:lnTo>
                        <a:lnTo>
                          <a:pt x="9" y="0"/>
                        </a:lnTo>
                        <a:lnTo>
                          <a:pt x="3"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2" name="D718"/>
                  <p:cNvSpPr>
                    <a:spLocks noChangeAspect="1"/>
                  </p:cNvSpPr>
                  <p:nvPr/>
                </p:nvSpPr>
                <p:spPr bwMode="auto">
                  <a:xfrm>
                    <a:off x="3152" y="624"/>
                    <a:ext cx="14" cy="5"/>
                  </a:xfrm>
                  <a:custGeom>
                    <a:avLst/>
                    <a:gdLst>
                      <a:gd name="T0" fmla="*/ 3 w 14"/>
                      <a:gd name="T1" fmla="*/ 0 h 5"/>
                      <a:gd name="T2" fmla="*/ 3 w 14"/>
                      <a:gd name="T3" fmla="*/ 1 h 5"/>
                      <a:gd name="T4" fmla="*/ 0 w 14"/>
                      <a:gd name="T5" fmla="*/ 4 h 5"/>
                      <a:gd name="T6" fmla="*/ 2 w 14"/>
                      <a:gd name="T7" fmla="*/ 5 h 5"/>
                      <a:gd name="T8" fmla="*/ 7 w 14"/>
                      <a:gd name="T9" fmla="*/ 3 h 5"/>
                      <a:gd name="T10" fmla="*/ 10 w 14"/>
                      <a:gd name="T11" fmla="*/ 4 h 5"/>
                      <a:gd name="T12" fmla="*/ 12 w 14"/>
                      <a:gd name="T13" fmla="*/ 2 h 5"/>
                      <a:gd name="T14" fmla="*/ 12 w 14"/>
                      <a:gd name="T15" fmla="*/ 3 h 5"/>
                      <a:gd name="T16" fmla="*/ 14 w 14"/>
                      <a:gd name="T17" fmla="*/ 0 h 5"/>
                      <a:gd name="T18" fmla="*/ 3 w 1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5"/>
                      <a:gd name="T32" fmla="*/ 14 w 1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5">
                        <a:moveTo>
                          <a:pt x="3" y="0"/>
                        </a:moveTo>
                        <a:lnTo>
                          <a:pt x="3" y="1"/>
                        </a:lnTo>
                        <a:lnTo>
                          <a:pt x="0" y="4"/>
                        </a:lnTo>
                        <a:lnTo>
                          <a:pt x="2" y="5"/>
                        </a:lnTo>
                        <a:lnTo>
                          <a:pt x="7" y="3"/>
                        </a:lnTo>
                        <a:lnTo>
                          <a:pt x="10" y="4"/>
                        </a:lnTo>
                        <a:lnTo>
                          <a:pt x="12" y="2"/>
                        </a:lnTo>
                        <a:lnTo>
                          <a:pt x="12" y="3"/>
                        </a:lnTo>
                        <a:lnTo>
                          <a:pt x="14" y="0"/>
                        </a:lnTo>
                        <a:lnTo>
                          <a:pt x="3"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3" name="D719"/>
                  <p:cNvSpPr>
                    <a:spLocks noChangeAspect="1"/>
                  </p:cNvSpPr>
                  <p:nvPr/>
                </p:nvSpPr>
                <p:spPr bwMode="auto">
                  <a:xfrm>
                    <a:off x="3399" y="879"/>
                    <a:ext cx="7" cy="8"/>
                  </a:xfrm>
                  <a:custGeom>
                    <a:avLst/>
                    <a:gdLst>
                      <a:gd name="T0" fmla="*/ 0 w 7"/>
                      <a:gd name="T1" fmla="*/ 0 h 8"/>
                      <a:gd name="T2" fmla="*/ 3 w 7"/>
                      <a:gd name="T3" fmla="*/ 6 h 8"/>
                      <a:gd name="T4" fmla="*/ 6 w 7"/>
                      <a:gd name="T5" fmla="*/ 8 h 8"/>
                      <a:gd name="T6" fmla="*/ 7 w 7"/>
                      <a:gd name="T7" fmla="*/ 8 h 8"/>
                      <a:gd name="T8" fmla="*/ 4 w 7"/>
                      <a:gd name="T9" fmla="*/ 4 h 8"/>
                      <a:gd name="T10" fmla="*/ 3 w 7"/>
                      <a:gd name="T11" fmla="*/ 1 h 8"/>
                      <a:gd name="T12" fmla="*/ 0 w 7"/>
                      <a:gd name="T13" fmla="*/ 0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0"/>
                        </a:moveTo>
                        <a:lnTo>
                          <a:pt x="3" y="6"/>
                        </a:lnTo>
                        <a:lnTo>
                          <a:pt x="6" y="8"/>
                        </a:lnTo>
                        <a:lnTo>
                          <a:pt x="7" y="8"/>
                        </a:lnTo>
                        <a:lnTo>
                          <a:pt x="4" y="4"/>
                        </a:lnTo>
                        <a:lnTo>
                          <a:pt x="3" y="1"/>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4" name="D720"/>
                  <p:cNvSpPr>
                    <a:spLocks noChangeAspect="1"/>
                  </p:cNvSpPr>
                  <p:nvPr/>
                </p:nvSpPr>
                <p:spPr bwMode="auto">
                  <a:xfrm>
                    <a:off x="2576" y="622"/>
                    <a:ext cx="12" cy="6"/>
                  </a:xfrm>
                  <a:custGeom>
                    <a:avLst/>
                    <a:gdLst>
                      <a:gd name="T0" fmla="*/ 6 w 12"/>
                      <a:gd name="T1" fmla="*/ 0 h 6"/>
                      <a:gd name="T2" fmla="*/ 0 w 12"/>
                      <a:gd name="T3" fmla="*/ 5 h 6"/>
                      <a:gd name="T4" fmla="*/ 2 w 12"/>
                      <a:gd name="T5" fmla="*/ 6 h 6"/>
                      <a:gd name="T6" fmla="*/ 7 w 12"/>
                      <a:gd name="T7" fmla="*/ 5 h 6"/>
                      <a:gd name="T8" fmla="*/ 12 w 12"/>
                      <a:gd name="T9" fmla="*/ 2 h 6"/>
                      <a:gd name="T10" fmla="*/ 6 w 12"/>
                      <a:gd name="T11" fmla="*/ 0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6" y="0"/>
                        </a:moveTo>
                        <a:lnTo>
                          <a:pt x="0" y="5"/>
                        </a:lnTo>
                        <a:lnTo>
                          <a:pt x="2" y="6"/>
                        </a:lnTo>
                        <a:lnTo>
                          <a:pt x="7" y="5"/>
                        </a:lnTo>
                        <a:lnTo>
                          <a:pt x="12" y="2"/>
                        </a:lnTo>
                        <a:lnTo>
                          <a:pt x="6"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5" name="D721"/>
                  <p:cNvSpPr>
                    <a:spLocks noChangeAspect="1"/>
                  </p:cNvSpPr>
                  <p:nvPr/>
                </p:nvSpPr>
                <p:spPr bwMode="auto">
                  <a:xfrm>
                    <a:off x="2392" y="470"/>
                    <a:ext cx="19" cy="9"/>
                  </a:xfrm>
                  <a:custGeom>
                    <a:avLst/>
                    <a:gdLst>
                      <a:gd name="T0" fmla="*/ 0 w 19"/>
                      <a:gd name="T1" fmla="*/ 0 h 9"/>
                      <a:gd name="T2" fmla="*/ 2 w 19"/>
                      <a:gd name="T3" fmla="*/ 3 h 9"/>
                      <a:gd name="T4" fmla="*/ 0 w 19"/>
                      <a:gd name="T5" fmla="*/ 7 h 9"/>
                      <a:gd name="T6" fmla="*/ 5 w 19"/>
                      <a:gd name="T7" fmla="*/ 9 h 9"/>
                      <a:gd name="T8" fmla="*/ 6 w 19"/>
                      <a:gd name="T9" fmla="*/ 8 h 9"/>
                      <a:gd name="T10" fmla="*/ 5 w 19"/>
                      <a:gd name="T11" fmla="*/ 6 h 9"/>
                      <a:gd name="T12" fmla="*/ 19 w 19"/>
                      <a:gd name="T13" fmla="*/ 3 h 9"/>
                      <a:gd name="T14" fmla="*/ 9 w 19"/>
                      <a:gd name="T15" fmla="*/ 0 h 9"/>
                      <a:gd name="T16" fmla="*/ 0 w 19"/>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9"/>
                      <a:gd name="T29" fmla="*/ 19 w 1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9">
                        <a:moveTo>
                          <a:pt x="0" y="0"/>
                        </a:moveTo>
                        <a:lnTo>
                          <a:pt x="2" y="3"/>
                        </a:lnTo>
                        <a:lnTo>
                          <a:pt x="0" y="7"/>
                        </a:lnTo>
                        <a:lnTo>
                          <a:pt x="5" y="9"/>
                        </a:lnTo>
                        <a:lnTo>
                          <a:pt x="6" y="8"/>
                        </a:lnTo>
                        <a:lnTo>
                          <a:pt x="5" y="6"/>
                        </a:lnTo>
                        <a:lnTo>
                          <a:pt x="19" y="3"/>
                        </a:lnTo>
                        <a:lnTo>
                          <a:pt x="9" y="0"/>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6" name="D722"/>
                  <p:cNvSpPr>
                    <a:spLocks noChangeAspect="1"/>
                  </p:cNvSpPr>
                  <p:nvPr/>
                </p:nvSpPr>
                <p:spPr bwMode="auto">
                  <a:xfrm>
                    <a:off x="3161" y="591"/>
                    <a:ext cx="8" cy="8"/>
                  </a:xfrm>
                  <a:custGeom>
                    <a:avLst/>
                    <a:gdLst>
                      <a:gd name="T0" fmla="*/ 0 w 8"/>
                      <a:gd name="T1" fmla="*/ 2 h 8"/>
                      <a:gd name="T2" fmla="*/ 0 w 8"/>
                      <a:gd name="T3" fmla="*/ 7 h 8"/>
                      <a:gd name="T4" fmla="*/ 4 w 8"/>
                      <a:gd name="T5" fmla="*/ 8 h 8"/>
                      <a:gd name="T6" fmla="*/ 2 w 8"/>
                      <a:gd name="T7" fmla="*/ 7 h 8"/>
                      <a:gd name="T8" fmla="*/ 5 w 8"/>
                      <a:gd name="T9" fmla="*/ 6 h 8"/>
                      <a:gd name="T10" fmla="*/ 8 w 8"/>
                      <a:gd name="T11" fmla="*/ 4 h 8"/>
                      <a:gd name="T12" fmla="*/ 7 w 8"/>
                      <a:gd name="T13" fmla="*/ 4 h 8"/>
                      <a:gd name="T14" fmla="*/ 8 w 8"/>
                      <a:gd name="T15" fmla="*/ 2 h 8"/>
                      <a:gd name="T16" fmla="*/ 3 w 8"/>
                      <a:gd name="T17" fmla="*/ 0 h 8"/>
                      <a:gd name="T18" fmla="*/ 0 w 8"/>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0" y="2"/>
                        </a:moveTo>
                        <a:lnTo>
                          <a:pt x="0" y="7"/>
                        </a:lnTo>
                        <a:lnTo>
                          <a:pt x="4" y="8"/>
                        </a:lnTo>
                        <a:lnTo>
                          <a:pt x="2" y="7"/>
                        </a:lnTo>
                        <a:lnTo>
                          <a:pt x="5" y="6"/>
                        </a:lnTo>
                        <a:lnTo>
                          <a:pt x="8" y="4"/>
                        </a:lnTo>
                        <a:lnTo>
                          <a:pt x="7" y="4"/>
                        </a:lnTo>
                        <a:lnTo>
                          <a:pt x="8" y="2"/>
                        </a:lnTo>
                        <a:lnTo>
                          <a:pt x="3" y="0"/>
                        </a:lnTo>
                        <a:lnTo>
                          <a:pt x="0"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7" name="D723"/>
                  <p:cNvSpPr>
                    <a:spLocks noChangeAspect="1"/>
                  </p:cNvSpPr>
                  <p:nvPr/>
                </p:nvSpPr>
                <p:spPr bwMode="auto">
                  <a:xfrm>
                    <a:off x="2368" y="457"/>
                    <a:ext cx="29" cy="8"/>
                  </a:xfrm>
                  <a:custGeom>
                    <a:avLst/>
                    <a:gdLst>
                      <a:gd name="T0" fmla="*/ 0 w 29"/>
                      <a:gd name="T1" fmla="*/ 2 h 8"/>
                      <a:gd name="T2" fmla="*/ 20 w 29"/>
                      <a:gd name="T3" fmla="*/ 6 h 8"/>
                      <a:gd name="T4" fmla="*/ 24 w 29"/>
                      <a:gd name="T5" fmla="*/ 8 h 8"/>
                      <a:gd name="T6" fmla="*/ 28 w 29"/>
                      <a:gd name="T7" fmla="*/ 8 h 8"/>
                      <a:gd name="T8" fmla="*/ 29 w 29"/>
                      <a:gd name="T9" fmla="*/ 6 h 8"/>
                      <a:gd name="T10" fmla="*/ 27 w 29"/>
                      <a:gd name="T11" fmla="*/ 6 h 8"/>
                      <a:gd name="T12" fmla="*/ 16 w 29"/>
                      <a:gd name="T13" fmla="*/ 1 h 8"/>
                      <a:gd name="T14" fmla="*/ 3 w 29"/>
                      <a:gd name="T15" fmla="*/ 0 h 8"/>
                      <a:gd name="T16" fmla="*/ 0 w 29"/>
                      <a:gd name="T17" fmla="*/ 2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8"/>
                      <a:gd name="T29" fmla="*/ 29 w 2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8">
                        <a:moveTo>
                          <a:pt x="0" y="2"/>
                        </a:moveTo>
                        <a:lnTo>
                          <a:pt x="20" y="6"/>
                        </a:lnTo>
                        <a:lnTo>
                          <a:pt x="24" y="8"/>
                        </a:lnTo>
                        <a:lnTo>
                          <a:pt x="28" y="8"/>
                        </a:lnTo>
                        <a:lnTo>
                          <a:pt x="29" y="6"/>
                        </a:lnTo>
                        <a:lnTo>
                          <a:pt x="27" y="6"/>
                        </a:lnTo>
                        <a:lnTo>
                          <a:pt x="16" y="1"/>
                        </a:lnTo>
                        <a:lnTo>
                          <a:pt x="3" y="0"/>
                        </a:lnTo>
                        <a:lnTo>
                          <a:pt x="0"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8" name="D724"/>
                  <p:cNvSpPr>
                    <a:spLocks noChangeAspect="1"/>
                  </p:cNvSpPr>
                  <p:nvPr/>
                </p:nvSpPr>
                <p:spPr bwMode="auto">
                  <a:xfrm>
                    <a:off x="3140" y="638"/>
                    <a:ext cx="10" cy="6"/>
                  </a:xfrm>
                  <a:custGeom>
                    <a:avLst/>
                    <a:gdLst>
                      <a:gd name="T0" fmla="*/ 5 w 10"/>
                      <a:gd name="T1" fmla="*/ 2 h 6"/>
                      <a:gd name="T2" fmla="*/ 2 w 10"/>
                      <a:gd name="T3" fmla="*/ 2 h 6"/>
                      <a:gd name="T4" fmla="*/ 0 w 10"/>
                      <a:gd name="T5" fmla="*/ 4 h 6"/>
                      <a:gd name="T6" fmla="*/ 2 w 10"/>
                      <a:gd name="T7" fmla="*/ 6 h 6"/>
                      <a:gd name="T8" fmla="*/ 8 w 10"/>
                      <a:gd name="T9" fmla="*/ 4 h 6"/>
                      <a:gd name="T10" fmla="*/ 10 w 10"/>
                      <a:gd name="T11" fmla="*/ 2 h 6"/>
                      <a:gd name="T12" fmla="*/ 7 w 10"/>
                      <a:gd name="T13" fmla="*/ 0 h 6"/>
                      <a:gd name="T14" fmla="*/ 5 w 10"/>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6"/>
                      <a:gd name="T26" fmla="*/ 10 w 10"/>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6">
                        <a:moveTo>
                          <a:pt x="5" y="2"/>
                        </a:moveTo>
                        <a:lnTo>
                          <a:pt x="2" y="2"/>
                        </a:lnTo>
                        <a:lnTo>
                          <a:pt x="0" y="4"/>
                        </a:lnTo>
                        <a:lnTo>
                          <a:pt x="2" y="6"/>
                        </a:lnTo>
                        <a:lnTo>
                          <a:pt x="8" y="4"/>
                        </a:lnTo>
                        <a:lnTo>
                          <a:pt x="10" y="2"/>
                        </a:lnTo>
                        <a:lnTo>
                          <a:pt x="7" y="0"/>
                        </a:lnTo>
                        <a:lnTo>
                          <a:pt x="5"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89" name="D725"/>
                  <p:cNvSpPr>
                    <a:spLocks noChangeAspect="1"/>
                  </p:cNvSpPr>
                  <p:nvPr/>
                </p:nvSpPr>
                <p:spPr bwMode="auto">
                  <a:xfrm>
                    <a:off x="2380" y="472"/>
                    <a:ext cx="12" cy="7"/>
                  </a:xfrm>
                  <a:custGeom>
                    <a:avLst/>
                    <a:gdLst>
                      <a:gd name="T0" fmla="*/ 1 w 12"/>
                      <a:gd name="T1" fmla="*/ 2 h 7"/>
                      <a:gd name="T2" fmla="*/ 1 w 12"/>
                      <a:gd name="T3" fmla="*/ 3 h 7"/>
                      <a:gd name="T4" fmla="*/ 0 w 12"/>
                      <a:gd name="T5" fmla="*/ 6 h 7"/>
                      <a:gd name="T6" fmla="*/ 8 w 12"/>
                      <a:gd name="T7" fmla="*/ 7 h 7"/>
                      <a:gd name="T8" fmla="*/ 10 w 12"/>
                      <a:gd name="T9" fmla="*/ 7 h 7"/>
                      <a:gd name="T10" fmla="*/ 9 w 12"/>
                      <a:gd name="T11" fmla="*/ 5 h 7"/>
                      <a:gd name="T12" fmla="*/ 12 w 12"/>
                      <a:gd name="T13" fmla="*/ 2 h 7"/>
                      <a:gd name="T14" fmla="*/ 10 w 12"/>
                      <a:gd name="T15" fmla="*/ 0 h 7"/>
                      <a:gd name="T16" fmla="*/ 1 w 12"/>
                      <a:gd name="T17" fmla="*/ 2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7"/>
                      <a:gd name="T29" fmla="*/ 12 w 12"/>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7">
                        <a:moveTo>
                          <a:pt x="1" y="2"/>
                        </a:moveTo>
                        <a:lnTo>
                          <a:pt x="1" y="3"/>
                        </a:lnTo>
                        <a:lnTo>
                          <a:pt x="0" y="6"/>
                        </a:lnTo>
                        <a:lnTo>
                          <a:pt x="8" y="7"/>
                        </a:lnTo>
                        <a:lnTo>
                          <a:pt x="10" y="7"/>
                        </a:lnTo>
                        <a:lnTo>
                          <a:pt x="9" y="5"/>
                        </a:lnTo>
                        <a:lnTo>
                          <a:pt x="12" y="2"/>
                        </a:lnTo>
                        <a:lnTo>
                          <a:pt x="10" y="0"/>
                        </a:lnTo>
                        <a:lnTo>
                          <a:pt x="1"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0" name="D726"/>
                  <p:cNvSpPr>
                    <a:spLocks noChangeAspect="1"/>
                  </p:cNvSpPr>
                  <p:nvPr/>
                </p:nvSpPr>
                <p:spPr bwMode="auto">
                  <a:xfrm>
                    <a:off x="2592" y="614"/>
                    <a:ext cx="8" cy="6"/>
                  </a:xfrm>
                  <a:custGeom>
                    <a:avLst/>
                    <a:gdLst>
                      <a:gd name="T0" fmla="*/ 7 w 8"/>
                      <a:gd name="T1" fmla="*/ 6 h 6"/>
                      <a:gd name="T2" fmla="*/ 8 w 8"/>
                      <a:gd name="T3" fmla="*/ 6 h 6"/>
                      <a:gd name="T4" fmla="*/ 7 w 8"/>
                      <a:gd name="T5" fmla="*/ 2 h 6"/>
                      <a:gd name="T6" fmla="*/ 5 w 8"/>
                      <a:gd name="T7" fmla="*/ 1 h 6"/>
                      <a:gd name="T8" fmla="*/ 6 w 8"/>
                      <a:gd name="T9" fmla="*/ 0 h 6"/>
                      <a:gd name="T10" fmla="*/ 5 w 8"/>
                      <a:gd name="T11" fmla="*/ 0 h 6"/>
                      <a:gd name="T12" fmla="*/ 0 w 8"/>
                      <a:gd name="T13" fmla="*/ 4 h 6"/>
                      <a:gd name="T14" fmla="*/ 7 w 8"/>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7" y="6"/>
                        </a:moveTo>
                        <a:lnTo>
                          <a:pt x="8" y="6"/>
                        </a:lnTo>
                        <a:lnTo>
                          <a:pt x="7" y="2"/>
                        </a:lnTo>
                        <a:lnTo>
                          <a:pt x="5" y="1"/>
                        </a:lnTo>
                        <a:lnTo>
                          <a:pt x="6" y="0"/>
                        </a:lnTo>
                        <a:lnTo>
                          <a:pt x="5" y="0"/>
                        </a:lnTo>
                        <a:lnTo>
                          <a:pt x="0" y="4"/>
                        </a:lnTo>
                        <a:lnTo>
                          <a:pt x="7" y="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1" name="D727"/>
                  <p:cNvSpPr>
                    <a:spLocks noChangeAspect="1"/>
                  </p:cNvSpPr>
                  <p:nvPr/>
                </p:nvSpPr>
                <p:spPr bwMode="auto">
                  <a:xfrm>
                    <a:off x="2348" y="643"/>
                    <a:ext cx="8" cy="8"/>
                  </a:xfrm>
                  <a:custGeom>
                    <a:avLst/>
                    <a:gdLst>
                      <a:gd name="T0" fmla="*/ 4 w 8"/>
                      <a:gd name="T1" fmla="*/ 3 h 8"/>
                      <a:gd name="T2" fmla="*/ 7 w 8"/>
                      <a:gd name="T3" fmla="*/ 8 h 8"/>
                      <a:gd name="T4" fmla="*/ 8 w 8"/>
                      <a:gd name="T5" fmla="*/ 8 h 8"/>
                      <a:gd name="T6" fmla="*/ 7 w 8"/>
                      <a:gd name="T7" fmla="*/ 2 h 8"/>
                      <a:gd name="T8" fmla="*/ 2 w 8"/>
                      <a:gd name="T9" fmla="*/ 0 h 8"/>
                      <a:gd name="T10" fmla="*/ 0 w 8"/>
                      <a:gd name="T11" fmla="*/ 1 h 8"/>
                      <a:gd name="T12" fmla="*/ 4 w 8"/>
                      <a:gd name="T13" fmla="*/ 3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4" y="3"/>
                        </a:moveTo>
                        <a:lnTo>
                          <a:pt x="7" y="8"/>
                        </a:lnTo>
                        <a:lnTo>
                          <a:pt x="8" y="8"/>
                        </a:lnTo>
                        <a:lnTo>
                          <a:pt x="7" y="2"/>
                        </a:lnTo>
                        <a:lnTo>
                          <a:pt x="2" y="0"/>
                        </a:lnTo>
                        <a:lnTo>
                          <a:pt x="0" y="1"/>
                        </a:lnTo>
                        <a:lnTo>
                          <a:pt x="4"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2" name="D728"/>
                  <p:cNvSpPr>
                    <a:spLocks noChangeAspect="1"/>
                  </p:cNvSpPr>
                  <p:nvPr/>
                </p:nvSpPr>
                <p:spPr bwMode="auto">
                  <a:xfrm>
                    <a:off x="2377" y="450"/>
                    <a:ext cx="21" cy="5"/>
                  </a:xfrm>
                  <a:custGeom>
                    <a:avLst/>
                    <a:gdLst>
                      <a:gd name="T0" fmla="*/ 12 w 21"/>
                      <a:gd name="T1" fmla="*/ 0 h 5"/>
                      <a:gd name="T2" fmla="*/ 8 w 21"/>
                      <a:gd name="T3" fmla="*/ 0 h 5"/>
                      <a:gd name="T4" fmla="*/ 9 w 21"/>
                      <a:gd name="T5" fmla="*/ 2 h 5"/>
                      <a:gd name="T6" fmla="*/ 8 w 21"/>
                      <a:gd name="T7" fmla="*/ 3 h 5"/>
                      <a:gd name="T8" fmla="*/ 0 w 21"/>
                      <a:gd name="T9" fmla="*/ 2 h 5"/>
                      <a:gd name="T10" fmla="*/ 2 w 21"/>
                      <a:gd name="T11" fmla="*/ 5 h 5"/>
                      <a:gd name="T12" fmla="*/ 7 w 21"/>
                      <a:gd name="T13" fmla="*/ 5 h 5"/>
                      <a:gd name="T14" fmla="*/ 21 w 21"/>
                      <a:gd name="T15" fmla="*/ 2 h 5"/>
                      <a:gd name="T16" fmla="*/ 12 w 21"/>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12" y="0"/>
                        </a:moveTo>
                        <a:lnTo>
                          <a:pt x="8" y="0"/>
                        </a:lnTo>
                        <a:lnTo>
                          <a:pt x="9" y="2"/>
                        </a:lnTo>
                        <a:lnTo>
                          <a:pt x="8" y="3"/>
                        </a:lnTo>
                        <a:lnTo>
                          <a:pt x="0" y="2"/>
                        </a:lnTo>
                        <a:lnTo>
                          <a:pt x="2" y="5"/>
                        </a:lnTo>
                        <a:lnTo>
                          <a:pt x="7" y="5"/>
                        </a:lnTo>
                        <a:lnTo>
                          <a:pt x="21" y="2"/>
                        </a:lnTo>
                        <a:lnTo>
                          <a:pt x="12"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3" name="D729"/>
                  <p:cNvSpPr>
                    <a:spLocks noChangeAspect="1"/>
                  </p:cNvSpPr>
                  <p:nvPr/>
                </p:nvSpPr>
                <p:spPr bwMode="auto">
                  <a:xfrm>
                    <a:off x="2383" y="457"/>
                    <a:ext cx="18" cy="6"/>
                  </a:xfrm>
                  <a:custGeom>
                    <a:avLst/>
                    <a:gdLst>
                      <a:gd name="T0" fmla="*/ 0 w 18"/>
                      <a:gd name="T1" fmla="*/ 0 h 6"/>
                      <a:gd name="T2" fmla="*/ 12 w 18"/>
                      <a:gd name="T3" fmla="*/ 6 h 6"/>
                      <a:gd name="T4" fmla="*/ 15 w 18"/>
                      <a:gd name="T5" fmla="*/ 6 h 6"/>
                      <a:gd name="T6" fmla="*/ 18 w 18"/>
                      <a:gd name="T7" fmla="*/ 4 h 6"/>
                      <a:gd name="T8" fmla="*/ 7 w 18"/>
                      <a:gd name="T9" fmla="*/ 0 h 6"/>
                      <a:gd name="T10" fmla="*/ 0 w 18"/>
                      <a:gd name="T11" fmla="*/ 0 h 6"/>
                      <a:gd name="T12" fmla="*/ 0 60000 65536"/>
                      <a:gd name="T13" fmla="*/ 0 60000 65536"/>
                      <a:gd name="T14" fmla="*/ 0 60000 65536"/>
                      <a:gd name="T15" fmla="*/ 0 60000 65536"/>
                      <a:gd name="T16" fmla="*/ 0 60000 65536"/>
                      <a:gd name="T17" fmla="*/ 0 60000 65536"/>
                      <a:gd name="T18" fmla="*/ 0 w 18"/>
                      <a:gd name="T19" fmla="*/ 0 h 6"/>
                      <a:gd name="T20" fmla="*/ 18 w 18"/>
                      <a:gd name="T21" fmla="*/ 6 h 6"/>
                    </a:gdLst>
                    <a:ahLst/>
                    <a:cxnLst>
                      <a:cxn ang="T12">
                        <a:pos x="T0" y="T1"/>
                      </a:cxn>
                      <a:cxn ang="T13">
                        <a:pos x="T2" y="T3"/>
                      </a:cxn>
                      <a:cxn ang="T14">
                        <a:pos x="T4" y="T5"/>
                      </a:cxn>
                      <a:cxn ang="T15">
                        <a:pos x="T6" y="T7"/>
                      </a:cxn>
                      <a:cxn ang="T16">
                        <a:pos x="T8" y="T9"/>
                      </a:cxn>
                      <a:cxn ang="T17">
                        <a:pos x="T10" y="T11"/>
                      </a:cxn>
                    </a:cxnLst>
                    <a:rect l="T18" t="T19" r="T20" b="T21"/>
                    <a:pathLst>
                      <a:path w="18" h="6">
                        <a:moveTo>
                          <a:pt x="0" y="0"/>
                        </a:moveTo>
                        <a:lnTo>
                          <a:pt x="12" y="6"/>
                        </a:lnTo>
                        <a:lnTo>
                          <a:pt x="15" y="6"/>
                        </a:lnTo>
                        <a:lnTo>
                          <a:pt x="18" y="4"/>
                        </a:lnTo>
                        <a:lnTo>
                          <a:pt x="7" y="0"/>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4" name="D730"/>
                  <p:cNvSpPr>
                    <a:spLocks noChangeAspect="1"/>
                  </p:cNvSpPr>
                  <p:nvPr/>
                </p:nvSpPr>
                <p:spPr bwMode="auto">
                  <a:xfrm>
                    <a:off x="2348" y="472"/>
                    <a:ext cx="13" cy="5"/>
                  </a:xfrm>
                  <a:custGeom>
                    <a:avLst/>
                    <a:gdLst>
                      <a:gd name="T0" fmla="*/ 7 w 13"/>
                      <a:gd name="T1" fmla="*/ 0 h 5"/>
                      <a:gd name="T2" fmla="*/ 4 w 13"/>
                      <a:gd name="T3" fmla="*/ 0 h 5"/>
                      <a:gd name="T4" fmla="*/ 4 w 13"/>
                      <a:gd name="T5" fmla="*/ 2 h 5"/>
                      <a:gd name="T6" fmla="*/ 0 w 13"/>
                      <a:gd name="T7" fmla="*/ 3 h 5"/>
                      <a:gd name="T8" fmla="*/ 6 w 13"/>
                      <a:gd name="T9" fmla="*/ 5 h 5"/>
                      <a:gd name="T10" fmla="*/ 10 w 13"/>
                      <a:gd name="T11" fmla="*/ 5 h 5"/>
                      <a:gd name="T12" fmla="*/ 10 w 13"/>
                      <a:gd name="T13" fmla="*/ 4 h 5"/>
                      <a:gd name="T14" fmla="*/ 13 w 13"/>
                      <a:gd name="T15" fmla="*/ 3 h 5"/>
                      <a:gd name="T16" fmla="*/ 7 w 13"/>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5"/>
                      <a:gd name="T29" fmla="*/ 13 w 13"/>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5">
                        <a:moveTo>
                          <a:pt x="7" y="0"/>
                        </a:moveTo>
                        <a:lnTo>
                          <a:pt x="4" y="0"/>
                        </a:lnTo>
                        <a:lnTo>
                          <a:pt x="4" y="2"/>
                        </a:lnTo>
                        <a:lnTo>
                          <a:pt x="0" y="3"/>
                        </a:lnTo>
                        <a:lnTo>
                          <a:pt x="6" y="5"/>
                        </a:lnTo>
                        <a:lnTo>
                          <a:pt x="10" y="5"/>
                        </a:lnTo>
                        <a:lnTo>
                          <a:pt x="10" y="4"/>
                        </a:lnTo>
                        <a:lnTo>
                          <a:pt x="13" y="3"/>
                        </a:lnTo>
                        <a:lnTo>
                          <a:pt x="7"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5" name="D731"/>
                  <p:cNvSpPr>
                    <a:spLocks noChangeAspect="1"/>
                  </p:cNvSpPr>
                  <p:nvPr/>
                </p:nvSpPr>
                <p:spPr bwMode="auto">
                  <a:xfrm>
                    <a:off x="3117" y="563"/>
                    <a:ext cx="5" cy="8"/>
                  </a:xfrm>
                  <a:custGeom>
                    <a:avLst/>
                    <a:gdLst>
                      <a:gd name="T0" fmla="*/ 1 w 5"/>
                      <a:gd name="T1" fmla="*/ 0 h 8"/>
                      <a:gd name="T2" fmla="*/ 0 w 5"/>
                      <a:gd name="T3" fmla="*/ 7 h 8"/>
                      <a:gd name="T4" fmla="*/ 4 w 5"/>
                      <a:gd name="T5" fmla="*/ 8 h 8"/>
                      <a:gd name="T6" fmla="*/ 3 w 5"/>
                      <a:gd name="T7" fmla="*/ 7 h 8"/>
                      <a:gd name="T8" fmla="*/ 5 w 5"/>
                      <a:gd name="T9" fmla="*/ 4 h 8"/>
                      <a:gd name="T10" fmla="*/ 3 w 5"/>
                      <a:gd name="T11" fmla="*/ 3 h 8"/>
                      <a:gd name="T12" fmla="*/ 1 w 5"/>
                      <a:gd name="T13" fmla="*/ 0 h 8"/>
                      <a:gd name="T14" fmla="*/ 0 60000 65536"/>
                      <a:gd name="T15" fmla="*/ 0 60000 65536"/>
                      <a:gd name="T16" fmla="*/ 0 60000 65536"/>
                      <a:gd name="T17" fmla="*/ 0 60000 65536"/>
                      <a:gd name="T18" fmla="*/ 0 60000 65536"/>
                      <a:gd name="T19" fmla="*/ 0 60000 65536"/>
                      <a:gd name="T20" fmla="*/ 0 60000 65536"/>
                      <a:gd name="T21" fmla="*/ 0 w 5"/>
                      <a:gd name="T22" fmla="*/ 0 h 8"/>
                      <a:gd name="T23" fmla="*/ 5 w 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8">
                        <a:moveTo>
                          <a:pt x="1" y="0"/>
                        </a:moveTo>
                        <a:lnTo>
                          <a:pt x="0" y="7"/>
                        </a:lnTo>
                        <a:lnTo>
                          <a:pt x="4" y="8"/>
                        </a:lnTo>
                        <a:lnTo>
                          <a:pt x="3" y="7"/>
                        </a:lnTo>
                        <a:lnTo>
                          <a:pt x="5" y="4"/>
                        </a:lnTo>
                        <a:lnTo>
                          <a:pt x="3" y="3"/>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6" name="D732"/>
                  <p:cNvSpPr>
                    <a:spLocks noChangeAspect="1"/>
                  </p:cNvSpPr>
                  <p:nvPr/>
                </p:nvSpPr>
                <p:spPr bwMode="auto">
                  <a:xfrm>
                    <a:off x="3269" y="980"/>
                    <a:ext cx="4" cy="4"/>
                  </a:xfrm>
                  <a:custGeom>
                    <a:avLst/>
                    <a:gdLst>
                      <a:gd name="T0" fmla="*/ 0 w 4"/>
                      <a:gd name="T1" fmla="*/ 4 h 4"/>
                      <a:gd name="T2" fmla="*/ 1 w 4"/>
                      <a:gd name="T3" fmla="*/ 4 h 4"/>
                      <a:gd name="T4" fmla="*/ 4 w 4"/>
                      <a:gd name="T5" fmla="*/ 1 h 4"/>
                      <a:gd name="T6" fmla="*/ 4 w 4"/>
                      <a:gd name="T7" fmla="*/ 0 h 4"/>
                      <a:gd name="T8" fmla="*/ 1 w 4"/>
                      <a:gd name="T9" fmla="*/ 2 h 4"/>
                      <a:gd name="T10" fmla="*/ 0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4"/>
                        </a:moveTo>
                        <a:lnTo>
                          <a:pt x="1" y="4"/>
                        </a:lnTo>
                        <a:lnTo>
                          <a:pt x="4" y="1"/>
                        </a:lnTo>
                        <a:lnTo>
                          <a:pt x="4" y="0"/>
                        </a:lnTo>
                        <a:lnTo>
                          <a:pt x="1" y="2"/>
                        </a:lnTo>
                        <a:lnTo>
                          <a:pt x="0"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7" name="D733"/>
                  <p:cNvSpPr>
                    <a:spLocks noChangeAspect="1"/>
                  </p:cNvSpPr>
                  <p:nvPr/>
                </p:nvSpPr>
                <p:spPr bwMode="auto">
                  <a:xfrm>
                    <a:off x="2745" y="538"/>
                    <a:ext cx="11" cy="5"/>
                  </a:xfrm>
                  <a:custGeom>
                    <a:avLst/>
                    <a:gdLst>
                      <a:gd name="T0" fmla="*/ 0 w 11"/>
                      <a:gd name="T1" fmla="*/ 4 h 5"/>
                      <a:gd name="T2" fmla="*/ 6 w 11"/>
                      <a:gd name="T3" fmla="*/ 3 h 5"/>
                      <a:gd name="T4" fmla="*/ 4 w 11"/>
                      <a:gd name="T5" fmla="*/ 4 h 5"/>
                      <a:gd name="T6" fmla="*/ 5 w 11"/>
                      <a:gd name="T7" fmla="*/ 5 h 5"/>
                      <a:gd name="T8" fmla="*/ 10 w 11"/>
                      <a:gd name="T9" fmla="*/ 2 h 5"/>
                      <a:gd name="T10" fmla="*/ 11 w 11"/>
                      <a:gd name="T11" fmla="*/ 1 h 5"/>
                      <a:gd name="T12" fmla="*/ 10 w 11"/>
                      <a:gd name="T13" fmla="*/ 0 h 5"/>
                      <a:gd name="T14" fmla="*/ 0 w 11"/>
                      <a:gd name="T15" fmla="*/ 4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0" y="4"/>
                        </a:moveTo>
                        <a:lnTo>
                          <a:pt x="6" y="3"/>
                        </a:lnTo>
                        <a:lnTo>
                          <a:pt x="4" y="4"/>
                        </a:lnTo>
                        <a:lnTo>
                          <a:pt x="5" y="5"/>
                        </a:lnTo>
                        <a:lnTo>
                          <a:pt x="10" y="2"/>
                        </a:lnTo>
                        <a:lnTo>
                          <a:pt x="11" y="1"/>
                        </a:lnTo>
                        <a:lnTo>
                          <a:pt x="10" y="0"/>
                        </a:lnTo>
                        <a:lnTo>
                          <a:pt x="0"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8" name="D734"/>
                  <p:cNvSpPr>
                    <a:spLocks noChangeAspect="1"/>
                  </p:cNvSpPr>
                  <p:nvPr/>
                </p:nvSpPr>
                <p:spPr bwMode="auto">
                  <a:xfrm>
                    <a:off x="3129" y="639"/>
                    <a:ext cx="12" cy="3"/>
                  </a:xfrm>
                  <a:custGeom>
                    <a:avLst/>
                    <a:gdLst>
                      <a:gd name="T0" fmla="*/ 0 w 12"/>
                      <a:gd name="T1" fmla="*/ 1 h 3"/>
                      <a:gd name="T2" fmla="*/ 10 w 12"/>
                      <a:gd name="T3" fmla="*/ 3 h 3"/>
                      <a:gd name="T4" fmla="*/ 12 w 12"/>
                      <a:gd name="T5" fmla="*/ 1 h 3"/>
                      <a:gd name="T6" fmla="*/ 11 w 12"/>
                      <a:gd name="T7" fmla="*/ 0 h 3"/>
                      <a:gd name="T8" fmla="*/ 0 w 12"/>
                      <a:gd name="T9" fmla="*/ 1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0" y="1"/>
                        </a:moveTo>
                        <a:lnTo>
                          <a:pt x="10" y="3"/>
                        </a:lnTo>
                        <a:lnTo>
                          <a:pt x="12" y="1"/>
                        </a:lnTo>
                        <a:lnTo>
                          <a:pt x="11" y="0"/>
                        </a:lnTo>
                        <a:lnTo>
                          <a:pt x="0"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99" name="D735"/>
                  <p:cNvSpPr>
                    <a:spLocks noChangeAspect="1"/>
                  </p:cNvSpPr>
                  <p:nvPr/>
                </p:nvSpPr>
                <p:spPr bwMode="auto">
                  <a:xfrm>
                    <a:off x="2696" y="454"/>
                    <a:ext cx="16" cy="3"/>
                  </a:xfrm>
                  <a:custGeom>
                    <a:avLst/>
                    <a:gdLst>
                      <a:gd name="T0" fmla="*/ 9 w 16"/>
                      <a:gd name="T1" fmla="*/ 3 h 3"/>
                      <a:gd name="T2" fmla="*/ 16 w 16"/>
                      <a:gd name="T3" fmla="*/ 2 h 3"/>
                      <a:gd name="T4" fmla="*/ 14 w 16"/>
                      <a:gd name="T5" fmla="*/ 0 h 3"/>
                      <a:gd name="T6" fmla="*/ 2 w 16"/>
                      <a:gd name="T7" fmla="*/ 0 h 3"/>
                      <a:gd name="T8" fmla="*/ 0 w 16"/>
                      <a:gd name="T9" fmla="*/ 1 h 3"/>
                      <a:gd name="T10" fmla="*/ 9 w 16"/>
                      <a:gd name="T11" fmla="*/ 3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9" y="3"/>
                        </a:moveTo>
                        <a:lnTo>
                          <a:pt x="16" y="2"/>
                        </a:lnTo>
                        <a:lnTo>
                          <a:pt x="14" y="0"/>
                        </a:lnTo>
                        <a:lnTo>
                          <a:pt x="2" y="0"/>
                        </a:lnTo>
                        <a:lnTo>
                          <a:pt x="0" y="1"/>
                        </a:lnTo>
                        <a:lnTo>
                          <a:pt x="9"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0" name="D736"/>
                  <p:cNvSpPr>
                    <a:spLocks noChangeAspect="1"/>
                  </p:cNvSpPr>
                  <p:nvPr/>
                </p:nvSpPr>
                <p:spPr bwMode="auto">
                  <a:xfrm>
                    <a:off x="2363" y="461"/>
                    <a:ext cx="16" cy="4"/>
                  </a:xfrm>
                  <a:custGeom>
                    <a:avLst/>
                    <a:gdLst>
                      <a:gd name="T0" fmla="*/ 0 w 16"/>
                      <a:gd name="T1" fmla="*/ 0 h 4"/>
                      <a:gd name="T2" fmla="*/ 1 w 16"/>
                      <a:gd name="T3" fmla="*/ 2 h 4"/>
                      <a:gd name="T4" fmla="*/ 6 w 16"/>
                      <a:gd name="T5" fmla="*/ 4 h 4"/>
                      <a:gd name="T6" fmla="*/ 16 w 16"/>
                      <a:gd name="T7" fmla="*/ 3 h 4"/>
                      <a:gd name="T8" fmla="*/ 12 w 16"/>
                      <a:gd name="T9" fmla="*/ 2 h 4"/>
                      <a:gd name="T10" fmla="*/ 9 w 16"/>
                      <a:gd name="T11" fmla="*/ 0 h 4"/>
                      <a:gd name="T12" fmla="*/ 0 w 16"/>
                      <a:gd name="T13" fmla="*/ 0 h 4"/>
                      <a:gd name="T14" fmla="*/ 0 60000 65536"/>
                      <a:gd name="T15" fmla="*/ 0 60000 65536"/>
                      <a:gd name="T16" fmla="*/ 0 60000 65536"/>
                      <a:gd name="T17" fmla="*/ 0 60000 65536"/>
                      <a:gd name="T18" fmla="*/ 0 60000 65536"/>
                      <a:gd name="T19" fmla="*/ 0 60000 65536"/>
                      <a:gd name="T20" fmla="*/ 0 60000 65536"/>
                      <a:gd name="T21" fmla="*/ 0 w 16"/>
                      <a:gd name="T22" fmla="*/ 0 h 4"/>
                      <a:gd name="T23" fmla="*/ 16 w 1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4">
                        <a:moveTo>
                          <a:pt x="0" y="0"/>
                        </a:moveTo>
                        <a:lnTo>
                          <a:pt x="1" y="2"/>
                        </a:lnTo>
                        <a:lnTo>
                          <a:pt x="6" y="4"/>
                        </a:lnTo>
                        <a:lnTo>
                          <a:pt x="16" y="3"/>
                        </a:lnTo>
                        <a:lnTo>
                          <a:pt x="12" y="2"/>
                        </a:lnTo>
                        <a:lnTo>
                          <a:pt x="9" y="0"/>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1" name="D737"/>
                  <p:cNvSpPr>
                    <a:spLocks noChangeAspect="1"/>
                  </p:cNvSpPr>
                  <p:nvPr/>
                </p:nvSpPr>
                <p:spPr bwMode="auto">
                  <a:xfrm>
                    <a:off x="2388" y="446"/>
                    <a:ext cx="16" cy="5"/>
                  </a:xfrm>
                  <a:custGeom>
                    <a:avLst/>
                    <a:gdLst>
                      <a:gd name="T0" fmla="*/ 10 w 16"/>
                      <a:gd name="T1" fmla="*/ 0 h 5"/>
                      <a:gd name="T2" fmla="*/ 0 w 16"/>
                      <a:gd name="T3" fmla="*/ 2 h 5"/>
                      <a:gd name="T4" fmla="*/ 10 w 16"/>
                      <a:gd name="T5" fmla="*/ 5 h 5"/>
                      <a:gd name="T6" fmla="*/ 16 w 16"/>
                      <a:gd name="T7" fmla="*/ 3 h 5"/>
                      <a:gd name="T8" fmla="*/ 10 w 16"/>
                      <a:gd name="T9" fmla="*/ 0 h 5"/>
                      <a:gd name="T10" fmla="*/ 0 60000 65536"/>
                      <a:gd name="T11" fmla="*/ 0 60000 65536"/>
                      <a:gd name="T12" fmla="*/ 0 60000 65536"/>
                      <a:gd name="T13" fmla="*/ 0 60000 65536"/>
                      <a:gd name="T14" fmla="*/ 0 60000 65536"/>
                      <a:gd name="T15" fmla="*/ 0 w 16"/>
                      <a:gd name="T16" fmla="*/ 0 h 5"/>
                      <a:gd name="T17" fmla="*/ 16 w 16"/>
                      <a:gd name="T18" fmla="*/ 5 h 5"/>
                    </a:gdLst>
                    <a:ahLst/>
                    <a:cxnLst>
                      <a:cxn ang="T10">
                        <a:pos x="T0" y="T1"/>
                      </a:cxn>
                      <a:cxn ang="T11">
                        <a:pos x="T2" y="T3"/>
                      </a:cxn>
                      <a:cxn ang="T12">
                        <a:pos x="T4" y="T5"/>
                      </a:cxn>
                      <a:cxn ang="T13">
                        <a:pos x="T6" y="T7"/>
                      </a:cxn>
                      <a:cxn ang="T14">
                        <a:pos x="T8" y="T9"/>
                      </a:cxn>
                    </a:cxnLst>
                    <a:rect l="T15" t="T16" r="T17" b="T18"/>
                    <a:pathLst>
                      <a:path w="16" h="5">
                        <a:moveTo>
                          <a:pt x="10" y="0"/>
                        </a:moveTo>
                        <a:lnTo>
                          <a:pt x="0" y="2"/>
                        </a:lnTo>
                        <a:lnTo>
                          <a:pt x="10" y="5"/>
                        </a:lnTo>
                        <a:lnTo>
                          <a:pt x="16" y="3"/>
                        </a:lnTo>
                        <a:lnTo>
                          <a:pt x="1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2" name="D738"/>
                  <p:cNvSpPr>
                    <a:spLocks noChangeAspect="1"/>
                  </p:cNvSpPr>
                  <p:nvPr/>
                </p:nvSpPr>
                <p:spPr bwMode="auto">
                  <a:xfrm>
                    <a:off x="2406" y="479"/>
                    <a:ext cx="11" cy="4"/>
                  </a:xfrm>
                  <a:custGeom>
                    <a:avLst/>
                    <a:gdLst>
                      <a:gd name="T0" fmla="*/ 0 w 11"/>
                      <a:gd name="T1" fmla="*/ 2 h 4"/>
                      <a:gd name="T2" fmla="*/ 5 w 11"/>
                      <a:gd name="T3" fmla="*/ 4 h 4"/>
                      <a:gd name="T4" fmla="*/ 11 w 11"/>
                      <a:gd name="T5" fmla="*/ 2 h 4"/>
                      <a:gd name="T6" fmla="*/ 10 w 11"/>
                      <a:gd name="T7" fmla="*/ 1 h 4"/>
                      <a:gd name="T8" fmla="*/ 7 w 11"/>
                      <a:gd name="T9" fmla="*/ 0 h 4"/>
                      <a:gd name="T10" fmla="*/ 0 w 11"/>
                      <a:gd name="T11" fmla="*/ 1 h 4"/>
                      <a:gd name="T12" fmla="*/ 0 w 11"/>
                      <a:gd name="T13" fmla="*/ 2 h 4"/>
                      <a:gd name="T14" fmla="*/ 0 60000 65536"/>
                      <a:gd name="T15" fmla="*/ 0 60000 65536"/>
                      <a:gd name="T16" fmla="*/ 0 60000 65536"/>
                      <a:gd name="T17" fmla="*/ 0 60000 65536"/>
                      <a:gd name="T18" fmla="*/ 0 60000 65536"/>
                      <a:gd name="T19" fmla="*/ 0 60000 65536"/>
                      <a:gd name="T20" fmla="*/ 0 60000 65536"/>
                      <a:gd name="T21" fmla="*/ 0 w 11"/>
                      <a:gd name="T22" fmla="*/ 0 h 4"/>
                      <a:gd name="T23" fmla="*/ 11 w 11"/>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4">
                        <a:moveTo>
                          <a:pt x="0" y="2"/>
                        </a:moveTo>
                        <a:lnTo>
                          <a:pt x="5" y="4"/>
                        </a:lnTo>
                        <a:lnTo>
                          <a:pt x="11" y="2"/>
                        </a:lnTo>
                        <a:lnTo>
                          <a:pt x="10" y="1"/>
                        </a:lnTo>
                        <a:lnTo>
                          <a:pt x="7" y="0"/>
                        </a:lnTo>
                        <a:lnTo>
                          <a:pt x="0" y="1"/>
                        </a:lnTo>
                        <a:lnTo>
                          <a:pt x="0"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3" name="D739"/>
                  <p:cNvSpPr>
                    <a:spLocks noChangeAspect="1"/>
                  </p:cNvSpPr>
                  <p:nvPr/>
                </p:nvSpPr>
                <p:spPr bwMode="auto">
                  <a:xfrm>
                    <a:off x="2420" y="457"/>
                    <a:ext cx="13" cy="4"/>
                  </a:xfrm>
                  <a:custGeom>
                    <a:avLst/>
                    <a:gdLst>
                      <a:gd name="T0" fmla="*/ 8 w 13"/>
                      <a:gd name="T1" fmla="*/ 0 h 4"/>
                      <a:gd name="T2" fmla="*/ 0 w 13"/>
                      <a:gd name="T3" fmla="*/ 2 h 4"/>
                      <a:gd name="T4" fmla="*/ 7 w 13"/>
                      <a:gd name="T5" fmla="*/ 4 h 4"/>
                      <a:gd name="T6" fmla="*/ 13 w 13"/>
                      <a:gd name="T7" fmla="*/ 2 h 4"/>
                      <a:gd name="T8" fmla="*/ 8 w 13"/>
                      <a:gd name="T9" fmla="*/ 0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8" y="0"/>
                        </a:moveTo>
                        <a:lnTo>
                          <a:pt x="0" y="2"/>
                        </a:lnTo>
                        <a:lnTo>
                          <a:pt x="7" y="4"/>
                        </a:lnTo>
                        <a:lnTo>
                          <a:pt x="13" y="2"/>
                        </a:lnTo>
                        <a:lnTo>
                          <a:pt x="8"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4" name="D740"/>
                  <p:cNvSpPr>
                    <a:spLocks noChangeAspect="1"/>
                  </p:cNvSpPr>
                  <p:nvPr/>
                </p:nvSpPr>
                <p:spPr bwMode="auto">
                  <a:xfrm>
                    <a:off x="2618" y="569"/>
                    <a:ext cx="7" cy="6"/>
                  </a:xfrm>
                  <a:custGeom>
                    <a:avLst/>
                    <a:gdLst>
                      <a:gd name="T0" fmla="*/ 2 w 7"/>
                      <a:gd name="T1" fmla="*/ 6 h 6"/>
                      <a:gd name="T2" fmla="*/ 1 w 7"/>
                      <a:gd name="T3" fmla="*/ 2 h 6"/>
                      <a:gd name="T4" fmla="*/ 4 w 7"/>
                      <a:gd name="T5" fmla="*/ 3 h 6"/>
                      <a:gd name="T6" fmla="*/ 5 w 7"/>
                      <a:gd name="T7" fmla="*/ 6 h 6"/>
                      <a:gd name="T8" fmla="*/ 6 w 7"/>
                      <a:gd name="T9" fmla="*/ 3 h 6"/>
                      <a:gd name="T10" fmla="*/ 7 w 7"/>
                      <a:gd name="T11" fmla="*/ 3 h 6"/>
                      <a:gd name="T12" fmla="*/ 6 w 7"/>
                      <a:gd name="T13" fmla="*/ 1 h 6"/>
                      <a:gd name="T14" fmla="*/ 7 w 7"/>
                      <a:gd name="T15" fmla="*/ 0 h 6"/>
                      <a:gd name="T16" fmla="*/ 4 w 7"/>
                      <a:gd name="T17" fmla="*/ 0 h 6"/>
                      <a:gd name="T18" fmla="*/ 2 w 7"/>
                      <a:gd name="T19" fmla="*/ 2 h 6"/>
                      <a:gd name="T20" fmla="*/ 1 w 7"/>
                      <a:gd name="T21" fmla="*/ 1 h 6"/>
                      <a:gd name="T22" fmla="*/ 0 w 7"/>
                      <a:gd name="T23" fmla="*/ 1 h 6"/>
                      <a:gd name="T24" fmla="*/ 2 w 7"/>
                      <a:gd name="T25" fmla="*/ 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6"/>
                      <a:gd name="T41" fmla="*/ 7 w 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6">
                        <a:moveTo>
                          <a:pt x="2" y="6"/>
                        </a:moveTo>
                        <a:lnTo>
                          <a:pt x="1" y="2"/>
                        </a:lnTo>
                        <a:lnTo>
                          <a:pt x="4" y="3"/>
                        </a:lnTo>
                        <a:lnTo>
                          <a:pt x="5" y="6"/>
                        </a:lnTo>
                        <a:lnTo>
                          <a:pt x="6" y="3"/>
                        </a:lnTo>
                        <a:lnTo>
                          <a:pt x="7" y="3"/>
                        </a:lnTo>
                        <a:lnTo>
                          <a:pt x="6" y="1"/>
                        </a:lnTo>
                        <a:lnTo>
                          <a:pt x="7" y="0"/>
                        </a:lnTo>
                        <a:lnTo>
                          <a:pt x="4" y="0"/>
                        </a:lnTo>
                        <a:lnTo>
                          <a:pt x="2" y="2"/>
                        </a:lnTo>
                        <a:lnTo>
                          <a:pt x="1" y="1"/>
                        </a:lnTo>
                        <a:lnTo>
                          <a:pt x="0" y="1"/>
                        </a:lnTo>
                        <a:lnTo>
                          <a:pt x="2" y="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5" name="D741"/>
                  <p:cNvSpPr>
                    <a:spLocks noChangeAspect="1"/>
                  </p:cNvSpPr>
                  <p:nvPr/>
                </p:nvSpPr>
                <p:spPr bwMode="auto">
                  <a:xfrm>
                    <a:off x="2745" y="554"/>
                    <a:ext cx="12" cy="3"/>
                  </a:xfrm>
                  <a:custGeom>
                    <a:avLst/>
                    <a:gdLst>
                      <a:gd name="T0" fmla="*/ 10 w 12"/>
                      <a:gd name="T1" fmla="*/ 3 h 3"/>
                      <a:gd name="T2" fmla="*/ 10 w 12"/>
                      <a:gd name="T3" fmla="*/ 1 h 3"/>
                      <a:gd name="T4" fmla="*/ 11 w 12"/>
                      <a:gd name="T5" fmla="*/ 1 h 3"/>
                      <a:gd name="T6" fmla="*/ 12 w 12"/>
                      <a:gd name="T7" fmla="*/ 3 h 3"/>
                      <a:gd name="T8" fmla="*/ 12 w 12"/>
                      <a:gd name="T9" fmla="*/ 1 h 3"/>
                      <a:gd name="T10" fmla="*/ 10 w 12"/>
                      <a:gd name="T11" fmla="*/ 0 h 3"/>
                      <a:gd name="T12" fmla="*/ 0 w 12"/>
                      <a:gd name="T13" fmla="*/ 1 h 3"/>
                      <a:gd name="T14" fmla="*/ 10 w 12"/>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3"/>
                      <a:gd name="T26" fmla="*/ 12 w 1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3">
                        <a:moveTo>
                          <a:pt x="10" y="3"/>
                        </a:moveTo>
                        <a:lnTo>
                          <a:pt x="10" y="1"/>
                        </a:lnTo>
                        <a:lnTo>
                          <a:pt x="11" y="1"/>
                        </a:lnTo>
                        <a:lnTo>
                          <a:pt x="12" y="3"/>
                        </a:lnTo>
                        <a:lnTo>
                          <a:pt x="12" y="1"/>
                        </a:lnTo>
                        <a:lnTo>
                          <a:pt x="10" y="0"/>
                        </a:lnTo>
                        <a:lnTo>
                          <a:pt x="0" y="1"/>
                        </a:lnTo>
                        <a:lnTo>
                          <a:pt x="10"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6" name="D742"/>
                  <p:cNvSpPr>
                    <a:spLocks noChangeAspect="1"/>
                  </p:cNvSpPr>
                  <p:nvPr/>
                </p:nvSpPr>
                <p:spPr bwMode="auto">
                  <a:xfrm>
                    <a:off x="2550" y="613"/>
                    <a:ext cx="6" cy="4"/>
                  </a:xfrm>
                  <a:custGeom>
                    <a:avLst/>
                    <a:gdLst>
                      <a:gd name="T0" fmla="*/ 5 w 6"/>
                      <a:gd name="T1" fmla="*/ 4 h 4"/>
                      <a:gd name="T2" fmla="*/ 5 w 6"/>
                      <a:gd name="T3" fmla="*/ 1 h 4"/>
                      <a:gd name="T4" fmla="*/ 6 w 6"/>
                      <a:gd name="T5" fmla="*/ 1 h 4"/>
                      <a:gd name="T6" fmla="*/ 2 w 6"/>
                      <a:gd name="T7" fmla="*/ 0 h 4"/>
                      <a:gd name="T8" fmla="*/ 0 w 6"/>
                      <a:gd name="T9" fmla="*/ 1 h 4"/>
                      <a:gd name="T10" fmla="*/ 5 w 6"/>
                      <a:gd name="T11" fmla="*/ 4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5" y="4"/>
                        </a:moveTo>
                        <a:lnTo>
                          <a:pt x="5" y="1"/>
                        </a:lnTo>
                        <a:lnTo>
                          <a:pt x="6" y="1"/>
                        </a:lnTo>
                        <a:lnTo>
                          <a:pt x="2" y="0"/>
                        </a:lnTo>
                        <a:lnTo>
                          <a:pt x="0" y="1"/>
                        </a:lnTo>
                        <a:lnTo>
                          <a:pt x="5" y="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7" name="D743"/>
                  <p:cNvSpPr>
                    <a:spLocks noChangeAspect="1"/>
                  </p:cNvSpPr>
                  <p:nvPr/>
                </p:nvSpPr>
                <p:spPr bwMode="auto">
                  <a:xfrm>
                    <a:off x="3117" y="592"/>
                    <a:ext cx="8" cy="7"/>
                  </a:xfrm>
                  <a:custGeom>
                    <a:avLst/>
                    <a:gdLst>
                      <a:gd name="T0" fmla="*/ 0 w 8"/>
                      <a:gd name="T1" fmla="*/ 2 h 7"/>
                      <a:gd name="T2" fmla="*/ 8 w 8"/>
                      <a:gd name="T3" fmla="*/ 7 h 7"/>
                      <a:gd name="T4" fmla="*/ 8 w 8"/>
                      <a:gd name="T5" fmla="*/ 6 h 7"/>
                      <a:gd name="T6" fmla="*/ 7 w 8"/>
                      <a:gd name="T7" fmla="*/ 5 h 7"/>
                      <a:gd name="T8" fmla="*/ 0 w 8"/>
                      <a:gd name="T9" fmla="*/ 0 h 7"/>
                      <a:gd name="T10" fmla="*/ 0 w 8"/>
                      <a:gd name="T11" fmla="*/ 2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2"/>
                        </a:moveTo>
                        <a:lnTo>
                          <a:pt x="8" y="7"/>
                        </a:lnTo>
                        <a:lnTo>
                          <a:pt x="8" y="6"/>
                        </a:lnTo>
                        <a:lnTo>
                          <a:pt x="7" y="5"/>
                        </a:lnTo>
                        <a:lnTo>
                          <a:pt x="0" y="0"/>
                        </a:lnTo>
                        <a:lnTo>
                          <a:pt x="0"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8" name="D744"/>
                  <p:cNvSpPr>
                    <a:spLocks noChangeAspect="1"/>
                  </p:cNvSpPr>
                  <p:nvPr/>
                </p:nvSpPr>
                <p:spPr bwMode="auto">
                  <a:xfrm>
                    <a:off x="2601" y="461"/>
                    <a:ext cx="13" cy="3"/>
                  </a:xfrm>
                  <a:custGeom>
                    <a:avLst/>
                    <a:gdLst>
                      <a:gd name="T0" fmla="*/ 5 w 13"/>
                      <a:gd name="T1" fmla="*/ 0 h 3"/>
                      <a:gd name="T2" fmla="*/ 0 w 13"/>
                      <a:gd name="T3" fmla="*/ 1 h 3"/>
                      <a:gd name="T4" fmla="*/ 4 w 13"/>
                      <a:gd name="T5" fmla="*/ 3 h 3"/>
                      <a:gd name="T6" fmla="*/ 13 w 13"/>
                      <a:gd name="T7" fmla="*/ 2 h 3"/>
                      <a:gd name="T8" fmla="*/ 5 w 13"/>
                      <a:gd name="T9" fmla="*/ 0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5" y="0"/>
                        </a:moveTo>
                        <a:lnTo>
                          <a:pt x="0" y="1"/>
                        </a:lnTo>
                        <a:lnTo>
                          <a:pt x="4" y="3"/>
                        </a:lnTo>
                        <a:lnTo>
                          <a:pt x="13" y="2"/>
                        </a:lnTo>
                        <a:lnTo>
                          <a:pt x="5"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09" name="D745"/>
                  <p:cNvSpPr>
                    <a:spLocks noChangeAspect="1"/>
                  </p:cNvSpPr>
                  <p:nvPr/>
                </p:nvSpPr>
                <p:spPr bwMode="auto">
                  <a:xfrm>
                    <a:off x="2850" y="517"/>
                    <a:ext cx="12" cy="3"/>
                  </a:xfrm>
                  <a:custGeom>
                    <a:avLst/>
                    <a:gdLst>
                      <a:gd name="T0" fmla="*/ 0 w 12"/>
                      <a:gd name="T1" fmla="*/ 1 h 3"/>
                      <a:gd name="T2" fmla="*/ 9 w 12"/>
                      <a:gd name="T3" fmla="*/ 3 h 3"/>
                      <a:gd name="T4" fmla="*/ 12 w 12"/>
                      <a:gd name="T5" fmla="*/ 1 h 3"/>
                      <a:gd name="T6" fmla="*/ 10 w 12"/>
                      <a:gd name="T7" fmla="*/ 0 h 3"/>
                      <a:gd name="T8" fmla="*/ 0 w 12"/>
                      <a:gd name="T9" fmla="*/ 1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0" y="1"/>
                        </a:moveTo>
                        <a:lnTo>
                          <a:pt x="9" y="3"/>
                        </a:lnTo>
                        <a:lnTo>
                          <a:pt x="12" y="1"/>
                        </a:lnTo>
                        <a:lnTo>
                          <a:pt x="10" y="0"/>
                        </a:lnTo>
                        <a:lnTo>
                          <a:pt x="0"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0" name="D746"/>
                  <p:cNvSpPr>
                    <a:spLocks noChangeAspect="1"/>
                  </p:cNvSpPr>
                  <p:nvPr/>
                </p:nvSpPr>
                <p:spPr bwMode="auto">
                  <a:xfrm>
                    <a:off x="2377" y="464"/>
                    <a:ext cx="13" cy="3"/>
                  </a:xfrm>
                  <a:custGeom>
                    <a:avLst/>
                    <a:gdLst>
                      <a:gd name="T0" fmla="*/ 10 w 13"/>
                      <a:gd name="T1" fmla="*/ 0 h 3"/>
                      <a:gd name="T2" fmla="*/ 1 w 13"/>
                      <a:gd name="T3" fmla="*/ 1 h 3"/>
                      <a:gd name="T4" fmla="*/ 1 w 13"/>
                      <a:gd name="T5" fmla="*/ 2 h 3"/>
                      <a:gd name="T6" fmla="*/ 0 w 13"/>
                      <a:gd name="T7" fmla="*/ 3 h 3"/>
                      <a:gd name="T8" fmla="*/ 2 w 13"/>
                      <a:gd name="T9" fmla="*/ 3 h 3"/>
                      <a:gd name="T10" fmla="*/ 13 w 13"/>
                      <a:gd name="T11" fmla="*/ 2 h 3"/>
                      <a:gd name="T12" fmla="*/ 10 w 13"/>
                      <a:gd name="T13" fmla="*/ 0 h 3"/>
                      <a:gd name="T14" fmla="*/ 0 60000 65536"/>
                      <a:gd name="T15" fmla="*/ 0 60000 65536"/>
                      <a:gd name="T16" fmla="*/ 0 60000 65536"/>
                      <a:gd name="T17" fmla="*/ 0 60000 65536"/>
                      <a:gd name="T18" fmla="*/ 0 60000 65536"/>
                      <a:gd name="T19" fmla="*/ 0 60000 65536"/>
                      <a:gd name="T20" fmla="*/ 0 60000 65536"/>
                      <a:gd name="T21" fmla="*/ 0 w 13"/>
                      <a:gd name="T22" fmla="*/ 0 h 3"/>
                      <a:gd name="T23" fmla="*/ 13 w 1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3">
                        <a:moveTo>
                          <a:pt x="10" y="0"/>
                        </a:moveTo>
                        <a:lnTo>
                          <a:pt x="1" y="1"/>
                        </a:lnTo>
                        <a:lnTo>
                          <a:pt x="1" y="2"/>
                        </a:lnTo>
                        <a:lnTo>
                          <a:pt x="0" y="3"/>
                        </a:lnTo>
                        <a:lnTo>
                          <a:pt x="2" y="3"/>
                        </a:lnTo>
                        <a:lnTo>
                          <a:pt x="13" y="2"/>
                        </a:lnTo>
                        <a:lnTo>
                          <a:pt x="1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1" name="D747"/>
                  <p:cNvSpPr>
                    <a:spLocks noChangeAspect="1"/>
                  </p:cNvSpPr>
                  <p:nvPr/>
                </p:nvSpPr>
                <p:spPr bwMode="auto">
                  <a:xfrm>
                    <a:off x="2399" y="441"/>
                    <a:ext cx="11" cy="3"/>
                  </a:xfrm>
                  <a:custGeom>
                    <a:avLst/>
                    <a:gdLst>
                      <a:gd name="T0" fmla="*/ 1 w 11"/>
                      <a:gd name="T1" fmla="*/ 0 h 3"/>
                      <a:gd name="T2" fmla="*/ 0 w 11"/>
                      <a:gd name="T3" fmla="*/ 2 h 3"/>
                      <a:gd name="T4" fmla="*/ 3 w 11"/>
                      <a:gd name="T5" fmla="*/ 3 h 3"/>
                      <a:gd name="T6" fmla="*/ 9 w 11"/>
                      <a:gd name="T7" fmla="*/ 3 h 3"/>
                      <a:gd name="T8" fmla="*/ 11 w 11"/>
                      <a:gd name="T9" fmla="*/ 1 h 3"/>
                      <a:gd name="T10" fmla="*/ 1 w 11"/>
                      <a:gd name="T11" fmla="*/ 0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1" y="0"/>
                        </a:moveTo>
                        <a:lnTo>
                          <a:pt x="0" y="2"/>
                        </a:lnTo>
                        <a:lnTo>
                          <a:pt x="3" y="3"/>
                        </a:lnTo>
                        <a:lnTo>
                          <a:pt x="9" y="3"/>
                        </a:lnTo>
                        <a:lnTo>
                          <a:pt x="11" y="1"/>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2" name="D749"/>
                  <p:cNvSpPr>
                    <a:spLocks noChangeAspect="1"/>
                  </p:cNvSpPr>
                  <p:nvPr/>
                </p:nvSpPr>
                <p:spPr bwMode="auto">
                  <a:xfrm>
                    <a:off x="3412" y="885"/>
                    <a:ext cx="6" cy="5"/>
                  </a:xfrm>
                  <a:custGeom>
                    <a:avLst/>
                    <a:gdLst>
                      <a:gd name="T0" fmla="*/ 2 w 6"/>
                      <a:gd name="T1" fmla="*/ 3 h 5"/>
                      <a:gd name="T2" fmla="*/ 4 w 6"/>
                      <a:gd name="T3" fmla="*/ 3 h 5"/>
                      <a:gd name="T4" fmla="*/ 5 w 6"/>
                      <a:gd name="T5" fmla="*/ 5 h 5"/>
                      <a:gd name="T6" fmla="*/ 6 w 6"/>
                      <a:gd name="T7" fmla="*/ 4 h 5"/>
                      <a:gd name="T8" fmla="*/ 4 w 6"/>
                      <a:gd name="T9" fmla="*/ 3 h 5"/>
                      <a:gd name="T10" fmla="*/ 3 w 6"/>
                      <a:gd name="T11" fmla="*/ 3 h 5"/>
                      <a:gd name="T12" fmla="*/ 0 w 6"/>
                      <a:gd name="T13" fmla="*/ 0 h 5"/>
                      <a:gd name="T14" fmla="*/ 2 w 6"/>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2" y="3"/>
                        </a:moveTo>
                        <a:lnTo>
                          <a:pt x="4" y="3"/>
                        </a:lnTo>
                        <a:lnTo>
                          <a:pt x="5" y="5"/>
                        </a:lnTo>
                        <a:lnTo>
                          <a:pt x="6" y="4"/>
                        </a:lnTo>
                        <a:lnTo>
                          <a:pt x="4" y="3"/>
                        </a:lnTo>
                        <a:lnTo>
                          <a:pt x="3" y="3"/>
                        </a:lnTo>
                        <a:lnTo>
                          <a:pt x="0" y="0"/>
                        </a:lnTo>
                        <a:lnTo>
                          <a:pt x="2"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3" name="D750"/>
                  <p:cNvSpPr>
                    <a:spLocks noChangeAspect="1"/>
                  </p:cNvSpPr>
                  <p:nvPr/>
                </p:nvSpPr>
                <p:spPr bwMode="auto">
                  <a:xfrm>
                    <a:off x="2441" y="442"/>
                    <a:ext cx="12" cy="3"/>
                  </a:xfrm>
                  <a:custGeom>
                    <a:avLst/>
                    <a:gdLst>
                      <a:gd name="T0" fmla="*/ 0 w 12"/>
                      <a:gd name="T1" fmla="*/ 1 h 3"/>
                      <a:gd name="T2" fmla="*/ 8 w 12"/>
                      <a:gd name="T3" fmla="*/ 3 h 3"/>
                      <a:gd name="T4" fmla="*/ 12 w 12"/>
                      <a:gd name="T5" fmla="*/ 2 h 3"/>
                      <a:gd name="T6" fmla="*/ 9 w 12"/>
                      <a:gd name="T7" fmla="*/ 0 h 3"/>
                      <a:gd name="T8" fmla="*/ 0 w 12"/>
                      <a:gd name="T9" fmla="*/ 1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0" y="1"/>
                        </a:moveTo>
                        <a:lnTo>
                          <a:pt x="8" y="3"/>
                        </a:lnTo>
                        <a:lnTo>
                          <a:pt x="12" y="2"/>
                        </a:lnTo>
                        <a:lnTo>
                          <a:pt x="9" y="0"/>
                        </a:lnTo>
                        <a:lnTo>
                          <a:pt x="0"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4" name="D751"/>
                  <p:cNvSpPr>
                    <a:spLocks noChangeAspect="1"/>
                  </p:cNvSpPr>
                  <p:nvPr/>
                </p:nvSpPr>
                <p:spPr bwMode="auto">
                  <a:xfrm>
                    <a:off x="2398" y="461"/>
                    <a:ext cx="10" cy="3"/>
                  </a:xfrm>
                  <a:custGeom>
                    <a:avLst/>
                    <a:gdLst>
                      <a:gd name="T0" fmla="*/ 9 w 10"/>
                      <a:gd name="T1" fmla="*/ 0 h 3"/>
                      <a:gd name="T2" fmla="*/ 0 w 10"/>
                      <a:gd name="T3" fmla="*/ 2 h 3"/>
                      <a:gd name="T4" fmla="*/ 6 w 10"/>
                      <a:gd name="T5" fmla="*/ 3 h 3"/>
                      <a:gd name="T6" fmla="*/ 10 w 10"/>
                      <a:gd name="T7" fmla="*/ 2 h 3"/>
                      <a:gd name="T8" fmla="*/ 9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9" y="0"/>
                        </a:moveTo>
                        <a:lnTo>
                          <a:pt x="0" y="2"/>
                        </a:lnTo>
                        <a:lnTo>
                          <a:pt x="6" y="3"/>
                        </a:lnTo>
                        <a:lnTo>
                          <a:pt x="10" y="2"/>
                        </a:lnTo>
                        <a:lnTo>
                          <a:pt x="9"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5" name="D752"/>
                  <p:cNvSpPr>
                    <a:spLocks noChangeAspect="1"/>
                  </p:cNvSpPr>
                  <p:nvPr/>
                </p:nvSpPr>
                <p:spPr bwMode="auto">
                  <a:xfrm>
                    <a:off x="3295" y="950"/>
                    <a:ext cx="2" cy="5"/>
                  </a:xfrm>
                  <a:custGeom>
                    <a:avLst/>
                    <a:gdLst>
                      <a:gd name="T0" fmla="*/ 0 w 2"/>
                      <a:gd name="T1" fmla="*/ 5 h 5"/>
                      <a:gd name="T2" fmla="*/ 1 w 2"/>
                      <a:gd name="T3" fmla="*/ 4 h 5"/>
                      <a:gd name="T4" fmla="*/ 2 w 2"/>
                      <a:gd name="T5" fmla="*/ 0 h 5"/>
                      <a:gd name="T6" fmla="*/ 0 w 2"/>
                      <a:gd name="T7" fmla="*/ 5 h 5"/>
                      <a:gd name="T8" fmla="*/ 0 60000 65536"/>
                      <a:gd name="T9" fmla="*/ 0 60000 65536"/>
                      <a:gd name="T10" fmla="*/ 0 60000 65536"/>
                      <a:gd name="T11" fmla="*/ 0 60000 65536"/>
                      <a:gd name="T12" fmla="*/ 0 w 2"/>
                      <a:gd name="T13" fmla="*/ 0 h 5"/>
                      <a:gd name="T14" fmla="*/ 2 w 2"/>
                      <a:gd name="T15" fmla="*/ 5 h 5"/>
                    </a:gdLst>
                    <a:ahLst/>
                    <a:cxnLst>
                      <a:cxn ang="T8">
                        <a:pos x="T0" y="T1"/>
                      </a:cxn>
                      <a:cxn ang="T9">
                        <a:pos x="T2" y="T3"/>
                      </a:cxn>
                      <a:cxn ang="T10">
                        <a:pos x="T4" y="T5"/>
                      </a:cxn>
                      <a:cxn ang="T11">
                        <a:pos x="T6" y="T7"/>
                      </a:cxn>
                    </a:cxnLst>
                    <a:rect l="T12" t="T13" r="T14" b="T15"/>
                    <a:pathLst>
                      <a:path w="2" h="5">
                        <a:moveTo>
                          <a:pt x="0" y="5"/>
                        </a:moveTo>
                        <a:lnTo>
                          <a:pt x="1" y="4"/>
                        </a:lnTo>
                        <a:lnTo>
                          <a:pt x="2" y="0"/>
                        </a:lnTo>
                        <a:lnTo>
                          <a:pt x="0" y="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6" name="D753"/>
                  <p:cNvSpPr>
                    <a:spLocks noChangeAspect="1"/>
                  </p:cNvSpPr>
                  <p:nvPr/>
                </p:nvSpPr>
                <p:spPr bwMode="auto">
                  <a:xfrm>
                    <a:off x="2689" y="534"/>
                    <a:ext cx="4" cy="4"/>
                  </a:xfrm>
                  <a:custGeom>
                    <a:avLst/>
                    <a:gdLst>
                      <a:gd name="T0" fmla="*/ 4 w 4"/>
                      <a:gd name="T1" fmla="*/ 2 h 4"/>
                      <a:gd name="T2" fmla="*/ 2 w 4"/>
                      <a:gd name="T3" fmla="*/ 1 h 4"/>
                      <a:gd name="T4" fmla="*/ 3 w 4"/>
                      <a:gd name="T5" fmla="*/ 0 h 4"/>
                      <a:gd name="T6" fmla="*/ 1 w 4"/>
                      <a:gd name="T7" fmla="*/ 1 h 4"/>
                      <a:gd name="T8" fmla="*/ 0 w 4"/>
                      <a:gd name="T9" fmla="*/ 2 h 4"/>
                      <a:gd name="T10" fmla="*/ 1 w 4"/>
                      <a:gd name="T11" fmla="*/ 4 h 4"/>
                      <a:gd name="T12" fmla="*/ 4 w 4"/>
                      <a:gd name="T13" fmla="*/ 2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4" y="2"/>
                        </a:moveTo>
                        <a:lnTo>
                          <a:pt x="2" y="1"/>
                        </a:lnTo>
                        <a:lnTo>
                          <a:pt x="3" y="0"/>
                        </a:lnTo>
                        <a:lnTo>
                          <a:pt x="1" y="1"/>
                        </a:lnTo>
                        <a:lnTo>
                          <a:pt x="0" y="2"/>
                        </a:lnTo>
                        <a:lnTo>
                          <a:pt x="1" y="4"/>
                        </a:lnTo>
                        <a:lnTo>
                          <a:pt x="4" y="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317" name="D754"/>
                  <p:cNvSpPr>
                    <a:spLocks noChangeAspect="1"/>
                  </p:cNvSpPr>
                  <p:nvPr/>
                </p:nvSpPr>
                <p:spPr bwMode="auto">
                  <a:xfrm>
                    <a:off x="3291" y="959"/>
                    <a:ext cx="2" cy="2"/>
                  </a:xfrm>
                  <a:custGeom>
                    <a:avLst/>
                    <a:gdLst>
                      <a:gd name="T0" fmla="*/ 2 w 2"/>
                      <a:gd name="T1" fmla="*/ 1 h 2"/>
                      <a:gd name="T2" fmla="*/ 1 w 2"/>
                      <a:gd name="T3" fmla="*/ 0 h 2"/>
                      <a:gd name="T4" fmla="*/ 0 w 2"/>
                      <a:gd name="T5" fmla="*/ 2 h 2"/>
                      <a:gd name="T6" fmla="*/ 2 w 2"/>
                      <a:gd name="T7" fmla="*/ 1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1"/>
                        </a:moveTo>
                        <a:lnTo>
                          <a:pt x="1" y="0"/>
                        </a:lnTo>
                        <a:lnTo>
                          <a:pt x="0" y="2"/>
                        </a:lnTo>
                        <a:lnTo>
                          <a:pt x="2"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1252" name="D689"/>
                <p:cNvSpPr>
                  <a:spLocks noChangeAspect="1"/>
                </p:cNvSpPr>
                <p:nvPr/>
              </p:nvSpPr>
              <p:spPr bwMode="auto">
                <a:xfrm>
                  <a:off x="2825" y="875"/>
                  <a:ext cx="55" cy="54"/>
                </a:xfrm>
                <a:custGeom>
                  <a:avLst/>
                  <a:gdLst>
                    <a:gd name="T0" fmla="*/ 47 w 55"/>
                    <a:gd name="T1" fmla="*/ 10 h 54"/>
                    <a:gd name="T2" fmla="*/ 52 w 55"/>
                    <a:gd name="T3" fmla="*/ 0 h 54"/>
                    <a:gd name="T4" fmla="*/ 55 w 55"/>
                    <a:gd name="T5" fmla="*/ 2 h 54"/>
                    <a:gd name="T6" fmla="*/ 53 w 55"/>
                    <a:gd name="T7" fmla="*/ 14 h 54"/>
                    <a:gd name="T8" fmla="*/ 51 w 55"/>
                    <a:gd name="T9" fmla="*/ 23 h 54"/>
                    <a:gd name="T10" fmla="*/ 46 w 55"/>
                    <a:gd name="T11" fmla="*/ 25 h 54"/>
                    <a:gd name="T12" fmla="*/ 42 w 55"/>
                    <a:gd name="T13" fmla="*/ 33 h 54"/>
                    <a:gd name="T14" fmla="*/ 33 w 55"/>
                    <a:gd name="T15" fmla="*/ 39 h 54"/>
                    <a:gd name="T16" fmla="*/ 25 w 55"/>
                    <a:gd name="T17" fmla="*/ 44 h 54"/>
                    <a:gd name="T18" fmla="*/ 17 w 55"/>
                    <a:gd name="T19" fmla="*/ 53 h 54"/>
                    <a:gd name="T20" fmla="*/ 7 w 55"/>
                    <a:gd name="T21" fmla="*/ 54 h 54"/>
                    <a:gd name="T22" fmla="*/ 0 w 55"/>
                    <a:gd name="T23" fmla="*/ 52 h 54"/>
                    <a:gd name="T24" fmla="*/ 9 w 55"/>
                    <a:gd name="T25" fmla="*/ 49 h 54"/>
                    <a:gd name="T26" fmla="*/ 17 w 55"/>
                    <a:gd name="T27" fmla="*/ 45 h 54"/>
                    <a:gd name="T28" fmla="*/ 29 w 55"/>
                    <a:gd name="T29" fmla="*/ 35 h 54"/>
                    <a:gd name="T30" fmla="*/ 37 w 55"/>
                    <a:gd name="T31" fmla="*/ 25 h 54"/>
                    <a:gd name="T32" fmla="*/ 43 w 55"/>
                    <a:gd name="T33" fmla="*/ 18 h 54"/>
                    <a:gd name="T34" fmla="*/ 47 w 55"/>
                    <a:gd name="T35" fmla="*/ 1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4"/>
                    <a:gd name="T56" fmla="*/ 55 w 55"/>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4">
                      <a:moveTo>
                        <a:pt x="47" y="10"/>
                      </a:moveTo>
                      <a:lnTo>
                        <a:pt x="52" y="0"/>
                      </a:lnTo>
                      <a:lnTo>
                        <a:pt x="55" y="2"/>
                      </a:lnTo>
                      <a:lnTo>
                        <a:pt x="53" y="14"/>
                      </a:lnTo>
                      <a:lnTo>
                        <a:pt x="51" y="23"/>
                      </a:lnTo>
                      <a:lnTo>
                        <a:pt x="46" y="25"/>
                      </a:lnTo>
                      <a:lnTo>
                        <a:pt x="42" y="33"/>
                      </a:lnTo>
                      <a:lnTo>
                        <a:pt x="33" y="39"/>
                      </a:lnTo>
                      <a:lnTo>
                        <a:pt x="25" y="44"/>
                      </a:lnTo>
                      <a:lnTo>
                        <a:pt x="17" y="53"/>
                      </a:lnTo>
                      <a:lnTo>
                        <a:pt x="7" y="54"/>
                      </a:lnTo>
                      <a:lnTo>
                        <a:pt x="0" y="52"/>
                      </a:lnTo>
                      <a:lnTo>
                        <a:pt x="9" y="49"/>
                      </a:lnTo>
                      <a:lnTo>
                        <a:pt x="17" y="45"/>
                      </a:lnTo>
                      <a:lnTo>
                        <a:pt x="29" y="35"/>
                      </a:lnTo>
                      <a:lnTo>
                        <a:pt x="37" y="25"/>
                      </a:lnTo>
                      <a:lnTo>
                        <a:pt x="43" y="18"/>
                      </a:lnTo>
                      <a:lnTo>
                        <a:pt x="47" y="1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3" name="D690"/>
                <p:cNvSpPr>
                  <a:spLocks noChangeAspect="1"/>
                </p:cNvSpPr>
                <p:nvPr/>
              </p:nvSpPr>
              <p:spPr bwMode="auto">
                <a:xfrm>
                  <a:off x="2141" y="793"/>
                  <a:ext cx="26" cy="25"/>
                </a:xfrm>
                <a:custGeom>
                  <a:avLst/>
                  <a:gdLst>
                    <a:gd name="T0" fmla="*/ 9 w 26"/>
                    <a:gd name="T1" fmla="*/ 0 h 25"/>
                    <a:gd name="T2" fmla="*/ 17 w 26"/>
                    <a:gd name="T3" fmla="*/ 5 h 25"/>
                    <a:gd name="T4" fmla="*/ 23 w 26"/>
                    <a:gd name="T5" fmla="*/ 8 h 25"/>
                    <a:gd name="T6" fmla="*/ 26 w 26"/>
                    <a:gd name="T7" fmla="*/ 14 h 25"/>
                    <a:gd name="T8" fmla="*/ 22 w 26"/>
                    <a:gd name="T9" fmla="*/ 21 h 25"/>
                    <a:gd name="T10" fmla="*/ 18 w 26"/>
                    <a:gd name="T11" fmla="*/ 20 h 25"/>
                    <a:gd name="T12" fmla="*/ 13 w 26"/>
                    <a:gd name="T13" fmla="*/ 25 h 25"/>
                    <a:gd name="T14" fmla="*/ 9 w 26"/>
                    <a:gd name="T15" fmla="*/ 25 h 25"/>
                    <a:gd name="T16" fmla="*/ 8 w 26"/>
                    <a:gd name="T17" fmla="*/ 18 h 25"/>
                    <a:gd name="T18" fmla="*/ 2 w 26"/>
                    <a:gd name="T19" fmla="*/ 10 h 25"/>
                    <a:gd name="T20" fmla="*/ 0 w 26"/>
                    <a:gd name="T21" fmla="*/ 5 h 25"/>
                    <a:gd name="T22" fmla="*/ 4 w 26"/>
                    <a:gd name="T23" fmla="*/ 2 h 25"/>
                    <a:gd name="T24" fmla="*/ 9 w 26"/>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5"/>
                    <a:gd name="T41" fmla="*/ 26 w 26"/>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5">
                      <a:moveTo>
                        <a:pt x="9" y="0"/>
                      </a:moveTo>
                      <a:lnTo>
                        <a:pt x="17" y="5"/>
                      </a:lnTo>
                      <a:lnTo>
                        <a:pt x="23" y="8"/>
                      </a:lnTo>
                      <a:lnTo>
                        <a:pt x="26" y="14"/>
                      </a:lnTo>
                      <a:lnTo>
                        <a:pt x="22" y="21"/>
                      </a:lnTo>
                      <a:lnTo>
                        <a:pt x="18" y="20"/>
                      </a:lnTo>
                      <a:lnTo>
                        <a:pt x="13" y="25"/>
                      </a:lnTo>
                      <a:lnTo>
                        <a:pt x="9" y="25"/>
                      </a:lnTo>
                      <a:lnTo>
                        <a:pt x="8" y="18"/>
                      </a:lnTo>
                      <a:lnTo>
                        <a:pt x="2" y="10"/>
                      </a:lnTo>
                      <a:lnTo>
                        <a:pt x="0" y="5"/>
                      </a:lnTo>
                      <a:lnTo>
                        <a:pt x="4" y="2"/>
                      </a:lnTo>
                      <a:lnTo>
                        <a:pt x="9"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54" name="D696"/>
                <p:cNvSpPr>
                  <a:spLocks noChangeAspect="1"/>
                </p:cNvSpPr>
                <p:nvPr/>
              </p:nvSpPr>
              <p:spPr bwMode="auto">
                <a:xfrm>
                  <a:off x="2044" y="881"/>
                  <a:ext cx="30" cy="11"/>
                </a:xfrm>
                <a:custGeom>
                  <a:avLst/>
                  <a:gdLst>
                    <a:gd name="T0" fmla="*/ 0 w 30"/>
                    <a:gd name="T1" fmla="*/ 9 h 11"/>
                    <a:gd name="T2" fmla="*/ 5 w 30"/>
                    <a:gd name="T3" fmla="*/ 10 h 11"/>
                    <a:gd name="T4" fmla="*/ 14 w 30"/>
                    <a:gd name="T5" fmla="*/ 11 h 11"/>
                    <a:gd name="T6" fmla="*/ 19 w 30"/>
                    <a:gd name="T7" fmla="*/ 11 h 11"/>
                    <a:gd name="T8" fmla="*/ 24 w 30"/>
                    <a:gd name="T9" fmla="*/ 11 h 11"/>
                    <a:gd name="T10" fmla="*/ 28 w 30"/>
                    <a:gd name="T11" fmla="*/ 10 h 11"/>
                    <a:gd name="T12" fmla="*/ 29 w 30"/>
                    <a:gd name="T13" fmla="*/ 9 h 11"/>
                    <a:gd name="T14" fmla="*/ 28 w 30"/>
                    <a:gd name="T15" fmla="*/ 8 h 11"/>
                    <a:gd name="T16" fmla="*/ 28 w 30"/>
                    <a:gd name="T17" fmla="*/ 7 h 11"/>
                    <a:gd name="T18" fmla="*/ 27 w 30"/>
                    <a:gd name="T19" fmla="*/ 7 h 11"/>
                    <a:gd name="T20" fmla="*/ 27 w 30"/>
                    <a:gd name="T21" fmla="*/ 6 h 11"/>
                    <a:gd name="T22" fmla="*/ 28 w 30"/>
                    <a:gd name="T23" fmla="*/ 5 h 11"/>
                    <a:gd name="T24" fmla="*/ 29 w 30"/>
                    <a:gd name="T25" fmla="*/ 4 h 11"/>
                    <a:gd name="T26" fmla="*/ 30 w 30"/>
                    <a:gd name="T27" fmla="*/ 3 h 11"/>
                    <a:gd name="T28" fmla="*/ 29 w 30"/>
                    <a:gd name="T29" fmla="*/ 3 h 11"/>
                    <a:gd name="T30" fmla="*/ 29 w 30"/>
                    <a:gd name="T31" fmla="*/ 2 h 11"/>
                    <a:gd name="T32" fmla="*/ 28 w 30"/>
                    <a:gd name="T33" fmla="*/ 2 h 11"/>
                    <a:gd name="T34" fmla="*/ 27 w 30"/>
                    <a:gd name="T35" fmla="*/ 1 h 11"/>
                    <a:gd name="T36" fmla="*/ 25 w 30"/>
                    <a:gd name="T37" fmla="*/ 1 h 11"/>
                    <a:gd name="T38" fmla="*/ 21 w 30"/>
                    <a:gd name="T39" fmla="*/ 1 h 11"/>
                    <a:gd name="T40" fmla="*/ 19 w 30"/>
                    <a:gd name="T41" fmla="*/ 1 h 11"/>
                    <a:gd name="T42" fmla="*/ 18 w 30"/>
                    <a:gd name="T43" fmla="*/ 1 h 11"/>
                    <a:gd name="T44" fmla="*/ 17 w 30"/>
                    <a:gd name="T45" fmla="*/ 0 h 11"/>
                    <a:gd name="T46" fmla="*/ 16 w 30"/>
                    <a:gd name="T47" fmla="*/ 0 h 11"/>
                    <a:gd name="T48" fmla="*/ 15 w 30"/>
                    <a:gd name="T49" fmla="*/ 0 h 11"/>
                    <a:gd name="T50" fmla="*/ 13 w 30"/>
                    <a:gd name="T51" fmla="*/ 0 h 11"/>
                    <a:gd name="T52" fmla="*/ 12 w 30"/>
                    <a:gd name="T53" fmla="*/ 0 h 11"/>
                    <a:gd name="T54" fmla="*/ 11 w 30"/>
                    <a:gd name="T55" fmla="*/ 1 h 11"/>
                    <a:gd name="T56" fmla="*/ 10 w 30"/>
                    <a:gd name="T57" fmla="*/ 2 h 11"/>
                    <a:gd name="T58" fmla="*/ 8 w 30"/>
                    <a:gd name="T59" fmla="*/ 2 h 11"/>
                    <a:gd name="T60" fmla="*/ 7 w 30"/>
                    <a:gd name="T61" fmla="*/ 3 h 11"/>
                    <a:gd name="T62" fmla="*/ 6 w 30"/>
                    <a:gd name="T63" fmla="*/ 3 h 11"/>
                    <a:gd name="T64" fmla="*/ 5 w 30"/>
                    <a:gd name="T65" fmla="*/ 3 h 11"/>
                    <a:gd name="T66" fmla="*/ 0 w 30"/>
                    <a:gd name="T67" fmla="*/ 9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11"/>
                    <a:gd name="T104" fmla="*/ 30 w 30"/>
                    <a:gd name="T105" fmla="*/ 11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11">
                      <a:moveTo>
                        <a:pt x="0" y="9"/>
                      </a:moveTo>
                      <a:lnTo>
                        <a:pt x="5" y="10"/>
                      </a:lnTo>
                      <a:lnTo>
                        <a:pt x="14" y="11"/>
                      </a:lnTo>
                      <a:lnTo>
                        <a:pt x="19" y="11"/>
                      </a:lnTo>
                      <a:lnTo>
                        <a:pt x="24" y="11"/>
                      </a:lnTo>
                      <a:lnTo>
                        <a:pt x="28" y="10"/>
                      </a:lnTo>
                      <a:lnTo>
                        <a:pt x="29" y="9"/>
                      </a:lnTo>
                      <a:lnTo>
                        <a:pt x="28" y="8"/>
                      </a:lnTo>
                      <a:lnTo>
                        <a:pt x="28" y="7"/>
                      </a:lnTo>
                      <a:lnTo>
                        <a:pt x="27" y="7"/>
                      </a:lnTo>
                      <a:lnTo>
                        <a:pt x="27" y="6"/>
                      </a:lnTo>
                      <a:lnTo>
                        <a:pt x="28" y="5"/>
                      </a:lnTo>
                      <a:lnTo>
                        <a:pt x="29" y="4"/>
                      </a:lnTo>
                      <a:lnTo>
                        <a:pt x="30" y="3"/>
                      </a:lnTo>
                      <a:lnTo>
                        <a:pt x="29" y="3"/>
                      </a:lnTo>
                      <a:lnTo>
                        <a:pt x="29" y="2"/>
                      </a:lnTo>
                      <a:lnTo>
                        <a:pt x="28" y="2"/>
                      </a:lnTo>
                      <a:lnTo>
                        <a:pt x="27" y="1"/>
                      </a:lnTo>
                      <a:lnTo>
                        <a:pt x="25" y="1"/>
                      </a:lnTo>
                      <a:lnTo>
                        <a:pt x="21" y="1"/>
                      </a:lnTo>
                      <a:lnTo>
                        <a:pt x="19" y="1"/>
                      </a:lnTo>
                      <a:lnTo>
                        <a:pt x="18" y="1"/>
                      </a:lnTo>
                      <a:lnTo>
                        <a:pt x="17" y="0"/>
                      </a:lnTo>
                      <a:lnTo>
                        <a:pt x="16" y="0"/>
                      </a:lnTo>
                      <a:lnTo>
                        <a:pt x="15" y="0"/>
                      </a:lnTo>
                      <a:lnTo>
                        <a:pt x="13" y="0"/>
                      </a:lnTo>
                      <a:lnTo>
                        <a:pt x="12" y="0"/>
                      </a:lnTo>
                      <a:lnTo>
                        <a:pt x="11" y="1"/>
                      </a:lnTo>
                      <a:lnTo>
                        <a:pt x="10" y="2"/>
                      </a:lnTo>
                      <a:lnTo>
                        <a:pt x="8" y="2"/>
                      </a:lnTo>
                      <a:lnTo>
                        <a:pt x="7" y="3"/>
                      </a:lnTo>
                      <a:lnTo>
                        <a:pt x="6" y="3"/>
                      </a:lnTo>
                      <a:lnTo>
                        <a:pt x="5" y="3"/>
                      </a:lnTo>
                      <a:lnTo>
                        <a:pt x="0" y="9"/>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1250" name="D748"/>
              <p:cNvSpPr>
                <a:spLocks noChangeAspect="1"/>
              </p:cNvSpPr>
              <p:nvPr/>
            </p:nvSpPr>
            <p:spPr bwMode="auto">
              <a:xfrm>
                <a:off x="3310" y="935"/>
                <a:ext cx="3" cy="3"/>
              </a:xfrm>
              <a:custGeom>
                <a:avLst/>
                <a:gdLst>
                  <a:gd name="T0" fmla="*/ 2 w 3"/>
                  <a:gd name="T1" fmla="*/ 3 h 3"/>
                  <a:gd name="T2" fmla="*/ 3 w 3"/>
                  <a:gd name="T3" fmla="*/ 0 h 3"/>
                  <a:gd name="T4" fmla="*/ 0 w 3"/>
                  <a:gd name="T5" fmla="*/ 2 h 3"/>
                  <a:gd name="T6" fmla="*/ 1 w 3"/>
                  <a:gd name="T7" fmla="*/ 3 h 3"/>
                  <a:gd name="T8" fmla="*/ 2 w 3"/>
                  <a:gd name="T9" fmla="*/ 3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3"/>
                    </a:moveTo>
                    <a:lnTo>
                      <a:pt x="3" y="0"/>
                    </a:lnTo>
                    <a:lnTo>
                      <a:pt x="0" y="2"/>
                    </a:lnTo>
                    <a:lnTo>
                      <a:pt x="1" y="3"/>
                    </a:lnTo>
                    <a:lnTo>
                      <a:pt x="2"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633" name="Rwanda">
              <a:hlinkClick r:id="" action="ppaction://noaction"/>
            </p:cNvPr>
            <p:cNvSpPr>
              <a:spLocks noChangeAspect="1"/>
            </p:cNvSpPr>
            <p:nvPr/>
          </p:nvSpPr>
          <p:spPr bwMode="auto">
            <a:xfrm>
              <a:off x="2132" y="1461"/>
              <a:ext cx="18" cy="16"/>
            </a:xfrm>
            <a:custGeom>
              <a:avLst/>
              <a:gdLst>
                <a:gd name="T0" fmla="*/ 2 w 18"/>
                <a:gd name="T1" fmla="*/ 15 h 16"/>
                <a:gd name="T2" fmla="*/ 2 w 18"/>
                <a:gd name="T3" fmla="*/ 13 h 16"/>
                <a:gd name="T4" fmla="*/ 3 w 18"/>
                <a:gd name="T5" fmla="*/ 14 h 16"/>
                <a:gd name="T6" fmla="*/ 4 w 18"/>
                <a:gd name="T7" fmla="*/ 15 h 16"/>
                <a:gd name="T8" fmla="*/ 6 w 18"/>
                <a:gd name="T9" fmla="*/ 16 h 16"/>
                <a:gd name="T10" fmla="*/ 8 w 18"/>
                <a:gd name="T11" fmla="*/ 16 h 16"/>
                <a:gd name="T12" fmla="*/ 9 w 18"/>
                <a:gd name="T13" fmla="*/ 15 h 16"/>
                <a:gd name="T14" fmla="*/ 9 w 18"/>
                <a:gd name="T15" fmla="*/ 13 h 16"/>
                <a:gd name="T16" fmla="*/ 11 w 18"/>
                <a:gd name="T17" fmla="*/ 12 h 16"/>
                <a:gd name="T18" fmla="*/ 13 w 18"/>
                <a:gd name="T19" fmla="*/ 12 h 16"/>
                <a:gd name="T20" fmla="*/ 15 w 18"/>
                <a:gd name="T21" fmla="*/ 12 h 16"/>
                <a:gd name="T22" fmla="*/ 16 w 18"/>
                <a:gd name="T23" fmla="*/ 12 h 16"/>
                <a:gd name="T24" fmla="*/ 17 w 18"/>
                <a:gd name="T25" fmla="*/ 11 h 16"/>
                <a:gd name="T26" fmla="*/ 18 w 18"/>
                <a:gd name="T27" fmla="*/ 9 h 16"/>
                <a:gd name="T28" fmla="*/ 18 w 18"/>
                <a:gd name="T29" fmla="*/ 7 h 16"/>
                <a:gd name="T30" fmla="*/ 17 w 18"/>
                <a:gd name="T31" fmla="*/ 6 h 16"/>
                <a:gd name="T32" fmla="*/ 16 w 18"/>
                <a:gd name="T33" fmla="*/ 4 h 16"/>
                <a:gd name="T34" fmla="*/ 15 w 18"/>
                <a:gd name="T35" fmla="*/ 2 h 16"/>
                <a:gd name="T36" fmla="*/ 14 w 18"/>
                <a:gd name="T37" fmla="*/ 1 h 16"/>
                <a:gd name="T38" fmla="*/ 13 w 18"/>
                <a:gd name="T39" fmla="*/ 0 h 16"/>
                <a:gd name="T40" fmla="*/ 11 w 18"/>
                <a:gd name="T41" fmla="*/ 1 h 16"/>
                <a:gd name="T42" fmla="*/ 10 w 18"/>
                <a:gd name="T43" fmla="*/ 3 h 16"/>
                <a:gd name="T44" fmla="*/ 8 w 18"/>
                <a:gd name="T45" fmla="*/ 3 h 16"/>
                <a:gd name="T46" fmla="*/ 7 w 18"/>
                <a:gd name="T47" fmla="*/ 2 h 16"/>
                <a:gd name="T48" fmla="*/ 6 w 18"/>
                <a:gd name="T49" fmla="*/ 4 h 16"/>
                <a:gd name="T50" fmla="*/ 5 w 18"/>
                <a:gd name="T51" fmla="*/ 5 h 16"/>
                <a:gd name="T52" fmla="*/ 4 w 18"/>
                <a:gd name="T53" fmla="*/ 6 h 16"/>
                <a:gd name="T54" fmla="*/ 3 w 18"/>
                <a:gd name="T55" fmla="*/ 8 h 16"/>
                <a:gd name="T56" fmla="*/ 2 w 18"/>
                <a:gd name="T57" fmla="*/ 10 h 16"/>
                <a:gd name="T58" fmla="*/ 1 w 18"/>
                <a:gd name="T59" fmla="*/ 11 h 16"/>
                <a:gd name="T60" fmla="*/ 0 w 18"/>
                <a:gd name="T61" fmla="*/ 12 h 16"/>
                <a:gd name="T62" fmla="*/ 0 w 18"/>
                <a:gd name="T63" fmla="*/ 14 h 16"/>
                <a:gd name="T64" fmla="*/ 1 w 18"/>
                <a:gd name="T65" fmla="*/ 15 h 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6"/>
                <a:gd name="T101" fmla="*/ 18 w 18"/>
                <a:gd name="T102" fmla="*/ 16 h 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6">
                  <a:moveTo>
                    <a:pt x="2" y="16"/>
                  </a:moveTo>
                  <a:lnTo>
                    <a:pt x="2" y="15"/>
                  </a:lnTo>
                  <a:lnTo>
                    <a:pt x="2" y="14"/>
                  </a:lnTo>
                  <a:lnTo>
                    <a:pt x="2" y="13"/>
                  </a:lnTo>
                  <a:lnTo>
                    <a:pt x="3" y="13"/>
                  </a:lnTo>
                  <a:lnTo>
                    <a:pt x="3" y="14"/>
                  </a:lnTo>
                  <a:lnTo>
                    <a:pt x="4" y="14"/>
                  </a:lnTo>
                  <a:lnTo>
                    <a:pt x="4" y="15"/>
                  </a:lnTo>
                  <a:lnTo>
                    <a:pt x="5" y="16"/>
                  </a:lnTo>
                  <a:lnTo>
                    <a:pt x="6" y="16"/>
                  </a:lnTo>
                  <a:lnTo>
                    <a:pt x="7" y="16"/>
                  </a:lnTo>
                  <a:lnTo>
                    <a:pt x="8" y="16"/>
                  </a:lnTo>
                  <a:lnTo>
                    <a:pt x="8" y="15"/>
                  </a:lnTo>
                  <a:lnTo>
                    <a:pt x="9" y="15"/>
                  </a:lnTo>
                  <a:lnTo>
                    <a:pt x="9" y="14"/>
                  </a:lnTo>
                  <a:lnTo>
                    <a:pt x="9" y="13"/>
                  </a:lnTo>
                  <a:lnTo>
                    <a:pt x="10" y="12"/>
                  </a:lnTo>
                  <a:lnTo>
                    <a:pt x="11" y="12"/>
                  </a:lnTo>
                  <a:lnTo>
                    <a:pt x="12" y="12"/>
                  </a:lnTo>
                  <a:lnTo>
                    <a:pt x="13" y="12"/>
                  </a:lnTo>
                  <a:lnTo>
                    <a:pt x="14" y="12"/>
                  </a:lnTo>
                  <a:lnTo>
                    <a:pt x="15" y="12"/>
                  </a:lnTo>
                  <a:lnTo>
                    <a:pt x="15" y="13"/>
                  </a:lnTo>
                  <a:lnTo>
                    <a:pt x="16" y="12"/>
                  </a:lnTo>
                  <a:lnTo>
                    <a:pt x="16" y="11"/>
                  </a:lnTo>
                  <a:lnTo>
                    <a:pt x="17" y="11"/>
                  </a:lnTo>
                  <a:lnTo>
                    <a:pt x="17" y="10"/>
                  </a:lnTo>
                  <a:lnTo>
                    <a:pt x="18" y="9"/>
                  </a:lnTo>
                  <a:lnTo>
                    <a:pt x="18" y="8"/>
                  </a:lnTo>
                  <a:lnTo>
                    <a:pt x="18" y="7"/>
                  </a:lnTo>
                  <a:lnTo>
                    <a:pt x="17" y="7"/>
                  </a:lnTo>
                  <a:lnTo>
                    <a:pt x="17" y="6"/>
                  </a:lnTo>
                  <a:lnTo>
                    <a:pt x="17" y="5"/>
                  </a:lnTo>
                  <a:lnTo>
                    <a:pt x="16" y="4"/>
                  </a:lnTo>
                  <a:lnTo>
                    <a:pt x="16" y="3"/>
                  </a:lnTo>
                  <a:lnTo>
                    <a:pt x="15" y="2"/>
                  </a:lnTo>
                  <a:lnTo>
                    <a:pt x="15" y="1"/>
                  </a:lnTo>
                  <a:lnTo>
                    <a:pt x="14" y="1"/>
                  </a:lnTo>
                  <a:lnTo>
                    <a:pt x="14" y="0"/>
                  </a:lnTo>
                  <a:lnTo>
                    <a:pt x="13" y="0"/>
                  </a:lnTo>
                  <a:lnTo>
                    <a:pt x="12" y="1"/>
                  </a:lnTo>
                  <a:lnTo>
                    <a:pt x="11" y="1"/>
                  </a:lnTo>
                  <a:lnTo>
                    <a:pt x="11" y="2"/>
                  </a:lnTo>
                  <a:lnTo>
                    <a:pt x="10" y="3"/>
                  </a:lnTo>
                  <a:lnTo>
                    <a:pt x="9" y="3"/>
                  </a:lnTo>
                  <a:lnTo>
                    <a:pt x="8" y="3"/>
                  </a:lnTo>
                  <a:lnTo>
                    <a:pt x="7" y="3"/>
                  </a:lnTo>
                  <a:lnTo>
                    <a:pt x="7" y="2"/>
                  </a:lnTo>
                  <a:lnTo>
                    <a:pt x="6" y="3"/>
                  </a:lnTo>
                  <a:lnTo>
                    <a:pt x="6" y="4"/>
                  </a:lnTo>
                  <a:lnTo>
                    <a:pt x="5" y="4"/>
                  </a:lnTo>
                  <a:lnTo>
                    <a:pt x="5" y="5"/>
                  </a:lnTo>
                  <a:lnTo>
                    <a:pt x="4" y="5"/>
                  </a:lnTo>
                  <a:lnTo>
                    <a:pt x="4" y="6"/>
                  </a:lnTo>
                  <a:lnTo>
                    <a:pt x="3" y="7"/>
                  </a:lnTo>
                  <a:lnTo>
                    <a:pt x="3" y="8"/>
                  </a:lnTo>
                  <a:lnTo>
                    <a:pt x="2" y="9"/>
                  </a:lnTo>
                  <a:lnTo>
                    <a:pt x="2" y="10"/>
                  </a:lnTo>
                  <a:lnTo>
                    <a:pt x="2" y="11"/>
                  </a:lnTo>
                  <a:lnTo>
                    <a:pt x="1" y="11"/>
                  </a:lnTo>
                  <a:lnTo>
                    <a:pt x="1" y="12"/>
                  </a:lnTo>
                  <a:lnTo>
                    <a:pt x="0" y="12"/>
                  </a:lnTo>
                  <a:lnTo>
                    <a:pt x="0" y="13"/>
                  </a:lnTo>
                  <a:lnTo>
                    <a:pt x="0" y="14"/>
                  </a:lnTo>
                  <a:lnTo>
                    <a:pt x="1" y="14"/>
                  </a:lnTo>
                  <a:lnTo>
                    <a:pt x="1" y="15"/>
                  </a:lnTo>
                  <a:lnTo>
                    <a:pt x="2" y="16"/>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34" name="St_Vincent_and_the_Grenadines"/>
            <p:cNvSpPr>
              <a:spLocks noChangeAspect="1"/>
            </p:cNvSpPr>
            <p:nvPr/>
          </p:nvSpPr>
          <p:spPr bwMode="auto">
            <a:xfrm>
              <a:off x="1298" y="1328"/>
              <a:ext cx="1" cy="2"/>
            </a:xfrm>
            <a:custGeom>
              <a:avLst/>
              <a:gdLst>
                <a:gd name="T0" fmla="*/ 0 w 1"/>
                <a:gd name="T1" fmla="*/ 0 h 2"/>
                <a:gd name="T2" fmla="*/ 0 w 1"/>
                <a:gd name="T3" fmla="*/ 1 h 2"/>
                <a:gd name="T4" fmla="*/ 0 w 1"/>
                <a:gd name="T5" fmla="*/ 2 h 2"/>
                <a:gd name="T6" fmla="*/ 0 w 1"/>
                <a:gd name="T7" fmla="*/ 1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1"/>
                  </a:lnTo>
                  <a:lnTo>
                    <a:pt x="0" y="2"/>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35" name="Sao_Tome_and_Principe"/>
            <p:cNvGrpSpPr>
              <a:grpSpLocks noChangeAspect="1"/>
            </p:cNvGrpSpPr>
            <p:nvPr/>
          </p:nvGrpSpPr>
          <p:grpSpPr bwMode="auto">
            <a:xfrm>
              <a:off x="1923" y="1435"/>
              <a:ext cx="9" cy="16"/>
              <a:chOff x="1923" y="1435"/>
              <a:chExt cx="9" cy="16"/>
            </a:xfrm>
          </p:grpSpPr>
          <p:sp>
            <p:nvSpPr>
              <p:cNvPr id="21247" name="D757"/>
              <p:cNvSpPr>
                <a:spLocks noChangeAspect="1"/>
              </p:cNvSpPr>
              <p:nvPr/>
            </p:nvSpPr>
            <p:spPr bwMode="auto">
              <a:xfrm>
                <a:off x="1930" y="1435"/>
                <a:ext cx="2" cy="2"/>
              </a:xfrm>
              <a:custGeom>
                <a:avLst/>
                <a:gdLst>
                  <a:gd name="T0" fmla="*/ 1 w 2"/>
                  <a:gd name="T1" fmla="*/ 0 h 2"/>
                  <a:gd name="T2" fmla="*/ 0 w 2"/>
                  <a:gd name="T3" fmla="*/ 1 h 2"/>
                  <a:gd name="T4" fmla="*/ 0 w 2"/>
                  <a:gd name="T5" fmla="*/ 2 h 2"/>
                  <a:gd name="T6" fmla="*/ 1 w 2"/>
                  <a:gd name="T7" fmla="*/ 2 h 2"/>
                  <a:gd name="T8" fmla="*/ 2 w 2"/>
                  <a:gd name="T9" fmla="*/ 1 h 2"/>
                  <a:gd name="T10" fmla="*/ 2 w 2"/>
                  <a:gd name="T11" fmla="*/ 0 h 2"/>
                  <a:gd name="T12" fmla="*/ 1 w 2"/>
                  <a:gd name="T13" fmla="*/ 0 h 2"/>
                  <a:gd name="T14" fmla="*/ 1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1" y="0"/>
                    </a:moveTo>
                    <a:lnTo>
                      <a:pt x="0" y="1"/>
                    </a:lnTo>
                    <a:lnTo>
                      <a:pt x="0" y="2"/>
                    </a:lnTo>
                    <a:lnTo>
                      <a:pt x="1" y="2"/>
                    </a:lnTo>
                    <a:lnTo>
                      <a:pt x="2"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48" name="D758"/>
              <p:cNvSpPr>
                <a:spLocks noChangeAspect="1"/>
              </p:cNvSpPr>
              <p:nvPr/>
            </p:nvSpPr>
            <p:spPr bwMode="auto">
              <a:xfrm>
                <a:off x="1923" y="1447"/>
                <a:ext cx="3" cy="4"/>
              </a:xfrm>
              <a:custGeom>
                <a:avLst/>
                <a:gdLst>
                  <a:gd name="T0" fmla="*/ 1 w 3"/>
                  <a:gd name="T1" fmla="*/ 0 h 4"/>
                  <a:gd name="T2" fmla="*/ 1 w 3"/>
                  <a:gd name="T3" fmla="*/ 1 h 4"/>
                  <a:gd name="T4" fmla="*/ 0 w 3"/>
                  <a:gd name="T5" fmla="*/ 1 h 4"/>
                  <a:gd name="T6" fmla="*/ 0 w 3"/>
                  <a:gd name="T7" fmla="*/ 2 h 4"/>
                  <a:gd name="T8" fmla="*/ 0 w 3"/>
                  <a:gd name="T9" fmla="*/ 3 h 4"/>
                  <a:gd name="T10" fmla="*/ 1 w 3"/>
                  <a:gd name="T11" fmla="*/ 3 h 4"/>
                  <a:gd name="T12" fmla="*/ 1 w 3"/>
                  <a:gd name="T13" fmla="*/ 4 h 4"/>
                  <a:gd name="T14" fmla="*/ 1 w 3"/>
                  <a:gd name="T15" fmla="*/ 3 h 4"/>
                  <a:gd name="T16" fmla="*/ 2 w 3"/>
                  <a:gd name="T17" fmla="*/ 3 h 4"/>
                  <a:gd name="T18" fmla="*/ 2 w 3"/>
                  <a:gd name="T19" fmla="*/ 2 h 4"/>
                  <a:gd name="T20" fmla="*/ 3 w 3"/>
                  <a:gd name="T21" fmla="*/ 2 h 4"/>
                  <a:gd name="T22" fmla="*/ 3 w 3"/>
                  <a:gd name="T23" fmla="*/ 1 h 4"/>
                  <a:gd name="T24" fmla="*/ 2 w 3"/>
                  <a:gd name="T25" fmla="*/ 0 h 4"/>
                  <a:gd name="T26" fmla="*/ 1 w 3"/>
                  <a:gd name="T27" fmla="*/ 0 h 4"/>
                  <a:gd name="T28" fmla="*/ 1 w 3"/>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1" y="0"/>
                    </a:moveTo>
                    <a:lnTo>
                      <a:pt x="1" y="1"/>
                    </a:lnTo>
                    <a:lnTo>
                      <a:pt x="0" y="1"/>
                    </a:lnTo>
                    <a:lnTo>
                      <a:pt x="0" y="2"/>
                    </a:lnTo>
                    <a:lnTo>
                      <a:pt x="0" y="3"/>
                    </a:lnTo>
                    <a:lnTo>
                      <a:pt x="1" y="3"/>
                    </a:lnTo>
                    <a:lnTo>
                      <a:pt x="1" y="4"/>
                    </a:lnTo>
                    <a:lnTo>
                      <a:pt x="1" y="3"/>
                    </a:lnTo>
                    <a:lnTo>
                      <a:pt x="2" y="3"/>
                    </a:lnTo>
                    <a:lnTo>
                      <a:pt x="2" y="2"/>
                    </a:lnTo>
                    <a:lnTo>
                      <a:pt x="3" y="2"/>
                    </a:lnTo>
                    <a:lnTo>
                      <a:pt x="3"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36" name="Saudi_Arabia"/>
            <p:cNvGrpSpPr>
              <a:grpSpLocks noChangeAspect="1"/>
            </p:cNvGrpSpPr>
            <p:nvPr/>
          </p:nvGrpSpPr>
          <p:grpSpPr bwMode="auto">
            <a:xfrm>
              <a:off x="2184" y="1143"/>
              <a:ext cx="195" cy="166"/>
              <a:chOff x="2184" y="1143"/>
              <a:chExt cx="195" cy="166"/>
            </a:xfrm>
          </p:grpSpPr>
          <p:sp>
            <p:nvSpPr>
              <p:cNvPr id="21242" name="D760"/>
              <p:cNvSpPr>
                <a:spLocks noChangeAspect="1"/>
              </p:cNvSpPr>
              <p:nvPr/>
            </p:nvSpPr>
            <p:spPr bwMode="auto">
              <a:xfrm>
                <a:off x="2184" y="1143"/>
                <a:ext cx="195" cy="163"/>
              </a:xfrm>
              <a:custGeom>
                <a:avLst/>
                <a:gdLst>
                  <a:gd name="T0" fmla="*/ 39 w 195"/>
                  <a:gd name="T1" fmla="*/ 3 h 163"/>
                  <a:gd name="T2" fmla="*/ 31 w 195"/>
                  <a:gd name="T3" fmla="*/ 4 h 163"/>
                  <a:gd name="T4" fmla="*/ 25 w 195"/>
                  <a:gd name="T5" fmla="*/ 6 h 163"/>
                  <a:gd name="T6" fmla="*/ 22 w 195"/>
                  <a:gd name="T7" fmla="*/ 7 h 163"/>
                  <a:gd name="T8" fmla="*/ 25 w 195"/>
                  <a:gd name="T9" fmla="*/ 10 h 163"/>
                  <a:gd name="T10" fmla="*/ 28 w 195"/>
                  <a:gd name="T11" fmla="*/ 14 h 163"/>
                  <a:gd name="T12" fmla="*/ 29 w 195"/>
                  <a:gd name="T13" fmla="*/ 17 h 163"/>
                  <a:gd name="T14" fmla="*/ 26 w 195"/>
                  <a:gd name="T15" fmla="*/ 21 h 163"/>
                  <a:gd name="T16" fmla="*/ 21 w 195"/>
                  <a:gd name="T17" fmla="*/ 23 h 163"/>
                  <a:gd name="T18" fmla="*/ 17 w 195"/>
                  <a:gd name="T19" fmla="*/ 26 h 163"/>
                  <a:gd name="T20" fmla="*/ 13 w 195"/>
                  <a:gd name="T21" fmla="*/ 31 h 163"/>
                  <a:gd name="T22" fmla="*/ 8 w 195"/>
                  <a:gd name="T23" fmla="*/ 30 h 163"/>
                  <a:gd name="T24" fmla="*/ 2 w 195"/>
                  <a:gd name="T25" fmla="*/ 28 h 163"/>
                  <a:gd name="T26" fmla="*/ 1 w 195"/>
                  <a:gd name="T27" fmla="*/ 39 h 163"/>
                  <a:gd name="T28" fmla="*/ 4 w 195"/>
                  <a:gd name="T29" fmla="*/ 41 h 163"/>
                  <a:gd name="T30" fmla="*/ 8 w 195"/>
                  <a:gd name="T31" fmla="*/ 47 h 163"/>
                  <a:gd name="T32" fmla="*/ 11 w 195"/>
                  <a:gd name="T33" fmla="*/ 52 h 163"/>
                  <a:gd name="T34" fmla="*/ 17 w 195"/>
                  <a:gd name="T35" fmla="*/ 61 h 163"/>
                  <a:gd name="T36" fmla="*/ 22 w 195"/>
                  <a:gd name="T37" fmla="*/ 68 h 163"/>
                  <a:gd name="T38" fmla="*/ 25 w 195"/>
                  <a:gd name="T39" fmla="*/ 76 h 163"/>
                  <a:gd name="T40" fmla="*/ 30 w 195"/>
                  <a:gd name="T41" fmla="*/ 80 h 163"/>
                  <a:gd name="T42" fmla="*/ 37 w 195"/>
                  <a:gd name="T43" fmla="*/ 88 h 163"/>
                  <a:gd name="T44" fmla="*/ 40 w 195"/>
                  <a:gd name="T45" fmla="*/ 94 h 163"/>
                  <a:gd name="T46" fmla="*/ 40 w 195"/>
                  <a:gd name="T47" fmla="*/ 101 h 163"/>
                  <a:gd name="T48" fmla="*/ 41 w 195"/>
                  <a:gd name="T49" fmla="*/ 107 h 163"/>
                  <a:gd name="T50" fmla="*/ 43 w 195"/>
                  <a:gd name="T51" fmla="*/ 114 h 163"/>
                  <a:gd name="T52" fmla="*/ 50 w 195"/>
                  <a:gd name="T53" fmla="*/ 118 h 163"/>
                  <a:gd name="T54" fmla="*/ 55 w 195"/>
                  <a:gd name="T55" fmla="*/ 123 h 163"/>
                  <a:gd name="T56" fmla="*/ 59 w 195"/>
                  <a:gd name="T57" fmla="*/ 129 h 163"/>
                  <a:gd name="T58" fmla="*/ 63 w 195"/>
                  <a:gd name="T59" fmla="*/ 137 h 163"/>
                  <a:gd name="T60" fmla="*/ 69 w 195"/>
                  <a:gd name="T61" fmla="*/ 143 h 163"/>
                  <a:gd name="T62" fmla="*/ 71 w 195"/>
                  <a:gd name="T63" fmla="*/ 149 h 163"/>
                  <a:gd name="T64" fmla="*/ 74 w 195"/>
                  <a:gd name="T65" fmla="*/ 154 h 163"/>
                  <a:gd name="T66" fmla="*/ 79 w 195"/>
                  <a:gd name="T67" fmla="*/ 152 h 163"/>
                  <a:gd name="T68" fmla="*/ 91 w 195"/>
                  <a:gd name="T69" fmla="*/ 147 h 163"/>
                  <a:gd name="T70" fmla="*/ 195 w 195"/>
                  <a:gd name="T71" fmla="*/ 102 h 163"/>
                  <a:gd name="T72" fmla="*/ 152 w 195"/>
                  <a:gd name="T73" fmla="*/ 77 h 163"/>
                  <a:gd name="T74" fmla="*/ 149 w 195"/>
                  <a:gd name="T75" fmla="*/ 74 h 163"/>
                  <a:gd name="T76" fmla="*/ 147 w 195"/>
                  <a:gd name="T77" fmla="*/ 69 h 163"/>
                  <a:gd name="T78" fmla="*/ 144 w 195"/>
                  <a:gd name="T79" fmla="*/ 66 h 163"/>
                  <a:gd name="T80" fmla="*/ 144 w 195"/>
                  <a:gd name="T81" fmla="*/ 62 h 163"/>
                  <a:gd name="T82" fmla="*/ 142 w 195"/>
                  <a:gd name="T83" fmla="*/ 58 h 163"/>
                  <a:gd name="T84" fmla="*/ 142 w 195"/>
                  <a:gd name="T85" fmla="*/ 54 h 163"/>
                  <a:gd name="T86" fmla="*/ 138 w 195"/>
                  <a:gd name="T87" fmla="*/ 52 h 163"/>
                  <a:gd name="T88" fmla="*/ 135 w 195"/>
                  <a:gd name="T89" fmla="*/ 48 h 163"/>
                  <a:gd name="T90" fmla="*/ 133 w 195"/>
                  <a:gd name="T91" fmla="*/ 46 h 163"/>
                  <a:gd name="T92" fmla="*/ 130 w 195"/>
                  <a:gd name="T93" fmla="*/ 42 h 163"/>
                  <a:gd name="T94" fmla="*/ 128 w 195"/>
                  <a:gd name="T95" fmla="*/ 38 h 163"/>
                  <a:gd name="T96" fmla="*/ 123 w 195"/>
                  <a:gd name="T97" fmla="*/ 37 h 163"/>
                  <a:gd name="T98" fmla="*/ 120 w 195"/>
                  <a:gd name="T99" fmla="*/ 34 h 163"/>
                  <a:gd name="T100" fmla="*/ 116 w 195"/>
                  <a:gd name="T101" fmla="*/ 32 h 163"/>
                  <a:gd name="T102" fmla="*/ 111 w 195"/>
                  <a:gd name="T103" fmla="*/ 31 h 163"/>
                  <a:gd name="T104" fmla="*/ 83 w 195"/>
                  <a:gd name="T105" fmla="*/ 21 h 163"/>
                  <a:gd name="T106" fmla="*/ 77 w 195"/>
                  <a:gd name="T107" fmla="*/ 16 h 163"/>
                  <a:gd name="T108" fmla="*/ 65 w 195"/>
                  <a:gd name="T109" fmla="*/ 10 h 163"/>
                  <a:gd name="T110" fmla="*/ 43 w 195"/>
                  <a:gd name="T111" fmla="*/ 0 h 1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5"/>
                  <a:gd name="T169" fmla="*/ 0 h 163"/>
                  <a:gd name="T170" fmla="*/ 195 w 195"/>
                  <a:gd name="T171" fmla="*/ 163 h 1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5" h="163">
                    <a:moveTo>
                      <a:pt x="41" y="0"/>
                    </a:moveTo>
                    <a:lnTo>
                      <a:pt x="41" y="1"/>
                    </a:lnTo>
                    <a:lnTo>
                      <a:pt x="40" y="1"/>
                    </a:lnTo>
                    <a:lnTo>
                      <a:pt x="40" y="2"/>
                    </a:lnTo>
                    <a:lnTo>
                      <a:pt x="39" y="2"/>
                    </a:lnTo>
                    <a:lnTo>
                      <a:pt x="39" y="3"/>
                    </a:lnTo>
                    <a:lnTo>
                      <a:pt x="38" y="3"/>
                    </a:lnTo>
                    <a:lnTo>
                      <a:pt x="36" y="3"/>
                    </a:lnTo>
                    <a:lnTo>
                      <a:pt x="35" y="4"/>
                    </a:lnTo>
                    <a:lnTo>
                      <a:pt x="33" y="4"/>
                    </a:lnTo>
                    <a:lnTo>
                      <a:pt x="32" y="4"/>
                    </a:lnTo>
                    <a:lnTo>
                      <a:pt x="31" y="4"/>
                    </a:lnTo>
                    <a:lnTo>
                      <a:pt x="30" y="5"/>
                    </a:lnTo>
                    <a:lnTo>
                      <a:pt x="29" y="5"/>
                    </a:lnTo>
                    <a:lnTo>
                      <a:pt x="28" y="5"/>
                    </a:lnTo>
                    <a:lnTo>
                      <a:pt x="27" y="5"/>
                    </a:lnTo>
                    <a:lnTo>
                      <a:pt x="26" y="5"/>
                    </a:lnTo>
                    <a:lnTo>
                      <a:pt x="25" y="6"/>
                    </a:lnTo>
                    <a:lnTo>
                      <a:pt x="24" y="6"/>
                    </a:lnTo>
                    <a:lnTo>
                      <a:pt x="23" y="6"/>
                    </a:lnTo>
                    <a:lnTo>
                      <a:pt x="22" y="6"/>
                    </a:lnTo>
                    <a:lnTo>
                      <a:pt x="21" y="6"/>
                    </a:lnTo>
                    <a:lnTo>
                      <a:pt x="21" y="7"/>
                    </a:lnTo>
                    <a:lnTo>
                      <a:pt x="22" y="7"/>
                    </a:lnTo>
                    <a:lnTo>
                      <a:pt x="22" y="8"/>
                    </a:lnTo>
                    <a:lnTo>
                      <a:pt x="23" y="8"/>
                    </a:lnTo>
                    <a:lnTo>
                      <a:pt x="23" y="9"/>
                    </a:lnTo>
                    <a:lnTo>
                      <a:pt x="24" y="9"/>
                    </a:lnTo>
                    <a:lnTo>
                      <a:pt x="24" y="10"/>
                    </a:lnTo>
                    <a:lnTo>
                      <a:pt x="25" y="10"/>
                    </a:lnTo>
                    <a:lnTo>
                      <a:pt x="25" y="11"/>
                    </a:lnTo>
                    <a:lnTo>
                      <a:pt x="26" y="11"/>
                    </a:lnTo>
                    <a:lnTo>
                      <a:pt x="27" y="12"/>
                    </a:lnTo>
                    <a:lnTo>
                      <a:pt x="27" y="13"/>
                    </a:lnTo>
                    <a:lnTo>
                      <a:pt x="28" y="13"/>
                    </a:lnTo>
                    <a:lnTo>
                      <a:pt x="28" y="14"/>
                    </a:lnTo>
                    <a:lnTo>
                      <a:pt x="29" y="14"/>
                    </a:lnTo>
                    <a:lnTo>
                      <a:pt x="29" y="15"/>
                    </a:lnTo>
                    <a:lnTo>
                      <a:pt x="30" y="15"/>
                    </a:lnTo>
                    <a:lnTo>
                      <a:pt x="31" y="16"/>
                    </a:lnTo>
                    <a:lnTo>
                      <a:pt x="30" y="17"/>
                    </a:lnTo>
                    <a:lnTo>
                      <a:pt x="29" y="17"/>
                    </a:lnTo>
                    <a:lnTo>
                      <a:pt x="28" y="18"/>
                    </a:lnTo>
                    <a:lnTo>
                      <a:pt x="27" y="18"/>
                    </a:lnTo>
                    <a:lnTo>
                      <a:pt x="27" y="19"/>
                    </a:lnTo>
                    <a:lnTo>
                      <a:pt x="27" y="20"/>
                    </a:lnTo>
                    <a:lnTo>
                      <a:pt x="26" y="20"/>
                    </a:lnTo>
                    <a:lnTo>
                      <a:pt x="26" y="21"/>
                    </a:lnTo>
                    <a:lnTo>
                      <a:pt x="26" y="22"/>
                    </a:lnTo>
                    <a:lnTo>
                      <a:pt x="25" y="23"/>
                    </a:lnTo>
                    <a:lnTo>
                      <a:pt x="24" y="23"/>
                    </a:lnTo>
                    <a:lnTo>
                      <a:pt x="23" y="23"/>
                    </a:lnTo>
                    <a:lnTo>
                      <a:pt x="22" y="23"/>
                    </a:lnTo>
                    <a:lnTo>
                      <a:pt x="21" y="23"/>
                    </a:lnTo>
                    <a:lnTo>
                      <a:pt x="20" y="23"/>
                    </a:lnTo>
                    <a:lnTo>
                      <a:pt x="19" y="23"/>
                    </a:lnTo>
                    <a:lnTo>
                      <a:pt x="19" y="24"/>
                    </a:lnTo>
                    <a:lnTo>
                      <a:pt x="18" y="24"/>
                    </a:lnTo>
                    <a:lnTo>
                      <a:pt x="18" y="25"/>
                    </a:lnTo>
                    <a:lnTo>
                      <a:pt x="17" y="26"/>
                    </a:lnTo>
                    <a:lnTo>
                      <a:pt x="17" y="27"/>
                    </a:lnTo>
                    <a:lnTo>
                      <a:pt x="16" y="27"/>
                    </a:lnTo>
                    <a:lnTo>
                      <a:pt x="16" y="28"/>
                    </a:lnTo>
                    <a:lnTo>
                      <a:pt x="15" y="29"/>
                    </a:lnTo>
                    <a:lnTo>
                      <a:pt x="14" y="30"/>
                    </a:lnTo>
                    <a:lnTo>
                      <a:pt x="13" y="31"/>
                    </a:lnTo>
                    <a:lnTo>
                      <a:pt x="12" y="31"/>
                    </a:lnTo>
                    <a:lnTo>
                      <a:pt x="11" y="31"/>
                    </a:lnTo>
                    <a:lnTo>
                      <a:pt x="11" y="30"/>
                    </a:lnTo>
                    <a:lnTo>
                      <a:pt x="10" y="30"/>
                    </a:lnTo>
                    <a:lnTo>
                      <a:pt x="9" y="30"/>
                    </a:lnTo>
                    <a:lnTo>
                      <a:pt x="8" y="30"/>
                    </a:lnTo>
                    <a:lnTo>
                      <a:pt x="7" y="30"/>
                    </a:lnTo>
                    <a:lnTo>
                      <a:pt x="6" y="30"/>
                    </a:lnTo>
                    <a:lnTo>
                      <a:pt x="5" y="30"/>
                    </a:lnTo>
                    <a:lnTo>
                      <a:pt x="4" y="30"/>
                    </a:lnTo>
                    <a:lnTo>
                      <a:pt x="3" y="30"/>
                    </a:lnTo>
                    <a:lnTo>
                      <a:pt x="2" y="28"/>
                    </a:lnTo>
                    <a:lnTo>
                      <a:pt x="3" y="31"/>
                    </a:lnTo>
                    <a:lnTo>
                      <a:pt x="2" y="32"/>
                    </a:lnTo>
                    <a:lnTo>
                      <a:pt x="2" y="34"/>
                    </a:lnTo>
                    <a:lnTo>
                      <a:pt x="2" y="35"/>
                    </a:lnTo>
                    <a:lnTo>
                      <a:pt x="1" y="37"/>
                    </a:lnTo>
                    <a:lnTo>
                      <a:pt x="1" y="39"/>
                    </a:lnTo>
                    <a:lnTo>
                      <a:pt x="0" y="41"/>
                    </a:lnTo>
                    <a:lnTo>
                      <a:pt x="0" y="42"/>
                    </a:lnTo>
                    <a:lnTo>
                      <a:pt x="0" y="41"/>
                    </a:lnTo>
                    <a:lnTo>
                      <a:pt x="1" y="41"/>
                    </a:lnTo>
                    <a:lnTo>
                      <a:pt x="2" y="41"/>
                    </a:lnTo>
                    <a:lnTo>
                      <a:pt x="4" y="41"/>
                    </a:lnTo>
                    <a:lnTo>
                      <a:pt x="5" y="42"/>
                    </a:lnTo>
                    <a:lnTo>
                      <a:pt x="5" y="43"/>
                    </a:lnTo>
                    <a:lnTo>
                      <a:pt x="6" y="44"/>
                    </a:lnTo>
                    <a:lnTo>
                      <a:pt x="6" y="45"/>
                    </a:lnTo>
                    <a:lnTo>
                      <a:pt x="7" y="46"/>
                    </a:lnTo>
                    <a:lnTo>
                      <a:pt x="8" y="47"/>
                    </a:lnTo>
                    <a:lnTo>
                      <a:pt x="8" y="48"/>
                    </a:lnTo>
                    <a:lnTo>
                      <a:pt x="8" y="49"/>
                    </a:lnTo>
                    <a:lnTo>
                      <a:pt x="9" y="50"/>
                    </a:lnTo>
                    <a:lnTo>
                      <a:pt x="10" y="50"/>
                    </a:lnTo>
                    <a:lnTo>
                      <a:pt x="10" y="51"/>
                    </a:lnTo>
                    <a:lnTo>
                      <a:pt x="11" y="52"/>
                    </a:lnTo>
                    <a:lnTo>
                      <a:pt x="12" y="54"/>
                    </a:lnTo>
                    <a:lnTo>
                      <a:pt x="13" y="55"/>
                    </a:lnTo>
                    <a:lnTo>
                      <a:pt x="14" y="56"/>
                    </a:lnTo>
                    <a:lnTo>
                      <a:pt x="15" y="58"/>
                    </a:lnTo>
                    <a:lnTo>
                      <a:pt x="16" y="60"/>
                    </a:lnTo>
                    <a:lnTo>
                      <a:pt x="17" y="61"/>
                    </a:lnTo>
                    <a:lnTo>
                      <a:pt x="18" y="62"/>
                    </a:lnTo>
                    <a:lnTo>
                      <a:pt x="18" y="64"/>
                    </a:lnTo>
                    <a:lnTo>
                      <a:pt x="19" y="64"/>
                    </a:lnTo>
                    <a:lnTo>
                      <a:pt x="20" y="65"/>
                    </a:lnTo>
                    <a:lnTo>
                      <a:pt x="21" y="67"/>
                    </a:lnTo>
                    <a:lnTo>
                      <a:pt x="22" y="68"/>
                    </a:lnTo>
                    <a:lnTo>
                      <a:pt x="23" y="70"/>
                    </a:lnTo>
                    <a:lnTo>
                      <a:pt x="23" y="72"/>
                    </a:lnTo>
                    <a:lnTo>
                      <a:pt x="24" y="73"/>
                    </a:lnTo>
                    <a:lnTo>
                      <a:pt x="23" y="73"/>
                    </a:lnTo>
                    <a:lnTo>
                      <a:pt x="23" y="75"/>
                    </a:lnTo>
                    <a:lnTo>
                      <a:pt x="25" y="76"/>
                    </a:lnTo>
                    <a:lnTo>
                      <a:pt x="25" y="78"/>
                    </a:lnTo>
                    <a:lnTo>
                      <a:pt x="26" y="79"/>
                    </a:lnTo>
                    <a:lnTo>
                      <a:pt x="27" y="79"/>
                    </a:lnTo>
                    <a:lnTo>
                      <a:pt x="28" y="79"/>
                    </a:lnTo>
                    <a:lnTo>
                      <a:pt x="29" y="79"/>
                    </a:lnTo>
                    <a:lnTo>
                      <a:pt x="30" y="80"/>
                    </a:lnTo>
                    <a:lnTo>
                      <a:pt x="31" y="81"/>
                    </a:lnTo>
                    <a:lnTo>
                      <a:pt x="32" y="82"/>
                    </a:lnTo>
                    <a:lnTo>
                      <a:pt x="33" y="83"/>
                    </a:lnTo>
                    <a:lnTo>
                      <a:pt x="35" y="84"/>
                    </a:lnTo>
                    <a:lnTo>
                      <a:pt x="36" y="86"/>
                    </a:lnTo>
                    <a:lnTo>
                      <a:pt x="37" y="88"/>
                    </a:lnTo>
                    <a:lnTo>
                      <a:pt x="37" y="89"/>
                    </a:lnTo>
                    <a:lnTo>
                      <a:pt x="38" y="90"/>
                    </a:lnTo>
                    <a:lnTo>
                      <a:pt x="38" y="91"/>
                    </a:lnTo>
                    <a:lnTo>
                      <a:pt x="38" y="92"/>
                    </a:lnTo>
                    <a:lnTo>
                      <a:pt x="39" y="93"/>
                    </a:lnTo>
                    <a:lnTo>
                      <a:pt x="40" y="94"/>
                    </a:lnTo>
                    <a:lnTo>
                      <a:pt x="40" y="95"/>
                    </a:lnTo>
                    <a:lnTo>
                      <a:pt x="41" y="97"/>
                    </a:lnTo>
                    <a:lnTo>
                      <a:pt x="41" y="98"/>
                    </a:lnTo>
                    <a:lnTo>
                      <a:pt x="41" y="99"/>
                    </a:lnTo>
                    <a:lnTo>
                      <a:pt x="41" y="100"/>
                    </a:lnTo>
                    <a:lnTo>
                      <a:pt x="40" y="101"/>
                    </a:lnTo>
                    <a:lnTo>
                      <a:pt x="40" y="102"/>
                    </a:lnTo>
                    <a:lnTo>
                      <a:pt x="40" y="103"/>
                    </a:lnTo>
                    <a:lnTo>
                      <a:pt x="41" y="104"/>
                    </a:lnTo>
                    <a:lnTo>
                      <a:pt x="41" y="105"/>
                    </a:lnTo>
                    <a:lnTo>
                      <a:pt x="41" y="106"/>
                    </a:lnTo>
                    <a:lnTo>
                      <a:pt x="41" y="107"/>
                    </a:lnTo>
                    <a:lnTo>
                      <a:pt x="41" y="108"/>
                    </a:lnTo>
                    <a:lnTo>
                      <a:pt x="42" y="109"/>
                    </a:lnTo>
                    <a:lnTo>
                      <a:pt x="42" y="110"/>
                    </a:lnTo>
                    <a:lnTo>
                      <a:pt x="42" y="112"/>
                    </a:lnTo>
                    <a:lnTo>
                      <a:pt x="43" y="113"/>
                    </a:lnTo>
                    <a:lnTo>
                      <a:pt x="43" y="114"/>
                    </a:lnTo>
                    <a:lnTo>
                      <a:pt x="44" y="115"/>
                    </a:lnTo>
                    <a:lnTo>
                      <a:pt x="45" y="116"/>
                    </a:lnTo>
                    <a:lnTo>
                      <a:pt x="47" y="117"/>
                    </a:lnTo>
                    <a:lnTo>
                      <a:pt x="48" y="118"/>
                    </a:lnTo>
                    <a:lnTo>
                      <a:pt x="49" y="118"/>
                    </a:lnTo>
                    <a:lnTo>
                      <a:pt x="50" y="118"/>
                    </a:lnTo>
                    <a:lnTo>
                      <a:pt x="51" y="119"/>
                    </a:lnTo>
                    <a:lnTo>
                      <a:pt x="52" y="120"/>
                    </a:lnTo>
                    <a:lnTo>
                      <a:pt x="53" y="120"/>
                    </a:lnTo>
                    <a:lnTo>
                      <a:pt x="54" y="121"/>
                    </a:lnTo>
                    <a:lnTo>
                      <a:pt x="55" y="122"/>
                    </a:lnTo>
                    <a:lnTo>
                      <a:pt x="55" y="123"/>
                    </a:lnTo>
                    <a:lnTo>
                      <a:pt x="56" y="124"/>
                    </a:lnTo>
                    <a:lnTo>
                      <a:pt x="57" y="125"/>
                    </a:lnTo>
                    <a:lnTo>
                      <a:pt x="58" y="126"/>
                    </a:lnTo>
                    <a:lnTo>
                      <a:pt x="58" y="127"/>
                    </a:lnTo>
                    <a:lnTo>
                      <a:pt x="59" y="128"/>
                    </a:lnTo>
                    <a:lnTo>
                      <a:pt x="59" y="129"/>
                    </a:lnTo>
                    <a:lnTo>
                      <a:pt x="60" y="131"/>
                    </a:lnTo>
                    <a:lnTo>
                      <a:pt x="60" y="132"/>
                    </a:lnTo>
                    <a:lnTo>
                      <a:pt x="60" y="133"/>
                    </a:lnTo>
                    <a:lnTo>
                      <a:pt x="61" y="134"/>
                    </a:lnTo>
                    <a:lnTo>
                      <a:pt x="62" y="135"/>
                    </a:lnTo>
                    <a:lnTo>
                      <a:pt x="63" y="137"/>
                    </a:lnTo>
                    <a:lnTo>
                      <a:pt x="63" y="138"/>
                    </a:lnTo>
                    <a:lnTo>
                      <a:pt x="64" y="139"/>
                    </a:lnTo>
                    <a:lnTo>
                      <a:pt x="65" y="140"/>
                    </a:lnTo>
                    <a:lnTo>
                      <a:pt x="66" y="141"/>
                    </a:lnTo>
                    <a:lnTo>
                      <a:pt x="67" y="142"/>
                    </a:lnTo>
                    <a:lnTo>
                      <a:pt x="69" y="143"/>
                    </a:lnTo>
                    <a:lnTo>
                      <a:pt x="70" y="144"/>
                    </a:lnTo>
                    <a:lnTo>
                      <a:pt x="70" y="145"/>
                    </a:lnTo>
                    <a:lnTo>
                      <a:pt x="70" y="146"/>
                    </a:lnTo>
                    <a:lnTo>
                      <a:pt x="71" y="147"/>
                    </a:lnTo>
                    <a:lnTo>
                      <a:pt x="71" y="148"/>
                    </a:lnTo>
                    <a:lnTo>
                      <a:pt x="71" y="149"/>
                    </a:lnTo>
                    <a:lnTo>
                      <a:pt x="72" y="149"/>
                    </a:lnTo>
                    <a:lnTo>
                      <a:pt x="73" y="150"/>
                    </a:lnTo>
                    <a:lnTo>
                      <a:pt x="73" y="151"/>
                    </a:lnTo>
                    <a:lnTo>
                      <a:pt x="74" y="152"/>
                    </a:lnTo>
                    <a:lnTo>
                      <a:pt x="74" y="153"/>
                    </a:lnTo>
                    <a:lnTo>
                      <a:pt x="74" y="154"/>
                    </a:lnTo>
                    <a:lnTo>
                      <a:pt x="74" y="155"/>
                    </a:lnTo>
                    <a:lnTo>
                      <a:pt x="75" y="155"/>
                    </a:lnTo>
                    <a:lnTo>
                      <a:pt x="76" y="155"/>
                    </a:lnTo>
                    <a:lnTo>
                      <a:pt x="77" y="154"/>
                    </a:lnTo>
                    <a:lnTo>
                      <a:pt x="78" y="152"/>
                    </a:lnTo>
                    <a:lnTo>
                      <a:pt x="79" y="152"/>
                    </a:lnTo>
                    <a:lnTo>
                      <a:pt x="80" y="151"/>
                    </a:lnTo>
                    <a:lnTo>
                      <a:pt x="81" y="150"/>
                    </a:lnTo>
                    <a:lnTo>
                      <a:pt x="82" y="149"/>
                    </a:lnTo>
                    <a:lnTo>
                      <a:pt x="83" y="149"/>
                    </a:lnTo>
                    <a:lnTo>
                      <a:pt x="85" y="149"/>
                    </a:lnTo>
                    <a:lnTo>
                      <a:pt x="91" y="147"/>
                    </a:lnTo>
                    <a:lnTo>
                      <a:pt x="108" y="153"/>
                    </a:lnTo>
                    <a:lnTo>
                      <a:pt x="108" y="163"/>
                    </a:lnTo>
                    <a:lnTo>
                      <a:pt x="131" y="137"/>
                    </a:lnTo>
                    <a:lnTo>
                      <a:pt x="161" y="131"/>
                    </a:lnTo>
                    <a:lnTo>
                      <a:pt x="188" y="121"/>
                    </a:lnTo>
                    <a:lnTo>
                      <a:pt x="195" y="102"/>
                    </a:lnTo>
                    <a:lnTo>
                      <a:pt x="190" y="95"/>
                    </a:lnTo>
                    <a:lnTo>
                      <a:pt x="189" y="97"/>
                    </a:lnTo>
                    <a:lnTo>
                      <a:pt x="161" y="92"/>
                    </a:lnTo>
                    <a:lnTo>
                      <a:pt x="158" y="84"/>
                    </a:lnTo>
                    <a:lnTo>
                      <a:pt x="152" y="79"/>
                    </a:lnTo>
                    <a:lnTo>
                      <a:pt x="152" y="77"/>
                    </a:lnTo>
                    <a:lnTo>
                      <a:pt x="151" y="77"/>
                    </a:lnTo>
                    <a:lnTo>
                      <a:pt x="151" y="76"/>
                    </a:lnTo>
                    <a:lnTo>
                      <a:pt x="150" y="76"/>
                    </a:lnTo>
                    <a:lnTo>
                      <a:pt x="150" y="75"/>
                    </a:lnTo>
                    <a:lnTo>
                      <a:pt x="149" y="75"/>
                    </a:lnTo>
                    <a:lnTo>
                      <a:pt x="149" y="74"/>
                    </a:lnTo>
                    <a:lnTo>
                      <a:pt x="148" y="73"/>
                    </a:lnTo>
                    <a:lnTo>
                      <a:pt x="148" y="72"/>
                    </a:lnTo>
                    <a:lnTo>
                      <a:pt x="147" y="72"/>
                    </a:lnTo>
                    <a:lnTo>
                      <a:pt x="147" y="71"/>
                    </a:lnTo>
                    <a:lnTo>
                      <a:pt x="147" y="70"/>
                    </a:lnTo>
                    <a:lnTo>
                      <a:pt x="147" y="69"/>
                    </a:lnTo>
                    <a:lnTo>
                      <a:pt x="147" y="68"/>
                    </a:lnTo>
                    <a:lnTo>
                      <a:pt x="146" y="68"/>
                    </a:lnTo>
                    <a:lnTo>
                      <a:pt x="146" y="67"/>
                    </a:lnTo>
                    <a:lnTo>
                      <a:pt x="145" y="67"/>
                    </a:lnTo>
                    <a:lnTo>
                      <a:pt x="145" y="66"/>
                    </a:lnTo>
                    <a:lnTo>
                      <a:pt x="144" y="66"/>
                    </a:lnTo>
                    <a:lnTo>
                      <a:pt x="144" y="65"/>
                    </a:lnTo>
                    <a:lnTo>
                      <a:pt x="143" y="65"/>
                    </a:lnTo>
                    <a:lnTo>
                      <a:pt x="143" y="64"/>
                    </a:lnTo>
                    <a:lnTo>
                      <a:pt x="143" y="63"/>
                    </a:lnTo>
                    <a:lnTo>
                      <a:pt x="143" y="62"/>
                    </a:lnTo>
                    <a:lnTo>
                      <a:pt x="144" y="62"/>
                    </a:lnTo>
                    <a:lnTo>
                      <a:pt x="144" y="61"/>
                    </a:lnTo>
                    <a:lnTo>
                      <a:pt x="144" y="60"/>
                    </a:lnTo>
                    <a:lnTo>
                      <a:pt x="144" y="59"/>
                    </a:lnTo>
                    <a:lnTo>
                      <a:pt x="143" y="59"/>
                    </a:lnTo>
                    <a:lnTo>
                      <a:pt x="143" y="58"/>
                    </a:lnTo>
                    <a:lnTo>
                      <a:pt x="142" y="58"/>
                    </a:lnTo>
                    <a:lnTo>
                      <a:pt x="142" y="57"/>
                    </a:lnTo>
                    <a:lnTo>
                      <a:pt x="142" y="56"/>
                    </a:lnTo>
                    <a:lnTo>
                      <a:pt x="143" y="56"/>
                    </a:lnTo>
                    <a:lnTo>
                      <a:pt x="143" y="55"/>
                    </a:lnTo>
                    <a:lnTo>
                      <a:pt x="142" y="55"/>
                    </a:lnTo>
                    <a:lnTo>
                      <a:pt x="142" y="54"/>
                    </a:lnTo>
                    <a:lnTo>
                      <a:pt x="141" y="54"/>
                    </a:lnTo>
                    <a:lnTo>
                      <a:pt x="141" y="53"/>
                    </a:lnTo>
                    <a:lnTo>
                      <a:pt x="140" y="53"/>
                    </a:lnTo>
                    <a:lnTo>
                      <a:pt x="139" y="53"/>
                    </a:lnTo>
                    <a:lnTo>
                      <a:pt x="139" y="52"/>
                    </a:lnTo>
                    <a:lnTo>
                      <a:pt x="138" y="52"/>
                    </a:lnTo>
                    <a:lnTo>
                      <a:pt x="138" y="51"/>
                    </a:lnTo>
                    <a:lnTo>
                      <a:pt x="137" y="51"/>
                    </a:lnTo>
                    <a:lnTo>
                      <a:pt x="136" y="51"/>
                    </a:lnTo>
                    <a:lnTo>
                      <a:pt x="136" y="50"/>
                    </a:lnTo>
                    <a:lnTo>
                      <a:pt x="135" y="49"/>
                    </a:lnTo>
                    <a:lnTo>
                      <a:pt x="135" y="48"/>
                    </a:lnTo>
                    <a:lnTo>
                      <a:pt x="136" y="48"/>
                    </a:lnTo>
                    <a:lnTo>
                      <a:pt x="135" y="48"/>
                    </a:lnTo>
                    <a:lnTo>
                      <a:pt x="135" y="47"/>
                    </a:lnTo>
                    <a:lnTo>
                      <a:pt x="134" y="47"/>
                    </a:lnTo>
                    <a:lnTo>
                      <a:pt x="133" y="47"/>
                    </a:lnTo>
                    <a:lnTo>
                      <a:pt x="133" y="46"/>
                    </a:lnTo>
                    <a:lnTo>
                      <a:pt x="132" y="45"/>
                    </a:lnTo>
                    <a:lnTo>
                      <a:pt x="132" y="44"/>
                    </a:lnTo>
                    <a:lnTo>
                      <a:pt x="131" y="44"/>
                    </a:lnTo>
                    <a:lnTo>
                      <a:pt x="130" y="44"/>
                    </a:lnTo>
                    <a:lnTo>
                      <a:pt x="130" y="43"/>
                    </a:lnTo>
                    <a:lnTo>
                      <a:pt x="130" y="42"/>
                    </a:lnTo>
                    <a:lnTo>
                      <a:pt x="129" y="42"/>
                    </a:lnTo>
                    <a:lnTo>
                      <a:pt x="129" y="41"/>
                    </a:lnTo>
                    <a:lnTo>
                      <a:pt x="129" y="40"/>
                    </a:lnTo>
                    <a:lnTo>
                      <a:pt x="128" y="40"/>
                    </a:lnTo>
                    <a:lnTo>
                      <a:pt x="128" y="39"/>
                    </a:lnTo>
                    <a:lnTo>
                      <a:pt x="128" y="38"/>
                    </a:lnTo>
                    <a:lnTo>
                      <a:pt x="127" y="38"/>
                    </a:lnTo>
                    <a:lnTo>
                      <a:pt x="127" y="37"/>
                    </a:lnTo>
                    <a:lnTo>
                      <a:pt x="126" y="37"/>
                    </a:lnTo>
                    <a:lnTo>
                      <a:pt x="125" y="37"/>
                    </a:lnTo>
                    <a:lnTo>
                      <a:pt x="124" y="37"/>
                    </a:lnTo>
                    <a:lnTo>
                      <a:pt x="123" y="37"/>
                    </a:lnTo>
                    <a:lnTo>
                      <a:pt x="122" y="37"/>
                    </a:lnTo>
                    <a:lnTo>
                      <a:pt x="121" y="37"/>
                    </a:lnTo>
                    <a:lnTo>
                      <a:pt x="121" y="36"/>
                    </a:lnTo>
                    <a:lnTo>
                      <a:pt x="120" y="36"/>
                    </a:lnTo>
                    <a:lnTo>
                      <a:pt x="120" y="35"/>
                    </a:lnTo>
                    <a:lnTo>
                      <a:pt x="120" y="34"/>
                    </a:lnTo>
                    <a:lnTo>
                      <a:pt x="119" y="34"/>
                    </a:lnTo>
                    <a:lnTo>
                      <a:pt x="119" y="33"/>
                    </a:lnTo>
                    <a:lnTo>
                      <a:pt x="118" y="33"/>
                    </a:lnTo>
                    <a:lnTo>
                      <a:pt x="117" y="33"/>
                    </a:lnTo>
                    <a:lnTo>
                      <a:pt x="116" y="33"/>
                    </a:lnTo>
                    <a:lnTo>
                      <a:pt x="116" y="32"/>
                    </a:lnTo>
                    <a:lnTo>
                      <a:pt x="115" y="32"/>
                    </a:lnTo>
                    <a:lnTo>
                      <a:pt x="114" y="32"/>
                    </a:lnTo>
                    <a:lnTo>
                      <a:pt x="113" y="32"/>
                    </a:lnTo>
                    <a:lnTo>
                      <a:pt x="112" y="32"/>
                    </a:lnTo>
                    <a:lnTo>
                      <a:pt x="111" y="32"/>
                    </a:lnTo>
                    <a:lnTo>
                      <a:pt x="111" y="31"/>
                    </a:lnTo>
                    <a:lnTo>
                      <a:pt x="94" y="30"/>
                    </a:lnTo>
                    <a:lnTo>
                      <a:pt x="92" y="29"/>
                    </a:lnTo>
                    <a:lnTo>
                      <a:pt x="87" y="27"/>
                    </a:lnTo>
                    <a:lnTo>
                      <a:pt x="84" y="26"/>
                    </a:lnTo>
                    <a:lnTo>
                      <a:pt x="83" y="25"/>
                    </a:lnTo>
                    <a:lnTo>
                      <a:pt x="83" y="21"/>
                    </a:lnTo>
                    <a:lnTo>
                      <a:pt x="83" y="19"/>
                    </a:lnTo>
                    <a:lnTo>
                      <a:pt x="83" y="18"/>
                    </a:lnTo>
                    <a:lnTo>
                      <a:pt x="82" y="18"/>
                    </a:lnTo>
                    <a:lnTo>
                      <a:pt x="78" y="18"/>
                    </a:lnTo>
                    <a:lnTo>
                      <a:pt x="78" y="17"/>
                    </a:lnTo>
                    <a:lnTo>
                      <a:pt x="77" y="16"/>
                    </a:lnTo>
                    <a:lnTo>
                      <a:pt x="77" y="15"/>
                    </a:lnTo>
                    <a:lnTo>
                      <a:pt x="75" y="14"/>
                    </a:lnTo>
                    <a:lnTo>
                      <a:pt x="73" y="13"/>
                    </a:lnTo>
                    <a:lnTo>
                      <a:pt x="68" y="12"/>
                    </a:lnTo>
                    <a:lnTo>
                      <a:pt x="66" y="11"/>
                    </a:lnTo>
                    <a:lnTo>
                      <a:pt x="65" y="10"/>
                    </a:lnTo>
                    <a:lnTo>
                      <a:pt x="58" y="5"/>
                    </a:lnTo>
                    <a:lnTo>
                      <a:pt x="56" y="3"/>
                    </a:lnTo>
                    <a:lnTo>
                      <a:pt x="54" y="3"/>
                    </a:lnTo>
                    <a:lnTo>
                      <a:pt x="52" y="2"/>
                    </a:lnTo>
                    <a:lnTo>
                      <a:pt x="46" y="1"/>
                    </a:lnTo>
                    <a:lnTo>
                      <a:pt x="43" y="0"/>
                    </a:lnTo>
                    <a:lnTo>
                      <a:pt x="42" y="0"/>
                    </a:lnTo>
                    <a:lnTo>
                      <a:pt x="41"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43" name="D761"/>
              <p:cNvSpPr>
                <a:spLocks noChangeAspect="1"/>
              </p:cNvSpPr>
              <p:nvPr/>
            </p:nvSpPr>
            <p:spPr bwMode="auto">
              <a:xfrm>
                <a:off x="2250" y="1294"/>
                <a:ext cx="2" cy="2"/>
              </a:xfrm>
              <a:custGeom>
                <a:avLst/>
                <a:gdLst>
                  <a:gd name="T0" fmla="*/ 1 w 2"/>
                  <a:gd name="T1" fmla="*/ 2 h 2"/>
                  <a:gd name="T2" fmla="*/ 1 w 2"/>
                  <a:gd name="T3" fmla="*/ 1 h 2"/>
                  <a:gd name="T4" fmla="*/ 0 w 2"/>
                  <a:gd name="T5" fmla="*/ 1 h 2"/>
                  <a:gd name="T6" fmla="*/ 0 w 2"/>
                  <a:gd name="T7" fmla="*/ 0 h 2"/>
                  <a:gd name="T8" fmla="*/ 0 w 2"/>
                  <a:gd name="T9" fmla="*/ 1 h 2"/>
                  <a:gd name="T10" fmla="*/ 1 w 2"/>
                  <a:gd name="T11" fmla="*/ 1 h 2"/>
                  <a:gd name="T12" fmla="*/ 2 w 2"/>
                  <a:gd name="T13" fmla="*/ 2 h 2"/>
                  <a:gd name="T14" fmla="*/ 1 w 2"/>
                  <a:gd name="T15" fmla="*/ 2 h 2"/>
                  <a:gd name="T16" fmla="*/ 1 w 2"/>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1" y="2"/>
                    </a:moveTo>
                    <a:lnTo>
                      <a:pt x="1" y="1"/>
                    </a:lnTo>
                    <a:lnTo>
                      <a:pt x="0" y="1"/>
                    </a:lnTo>
                    <a:lnTo>
                      <a:pt x="0" y="0"/>
                    </a:lnTo>
                    <a:lnTo>
                      <a:pt x="0" y="1"/>
                    </a:lnTo>
                    <a:lnTo>
                      <a:pt x="1" y="1"/>
                    </a:lnTo>
                    <a:lnTo>
                      <a:pt x="2" y="2"/>
                    </a:lnTo>
                    <a:lnTo>
                      <a:pt x="1"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44" name="D762"/>
              <p:cNvSpPr>
                <a:spLocks noChangeAspect="1"/>
              </p:cNvSpPr>
              <p:nvPr/>
            </p:nvSpPr>
            <p:spPr bwMode="auto">
              <a:xfrm>
                <a:off x="2250" y="1293"/>
                <a:ext cx="1" cy="2"/>
              </a:xfrm>
              <a:custGeom>
                <a:avLst/>
                <a:gdLst>
                  <a:gd name="T0" fmla="*/ 0 w 1"/>
                  <a:gd name="T1" fmla="*/ 0 h 2"/>
                  <a:gd name="T2" fmla="*/ 1 w 1"/>
                  <a:gd name="T3" fmla="*/ 0 h 2"/>
                  <a:gd name="T4" fmla="*/ 1 w 1"/>
                  <a:gd name="T5" fmla="*/ 1 h 2"/>
                  <a:gd name="T6" fmla="*/ 1 w 1"/>
                  <a:gd name="T7" fmla="*/ 2 h 2"/>
                  <a:gd name="T8" fmla="*/ 1 w 1"/>
                  <a:gd name="T9" fmla="*/ 1 h 2"/>
                  <a:gd name="T10" fmla="*/ 0 w 1"/>
                  <a:gd name="T11" fmla="*/ 1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0" y="0"/>
                    </a:moveTo>
                    <a:lnTo>
                      <a:pt x="1" y="0"/>
                    </a:lnTo>
                    <a:lnTo>
                      <a:pt x="1" y="1"/>
                    </a:lnTo>
                    <a:lnTo>
                      <a:pt x="1" y="2"/>
                    </a:lnTo>
                    <a:lnTo>
                      <a:pt x="1" y="1"/>
                    </a:lnTo>
                    <a:lnTo>
                      <a:pt x="0" y="1"/>
                    </a:lnTo>
                    <a:lnTo>
                      <a:pt x="0"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45" name="D763"/>
              <p:cNvSpPr>
                <a:spLocks noChangeAspect="1"/>
              </p:cNvSpPr>
              <p:nvPr/>
            </p:nvSpPr>
            <p:spPr bwMode="auto">
              <a:xfrm>
                <a:off x="2252" y="1295"/>
                <a:ext cx="1" cy="1"/>
              </a:xfrm>
              <a:custGeom>
                <a:avLst/>
                <a:gdLst>
                  <a:gd name="T0" fmla="*/ 1 w 1"/>
                  <a:gd name="T1" fmla="*/ 1 h 1"/>
                  <a:gd name="T2" fmla="*/ 0 w 1"/>
                  <a:gd name="T3" fmla="*/ 1 h 1"/>
                  <a:gd name="T4" fmla="*/ 0 w 1"/>
                  <a:gd name="T5" fmla="*/ 0 h 1"/>
                  <a:gd name="T6" fmla="*/ 1 w 1"/>
                  <a:gd name="T7" fmla="*/ 0 h 1"/>
                  <a:gd name="T8" fmla="*/ 1 w 1"/>
                  <a:gd name="T9" fmla="*/ 1 h 1"/>
                  <a:gd name="T10" fmla="*/ 1 w 1"/>
                  <a:gd name="T11" fmla="*/ 1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a:moveTo>
                      <a:pt x="1" y="1"/>
                    </a:moveTo>
                    <a:lnTo>
                      <a:pt x="0" y="1"/>
                    </a:lnTo>
                    <a:lnTo>
                      <a:pt x="0" y="0"/>
                    </a:lnTo>
                    <a:lnTo>
                      <a:pt x="1" y="0"/>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46" name="D764"/>
              <p:cNvSpPr>
                <a:spLocks noChangeAspect="1"/>
              </p:cNvSpPr>
              <p:nvPr/>
            </p:nvSpPr>
            <p:spPr bwMode="auto">
              <a:xfrm>
                <a:off x="2256" y="1308"/>
                <a:ext cx="1" cy="1"/>
              </a:xfrm>
              <a:custGeom>
                <a:avLst/>
                <a:gdLst>
                  <a:gd name="T0" fmla="*/ 1 w 1"/>
                  <a:gd name="T1" fmla="*/ 1 h 1"/>
                  <a:gd name="T2" fmla="*/ 0 w 1"/>
                  <a:gd name="T3" fmla="*/ 1 h 1"/>
                  <a:gd name="T4" fmla="*/ 1 w 1"/>
                  <a:gd name="T5" fmla="*/ 0 h 1"/>
                  <a:gd name="T6" fmla="*/ 1 w 1"/>
                  <a:gd name="T7" fmla="*/ 1 h 1"/>
                  <a:gd name="T8" fmla="*/ 1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lnTo>
                      <a:pt x="0" y="1"/>
                    </a:lnTo>
                    <a:lnTo>
                      <a:pt x="1" y="0"/>
                    </a:lnTo>
                    <a:lnTo>
                      <a:pt x="1"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637" name="Senegal">
              <a:hlinkClick r:id="" action="ppaction://noaction"/>
            </p:cNvPr>
            <p:cNvSpPr>
              <a:spLocks noChangeAspect="1"/>
            </p:cNvSpPr>
            <p:nvPr/>
          </p:nvSpPr>
          <p:spPr bwMode="auto">
            <a:xfrm>
              <a:off x="1701" y="1295"/>
              <a:ext cx="58" cy="41"/>
            </a:xfrm>
            <a:custGeom>
              <a:avLst/>
              <a:gdLst>
                <a:gd name="T0" fmla="*/ 55 w 58"/>
                <a:gd name="T1" fmla="*/ 41 h 41"/>
                <a:gd name="T2" fmla="*/ 50 w 58"/>
                <a:gd name="T3" fmla="*/ 41 h 41"/>
                <a:gd name="T4" fmla="*/ 45 w 58"/>
                <a:gd name="T5" fmla="*/ 41 h 41"/>
                <a:gd name="T6" fmla="*/ 41 w 58"/>
                <a:gd name="T7" fmla="*/ 39 h 41"/>
                <a:gd name="T8" fmla="*/ 38 w 58"/>
                <a:gd name="T9" fmla="*/ 38 h 41"/>
                <a:gd name="T10" fmla="*/ 33 w 58"/>
                <a:gd name="T11" fmla="*/ 38 h 41"/>
                <a:gd name="T12" fmla="*/ 28 w 58"/>
                <a:gd name="T13" fmla="*/ 38 h 41"/>
                <a:gd name="T14" fmla="*/ 23 w 58"/>
                <a:gd name="T15" fmla="*/ 38 h 41"/>
                <a:gd name="T16" fmla="*/ 19 w 58"/>
                <a:gd name="T17" fmla="*/ 40 h 41"/>
                <a:gd name="T18" fmla="*/ 14 w 58"/>
                <a:gd name="T19" fmla="*/ 40 h 41"/>
                <a:gd name="T20" fmla="*/ 10 w 58"/>
                <a:gd name="T21" fmla="*/ 41 h 41"/>
                <a:gd name="T22" fmla="*/ 7 w 58"/>
                <a:gd name="T23" fmla="*/ 39 h 41"/>
                <a:gd name="T24" fmla="*/ 8 w 58"/>
                <a:gd name="T25" fmla="*/ 35 h 41"/>
                <a:gd name="T26" fmla="*/ 11 w 58"/>
                <a:gd name="T27" fmla="*/ 33 h 41"/>
                <a:gd name="T28" fmla="*/ 16 w 58"/>
                <a:gd name="T29" fmla="*/ 33 h 41"/>
                <a:gd name="T30" fmla="*/ 20 w 58"/>
                <a:gd name="T31" fmla="*/ 32 h 41"/>
                <a:gd name="T32" fmla="*/ 23 w 58"/>
                <a:gd name="T33" fmla="*/ 30 h 41"/>
                <a:gd name="T34" fmla="*/ 26 w 58"/>
                <a:gd name="T35" fmla="*/ 32 h 41"/>
                <a:gd name="T36" fmla="*/ 29 w 58"/>
                <a:gd name="T37" fmla="*/ 32 h 41"/>
                <a:gd name="T38" fmla="*/ 32 w 58"/>
                <a:gd name="T39" fmla="*/ 32 h 41"/>
                <a:gd name="T40" fmla="*/ 34 w 58"/>
                <a:gd name="T41" fmla="*/ 30 h 41"/>
                <a:gd name="T42" fmla="*/ 29 w 58"/>
                <a:gd name="T43" fmla="*/ 31 h 41"/>
                <a:gd name="T44" fmla="*/ 25 w 58"/>
                <a:gd name="T45" fmla="*/ 29 h 41"/>
                <a:gd name="T46" fmla="*/ 22 w 58"/>
                <a:gd name="T47" fmla="*/ 28 h 41"/>
                <a:gd name="T48" fmla="*/ 19 w 58"/>
                <a:gd name="T49" fmla="*/ 30 h 41"/>
                <a:gd name="T50" fmla="*/ 14 w 58"/>
                <a:gd name="T51" fmla="*/ 30 h 41"/>
                <a:gd name="T52" fmla="*/ 9 w 58"/>
                <a:gd name="T53" fmla="*/ 30 h 41"/>
                <a:gd name="T54" fmla="*/ 7 w 58"/>
                <a:gd name="T55" fmla="*/ 26 h 41"/>
                <a:gd name="T56" fmla="*/ 5 w 58"/>
                <a:gd name="T57" fmla="*/ 23 h 41"/>
                <a:gd name="T58" fmla="*/ 3 w 58"/>
                <a:gd name="T59" fmla="*/ 19 h 41"/>
                <a:gd name="T60" fmla="*/ 0 w 58"/>
                <a:gd name="T61" fmla="*/ 18 h 41"/>
                <a:gd name="T62" fmla="*/ 4 w 58"/>
                <a:gd name="T63" fmla="*/ 17 h 41"/>
                <a:gd name="T64" fmla="*/ 8 w 58"/>
                <a:gd name="T65" fmla="*/ 12 h 41"/>
                <a:gd name="T66" fmla="*/ 9 w 58"/>
                <a:gd name="T67" fmla="*/ 7 h 41"/>
                <a:gd name="T68" fmla="*/ 11 w 58"/>
                <a:gd name="T69" fmla="*/ 4 h 41"/>
                <a:gd name="T70" fmla="*/ 15 w 58"/>
                <a:gd name="T71" fmla="*/ 2 h 41"/>
                <a:gd name="T72" fmla="*/ 20 w 58"/>
                <a:gd name="T73" fmla="*/ 2 h 41"/>
                <a:gd name="T74" fmla="*/ 23 w 58"/>
                <a:gd name="T75" fmla="*/ 0 h 41"/>
                <a:gd name="T76" fmla="*/ 26 w 58"/>
                <a:gd name="T77" fmla="*/ 1 h 41"/>
                <a:gd name="T78" fmla="*/ 30 w 58"/>
                <a:gd name="T79" fmla="*/ 2 h 41"/>
                <a:gd name="T80" fmla="*/ 33 w 58"/>
                <a:gd name="T81" fmla="*/ 4 h 41"/>
                <a:gd name="T82" fmla="*/ 36 w 58"/>
                <a:gd name="T83" fmla="*/ 6 h 41"/>
                <a:gd name="T84" fmla="*/ 39 w 58"/>
                <a:gd name="T85" fmla="*/ 6 h 41"/>
                <a:gd name="T86" fmla="*/ 40 w 58"/>
                <a:gd name="T87" fmla="*/ 10 h 41"/>
                <a:gd name="T88" fmla="*/ 43 w 58"/>
                <a:gd name="T89" fmla="*/ 11 h 41"/>
                <a:gd name="T90" fmla="*/ 43 w 58"/>
                <a:gd name="T91" fmla="*/ 14 h 41"/>
                <a:gd name="T92" fmla="*/ 47 w 58"/>
                <a:gd name="T93" fmla="*/ 16 h 41"/>
                <a:gd name="T94" fmla="*/ 50 w 58"/>
                <a:gd name="T95" fmla="*/ 19 h 41"/>
                <a:gd name="T96" fmla="*/ 51 w 58"/>
                <a:gd name="T97" fmla="*/ 22 h 41"/>
                <a:gd name="T98" fmla="*/ 52 w 58"/>
                <a:gd name="T99" fmla="*/ 26 h 41"/>
                <a:gd name="T100" fmla="*/ 53 w 58"/>
                <a:gd name="T101" fmla="*/ 30 h 41"/>
                <a:gd name="T102" fmla="*/ 55 w 58"/>
                <a:gd name="T103" fmla="*/ 31 h 41"/>
                <a:gd name="T104" fmla="*/ 57 w 58"/>
                <a:gd name="T105" fmla="*/ 35 h 41"/>
                <a:gd name="T106" fmla="*/ 57 w 58"/>
                <a:gd name="T107" fmla="*/ 38 h 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
                <a:gd name="T163" fmla="*/ 0 h 41"/>
                <a:gd name="T164" fmla="*/ 58 w 58"/>
                <a:gd name="T165" fmla="*/ 41 h 4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 h="41">
                  <a:moveTo>
                    <a:pt x="57" y="41"/>
                  </a:moveTo>
                  <a:lnTo>
                    <a:pt x="57" y="40"/>
                  </a:lnTo>
                  <a:lnTo>
                    <a:pt x="56" y="40"/>
                  </a:lnTo>
                  <a:lnTo>
                    <a:pt x="56" y="41"/>
                  </a:lnTo>
                  <a:lnTo>
                    <a:pt x="55" y="41"/>
                  </a:lnTo>
                  <a:lnTo>
                    <a:pt x="54" y="41"/>
                  </a:lnTo>
                  <a:lnTo>
                    <a:pt x="53" y="41"/>
                  </a:lnTo>
                  <a:lnTo>
                    <a:pt x="52" y="41"/>
                  </a:lnTo>
                  <a:lnTo>
                    <a:pt x="51" y="41"/>
                  </a:lnTo>
                  <a:lnTo>
                    <a:pt x="50" y="41"/>
                  </a:lnTo>
                  <a:lnTo>
                    <a:pt x="49" y="41"/>
                  </a:lnTo>
                  <a:lnTo>
                    <a:pt x="48" y="41"/>
                  </a:lnTo>
                  <a:lnTo>
                    <a:pt x="47" y="41"/>
                  </a:lnTo>
                  <a:lnTo>
                    <a:pt x="46" y="41"/>
                  </a:lnTo>
                  <a:lnTo>
                    <a:pt x="45" y="41"/>
                  </a:lnTo>
                  <a:lnTo>
                    <a:pt x="44" y="40"/>
                  </a:lnTo>
                  <a:lnTo>
                    <a:pt x="43" y="40"/>
                  </a:lnTo>
                  <a:lnTo>
                    <a:pt x="42" y="40"/>
                  </a:lnTo>
                  <a:lnTo>
                    <a:pt x="42" y="39"/>
                  </a:lnTo>
                  <a:lnTo>
                    <a:pt x="41" y="39"/>
                  </a:lnTo>
                  <a:lnTo>
                    <a:pt x="41" y="38"/>
                  </a:lnTo>
                  <a:lnTo>
                    <a:pt x="40" y="38"/>
                  </a:lnTo>
                  <a:lnTo>
                    <a:pt x="40" y="39"/>
                  </a:lnTo>
                  <a:lnTo>
                    <a:pt x="39" y="39"/>
                  </a:lnTo>
                  <a:lnTo>
                    <a:pt x="38" y="38"/>
                  </a:lnTo>
                  <a:lnTo>
                    <a:pt x="37" y="38"/>
                  </a:lnTo>
                  <a:lnTo>
                    <a:pt x="36" y="38"/>
                  </a:lnTo>
                  <a:lnTo>
                    <a:pt x="35" y="38"/>
                  </a:lnTo>
                  <a:lnTo>
                    <a:pt x="34" y="38"/>
                  </a:lnTo>
                  <a:lnTo>
                    <a:pt x="33" y="38"/>
                  </a:lnTo>
                  <a:lnTo>
                    <a:pt x="32" y="38"/>
                  </a:lnTo>
                  <a:lnTo>
                    <a:pt x="31" y="38"/>
                  </a:lnTo>
                  <a:lnTo>
                    <a:pt x="30" y="38"/>
                  </a:lnTo>
                  <a:lnTo>
                    <a:pt x="29" y="38"/>
                  </a:lnTo>
                  <a:lnTo>
                    <a:pt x="28" y="38"/>
                  </a:lnTo>
                  <a:lnTo>
                    <a:pt x="27" y="38"/>
                  </a:lnTo>
                  <a:lnTo>
                    <a:pt x="26" y="38"/>
                  </a:lnTo>
                  <a:lnTo>
                    <a:pt x="25" y="38"/>
                  </a:lnTo>
                  <a:lnTo>
                    <a:pt x="24" y="38"/>
                  </a:lnTo>
                  <a:lnTo>
                    <a:pt x="23" y="38"/>
                  </a:lnTo>
                  <a:lnTo>
                    <a:pt x="22" y="38"/>
                  </a:lnTo>
                  <a:lnTo>
                    <a:pt x="22" y="39"/>
                  </a:lnTo>
                  <a:lnTo>
                    <a:pt x="21" y="39"/>
                  </a:lnTo>
                  <a:lnTo>
                    <a:pt x="20" y="39"/>
                  </a:lnTo>
                  <a:lnTo>
                    <a:pt x="19" y="40"/>
                  </a:lnTo>
                  <a:lnTo>
                    <a:pt x="18" y="40"/>
                  </a:lnTo>
                  <a:lnTo>
                    <a:pt x="17" y="40"/>
                  </a:lnTo>
                  <a:lnTo>
                    <a:pt x="16" y="40"/>
                  </a:lnTo>
                  <a:lnTo>
                    <a:pt x="15" y="40"/>
                  </a:lnTo>
                  <a:lnTo>
                    <a:pt x="14" y="40"/>
                  </a:lnTo>
                  <a:lnTo>
                    <a:pt x="13" y="40"/>
                  </a:lnTo>
                  <a:lnTo>
                    <a:pt x="12" y="40"/>
                  </a:lnTo>
                  <a:lnTo>
                    <a:pt x="12" y="41"/>
                  </a:lnTo>
                  <a:lnTo>
                    <a:pt x="11" y="41"/>
                  </a:lnTo>
                  <a:lnTo>
                    <a:pt x="10" y="41"/>
                  </a:lnTo>
                  <a:lnTo>
                    <a:pt x="9" y="41"/>
                  </a:lnTo>
                  <a:lnTo>
                    <a:pt x="8" y="41"/>
                  </a:lnTo>
                  <a:lnTo>
                    <a:pt x="7" y="41"/>
                  </a:lnTo>
                  <a:lnTo>
                    <a:pt x="7" y="40"/>
                  </a:lnTo>
                  <a:lnTo>
                    <a:pt x="7" y="39"/>
                  </a:lnTo>
                  <a:lnTo>
                    <a:pt x="7" y="38"/>
                  </a:lnTo>
                  <a:lnTo>
                    <a:pt x="7" y="37"/>
                  </a:lnTo>
                  <a:lnTo>
                    <a:pt x="7" y="36"/>
                  </a:lnTo>
                  <a:lnTo>
                    <a:pt x="7" y="35"/>
                  </a:lnTo>
                  <a:lnTo>
                    <a:pt x="8" y="35"/>
                  </a:lnTo>
                  <a:lnTo>
                    <a:pt x="8" y="34"/>
                  </a:lnTo>
                  <a:lnTo>
                    <a:pt x="9" y="34"/>
                  </a:lnTo>
                  <a:lnTo>
                    <a:pt x="10" y="34"/>
                  </a:lnTo>
                  <a:lnTo>
                    <a:pt x="11" y="34"/>
                  </a:lnTo>
                  <a:lnTo>
                    <a:pt x="11" y="33"/>
                  </a:lnTo>
                  <a:lnTo>
                    <a:pt x="12" y="33"/>
                  </a:lnTo>
                  <a:lnTo>
                    <a:pt x="13" y="33"/>
                  </a:lnTo>
                  <a:lnTo>
                    <a:pt x="14" y="33"/>
                  </a:lnTo>
                  <a:lnTo>
                    <a:pt x="15" y="33"/>
                  </a:lnTo>
                  <a:lnTo>
                    <a:pt x="16" y="33"/>
                  </a:lnTo>
                  <a:lnTo>
                    <a:pt x="16" y="32"/>
                  </a:lnTo>
                  <a:lnTo>
                    <a:pt x="17" y="32"/>
                  </a:lnTo>
                  <a:lnTo>
                    <a:pt x="18" y="32"/>
                  </a:lnTo>
                  <a:lnTo>
                    <a:pt x="19" y="32"/>
                  </a:lnTo>
                  <a:lnTo>
                    <a:pt x="20" y="32"/>
                  </a:lnTo>
                  <a:lnTo>
                    <a:pt x="21" y="32"/>
                  </a:lnTo>
                  <a:lnTo>
                    <a:pt x="21" y="31"/>
                  </a:lnTo>
                  <a:lnTo>
                    <a:pt x="22" y="31"/>
                  </a:lnTo>
                  <a:lnTo>
                    <a:pt x="22" y="30"/>
                  </a:lnTo>
                  <a:lnTo>
                    <a:pt x="23" y="30"/>
                  </a:lnTo>
                  <a:lnTo>
                    <a:pt x="24" y="30"/>
                  </a:lnTo>
                  <a:lnTo>
                    <a:pt x="24" y="31"/>
                  </a:lnTo>
                  <a:lnTo>
                    <a:pt x="25" y="31"/>
                  </a:lnTo>
                  <a:lnTo>
                    <a:pt x="26" y="31"/>
                  </a:lnTo>
                  <a:lnTo>
                    <a:pt x="26" y="32"/>
                  </a:lnTo>
                  <a:lnTo>
                    <a:pt x="27" y="32"/>
                  </a:lnTo>
                  <a:lnTo>
                    <a:pt x="28" y="32"/>
                  </a:lnTo>
                  <a:lnTo>
                    <a:pt x="29" y="32"/>
                  </a:lnTo>
                  <a:lnTo>
                    <a:pt x="29" y="33"/>
                  </a:lnTo>
                  <a:lnTo>
                    <a:pt x="29" y="32"/>
                  </a:lnTo>
                  <a:lnTo>
                    <a:pt x="29" y="33"/>
                  </a:lnTo>
                  <a:lnTo>
                    <a:pt x="30" y="33"/>
                  </a:lnTo>
                  <a:lnTo>
                    <a:pt x="31" y="33"/>
                  </a:lnTo>
                  <a:lnTo>
                    <a:pt x="32" y="33"/>
                  </a:lnTo>
                  <a:lnTo>
                    <a:pt x="32" y="32"/>
                  </a:lnTo>
                  <a:lnTo>
                    <a:pt x="33" y="32"/>
                  </a:lnTo>
                  <a:lnTo>
                    <a:pt x="34" y="32"/>
                  </a:lnTo>
                  <a:lnTo>
                    <a:pt x="35" y="31"/>
                  </a:lnTo>
                  <a:lnTo>
                    <a:pt x="35" y="30"/>
                  </a:lnTo>
                  <a:lnTo>
                    <a:pt x="34" y="30"/>
                  </a:lnTo>
                  <a:lnTo>
                    <a:pt x="33" y="30"/>
                  </a:lnTo>
                  <a:lnTo>
                    <a:pt x="32" y="30"/>
                  </a:lnTo>
                  <a:lnTo>
                    <a:pt x="31" y="31"/>
                  </a:lnTo>
                  <a:lnTo>
                    <a:pt x="30" y="31"/>
                  </a:lnTo>
                  <a:lnTo>
                    <a:pt x="29" y="31"/>
                  </a:lnTo>
                  <a:lnTo>
                    <a:pt x="29" y="30"/>
                  </a:lnTo>
                  <a:lnTo>
                    <a:pt x="28" y="29"/>
                  </a:lnTo>
                  <a:lnTo>
                    <a:pt x="27" y="29"/>
                  </a:lnTo>
                  <a:lnTo>
                    <a:pt x="26" y="29"/>
                  </a:lnTo>
                  <a:lnTo>
                    <a:pt x="25" y="29"/>
                  </a:lnTo>
                  <a:lnTo>
                    <a:pt x="25" y="28"/>
                  </a:lnTo>
                  <a:lnTo>
                    <a:pt x="24" y="28"/>
                  </a:lnTo>
                  <a:lnTo>
                    <a:pt x="23" y="27"/>
                  </a:lnTo>
                  <a:lnTo>
                    <a:pt x="22" y="27"/>
                  </a:lnTo>
                  <a:lnTo>
                    <a:pt x="22" y="28"/>
                  </a:lnTo>
                  <a:lnTo>
                    <a:pt x="21" y="28"/>
                  </a:lnTo>
                  <a:lnTo>
                    <a:pt x="20" y="28"/>
                  </a:lnTo>
                  <a:lnTo>
                    <a:pt x="19" y="28"/>
                  </a:lnTo>
                  <a:lnTo>
                    <a:pt x="19" y="29"/>
                  </a:lnTo>
                  <a:lnTo>
                    <a:pt x="19" y="30"/>
                  </a:lnTo>
                  <a:lnTo>
                    <a:pt x="18" y="30"/>
                  </a:lnTo>
                  <a:lnTo>
                    <a:pt x="17" y="30"/>
                  </a:lnTo>
                  <a:lnTo>
                    <a:pt x="16" y="30"/>
                  </a:lnTo>
                  <a:lnTo>
                    <a:pt x="15" y="30"/>
                  </a:lnTo>
                  <a:lnTo>
                    <a:pt x="14" y="30"/>
                  </a:lnTo>
                  <a:lnTo>
                    <a:pt x="13" y="30"/>
                  </a:lnTo>
                  <a:lnTo>
                    <a:pt x="12" y="30"/>
                  </a:lnTo>
                  <a:lnTo>
                    <a:pt x="11" y="30"/>
                  </a:lnTo>
                  <a:lnTo>
                    <a:pt x="10" y="30"/>
                  </a:lnTo>
                  <a:lnTo>
                    <a:pt x="9" y="30"/>
                  </a:lnTo>
                  <a:lnTo>
                    <a:pt x="9" y="29"/>
                  </a:lnTo>
                  <a:lnTo>
                    <a:pt x="9" y="28"/>
                  </a:lnTo>
                  <a:lnTo>
                    <a:pt x="8" y="28"/>
                  </a:lnTo>
                  <a:lnTo>
                    <a:pt x="7" y="27"/>
                  </a:lnTo>
                  <a:lnTo>
                    <a:pt x="7" y="26"/>
                  </a:lnTo>
                  <a:lnTo>
                    <a:pt x="7" y="25"/>
                  </a:lnTo>
                  <a:lnTo>
                    <a:pt x="7" y="24"/>
                  </a:lnTo>
                  <a:lnTo>
                    <a:pt x="6" y="24"/>
                  </a:lnTo>
                  <a:lnTo>
                    <a:pt x="6" y="23"/>
                  </a:lnTo>
                  <a:lnTo>
                    <a:pt x="5" y="23"/>
                  </a:lnTo>
                  <a:lnTo>
                    <a:pt x="5" y="22"/>
                  </a:lnTo>
                  <a:lnTo>
                    <a:pt x="4" y="21"/>
                  </a:lnTo>
                  <a:lnTo>
                    <a:pt x="3" y="21"/>
                  </a:lnTo>
                  <a:lnTo>
                    <a:pt x="3" y="20"/>
                  </a:lnTo>
                  <a:lnTo>
                    <a:pt x="3" y="19"/>
                  </a:lnTo>
                  <a:lnTo>
                    <a:pt x="2" y="19"/>
                  </a:lnTo>
                  <a:lnTo>
                    <a:pt x="1" y="19"/>
                  </a:lnTo>
                  <a:lnTo>
                    <a:pt x="1" y="20"/>
                  </a:lnTo>
                  <a:lnTo>
                    <a:pt x="0" y="19"/>
                  </a:lnTo>
                  <a:lnTo>
                    <a:pt x="0" y="18"/>
                  </a:lnTo>
                  <a:lnTo>
                    <a:pt x="1" y="18"/>
                  </a:lnTo>
                  <a:lnTo>
                    <a:pt x="2" y="18"/>
                  </a:lnTo>
                  <a:lnTo>
                    <a:pt x="3" y="18"/>
                  </a:lnTo>
                  <a:lnTo>
                    <a:pt x="3" y="17"/>
                  </a:lnTo>
                  <a:lnTo>
                    <a:pt x="4" y="17"/>
                  </a:lnTo>
                  <a:lnTo>
                    <a:pt x="5" y="16"/>
                  </a:lnTo>
                  <a:lnTo>
                    <a:pt x="6" y="15"/>
                  </a:lnTo>
                  <a:lnTo>
                    <a:pt x="6" y="14"/>
                  </a:lnTo>
                  <a:lnTo>
                    <a:pt x="7" y="13"/>
                  </a:lnTo>
                  <a:lnTo>
                    <a:pt x="8" y="12"/>
                  </a:lnTo>
                  <a:lnTo>
                    <a:pt x="9" y="11"/>
                  </a:lnTo>
                  <a:lnTo>
                    <a:pt x="9" y="10"/>
                  </a:lnTo>
                  <a:lnTo>
                    <a:pt x="9" y="9"/>
                  </a:lnTo>
                  <a:lnTo>
                    <a:pt x="9" y="8"/>
                  </a:lnTo>
                  <a:lnTo>
                    <a:pt x="9" y="7"/>
                  </a:lnTo>
                  <a:lnTo>
                    <a:pt x="9" y="6"/>
                  </a:lnTo>
                  <a:lnTo>
                    <a:pt x="10" y="6"/>
                  </a:lnTo>
                  <a:lnTo>
                    <a:pt x="10" y="5"/>
                  </a:lnTo>
                  <a:lnTo>
                    <a:pt x="11" y="5"/>
                  </a:lnTo>
                  <a:lnTo>
                    <a:pt x="11" y="4"/>
                  </a:lnTo>
                  <a:lnTo>
                    <a:pt x="11" y="3"/>
                  </a:lnTo>
                  <a:lnTo>
                    <a:pt x="12" y="2"/>
                  </a:lnTo>
                  <a:lnTo>
                    <a:pt x="13" y="2"/>
                  </a:lnTo>
                  <a:lnTo>
                    <a:pt x="14" y="2"/>
                  </a:lnTo>
                  <a:lnTo>
                    <a:pt x="15" y="2"/>
                  </a:lnTo>
                  <a:lnTo>
                    <a:pt x="16" y="2"/>
                  </a:lnTo>
                  <a:lnTo>
                    <a:pt x="17" y="2"/>
                  </a:lnTo>
                  <a:lnTo>
                    <a:pt x="18" y="2"/>
                  </a:lnTo>
                  <a:lnTo>
                    <a:pt x="19" y="2"/>
                  </a:lnTo>
                  <a:lnTo>
                    <a:pt x="20" y="2"/>
                  </a:lnTo>
                  <a:lnTo>
                    <a:pt x="20" y="1"/>
                  </a:lnTo>
                  <a:lnTo>
                    <a:pt x="21" y="1"/>
                  </a:lnTo>
                  <a:lnTo>
                    <a:pt x="22" y="1"/>
                  </a:lnTo>
                  <a:lnTo>
                    <a:pt x="23" y="1"/>
                  </a:lnTo>
                  <a:lnTo>
                    <a:pt x="23" y="0"/>
                  </a:lnTo>
                  <a:lnTo>
                    <a:pt x="24" y="1"/>
                  </a:lnTo>
                  <a:lnTo>
                    <a:pt x="24" y="0"/>
                  </a:lnTo>
                  <a:lnTo>
                    <a:pt x="25" y="0"/>
                  </a:lnTo>
                  <a:lnTo>
                    <a:pt x="25" y="1"/>
                  </a:lnTo>
                  <a:lnTo>
                    <a:pt x="26" y="1"/>
                  </a:lnTo>
                  <a:lnTo>
                    <a:pt x="27" y="1"/>
                  </a:lnTo>
                  <a:lnTo>
                    <a:pt x="28" y="1"/>
                  </a:lnTo>
                  <a:lnTo>
                    <a:pt x="29" y="1"/>
                  </a:lnTo>
                  <a:lnTo>
                    <a:pt x="30" y="1"/>
                  </a:lnTo>
                  <a:lnTo>
                    <a:pt x="30" y="2"/>
                  </a:lnTo>
                  <a:lnTo>
                    <a:pt x="31" y="2"/>
                  </a:lnTo>
                  <a:lnTo>
                    <a:pt x="32" y="2"/>
                  </a:lnTo>
                  <a:lnTo>
                    <a:pt x="32" y="3"/>
                  </a:lnTo>
                  <a:lnTo>
                    <a:pt x="33" y="3"/>
                  </a:lnTo>
                  <a:lnTo>
                    <a:pt x="33" y="4"/>
                  </a:lnTo>
                  <a:lnTo>
                    <a:pt x="33" y="5"/>
                  </a:lnTo>
                  <a:lnTo>
                    <a:pt x="34" y="5"/>
                  </a:lnTo>
                  <a:lnTo>
                    <a:pt x="35" y="5"/>
                  </a:lnTo>
                  <a:lnTo>
                    <a:pt x="36" y="5"/>
                  </a:lnTo>
                  <a:lnTo>
                    <a:pt x="36" y="6"/>
                  </a:lnTo>
                  <a:lnTo>
                    <a:pt x="37" y="6"/>
                  </a:lnTo>
                  <a:lnTo>
                    <a:pt x="37" y="5"/>
                  </a:lnTo>
                  <a:lnTo>
                    <a:pt x="38" y="5"/>
                  </a:lnTo>
                  <a:lnTo>
                    <a:pt x="38" y="6"/>
                  </a:lnTo>
                  <a:lnTo>
                    <a:pt x="39" y="6"/>
                  </a:lnTo>
                  <a:lnTo>
                    <a:pt x="39" y="7"/>
                  </a:lnTo>
                  <a:lnTo>
                    <a:pt x="39" y="8"/>
                  </a:lnTo>
                  <a:lnTo>
                    <a:pt x="40" y="8"/>
                  </a:lnTo>
                  <a:lnTo>
                    <a:pt x="40" y="9"/>
                  </a:lnTo>
                  <a:lnTo>
                    <a:pt x="40" y="10"/>
                  </a:lnTo>
                  <a:lnTo>
                    <a:pt x="41" y="10"/>
                  </a:lnTo>
                  <a:lnTo>
                    <a:pt x="41" y="11"/>
                  </a:lnTo>
                  <a:lnTo>
                    <a:pt x="42" y="12"/>
                  </a:lnTo>
                  <a:lnTo>
                    <a:pt x="42" y="11"/>
                  </a:lnTo>
                  <a:lnTo>
                    <a:pt x="43" y="11"/>
                  </a:lnTo>
                  <a:lnTo>
                    <a:pt x="43" y="12"/>
                  </a:lnTo>
                  <a:lnTo>
                    <a:pt x="43" y="13"/>
                  </a:lnTo>
                  <a:lnTo>
                    <a:pt x="44" y="13"/>
                  </a:lnTo>
                  <a:lnTo>
                    <a:pt x="44" y="14"/>
                  </a:lnTo>
                  <a:lnTo>
                    <a:pt x="43" y="14"/>
                  </a:lnTo>
                  <a:lnTo>
                    <a:pt x="44" y="14"/>
                  </a:lnTo>
                  <a:lnTo>
                    <a:pt x="45" y="15"/>
                  </a:lnTo>
                  <a:lnTo>
                    <a:pt x="46" y="15"/>
                  </a:lnTo>
                  <a:lnTo>
                    <a:pt x="46" y="16"/>
                  </a:lnTo>
                  <a:lnTo>
                    <a:pt x="47" y="16"/>
                  </a:lnTo>
                  <a:lnTo>
                    <a:pt x="47" y="17"/>
                  </a:lnTo>
                  <a:lnTo>
                    <a:pt x="48" y="17"/>
                  </a:lnTo>
                  <a:lnTo>
                    <a:pt x="49" y="18"/>
                  </a:lnTo>
                  <a:lnTo>
                    <a:pt x="50" y="18"/>
                  </a:lnTo>
                  <a:lnTo>
                    <a:pt x="50" y="19"/>
                  </a:lnTo>
                  <a:lnTo>
                    <a:pt x="51" y="20"/>
                  </a:lnTo>
                  <a:lnTo>
                    <a:pt x="50" y="20"/>
                  </a:lnTo>
                  <a:lnTo>
                    <a:pt x="50" y="21"/>
                  </a:lnTo>
                  <a:lnTo>
                    <a:pt x="50" y="22"/>
                  </a:lnTo>
                  <a:lnTo>
                    <a:pt x="51" y="22"/>
                  </a:lnTo>
                  <a:lnTo>
                    <a:pt x="51" y="23"/>
                  </a:lnTo>
                  <a:lnTo>
                    <a:pt x="52" y="23"/>
                  </a:lnTo>
                  <a:lnTo>
                    <a:pt x="52" y="24"/>
                  </a:lnTo>
                  <a:lnTo>
                    <a:pt x="52" y="25"/>
                  </a:lnTo>
                  <a:lnTo>
                    <a:pt x="52" y="26"/>
                  </a:lnTo>
                  <a:lnTo>
                    <a:pt x="52" y="27"/>
                  </a:lnTo>
                  <a:lnTo>
                    <a:pt x="52" y="28"/>
                  </a:lnTo>
                  <a:lnTo>
                    <a:pt x="52" y="29"/>
                  </a:lnTo>
                  <a:lnTo>
                    <a:pt x="52" y="30"/>
                  </a:lnTo>
                  <a:lnTo>
                    <a:pt x="53" y="30"/>
                  </a:lnTo>
                  <a:lnTo>
                    <a:pt x="53" y="31"/>
                  </a:lnTo>
                  <a:lnTo>
                    <a:pt x="53" y="32"/>
                  </a:lnTo>
                  <a:lnTo>
                    <a:pt x="54" y="32"/>
                  </a:lnTo>
                  <a:lnTo>
                    <a:pt x="54" y="31"/>
                  </a:lnTo>
                  <a:lnTo>
                    <a:pt x="55" y="31"/>
                  </a:lnTo>
                  <a:lnTo>
                    <a:pt x="55" y="32"/>
                  </a:lnTo>
                  <a:lnTo>
                    <a:pt x="56" y="32"/>
                  </a:lnTo>
                  <a:lnTo>
                    <a:pt x="56" y="33"/>
                  </a:lnTo>
                  <a:lnTo>
                    <a:pt x="57" y="34"/>
                  </a:lnTo>
                  <a:lnTo>
                    <a:pt x="57" y="35"/>
                  </a:lnTo>
                  <a:lnTo>
                    <a:pt x="58" y="35"/>
                  </a:lnTo>
                  <a:lnTo>
                    <a:pt x="58" y="36"/>
                  </a:lnTo>
                  <a:lnTo>
                    <a:pt x="58" y="37"/>
                  </a:lnTo>
                  <a:lnTo>
                    <a:pt x="58" y="38"/>
                  </a:lnTo>
                  <a:lnTo>
                    <a:pt x="57" y="38"/>
                  </a:lnTo>
                  <a:lnTo>
                    <a:pt x="57" y="39"/>
                  </a:lnTo>
                  <a:lnTo>
                    <a:pt x="58" y="40"/>
                  </a:lnTo>
                  <a:lnTo>
                    <a:pt x="58" y="41"/>
                  </a:lnTo>
                  <a:lnTo>
                    <a:pt x="57" y="4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38" name="Seychelles"/>
            <p:cNvSpPr>
              <a:spLocks noChangeAspect="1"/>
            </p:cNvSpPr>
            <p:nvPr/>
          </p:nvSpPr>
          <p:spPr bwMode="auto">
            <a:xfrm>
              <a:off x="2375" y="1494"/>
              <a:ext cx="1" cy="1"/>
            </a:xfrm>
            <a:custGeom>
              <a:avLst/>
              <a:gdLst>
                <a:gd name="T0" fmla="*/ 0 w 1"/>
                <a:gd name="T1" fmla="*/ 0 h 1"/>
                <a:gd name="T2" fmla="*/ 1 w 1"/>
                <a:gd name="T3" fmla="*/ 1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39" name="Sierra_Leone"/>
            <p:cNvGrpSpPr>
              <a:grpSpLocks noChangeAspect="1"/>
            </p:cNvGrpSpPr>
            <p:nvPr/>
          </p:nvGrpSpPr>
          <p:grpSpPr bwMode="auto">
            <a:xfrm>
              <a:off x="1740" y="1359"/>
              <a:ext cx="28" cy="28"/>
              <a:chOff x="1740" y="1359"/>
              <a:chExt cx="28" cy="28"/>
            </a:xfrm>
          </p:grpSpPr>
          <p:sp>
            <p:nvSpPr>
              <p:cNvPr id="21240" name="D770"/>
              <p:cNvSpPr>
                <a:spLocks noChangeAspect="1"/>
              </p:cNvSpPr>
              <p:nvPr/>
            </p:nvSpPr>
            <p:spPr bwMode="auto">
              <a:xfrm>
                <a:off x="1740" y="1359"/>
                <a:ext cx="28" cy="28"/>
              </a:xfrm>
              <a:custGeom>
                <a:avLst/>
                <a:gdLst>
                  <a:gd name="T0" fmla="*/ 28 w 28"/>
                  <a:gd name="T1" fmla="*/ 16 h 28"/>
                  <a:gd name="T2" fmla="*/ 26 w 28"/>
                  <a:gd name="T3" fmla="*/ 17 h 28"/>
                  <a:gd name="T4" fmla="*/ 25 w 28"/>
                  <a:gd name="T5" fmla="*/ 18 h 28"/>
                  <a:gd name="T6" fmla="*/ 25 w 28"/>
                  <a:gd name="T7" fmla="*/ 20 h 28"/>
                  <a:gd name="T8" fmla="*/ 24 w 28"/>
                  <a:gd name="T9" fmla="*/ 21 h 28"/>
                  <a:gd name="T10" fmla="*/ 23 w 28"/>
                  <a:gd name="T11" fmla="*/ 23 h 28"/>
                  <a:gd name="T12" fmla="*/ 21 w 28"/>
                  <a:gd name="T13" fmla="*/ 24 h 28"/>
                  <a:gd name="T14" fmla="*/ 19 w 28"/>
                  <a:gd name="T15" fmla="*/ 25 h 28"/>
                  <a:gd name="T16" fmla="*/ 19 w 28"/>
                  <a:gd name="T17" fmla="*/ 27 h 28"/>
                  <a:gd name="T18" fmla="*/ 18 w 28"/>
                  <a:gd name="T19" fmla="*/ 28 h 28"/>
                  <a:gd name="T20" fmla="*/ 17 w 28"/>
                  <a:gd name="T21" fmla="*/ 27 h 28"/>
                  <a:gd name="T22" fmla="*/ 15 w 28"/>
                  <a:gd name="T23" fmla="*/ 27 h 28"/>
                  <a:gd name="T24" fmla="*/ 13 w 28"/>
                  <a:gd name="T25" fmla="*/ 26 h 28"/>
                  <a:gd name="T26" fmla="*/ 12 w 28"/>
                  <a:gd name="T27" fmla="*/ 25 h 28"/>
                  <a:gd name="T28" fmla="*/ 10 w 28"/>
                  <a:gd name="T29" fmla="*/ 25 h 28"/>
                  <a:gd name="T30" fmla="*/ 9 w 28"/>
                  <a:gd name="T31" fmla="*/ 24 h 28"/>
                  <a:gd name="T32" fmla="*/ 8 w 28"/>
                  <a:gd name="T33" fmla="*/ 23 h 28"/>
                  <a:gd name="T34" fmla="*/ 7 w 28"/>
                  <a:gd name="T35" fmla="*/ 22 h 28"/>
                  <a:gd name="T36" fmla="*/ 6 w 28"/>
                  <a:gd name="T37" fmla="*/ 21 h 28"/>
                  <a:gd name="T38" fmla="*/ 5 w 28"/>
                  <a:gd name="T39" fmla="*/ 20 h 28"/>
                  <a:gd name="T40" fmla="*/ 4 w 28"/>
                  <a:gd name="T41" fmla="*/ 19 h 28"/>
                  <a:gd name="T42" fmla="*/ 3 w 28"/>
                  <a:gd name="T43" fmla="*/ 17 h 28"/>
                  <a:gd name="T44" fmla="*/ 2 w 28"/>
                  <a:gd name="T45" fmla="*/ 16 h 28"/>
                  <a:gd name="T46" fmla="*/ 1 w 28"/>
                  <a:gd name="T47" fmla="*/ 15 h 28"/>
                  <a:gd name="T48" fmla="*/ 2 w 28"/>
                  <a:gd name="T49" fmla="*/ 14 h 28"/>
                  <a:gd name="T50" fmla="*/ 1 w 28"/>
                  <a:gd name="T51" fmla="*/ 13 h 28"/>
                  <a:gd name="T52" fmla="*/ 1 w 28"/>
                  <a:gd name="T53" fmla="*/ 11 h 28"/>
                  <a:gd name="T54" fmla="*/ 0 w 28"/>
                  <a:gd name="T55" fmla="*/ 10 h 28"/>
                  <a:gd name="T56" fmla="*/ 0 w 28"/>
                  <a:gd name="T57" fmla="*/ 8 h 28"/>
                  <a:gd name="T58" fmla="*/ 2 w 28"/>
                  <a:gd name="T59" fmla="*/ 8 h 28"/>
                  <a:gd name="T60" fmla="*/ 4 w 28"/>
                  <a:gd name="T61" fmla="*/ 8 h 28"/>
                  <a:gd name="T62" fmla="*/ 4 w 28"/>
                  <a:gd name="T63" fmla="*/ 6 h 28"/>
                  <a:gd name="T64" fmla="*/ 6 w 28"/>
                  <a:gd name="T65" fmla="*/ 6 h 28"/>
                  <a:gd name="T66" fmla="*/ 7 w 28"/>
                  <a:gd name="T67" fmla="*/ 4 h 28"/>
                  <a:gd name="T68" fmla="*/ 8 w 28"/>
                  <a:gd name="T69" fmla="*/ 3 h 28"/>
                  <a:gd name="T70" fmla="*/ 8 w 28"/>
                  <a:gd name="T71" fmla="*/ 1 h 28"/>
                  <a:gd name="T72" fmla="*/ 10 w 28"/>
                  <a:gd name="T73" fmla="*/ 0 h 28"/>
                  <a:gd name="T74" fmla="*/ 11 w 28"/>
                  <a:gd name="T75" fmla="*/ 1 h 28"/>
                  <a:gd name="T76" fmla="*/ 13 w 28"/>
                  <a:gd name="T77" fmla="*/ 0 h 28"/>
                  <a:gd name="T78" fmla="*/ 16 w 28"/>
                  <a:gd name="T79" fmla="*/ 0 h 28"/>
                  <a:gd name="T80" fmla="*/ 19 w 28"/>
                  <a:gd name="T81" fmla="*/ 0 h 28"/>
                  <a:gd name="T82" fmla="*/ 20 w 28"/>
                  <a:gd name="T83" fmla="*/ 1 h 28"/>
                  <a:gd name="T84" fmla="*/ 21 w 28"/>
                  <a:gd name="T85" fmla="*/ 2 h 28"/>
                  <a:gd name="T86" fmla="*/ 22 w 28"/>
                  <a:gd name="T87" fmla="*/ 3 h 28"/>
                  <a:gd name="T88" fmla="*/ 23 w 28"/>
                  <a:gd name="T89" fmla="*/ 4 h 28"/>
                  <a:gd name="T90" fmla="*/ 24 w 28"/>
                  <a:gd name="T91" fmla="*/ 5 h 28"/>
                  <a:gd name="T92" fmla="*/ 24 w 28"/>
                  <a:gd name="T93" fmla="*/ 6 h 28"/>
                  <a:gd name="T94" fmla="*/ 25 w 28"/>
                  <a:gd name="T95" fmla="*/ 7 h 28"/>
                  <a:gd name="T96" fmla="*/ 25 w 28"/>
                  <a:gd name="T97" fmla="*/ 9 h 28"/>
                  <a:gd name="T98" fmla="*/ 26 w 28"/>
                  <a:gd name="T99" fmla="*/ 10 h 28"/>
                  <a:gd name="T100" fmla="*/ 26 w 28"/>
                  <a:gd name="T101" fmla="*/ 12 h 28"/>
                  <a:gd name="T102" fmla="*/ 25 w 28"/>
                  <a:gd name="T103" fmla="*/ 13 h 28"/>
                  <a:gd name="T104" fmla="*/ 25 w 28"/>
                  <a:gd name="T105" fmla="*/ 15 h 28"/>
                  <a:gd name="T106" fmla="*/ 25 w 28"/>
                  <a:gd name="T107" fmla="*/ 15 h 28"/>
                  <a:gd name="T108" fmla="*/ 26 w 28"/>
                  <a:gd name="T109" fmla="*/ 14 h 28"/>
                  <a:gd name="T110" fmla="*/ 28 w 28"/>
                  <a:gd name="T111" fmla="*/ 14 h 28"/>
                  <a:gd name="T112" fmla="*/ 28 w 28"/>
                  <a:gd name="T113" fmla="*/ 15 h 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
                  <a:gd name="T172" fmla="*/ 0 h 28"/>
                  <a:gd name="T173" fmla="*/ 28 w 28"/>
                  <a:gd name="T174" fmla="*/ 28 h 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 h="28">
                    <a:moveTo>
                      <a:pt x="28" y="15"/>
                    </a:moveTo>
                    <a:lnTo>
                      <a:pt x="28" y="16"/>
                    </a:lnTo>
                    <a:lnTo>
                      <a:pt x="27" y="16"/>
                    </a:lnTo>
                    <a:lnTo>
                      <a:pt x="26" y="17"/>
                    </a:lnTo>
                    <a:lnTo>
                      <a:pt x="26" y="18"/>
                    </a:lnTo>
                    <a:lnTo>
                      <a:pt x="25" y="18"/>
                    </a:lnTo>
                    <a:lnTo>
                      <a:pt x="25" y="19"/>
                    </a:lnTo>
                    <a:lnTo>
                      <a:pt x="25" y="20"/>
                    </a:lnTo>
                    <a:lnTo>
                      <a:pt x="25" y="21"/>
                    </a:lnTo>
                    <a:lnTo>
                      <a:pt x="24" y="21"/>
                    </a:lnTo>
                    <a:lnTo>
                      <a:pt x="24" y="22"/>
                    </a:lnTo>
                    <a:lnTo>
                      <a:pt x="23" y="23"/>
                    </a:lnTo>
                    <a:lnTo>
                      <a:pt x="22" y="23"/>
                    </a:lnTo>
                    <a:lnTo>
                      <a:pt x="21" y="24"/>
                    </a:lnTo>
                    <a:lnTo>
                      <a:pt x="20" y="25"/>
                    </a:lnTo>
                    <a:lnTo>
                      <a:pt x="19" y="25"/>
                    </a:lnTo>
                    <a:lnTo>
                      <a:pt x="19" y="26"/>
                    </a:lnTo>
                    <a:lnTo>
                      <a:pt x="19" y="27"/>
                    </a:lnTo>
                    <a:lnTo>
                      <a:pt x="18" y="27"/>
                    </a:lnTo>
                    <a:lnTo>
                      <a:pt x="18" y="28"/>
                    </a:lnTo>
                    <a:lnTo>
                      <a:pt x="17" y="28"/>
                    </a:lnTo>
                    <a:lnTo>
                      <a:pt x="17" y="27"/>
                    </a:lnTo>
                    <a:lnTo>
                      <a:pt x="16" y="27"/>
                    </a:lnTo>
                    <a:lnTo>
                      <a:pt x="15" y="27"/>
                    </a:lnTo>
                    <a:lnTo>
                      <a:pt x="14" y="26"/>
                    </a:lnTo>
                    <a:lnTo>
                      <a:pt x="13" y="26"/>
                    </a:lnTo>
                    <a:lnTo>
                      <a:pt x="12" y="26"/>
                    </a:lnTo>
                    <a:lnTo>
                      <a:pt x="12" y="25"/>
                    </a:lnTo>
                    <a:lnTo>
                      <a:pt x="11" y="25"/>
                    </a:lnTo>
                    <a:lnTo>
                      <a:pt x="10" y="25"/>
                    </a:lnTo>
                    <a:lnTo>
                      <a:pt x="10" y="24"/>
                    </a:lnTo>
                    <a:lnTo>
                      <a:pt x="9" y="24"/>
                    </a:lnTo>
                    <a:lnTo>
                      <a:pt x="9" y="23"/>
                    </a:lnTo>
                    <a:lnTo>
                      <a:pt x="8" y="23"/>
                    </a:lnTo>
                    <a:lnTo>
                      <a:pt x="8" y="22"/>
                    </a:lnTo>
                    <a:lnTo>
                      <a:pt x="7" y="22"/>
                    </a:lnTo>
                    <a:lnTo>
                      <a:pt x="7" y="21"/>
                    </a:lnTo>
                    <a:lnTo>
                      <a:pt x="6" y="21"/>
                    </a:lnTo>
                    <a:lnTo>
                      <a:pt x="6" y="20"/>
                    </a:lnTo>
                    <a:lnTo>
                      <a:pt x="5" y="20"/>
                    </a:lnTo>
                    <a:lnTo>
                      <a:pt x="4" y="20"/>
                    </a:lnTo>
                    <a:lnTo>
                      <a:pt x="4" y="19"/>
                    </a:lnTo>
                    <a:lnTo>
                      <a:pt x="4" y="18"/>
                    </a:lnTo>
                    <a:lnTo>
                      <a:pt x="3" y="17"/>
                    </a:lnTo>
                    <a:lnTo>
                      <a:pt x="2" y="17"/>
                    </a:lnTo>
                    <a:lnTo>
                      <a:pt x="2" y="16"/>
                    </a:lnTo>
                    <a:lnTo>
                      <a:pt x="1" y="16"/>
                    </a:lnTo>
                    <a:lnTo>
                      <a:pt x="1" y="15"/>
                    </a:lnTo>
                    <a:lnTo>
                      <a:pt x="1" y="14"/>
                    </a:lnTo>
                    <a:lnTo>
                      <a:pt x="2" y="14"/>
                    </a:lnTo>
                    <a:lnTo>
                      <a:pt x="2" y="13"/>
                    </a:lnTo>
                    <a:lnTo>
                      <a:pt x="1" y="13"/>
                    </a:lnTo>
                    <a:lnTo>
                      <a:pt x="1" y="12"/>
                    </a:lnTo>
                    <a:lnTo>
                      <a:pt x="1" y="11"/>
                    </a:lnTo>
                    <a:lnTo>
                      <a:pt x="1" y="10"/>
                    </a:lnTo>
                    <a:lnTo>
                      <a:pt x="0" y="10"/>
                    </a:lnTo>
                    <a:lnTo>
                      <a:pt x="0" y="9"/>
                    </a:lnTo>
                    <a:lnTo>
                      <a:pt x="0" y="8"/>
                    </a:lnTo>
                    <a:lnTo>
                      <a:pt x="1" y="8"/>
                    </a:lnTo>
                    <a:lnTo>
                      <a:pt x="2" y="8"/>
                    </a:lnTo>
                    <a:lnTo>
                      <a:pt x="3" y="8"/>
                    </a:lnTo>
                    <a:lnTo>
                      <a:pt x="4" y="8"/>
                    </a:lnTo>
                    <a:lnTo>
                      <a:pt x="4" y="7"/>
                    </a:lnTo>
                    <a:lnTo>
                      <a:pt x="4" y="6"/>
                    </a:lnTo>
                    <a:lnTo>
                      <a:pt x="5" y="6"/>
                    </a:lnTo>
                    <a:lnTo>
                      <a:pt x="6" y="6"/>
                    </a:lnTo>
                    <a:lnTo>
                      <a:pt x="6" y="5"/>
                    </a:lnTo>
                    <a:lnTo>
                      <a:pt x="7" y="4"/>
                    </a:lnTo>
                    <a:lnTo>
                      <a:pt x="7" y="3"/>
                    </a:lnTo>
                    <a:lnTo>
                      <a:pt x="8" y="3"/>
                    </a:lnTo>
                    <a:lnTo>
                      <a:pt x="8" y="2"/>
                    </a:lnTo>
                    <a:lnTo>
                      <a:pt x="8" y="1"/>
                    </a:lnTo>
                    <a:lnTo>
                      <a:pt x="9" y="0"/>
                    </a:lnTo>
                    <a:lnTo>
                      <a:pt x="10" y="0"/>
                    </a:lnTo>
                    <a:lnTo>
                      <a:pt x="10" y="1"/>
                    </a:lnTo>
                    <a:lnTo>
                      <a:pt x="11" y="1"/>
                    </a:lnTo>
                    <a:lnTo>
                      <a:pt x="12" y="0"/>
                    </a:lnTo>
                    <a:lnTo>
                      <a:pt x="13" y="0"/>
                    </a:lnTo>
                    <a:lnTo>
                      <a:pt x="14" y="0"/>
                    </a:lnTo>
                    <a:lnTo>
                      <a:pt x="16" y="0"/>
                    </a:lnTo>
                    <a:lnTo>
                      <a:pt x="17" y="0"/>
                    </a:lnTo>
                    <a:lnTo>
                      <a:pt x="19" y="0"/>
                    </a:lnTo>
                    <a:lnTo>
                      <a:pt x="20" y="0"/>
                    </a:lnTo>
                    <a:lnTo>
                      <a:pt x="20" y="1"/>
                    </a:lnTo>
                    <a:lnTo>
                      <a:pt x="21" y="1"/>
                    </a:lnTo>
                    <a:lnTo>
                      <a:pt x="21" y="2"/>
                    </a:lnTo>
                    <a:lnTo>
                      <a:pt x="22" y="2"/>
                    </a:lnTo>
                    <a:lnTo>
                      <a:pt x="22" y="3"/>
                    </a:lnTo>
                    <a:lnTo>
                      <a:pt x="23" y="3"/>
                    </a:lnTo>
                    <a:lnTo>
                      <a:pt x="23" y="4"/>
                    </a:lnTo>
                    <a:lnTo>
                      <a:pt x="23" y="5"/>
                    </a:lnTo>
                    <a:lnTo>
                      <a:pt x="24" y="5"/>
                    </a:lnTo>
                    <a:lnTo>
                      <a:pt x="25" y="6"/>
                    </a:lnTo>
                    <a:lnTo>
                      <a:pt x="24" y="6"/>
                    </a:lnTo>
                    <a:lnTo>
                      <a:pt x="24" y="7"/>
                    </a:lnTo>
                    <a:lnTo>
                      <a:pt x="25" y="7"/>
                    </a:lnTo>
                    <a:lnTo>
                      <a:pt x="25" y="8"/>
                    </a:lnTo>
                    <a:lnTo>
                      <a:pt x="25" y="9"/>
                    </a:lnTo>
                    <a:lnTo>
                      <a:pt x="26" y="9"/>
                    </a:lnTo>
                    <a:lnTo>
                      <a:pt x="26" y="10"/>
                    </a:lnTo>
                    <a:lnTo>
                      <a:pt x="26" y="11"/>
                    </a:lnTo>
                    <a:lnTo>
                      <a:pt x="26" y="12"/>
                    </a:lnTo>
                    <a:lnTo>
                      <a:pt x="25" y="12"/>
                    </a:lnTo>
                    <a:lnTo>
                      <a:pt x="25" y="13"/>
                    </a:lnTo>
                    <a:lnTo>
                      <a:pt x="25" y="14"/>
                    </a:lnTo>
                    <a:lnTo>
                      <a:pt x="25" y="15"/>
                    </a:lnTo>
                    <a:lnTo>
                      <a:pt x="24" y="15"/>
                    </a:lnTo>
                    <a:lnTo>
                      <a:pt x="25" y="15"/>
                    </a:lnTo>
                    <a:lnTo>
                      <a:pt x="26" y="15"/>
                    </a:lnTo>
                    <a:lnTo>
                      <a:pt x="26" y="14"/>
                    </a:lnTo>
                    <a:lnTo>
                      <a:pt x="27" y="14"/>
                    </a:lnTo>
                    <a:lnTo>
                      <a:pt x="28" y="14"/>
                    </a:lnTo>
                    <a:lnTo>
                      <a:pt x="28" y="15"/>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41" name="D771"/>
              <p:cNvSpPr>
                <a:spLocks noChangeAspect="1"/>
              </p:cNvSpPr>
              <p:nvPr/>
            </p:nvSpPr>
            <p:spPr bwMode="auto">
              <a:xfrm>
                <a:off x="1745" y="1382"/>
                <a:ext cx="3" cy="1"/>
              </a:xfrm>
              <a:custGeom>
                <a:avLst/>
                <a:gdLst>
                  <a:gd name="T0" fmla="*/ 3 w 3"/>
                  <a:gd name="T1" fmla="*/ 1 h 1"/>
                  <a:gd name="T2" fmla="*/ 2 w 3"/>
                  <a:gd name="T3" fmla="*/ 1 h 1"/>
                  <a:gd name="T4" fmla="*/ 1 w 3"/>
                  <a:gd name="T5" fmla="*/ 1 h 1"/>
                  <a:gd name="T6" fmla="*/ 0 w 3"/>
                  <a:gd name="T7" fmla="*/ 0 h 1"/>
                  <a:gd name="T8" fmla="*/ 1 w 3"/>
                  <a:gd name="T9" fmla="*/ 0 h 1"/>
                  <a:gd name="T10" fmla="*/ 2 w 3"/>
                  <a:gd name="T11" fmla="*/ 0 h 1"/>
                  <a:gd name="T12" fmla="*/ 3 w 3"/>
                  <a:gd name="T13" fmla="*/ 0 h 1"/>
                  <a:gd name="T14" fmla="*/ 3 w 3"/>
                  <a:gd name="T15" fmla="*/ 1 h 1"/>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
                  <a:gd name="T26" fmla="*/ 3 w 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
                    <a:moveTo>
                      <a:pt x="3" y="1"/>
                    </a:moveTo>
                    <a:lnTo>
                      <a:pt x="2" y="1"/>
                    </a:lnTo>
                    <a:lnTo>
                      <a:pt x="1" y="1"/>
                    </a:lnTo>
                    <a:lnTo>
                      <a:pt x="0" y="0"/>
                    </a:lnTo>
                    <a:lnTo>
                      <a:pt x="1" y="0"/>
                    </a:lnTo>
                    <a:lnTo>
                      <a:pt x="2" y="0"/>
                    </a:lnTo>
                    <a:lnTo>
                      <a:pt x="3" y="0"/>
                    </a:lnTo>
                    <a:lnTo>
                      <a:pt x="3"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640" name="Singapore">
              <a:hlinkClick r:id="" action="ppaction://noaction"/>
            </p:cNvPr>
            <p:cNvSpPr>
              <a:spLocks noChangeAspect="1"/>
            </p:cNvSpPr>
            <p:nvPr/>
          </p:nvSpPr>
          <p:spPr bwMode="auto">
            <a:xfrm>
              <a:off x="2824" y="1437"/>
              <a:ext cx="3" cy="2"/>
            </a:xfrm>
            <a:custGeom>
              <a:avLst/>
              <a:gdLst>
                <a:gd name="T0" fmla="*/ 2 w 3"/>
                <a:gd name="T1" fmla="*/ 2 h 2"/>
                <a:gd name="T2" fmla="*/ 1 w 3"/>
                <a:gd name="T3" fmla="*/ 2 h 2"/>
                <a:gd name="T4" fmla="*/ 0 w 3"/>
                <a:gd name="T5" fmla="*/ 2 h 2"/>
                <a:gd name="T6" fmla="*/ 1 w 3"/>
                <a:gd name="T7" fmla="*/ 1 h 2"/>
                <a:gd name="T8" fmla="*/ 2 w 3"/>
                <a:gd name="T9" fmla="*/ 0 h 2"/>
                <a:gd name="T10" fmla="*/ 3 w 3"/>
                <a:gd name="T11" fmla="*/ 0 h 2"/>
                <a:gd name="T12" fmla="*/ 3 w 3"/>
                <a:gd name="T13" fmla="*/ 1 h 2"/>
                <a:gd name="T14" fmla="*/ 2 w 3"/>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2" y="2"/>
                  </a:moveTo>
                  <a:lnTo>
                    <a:pt x="1" y="2"/>
                  </a:lnTo>
                  <a:lnTo>
                    <a:pt x="0" y="2"/>
                  </a:lnTo>
                  <a:lnTo>
                    <a:pt x="1" y="1"/>
                  </a:lnTo>
                  <a:lnTo>
                    <a:pt x="2" y="0"/>
                  </a:lnTo>
                  <a:lnTo>
                    <a:pt x="3" y="0"/>
                  </a:lnTo>
                  <a:lnTo>
                    <a:pt x="3" y="1"/>
                  </a:lnTo>
                  <a:lnTo>
                    <a:pt x="2"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641" name="Slovenia"/>
            <p:cNvGrpSpPr>
              <a:grpSpLocks noChangeAspect="1"/>
            </p:cNvGrpSpPr>
            <p:nvPr/>
          </p:nvGrpSpPr>
          <p:grpSpPr bwMode="auto">
            <a:xfrm>
              <a:off x="1987" y="983"/>
              <a:ext cx="35" cy="45"/>
              <a:chOff x="1987" y="983"/>
              <a:chExt cx="35" cy="45"/>
            </a:xfrm>
          </p:grpSpPr>
          <p:sp>
            <p:nvSpPr>
              <p:cNvPr id="21235" name="D774"/>
              <p:cNvSpPr>
                <a:spLocks noChangeAspect="1"/>
              </p:cNvSpPr>
              <p:nvPr/>
            </p:nvSpPr>
            <p:spPr bwMode="auto">
              <a:xfrm>
                <a:off x="1987" y="983"/>
                <a:ext cx="30" cy="17"/>
              </a:xfrm>
              <a:custGeom>
                <a:avLst/>
                <a:gdLst>
                  <a:gd name="T0" fmla="*/ 28 w 30"/>
                  <a:gd name="T1" fmla="*/ 4 h 17"/>
                  <a:gd name="T2" fmla="*/ 30 w 30"/>
                  <a:gd name="T3" fmla="*/ 4 h 17"/>
                  <a:gd name="T4" fmla="*/ 27 w 30"/>
                  <a:gd name="T5" fmla="*/ 0 h 17"/>
                  <a:gd name="T6" fmla="*/ 25 w 30"/>
                  <a:gd name="T7" fmla="*/ 0 h 17"/>
                  <a:gd name="T8" fmla="*/ 23 w 30"/>
                  <a:gd name="T9" fmla="*/ 1 h 17"/>
                  <a:gd name="T10" fmla="*/ 21 w 30"/>
                  <a:gd name="T11" fmla="*/ 1 h 17"/>
                  <a:gd name="T12" fmla="*/ 19 w 30"/>
                  <a:gd name="T13" fmla="*/ 2 h 17"/>
                  <a:gd name="T14" fmla="*/ 17 w 30"/>
                  <a:gd name="T15" fmla="*/ 2 h 17"/>
                  <a:gd name="T16" fmla="*/ 13 w 30"/>
                  <a:gd name="T17" fmla="*/ 2 h 17"/>
                  <a:gd name="T18" fmla="*/ 12 w 30"/>
                  <a:gd name="T19" fmla="*/ 4 h 17"/>
                  <a:gd name="T20" fmla="*/ 10 w 30"/>
                  <a:gd name="T21" fmla="*/ 4 h 17"/>
                  <a:gd name="T22" fmla="*/ 8 w 30"/>
                  <a:gd name="T23" fmla="*/ 4 h 17"/>
                  <a:gd name="T24" fmla="*/ 5 w 30"/>
                  <a:gd name="T25" fmla="*/ 4 h 17"/>
                  <a:gd name="T26" fmla="*/ 3 w 30"/>
                  <a:gd name="T27" fmla="*/ 4 h 17"/>
                  <a:gd name="T28" fmla="*/ 2 w 30"/>
                  <a:gd name="T29" fmla="*/ 5 h 17"/>
                  <a:gd name="T30" fmla="*/ 0 w 30"/>
                  <a:gd name="T31" fmla="*/ 7 h 17"/>
                  <a:gd name="T32" fmla="*/ 2 w 30"/>
                  <a:gd name="T33" fmla="*/ 7 h 17"/>
                  <a:gd name="T34" fmla="*/ 1 w 30"/>
                  <a:gd name="T35" fmla="*/ 10 h 17"/>
                  <a:gd name="T36" fmla="*/ 2 w 30"/>
                  <a:gd name="T37" fmla="*/ 11 h 17"/>
                  <a:gd name="T38" fmla="*/ 3 w 30"/>
                  <a:gd name="T39" fmla="*/ 12 h 17"/>
                  <a:gd name="T40" fmla="*/ 4 w 30"/>
                  <a:gd name="T41" fmla="*/ 13 h 17"/>
                  <a:gd name="T42" fmla="*/ 5 w 30"/>
                  <a:gd name="T43" fmla="*/ 14 h 17"/>
                  <a:gd name="T44" fmla="*/ 4 w 30"/>
                  <a:gd name="T45" fmla="*/ 15 h 17"/>
                  <a:gd name="T46" fmla="*/ 2 w 30"/>
                  <a:gd name="T47" fmla="*/ 15 h 17"/>
                  <a:gd name="T48" fmla="*/ 3 w 30"/>
                  <a:gd name="T49" fmla="*/ 16 h 17"/>
                  <a:gd name="T50" fmla="*/ 4 w 30"/>
                  <a:gd name="T51" fmla="*/ 17 h 17"/>
                  <a:gd name="T52" fmla="*/ 6 w 30"/>
                  <a:gd name="T53" fmla="*/ 17 h 17"/>
                  <a:gd name="T54" fmla="*/ 7 w 30"/>
                  <a:gd name="T55" fmla="*/ 16 h 17"/>
                  <a:gd name="T56" fmla="*/ 8 w 30"/>
                  <a:gd name="T57" fmla="*/ 17 h 17"/>
                  <a:gd name="T58" fmla="*/ 9 w 30"/>
                  <a:gd name="T59" fmla="*/ 16 h 17"/>
                  <a:gd name="T60" fmla="*/ 11 w 30"/>
                  <a:gd name="T61" fmla="*/ 16 h 17"/>
                  <a:gd name="T62" fmla="*/ 12 w 30"/>
                  <a:gd name="T63" fmla="*/ 15 h 17"/>
                  <a:gd name="T64" fmla="*/ 13 w 30"/>
                  <a:gd name="T65" fmla="*/ 14 h 17"/>
                  <a:gd name="T66" fmla="*/ 14 w 30"/>
                  <a:gd name="T67" fmla="*/ 16 h 17"/>
                  <a:gd name="T68" fmla="*/ 15 w 30"/>
                  <a:gd name="T69" fmla="*/ 15 h 17"/>
                  <a:gd name="T70" fmla="*/ 17 w 30"/>
                  <a:gd name="T71" fmla="*/ 15 h 17"/>
                  <a:gd name="T72" fmla="*/ 18 w 30"/>
                  <a:gd name="T73" fmla="*/ 16 h 17"/>
                  <a:gd name="T74" fmla="*/ 18 w 30"/>
                  <a:gd name="T75" fmla="*/ 14 h 17"/>
                  <a:gd name="T76" fmla="*/ 18 w 30"/>
                  <a:gd name="T77" fmla="*/ 13 h 17"/>
                  <a:gd name="T78" fmla="*/ 20 w 30"/>
                  <a:gd name="T79" fmla="*/ 12 h 17"/>
                  <a:gd name="T80" fmla="*/ 21 w 30"/>
                  <a:gd name="T81" fmla="*/ 11 h 17"/>
                  <a:gd name="T82" fmla="*/ 21 w 30"/>
                  <a:gd name="T83" fmla="*/ 9 h 17"/>
                  <a:gd name="T84" fmla="*/ 20 w 30"/>
                  <a:gd name="T85" fmla="*/ 8 h 17"/>
                  <a:gd name="T86" fmla="*/ 24 w 30"/>
                  <a:gd name="T87" fmla="*/ 6 h 17"/>
                  <a:gd name="T88" fmla="*/ 26 w 30"/>
                  <a:gd name="T89" fmla="*/ 6 h 17"/>
                  <a:gd name="T90" fmla="*/ 26 w 30"/>
                  <a:gd name="T91" fmla="*/ 4 h 1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
                  <a:gd name="T139" fmla="*/ 0 h 17"/>
                  <a:gd name="T140" fmla="*/ 30 w 30"/>
                  <a:gd name="T141" fmla="*/ 17 h 1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 h="17">
                    <a:moveTo>
                      <a:pt x="27" y="4"/>
                    </a:moveTo>
                    <a:lnTo>
                      <a:pt x="28" y="4"/>
                    </a:lnTo>
                    <a:lnTo>
                      <a:pt x="29" y="4"/>
                    </a:lnTo>
                    <a:lnTo>
                      <a:pt x="30" y="4"/>
                    </a:lnTo>
                    <a:lnTo>
                      <a:pt x="28" y="2"/>
                    </a:lnTo>
                    <a:lnTo>
                      <a:pt x="27" y="0"/>
                    </a:lnTo>
                    <a:lnTo>
                      <a:pt x="26" y="0"/>
                    </a:lnTo>
                    <a:lnTo>
                      <a:pt x="25" y="0"/>
                    </a:lnTo>
                    <a:lnTo>
                      <a:pt x="23" y="0"/>
                    </a:lnTo>
                    <a:lnTo>
                      <a:pt x="23" y="1"/>
                    </a:lnTo>
                    <a:lnTo>
                      <a:pt x="22" y="1"/>
                    </a:lnTo>
                    <a:lnTo>
                      <a:pt x="21" y="1"/>
                    </a:lnTo>
                    <a:lnTo>
                      <a:pt x="20" y="1"/>
                    </a:lnTo>
                    <a:lnTo>
                      <a:pt x="19" y="2"/>
                    </a:lnTo>
                    <a:lnTo>
                      <a:pt x="18" y="2"/>
                    </a:lnTo>
                    <a:lnTo>
                      <a:pt x="17" y="2"/>
                    </a:lnTo>
                    <a:lnTo>
                      <a:pt x="15" y="2"/>
                    </a:lnTo>
                    <a:lnTo>
                      <a:pt x="13" y="2"/>
                    </a:lnTo>
                    <a:lnTo>
                      <a:pt x="12" y="3"/>
                    </a:lnTo>
                    <a:lnTo>
                      <a:pt x="12" y="4"/>
                    </a:lnTo>
                    <a:lnTo>
                      <a:pt x="11" y="4"/>
                    </a:lnTo>
                    <a:lnTo>
                      <a:pt x="10" y="4"/>
                    </a:lnTo>
                    <a:lnTo>
                      <a:pt x="9" y="4"/>
                    </a:lnTo>
                    <a:lnTo>
                      <a:pt x="8" y="4"/>
                    </a:lnTo>
                    <a:lnTo>
                      <a:pt x="7" y="4"/>
                    </a:lnTo>
                    <a:lnTo>
                      <a:pt x="5" y="4"/>
                    </a:lnTo>
                    <a:lnTo>
                      <a:pt x="4" y="4"/>
                    </a:lnTo>
                    <a:lnTo>
                      <a:pt x="3" y="4"/>
                    </a:lnTo>
                    <a:lnTo>
                      <a:pt x="2" y="4"/>
                    </a:lnTo>
                    <a:lnTo>
                      <a:pt x="2" y="5"/>
                    </a:lnTo>
                    <a:lnTo>
                      <a:pt x="1" y="5"/>
                    </a:lnTo>
                    <a:lnTo>
                      <a:pt x="0" y="7"/>
                    </a:lnTo>
                    <a:lnTo>
                      <a:pt x="1" y="7"/>
                    </a:lnTo>
                    <a:lnTo>
                      <a:pt x="2" y="7"/>
                    </a:lnTo>
                    <a:lnTo>
                      <a:pt x="1" y="8"/>
                    </a:lnTo>
                    <a:lnTo>
                      <a:pt x="1" y="10"/>
                    </a:lnTo>
                    <a:lnTo>
                      <a:pt x="2" y="10"/>
                    </a:lnTo>
                    <a:lnTo>
                      <a:pt x="2" y="11"/>
                    </a:lnTo>
                    <a:lnTo>
                      <a:pt x="2" y="12"/>
                    </a:lnTo>
                    <a:lnTo>
                      <a:pt x="3" y="12"/>
                    </a:lnTo>
                    <a:lnTo>
                      <a:pt x="4" y="12"/>
                    </a:lnTo>
                    <a:lnTo>
                      <a:pt x="4" y="13"/>
                    </a:lnTo>
                    <a:lnTo>
                      <a:pt x="5" y="13"/>
                    </a:lnTo>
                    <a:lnTo>
                      <a:pt x="5" y="14"/>
                    </a:lnTo>
                    <a:lnTo>
                      <a:pt x="5" y="15"/>
                    </a:lnTo>
                    <a:lnTo>
                      <a:pt x="4" y="15"/>
                    </a:lnTo>
                    <a:lnTo>
                      <a:pt x="3" y="15"/>
                    </a:lnTo>
                    <a:lnTo>
                      <a:pt x="2" y="15"/>
                    </a:lnTo>
                    <a:lnTo>
                      <a:pt x="2" y="16"/>
                    </a:lnTo>
                    <a:lnTo>
                      <a:pt x="3" y="16"/>
                    </a:lnTo>
                    <a:lnTo>
                      <a:pt x="3" y="17"/>
                    </a:lnTo>
                    <a:lnTo>
                      <a:pt x="4" y="17"/>
                    </a:lnTo>
                    <a:lnTo>
                      <a:pt x="5" y="17"/>
                    </a:lnTo>
                    <a:lnTo>
                      <a:pt x="6" y="17"/>
                    </a:lnTo>
                    <a:lnTo>
                      <a:pt x="6" y="16"/>
                    </a:lnTo>
                    <a:lnTo>
                      <a:pt x="7" y="16"/>
                    </a:lnTo>
                    <a:lnTo>
                      <a:pt x="8" y="16"/>
                    </a:lnTo>
                    <a:lnTo>
                      <a:pt x="8" y="17"/>
                    </a:lnTo>
                    <a:lnTo>
                      <a:pt x="9" y="17"/>
                    </a:lnTo>
                    <a:lnTo>
                      <a:pt x="9" y="16"/>
                    </a:lnTo>
                    <a:lnTo>
                      <a:pt x="10" y="16"/>
                    </a:lnTo>
                    <a:lnTo>
                      <a:pt x="11" y="16"/>
                    </a:lnTo>
                    <a:lnTo>
                      <a:pt x="12" y="16"/>
                    </a:lnTo>
                    <a:lnTo>
                      <a:pt x="12" y="15"/>
                    </a:lnTo>
                    <a:lnTo>
                      <a:pt x="12" y="14"/>
                    </a:lnTo>
                    <a:lnTo>
                      <a:pt x="13" y="14"/>
                    </a:lnTo>
                    <a:lnTo>
                      <a:pt x="14" y="15"/>
                    </a:lnTo>
                    <a:lnTo>
                      <a:pt x="14" y="16"/>
                    </a:lnTo>
                    <a:lnTo>
                      <a:pt x="15" y="16"/>
                    </a:lnTo>
                    <a:lnTo>
                      <a:pt x="15" y="15"/>
                    </a:lnTo>
                    <a:lnTo>
                      <a:pt x="16" y="15"/>
                    </a:lnTo>
                    <a:lnTo>
                      <a:pt x="17" y="15"/>
                    </a:lnTo>
                    <a:lnTo>
                      <a:pt x="17" y="16"/>
                    </a:lnTo>
                    <a:lnTo>
                      <a:pt x="18" y="16"/>
                    </a:lnTo>
                    <a:lnTo>
                      <a:pt x="18" y="15"/>
                    </a:lnTo>
                    <a:lnTo>
                      <a:pt x="18" y="14"/>
                    </a:lnTo>
                    <a:lnTo>
                      <a:pt x="19" y="14"/>
                    </a:lnTo>
                    <a:lnTo>
                      <a:pt x="18" y="13"/>
                    </a:lnTo>
                    <a:lnTo>
                      <a:pt x="19" y="13"/>
                    </a:lnTo>
                    <a:lnTo>
                      <a:pt x="20" y="12"/>
                    </a:lnTo>
                    <a:lnTo>
                      <a:pt x="21" y="12"/>
                    </a:lnTo>
                    <a:lnTo>
                      <a:pt x="21" y="11"/>
                    </a:lnTo>
                    <a:lnTo>
                      <a:pt x="21" y="10"/>
                    </a:lnTo>
                    <a:lnTo>
                      <a:pt x="21" y="9"/>
                    </a:lnTo>
                    <a:lnTo>
                      <a:pt x="20" y="9"/>
                    </a:lnTo>
                    <a:lnTo>
                      <a:pt x="20" y="8"/>
                    </a:lnTo>
                    <a:lnTo>
                      <a:pt x="23" y="6"/>
                    </a:lnTo>
                    <a:lnTo>
                      <a:pt x="24" y="6"/>
                    </a:lnTo>
                    <a:lnTo>
                      <a:pt x="25" y="6"/>
                    </a:lnTo>
                    <a:lnTo>
                      <a:pt x="26" y="6"/>
                    </a:lnTo>
                    <a:lnTo>
                      <a:pt x="26" y="5"/>
                    </a:lnTo>
                    <a:lnTo>
                      <a:pt x="26" y="4"/>
                    </a:lnTo>
                    <a:lnTo>
                      <a:pt x="27" y="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36" name="D775"/>
              <p:cNvSpPr>
                <a:spLocks noChangeAspect="1"/>
              </p:cNvSpPr>
              <p:nvPr/>
            </p:nvSpPr>
            <p:spPr bwMode="auto">
              <a:xfrm>
                <a:off x="2015" y="1022"/>
                <a:ext cx="4" cy="2"/>
              </a:xfrm>
              <a:custGeom>
                <a:avLst/>
                <a:gdLst>
                  <a:gd name="T0" fmla="*/ 4 w 4"/>
                  <a:gd name="T1" fmla="*/ 1 h 2"/>
                  <a:gd name="T2" fmla="*/ 3 w 4"/>
                  <a:gd name="T3" fmla="*/ 1 h 2"/>
                  <a:gd name="T4" fmla="*/ 2 w 4"/>
                  <a:gd name="T5" fmla="*/ 1 h 2"/>
                  <a:gd name="T6" fmla="*/ 1 w 4"/>
                  <a:gd name="T7" fmla="*/ 1 h 2"/>
                  <a:gd name="T8" fmla="*/ 1 w 4"/>
                  <a:gd name="T9" fmla="*/ 0 h 2"/>
                  <a:gd name="T10" fmla="*/ 0 w 4"/>
                  <a:gd name="T11" fmla="*/ 0 h 2"/>
                  <a:gd name="T12" fmla="*/ 0 w 4"/>
                  <a:gd name="T13" fmla="*/ 1 h 2"/>
                  <a:gd name="T14" fmla="*/ 0 w 4"/>
                  <a:gd name="T15" fmla="*/ 2 h 2"/>
                  <a:gd name="T16" fmla="*/ 1 w 4"/>
                  <a:gd name="T17" fmla="*/ 2 h 2"/>
                  <a:gd name="T18" fmla="*/ 2 w 4"/>
                  <a:gd name="T19" fmla="*/ 2 h 2"/>
                  <a:gd name="T20" fmla="*/ 3 w 4"/>
                  <a:gd name="T21" fmla="*/ 2 h 2"/>
                  <a:gd name="T22" fmla="*/ 4 w 4"/>
                  <a:gd name="T23" fmla="*/ 2 h 2"/>
                  <a:gd name="T24" fmla="*/ 4 w 4"/>
                  <a:gd name="T25" fmla="*/ 1 h 2"/>
                  <a:gd name="T26" fmla="*/ 4 w 4"/>
                  <a:gd name="T27" fmla="*/ 1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2"/>
                  <a:gd name="T44" fmla="*/ 4 w 4"/>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2">
                    <a:moveTo>
                      <a:pt x="4" y="1"/>
                    </a:moveTo>
                    <a:lnTo>
                      <a:pt x="3" y="1"/>
                    </a:lnTo>
                    <a:lnTo>
                      <a:pt x="2" y="1"/>
                    </a:lnTo>
                    <a:lnTo>
                      <a:pt x="1" y="1"/>
                    </a:lnTo>
                    <a:lnTo>
                      <a:pt x="1" y="0"/>
                    </a:lnTo>
                    <a:lnTo>
                      <a:pt x="0" y="0"/>
                    </a:lnTo>
                    <a:lnTo>
                      <a:pt x="0" y="1"/>
                    </a:lnTo>
                    <a:lnTo>
                      <a:pt x="0" y="2"/>
                    </a:lnTo>
                    <a:lnTo>
                      <a:pt x="1" y="2"/>
                    </a:lnTo>
                    <a:lnTo>
                      <a:pt x="2" y="2"/>
                    </a:lnTo>
                    <a:lnTo>
                      <a:pt x="3" y="2"/>
                    </a:lnTo>
                    <a:lnTo>
                      <a:pt x="4" y="2"/>
                    </a:lnTo>
                    <a:lnTo>
                      <a:pt x="4"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37" name="D776"/>
              <p:cNvSpPr>
                <a:spLocks noChangeAspect="1"/>
              </p:cNvSpPr>
              <p:nvPr/>
            </p:nvSpPr>
            <p:spPr bwMode="auto">
              <a:xfrm>
                <a:off x="2017" y="1027"/>
                <a:ext cx="5" cy="1"/>
              </a:xfrm>
              <a:custGeom>
                <a:avLst/>
                <a:gdLst>
                  <a:gd name="T0" fmla="*/ 4 w 5"/>
                  <a:gd name="T1" fmla="*/ 0 h 1"/>
                  <a:gd name="T2" fmla="*/ 3 w 5"/>
                  <a:gd name="T3" fmla="*/ 0 h 1"/>
                  <a:gd name="T4" fmla="*/ 2 w 5"/>
                  <a:gd name="T5" fmla="*/ 0 h 1"/>
                  <a:gd name="T6" fmla="*/ 1 w 5"/>
                  <a:gd name="T7" fmla="*/ 0 h 1"/>
                  <a:gd name="T8" fmla="*/ 0 w 5"/>
                  <a:gd name="T9" fmla="*/ 0 h 1"/>
                  <a:gd name="T10" fmla="*/ 0 w 5"/>
                  <a:gd name="T11" fmla="*/ 1 h 1"/>
                  <a:gd name="T12" fmla="*/ 1 w 5"/>
                  <a:gd name="T13" fmla="*/ 1 h 1"/>
                  <a:gd name="T14" fmla="*/ 2 w 5"/>
                  <a:gd name="T15" fmla="*/ 1 h 1"/>
                  <a:gd name="T16" fmla="*/ 3 w 5"/>
                  <a:gd name="T17" fmla="*/ 1 h 1"/>
                  <a:gd name="T18" fmla="*/ 4 w 5"/>
                  <a:gd name="T19" fmla="*/ 1 h 1"/>
                  <a:gd name="T20" fmla="*/ 5 w 5"/>
                  <a:gd name="T21" fmla="*/ 1 h 1"/>
                  <a:gd name="T22" fmla="*/ 4 w 5"/>
                  <a:gd name="T23" fmla="*/ 0 h 1"/>
                  <a:gd name="T24" fmla="*/ 4 w 5"/>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1"/>
                  <a:gd name="T41" fmla="*/ 5 w 5"/>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1">
                    <a:moveTo>
                      <a:pt x="4" y="0"/>
                    </a:moveTo>
                    <a:lnTo>
                      <a:pt x="3" y="0"/>
                    </a:lnTo>
                    <a:lnTo>
                      <a:pt x="2" y="0"/>
                    </a:lnTo>
                    <a:lnTo>
                      <a:pt x="1" y="0"/>
                    </a:lnTo>
                    <a:lnTo>
                      <a:pt x="0" y="0"/>
                    </a:lnTo>
                    <a:lnTo>
                      <a:pt x="0" y="1"/>
                    </a:lnTo>
                    <a:lnTo>
                      <a:pt x="1" y="1"/>
                    </a:lnTo>
                    <a:lnTo>
                      <a:pt x="2" y="1"/>
                    </a:lnTo>
                    <a:lnTo>
                      <a:pt x="3" y="1"/>
                    </a:lnTo>
                    <a:lnTo>
                      <a:pt x="4" y="1"/>
                    </a:lnTo>
                    <a:lnTo>
                      <a:pt x="5" y="1"/>
                    </a:lnTo>
                    <a:lnTo>
                      <a:pt x="4"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38" name="D777"/>
              <p:cNvSpPr>
                <a:spLocks noChangeAspect="1"/>
              </p:cNvSpPr>
              <p:nvPr/>
            </p:nvSpPr>
            <p:spPr bwMode="auto">
              <a:xfrm>
                <a:off x="1997" y="1002"/>
                <a:ext cx="3" cy="3"/>
              </a:xfrm>
              <a:custGeom>
                <a:avLst/>
                <a:gdLst>
                  <a:gd name="T0" fmla="*/ 2 w 3"/>
                  <a:gd name="T1" fmla="*/ 2 h 3"/>
                  <a:gd name="T2" fmla="*/ 1 w 3"/>
                  <a:gd name="T3" fmla="*/ 1 h 3"/>
                  <a:gd name="T4" fmla="*/ 1 w 3"/>
                  <a:gd name="T5" fmla="*/ 0 h 3"/>
                  <a:gd name="T6" fmla="*/ 0 w 3"/>
                  <a:gd name="T7" fmla="*/ 0 h 3"/>
                  <a:gd name="T8" fmla="*/ 0 w 3"/>
                  <a:gd name="T9" fmla="*/ 1 h 3"/>
                  <a:gd name="T10" fmla="*/ 0 w 3"/>
                  <a:gd name="T11" fmla="*/ 2 h 3"/>
                  <a:gd name="T12" fmla="*/ 1 w 3"/>
                  <a:gd name="T13" fmla="*/ 2 h 3"/>
                  <a:gd name="T14" fmla="*/ 2 w 3"/>
                  <a:gd name="T15" fmla="*/ 2 h 3"/>
                  <a:gd name="T16" fmla="*/ 3 w 3"/>
                  <a:gd name="T17" fmla="*/ 3 h 3"/>
                  <a:gd name="T18" fmla="*/ 3 w 3"/>
                  <a:gd name="T19" fmla="*/ 2 h 3"/>
                  <a:gd name="T20" fmla="*/ 2 w 3"/>
                  <a:gd name="T21" fmla="*/ 2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2" y="2"/>
                    </a:moveTo>
                    <a:lnTo>
                      <a:pt x="1" y="1"/>
                    </a:lnTo>
                    <a:lnTo>
                      <a:pt x="1" y="0"/>
                    </a:lnTo>
                    <a:lnTo>
                      <a:pt x="0" y="0"/>
                    </a:lnTo>
                    <a:lnTo>
                      <a:pt x="0" y="1"/>
                    </a:lnTo>
                    <a:lnTo>
                      <a:pt x="0" y="2"/>
                    </a:lnTo>
                    <a:lnTo>
                      <a:pt x="1" y="2"/>
                    </a:lnTo>
                    <a:lnTo>
                      <a:pt x="2" y="2"/>
                    </a:lnTo>
                    <a:lnTo>
                      <a:pt x="3" y="3"/>
                    </a:lnTo>
                    <a:lnTo>
                      <a:pt x="3" y="2"/>
                    </a:lnTo>
                    <a:lnTo>
                      <a:pt x="2" y="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239" name="D778"/>
              <p:cNvSpPr>
                <a:spLocks noChangeAspect="1"/>
              </p:cNvSpPr>
              <p:nvPr/>
            </p:nvSpPr>
            <p:spPr bwMode="auto">
              <a:xfrm>
                <a:off x="1995" y="1002"/>
                <a:ext cx="2" cy="6"/>
              </a:xfrm>
              <a:custGeom>
                <a:avLst/>
                <a:gdLst>
                  <a:gd name="T0" fmla="*/ 2 w 2"/>
                  <a:gd name="T1" fmla="*/ 5 h 6"/>
                  <a:gd name="T2" fmla="*/ 1 w 2"/>
                  <a:gd name="T3" fmla="*/ 4 h 6"/>
                  <a:gd name="T4" fmla="*/ 1 w 2"/>
                  <a:gd name="T5" fmla="*/ 3 h 6"/>
                  <a:gd name="T6" fmla="*/ 1 w 2"/>
                  <a:gd name="T7" fmla="*/ 2 h 6"/>
                  <a:gd name="T8" fmla="*/ 1 w 2"/>
                  <a:gd name="T9" fmla="*/ 1 h 6"/>
                  <a:gd name="T10" fmla="*/ 1 w 2"/>
                  <a:gd name="T11" fmla="*/ 0 h 6"/>
                  <a:gd name="T12" fmla="*/ 0 w 2"/>
                  <a:gd name="T13" fmla="*/ 0 h 6"/>
                  <a:gd name="T14" fmla="*/ 1 w 2"/>
                  <a:gd name="T15" fmla="*/ 1 h 6"/>
                  <a:gd name="T16" fmla="*/ 1 w 2"/>
                  <a:gd name="T17" fmla="*/ 2 h 6"/>
                  <a:gd name="T18" fmla="*/ 1 w 2"/>
                  <a:gd name="T19" fmla="*/ 3 h 6"/>
                  <a:gd name="T20" fmla="*/ 0 w 2"/>
                  <a:gd name="T21" fmla="*/ 4 h 6"/>
                  <a:gd name="T22" fmla="*/ 1 w 2"/>
                  <a:gd name="T23" fmla="*/ 5 h 6"/>
                  <a:gd name="T24" fmla="*/ 2 w 2"/>
                  <a:gd name="T25" fmla="*/ 6 h 6"/>
                  <a:gd name="T26" fmla="*/ 2 w 2"/>
                  <a:gd name="T27" fmla="*/ 5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6"/>
                  <a:gd name="T44" fmla="*/ 2 w 2"/>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6">
                    <a:moveTo>
                      <a:pt x="2" y="5"/>
                    </a:moveTo>
                    <a:lnTo>
                      <a:pt x="1" y="4"/>
                    </a:lnTo>
                    <a:lnTo>
                      <a:pt x="1" y="3"/>
                    </a:lnTo>
                    <a:lnTo>
                      <a:pt x="1" y="2"/>
                    </a:lnTo>
                    <a:lnTo>
                      <a:pt x="1" y="1"/>
                    </a:lnTo>
                    <a:lnTo>
                      <a:pt x="1" y="0"/>
                    </a:lnTo>
                    <a:lnTo>
                      <a:pt x="0" y="0"/>
                    </a:lnTo>
                    <a:lnTo>
                      <a:pt x="1" y="1"/>
                    </a:lnTo>
                    <a:lnTo>
                      <a:pt x="1" y="2"/>
                    </a:lnTo>
                    <a:lnTo>
                      <a:pt x="1" y="3"/>
                    </a:lnTo>
                    <a:lnTo>
                      <a:pt x="0" y="4"/>
                    </a:lnTo>
                    <a:lnTo>
                      <a:pt x="1" y="5"/>
                    </a:lnTo>
                    <a:lnTo>
                      <a:pt x="2" y="6"/>
                    </a:lnTo>
                    <a:lnTo>
                      <a:pt x="2" y="5"/>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42" name="Solomon_Islands"/>
            <p:cNvGrpSpPr>
              <a:grpSpLocks noChangeAspect="1"/>
            </p:cNvGrpSpPr>
            <p:nvPr/>
          </p:nvGrpSpPr>
          <p:grpSpPr bwMode="auto">
            <a:xfrm>
              <a:off x="3313" y="1512"/>
              <a:ext cx="88" cy="50"/>
              <a:chOff x="3313" y="1512"/>
              <a:chExt cx="88" cy="50"/>
            </a:xfrm>
          </p:grpSpPr>
          <p:sp>
            <p:nvSpPr>
              <p:cNvPr id="21222" name="D780"/>
              <p:cNvSpPr>
                <a:spLocks noChangeAspect="1"/>
              </p:cNvSpPr>
              <p:nvPr/>
            </p:nvSpPr>
            <p:spPr bwMode="auto">
              <a:xfrm>
                <a:off x="3344" y="1561"/>
                <a:ext cx="4" cy="1"/>
              </a:xfrm>
              <a:custGeom>
                <a:avLst/>
                <a:gdLst>
                  <a:gd name="T0" fmla="*/ 2 w 4"/>
                  <a:gd name="T1" fmla="*/ 1 h 1"/>
                  <a:gd name="T2" fmla="*/ 3 w 4"/>
                  <a:gd name="T3" fmla="*/ 1 h 1"/>
                  <a:gd name="T4" fmla="*/ 4 w 4"/>
                  <a:gd name="T5" fmla="*/ 1 h 1"/>
                  <a:gd name="T6" fmla="*/ 3 w 4"/>
                  <a:gd name="T7" fmla="*/ 0 h 1"/>
                  <a:gd name="T8" fmla="*/ 2 w 4"/>
                  <a:gd name="T9" fmla="*/ 0 h 1"/>
                  <a:gd name="T10" fmla="*/ 1 w 4"/>
                  <a:gd name="T11" fmla="*/ 0 h 1"/>
                  <a:gd name="T12" fmla="*/ 0 w 4"/>
                  <a:gd name="T13" fmla="*/ 0 h 1"/>
                  <a:gd name="T14" fmla="*/ 0 w 4"/>
                  <a:gd name="T15" fmla="*/ 1 h 1"/>
                  <a:gd name="T16" fmla="*/ 1 w 4"/>
                  <a:gd name="T17" fmla="*/ 1 h 1"/>
                  <a:gd name="T18" fmla="*/ 2 w 4"/>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
                  <a:gd name="T32" fmla="*/ 4 w 4"/>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
                    <a:moveTo>
                      <a:pt x="2" y="1"/>
                    </a:moveTo>
                    <a:lnTo>
                      <a:pt x="3" y="1"/>
                    </a:lnTo>
                    <a:lnTo>
                      <a:pt x="4" y="1"/>
                    </a:lnTo>
                    <a:lnTo>
                      <a:pt x="3" y="0"/>
                    </a:lnTo>
                    <a:lnTo>
                      <a:pt x="2" y="0"/>
                    </a:lnTo>
                    <a:lnTo>
                      <a:pt x="1" y="0"/>
                    </a:lnTo>
                    <a:lnTo>
                      <a:pt x="0" y="0"/>
                    </a:lnTo>
                    <a:lnTo>
                      <a:pt x="0" y="1"/>
                    </a:lnTo>
                    <a:lnTo>
                      <a:pt x="1" y="1"/>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3" name="D781"/>
              <p:cNvSpPr>
                <a:spLocks noChangeAspect="1"/>
              </p:cNvSpPr>
              <p:nvPr/>
            </p:nvSpPr>
            <p:spPr bwMode="auto">
              <a:xfrm>
                <a:off x="3313" y="1512"/>
                <a:ext cx="10" cy="7"/>
              </a:xfrm>
              <a:custGeom>
                <a:avLst/>
                <a:gdLst>
                  <a:gd name="T0" fmla="*/ 1 w 10"/>
                  <a:gd name="T1" fmla="*/ 2 h 7"/>
                  <a:gd name="T2" fmla="*/ 2 w 10"/>
                  <a:gd name="T3" fmla="*/ 4 h 7"/>
                  <a:gd name="T4" fmla="*/ 4 w 10"/>
                  <a:gd name="T5" fmla="*/ 6 h 7"/>
                  <a:gd name="T6" fmla="*/ 6 w 10"/>
                  <a:gd name="T7" fmla="*/ 6 h 7"/>
                  <a:gd name="T8" fmla="*/ 8 w 10"/>
                  <a:gd name="T9" fmla="*/ 7 h 7"/>
                  <a:gd name="T10" fmla="*/ 10 w 10"/>
                  <a:gd name="T11" fmla="*/ 7 h 7"/>
                  <a:gd name="T12" fmla="*/ 9 w 10"/>
                  <a:gd name="T13" fmla="*/ 6 h 7"/>
                  <a:gd name="T14" fmla="*/ 8 w 10"/>
                  <a:gd name="T15" fmla="*/ 6 h 7"/>
                  <a:gd name="T16" fmla="*/ 7 w 10"/>
                  <a:gd name="T17" fmla="*/ 5 h 7"/>
                  <a:gd name="T18" fmla="*/ 6 w 10"/>
                  <a:gd name="T19" fmla="*/ 4 h 7"/>
                  <a:gd name="T20" fmla="*/ 5 w 10"/>
                  <a:gd name="T21" fmla="*/ 4 h 7"/>
                  <a:gd name="T22" fmla="*/ 5 w 10"/>
                  <a:gd name="T23" fmla="*/ 3 h 7"/>
                  <a:gd name="T24" fmla="*/ 3 w 10"/>
                  <a:gd name="T25" fmla="*/ 2 h 7"/>
                  <a:gd name="T26" fmla="*/ 2 w 10"/>
                  <a:gd name="T27" fmla="*/ 2 h 7"/>
                  <a:gd name="T28" fmla="*/ 1 w 10"/>
                  <a:gd name="T29" fmla="*/ 0 h 7"/>
                  <a:gd name="T30" fmla="*/ 0 w 10"/>
                  <a:gd name="T31" fmla="*/ 1 h 7"/>
                  <a:gd name="T32" fmla="*/ 1 w 10"/>
                  <a:gd name="T33" fmla="*/ 2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7"/>
                  <a:gd name="T53" fmla="*/ 10 w 1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7">
                    <a:moveTo>
                      <a:pt x="1" y="2"/>
                    </a:moveTo>
                    <a:lnTo>
                      <a:pt x="2" y="4"/>
                    </a:lnTo>
                    <a:lnTo>
                      <a:pt x="4" y="6"/>
                    </a:lnTo>
                    <a:lnTo>
                      <a:pt x="6" y="6"/>
                    </a:lnTo>
                    <a:lnTo>
                      <a:pt x="8" y="7"/>
                    </a:lnTo>
                    <a:lnTo>
                      <a:pt x="10" y="7"/>
                    </a:lnTo>
                    <a:lnTo>
                      <a:pt x="9" y="6"/>
                    </a:lnTo>
                    <a:lnTo>
                      <a:pt x="8" y="6"/>
                    </a:lnTo>
                    <a:lnTo>
                      <a:pt x="7" y="5"/>
                    </a:lnTo>
                    <a:lnTo>
                      <a:pt x="6" y="4"/>
                    </a:lnTo>
                    <a:lnTo>
                      <a:pt x="5" y="4"/>
                    </a:lnTo>
                    <a:lnTo>
                      <a:pt x="5" y="3"/>
                    </a:lnTo>
                    <a:lnTo>
                      <a:pt x="3" y="2"/>
                    </a:lnTo>
                    <a:lnTo>
                      <a:pt x="2" y="2"/>
                    </a:lnTo>
                    <a:lnTo>
                      <a:pt x="1" y="0"/>
                    </a:lnTo>
                    <a:lnTo>
                      <a:pt x="0" y="1"/>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4" name="D782"/>
              <p:cNvSpPr>
                <a:spLocks noChangeAspect="1"/>
              </p:cNvSpPr>
              <p:nvPr/>
            </p:nvSpPr>
            <p:spPr bwMode="auto">
              <a:xfrm>
                <a:off x="3314" y="1521"/>
                <a:ext cx="2" cy="4"/>
              </a:xfrm>
              <a:custGeom>
                <a:avLst/>
                <a:gdLst>
                  <a:gd name="T0" fmla="*/ 0 w 2"/>
                  <a:gd name="T1" fmla="*/ 1 h 4"/>
                  <a:gd name="T2" fmla="*/ 0 w 2"/>
                  <a:gd name="T3" fmla="*/ 2 h 4"/>
                  <a:gd name="T4" fmla="*/ 1 w 2"/>
                  <a:gd name="T5" fmla="*/ 3 h 4"/>
                  <a:gd name="T6" fmla="*/ 1 w 2"/>
                  <a:gd name="T7" fmla="*/ 4 h 4"/>
                  <a:gd name="T8" fmla="*/ 2 w 2"/>
                  <a:gd name="T9" fmla="*/ 3 h 4"/>
                  <a:gd name="T10" fmla="*/ 2 w 2"/>
                  <a:gd name="T11" fmla="*/ 2 h 4"/>
                  <a:gd name="T12" fmla="*/ 1 w 2"/>
                  <a:gd name="T13" fmla="*/ 1 h 4"/>
                  <a:gd name="T14" fmla="*/ 0 w 2"/>
                  <a:gd name="T15" fmla="*/ 0 h 4"/>
                  <a:gd name="T16" fmla="*/ 0 w 2"/>
                  <a:gd name="T17" fmla="*/ 1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1"/>
                    </a:moveTo>
                    <a:lnTo>
                      <a:pt x="0" y="2"/>
                    </a:lnTo>
                    <a:lnTo>
                      <a:pt x="1" y="3"/>
                    </a:lnTo>
                    <a:lnTo>
                      <a:pt x="1" y="4"/>
                    </a:lnTo>
                    <a:lnTo>
                      <a:pt x="2" y="3"/>
                    </a:lnTo>
                    <a:lnTo>
                      <a:pt x="2" y="2"/>
                    </a:lnTo>
                    <a:lnTo>
                      <a:pt x="1"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5" name="D783"/>
              <p:cNvSpPr>
                <a:spLocks noChangeAspect="1"/>
              </p:cNvSpPr>
              <p:nvPr/>
            </p:nvSpPr>
            <p:spPr bwMode="auto">
              <a:xfrm>
                <a:off x="3318" y="1524"/>
                <a:ext cx="1" cy="3"/>
              </a:xfrm>
              <a:custGeom>
                <a:avLst/>
                <a:gdLst>
                  <a:gd name="T0" fmla="*/ 0 w 1"/>
                  <a:gd name="T1" fmla="*/ 0 h 3"/>
                  <a:gd name="T2" fmla="*/ 0 w 1"/>
                  <a:gd name="T3" fmla="*/ 1 h 3"/>
                  <a:gd name="T4" fmla="*/ 1 w 1"/>
                  <a:gd name="T5" fmla="*/ 3 h 3"/>
                  <a:gd name="T6" fmla="*/ 1 w 1"/>
                  <a:gd name="T7" fmla="*/ 2 h 3"/>
                  <a:gd name="T8" fmla="*/ 1 w 1"/>
                  <a:gd name="T9" fmla="*/ 1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0" y="1"/>
                    </a:lnTo>
                    <a:lnTo>
                      <a:pt x="1" y="3"/>
                    </a:lnTo>
                    <a:lnTo>
                      <a:pt x="1" y="2"/>
                    </a:lnTo>
                    <a:lnTo>
                      <a:pt x="1"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6" name="D784"/>
              <p:cNvSpPr>
                <a:spLocks noChangeAspect="1"/>
              </p:cNvSpPr>
              <p:nvPr/>
            </p:nvSpPr>
            <p:spPr bwMode="auto">
              <a:xfrm>
                <a:off x="3320" y="1526"/>
                <a:ext cx="6" cy="4"/>
              </a:xfrm>
              <a:custGeom>
                <a:avLst/>
                <a:gdLst>
                  <a:gd name="T0" fmla="*/ 1 w 6"/>
                  <a:gd name="T1" fmla="*/ 2 h 4"/>
                  <a:gd name="T2" fmla="*/ 2 w 6"/>
                  <a:gd name="T3" fmla="*/ 2 h 4"/>
                  <a:gd name="T4" fmla="*/ 4 w 6"/>
                  <a:gd name="T5" fmla="*/ 3 h 4"/>
                  <a:gd name="T6" fmla="*/ 5 w 6"/>
                  <a:gd name="T7" fmla="*/ 4 h 4"/>
                  <a:gd name="T8" fmla="*/ 6 w 6"/>
                  <a:gd name="T9" fmla="*/ 4 h 4"/>
                  <a:gd name="T10" fmla="*/ 5 w 6"/>
                  <a:gd name="T11" fmla="*/ 2 h 4"/>
                  <a:gd name="T12" fmla="*/ 4 w 6"/>
                  <a:gd name="T13" fmla="*/ 1 h 4"/>
                  <a:gd name="T14" fmla="*/ 3 w 6"/>
                  <a:gd name="T15" fmla="*/ 1 h 4"/>
                  <a:gd name="T16" fmla="*/ 3 w 6"/>
                  <a:gd name="T17" fmla="*/ 0 h 4"/>
                  <a:gd name="T18" fmla="*/ 2 w 6"/>
                  <a:gd name="T19" fmla="*/ 0 h 4"/>
                  <a:gd name="T20" fmla="*/ 1 w 6"/>
                  <a:gd name="T21" fmla="*/ 0 h 4"/>
                  <a:gd name="T22" fmla="*/ 0 w 6"/>
                  <a:gd name="T23" fmla="*/ 1 h 4"/>
                  <a:gd name="T24" fmla="*/ 0 w 6"/>
                  <a:gd name="T25" fmla="*/ 2 h 4"/>
                  <a:gd name="T26" fmla="*/ 1 w 6"/>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4"/>
                  <a:gd name="T44" fmla="*/ 6 w 6"/>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4">
                    <a:moveTo>
                      <a:pt x="1" y="2"/>
                    </a:moveTo>
                    <a:lnTo>
                      <a:pt x="2" y="2"/>
                    </a:lnTo>
                    <a:lnTo>
                      <a:pt x="4" y="3"/>
                    </a:lnTo>
                    <a:lnTo>
                      <a:pt x="5" y="4"/>
                    </a:lnTo>
                    <a:lnTo>
                      <a:pt x="6" y="4"/>
                    </a:lnTo>
                    <a:lnTo>
                      <a:pt x="5" y="2"/>
                    </a:lnTo>
                    <a:lnTo>
                      <a:pt x="4" y="1"/>
                    </a:lnTo>
                    <a:lnTo>
                      <a:pt x="3" y="1"/>
                    </a:lnTo>
                    <a:lnTo>
                      <a:pt x="3" y="0"/>
                    </a:lnTo>
                    <a:lnTo>
                      <a:pt x="2" y="0"/>
                    </a:lnTo>
                    <a:lnTo>
                      <a:pt x="1" y="0"/>
                    </a:lnTo>
                    <a:lnTo>
                      <a:pt x="0" y="1"/>
                    </a:lnTo>
                    <a:lnTo>
                      <a:pt x="0" y="2"/>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7" name="D785"/>
              <p:cNvSpPr>
                <a:spLocks noChangeAspect="1"/>
              </p:cNvSpPr>
              <p:nvPr/>
            </p:nvSpPr>
            <p:spPr bwMode="auto">
              <a:xfrm>
                <a:off x="3320" y="1530"/>
                <a:ext cx="1" cy="2"/>
              </a:xfrm>
              <a:custGeom>
                <a:avLst/>
                <a:gdLst>
                  <a:gd name="T0" fmla="*/ 1 w 1"/>
                  <a:gd name="T1" fmla="*/ 2 h 2"/>
                  <a:gd name="T2" fmla="*/ 1 w 1"/>
                  <a:gd name="T3" fmla="*/ 1 h 2"/>
                  <a:gd name="T4" fmla="*/ 1 w 1"/>
                  <a:gd name="T5" fmla="*/ 0 h 2"/>
                  <a:gd name="T6" fmla="*/ 0 w 1"/>
                  <a:gd name="T7" fmla="*/ 0 h 2"/>
                  <a:gd name="T8" fmla="*/ 1 w 1"/>
                  <a:gd name="T9" fmla="*/ 1 h 2"/>
                  <a:gd name="T10" fmla="*/ 1 w 1"/>
                  <a:gd name="T11" fmla="*/ 2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1" y="2"/>
                    </a:moveTo>
                    <a:lnTo>
                      <a:pt x="1" y="1"/>
                    </a:lnTo>
                    <a:lnTo>
                      <a:pt x="1" y="0"/>
                    </a:lnTo>
                    <a:lnTo>
                      <a:pt x="0" y="0"/>
                    </a:lnTo>
                    <a:lnTo>
                      <a:pt x="1" y="1"/>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8" name="D786"/>
              <p:cNvSpPr>
                <a:spLocks noChangeAspect="1"/>
              </p:cNvSpPr>
              <p:nvPr/>
            </p:nvSpPr>
            <p:spPr bwMode="auto">
              <a:xfrm>
                <a:off x="3326" y="1531"/>
                <a:ext cx="2" cy="1"/>
              </a:xfrm>
              <a:custGeom>
                <a:avLst/>
                <a:gdLst>
                  <a:gd name="T0" fmla="*/ 1 w 2"/>
                  <a:gd name="T1" fmla="*/ 1 h 1"/>
                  <a:gd name="T2" fmla="*/ 2 w 2"/>
                  <a:gd name="T3" fmla="*/ 1 h 1"/>
                  <a:gd name="T4" fmla="*/ 2 w 2"/>
                  <a:gd name="T5" fmla="*/ 0 h 1"/>
                  <a:gd name="T6" fmla="*/ 1 w 2"/>
                  <a:gd name="T7" fmla="*/ 0 h 1"/>
                  <a:gd name="T8" fmla="*/ 0 w 2"/>
                  <a:gd name="T9" fmla="*/ 0 h 1"/>
                  <a:gd name="T10" fmla="*/ 1 w 2"/>
                  <a:gd name="T11" fmla="*/ 1 h 1"/>
                  <a:gd name="T12" fmla="*/ 1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1" y="1"/>
                    </a:moveTo>
                    <a:lnTo>
                      <a:pt x="2" y="1"/>
                    </a:lnTo>
                    <a:lnTo>
                      <a:pt x="2" y="0"/>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29" name="D787"/>
              <p:cNvSpPr>
                <a:spLocks noChangeAspect="1"/>
              </p:cNvSpPr>
              <p:nvPr/>
            </p:nvSpPr>
            <p:spPr bwMode="auto">
              <a:xfrm>
                <a:off x="3332" y="1521"/>
                <a:ext cx="12" cy="9"/>
              </a:xfrm>
              <a:custGeom>
                <a:avLst/>
                <a:gdLst>
                  <a:gd name="T0" fmla="*/ 1 w 12"/>
                  <a:gd name="T1" fmla="*/ 1 h 9"/>
                  <a:gd name="T2" fmla="*/ 1 w 12"/>
                  <a:gd name="T3" fmla="*/ 2 h 9"/>
                  <a:gd name="T4" fmla="*/ 3 w 12"/>
                  <a:gd name="T5" fmla="*/ 4 h 9"/>
                  <a:gd name="T6" fmla="*/ 4 w 12"/>
                  <a:gd name="T7" fmla="*/ 4 h 9"/>
                  <a:gd name="T8" fmla="*/ 6 w 12"/>
                  <a:gd name="T9" fmla="*/ 5 h 9"/>
                  <a:gd name="T10" fmla="*/ 7 w 12"/>
                  <a:gd name="T11" fmla="*/ 6 h 9"/>
                  <a:gd name="T12" fmla="*/ 8 w 12"/>
                  <a:gd name="T13" fmla="*/ 7 h 9"/>
                  <a:gd name="T14" fmla="*/ 10 w 12"/>
                  <a:gd name="T15" fmla="*/ 8 h 9"/>
                  <a:gd name="T16" fmla="*/ 11 w 12"/>
                  <a:gd name="T17" fmla="*/ 9 h 9"/>
                  <a:gd name="T18" fmla="*/ 12 w 12"/>
                  <a:gd name="T19" fmla="*/ 9 h 9"/>
                  <a:gd name="T20" fmla="*/ 12 w 12"/>
                  <a:gd name="T21" fmla="*/ 8 h 9"/>
                  <a:gd name="T22" fmla="*/ 12 w 12"/>
                  <a:gd name="T23" fmla="*/ 7 h 9"/>
                  <a:gd name="T24" fmla="*/ 11 w 12"/>
                  <a:gd name="T25" fmla="*/ 6 h 9"/>
                  <a:gd name="T26" fmla="*/ 10 w 12"/>
                  <a:gd name="T27" fmla="*/ 6 h 9"/>
                  <a:gd name="T28" fmla="*/ 9 w 12"/>
                  <a:gd name="T29" fmla="*/ 5 h 9"/>
                  <a:gd name="T30" fmla="*/ 8 w 12"/>
                  <a:gd name="T31" fmla="*/ 5 h 9"/>
                  <a:gd name="T32" fmla="*/ 7 w 12"/>
                  <a:gd name="T33" fmla="*/ 4 h 9"/>
                  <a:gd name="T34" fmla="*/ 6 w 12"/>
                  <a:gd name="T35" fmla="*/ 3 h 9"/>
                  <a:gd name="T36" fmla="*/ 4 w 12"/>
                  <a:gd name="T37" fmla="*/ 2 h 9"/>
                  <a:gd name="T38" fmla="*/ 3 w 12"/>
                  <a:gd name="T39" fmla="*/ 2 h 9"/>
                  <a:gd name="T40" fmla="*/ 2 w 12"/>
                  <a:gd name="T41" fmla="*/ 1 h 9"/>
                  <a:gd name="T42" fmla="*/ 0 w 12"/>
                  <a:gd name="T43" fmla="*/ 0 h 9"/>
                  <a:gd name="T44" fmla="*/ 1 w 12"/>
                  <a:gd name="T45" fmla="*/ 1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9"/>
                  <a:gd name="T71" fmla="*/ 12 w 1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9">
                    <a:moveTo>
                      <a:pt x="1" y="1"/>
                    </a:moveTo>
                    <a:lnTo>
                      <a:pt x="1" y="2"/>
                    </a:lnTo>
                    <a:lnTo>
                      <a:pt x="3" y="4"/>
                    </a:lnTo>
                    <a:lnTo>
                      <a:pt x="4" y="4"/>
                    </a:lnTo>
                    <a:lnTo>
                      <a:pt x="6" y="5"/>
                    </a:lnTo>
                    <a:lnTo>
                      <a:pt x="7" y="6"/>
                    </a:lnTo>
                    <a:lnTo>
                      <a:pt x="8" y="7"/>
                    </a:lnTo>
                    <a:lnTo>
                      <a:pt x="10" y="8"/>
                    </a:lnTo>
                    <a:lnTo>
                      <a:pt x="11" y="9"/>
                    </a:lnTo>
                    <a:lnTo>
                      <a:pt x="12" y="9"/>
                    </a:lnTo>
                    <a:lnTo>
                      <a:pt x="12" y="8"/>
                    </a:lnTo>
                    <a:lnTo>
                      <a:pt x="12" y="7"/>
                    </a:lnTo>
                    <a:lnTo>
                      <a:pt x="11" y="6"/>
                    </a:lnTo>
                    <a:lnTo>
                      <a:pt x="10" y="6"/>
                    </a:lnTo>
                    <a:lnTo>
                      <a:pt x="9" y="5"/>
                    </a:lnTo>
                    <a:lnTo>
                      <a:pt x="8" y="5"/>
                    </a:lnTo>
                    <a:lnTo>
                      <a:pt x="7" y="4"/>
                    </a:lnTo>
                    <a:lnTo>
                      <a:pt x="6" y="3"/>
                    </a:lnTo>
                    <a:lnTo>
                      <a:pt x="4" y="2"/>
                    </a:lnTo>
                    <a:lnTo>
                      <a:pt x="3" y="2"/>
                    </a:lnTo>
                    <a:lnTo>
                      <a:pt x="2" y="1"/>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30" name="D788"/>
              <p:cNvSpPr>
                <a:spLocks noChangeAspect="1"/>
              </p:cNvSpPr>
              <p:nvPr/>
            </p:nvSpPr>
            <p:spPr bwMode="auto">
              <a:xfrm>
                <a:off x="3352" y="1529"/>
                <a:ext cx="8" cy="12"/>
              </a:xfrm>
              <a:custGeom>
                <a:avLst/>
                <a:gdLst>
                  <a:gd name="T0" fmla="*/ 1 w 8"/>
                  <a:gd name="T1" fmla="*/ 1 h 12"/>
                  <a:gd name="T2" fmla="*/ 1 w 8"/>
                  <a:gd name="T3" fmla="*/ 2 h 12"/>
                  <a:gd name="T4" fmla="*/ 1 w 8"/>
                  <a:gd name="T5" fmla="*/ 4 h 12"/>
                  <a:gd name="T6" fmla="*/ 2 w 8"/>
                  <a:gd name="T7" fmla="*/ 6 h 12"/>
                  <a:gd name="T8" fmla="*/ 3 w 8"/>
                  <a:gd name="T9" fmla="*/ 8 h 12"/>
                  <a:gd name="T10" fmla="*/ 5 w 8"/>
                  <a:gd name="T11" fmla="*/ 10 h 12"/>
                  <a:gd name="T12" fmla="*/ 6 w 8"/>
                  <a:gd name="T13" fmla="*/ 11 h 12"/>
                  <a:gd name="T14" fmla="*/ 8 w 8"/>
                  <a:gd name="T15" fmla="*/ 11 h 12"/>
                  <a:gd name="T16" fmla="*/ 8 w 8"/>
                  <a:gd name="T17" fmla="*/ 12 h 12"/>
                  <a:gd name="T18" fmla="*/ 8 w 8"/>
                  <a:gd name="T19" fmla="*/ 10 h 12"/>
                  <a:gd name="T20" fmla="*/ 7 w 8"/>
                  <a:gd name="T21" fmla="*/ 9 h 12"/>
                  <a:gd name="T22" fmla="*/ 6 w 8"/>
                  <a:gd name="T23" fmla="*/ 9 h 12"/>
                  <a:gd name="T24" fmla="*/ 5 w 8"/>
                  <a:gd name="T25" fmla="*/ 8 h 12"/>
                  <a:gd name="T26" fmla="*/ 6 w 8"/>
                  <a:gd name="T27" fmla="*/ 8 h 12"/>
                  <a:gd name="T28" fmla="*/ 5 w 8"/>
                  <a:gd name="T29" fmla="*/ 7 h 12"/>
                  <a:gd name="T30" fmla="*/ 4 w 8"/>
                  <a:gd name="T31" fmla="*/ 5 h 12"/>
                  <a:gd name="T32" fmla="*/ 3 w 8"/>
                  <a:gd name="T33" fmla="*/ 4 h 12"/>
                  <a:gd name="T34" fmla="*/ 3 w 8"/>
                  <a:gd name="T35" fmla="*/ 3 h 12"/>
                  <a:gd name="T36" fmla="*/ 3 w 8"/>
                  <a:gd name="T37" fmla="*/ 2 h 12"/>
                  <a:gd name="T38" fmla="*/ 2 w 8"/>
                  <a:gd name="T39" fmla="*/ 1 h 12"/>
                  <a:gd name="T40" fmla="*/ 1 w 8"/>
                  <a:gd name="T41" fmla="*/ 0 h 12"/>
                  <a:gd name="T42" fmla="*/ 0 w 8"/>
                  <a:gd name="T43" fmla="*/ 0 h 12"/>
                  <a:gd name="T44" fmla="*/ 0 w 8"/>
                  <a:gd name="T45" fmla="*/ 1 h 12"/>
                  <a:gd name="T46" fmla="*/ 1 w 8"/>
                  <a:gd name="T47" fmla="*/ 1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2"/>
                  <a:gd name="T74" fmla="*/ 8 w 8"/>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2">
                    <a:moveTo>
                      <a:pt x="1" y="1"/>
                    </a:moveTo>
                    <a:lnTo>
                      <a:pt x="1" y="2"/>
                    </a:lnTo>
                    <a:lnTo>
                      <a:pt x="1" y="4"/>
                    </a:lnTo>
                    <a:lnTo>
                      <a:pt x="2" y="6"/>
                    </a:lnTo>
                    <a:lnTo>
                      <a:pt x="3" y="8"/>
                    </a:lnTo>
                    <a:lnTo>
                      <a:pt x="5" y="10"/>
                    </a:lnTo>
                    <a:lnTo>
                      <a:pt x="6" y="11"/>
                    </a:lnTo>
                    <a:lnTo>
                      <a:pt x="8" y="11"/>
                    </a:lnTo>
                    <a:lnTo>
                      <a:pt x="8" y="12"/>
                    </a:lnTo>
                    <a:lnTo>
                      <a:pt x="8" y="10"/>
                    </a:lnTo>
                    <a:lnTo>
                      <a:pt x="7" y="9"/>
                    </a:lnTo>
                    <a:lnTo>
                      <a:pt x="6" y="9"/>
                    </a:lnTo>
                    <a:lnTo>
                      <a:pt x="5" y="8"/>
                    </a:lnTo>
                    <a:lnTo>
                      <a:pt x="6" y="8"/>
                    </a:lnTo>
                    <a:lnTo>
                      <a:pt x="5" y="7"/>
                    </a:lnTo>
                    <a:lnTo>
                      <a:pt x="4" y="5"/>
                    </a:lnTo>
                    <a:lnTo>
                      <a:pt x="3" y="4"/>
                    </a:lnTo>
                    <a:lnTo>
                      <a:pt x="3" y="3"/>
                    </a:lnTo>
                    <a:lnTo>
                      <a:pt x="3" y="2"/>
                    </a:lnTo>
                    <a:lnTo>
                      <a:pt x="2" y="1"/>
                    </a:lnTo>
                    <a:lnTo>
                      <a:pt x="1" y="0"/>
                    </a:lnTo>
                    <a:lnTo>
                      <a:pt x="0" y="0"/>
                    </a:lnTo>
                    <a:lnTo>
                      <a:pt x="0"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31" name="D789"/>
              <p:cNvSpPr>
                <a:spLocks noChangeAspect="1"/>
              </p:cNvSpPr>
              <p:nvPr/>
            </p:nvSpPr>
            <p:spPr bwMode="auto">
              <a:xfrm>
                <a:off x="3347" y="1535"/>
                <a:ext cx="3" cy="1"/>
              </a:xfrm>
              <a:custGeom>
                <a:avLst/>
                <a:gdLst>
                  <a:gd name="T0" fmla="*/ 1 w 3"/>
                  <a:gd name="T1" fmla="*/ 1 h 1"/>
                  <a:gd name="T2" fmla="*/ 2 w 3"/>
                  <a:gd name="T3" fmla="*/ 1 h 1"/>
                  <a:gd name="T4" fmla="*/ 3 w 3"/>
                  <a:gd name="T5" fmla="*/ 1 h 1"/>
                  <a:gd name="T6" fmla="*/ 2 w 3"/>
                  <a:gd name="T7" fmla="*/ 0 h 1"/>
                  <a:gd name="T8" fmla="*/ 1 w 3"/>
                  <a:gd name="T9" fmla="*/ 0 h 1"/>
                  <a:gd name="T10" fmla="*/ 0 w 3"/>
                  <a:gd name="T11" fmla="*/ 0 h 1"/>
                  <a:gd name="T12" fmla="*/ 1 w 3"/>
                  <a:gd name="T13" fmla="*/ 1 h 1"/>
                  <a:gd name="T14" fmla="*/ 0 60000 65536"/>
                  <a:gd name="T15" fmla="*/ 0 60000 65536"/>
                  <a:gd name="T16" fmla="*/ 0 60000 65536"/>
                  <a:gd name="T17" fmla="*/ 0 60000 65536"/>
                  <a:gd name="T18" fmla="*/ 0 60000 65536"/>
                  <a:gd name="T19" fmla="*/ 0 60000 65536"/>
                  <a:gd name="T20" fmla="*/ 0 60000 65536"/>
                  <a:gd name="T21" fmla="*/ 0 w 3"/>
                  <a:gd name="T22" fmla="*/ 0 h 1"/>
                  <a:gd name="T23" fmla="*/ 3 w 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1">
                    <a:moveTo>
                      <a:pt x="1" y="1"/>
                    </a:moveTo>
                    <a:lnTo>
                      <a:pt x="2" y="1"/>
                    </a:lnTo>
                    <a:lnTo>
                      <a:pt x="3" y="1"/>
                    </a:lnTo>
                    <a:lnTo>
                      <a:pt x="2" y="0"/>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32" name="D790"/>
              <p:cNvSpPr>
                <a:spLocks noChangeAspect="1"/>
              </p:cNvSpPr>
              <p:nvPr/>
            </p:nvSpPr>
            <p:spPr bwMode="auto">
              <a:xfrm>
                <a:off x="3342" y="1537"/>
                <a:ext cx="12" cy="7"/>
              </a:xfrm>
              <a:custGeom>
                <a:avLst/>
                <a:gdLst>
                  <a:gd name="T0" fmla="*/ 0 w 12"/>
                  <a:gd name="T1" fmla="*/ 2 h 7"/>
                  <a:gd name="T2" fmla="*/ 0 w 12"/>
                  <a:gd name="T3" fmla="*/ 3 h 7"/>
                  <a:gd name="T4" fmla="*/ 1 w 12"/>
                  <a:gd name="T5" fmla="*/ 4 h 7"/>
                  <a:gd name="T6" fmla="*/ 2 w 12"/>
                  <a:gd name="T7" fmla="*/ 5 h 7"/>
                  <a:gd name="T8" fmla="*/ 4 w 12"/>
                  <a:gd name="T9" fmla="*/ 6 h 7"/>
                  <a:gd name="T10" fmla="*/ 5 w 12"/>
                  <a:gd name="T11" fmla="*/ 6 h 7"/>
                  <a:gd name="T12" fmla="*/ 6 w 12"/>
                  <a:gd name="T13" fmla="*/ 6 h 7"/>
                  <a:gd name="T14" fmla="*/ 8 w 12"/>
                  <a:gd name="T15" fmla="*/ 6 h 7"/>
                  <a:gd name="T16" fmla="*/ 9 w 12"/>
                  <a:gd name="T17" fmla="*/ 7 h 7"/>
                  <a:gd name="T18" fmla="*/ 11 w 12"/>
                  <a:gd name="T19" fmla="*/ 7 h 7"/>
                  <a:gd name="T20" fmla="*/ 12 w 12"/>
                  <a:gd name="T21" fmla="*/ 6 h 7"/>
                  <a:gd name="T22" fmla="*/ 12 w 12"/>
                  <a:gd name="T23" fmla="*/ 5 h 7"/>
                  <a:gd name="T24" fmla="*/ 11 w 12"/>
                  <a:gd name="T25" fmla="*/ 5 h 7"/>
                  <a:gd name="T26" fmla="*/ 10 w 12"/>
                  <a:gd name="T27" fmla="*/ 4 h 7"/>
                  <a:gd name="T28" fmla="*/ 9 w 12"/>
                  <a:gd name="T29" fmla="*/ 3 h 7"/>
                  <a:gd name="T30" fmla="*/ 8 w 12"/>
                  <a:gd name="T31" fmla="*/ 3 h 7"/>
                  <a:gd name="T32" fmla="*/ 7 w 12"/>
                  <a:gd name="T33" fmla="*/ 2 h 7"/>
                  <a:gd name="T34" fmla="*/ 6 w 12"/>
                  <a:gd name="T35" fmla="*/ 2 h 7"/>
                  <a:gd name="T36" fmla="*/ 5 w 12"/>
                  <a:gd name="T37" fmla="*/ 2 h 7"/>
                  <a:gd name="T38" fmla="*/ 4 w 12"/>
                  <a:gd name="T39" fmla="*/ 2 h 7"/>
                  <a:gd name="T40" fmla="*/ 2 w 12"/>
                  <a:gd name="T41" fmla="*/ 1 h 7"/>
                  <a:gd name="T42" fmla="*/ 1 w 12"/>
                  <a:gd name="T43" fmla="*/ 1 h 7"/>
                  <a:gd name="T44" fmla="*/ 1 w 12"/>
                  <a:gd name="T45" fmla="*/ 0 h 7"/>
                  <a:gd name="T46" fmla="*/ 0 w 12"/>
                  <a:gd name="T47" fmla="*/ 1 h 7"/>
                  <a:gd name="T48" fmla="*/ 0 w 12"/>
                  <a:gd name="T49" fmla="*/ 2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7"/>
                  <a:gd name="T77" fmla="*/ 12 w 12"/>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7">
                    <a:moveTo>
                      <a:pt x="0" y="2"/>
                    </a:moveTo>
                    <a:lnTo>
                      <a:pt x="0" y="3"/>
                    </a:lnTo>
                    <a:lnTo>
                      <a:pt x="1" y="4"/>
                    </a:lnTo>
                    <a:lnTo>
                      <a:pt x="2" y="5"/>
                    </a:lnTo>
                    <a:lnTo>
                      <a:pt x="4" y="6"/>
                    </a:lnTo>
                    <a:lnTo>
                      <a:pt x="5" y="6"/>
                    </a:lnTo>
                    <a:lnTo>
                      <a:pt x="6" y="6"/>
                    </a:lnTo>
                    <a:lnTo>
                      <a:pt x="8" y="6"/>
                    </a:lnTo>
                    <a:lnTo>
                      <a:pt x="9" y="7"/>
                    </a:lnTo>
                    <a:lnTo>
                      <a:pt x="11" y="7"/>
                    </a:lnTo>
                    <a:lnTo>
                      <a:pt x="12" y="6"/>
                    </a:lnTo>
                    <a:lnTo>
                      <a:pt x="12" y="5"/>
                    </a:lnTo>
                    <a:lnTo>
                      <a:pt x="11" y="5"/>
                    </a:lnTo>
                    <a:lnTo>
                      <a:pt x="10" y="4"/>
                    </a:lnTo>
                    <a:lnTo>
                      <a:pt x="9" y="3"/>
                    </a:lnTo>
                    <a:lnTo>
                      <a:pt x="8" y="3"/>
                    </a:lnTo>
                    <a:lnTo>
                      <a:pt x="7" y="2"/>
                    </a:lnTo>
                    <a:lnTo>
                      <a:pt x="6" y="2"/>
                    </a:lnTo>
                    <a:lnTo>
                      <a:pt x="5" y="2"/>
                    </a:lnTo>
                    <a:lnTo>
                      <a:pt x="4" y="2"/>
                    </a:lnTo>
                    <a:lnTo>
                      <a:pt x="2" y="1"/>
                    </a:lnTo>
                    <a:lnTo>
                      <a:pt x="1" y="1"/>
                    </a:lnTo>
                    <a:lnTo>
                      <a:pt x="1" y="0"/>
                    </a:lnTo>
                    <a:lnTo>
                      <a:pt x="0" y="1"/>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33" name="D791"/>
              <p:cNvSpPr>
                <a:spLocks noChangeAspect="1"/>
              </p:cNvSpPr>
              <p:nvPr/>
            </p:nvSpPr>
            <p:spPr bwMode="auto">
              <a:xfrm>
                <a:off x="3358" y="1546"/>
                <a:ext cx="9" cy="6"/>
              </a:xfrm>
              <a:custGeom>
                <a:avLst/>
                <a:gdLst>
                  <a:gd name="T0" fmla="*/ 1 w 9"/>
                  <a:gd name="T1" fmla="*/ 0 h 6"/>
                  <a:gd name="T2" fmla="*/ 1 w 9"/>
                  <a:gd name="T3" fmla="*/ 1 h 6"/>
                  <a:gd name="T4" fmla="*/ 2 w 9"/>
                  <a:gd name="T5" fmla="*/ 3 h 6"/>
                  <a:gd name="T6" fmla="*/ 3 w 9"/>
                  <a:gd name="T7" fmla="*/ 3 h 6"/>
                  <a:gd name="T8" fmla="*/ 5 w 9"/>
                  <a:gd name="T9" fmla="*/ 5 h 6"/>
                  <a:gd name="T10" fmla="*/ 7 w 9"/>
                  <a:gd name="T11" fmla="*/ 6 h 6"/>
                  <a:gd name="T12" fmla="*/ 9 w 9"/>
                  <a:gd name="T13" fmla="*/ 6 h 6"/>
                  <a:gd name="T14" fmla="*/ 9 w 9"/>
                  <a:gd name="T15" fmla="*/ 5 h 6"/>
                  <a:gd name="T16" fmla="*/ 8 w 9"/>
                  <a:gd name="T17" fmla="*/ 4 h 6"/>
                  <a:gd name="T18" fmla="*/ 7 w 9"/>
                  <a:gd name="T19" fmla="*/ 3 h 6"/>
                  <a:gd name="T20" fmla="*/ 5 w 9"/>
                  <a:gd name="T21" fmla="*/ 2 h 6"/>
                  <a:gd name="T22" fmla="*/ 4 w 9"/>
                  <a:gd name="T23" fmla="*/ 2 h 6"/>
                  <a:gd name="T24" fmla="*/ 2 w 9"/>
                  <a:gd name="T25" fmla="*/ 1 h 6"/>
                  <a:gd name="T26" fmla="*/ 1 w 9"/>
                  <a:gd name="T27" fmla="*/ 1 h 6"/>
                  <a:gd name="T28" fmla="*/ 0 w 9"/>
                  <a:gd name="T29" fmla="*/ 0 h 6"/>
                  <a:gd name="T30" fmla="*/ 1 w 9"/>
                  <a:gd name="T31" fmla="*/ 0 h 6"/>
                  <a:gd name="T32" fmla="*/ 1 w 9"/>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6"/>
                  <a:gd name="T53" fmla="*/ 9 w 9"/>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6">
                    <a:moveTo>
                      <a:pt x="1" y="0"/>
                    </a:moveTo>
                    <a:lnTo>
                      <a:pt x="1" y="1"/>
                    </a:lnTo>
                    <a:lnTo>
                      <a:pt x="2" y="3"/>
                    </a:lnTo>
                    <a:lnTo>
                      <a:pt x="3" y="3"/>
                    </a:lnTo>
                    <a:lnTo>
                      <a:pt x="5" y="5"/>
                    </a:lnTo>
                    <a:lnTo>
                      <a:pt x="7" y="6"/>
                    </a:lnTo>
                    <a:lnTo>
                      <a:pt x="9" y="6"/>
                    </a:lnTo>
                    <a:lnTo>
                      <a:pt x="9" y="5"/>
                    </a:lnTo>
                    <a:lnTo>
                      <a:pt x="8" y="4"/>
                    </a:lnTo>
                    <a:lnTo>
                      <a:pt x="7" y="3"/>
                    </a:lnTo>
                    <a:lnTo>
                      <a:pt x="5" y="2"/>
                    </a:lnTo>
                    <a:lnTo>
                      <a:pt x="4" y="2"/>
                    </a:lnTo>
                    <a:lnTo>
                      <a:pt x="2" y="1"/>
                    </a:lnTo>
                    <a:lnTo>
                      <a:pt x="1"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34" name="D792"/>
              <p:cNvSpPr>
                <a:spLocks noChangeAspect="1"/>
              </p:cNvSpPr>
              <p:nvPr/>
            </p:nvSpPr>
            <p:spPr bwMode="auto">
              <a:xfrm>
                <a:off x="3398" y="1551"/>
                <a:ext cx="3" cy="2"/>
              </a:xfrm>
              <a:custGeom>
                <a:avLst/>
                <a:gdLst>
                  <a:gd name="T0" fmla="*/ 0 w 3"/>
                  <a:gd name="T1" fmla="*/ 1 h 2"/>
                  <a:gd name="T2" fmla="*/ 1 w 3"/>
                  <a:gd name="T3" fmla="*/ 1 h 2"/>
                  <a:gd name="T4" fmla="*/ 1 w 3"/>
                  <a:gd name="T5" fmla="*/ 2 h 2"/>
                  <a:gd name="T6" fmla="*/ 2 w 3"/>
                  <a:gd name="T7" fmla="*/ 1 h 2"/>
                  <a:gd name="T8" fmla="*/ 3 w 3"/>
                  <a:gd name="T9" fmla="*/ 1 h 2"/>
                  <a:gd name="T10" fmla="*/ 3 w 3"/>
                  <a:gd name="T11" fmla="*/ 0 h 2"/>
                  <a:gd name="T12" fmla="*/ 2 w 3"/>
                  <a:gd name="T13" fmla="*/ 0 h 2"/>
                  <a:gd name="T14" fmla="*/ 1 w 3"/>
                  <a:gd name="T15" fmla="*/ 0 h 2"/>
                  <a:gd name="T16" fmla="*/ 0 w 3"/>
                  <a:gd name="T17" fmla="*/ 0 h 2"/>
                  <a:gd name="T18" fmla="*/ 0 w 3"/>
                  <a:gd name="T19" fmla="*/ 1 h 2"/>
                  <a:gd name="T20" fmla="*/ 0 w 3"/>
                  <a:gd name="T21" fmla="*/ 1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2"/>
                  <a:gd name="T35" fmla="*/ 3 w 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2">
                    <a:moveTo>
                      <a:pt x="0" y="1"/>
                    </a:moveTo>
                    <a:lnTo>
                      <a:pt x="1" y="1"/>
                    </a:lnTo>
                    <a:lnTo>
                      <a:pt x="1" y="2"/>
                    </a:lnTo>
                    <a:lnTo>
                      <a:pt x="2" y="1"/>
                    </a:lnTo>
                    <a:lnTo>
                      <a:pt x="3" y="1"/>
                    </a:lnTo>
                    <a:lnTo>
                      <a:pt x="3" y="0"/>
                    </a:lnTo>
                    <a:lnTo>
                      <a:pt x="2" y="0"/>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43" name="Somalia"/>
            <p:cNvSpPr>
              <a:spLocks noChangeAspect="1"/>
            </p:cNvSpPr>
            <p:nvPr/>
          </p:nvSpPr>
          <p:spPr bwMode="auto">
            <a:xfrm>
              <a:off x="2243" y="1341"/>
              <a:ext cx="95" cy="126"/>
            </a:xfrm>
            <a:custGeom>
              <a:avLst/>
              <a:gdLst>
                <a:gd name="T0" fmla="*/ 83 w 95"/>
                <a:gd name="T1" fmla="*/ 4 h 126"/>
                <a:gd name="T2" fmla="*/ 89 w 95"/>
                <a:gd name="T3" fmla="*/ 0 h 126"/>
                <a:gd name="T4" fmla="*/ 93 w 95"/>
                <a:gd name="T5" fmla="*/ 4 h 126"/>
                <a:gd name="T6" fmla="*/ 94 w 95"/>
                <a:gd name="T7" fmla="*/ 10 h 126"/>
                <a:gd name="T8" fmla="*/ 92 w 95"/>
                <a:gd name="T9" fmla="*/ 15 h 126"/>
                <a:gd name="T10" fmla="*/ 92 w 95"/>
                <a:gd name="T11" fmla="*/ 15 h 126"/>
                <a:gd name="T12" fmla="*/ 90 w 95"/>
                <a:gd name="T13" fmla="*/ 23 h 126"/>
                <a:gd name="T14" fmla="*/ 87 w 95"/>
                <a:gd name="T15" fmla="*/ 30 h 126"/>
                <a:gd name="T16" fmla="*/ 83 w 95"/>
                <a:gd name="T17" fmla="*/ 35 h 126"/>
                <a:gd name="T18" fmla="*/ 81 w 95"/>
                <a:gd name="T19" fmla="*/ 42 h 126"/>
                <a:gd name="T20" fmla="*/ 77 w 95"/>
                <a:gd name="T21" fmla="*/ 47 h 126"/>
                <a:gd name="T22" fmla="*/ 75 w 95"/>
                <a:gd name="T23" fmla="*/ 54 h 126"/>
                <a:gd name="T24" fmla="*/ 72 w 95"/>
                <a:gd name="T25" fmla="*/ 60 h 126"/>
                <a:gd name="T26" fmla="*/ 67 w 95"/>
                <a:gd name="T27" fmla="*/ 64 h 126"/>
                <a:gd name="T28" fmla="*/ 64 w 95"/>
                <a:gd name="T29" fmla="*/ 71 h 126"/>
                <a:gd name="T30" fmla="*/ 58 w 95"/>
                <a:gd name="T31" fmla="*/ 76 h 126"/>
                <a:gd name="T32" fmla="*/ 52 w 95"/>
                <a:gd name="T33" fmla="*/ 82 h 126"/>
                <a:gd name="T34" fmla="*/ 46 w 95"/>
                <a:gd name="T35" fmla="*/ 89 h 126"/>
                <a:gd name="T36" fmla="*/ 37 w 95"/>
                <a:gd name="T37" fmla="*/ 94 h 126"/>
                <a:gd name="T38" fmla="*/ 29 w 95"/>
                <a:gd name="T39" fmla="*/ 101 h 126"/>
                <a:gd name="T40" fmla="*/ 20 w 95"/>
                <a:gd name="T41" fmla="*/ 110 h 126"/>
                <a:gd name="T42" fmla="*/ 14 w 95"/>
                <a:gd name="T43" fmla="*/ 114 h 126"/>
                <a:gd name="T44" fmla="*/ 10 w 95"/>
                <a:gd name="T45" fmla="*/ 121 h 126"/>
                <a:gd name="T46" fmla="*/ 5 w 95"/>
                <a:gd name="T47" fmla="*/ 126 h 126"/>
                <a:gd name="T48" fmla="*/ 0 w 95"/>
                <a:gd name="T49" fmla="*/ 118 h 126"/>
                <a:gd name="T50" fmla="*/ 0 w 95"/>
                <a:gd name="T51" fmla="*/ 107 h 126"/>
                <a:gd name="T52" fmla="*/ 0 w 95"/>
                <a:gd name="T53" fmla="*/ 96 h 126"/>
                <a:gd name="T54" fmla="*/ 0 w 95"/>
                <a:gd name="T55" fmla="*/ 86 h 126"/>
                <a:gd name="T56" fmla="*/ 5 w 95"/>
                <a:gd name="T57" fmla="*/ 81 h 126"/>
                <a:gd name="T58" fmla="*/ 8 w 95"/>
                <a:gd name="T59" fmla="*/ 74 h 126"/>
                <a:gd name="T60" fmla="*/ 15 w 95"/>
                <a:gd name="T61" fmla="*/ 71 h 126"/>
                <a:gd name="T62" fmla="*/ 21 w 95"/>
                <a:gd name="T63" fmla="*/ 68 h 126"/>
                <a:gd name="T64" fmla="*/ 27 w 95"/>
                <a:gd name="T65" fmla="*/ 65 h 126"/>
                <a:gd name="T66" fmla="*/ 35 w 95"/>
                <a:gd name="T67" fmla="*/ 64 h 126"/>
                <a:gd name="T68" fmla="*/ 41 w 95"/>
                <a:gd name="T69" fmla="*/ 61 h 126"/>
                <a:gd name="T70" fmla="*/ 45 w 95"/>
                <a:gd name="T71" fmla="*/ 56 h 126"/>
                <a:gd name="T72" fmla="*/ 50 w 95"/>
                <a:gd name="T73" fmla="*/ 52 h 126"/>
                <a:gd name="T74" fmla="*/ 54 w 95"/>
                <a:gd name="T75" fmla="*/ 47 h 126"/>
                <a:gd name="T76" fmla="*/ 59 w 95"/>
                <a:gd name="T77" fmla="*/ 43 h 126"/>
                <a:gd name="T78" fmla="*/ 64 w 95"/>
                <a:gd name="T79" fmla="*/ 38 h 126"/>
                <a:gd name="T80" fmla="*/ 59 w 95"/>
                <a:gd name="T81" fmla="*/ 36 h 126"/>
                <a:gd name="T82" fmla="*/ 51 w 95"/>
                <a:gd name="T83" fmla="*/ 34 h 126"/>
                <a:gd name="T84" fmla="*/ 44 w 95"/>
                <a:gd name="T85" fmla="*/ 32 h 126"/>
                <a:gd name="T86" fmla="*/ 37 w 95"/>
                <a:gd name="T87" fmla="*/ 29 h 126"/>
                <a:gd name="T88" fmla="*/ 30 w 95"/>
                <a:gd name="T89" fmla="*/ 27 h 126"/>
                <a:gd name="T90" fmla="*/ 25 w 95"/>
                <a:gd name="T91" fmla="*/ 23 h 126"/>
                <a:gd name="T92" fmla="*/ 21 w 95"/>
                <a:gd name="T93" fmla="*/ 18 h 126"/>
                <a:gd name="T94" fmla="*/ 17 w 95"/>
                <a:gd name="T95" fmla="*/ 12 h 126"/>
                <a:gd name="T96" fmla="*/ 20 w 95"/>
                <a:gd name="T97" fmla="*/ 6 h 126"/>
                <a:gd name="T98" fmla="*/ 24 w 95"/>
                <a:gd name="T99" fmla="*/ 7 h 126"/>
                <a:gd name="T100" fmla="*/ 28 w 95"/>
                <a:gd name="T101" fmla="*/ 13 h 126"/>
                <a:gd name="T102" fmla="*/ 36 w 95"/>
                <a:gd name="T103" fmla="*/ 14 h 126"/>
                <a:gd name="T104" fmla="*/ 43 w 95"/>
                <a:gd name="T105" fmla="*/ 11 h 126"/>
                <a:gd name="T106" fmla="*/ 49 w 95"/>
                <a:gd name="T107" fmla="*/ 11 h 126"/>
                <a:gd name="T108" fmla="*/ 54 w 95"/>
                <a:gd name="T109" fmla="*/ 11 h 126"/>
                <a:gd name="T110" fmla="*/ 59 w 95"/>
                <a:gd name="T111" fmla="*/ 7 h 126"/>
                <a:gd name="T112" fmla="*/ 66 w 95"/>
                <a:gd name="T113" fmla="*/ 7 h 126"/>
                <a:gd name="T114" fmla="*/ 74 w 95"/>
                <a:gd name="T115" fmla="*/ 6 h 1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
                <a:gd name="T175" fmla="*/ 0 h 126"/>
                <a:gd name="T176" fmla="*/ 95 w 95"/>
                <a:gd name="T177" fmla="*/ 126 h 1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 h="126">
                  <a:moveTo>
                    <a:pt x="76" y="5"/>
                  </a:moveTo>
                  <a:lnTo>
                    <a:pt x="77" y="5"/>
                  </a:lnTo>
                  <a:lnTo>
                    <a:pt x="78" y="5"/>
                  </a:lnTo>
                  <a:lnTo>
                    <a:pt x="78" y="4"/>
                  </a:lnTo>
                  <a:lnTo>
                    <a:pt x="79" y="4"/>
                  </a:lnTo>
                  <a:lnTo>
                    <a:pt x="80" y="4"/>
                  </a:lnTo>
                  <a:lnTo>
                    <a:pt x="81" y="4"/>
                  </a:lnTo>
                  <a:lnTo>
                    <a:pt x="82" y="4"/>
                  </a:lnTo>
                  <a:lnTo>
                    <a:pt x="83" y="4"/>
                  </a:lnTo>
                  <a:lnTo>
                    <a:pt x="84" y="4"/>
                  </a:lnTo>
                  <a:lnTo>
                    <a:pt x="84" y="3"/>
                  </a:lnTo>
                  <a:lnTo>
                    <a:pt x="85" y="3"/>
                  </a:lnTo>
                  <a:lnTo>
                    <a:pt x="86" y="3"/>
                  </a:lnTo>
                  <a:lnTo>
                    <a:pt x="87" y="2"/>
                  </a:lnTo>
                  <a:lnTo>
                    <a:pt x="87" y="1"/>
                  </a:lnTo>
                  <a:lnTo>
                    <a:pt x="88" y="1"/>
                  </a:lnTo>
                  <a:lnTo>
                    <a:pt x="88" y="0"/>
                  </a:lnTo>
                  <a:lnTo>
                    <a:pt x="89" y="0"/>
                  </a:lnTo>
                  <a:lnTo>
                    <a:pt x="90" y="0"/>
                  </a:lnTo>
                  <a:lnTo>
                    <a:pt x="91" y="0"/>
                  </a:lnTo>
                  <a:lnTo>
                    <a:pt x="92" y="1"/>
                  </a:lnTo>
                  <a:lnTo>
                    <a:pt x="93" y="1"/>
                  </a:lnTo>
                  <a:lnTo>
                    <a:pt x="94" y="1"/>
                  </a:lnTo>
                  <a:lnTo>
                    <a:pt x="94" y="2"/>
                  </a:lnTo>
                  <a:lnTo>
                    <a:pt x="94" y="3"/>
                  </a:lnTo>
                  <a:lnTo>
                    <a:pt x="94" y="4"/>
                  </a:lnTo>
                  <a:lnTo>
                    <a:pt x="93" y="4"/>
                  </a:lnTo>
                  <a:lnTo>
                    <a:pt x="93" y="5"/>
                  </a:lnTo>
                  <a:lnTo>
                    <a:pt x="93" y="6"/>
                  </a:lnTo>
                  <a:lnTo>
                    <a:pt x="93" y="7"/>
                  </a:lnTo>
                  <a:lnTo>
                    <a:pt x="93" y="8"/>
                  </a:lnTo>
                  <a:lnTo>
                    <a:pt x="94" y="8"/>
                  </a:lnTo>
                  <a:lnTo>
                    <a:pt x="94" y="9"/>
                  </a:lnTo>
                  <a:lnTo>
                    <a:pt x="93" y="9"/>
                  </a:lnTo>
                  <a:lnTo>
                    <a:pt x="93" y="10"/>
                  </a:lnTo>
                  <a:lnTo>
                    <a:pt x="94" y="10"/>
                  </a:lnTo>
                  <a:lnTo>
                    <a:pt x="94" y="11"/>
                  </a:lnTo>
                  <a:lnTo>
                    <a:pt x="93" y="11"/>
                  </a:lnTo>
                  <a:lnTo>
                    <a:pt x="93" y="12"/>
                  </a:lnTo>
                  <a:lnTo>
                    <a:pt x="94" y="12"/>
                  </a:lnTo>
                  <a:lnTo>
                    <a:pt x="94" y="13"/>
                  </a:lnTo>
                  <a:lnTo>
                    <a:pt x="93" y="13"/>
                  </a:lnTo>
                  <a:lnTo>
                    <a:pt x="93" y="14"/>
                  </a:lnTo>
                  <a:lnTo>
                    <a:pt x="92" y="14"/>
                  </a:lnTo>
                  <a:lnTo>
                    <a:pt x="92" y="15"/>
                  </a:lnTo>
                  <a:lnTo>
                    <a:pt x="93" y="15"/>
                  </a:lnTo>
                  <a:lnTo>
                    <a:pt x="93" y="14"/>
                  </a:lnTo>
                  <a:lnTo>
                    <a:pt x="94" y="14"/>
                  </a:lnTo>
                  <a:lnTo>
                    <a:pt x="95" y="15"/>
                  </a:lnTo>
                  <a:lnTo>
                    <a:pt x="95" y="16"/>
                  </a:lnTo>
                  <a:lnTo>
                    <a:pt x="94" y="16"/>
                  </a:lnTo>
                  <a:lnTo>
                    <a:pt x="94" y="15"/>
                  </a:lnTo>
                  <a:lnTo>
                    <a:pt x="93" y="15"/>
                  </a:lnTo>
                  <a:lnTo>
                    <a:pt x="92" y="15"/>
                  </a:lnTo>
                  <a:lnTo>
                    <a:pt x="91" y="16"/>
                  </a:lnTo>
                  <a:lnTo>
                    <a:pt x="91" y="17"/>
                  </a:lnTo>
                  <a:lnTo>
                    <a:pt x="91" y="18"/>
                  </a:lnTo>
                  <a:lnTo>
                    <a:pt x="91" y="19"/>
                  </a:lnTo>
                  <a:lnTo>
                    <a:pt x="91" y="20"/>
                  </a:lnTo>
                  <a:lnTo>
                    <a:pt x="90" y="20"/>
                  </a:lnTo>
                  <a:lnTo>
                    <a:pt x="90" y="21"/>
                  </a:lnTo>
                  <a:lnTo>
                    <a:pt x="90" y="22"/>
                  </a:lnTo>
                  <a:lnTo>
                    <a:pt x="90" y="23"/>
                  </a:lnTo>
                  <a:lnTo>
                    <a:pt x="90" y="24"/>
                  </a:lnTo>
                  <a:lnTo>
                    <a:pt x="90" y="25"/>
                  </a:lnTo>
                  <a:lnTo>
                    <a:pt x="90" y="26"/>
                  </a:lnTo>
                  <a:lnTo>
                    <a:pt x="89" y="27"/>
                  </a:lnTo>
                  <a:lnTo>
                    <a:pt x="88" y="27"/>
                  </a:lnTo>
                  <a:lnTo>
                    <a:pt x="88" y="28"/>
                  </a:lnTo>
                  <a:lnTo>
                    <a:pt x="88" y="29"/>
                  </a:lnTo>
                  <a:lnTo>
                    <a:pt x="87" y="29"/>
                  </a:lnTo>
                  <a:lnTo>
                    <a:pt x="87" y="30"/>
                  </a:lnTo>
                  <a:lnTo>
                    <a:pt x="87" y="31"/>
                  </a:lnTo>
                  <a:lnTo>
                    <a:pt x="86" y="31"/>
                  </a:lnTo>
                  <a:lnTo>
                    <a:pt x="86" y="32"/>
                  </a:lnTo>
                  <a:lnTo>
                    <a:pt x="85" y="32"/>
                  </a:lnTo>
                  <a:lnTo>
                    <a:pt x="85" y="33"/>
                  </a:lnTo>
                  <a:lnTo>
                    <a:pt x="85" y="34"/>
                  </a:lnTo>
                  <a:lnTo>
                    <a:pt x="84" y="34"/>
                  </a:lnTo>
                  <a:lnTo>
                    <a:pt x="84" y="35"/>
                  </a:lnTo>
                  <a:lnTo>
                    <a:pt x="83" y="35"/>
                  </a:lnTo>
                  <a:lnTo>
                    <a:pt x="83" y="36"/>
                  </a:lnTo>
                  <a:lnTo>
                    <a:pt x="82" y="36"/>
                  </a:lnTo>
                  <a:lnTo>
                    <a:pt x="82" y="37"/>
                  </a:lnTo>
                  <a:lnTo>
                    <a:pt x="82" y="38"/>
                  </a:lnTo>
                  <a:lnTo>
                    <a:pt x="81" y="38"/>
                  </a:lnTo>
                  <a:lnTo>
                    <a:pt x="81" y="39"/>
                  </a:lnTo>
                  <a:lnTo>
                    <a:pt x="81" y="40"/>
                  </a:lnTo>
                  <a:lnTo>
                    <a:pt x="81" y="41"/>
                  </a:lnTo>
                  <a:lnTo>
                    <a:pt x="81" y="42"/>
                  </a:lnTo>
                  <a:lnTo>
                    <a:pt x="80" y="42"/>
                  </a:lnTo>
                  <a:lnTo>
                    <a:pt x="80" y="43"/>
                  </a:lnTo>
                  <a:lnTo>
                    <a:pt x="79" y="43"/>
                  </a:lnTo>
                  <a:lnTo>
                    <a:pt x="79" y="44"/>
                  </a:lnTo>
                  <a:lnTo>
                    <a:pt x="79" y="45"/>
                  </a:lnTo>
                  <a:lnTo>
                    <a:pt x="78" y="45"/>
                  </a:lnTo>
                  <a:lnTo>
                    <a:pt x="78" y="46"/>
                  </a:lnTo>
                  <a:lnTo>
                    <a:pt x="78" y="47"/>
                  </a:lnTo>
                  <a:lnTo>
                    <a:pt x="77" y="47"/>
                  </a:lnTo>
                  <a:lnTo>
                    <a:pt x="77" y="48"/>
                  </a:lnTo>
                  <a:lnTo>
                    <a:pt x="77" y="49"/>
                  </a:lnTo>
                  <a:lnTo>
                    <a:pt x="76" y="49"/>
                  </a:lnTo>
                  <a:lnTo>
                    <a:pt x="76" y="50"/>
                  </a:lnTo>
                  <a:lnTo>
                    <a:pt x="76" y="51"/>
                  </a:lnTo>
                  <a:lnTo>
                    <a:pt x="75" y="51"/>
                  </a:lnTo>
                  <a:lnTo>
                    <a:pt x="75" y="52"/>
                  </a:lnTo>
                  <a:lnTo>
                    <a:pt x="75" y="53"/>
                  </a:lnTo>
                  <a:lnTo>
                    <a:pt x="75" y="54"/>
                  </a:lnTo>
                  <a:lnTo>
                    <a:pt x="75" y="55"/>
                  </a:lnTo>
                  <a:lnTo>
                    <a:pt x="74" y="55"/>
                  </a:lnTo>
                  <a:lnTo>
                    <a:pt x="74" y="56"/>
                  </a:lnTo>
                  <a:lnTo>
                    <a:pt x="74" y="57"/>
                  </a:lnTo>
                  <a:lnTo>
                    <a:pt x="73" y="57"/>
                  </a:lnTo>
                  <a:lnTo>
                    <a:pt x="73" y="58"/>
                  </a:lnTo>
                  <a:lnTo>
                    <a:pt x="73" y="59"/>
                  </a:lnTo>
                  <a:lnTo>
                    <a:pt x="72" y="59"/>
                  </a:lnTo>
                  <a:lnTo>
                    <a:pt x="72" y="60"/>
                  </a:lnTo>
                  <a:lnTo>
                    <a:pt x="71" y="60"/>
                  </a:lnTo>
                  <a:lnTo>
                    <a:pt x="71" y="61"/>
                  </a:lnTo>
                  <a:lnTo>
                    <a:pt x="70" y="61"/>
                  </a:lnTo>
                  <a:lnTo>
                    <a:pt x="69" y="61"/>
                  </a:lnTo>
                  <a:lnTo>
                    <a:pt x="69" y="62"/>
                  </a:lnTo>
                  <a:lnTo>
                    <a:pt x="68" y="62"/>
                  </a:lnTo>
                  <a:lnTo>
                    <a:pt x="68" y="63"/>
                  </a:lnTo>
                  <a:lnTo>
                    <a:pt x="68" y="64"/>
                  </a:lnTo>
                  <a:lnTo>
                    <a:pt x="67" y="64"/>
                  </a:lnTo>
                  <a:lnTo>
                    <a:pt x="67" y="65"/>
                  </a:lnTo>
                  <a:lnTo>
                    <a:pt x="66" y="65"/>
                  </a:lnTo>
                  <a:lnTo>
                    <a:pt x="66" y="66"/>
                  </a:lnTo>
                  <a:lnTo>
                    <a:pt x="66" y="67"/>
                  </a:lnTo>
                  <a:lnTo>
                    <a:pt x="65" y="68"/>
                  </a:lnTo>
                  <a:lnTo>
                    <a:pt x="65" y="69"/>
                  </a:lnTo>
                  <a:lnTo>
                    <a:pt x="64" y="69"/>
                  </a:lnTo>
                  <a:lnTo>
                    <a:pt x="64" y="70"/>
                  </a:lnTo>
                  <a:lnTo>
                    <a:pt x="64" y="71"/>
                  </a:lnTo>
                  <a:lnTo>
                    <a:pt x="63" y="71"/>
                  </a:lnTo>
                  <a:lnTo>
                    <a:pt x="63" y="72"/>
                  </a:lnTo>
                  <a:lnTo>
                    <a:pt x="62" y="72"/>
                  </a:lnTo>
                  <a:lnTo>
                    <a:pt x="62" y="73"/>
                  </a:lnTo>
                  <a:lnTo>
                    <a:pt x="61" y="73"/>
                  </a:lnTo>
                  <a:lnTo>
                    <a:pt x="61" y="74"/>
                  </a:lnTo>
                  <a:lnTo>
                    <a:pt x="60" y="75"/>
                  </a:lnTo>
                  <a:lnTo>
                    <a:pt x="59" y="75"/>
                  </a:lnTo>
                  <a:lnTo>
                    <a:pt x="58" y="76"/>
                  </a:lnTo>
                  <a:lnTo>
                    <a:pt x="58" y="77"/>
                  </a:lnTo>
                  <a:lnTo>
                    <a:pt x="57" y="77"/>
                  </a:lnTo>
                  <a:lnTo>
                    <a:pt x="57" y="78"/>
                  </a:lnTo>
                  <a:lnTo>
                    <a:pt x="56" y="79"/>
                  </a:lnTo>
                  <a:lnTo>
                    <a:pt x="56" y="80"/>
                  </a:lnTo>
                  <a:lnTo>
                    <a:pt x="55" y="80"/>
                  </a:lnTo>
                  <a:lnTo>
                    <a:pt x="54" y="81"/>
                  </a:lnTo>
                  <a:lnTo>
                    <a:pt x="53" y="82"/>
                  </a:lnTo>
                  <a:lnTo>
                    <a:pt x="52" y="82"/>
                  </a:lnTo>
                  <a:lnTo>
                    <a:pt x="52" y="83"/>
                  </a:lnTo>
                  <a:lnTo>
                    <a:pt x="51" y="83"/>
                  </a:lnTo>
                  <a:lnTo>
                    <a:pt x="51" y="84"/>
                  </a:lnTo>
                  <a:lnTo>
                    <a:pt x="50" y="84"/>
                  </a:lnTo>
                  <a:lnTo>
                    <a:pt x="49" y="86"/>
                  </a:lnTo>
                  <a:lnTo>
                    <a:pt x="49" y="87"/>
                  </a:lnTo>
                  <a:lnTo>
                    <a:pt x="48" y="87"/>
                  </a:lnTo>
                  <a:lnTo>
                    <a:pt x="47" y="88"/>
                  </a:lnTo>
                  <a:lnTo>
                    <a:pt x="46" y="89"/>
                  </a:lnTo>
                  <a:lnTo>
                    <a:pt x="45" y="90"/>
                  </a:lnTo>
                  <a:lnTo>
                    <a:pt x="43" y="91"/>
                  </a:lnTo>
                  <a:lnTo>
                    <a:pt x="43" y="92"/>
                  </a:lnTo>
                  <a:lnTo>
                    <a:pt x="42" y="92"/>
                  </a:lnTo>
                  <a:lnTo>
                    <a:pt x="41" y="92"/>
                  </a:lnTo>
                  <a:lnTo>
                    <a:pt x="40" y="93"/>
                  </a:lnTo>
                  <a:lnTo>
                    <a:pt x="39" y="93"/>
                  </a:lnTo>
                  <a:lnTo>
                    <a:pt x="38" y="93"/>
                  </a:lnTo>
                  <a:lnTo>
                    <a:pt x="37" y="94"/>
                  </a:lnTo>
                  <a:lnTo>
                    <a:pt x="36" y="94"/>
                  </a:lnTo>
                  <a:lnTo>
                    <a:pt x="36" y="95"/>
                  </a:lnTo>
                  <a:lnTo>
                    <a:pt x="35" y="95"/>
                  </a:lnTo>
                  <a:lnTo>
                    <a:pt x="34" y="96"/>
                  </a:lnTo>
                  <a:lnTo>
                    <a:pt x="33" y="97"/>
                  </a:lnTo>
                  <a:lnTo>
                    <a:pt x="31" y="99"/>
                  </a:lnTo>
                  <a:lnTo>
                    <a:pt x="30" y="100"/>
                  </a:lnTo>
                  <a:lnTo>
                    <a:pt x="29" y="100"/>
                  </a:lnTo>
                  <a:lnTo>
                    <a:pt x="29" y="101"/>
                  </a:lnTo>
                  <a:lnTo>
                    <a:pt x="27" y="102"/>
                  </a:lnTo>
                  <a:lnTo>
                    <a:pt x="26" y="103"/>
                  </a:lnTo>
                  <a:lnTo>
                    <a:pt x="25" y="104"/>
                  </a:lnTo>
                  <a:lnTo>
                    <a:pt x="24" y="105"/>
                  </a:lnTo>
                  <a:lnTo>
                    <a:pt x="23" y="106"/>
                  </a:lnTo>
                  <a:lnTo>
                    <a:pt x="22" y="107"/>
                  </a:lnTo>
                  <a:lnTo>
                    <a:pt x="21" y="108"/>
                  </a:lnTo>
                  <a:lnTo>
                    <a:pt x="20" y="108"/>
                  </a:lnTo>
                  <a:lnTo>
                    <a:pt x="20" y="110"/>
                  </a:lnTo>
                  <a:lnTo>
                    <a:pt x="19" y="110"/>
                  </a:lnTo>
                  <a:lnTo>
                    <a:pt x="19" y="111"/>
                  </a:lnTo>
                  <a:lnTo>
                    <a:pt x="18" y="112"/>
                  </a:lnTo>
                  <a:lnTo>
                    <a:pt x="17" y="112"/>
                  </a:lnTo>
                  <a:lnTo>
                    <a:pt x="16" y="112"/>
                  </a:lnTo>
                  <a:lnTo>
                    <a:pt x="15" y="112"/>
                  </a:lnTo>
                  <a:lnTo>
                    <a:pt x="15" y="113"/>
                  </a:lnTo>
                  <a:lnTo>
                    <a:pt x="15" y="114"/>
                  </a:lnTo>
                  <a:lnTo>
                    <a:pt x="14" y="114"/>
                  </a:lnTo>
                  <a:lnTo>
                    <a:pt x="14" y="115"/>
                  </a:lnTo>
                  <a:lnTo>
                    <a:pt x="14" y="116"/>
                  </a:lnTo>
                  <a:lnTo>
                    <a:pt x="13" y="116"/>
                  </a:lnTo>
                  <a:lnTo>
                    <a:pt x="13" y="117"/>
                  </a:lnTo>
                  <a:lnTo>
                    <a:pt x="12" y="118"/>
                  </a:lnTo>
                  <a:lnTo>
                    <a:pt x="11" y="119"/>
                  </a:lnTo>
                  <a:lnTo>
                    <a:pt x="11" y="120"/>
                  </a:lnTo>
                  <a:lnTo>
                    <a:pt x="10" y="120"/>
                  </a:lnTo>
                  <a:lnTo>
                    <a:pt x="10" y="121"/>
                  </a:lnTo>
                  <a:lnTo>
                    <a:pt x="9" y="121"/>
                  </a:lnTo>
                  <a:lnTo>
                    <a:pt x="9" y="122"/>
                  </a:lnTo>
                  <a:lnTo>
                    <a:pt x="8" y="123"/>
                  </a:lnTo>
                  <a:lnTo>
                    <a:pt x="7" y="123"/>
                  </a:lnTo>
                  <a:lnTo>
                    <a:pt x="7" y="124"/>
                  </a:lnTo>
                  <a:lnTo>
                    <a:pt x="6" y="124"/>
                  </a:lnTo>
                  <a:lnTo>
                    <a:pt x="6" y="125"/>
                  </a:lnTo>
                  <a:lnTo>
                    <a:pt x="6" y="126"/>
                  </a:lnTo>
                  <a:lnTo>
                    <a:pt x="5" y="126"/>
                  </a:lnTo>
                  <a:lnTo>
                    <a:pt x="5" y="125"/>
                  </a:lnTo>
                  <a:lnTo>
                    <a:pt x="4" y="124"/>
                  </a:lnTo>
                  <a:lnTo>
                    <a:pt x="4" y="123"/>
                  </a:lnTo>
                  <a:lnTo>
                    <a:pt x="3" y="122"/>
                  </a:lnTo>
                  <a:lnTo>
                    <a:pt x="2" y="122"/>
                  </a:lnTo>
                  <a:lnTo>
                    <a:pt x="2" y="121"/>
                  </a:lnTo>
                  <a:lnTo>
                    <a:pt x="1" y="120"/>
                  </a:lnTo>
                  <a:lnTo>
                    <a:pt x="0" y="119"/>
                  </a:lnTo>
                  <a:lnTo>
                    <a:pt x="0" y="118"/>
                  </a:lnTo>
                  <a:lnTo>
                    <a:pt x="0" y="117"/>
                  </a:lnTo>
                  <a:lnTo>
                    <a:pt x="0" y="115"/>
                  </a:lnTo>
                  <a:lnTo>
                    <a:pt x="0" y="114"/>
                  </a:lnTo>
                  <a:lnTo>
                    <a:pt x="0" y="113"/>
                  </a:lnTo>
                  <a:lnTo>
                    <a:pt x="0" y="112"/>
                  </a:lnTo>
                  <a:lnTo>
                    <a:pt x="0" y="111"/>
                  </a:lnTo>
                  <a:lnTo>
                    <a:pt x="0" y="110"/>
                  </a:lnTo>
                  <a:lnTo>
                    <a:pt x="0" y="109"/>
                  </a:lnTo>
                  <a:lnTo>
                    <a:pt x="0" y="107"/>
                  </a:lnTo>
                  <a:lnTo>
                    <a:pt x="0" y="106"/>
                  </a:lnTo>
                  <a:lnTo>
                    <a:pt x="0" y="104"/>
                  </a:lnTo>
                  <a:lnTo>
                    <a:pt x="0" y="103"/>
                  </a:lnTo>
                  <a:lnTo>
                    <a:pt x="0" y="102"/>
                  </a:lnTo>
                  <a:lnTo>
                    <a:pt x="0" y="100"/>
                  </a:lnTo>
                  <a:lnTo>
                    <a:pt x="0" y="99"/>
                  </a:lnTo>
                  <a:lnTo>
                    <a:pt x="0" y="98"/>
                  </a:lnTo>
                  <a:lnTo>
                    <a:pt x="0" y="97"/>
                  </a:lnTo>
                  <a:lnTo>
                    <a:pt x="0" y="96"/>
                  </a:lnTo>
                  <a:lnTo>
                    <a:pt x="0" y="95"/>
                  </a:lnTo>
                  <a:lnTo>
                    <a:pt x="0" y="94"/>
                  </a:lnTo>
                  <a:lnTo>
                    <a:pt x="0" y="93"/>
                  </a:lnTo>
                  <a:lnTo>
                    <a:pt x="0" y="92"/>
                  </a:lnTo>
                  <a:lnTo>
                    <a:pt x="0" y="90"/>
                  </a:lnTo>
                  <a:lnTo>
                    <a:pt x="0" y="89"/>
                  </a:lnTo>
                  <a:lnTo>
                    <a:pt x="0" y="88"/>
                  </a:lnTo>
                  <a:lnTo>
                    <a:pt x="0" y="87"/>
                  </a:lnTo>
                  <a:lnTo>
                    <a:pt x="0" y="86"/>
                  </a:lnTo>
                  <a:lnTo>
                    <a:pt x="0" y="85"/>
                  </a:lnTo>
                  <a:lnTo>
                    <a:pt x="1" y="85"/>
                  </a:lnTo>
                  <a:lnTo>
                    <a:pt x="1" y="84"/>
                  </a:lnTo>
                  <a:lnTo>
                    <a:pt x="2" y="84"/>
                  </a:lnTo>
                  <a:lnTo>
                    <a:pt x="2" y="83"/>
                  </a:lnTo>
                  <a:lnTo>
                    <a:pt x="3" y="83"/>
                  </a:lnTo>
                  <a:lnTo>
                    <a:pt x="3" y="82"/>
                  </a:lnTo>
                  <a:lnTo>
                    <a:pt x="4" y="81"/>
                  </a:lnTo>
                  <a:lnTo>
                    <a:pt x="5" y="81"/>
                  </a:lnTo>
                  <a:lnTo>
                    <a:pt x="5" y="80"/>
                  </a:lnTo>
                  <a:lnTo>
                    <a:pt x="5" y="79"/>
                  </a:lnTo>
                  <a:lnTo>
                    <a:pt x="6" y="79"/>
                  </a:lnTo>
                  <a:lnTo>
                    <a:pt x="6" y="78"/>
                  </a:lnTo>
                  <a:lnTo>
                    <a:pt x="7" y="77"/>
                  </a:lnTo>
                  <a:lnTo>
                    <a:pt x="7" y="76"/>
                  </a:lnTo>
                  <a:lnTo>
                    <a:pt x="8" y="76"/>
                  </a:lnTo>
                  <a:lnTo>
                    <a:pt x="8" y="75"/>
                  </a:lnTo>
                  <a:lnTo>
                    <a:pt x="8" y="74"/>
                  </a:lnTo>
                  <a:lnTo>
                    <a:pt x="9" y="74"/>
                  </a:lnTo>
                  <a:lnTo>
                    <a:pt x="9" y="73"/>
                  </a:lnTo>
                  <a:lnTo>
                    <a:pt x="10" y="73"/>
                  </a:lnTo>
                  <a:lnTo>
                    <a:pt x="11" y="73"/>
                  </a:lnTo>
                  <a:lnTo>
                    <a:pt x="11" y="72"/>
                  </a:lnTo>
                  <a:lnTo>
                    <a:pt x="12" y="72"/>
                  </a:lnTo>
                  <a:lnTo>
                    <a:pt x="13" y="72"/>
                  </a:lnTo>
                  <a:lnTo>
                    <a:pt x="14" y="71"/>
                  </a:lnTo>
                  <a:lnTo>
                    <a:pt x="15" y="71"/>
                  </a:lnTo>
                  <a:lnTo>
                    <a:pt x="16" y="71"/>
                  </a:lnTo>
                  <a:lnTo>
                    <a:pt x="17" y="71"/>
                  </a:lnTo>
                  <a:lnTo>
                    <a:pt x="17" y="70"/>
                  </a:lnTo>
                  <a:lnTo>
                    <a:pt x="18" y="70"/>
                  </a:lnTo>
                  <a:lnTo>
                    <a:pt x="18" y="69"/>
                  </a:lnTo>
                  <a:lnTo>
                    <a:pt x="19" y="69"/>
                  </a:lnTo>
                  <a:lnTo>
                    <a:pt x="19" y="68"/>
                  </a:lnTo>
                  <a:lnTo>
                    <a:pt x="20" y="68"/>
                  </a:lnTo>
                  <a:lnTo>
                    <a:pt x="21" y="68"/>
                  </a:lnTo>
                  <a:lnTo>
                    <a:pt x="21" y="67"/>
                  </a:lnTo>
                  <a:lnTo>
                    <a:pt x="22" y="67"/>
                  </a:lnTo>
                  <a:lnTo>
                    <a:pt x="22" y="66"/>
                  </a:lnTo>
                  <a:lnTo>
                    <a:pt x="23" y="66"/>
                  </a:lnTo>
                  <a:lnTo>
                    <a:pt x="24" y="66"/>
                  </a:lnTo>
                  <a:lnTo>
                    <a:pt x="25" y="66"/>
                  </a:lnTo>
                  <a:lnTo>
                    <a:pt x="25" y="65"/>
                  </a:lnTo>
                  <a:lnTo>
                    <a:pt x="26" y="65"/>
                  </a:lnTo>
                  <a:lnTo>
                    <a:pt x="27" y="65"/>
                  </a:lnTo>
                  <a:lnTo>
                    <a:pt x="27" y="64"/>
                  </a:lnTo>
                  <a:lnTo>
                    <a:pt x="28" y="64"/>
                  </a:lnTo>
                  <a:lnTo>
                    <a:pt x="29" y="64"/>
                  </a:lnTo>
                  <a:lnTo>
                    <a:pt x="30" y="64"/>
                  </a:lnTo>
                  <a:lnTo>
                    <a:pt x="31" y="64"/>
                  </a:lnTo>
                  <a:lnTo>
                    <a:pt x="32" y="64"/>
                  </a:lnTo>
                  <a:lnTo>
                    <a:pt x="33" y="64"/>
                  </a:lnTo>
                  <a:lnTo>
                    <a:pt x="34" y="64"/>
                  </a:lnTo>
                  <a:lnTo>
                    <a:pt x="35" y="64"/>
                  </a:lnTo>
                  <a:lnTo>
                    <a:pt x="36" y="64"/>
                  </a:lnTo>
                  <a:lnTo>
                    <a:pt x="37" y="64"/>
                  </a:lnTo>
                  <a:lnTo>
                    <a:pt x="38" y="64"/>
                  </a:lnTo>
                  <a:lnTo>
                    <a:pt x="38" y="63"/>
                  </a:lnTo>
                  <a:lnTo>
                    <a:pt x="39" y="63"/>
                  </a:lnTo>
                  <a:lnTo>
                    <a:pt x="39" y="62"/>
                  </a:lnTo>
                  <a:lnTo>
                    <a:pt x="40" y="62"/>
                  </a:lnTo>
                  <a:lnTo>
                    <a:pt x="40" y="61"/>
                  </a:lnTo>
                  <a:lnTo>
                    <a:pt x="41" y="61"/>
                  </a:lnTo>
                  <a:lnTo>
                    <a:pt x="41" y="60"/>
                  </a:lnTo>
                  <a:lnTo>
                    <a:pt x="42" y="60"/>
                  </a:lnTo>
                  <a:lnTo>
                    <a:pt x="42" y="59"/>
                  </a:lnTo>
                  <a:lnTo>
                    <a:pt x="43" y="59"/>
                  </a:lnTo>
                  <a:lnTo>
                    <a:pt x="43" y="58"/>
                  </a:lnTo>
                  <a:lnTo>
                    <a:pt x="44" y="58"/>
                  </a:lnTo>
                  <a:lnTo>
                    <a:pt x="44" y="57"/>
                  </a:lnTo>
                  <a:lnTo>
                    <a:pt x="45" y="57"/>
                  </a:lnTo>
                  <a:lnTo>
                    <a:pt x="45" y="56"/>
                  </a:lnTo>
                  <a:lnTo>
                    <a:pt x="46" y="56"/>
                  </a:lnTo>
                  <a:lnTo>
                    <a:pt x="46" y="55"/>
                  </a:lnTo>
                  <a:lnTo>
                    <a:pt x="47" y="55"/>
                  </a:lnTo>
                  <a:lnTo>
                    <a:pt x="47" y="54"/>
                  </a:lnTo>
                  <a:lnTo>
                    <a:pt x="48" y="54"/>
                  </a:lnTo>
                  <a:lnTo>
                    <a:pt x="48" y="53"/>
                  </a:lnTo>
                  <a:lnTo>
                    <a:pt x="49" y="53"/>
                  </a:lnTo>
                  <a:lnTo>
                    <a:pt x="49" y="52"/>
                  </a:lnTo>
                  <a:lnTo>
                    <a:pt x="50" y="52"/>
                  </a:lnTo>
                  <a:lnTo>
                    <a:pt x="50" y="51"/>
                  </a:lnTo>
                  <a:lnTo>
                    <a:pt x="51" y="51"/>
                  </a:lnTo>
                  <a:lnTo>
                    <a:pt x="51" y="50"/>
                  </a:lnTo>
                  <a:lnTo>
                    <a:pt x="52" y="50"/>
                  </a:lnTo>
                  <a:lnTo>
                    <a:pt x="52" y="49"/>
                  </a:lnTo>
                  <a:lnTo>
                    <a:pt x="53" y="49"/>
                  </a:lnTo>
                  <a:lnTo>
                    <a:pt x="53" y="48"/>
                  </a:lnTo>
                  <a:lnTo>
                    <a:pt x="54" y="48"/>
                  </a:lnTo>
                  <a:lnTo>
                    <a:pt x="54" y="47"/>
                  </a:lnTo>
                  <a:lnTo>
                    <a:pt x="55" y="47"/>
                  </a:lnTo>
                  <a:lnTo>
                    <a:pt x="55" y="46"/>
                  </a:lnTo>
                  <a:lnTo>
                    <a:pt x="56" y="46"/>
                  </a:lnTo>
                  <a:lnTo>
                    <a:pt x="56" y="45"/>
                  </a:lnTo>
                  <a:lnTo>
                    <a:pt x="57" y="45"/>
                  </a:lnTo>
                  <a:lnTo>
                    <a:pt x="57" y="44"/>
                  </a:lnTo>
                  <a:lnTo>
                    <a:pt x="58" y="44"/>
                  </a:lnTo>
                  <a:lnTo>
                    <a:pt x="58" y="43"/>
                  </a:lnTo>
                  <a:lnTo>
                    <a:pt x="59" y="43"/>
                  </a:lnTo>
                  <a:lnTo>
                    <a:pt x="59" y="42"/>
                  </a:lnTo>
                  <a:lnTo>
                    <a:pt x="60" y="42"/>
                  </a:lnTo>
                  <a:lnTo>
                    <a:pt x="60" y="41"/>
                  </a:lnTo>
                  <a:lnTo>
                    <a:pt x="61" y="41"/>
                  </a:lnTo>
                  <a:lnTo>
                    <a:pt x="61" y="40"/>
                  </a:lnTo>
                  <a:lnTo>
                    <a:pt x="62" y="40"/>
                  </a:lnTo>
                  <a:lnTo>
                    <a:pt x="63" y="39"/>
                  </a:lnTo>
                  <a:lnTo>
                    <a:pt x="63" y="38"/>
                  </a:lnTo>
                  <a:lnTo>
                    <a:pt x="64" y="38"/>
                  </a:lnTo>
                  <a:lnTo>
                    <a:pt x="64" y="37"/>
                  </a:lnTo>
                  <a:lnTo>
                    <a:pt x="65" y="37"/>
                  </a:lnTo>
                  <a:lnTo>
                    <a:pt x="65" y="36"/>
                  </a:lnTo>
                  <a:lnTo>
                    <a:pt x="64" y="36"/>
                  </a:lnTo>
                  <a:lnTo>
                    <a:pt x="63" y="36"/>
                  </a:lnTo>
                  <a:lnTo>
                    <a:pt x="62" y="36"/>
                  </a:lnTo>
                  <a:lnTo>
                    <a:pt x="61" y="36"/>
                  </a:lnTo>
                  <a:lnTo>
                    <a:pt x="60" y="36"/>
                  </a:lnTo>
                  <a:lnTo>
                    <a:pt x="59" y="36"/>
                  </a:lnTo>
                  <a:lnTo>
                    <a:pt x="58" y="36"/>
                  </a:lnTo>
                  <a:lnTo>
                    <a:pt x="57" y="36"/>
                  </a:lnTo>
                  <a:lnTo>
                    <a:pt x="56" y="36"/>
                  </a:lnTo>
                  <a:lnTo>
                    <a:pt x="55" y="36"/>
                  </a:lnTo>
                  <a:lnTo>
                    <a:pt x="54" y="36"/>
                  </a:lnTo>
                  <a:lnTo>
                    <a:pt x="54" y="35"/>
                  </a:lnTo>
                  <a:lnTo>
                    <a:pt x="53" y="35"/>
                  </a:lnTo>
                  <a:lnTo>
                    <a:pt x="52" y="35"/>
                  </a:lnTo>
                  <a:lnTo>
                    <a:pt x="51" y="34"/>
                  </a:lnTo>
                  <a:lnTo>
                    <a:pt x="50" y="34"/>
                  </a:lnTo>
                  <a:lnTo>
                    <a:pt x="49" y="34"/>
                  </a:lnTo>
                  <a:lnTo>
                    <a:pt x="49" y="33"/>
                  </a:lnTo>
                  <a:lnTo>
                    <a:pt x="48" y="33"/>
                  </a:lnTo>
                  <a:lnTo>
                    <a:pt x="47" y="33"/>
                  </a:lnTo>
                  <a:lnTo>
                    <a:pt x="46" y="33"/>
                  </a:lnTo>
                  <a:lnTo>
                    <a:pt x="46" y="32"/>
                  </a:lnTo>
                  <a:lnTo>
                    <a:pt x="45" y="32"/>
                  </a:lnTo>
                  <a:lnTo>
                    <a:pt x="44" y="32"/>
                  </a:lnTo>
                  <a:lnTo>
                    <a:pt x="43" y="32"/>
                  </a:lnTo>
                  <a:lnTo>
                    <a:pt x="43" y="31"/>
                  </a:lnTo>
                  <a:lnTo>
                    <a:pt x="42" y="31"/>
                  </a:lnTo>
                  <a:lnTo>
                    <a:pt x="41" y="31"/>
                  </a:lnTo>
                  <a:lnTo>
                    <a:pt x="40" y="30"/>
                  </a:lnTo>
                  <a:lnTo>
                    <a:pt x="39" y="30"/>
                  </a:lnTo>
                  <a:lnTo>
                    <a:pt x="38" y="30"/>
                  </a:lnTo>
                  <a:lnTo>
                    <a:pt x="38" y="29"/>
                  </a:lnTo>
                  <a:lnTo>
                    <a:pt x="37" y="29"/>
                  </a:lnTo>
                  <a:lnTo>
                    <a:pt x="36" y="29"/>
                  </a:lnTo>
                  <a:lnTo>
                    <a:pt x="35" y="29"/>
                  </a:lnTo>
                  <a:lnTo>
                    <a:pt x="35" y="28"/>
                  </a:lnTo>
                  <a:lnTo>
                    <a:pt x="34" y="28"/>
                  </a:lnTo>
                  <a:lnTo>
                    <a:pt x="33" y="28"/>
                  </a:lnTo>
                  <a:lnTo>
                    <a:pt x="32" y="28"/>
                  </a:lnTo>
                  <a:lnTo>
                    <a:pt x="32" y="27"/>
                  </a:lnTo>
                  <a:lnTo>
                    <a:pt x="31" y="27"/>
                  </a:lnTo>
                  <a:lnTo>
                    <a:pt x="30" y="27"/>
                  </a:lnTo>
                  <a:lnTo>
                    <a:pt x="29" y="27"/>
                  </a:lnTo>
                  <a:lnTo>
                    <a:pt x="29" y="26"/>
                  </a:lnTo>
                  <a:lnTo>
                    <a:pt x="28" y="26"/>
                  </a:lnTo>
                  <a:lnTo>
                    <a:pt x="28" y="25"/>
                  </a:lnTo>
                  <a:lnTo>
                    <a:pt x="27" y="25"/>
                  </a:lnTo>
                  <a:lnTo>
                    <a:pt x="27" y="24"/>
                  </a:lnTo>
                  <a:lnTo>
                    <a:pt x="26" y="24"/>
                  </a:lnTo>
                  <a:lnTo>
                    <a:pt x="25" y="24"/>
                  </a:lnTo>
                  <a:lnTo>
                    <a:pt x="25" y="23"/>
                  </a:lnTo>
                  <a:lnTo>
                    <a:pt x="24" y="23"/>
                  </a:lnTo>
                  <a:lnTo>
                    <a:pt x="24" y="22"/>
                  </a:lnTo>
                  <a:lnTo>
                    <a:pt x="23" y="22"/>
                  </a:lnTo>
                  <a:lnTo>
                    <a:pt x="23" y="21"/>
                  </a:lnTo>
                  <a:lnTo>
                    <a:pt x="22" y="21"/>
                  </a:lnTo>
                  <a:lnTo>
                    <a:pt x="22" y="20"/>
                  </a:lnTo>
                  <a:lnTo>
                    <a:pt x="21" y="20"/>
                  </a:lnTo>
                  <a:lnTo>
                    <a:pt x="21" y="19"/>
                  </a:lnTo>
                  <a:lnTo>
                    <a:pt x="21" y="18"/>
                  </a:lnTo>
                  <a:lnTo>
                    <a:pt x="20" y="18"/>
                  </a:lnTo>
                  <a:lnTo>
                    <a:pt x="20" y="17"/>
                  </a:lnTo>
                  <a:lnTo>
                    <a:pt x="19" y="17"/>
                  </a:lnTo>
                  <a:lnTo>
                    <a:pt x="19" y="16"/>
                  </a:lnTo>
                  <a:lnTo>
                    <a:pt x="18" y="16"/>
                  </a:lnTo>
                  <a:lnTo>
                    <a:pt x="18" y="15"/>
                  </a:lnTo>
                  <a:lnTo>
                    <a:pt x="17" y="14"/>
                  </a:lnTo>
                  <a:lnTo>
                    <a:pt x="17" y="13"/>
                  </a:lnTo>
                  <a:lnTo>
                    <a:pt x="17" y="12"/>
                  </a:lnTo>
                  <a:lnTo>
                    <a:pt x="17" y="11"/>
                  </a:lnTo>
                  <a:lnTo>
                    <a:pt x="17" y="10"/>
                  </a:lnTo>
                  <a:lnTo>
                    <a:pt x="18" y="10"/>
                  </a:lnTo>
                  <a:lnTo>
                    <a:pt x="18" y="9"/>
                  </a:lnTo>
                  <a:lnTo>
                    <a:pt x="18" y="8"/>
                  </a:lnTo>
                  <a:lnTo>
                    <a:pt x="19" y="8"/>
                  </a:lnTo>
                  <a:lnTo>
                    <a:pt x="19" y="7"/>
                  </a:lnTo>
                  <a:lnTo>
                    <a:pt x="20" y="7"/>
                  </a:lnTo>
                  <a:lnTo>
                    <a:pt x="20" y="6"/>
                  </a:lnTo>
                  <a:lnTo>
                    <a:pt x="20" y="5"/>
                  </a:lnTo>
                  <a:lnTo>
                    <a:pt x="21" y="5"/>
                  </a:lnTo>
                  <a:lnTo>
                    <a:pt x="21" y="4"/>
                  </a:lnTo>
                  <a:lnTo>
                    <a:pt x="21" y="5"/>
                  </a:lnTo>
                  <a:lnTo>
                    <a:pt x="22" y="5"/>
                  </a:lnTo>
                  <a:lnTo>
                    <a:pt x="22" y="6"/>
                  </a:lnTo>
                  <a:lnTo>
                    <a:pt x="23" y="6"/>
                  </a:lnTo>
                  <a:lnTo>
                    <a:pt x="23" y="7"/>
                  </a:lnTo>
                  <a:lnTo>
                    <a:pt x="24" y="7"/>
                  </a:lnTo>
                  <a:lnTo>
                    <a:pt x="24" y="8"/>
                  </a:lnTo>
                  <a:lnTo>
                    <a:pt x="25" y="8"/>
                  </a:lnTo>
                  <a:lnTo>
                    <a:pt x="25" y="9"/>
                  </a:lnTo>
                  <a:lnTo>
                    <a:pt x="26" y="10"/>
                  </a:lnTo>
                  <a:lnTo>
                    <a:pt x="26" y="11"/>
                  </a:lnTo>
                  <a:lnTo>
                    <a:pt x="27" y="11"/>
                  </a:lnTo>
                  <a:lnTo>
                    <a:pt x="27" y="12"/>
                  </a:lnTo>
                  <a:lnTo>
                    <a:pt x="28" y="12"/>
                  </a:lnTo>
                  <a:lnTo>
                    <a:pt x="28" y="13"/>
                  </a:lnTo>
                  <a:lnTo>
                    <a:pt x="29" y="13"/>
                  </a:lnTo>
                  <a:lnTo>
                    <a:pt x="30" y="13"/>
                  </a:lnTo>
                  <a:lnTo>
                    <a:pt x="30" y="14"/>
                  </a:lnTo>
                  <a:lnTo>
                    <a:pt x="31" y="14"/>
                  </a:lnTo>
                  <a:lnTo>
                    <a:pt x="32" y="14"/>
                  </a:lnTo>
                  <a:lnTo>
                    <a:pt x="33" y="14"/>
                  </a:lnTo>
                  <a:lnTo>
                    <a:pt x="34" y="14"/>
                  </a:lnTo>
                  <a:lnTo>
                    <a:pt x="35" y="14"/>
                  </a:lnTo>
                  <a:lnTo>
                    <a:pt x="36" y="14"/>
                  </a:lnTo>
                  <a:lnTo>
                    <a:pt x="37" y="14"/>
                  </a:lnTo>
                  <a:lnTo>
                    <a:pt x="38" y="13"/>
                  </a:lnTo>
                  <a:lnTo>
                    <a:pt x="39" y="13"/>
                  </a:lnTo>
                  <a:lnTo>
                    <a:pt x="39" y="12"/>
                  </a:lnTo>
                  <a:lnTo>
                    <a:pt x="40" y="12"/>
                  </a:lnTo>
                  <a:lnTo>
                    <a:pt x="41" y="12"/>
                  </a:lnTo>
                  <a:lnTo>
                    <a:pt x="41" y="11"/>
                  </a:lnTo>
                  <a:lnTo>
                    <a:pt x="42" y="11"/>
                  </a:lnTo>
                  <a:lnTo>
                    <a:pt x="43" y="11"/>
                  </a:lnTo>
                  <a:lnTo>
                    <a:pt x="43" y="10"/>
                  </a:lnTo>
                  <a:lnTo>
                    <a:pt x="44" y="10"/>
                  </a:lnTo>
                  <a:lnTo>
                    <a:pt x="45" y="10"/>
                  </a:lnTo>
                  <a:lnTo>
                    <a:pt x="45" y="11"/>
                  </a:lnTo>
                  <a:lnTo>
                    <a:pt x="46" y="10"/>
                  </a:lnTo>
                  <a:lnTo>
                    <a:pt x="46" y="11"/>
                  </a:lnTo>
                  <a:lnTo>
                    <a:pt x="47" y="11"/>
                  </a:lnTo>
                  <a:lnTo>
                    <a:pt x="48" y="11"/>
                  </a:lnTo>
                  <a:lnTo>
                    <a:pt x="49" y="11"/>
                  </a:lnTo>
                  <a:lnTo>
                    <a:pt x="50" y="11"/>
                  </a:lnTo>
                  <a:lnTo>
                    <a:pt x="50" y="12"/>
                  </a:lnTo>
                  <a:lnTo>
                    <a:pt x="51" y="12"/>
                  </a:lnTo>
                  <a:lnTo>
                    <a:pt x="51" y="11"/>
                  </a:lnTo>
                  <a:lnTo>
                    <a:pt x="51" y="12"/>
                  </a:lnTo>
                  <a:lnTo>
                    <a:pt x="51" y="11"/>
                  </a:lnTo>
                  <a:lnTo>
                    <a:pt x="52" y="11"/>
                  </a:lnTo>
                  <a:lnTo>
                    <a:pt x="53" y="11"/>
                  </a:lnTo>
                  <a:lnTo>
                    <a:pt x="54" y="11"/>
                  </a:lnTo>
                  <a:lnTo>
                    <a:pt x="54" y="10"/>
                  </a:lnTo>
                  <a:lnTo>
                    <a:pt x="55" y="10"/>
                  </a:lnTo>
                  <a:lnTo>
                    <a:pt x="55" y="9"/>
                  </a:lnTo>
                  <a:lnTo>
                    <a:pt x="56" y="9"/>
                  </a:lnTo>
                  <a:lnTo>
                    <a:pt x="57" y="9"/>
                  </a:lnTo>
                  <a:lnTo>
                    <a:pt x="57" y="8"/>
                  </a:lnTo>
                  <a:lnTo>
                    <a:pt x="58" y="8"/>
                  </a:lnTo>
                  <a:lnTo>
                    <a:pt x="59" y="8"/>
                  </a:lnTo>
                  <a:lnTo>
                    <a:pt x="59" y="7"/>
                  </a:lnTo>
                  <a:lnTo>
                    <a:pt x="60" y="7"/>
                  </a:lnTo>
                  <a:lnTo>
                    <a:pt x="61" y="7"/>
                  </a:lnTo>
                  <a:lnTo>
                    <a:pt x="61" y="8"/>
                  </a:lnTo>
                  <a:lnTo>
                    <a:pt x="62" y="8"/>
                  </a:lnTo>
                  <a:lnTo>
                    <a:pt x="63" y="8"/>
                  </a:lnTo>
                  <a:lnTo>
                    <a:pt x="64" y="8"/>
                  </a:lnTo>
                  <a:lnTo>
                    <a:pt x="65" y="8"/>
                  </a:lnTo>
                  <a:lnTo>
                    <a:pt x="66" y="8"/>
                  </a:lnTo>
                  <a:lnTo>
                    <a:pt x="66" y="7"/>
                  </a:lnTo>
                  <a:lnTo>
                    <a:pt x="67" y="7"/>
                  </a:lnTo>
                  <a:lnTo>
                    <a:pt x="68" y="7"/>
                  </a:lnTo>
                  <a:lnTo>
                    <a:pt x="69" y="7"/>
                  </a:lnTo>
                  <a:lnTo>
                    <a:pt x="69" y="6"/>
                  </a:lnTo>
                  <a:lnTo>
                    <a:pt x="70" y="6"/>
                  </a:lnTo>
                  <a:lnTo>
                    <a:pt x="71" y="6"/>
                  </a:lnTo>
                  <a:lnTo>
                    <a:pt x="72" y="6"/>
                  </a:lnTo>
                  <a:lnTo>
                    <a:pt x="73" y="6"/>
                  </a:lnTo>
                  <a:lnTo>
                    <a:pt x="74" y="6"/>
                  </a:lnTo>
                  <a:lnTo>
                    <a:pt x="75" y="6"/>
                  </a:lnTo>
                  <a:lnTo>
                    <a:pt x="75" y="5"/>
                  </a:lnTo>
                  <a:lnTo>
                    <a:pt x="76" y="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44" name="Korea_Rep"/>
            <p:cNvGrpSpPr>
              <a:grpSpLocks noChangeAspect="1"/>
            </p:cNvGrpSpPr>
            <p:nvPr/>
          </p:nvGrpSpPr>
          <p:grpSpPr bwMode="auto">
            <a:xfrm>
              <a:off x="3031" y="1077"/>
              <a:ext cx="45" cy="56"/>
              <a:chOff x="3031" y="1077"/>
              <a:chExt cx="45" cy="56"/>
            </a:xfrm>
          </p:grpSpPr>
          <p:sp>
            <p:nvSpPr>
              <p:cNvPr id="21219" name="D798"/>
              <p:cNvSpPr>
                <a:spLocks noChangeAspect="1"/>
              </p:cNvSpPr>
              <p:nvPr/>
            </p:nvSpPr>
            <p:spPr bwMode="auto">
              <a:xfrm>
                <a:off x="3075" y="1087"/>
                <a:ext cx="1" cy="1"/>
              </a:xfrm>
              <a:custGeom>
                <a:avLst/>
                <a:gdLst>
                  <a:gd name="T0" fmla="*/ 1 w 1"/>
                  <a:gd name="T1" fmla="*/ 0 h 1"/>
                  <a:gd name="T2" fmla="*/ 0 w 1"/>
                  <a:gd name="T3" fmla="*/ 1 h 1"/>
                  <a:gd name="T4" fmla="*/ 0 w 1"/>
                  <a:gd name="T5" fmla="*/ 0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0" y="1"/>
                    </a:lnTo>
                    <a:lnTo>
                      <a:pt x="0" y="0"/>
                    </a:lnTo>
                    <a:lnTo>
                      <a:pt x="1"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20" name="D799"/>
              <p:cNvSpPr>
                <a:spLocks noChangeAspect="1"/>
              </p:cNvSpPr>
              <p:nvPr/>
            </p:nvSpPr>
            <p:spPr bwMode="auto">
              <a:xfrm>
                <a:off x="3031" y="1077"/>
                <a:ext cx="32" cy="44"/>
              </a:xfrm>
              <a:custGeom>
                <a:avLst/>
                <a:gdLst>
                  <a:gd name="T0" fmla="*/ 24 w 32"/>
                  <a:gd name="T1" fmla="*/ 3 h 44"/>
                  <a:gd name="T2" fmla="*/ 27 w 32"/>
                  <a:gd name="T3" fmla="*/ 7 h 44"/>
                  <a:gd name="T4" fmla="*/ 30 w 32"/>
                  <a:gd name="T5" fmla="*/ 11 h 44"/>
                  <a:gd name="T6" fmla="*/ 31 w 32"/>
                  <a:gd name="T7" fmla="*/ 17 h 44"/>
                  <a:gd name="T8" fmla="*/ 31 w 32"/>
                  <a:gd name="T9" fmla="*/ 23 h 44"/>
                  <a:gd name="T10" fmla="*/ 32 w 32"/>
                  <a:gd name="T11" fmla="*/ 26 h 44"/>
                  <a:gd name="T12" fmla="*/ 31 w 32"/>
                  <a:gd name="T13" fmla="*/ 31 h 44"/>
                  <a:gd name="T14" fmla="*/ 28 w 32"/>
                  <a:gd name="T15" fmla="*/ 35 h 44"/>
                  <a:gd name="T16" fmla="*/ 25 w 32"/>
                  <a:gd name="T17" fmla="*/ 36 h 44"/>
                  <a:gd name="T18" fmla="*/ 23 w 32"/>
                  <a:gd name="T19" fmla="*/ 36 h 44"/>
                  <a:gd name="T20" fmla="*/ 22 w 32"/>
                  <a:gd name="T21" fmla="*/ 37 h 44"/>
                  <a:gd name="T22" fmla="*/ 21 w 32"/>
                  <a:gd name="T23" fmla="*/ 39 h 44"/>
                  <a:gd name="T24" fmla="*/ 19 w 32"/>
                  <a:gd name="T25" fmla="*/ 38 h 44"/>
                  <a:gd name="T26" fmla="*/ 17 w 32"/>
                  <a:gd name="T27" fmla="*/ 37 h 44"/>
                  <a:gd name="T28" fmla="*/ 14 w 32"/>
                  <a:gd name="T29" fmla="*/ 38 h 44"/>
                  <a:gd name="T30" fmla="*/ 15 w 32"/>
                  <a:gd name="T31" fmla="*/ 40 h 44"/>
                  <a:gd name="T32" fmla="*/ 13 w 32"/>
                  <a:gd name="T33" fmla="*/ 39 h 44"/>
                  <a:gd name="T34" fmla="*/ 12 w 32"/>
                  <a:gd name="T35" fmla="*/ 41 h 44"/>
                  <a:gd name="T36" fmla="*/ 10 w 32"/>
                  <a:gd name="T37" fmla="*/ 41 h 44"/>
                  <a:gd name="T38" fmla="*/ 10 w 32"/>
                  <a:gd name="T39" fmla="*/ 40 h 44"/>
                  <a:gd name="T40" fmla="*/ 8 w 32"/>
                  <a:gd name="T41" fmla="*/ 42 h 44"/>
                  <a:gd name="T42" fmla="*/ 6 w 32"/>
                  <a:gd name="T43" fmla="*/ 42 h 44"/>
                  <a:gd name="T44" fmla="*/ 4 w 32"/>
                  <a:gd name="T45" fmla="*/ 42 h 44"/>
                  <a:gd name="T46" fmla="*/ 2 w 32"/>
                  <a:gd name="T47" fmla="*/ 44 h 44"/>
                  <a:gd name="T48" fmla="*/ 2 w 32"/>
                  <a:gd name="T49" fmla="*/ 42 h 44"/>
                  <a:gd name="T50" fmla="*/ 3 w 32"/>
                  <a:gd name="T51" fmla="*/ 41 h 44"/>
                  <a:gd name="T52" fmla="*/ 4 w 32"/>
                  <a:gd name="T53" fmla="*/ 40 h 44"/>
                  <a:gd name="T54" fmla="*/ 4 w 32"/>
                  <a:gd name="T55" fmla="*/ 38 h 44"/>
                  <a:gd name="T56" fmla="*/ 2 w 32"/>
                  <a:gd name="T57" fmla="*/ 38 h 44"/>
                  <a:gd name="T58" fmla="*/ 3 w 32"/>
                  <a:gd name="T59" fmla="*/ 36 h 44"/>
                  <a:gd name="T60" fmla="*/ 4 w 32"/>
                  <a:gd name="T61" fmla="*/ 33 h 44"/>
                  <a:gd name="T62" fmla="*/ 4 w 32"/>
                  <a:gd name="T63" fmla="*/ 31 h 44"/>
                  <a:gd name="T64" fmla="*/ 6 w 32"/>
                  <a:gd name="T65" fmla="*/ 28 h 44"/>
                  <a:gd name="T66" fmla="*/ 6 w 32"/>
                  <a:gd name="T67" fmla="*/ 26 h 44"/>
                  <a:gd name="T68" fmla="*/ 4 w 32"/>
                  <a:gd name="T69" fmla="*/ 24 h 44"/>
                  <a:gd name="T70" fmla="*/ 4 w 32"/>
                  <a:gd name="T71" fmla="*/ 20 h 44"/>
                  <a:gd name="T72" fmla="*/ 3 w 32"/>
                  <a:gd name="T73" fmla="*/ 21 h 44"/>
                  <a:gd name="T74" fmla="*/ 1 w 32"/>
                  <a:gd name="T75" fmla="*/ 20 h 44"/>
                  <a:gd name="T76" fmla="*/ 0 w 32"/>
                  <a:gd name="T77" fmla="*/ 19 h 44"/>
                  <a:gd name="T78" fmla="*/ 3 w 32"/>
                  <a:gd name="T79" fmla="*/ 17 h 44"/>
                  <a:gd name="T80" fmla="*/ 5 w 32"/>
                  <a:gd name="T81" fmla="*/ 16 h 44"/>
                  <a:gd name="T82" fmla="*/ 8 w 32"/>
                  <a:gd name="T83" fmla="*/ 18 h 44"/>
                  <a:gd name="T84" fmla="*/ 7 w 32"/>
                  <a:gd name="T85" fmla="*/ 15 h 44"/>
                  <a:gd name="T86" fmla="*/ 6 w 32"/>
                  <a:gd name="T87" fmla="*/ 13 h 44"/>
                  <a:gd name="T88" fmla="*/ 6 w 32"/>
                  <a:gd name="T89" fmla="*/ 12 h 44"/>
                  <a:gd name="T90" fmla="*/ 5 w 32"/>
                  <a:gd name="T91" fmla="*/ 11 h 44"/>
                  <a:gd name="T92" fmla="*/ 5 w 32"/>
                  <a:gd name="T93" fmla="*/ 11 h 44"/>
                  <a:gd name="T94" fmla="*/ 4 w 32"/>
                  <a:gd name="T95" fmla="*/ 10 h 44"/>
                  <a:gd name="T96" fmla="*/ 4 w 32"/>
                  <a:gd name="T97" fmla="*/ 8 h 44"/>
                  <a:gd name="T98" fmla="*/ 8 w 32"/>
                  <a:gd name="T99" fmla="*/ 5 h 44"/>
                  <a:gd name="T100" fmla="*/ 13 w 32"/>
                  <a:gd name="T101" fmla="*/ 3 h 44"/>
                  <a:gd name="T102" fmla="*/ 19 w 32"/>
                  <a:gd name="T103" fmla="*/ 2 h 44"/>
                  <a:gd name="T104" fmla="*/ 22 w 32"/>
                  <a:gd name="T105" fmla="*/ 0 h 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
                  <a:gd name="T160" fmla="*/ 0 h 44"/>
                  <a:gd name="T161" fmla="*/ 32 w 32"/>
                  <a:gd name="T162" fmla="*/ 44 h 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 h="44">
                    <a:moveTo>
                      <a:pt x="22" y="0"/>
                    </a:moveTo>
                    <a:lnTo>
                      <a:pt x="24" y="3"/>
                    </a:lnTo>
                    <a:lnTo>
                      <a:pt x="25" y="5"/>
                    </a:lnTo>
                    <a:lnTo>
                      <a:pt x="27" y="7"/>
                    </a:lnTo>
                    <a:lnTo>
                      <a:pt x="28" y="9"/>
                    </a:lnTo>
                    <a:lnTo>
                      <a:pt x="30" y="11"/>
                    </a:lnTo>
                    <a:lnTo>
                      <a:pt x="31" y="14"/>
                    </a:lnTo>
                    <a:lnTo>
                      <a:pt x="31" y="17"/>
                    </a:lnTo>
                    <a:lnTo>
                      <a:pt x="31" y="20"/>
                    </a:lnTo>
                    <a:lnTo>
                      <a:pt x="31" y="23"/>
                    </a:lnTo>
                    <a:lnTo>
                      <a:pt x="31" y="26"/>
                    </a:lnTo>
                    <a:lnTo>
                      <a:pt x="32" y="26"/>
                    </a:lnTo>
                    <a:lnTo>
                      <a:pt x="32" y="28"/>
                    </a:lnTo>
                    <a:lnTo>
                      <a:pt x="31" y="31"/>
                    </a:lnTo>
                    <a:lnTo>
                      <a:pt x="30" y="33"/>
                    </a:lnTo>
                    <a:lnTo>
                      <a:pt x="28" y="35"/>
                    </a:lnTo>
                    <a:lnTo>
                      <a:pt x="26" y="36"/>
                    </a:lnTo>
                    <a:lnTo>
                      <a:pt x="25" y="36"/>
                    </a:lnTo>
                    <a:lnTo>
                      <a:pt x="23" y="35"/>
                    </a:lnTo>
                    <a:lnTo>
                      <a:pt x="23" y="36"/>
                    </a:lnTo>
                    <a:lnTo>
                      <a:pt x="22" y="36"/>
                    </a:lnTo>
                    <a:lnTo>
                      <a:pt x="22" y="37"/>
                    </a:lnTo>
                    <a:lnTo>
                      <a:pt x="21" y="38"/>
                    </a:lnTo>
                    <a:lnTo>
                      <a:pt x="21" y="39"/>
                    </a:lnTo>
                    <a:lnTo>
                      <a:pt x="20" y="38"/>
                    </a:lnTo>
                    <a:lnTo>
                      <a:pt x="19" y="38"/>
                    </a:lnTo>
                    <a:lnTo>
                      <a:pt x="18" y="37"/>
                    </a:lnTo>
                    <a:lnTo>
                      <a:pt x="17" y="37"/>
                    </a:lnTo>
                    <a:lnTo>
                      <a:pt x="15" y="38"/>
                    </a:lnTo>
                    <a:lnTo>
                      <a:pt x="14" y="38"/>
                    </a:lnTo>
                    <a:lnTo>
                      <a:pt x="15" y="39"/>
                    </a:lnTo>
                    <a:lnTo>
                      <a:pt x="15" y="40"/>
                    </a:lnTo>
                    <a:lnTo>
                      <a:pt x="14" y="40"/>
                    </a:lnTo>
                    <a:lnTo>
                      <a:pt x="13" y="39"/>
                    </a:lnTo>
                    <a:lnTo>
                      <a:pt x="12" y="40"/>
                    </a:lnTo>
                    <a:lnTo>
                      <a:pt x="12" y="41"/>
                    </a:lnTo>
                    <a:lnTo>
                      <a:pt x="11" y="42"/>
                    </a:lnTo>
                    <a:lnTo>
                      <a:pt x="10" y="41"/>
                    </a:lnTo>
                    <a:lnTo>
                      <a:pt x="11" y="40"/>
                    </a:lnTo>
                    <a:lnTo>
                      <a:pt x="10" y="40"/>
                    </a:lnTo>
                    <a:lnTo>
                      <a:pt x="9" y="41"/>
                    </a:lnTo>
                    <a:lnTo>
                      <a:pt x="8" y="42"/>
                    </a:lnTo>
                    <a:lnTo>
                      <a:pt x="7" y="43"/>
                    </a:lnTo>
                    <a:lnTo>
                      <a:pt x="6" y="42"/>
                    </a:lnTo>
                    <a:lnTo>
                      <a:pt x="4" y="44"/>
                    </a:lnTo>
                    <a:lnTo>
                      <a:pt x="4" y="42"/>
                    </a:lnTo>
                    <a:lnTo>
                      <a:pt x="2" y="43"/>
                    </a:lnTo>
                    <a:lnTo>
                      <a:pt x="2" y="44"/>
                    </a:lnTo>
                    <a:lnTo>
                      <a:pt x="1" y="43"/>
                    </a:lnTo>
                    <a:lnTo>
                      <a:pt x="2" y="42"/>
                    </a:lnTo>
                    <a:lnTo>
                      <a:pt x="2" y="41"/>
                    </a:lnTo>
                    <a:lnTo>
                      <a:pt x="3" y="41"/>
                    </a:lnTo>
                    <a:lnTo>
                      <a:pt x="4" y="41"/>
                    </a:lnTo>
                    <a:lnTo>
                      <a:pt x="4" y="40"/>
                    </a:lnTo>
                    <a:lnTo>
                      <a:pt x="4" y="39"/>
                    </a:lnTo>
                    <a:lnTo>
                      <a:pt x="4" y="38"/>
                    </a:lnTo>
                    <a:lnTo>
                      <a:pt x="3" y="39"/>
                    </a:lnTo>
                    <a:lnTo>
                      <a:pt x="2" y="38"/>
                    </a:lnTo>
                    <a:lnTo>
                      <a:pt x="3" y="37"/>
                    </a:lnTo>
                    <a:lnTo>
                      <a:pt x="3" y="36"/>
                    </a:lnTo>
                    <a:lnTo>
                      <a:pt x="3" y="35"/>
                    </a:lnTo>
                    <a:lnTo>
                      <a:pt x="4" y="33"/>
                    </a:lnTo>
                    <a:lnTo>
                      <a:pt x="5" y="31"/>
                    </a:lnTo>
                    <a:lnTo>
                      <a:pt x="4" y="31"/>
                    </a:lnTo>
                    <a:lnTo>
                      <a:pt x="6" y="29"/>
                    </a:lnTo>
                    <a:lnTo>
                      <a:pt x="6" y="28"/>
                    </a:lnTo>
                    <a:lnTo>
                      <a:pt x="6" y="27"/>
                    </a:lnTo>
                    <a:lnTo>
                      <a:pt x="6" y="26"/>
                    </a:lnTo>
                    <a:lnTo>
                      <a:pt x="4" y="26"/>
                    </a:lnTo>
                    <a:lnTo>
                      <a:pt x="4" y="24"/>
                    </a:lnTo>
                    <a:lnTo>
                      <a:pt x="4" y="22"/>
                    </a:lnTo>
                    <a:lnTo>
                      <a:pt x="4" y="20"/>
                    </a:lnTo>
                    <a:lnTo>
                      <a:pt x="3" y="19"/>
                    </a:lnTo>
                    <a:lnTo>
                      <a:pt x="3" y="21"/>
                    </a:lnTo>
                    <a:lnTo>
                      <a:pt x="2" y="22"/>
                    </a:lnTo>
                    <a:lnTo>
                      <a:pt x="1" y="20"/>
                    </a:lnTo>
                    <a:lnTo>
                      <a:pt x="0" y="20"/>
                    </a:lnTo>
                    <a:lnTo>
                      <a:pt x="0" y="19"/>
                    </a:lnTo>
                    <a:lnTo>
                      <a:pt x="2" y="17"/>
                    </a:lnTo>
                    <a:lnTo>
                      <a:pt x="3" y="17"/>
                    </a:lnTo>
                    <a:lnTo>
                      <a:pt x="4" y="17"/>
                    </a:lnTo>
                    <a:lnTo>
                      <a:pt x="5" y="16"/>
                    </a:lnTo>
                    <a:lnTo>
                      <a:pt x="7" y="18"/>
                    </a:lnTo>
                    <a:lnTo>
                      <a:pt x="8" y="18"/>
                    </a:lnTo>
                    <a:lnTo>
                      <a:pt x="7" y="16"/>
                    </a:lnTo>
                    <a:lnTo>
                      <a:pt x="7" y="15"/>
                    </a:lnTo>
                    <a:lnTo>
                      <a:pt x="6" y="14"/>
                    </a:lnTo>
                    <a:lnTo>
                      <a:pt x="6" y="13"/>
                    </a:lnTo>
                    <a:lnTo>
                      <a:pt x="7" y="13"/>
                    </a:lnTo>
                    <a:lnTo>
                      <a:pt x="6" y="12"/>
                    </a:lnTo>
                    <a:lnTo>
                      <a:pt x="5" y="12"/>
                    </a:lnTo>
                    <a:lnTo>
                      <a:pt x="5" y="11"/>
                    </a:lnTo>
                    <a:lnTo>
                      <a:pt x="4" y="11"/>
                    </a:lnTo>
                    <a:lnTo>
                      <a:pt x="5" y="11"/>
                    </a:lnTo>
                    <a:lnTo>
                      <a:pt x="5" y="10"/>
                    </a:lnTo>
                    <a:lnTo>
                      <a:pt x="4" y="10"/>
                    </a:lnTo>
                    <a:lnTo>
                      <a:pt x="4" y="9"/>
                    </a:lnTo>
                    <a:lnTo>
                      <a:pt x="4" y="8"/>
                    </a:lnTo>
                    <a:lnTo>
                      <a:pt x="7" y="6"/>
                    </a:lnTo>
                    <a:lnTo>
                      <a:pt x="8" y="5"/>
                    </a:lnTo>
                    <a:lnTo>
                      <a:pt x="10" y="3"/>
                    </a:lnTo>
                    <a:lnTo>
                      <a:pt x="13" y="3"/>
                    </a:lnTo>
                    <a:lnTo>
                      <a:pt x="16" y="3"/>
                    </a:lnTo>
                    <a:lnTo>
                      <a:pt x="19" y="2"/>
                    </a:lnTo>
                    <a:lnTo>
                      <a:pt x="21" y="0"/>
                    </a:lnTo>
                    <a:lnTo>
                      <a:pt x="22"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221" name="D800"/>
              <p:cNvSpPr>
                <a:spLocks noChangeAspect="1"/>
              </p:cNvSpPr>
              <p:nvPr/>
            </p:nvSpPr>
            <p:spPr bwMode="auto">
              <a:xfrm>
                <a:off x="3032" y="1130"/>
                <a:ext cx="7" cy="3"/>
              </a:xfrm>
              <a:custGeom>
                <a:avLst/>
                <a:gdLst>
                  <a:gd name="T0" fmla="*/ 4 w 7"/>
                  <a:gd name="T1" fmla="*/ 0 h 3"/>
                  <a:gd name="T2" fmla="*/ 6 w 7"/>
                  <a:gd name="T3" fmla="*/ 0 h 3"/>
                  <a:gd name="T4" fmla="*/ 7 w 7"/>
                  <a:gd name="T5" fmla="*/ 1 h 3"/>
                  <a:gd name="T6" fmla="*/ 4 w 7"/>
                  <a:gd name="T7" fmla="*/ 3 h 3"/>
                  <a:gd name="T8" fmla="*/ 2 w 7"/>
                  <a:gd name="T9" fmla="*/ 3 h 3"/>
                  <a:gd name="T10" fmla="*/ 0 w 7"/>
                  <a:gd name="T11" fmla="*/ 3 h 3"/>
                  <a:gd name="T12" fmla="*/ 0 w 7"/>
                  <a:gd name="T13" fmla="*/ 2 h 3"/>
                  <a:gd name="T14" fmla="*/ 1 w 7"/>
                  <a:gd name="T15" fmla="*/ 1 h 3"/>
                  <a:gd name="T16" fmla="*/ 4 w 7"/>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
                  <a:gd name="T29" fmla="*/ 7 w 7"/>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
                    <a:moveTo>
                      <a:pt x="4" y="0"/>
                    </a:moveTo>
                    <a:lnTo>
                      <a:pt x="6" y="0"/>
                    </a:lnTo>
                    <a:lnTo>
                      <a:pt x="7" y="1"/>
                    </a:lnTo>
                    <a:lnTo>
                      <a:pt x="4" y="3"/>
                    </a:lnTo>
                    <a:lnTo>
                      <a:pt x="2" y="3"/>
                    </a:lnTo>
                    <a:lnTo>
                      <a:pt x="0" y="3"/>
                    </a:lnTo>
                    <a:lnTo>
                      <a:pt x="0" y="2"/>
                    </a:lnTo>
                    <a:lnTo>
                      <a:pt x="1" y="1"/>
                    </a:lnTo>
                    <a:lnTo>
                      <a:pt x="4"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grpSp>
          <p:nvGrpSpPr>
            <p:cNvPr id="20645" name="Spain"/>
            <p:cNvGrpSpPr>
              <a:grpSpLocks noChangeAspect="1"/>
            </p:cNvGrpSpPr>
            <p:nvPr/>
          </p:nvGrpSpPr>
          <p:grpSpPr bwMode="auto">
            <a:xfrm>
              <a:off x="1779" y="1019"/>
              <a:ext cx="125" cy="83"/>
              <a:chOff x="1779" y="1019"/>
              <a:chExt cx="125" cy="83"/>
            </a:xfrm>
          </p:grpSpPr>
          <p:sp>
            <p:nvSpPr>
              <p:cNvPr id="21215" name="D802"/>
              <p:cNvSpPr>
                <a:spLocks noChangeAspect="1"/>
              </p:cNvSpPr>
              <p:nvPr/>
            </p:nvSpPr>
            <p:spPr bwMode="auto">
              <a:xfrm>
                <a:off x="1779" y="1019"/>
                <a:ext cx="116" cy="83"/>
              </a:xfrm>
              <a:custGeom>
                <a:avLst/>
                <a:gdLst>
                  <a:gd name="T0" fmla="*/ 11 w 116"/>
                  <a:gd name="T1" fmla="*/ 19 h 83"/>
                  <a:gd name="T2" fmla="*/ 16 w 116"/>
                  <a:gd name="T3" fmla="*/ 21 h 83"/>
                  <a:gd name="T4" fmla="*/ 26 w 116"/>
                  <a:gd name="T5" fmla="*/ 21 h 83"/>
                  <a:gd name="T6" fmla="*/ 27 w 116"/>
                  <a:gd name="T7" fmla="*/ 27 h 83"/>
                  <a:gd name="T8" fmla="*/ 23 w 116"/>
                  <a:gd name="T9" fmla="*/ 34 h 83"/>
                  <a:gd name="T10" fmla="*/ 23 w 116"/>
                  <a:gd name="T11" fmla="*/ 41 h 83"/>
                  <a:gd name="T12" fmla="*/ 18 w 116"/>
                  <a:gd name="T13" fmla="*/ 46 h 83"/>
                  <a:gd name="T14" fmla="*/ 21 w 116"/>
                  <a:gd name="T15" fmla="*/ 52 h 83"/>
                  <a:gd name="T16" fmla="*/ 19 w 116"/>
                  <a:gd name="T17" fmla="*/ 59 h 83"/>
                  <a:gd name="T18" fmla="*/ 18 w 116"/>
                  <a:gd name="T19" fmla="*/ 65 h 83"/>
                  <a:gd name="T20" fmla="*/ 17 w 116"/>
                  <a:gd name="T21" fmla="*/ 71 h 83"/>
                  <a:gd name="T22" fmla="*/ 23 w 116"/>
                  <a:gd name="T23" fmla="*/ 72 h 83"/>
                  <a:gd name="T24" fmla="*/ 27 w 116"/>
                  <a:gd name="T25" fmla="*/ 77 h 83"/>
                  <a:gd name="T26" fmla="*/ 30 w 116"/>
                  <a:gd name="T27" fmla="*/ 82 h 83"/>
                  <a:gd name="T28" fmla="*/ 36 w 116"/>
                  <a:gd name="T29" fmla="*/ 83 h 83"/>
                  <a:gd name="T30" fmla="*/ 39 w 116"/>
                  <a:gd name="T31" fmla="*/ 80 h 83"/>
                  <a:gd name="T32" fmla="*/ 47 w 116"/>
                  <a:gd name="T33" fmla="*/ 77 h 83"/>
                  <a:gd name="T34" fmla="*/ 56 w 116"/>
                  <a:gd name="T35" fmla="*/ 76 h 83"/>
                  <a:gd name="T36" fmla="*/ 66 w 116"/>
                  <a:gd name="T37" fmla="*/ 76 h 83"/>
                  <a:gd name="T38" fmla="*/ 69 w 116"/>
                  <a:gd name="T39" fmla="*/ 72 h 83"/>
                  <a:gd name="T40" fmla="*/ 75 w 116"/>
                  <a:gd name="T41" fmla="*/ 68 h 83"/>
                  <a:gd name="T42" fmla="*/ 79 w 116"/>
                  <a:gd name="T43" fmla="*/ 65 h 83"/>
                  <a:gd name="T44" fmla="*/ 82 w 116"/>
                  <a:gd name="T45" fmla="*/ 60 h 83"/>
                  <a:gd name="T46" fmla="*/ 87 w 116"/>
                  <a:gd name="T47" fmla="*/ 55 h 83"/>
                  <a:gd name="T48" fmla="*/ 84 w 116"/>
                  <a:gd name="T49" fmla="*/ 52 h 83"/>
                  <a:gd name="T50" fmla="*/ 82 w 116"/>
                  <a:gd name="T51" fmla="*/ 48 h 83"/>
                  <a:gd name="T52" fmla="*/ 87 w 116"/>
                  <a:gd name="T53" fmla="*/ 42 h 83"/>
                  <a:gd name="T54" fmla="*/ 93 w 116"/>
                  <a:gd name="T55" fmla="*/ 34 h 83"/>
                  <a:gd name="T56" fmla="*/ 102 w 116"/>
                  <a:gd name="T57" fmla="*/ 28 h 83"/>
                  <a:gd name="T58" fmla="*/ 114 w 116"/>
                  <a:gd name="T59" fmla="*/ 22 h 83"/>
                  <a:gd name="T60" fmla="*/ 116 w 116"/>
                  <a:gd name="T61" fmla="*/ 16 h 83"/>
                  <a:gd name="T62" fmla="*/ 113 w 116"/>
                  <a:gd name="T63" fmla="*/ 15 h 83"/>
                  <a:gd name="T64" fmla="*/ 104 w 116"/>
                  <a:gd name="T65" fmla="*/ 15 h 83"/>
                  <a:gd name="T66" fmla="*/ 99 w 116"/>
                  <a:gd name="T67" fmla="*/ 15 h 83"/>
                  <a:gd name="T68" fmla="*/ 95 w 116"/>
                  <a:gd name="T69" fmla="*/ 11 h 83"/>
                  <a:gd name="T70" fmla="*/ 89 w 116"/>
                  <a:gd name="T71" fmla="*/ 12 h 83"/>
                  <a:gd name="T72" fmla="*/ 79 w 116"/>
                  <a:gd name="T73" fmla="*/ 10 h 83"/>
                  <a:gd name="T74" fmla="*/ 73 w 116"/>
                  <a:gd name="T75" fmla="*/ 7 h 83"/>
                  <a:gd name="T76" fmla="*/ 69 w 116"/>
                  <a:gd name="T77" fmla="*/ 4 h 83"/>
                  <a:gd name="T78" fmla="*/ 58 w 116"/>
                  <a:gd name="T79" fmla="*/ 4 h 83"/>
                  <a:gd name="T80" fmla="*/ 49 w 116"/>
                  <a:gd name="T81" fmla="*/ 3 h 83"/>
                  <a:gd name="T82" fmla="*/ 37 w 116"/>
                  <a:gd name="T83" fmla="*/ 2 h 83"/>
                  <a:gd name="T84" fmla="*/ 28 w 116"/>
                  <a:gd name="T85" fmla="*/ 2 h 83"/>
                  <a:gd name="T86" fmla="*/ 16 w 116"/>
                  <a:gd name="T87" fmla="*/ 0 h 83"/>
                  <a:gd name="T88" fmla="*/ 9 w 116"/>
                  <a:gd name="T89" fmla="*/ 2 h 83"/>
                  <a:gd name="T90" fmla="*/ 3 w 116"/>
                  <a:gd name="T91" fmla="*/ 5 h 83"/>
                  <a:gd name="T92" fmla="*/ 3 w 116"/>
                  <a:gd name="T93" fmla="*/ 10 h 83"/>
                  <a:gd name="T94" fmla="*/ 3 w 116"/>
                  <a:gd name="T95" fmla="*/ 14 h 83"/>
                  <a:gd name="T96" fmla="*/ 4 w 116"/>
                  <a:gd name="T97" fmla="*/ 17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6"/>
                  <a:gd name="T148" fmla="*/ 0 h 83"/>
                  <a:gd name="T149" fmla="*/ 116 w 116"/>
                  <a:gd name="T150" fmla="*/ 83 h 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6" h="83">
                    <a:moveTo>
                      <a:pt x="6" y="20"/>
                    </a:moveTo>
                    <a:lnTo>
                      <a:pt x="8" y="19"/>
                    </a:lnTo>
                    <a:lnTo>
                      <a:pt x="11" y="18"/>
                    </a:lnTo>
                    <a:lnTo>
                      <a:pt x="11" y="19"/>
                    </a:lnTo>
                    <a:lnTo>
                      <a:pt x="11" y="20"/>
                    </a:lnTo>
                    <a:lnTo>
                      <a:pt x="12" y="21"/>
                    </a:lnTo>
                    <a:lnTo>
                      <a:pt x="14" y="21"/>
                    </a:lnTo>
                    <a:lnTo>
                      <a:pt x="16" y="21"/>
                    </a:lnTo>
                    <a:lnTo>
                      <a:pt x="18" y="21"/>
                    </a:lnTo>
                    <a:lnTo>
                      <a:pt x="20" y="20"/>
                    </a:lnTo>
                    <a:lnTo>
                      <a:pt x="23" y="20"/>
                    </a:lnTo>
                    <a:lnTo>
                      <a:pt x="26" y="21"/>
                    </a:lnTo>
                    <a:lnTo>
                      <a:pt x="27" y="22"/>
                    </a:lnTo>
                    <a:lnTo>
                      <a:pt x="28" y="24"/>
                    </a:lnTo>
                    <a:lnTo>
                      <a:pt x="28" y="25"/>
                    </a:lnTo>
                    <a:lnTo>
                      <a:pt x="27" y="27"/>
                    </a:lnTo>
                    <a:lnTo>
                      <a:pt x="25" y="29"/>
                    </a:lnTo>
                    <a:lnTo>
                      <a:pt x="23" y="30"/>
                    </a:lnTo>
                    <a:lnTo>
                      <a:pt x="23" y="32"/>
                    </a:lnTo>
                    <a:lnTo>
                      <a:pt x="23" y="34"/>
                    </a:lnTo>
                    <a:lnTo>
                      <a:pt x="23" y="36"/>
                    </a:lnTo>
                    <a:lnTo>
                      <a:pt x="22" y="38"/>
                    </a:lnTo>
                    <a:lnTo>
                      <a:pt x="22" y="39"/>
                    </a:lnTo>
                    <a:lnTo>
                      <a:pt x="23" y="41"/>
                    </a:lnTo>
                    <a:lnTo>
                      <a:pt x="23" y="42"/>
                    </a:lnTo>
                    <a:lnTo>
                      <a:pt x="21" y="44"/>
                    </a:lnTo>
                    <a:lnTo>
                      <a:pt x="19" y="45"/>
                    </a:lnTo>
                    <a:lnTo>
                      <a:pt x="18" y="46"/>
                    </a:lnTo>
                    <a:lnTo>
                      <a:pt x="18" y="48"/>
                    </a:lnTo>
                    <a:lnTo>
                      <a:pt x="19" y="50"/>
                    </a:lnTo>
                    <a:lnTo>
                      <a:pt x="20" y="51"/>
                    </a:lnTo>
                    <a:lnTo>
                      <a:pt x="21" y="52"/>
                    </a:lnTo>
                    <a:lnTo>
                      <a:pt x="20" y="53"/>
                    </a:lnTo>
                    <a:lnTo>
                      <a:pt x="19" y="55"/>
                    </a:lnTo>
                    <a:lnTo>
                      <a:pt x="19" y="57"/>
                    </a:lnTo>
                    <a:lnTo>
                      <a:pt x="19" y="59"/>
                    </a:lnTo>
                    <a:lnTo>
                      <a:pt x="21" y="61"/>
                    </a:lnTo>
                    <a:lnTo>
                      <a:pt x="21" y="62"/>
                    </a:lnTo>
                    <a:lnTo>
                      <a:pt x="20" y="64"/>
                    </a:lnTo>
                    <a:lnTo>
                      <a:pt x="18" y="65"/>
                    </a:lnTo>
                    <a:lnTo>
                      <a:pt x="17" y="67"/>
                    </a:lnTo>
                    <a:lnTo>
                      <a:pt x="17" y="69"/>
                    </a:lnTo>
                    <a:lnTo>
                      <a:pt x="17" y="70"/>
                    </a:lnTo>
                    <a:lnTo>
                      <a:pt x="17" y="71"/>
                    </a:lnTo>
                    <a:lnTo>
                      <a:pt x="20" y="71"/>
                    </a:lnTo>
                    <a:lnTo>
                      <a:pt x="21" y="71"/>
                    </a:lnTo>
                    <a:lnTo>
                      <a:pt x="22" y="71"/>
                    </a:lnTo>
                    <a:lnTo>
                      <a:pt x="23" y="72"/>
                    </a:lnTo>
                    <a:lnTo>
                      <a:pt x="25" y="73"/>
                    </a:lnTo>
                    <a:lnTo>
                      <a:pt x="26" y="74"/>
                    </a:lnTo>
                    <a:lnTo>
                      <a:pt x="27" y="75"/>
                    </a:lnTo>
                    <a:lnTo>
                      <a:pt x="27" y="77"/>
                    </a:lnTo>
                    <a:lnTo>
                      <a:pt x="28" y="78"/>
                    </a:lnTo>
                    <a:lnTo>
                      <a:pt x="28" y="79"/>
                    </a:lnTo>
                    <a:lnTo>
                      <a:pt x="29" y="80"/>
                    </a:lnTo>
                    <a:lnTo>
                      <a:pt x="30" y="82"/>
                    </a:lnTo>
                    <a:lnTo>
                      <a:pt x="32" y="83"/>
                    </a:lnTo>
                    <a:lnTo>
                      <a:pt x="34" y="83"/>
                    </a:lnTo>
                    <a:lnTo>
                      <a:pt x="35" y="83"/>
                    </a:lnTo>
                    <a:lnTo>
                      <a:pt x="36" y="83"/>
                    </a:lnTo>
                    <a:lnTo>
                      <a:pt x="37" y="83"/>
                    </a:lnTo>
                    <a:lnTo>
                      <a:pt x="37" y="82"/>
                    </a:lnTo>
                    <a:lnTo>
                      <a:pt x="38" y="81"/>
                    </a:lnTo>
                    <a:lnTo>
                      <a:pt x="39" y="80"/>
                    </a:lnTo>
                    <a:lnTo>
                      <a:pt x="41" y="79"/>
                    </a:lnTo>
                    <a:lnTo>
                      <a:pt x="43" y="79"/>
                    </a:lnTo>
                    <a:lnTo>
                      <a:pt x="45" y="77"/>
                    </a:lnTo>
                    <a:lnTo>
                      <a:pt x="47" y="77"/>
                    </a:lnTo>
                    <a:lnTo>
                      <a:pt x="48" y="76"/>
                    </a:lnTo>
                    <a:lnTo>
                      <a:pt x="51" y="76"/>
                    </a:lnTo>
                    <a:lnTo>
                      <a:pt x="54" y="76"/>
                    </a:lnTo>
                    <a:lnTo>
                      <a:pt x="56" y="76"/>
                    </a:lnTo>
                    <a:lnTo>
                      <a:pt x="59" y="77"/>
                    </a:lnTo>
                    <a:lnTo>
                      <a:pt x="61" y="77"/>
                    </a:lnTo>
                    <a:lnTo>
                      <a:pt x="64" y="76"/>
                    </a:lnTo>
                    <a:lnTo>
                      <a:pt x="66" y="76"/>
                    </a:lnTo>
                    <a:lnTo>
                      <a:pt x="67" y="76"/>
                    </a:lnTo>
                    <a:lnTo>
                      <a:pt x="68" y="75"/>
                    </a:lnTo>
                    <a:lnTo>
                      <a:pt x="69" y="74"/>
                    </a:lnTo>
                    <a:lnTo>
                      <a:pt x="69" y="72"/>
                    </a:lnTo>
                    <a:lnTo>
                      <a:pt x="70" y="71"/>
                    </a:lnTo>
                    <a:lnTo>
                      <a:pt x="72" y="69"/>
                    </a:lnTo>
                    <a:lnTo>
                      <a:pt x="73" y="68"/>
                    </a:lnTo>
                    <a:lnTo>
                      <a:pt x="75" y="68"/>
                    </a:lnTo>
                    <a:lnTo>
                      <a:pt x="77" y="67"/>
                    </a:lnTo>
                    <a:lnTo>
                      <a:pt x="79" y="67"/>
                    </a:lnTo>
                    <a:lnTo>
                      <a:pt x="78" y="66"/>
                    </a:lnTo>
                    <a:lnTo>
                      <a:pt x="79" y="65"/>
                    </a:lnTo>
                    <a:lnTo>
                      <a:pt x="79" y="64"/>
                    </a:lnTo>
                    <a:lnTo>
                      <a:pt x="80" y="62"/>
                    </a:lnTo>
                    <a:lnTo>
                      <a:pt x="81" y="61"/>
                    </a:lnTo>
                    <a:lnTo>
                      <a:pt x="82" y="60"/>
                    </a:lnTo>
                    <a:lnTo>
                      <a:pt x="83" y="59"/>
                    </a:lnTo>
                    <a:lnTo>
                      <a:pt x="84" y="58"/>
                    </a:lnTo>
                    <a:lnTo>
                      <a:pt x="86" y="56"/>
                    </a:lnTo>
                    <a:lnTo>
                      <a:pt x="87" y="55"/>
                    </a:lnTo>
                    <a:lnTo>
                      <a:pt x="87" y="54"/>
                    </a:lnTo>
                    <a:lnTo>
                      <a:pt x="85" y="53"/>
                    </a:lnTo>
                    <a:lnTo>
                      <a:pt x="84" y="53"/>
                    </a:lnTo>
                    <a:lnTo>
                      <a:pt x="84" y="52"/>
                    </a:lnTo>
                    <a:lnTo>
                      <a:pt x="83" y="51"/>
                    </a:lnTo>
                    <a:lnTo>
                      <a:pt x="83" y="50"/>
                    </a:lnTo>
                    <a:lnTo>
                      <a:pt x="82" y="49"/>
                    </a:lnTo>
                    <a:lnTo>
                      <a:pt x="82" y="48"/>
                    </a:lnTo>
                    <a:lnTo>
                      <a:pt x="83" y="47"/>
                    </a:lnTo>
                    <a:lnTo>
                      <a:pt x="83" y="45"/>
                    </a:lnTo>
                    <a:lnTo>
                      <a:pt x="85" y="43"/>
                    </a:lnTo>
                    <a:lnTo>
                      <a:pt x="87" y="42"/>
                    </a:lnTo>
                    <a:lnTo>
                      <a:pt x="88" y="39"/>
                    </a:lnTo>
                    <a:lnTo>
                      <a:pt x="89" y="37"/>
                    </a:lnTo>
                    <a:lnTo>
                      <a:pt x="91" y="35"/>
                    </a:lnTo>
                    <a:lnTo>
                      <a:pt x="93" y="34"/>
                    </a:lnTo>
                    <a:lnTo>
                      <a:pt x="93" y="33"/>
                    </a:lnTo>
                    <a:lnTo>
                      <a:pt x="95" y="30"/>
                    </a:lnTo>
                    <a:lnTo>
                      <a:pt x="98" y="29"/>
                    </a:lnTo>
                    <a:lnTo>
                      <a:pt x="102" y="28"/>
                    </a:lnTo>
                    <a:lnTo>
                      <a:pt x="105" y="27"/>
                    </a:lnTo>
                    <a:lnTo>
                      <a:pt x="107" y="25"/>
                    </a:lnTo>
                    <a:lnTo>
                      <a:pt x="111" y="24"/>
                    </a:lnTo>
                    <a:lnTo>
                      <a:pt x="114" y="22"/>
                    </a:lnTo>
                    <a:lnTo>
                      <a:pt x="115" y="20"/>
                    </a:lnTo>
                    <a:lnTo>
                      <a:pt x="115" y="19"/>
                    </a:lnTo>
                    <a:lnTo>
                      <a:pt x="114" y="17"/>
                    </a:lnTo>
                    <a:lnTo>
                      <a:pt x="116" y="16"/>
                    </a:lnTo>
                    <a:lnTo>
                      <a:pt x="115" y="16"/>
                    </a:lnTo>
                    <a:lnTo>
                      <a:pt x="115" y="15"/>
                    </a:lnTo>
                    <a:lnTo>
                      <a:pt x="114" y="15"/>
                    </a:lnTo>
                    <a:lnTo>
                      <a:pt x="113" y="15"/>
                    </a:lnTo>
                    <a:lnTo>
                      <a:pt x="111" y="15"/>
                    </a:lnTo>
                    <a:lnTo>
                      <a:pt x="109" y="15"/>
                    </a:lnTo>
                    <a:lnTo>
                      <a:pt x="106" y="15"/>
                    </a:lnTo>
                    <a:lnTo>
                      <a:pt x="104" y="15"/>
                    </a:lnTo>
                    <a:lnTo>
                      <a:pt x="102" y="15"/>
                    </a:lnTo>
                    <a:lnTo>
                      <a:pt x="101" y="14"/>
                    </a:lnTo>
                    <a:lnTo>
                      <a:pt x="100" y="15"/>
                    </a:lnTo>
                    <a:lnTo>
                      <a:pt x="99" y="15"/>
                    </a:lnTo>
                    <a:lnTo>
                      <a:pt x="99" y="14"/>
                    </a:lnTo>
                    <a:lnTo>
                      <a:pt x="97" y="13"/>
                    </a:lnTo>
                    <a:lnTo>
                      <a:pt x="96" y="12"/>
                    </a:lnTo>
                    <a:lnTo>
                      <a:pt x="95" y="11"/>
                    </a:lnTo>
                    <a:lnTo>
                      <a:pt x="94" y="11"/>
                    </a:lnTo>
                    <a:lnTo>
                      <a:pt x="92" y="11"/>
                    </a:lnTo>
                    <a:lnTo>
                      <a:pt x="90" y="12"/>
                    </a:lnTo>
                    <a:lnTo>
                      <a:pt x="89" y="12"/>
                    </a:lnTo>
                    <a:lnTo>
                      <a:pt x="87" y="12"/>
                    </a:lnTo>
                    <a:lnTo>
                      <a:pt x="84" y="11"/>
                    </a:lnTo>
                    <a:lnTo>
                      <a:pt x="81" y="11"/>
                    </a:lnTo>
                    <a:lnTo>
                      <a:pt x="79" y="10"/>
                    </a:lnTo>
                    <a:lnTo>
                      <a:pt x="78" y="9"/>
                    </a:lnTo>
                    <a:lnTo>
                      <a:pt x="76" y="8"/>
                    </a:lnTo>
                    <a:lnTo>
                      <a:pt x="74" y="8"/>
                    </a:lnTo>
                    <a:lnTo>
                      <a:pt x="73" y="7"/>
                    </a:lnTo>
                    <a:lnTo>
                      <a:pt x="71" y="6"/>
                    </a:lnTo>
                    <a:lnTo>
                      <a:pt x="70" y="5"/>
                    </a:lnTo>
                    <a:lnTo>
                      <a:pt x="69" y="5"/>
                    </a:lnTo>
                    <a:lnTo>
                      <a:pt x="69" y="4"/>
                    </a:lnTo>
                    <a:lnTo>
                      <a:pt x="67" y="4"/>
                    </a:lnTo>
                    <a:lnTo>
                      <a:pt x="64" y="4"/>
                    </a:lnTo>
                    <a:lnTo>
                      <a:pt x="62" y="4"/>
                    </a:lnTo>
                    <a:lnTo>
                      <a:pt x="58" y="4"/>
                    </a:lnTo>
                    <a:lnTo>
                      <a:pt x="57" y="4"/>
                    </a:lnTo>
                    <a:lnTo>
                      <a:pt x="53" y="3"/>
                    </a:lnTo>
                    <a:lnTo>
                      <a:pt x="51" y="3"/>
                    </a:lnTo>
                    <a:lnTo>
                      <a:pt x="49" y="3"/>
                    </a:lnTo>
                    <a:lnTo>
                      <a:pt x="46" y="4"/>
                    </a:lnTo>
                    <a:lnTo>
                      <a:pt x="43" y="3"/>
                    </a:lnTo>
                    <a:lnTo>
                      <a:pt x="39" y="3"/>
                    </a:lnTo>
                    <a:lnTo>
                      <a:pt x="37" y="2"/>
                    </a:lnTo>
                    <a:lnTo>
                      <a:pt x="35" y="2"/>
                    </a:lnTo>
                    <a:lnTo>
                      <a:pt x="32" y="1"/>
                    </a:lnTo>
                    <a:lnTo>
                      <a:pt x="30" y="1"/>
                    </a:lnTo>
                    <a:lnTo>
                      <a:pt x="28" y="2"/>
                    </a:lnTo>
                    <a:lnTo>
                      <a:pt x="25" y="2"/>
                    </a:lnTo>
                    <a:lnTo>
                      <a:pt x="21" y="2"/>
                    </a:lnTo>
                    <a:lnTo>
                      <a:pt x="18" y="1"/>
                    </a:lnTo>
                    <a:lnTo>
                      <a:pt x="16" y="0"/>
                    </a:lnTo>
                    <a:lnTo>
                      <a:pt x="14" y="0"/>
                    </a:lnTo>
                    <a:lnTo>
                      <a:pt x="12" y="0"/>
                    </a:lnTo>
                    <a:lnTo>
                      <a:pt x="10" y="1"/>
                    </a:lnTo>
                    <a:lnTo>
                      <a:pt x="9" y="2"/>
                    </a:lnTo>
                    <a:lnTo>
                      <a:pt x="9" y="3"/>
                    </a:lnTo>
                    <a:lnTo>
                      <a:pt x="8" y="5"/>
                    </a:lnTo>
                    <a:lnTo>
                      <a:pt x="5" y="5"/>
                    </a:lnTo>
                    <a:lnTo>
                      <a:pt x="3" y="5"/>
                    </a:lnTo>
                    <a:lnTo>
                      <a:pt x="1" y="6"/>
                    </a:lnTo>
                    <a:lnTo>
                      <a:pt x="0" y="8"/>
                    </a:lnTo>
                    <a:lnTo>
                      <a:pt x="1" y="10"/>
                    </a:lnTo>
                    <a:lnTo>
                      <a:pt x="3" y="10"/>
                    </a:lnTo>
                    <a:lnTo>
                      <a:pt x="2" y="12"/>
                    </a:lnTo>
                    <a:lnTo>
                      <a:pt x="3" y="12"/>
                    </a:lnTo>
                    <a:lnTo>
                      <a:pt x="4" y="12"/>
                    </a:lnTo>
                    <a:lnTo>
                      <a:pt x="3" y="14"/>
                    </a:lnTo>
                    <a:lnTo>
                      <a:pt x="5" y="15"/>
                    </a:lnTo>
                    <a:lnTo>
                      <a:pt x="4" y="16"/>
                    </a:lnTo>
                    <a:lnTo>
                      <a:pt x="6" y="16"/>
                    </a:lnTo>
                    <a:lnTo>
                      <a:pt x="4" y="17"/>
                    </a:lnTo>
                    <a:lnTo>
                      <a:pt x="4" y="19"/>
                    </a:lnTo>
                    <a:lnTo>
                      <a:pt x="4" y="21"/>
                    </a:lnTo>
                    <a:lnTo>
                      <a:pt x="6" y="2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16" name="D803"/>
              <p:cNvSpPr>
                <a:spLocks noChangeAspect="1"/>
              </p:cNvSpPr>
              <p:nvPr/>
            </p:nvSpPr>
            <p:spPr bwMode="auto">
              <a:xfrm>
                <a:off x="1876" y="1070"/>
                <a:ext cx="3" cy="3"/>
              </a:xfrm>
              <a:custGeom>
                <a:avLst/>
                <a:gdLst>
                  <a:gd name="T0" fmla="*/ 1 w 3"/>
                  <a:gd name="T1" fmla="*/ 1 h 3"/>
                  <a:gd name="T2" fmla="*/ 0 w 3"/>
                  <a:gd name="T3" fmla="*/ 2 h 3"/>
                  <a:gd name="T4" fmla="*/ 1 w 3"/>
                  <a:gd name="T5" fmla="*/ 3 h 3"/>
                  <a:gd name="T6" fmla="*/ 2 w 3"/>
                  <a:gd name="T7" fmla="*/ 2 h 3"/>
                  <a:gd name="T8" fmla="*/ 3 w 3"/>
                  <a:gd name="T9" fmla="*/ 1 h 3"/>
                  <a:gd name="T10" fmla="*/ 2 w 3"/>
                  <a:gd name="T11" fmla="*/ 0 h 3"/>
                  <a:gd name="T12" fmla="*/ 1 w 3"/>
                  <a:gd name="T13" fmla="*/ 1 h 3"/>
                  <a:gd name="T14" fmla="*/ 0 60000 65536"/>
                  <a:gd name="T15" fmla="*/ 0 60000 65536"/>
                  <a:gd name="T16" fmla="*/ 0 60000 65536"/>
                  <a:gd name="T17" fmla="*/ 0 60000 65536"/>
                  <a:gd name="T18" fmla="*/ 0 60000 65536"/>
                  <a:gd name="T19" fmla="*/ 0 60000 65536"/>
                  <a:gd name="T20" fmla="*/ 0 60000 65536"/>
                  <a:gd name="T21" fmla="*/ 0 w 3"/>
                  <a:gd name="T22" fmla="*/ 0 h 3"/>
                  <a:gd name="T23" fmla="*/ 3 w 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3">
                    <a:moveTo>
                      <a:pt x="1" y="1"/>
                    </a:moveTo>
                    <a:lnTo>
                      <a:pt x="0" y="2"/>
                    </a:lnTo>
                    <a:lnTo>
                      <a:pt x="1" y="3"/>
                    </a:lnTo>
                    <a:lnTo>
                      <a:pt x="2" y="2"/>
                    </a:lnTo>
                    <a:lnTo>
                      <a:pt x="3" y="1"/>
                    </a:lnTo>
                    <a:lnTo>
                      <a:pt x="2"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17" name="D804"/>
              <p:cNvSpPr>
                <a:spLocks noChangeAspect="1"/>
              </p:cNvSpPr>
              <p:nvPr/>
            </p:nvSpPr>
            <p:spPr bwMode="auto">
              <a:xfrm>
                <a:off x="1887" y="1061"/>
                <a:ext cx="9" cy="7"/>
              </a:xfrm>
              <a:custGeom>
                <a:avLst/>
                <a:gdLst>
                  <a:gd name="T0" fmla="*/ 7 w 9"/>
                  <a:gd name="T1" fmla="*/ 0 h 7"/>
                  <a:gd name="T2" fmla="*/ 6 w 9"/>
                  <a:gd name="T3" fmla="*/ 0 h 7"/>
                  <a:gd name="T4" fmla="*/ 4 w 9"/>
                  <a:gd name="T5" fmla="*/ 1 h 7"/>
                  <a:gd name="T6" fmla="*/ 1 w 9"/>
                  <a:gd name="T7" fmla="*/ 2 h 7"/>
                  <a:gd name="T8" fmla="*/ 0 w 9"/>
                  <a:gd name="T9" fmla="*/ 4 h 7"/>
                  <a:gd name="T10" fmla="*/ 1 w 9"/>
                  <a:gd name="T11" fmla="*/ 5 h 7"/>
                  <a:gd name="T12" fmla="*/ 1 w 9"/>
                  <a:gd name="T13" fmla="*/ 4 h 7"/>
                  <a:gd name="T14" fmla="*/ 3 w 9"/>
                  <a:gd name="T15" fmla="*/ 4 h 7"/>
                  <a:gd name="T16" fmla="*/ 3 w 9"/>
                  <a:gd name="T17" fmla="*/ 6 h 7"/>
                  <a:gd name="T18" fmla="*/ 5 w 9"/>
                  <a:gd name="T19" fmla="*/ 6 h 7"/>
                  <a:gd name="T20" fmla="*/ 6 w 9"/>
                  <a:gd name="T21" fmla="*/ 7 h 7"/>
                  <a:gd name="T22" fmla="*/ 8 w 9"/>
                  <a:gd name="T23" fmla="*/ 5 h 7"/>
                  <a:gd name="T24" fmla="*/ 9 w 9"/>
                  <a:gd name="T25" fmla="*/ 3 h 7"/>
                  <a:gd name="T26" fmla="*/ 8 w 9"/>
                  <a:gd name="T27" fmla="*/ 2 h 7"/>
                  <a:gd name="T28" fmla="*/ 7 w 9"/>
                  <a:gd name="T29" fmla="*/ 2 h 7"/>
                  <a:gd name="T30" fmla="*/ 6 w 9"/>
                  <a:gd name="T31" fmla="*/ 1 h 7"/>
                  <a:gd name="T32" fmla="*/ 7 w 9"/>
                  <a:gd name="T33" fmla="*/ 0 h 7"/>
                  <a:gd name="T34" fmla="*/ 7 w 9"/>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7"/>
                  <a:gd name="T56" fmla="*/ 9 w 9"/>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7">
                    <a:moveTo>
                      <a:pt x="7" y="0"/>
                    </a:moveTo>
                    <a:lnTo>
                      <a:pt x="6" y="0"/>
                    </a:lnTo>
                    <a:lnTo>
                      <a:pt x="4" y="1"/>
                    </a:lnTo>
                    <a:lnTo>
                      <a:pt x="1" y="2"/>
                    </a:lnTo>
                    <a:lnTo>
                      <a:pt x="0" y="4"/>
                    </a:lnTo>
                    <a:lnTo>
                      <a:pt x="1" y="5"/>
                    </a:lnTo>
                    <a:lnTo>
                      <a:pt x="1" y="4"/>
                    </a:lnTo>
                    <a:lnTo>
                      <a:pt x="3" y="4"/>
                    </a:lnTo>
                    <a:lnTo>
                      <a:pt x="3" y="6"/>
                    </a:lnTo>
                    <a:lnTo>
                      <a:pt x="5" y="6"/>
                    </a:lnTo>
                    <a:lnTo>
                      <a:pt x="6" y="7"/>
                    </a:lnTo>
                    <a:lnTo>
                      <a:pt x="8" y="5"/>
                    </a:lnTo>
                    <a:lnTo>
                      <a:pt x="9" y="3"/>
                    </a:lnTo>
                    <a:lnTo>
                      <a:pt x="8" y="2"/>
                    </a:lnTo>
                    <a:lnTo>
                      <a:pt x="7" y="2"/>
                    </a:lnTo>
                    <a:lnTo>
                      <a:pt x="6" y="1"/>
                    </a:lnTo>
                    <a:lnTo>
                      <a:pt x="7"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18" name="D805"/>
              <p:cNvSpPr>
                <a:spLocks noChangeAspect="1"/>
              </p:cNvSpPr>
              <p:nvPr/>
            </p:nvSpPr>
            <p:spPr bwMode="auto">
              <a:xfrm>
                <a:off x="1900" y="1060"/>
                <a:ext cx="4" cy="2"/>
              </a:xfrm>
              <a:custGeom>
                <a:avLst/>
                <a:gdLst>
                  <a:gd name="T0" fmla="*/ 3 w 4"/>
                  <a:gd name="T1" fmla="*/ 0 h 2"/>
                  <a:gd name="T2" fmla="*/ 2 w 4"/>
                  <a:gd name="T3" fmla="*/ 0 h 2"/>
                  <a:gd name="T4" fmla="*/ 1 w 4"/>
                  <a:gd name="T5" fmla="*/ 0 h 2"/>
                  <a:gd name="T6" fmla="*/ 0 w 4"/>
                  <a:gd name="T7" fmla="*/ 0 h 2"/>
                  <a:gd name="T8" fmla="*/ 1 w 4"/>
                  <a:gd name="T9" fmla="*/ 1 h 2"/>
                  <a:gd name="T10" fmla="*/ 3 w 4"/>
                  <a:gd name="T11" fmla="*/ 2 h 2"/>
                  <a:gd name="T12" fmla="*/ 4 w 4"/>
                  <a:gd name="T13" fmla="*/ 2 h 2"/>
                  <a:gd name="T14" fmla="*/ 4 w 4"/>
                  <a:gd name="T15" fmla="*/ 1 h 2"/>
                  <a:gd name="T16" fmla="*/ 3 w 4"/>
                  <a:gd name="T17" fmla="*/ 0 h 2"/>
                  <a:gd name="T18" fmla="*/ 3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3" y="0"/>
                    </a:moveTo>
                    <a:lnTo>
                      <a:pt x="2" y="0"/>
                    </a:lnTo>
                    <a:lnTo>
                      <a:pt x="1" y="0"/>
                    </a:lnTo>
                    <a:lnTo>
                      <a:pt x="0" y="0"/>
                    </a:lnTo>
                    <a:lnTo>
                      <a:pt x="1" y="1"/>
                    </a:lnTo>
                    <a:lnTo>
                      <a:pt x="3" y="2"/>
                    </a:lnTo>
                    <a:lnTo>
                      <a:pt x="4" y="2"/>
                    </a:lnTo>
                    <a:lnTo>
                      <a:pt x="4" y="1"/>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46" name="Sri_Lanka">
              <a:hlinkClick r:id="" action="ppaction://noaction"/>
            </p:cNvPr>
            <p:cNvSpPr>
              <a:spLocks noChangeAspect="1"/>
            </p:cNvSpPr>
            <p:nvPr/>
          </p:nvSpPr>
          <p:spPr bwMode="auto">
            <a:xfrm>
              <a:off x="2601" y="1361"/>
              <a:ext cx="20" cy="35"/>
            </a:xfrm>
            <a:custGeom>
              <a:avLst/>
              <a:gdLst>
                <a:gd name="T0" fmla="*/ 5 w 20"/>
                <a:gd name="T1" fmla="*/ 0 h 35"/>
                <a:gd name="T2" fmla="*/ 6 w 20"/>
                <a:gd name="T3" fmla="*/ 0 h 35"/>
                <a:gd name="T4" fmla="*/ 8 w 20"/>
                <a:gd name="T5" fmla="*/ 2 h 35"/>
                <a:gd name="T6" fmla="*/ 9 w 20"/>
                <a:gd name="T7" fmla="*/ 3 h 35"/>
                <a:gd name="T8" fmla="*/ 11 w 20"/>
                <a:gd name="T9" fmla="*/ 5 h 35"/>
                <a:gd name="T10" fmla="*/ 12 w 20"/>
                <a:gd name="T11" fmla="*/ 7 h 35"/>
                <a:gd name="T12" fmla="*/ 13 w 20"/>
                <a:gd name="T13" fmla="*/ 8 h 35"/>
                <a:gd name="T14" fmla="*/ 13 w 20"/>
                <a:gd name="T15" fmla="*/ 9 h 35"/>
                <a:gd name="T16" fmla="*/ 14 w 20"/>
                <a:gd name="T17" fmla="*/ 9 h 35"/>
                <a:gd name="T18" fmla="*/ 14 w 20"/>
                <a:gd name="T19" fmla="*/ 10 h 35"/>
                <a:gd name="T20" fmla="*/ 15 w 20"/>
                <a:gd name="T21" fmla="*/ 11 h 35"/>
                <a:gd name="T22" fmla="*/ 16 w 20"/>
                <a:gd name="T23" fmla="*/ 12 h 35"/>
                <a:gd name="T24" fmla="*/ 17 w 20"/>
                <a:gd name="T25" fmla="*/ 14 h 35"/>
                <a:gd name="T26" fmla="*/ 18 w 20"/>
                <a:gd name="T27" fmla="*/ 17 h 35"/>
                <a:gd name="T28" fmla="*/ 18 w 20"/>
                <a:gd name="T29" fmla="*/ 19 h 35"/>
                <a:gd name="T30" fmla="*/ 20 w 20"/>
                <a:gd name="T31" fmla="*/ 19 h 35"/>
                <a:gd name="T32" fmla="*/ 20 w 20"/>
                <a:gd name="T33" fmla="*/ 21 h 35"/>
                <a:gd name="T34" fmla="*/ 20 w 20"/>
                <a:gd name="T35" fmla="*/ 24 h 35"/>
                <a:gd name="T36" fmla="*/ 19 w 20"/>
                <a:gd name="T37" fmla="*/ 28 h 35"/>
                <a:gd name="T38" fmla="*/ 17 w 20"/>
                <a:gd name="T39" fmla="*/ 31 h 35"/>
                <a:gd name="T40" fmla="*/ 15 w 20"/>
                <a:gd name="T41" fmla="*/ 33 h 35"/>
                <a:gd name="T42" fmla="*/ 12 w 20"/>
                <a:gd name="T43" fmla="*/ 34 h 35"/>
                <a:gd name="T44" fmla="*/ 10 w 20"/>
                <a:gd name="T45" fmla="*/ 35 h 35"/>
                <a:gd name="T46" fmla="*/ 8 w 20"/>
                <a:gd name="T47" fmla="*/ 35 h 35"/>
                <a:gd name="T48" fmla="*/ 5 w 20"/>
                <a:gd name="T49" fmla="*/ 35 h 35"/>
                <a:gd name="T50" fmla="*/ 4 w 20"/>
                <a:gd name="T51" fmla="*/ 33 h 35"/>
                <a:gd name="T52" fmla="*/ 2 w 20"/>
                <a:gd name="T53" fmla="*/ 30 h 35"/>
                <a:gd name="T54" fmla="*/ 1 w 20"/>
                <a:gd name="T55" fmla="*/ 28 h 35"/>
                <a:gd name="T56" fmla="*/ 1 w 20"/>
                <a:gd name="T57" fmla="*/ 25 h 35"/>
                <a:gd name="T58" fmla="*/ 1 w 20"/>
                <a:gd name="T59" fmla="*/ 22 h 35"/>
                <a:gd name="T60" fmla="*/ 0 w 20"/>
                <a:gd name="T61" fmla="*/ 18 h 35"/>
                <a:gd name="T62" fmla="*/ 0 w 20"/>
                <a:gd name="T63" fmla="*/ 16 h 35"/>
                <a:gd name="T64" fmla="*/ 1 w 20"/>
                <a:gd name="T65" fmla="*/ 15 h 35"/>
                <a:gd name="T66" fmla="*/ 1 w 20"/>
                <a:gd name="T67" fmla="*/ 16 h 35"/>
                <a:gd name="T68" fmla="*/ 1 w 20"/>
                <a:gd name="T69" fmla="*/ 13 h 35"/>
                <a:gd name="T70" fmla="*/ 2 w 20"/>
                <a:gd name="T71" fmla="*/ 11 h 35"/>
                <a:gd name="T72" fmla="*/ 2 w 20"/>
                <a:gd name="T73" fmla="*/ 10 h 35"/>
                <a:gd name="T74" fmla="*/ 2 w 20"/>
                <a:gd name="T75" fmla="*/ 8 h 35"/>
                <a:gd name="T76" fmla="*/ 4 w 20"/>
                <a:gd name="T77" fmla="*/ 6 h 35"/>
                <a:gd name="T78" fmla="*/ 4 w 20"/>
                <a:gd name="T79" fmla="*/ 4 h 35"/>
                <a:gd name="T80" fmla="*/ 5 w 20"/>
                <a:gd name="T81" fmla="*/ 3 h 35"/>
                <a:gd name="T82" fmla="*/ 6 w 20"/>
                <a:gd name="T83" fmla="*/ 3 h 35"/>
                <a:gd name="T84" fmla="*/ 5 w 20"/>
                <a:gd name="T85" fmla="*/ 2 h 35"/>
                <a:gd name="T86" fmla="*/ 4 w 20"/>
                <a:gd name="T87" fmla="*/ 1 h 35"/>
                <a:gd name="T88" fmla="*/ 2 w 20"/>
                <a:gd name="T89" fmla="*/ 0 h 35"/>
                <a:gd name="T90" fmla="*/ 3 w 20"/>
                <a:gd name="T91" fmla="*/ 0 h 35"/>
                <a:gd name="T92" fmla="*/ 5 w 20"/>
                <a:gd name="T93" fmla="*/ 0 h 3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
                <a:gd name="T142" fmla="*/ 0 h 35"/>
                <a:gd name="T143" fmla="*/ 20 w 20"/>
                <a:gd name="T144" fmla="*/ 35 h 3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 h="35">
                  <a:moveTo>
                    <a:pt x="5" y="0"/>
                  </a:moveTo>
                  <a:lnTo>
                    <a:pt x="6" y="0"/>
                  </a:lnTo>
                  <a:lnTo>
                    <a:pt x="8" y="2"/>
                  </a:lnTo>
                  <a:lnTo>
                    <a:pt x="9" y="3"/>
                  </a:lnTo>
                  <a:lnTo>
                    <a:pt x="11" y="5"/>
                  </a:lnTo>
                  <a:lnTo>
                    <a:pt x="12" y="7"/>
                  </a:lnTo>
                  <a:lnTo>
                    <a:pt x="13" y="8"/>
                  </a:lnTo>
                  <a:lnTo>
                    <a:pt x="13" y="9"/>
                  </a:lnTo>
                  <a:lnTo>
                    <a:pt x="14" y="9"/>
                  </a:lnTo>
                  <a:lnTo>
                    <a:pt x="14" y="10"/>
                  </a:lnTo>
                  <a:lnTo>
                    <a:pt x="15" y="11"/>
                  </a:lnTo>
                  <a:lnTo>
                    <a:pt x="16" y="12"/>
                  </a:lnTo>
                  <a:lnTo>
                    <a:pt x="17" y="14"/>
                  </a:lnTo>
                  <a:lnTo>
                    <a:pt x="18" y="17"/>
                  </a:lnTo>
                  <a:lnTo>
                    <a:pt x="18" y="19"/>
                  </a:lnTo>
                  <a:lnTo>
                    <a:pt x="20" y="19"/>
                  </a:lnTo>
                  <a:lnTo>
                    <a:pt x="20" y="21"/>
                  </a:lnTo>
                  <a:lnTo>
                    <a:pt x="20" y="24"/>
                  </a:lnTo>
                  <a:lnTo>
                    <a:pt x="19" y="28"/>
                  </a:lnTo>
                  <a:lnTo>
                    <a:pt x="17" y="31"/>
                  </a:lnTo>
                  <a:lnTo>
                    <a:pt x="15" y="33"/>
                  </a:lnTo>
                  <a:lnTo>
                    <a:pt x="12" y="34"/>
                  </a:lnTo>
                  <a:lnTo>
                    <a:pt x="10" y="35"/>
                  </a:lnTo>
                  <a:lnTo>
                    <a:pt x="8" y="35"/>
                  </a:lnTo>
                  <a:lnTo>
                    <a:pt x="5" y="35"/>
                  </a:lnTo>
                  <a:lnTo>
                    <a:pt x="4" y="33"/>
                  </a:lnTo>
                  <a:lnTo>
                    <a:pt x="2" y="30"/>
                  </a:lnTo>
                  <a:lnTo>
                    <a:pt x="1" y="28"/>
                  </a:lnTo>
                  <a:lnTo>
                    <a:pt x="1" y="25"/>
                  </a:lnTo>
                  <a:lnTo>
                    <a:pt x="1" y="22"/>
                  </a:lnTo>
                  <a:lnTo>
                    <a:pt x="0" y="18"/>
                  </a:lnTo>
                  <a:lnTo>
                    <a:pt x="0" y="16"/>
                  </a:lnTo>
                  <a:lnTo>
                    <a:pt x="1" y="15"/>
                  </a:lnTo>
                  <a:lnTo>
                    <a:pt x="1" y="16"/>
                  </a:lnTo>
                  <a:lnTo>
                    <a:pt x="1" y="13"/>
                  </a:lnTo>
                  <a:lnTo>
                    <a:pt x="2" y="11"/>
                  </a:lnTo>
                  <a:lnTo>
                    <a:pt x="2" y="10"/>
                  </a:lnTo>
                  <a:lnTo>
                    <a:pt x="2" y="8"/>
                  </a:lnTo>
                  <a:lnTo>
                    <a:pt x="4" y="6"/>
                  </a:lnTo>
                  <a:lnTo>
                    <a:pt x="4" y="4"/>
                  </a:lnTo>
                  <a:lnTo>
                    <a:pt x="5" y="3"/>
                  </a:lnTo>
                  <a:lnTo>
                    <a:pt x="6" y="3"/>
                  </a:lnTo>
                  <a:lnTo>
                    <a:pt x="5" y="2"/>
                  </a:lnTo>
                  <a:lnTo>
                    <a:pt x="4" y="1"/>
                  </a:lnTo>
                  <a:lnTo>
                    <a:pt x="2" y="0"/>
                  </a:lnTo>
                  <a:lnTo>
                    <a:pt x="3" y="0"/>
                  </a:lnTo>
                  <a:lnTo>
                    <a:pt x="5"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47" name="St_Kitts_and_Nevis"/>
            <p:cNvSpPr>
              <a:spLocks noChangeAspect="1"/>
            </p:cNvSpPr>
            <p:nvPr/>
          </p:nvSpPr>
          <p:spPr bwMode="auto">
            <a:xfrm>
              <a:off x="1281" y="1289"/>
              <a:ext cx="1" cy="1"/>
            </a:xfrm>
            <a:custGeom>
              <a:avLst/>
              <a:gdLst>
                <a:gd name="T0" fmla="*/ 1 w 1"/>
                <a:gd name="T1" fmla="*/ 0 h 1"/>
                <a:gd name="T2" fmla="*/ 1 w 1"/>
                <a:gd name="T3" fmla="*/ 1 h 1"/>
                <a:gd name="T4" fmla="*/ 0 w 1"/>
                <a:gd name="T5" fmla="*/ 0 h 1"/>
                <a:gd name="T6" fmla="*/ 1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1" y="1"/>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48" name="St_Pierre_and_Miquelon"/>
            <p:cNvSpPr>
              <a:spLocks noChangeAspect="1"/>
            </p:cNvSpPr>
            <p:nvPr/>
          </p:nvSpPr>
          <p:spPr bwMode="auto">
            <a:xfrm>
              <a:off x="1342" y="980"/>
              <a:ext cx="1" cy="4"/>
            </a:xfrm>
            <a:custGeom>
              <a:avLst/>
              <a:gdLst>
                <a:gd name="T0" fmla="*/ 1 w 1"/>
                <a:gd name="T1" fmla="*/ 0 h 4"/>
                <a:gd name="T2" fmla="*/ 1 w 1"/>
                <a:gd name="T3" fmla="*/ 2 h 4"/>
                <a:gd name="T4" fmla="*/ 1 w 1"/>
                <a:gd name="T5" fmla="*/ 3 h 4"/>
                <a:gd name="T6" fmla="*/ 0 w 1"/>
                <a:gd name="T7" fmla="*/ 4 h 4"/>
                <a:gd name="T8" fmla="*/ 0 w 1"/>
                <a:gd name="T9" fmla="*/ 3 h 4"/>
                <a:gd name="T10" fmla="*/ 0 w 1"/>
                <a:gd name="T11" fmla="*/ 2 h 4"/>
                <a:gd name="T12" fmla="*/ 0 w 1"/>
                <a:gd name="T13" fmla="*/ 0 h 4"/>
                <a:gd name="T14" fmla="*/ 1 w 1"/>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4"/>
                <a:gd name="T26" fmla="*/ 1 w 1"/>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4">
                  <a:moveTo>
                    <a:pt x="1" y="0"/>
                  </a:moveTo>
                  <a:lnTo>
                    <a:pt x="1" y="2"/>
                  </a:lnTo>
                  <a:lnTo>
                    <a:pt x="1" y="3"/>
                  </a:lnTo>
                  <a:lnTo>
                    <a:pt x="0" y="4"/>
                  </a:lnTo>
                  <a:lnTo>
                    <a:pt x="0" y="3"/>
                  </a:lnTo>
                  <a:lnTo>
                    <a:pt x="0" y="2"/>
                  </a:lnTo>
                  <a:lnTo>
                    <a:pt x="0"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49" name="Sudan">
              <a:hlinkClick r:id="" action="ppaction://noaction"/>
            </p:cNvPr>
            <p:cNvSpPr>
              <a:spLocks noChangeAspect="1"/>
            </p:cNvSpPr>
            <p:nvPr/>
          </p:nvSpPr>
          <p:spPr bwMode="auto">
            <a:xfrm>
              <a:off x="2066" y="1234"/>
              <a:ext cx="153" cy="184"/>
            </a:xfrm>
            <a:custGeom>
              <a:avLst/>
              <a:gdLst>
                <a:gd name="T0" fmla="*/ 71 w 153"/>
                <a:gd name="T1" fmla="*/ 176 h 184"/>
                <a:gd name="T2" fmla="*/ 59 w 153"/>
                <a:gd name="T3" fmla="*/ 176 h 184"/>
                <a:gd name="T4" fmla="*/ 50 w 153"/>
                <a:gd name="T5" fmla="*/ 165 h 184"/>
                <a:gd name="T6" fmla="*/ 42 w 153"/>
                <a:gd name="T7" fmla="*/ 156 h 184"/>
                <a:gd name="T8" fmla="*/ 30 w 153"/>
                <a:gd name="T9" fmla="*/ 145 h 184"/>
                <a:gd name="T10" fmla="*/ 21 w 153"/>
                <a:gd name="T11" fmla="*/ 137 h 184"/>
                <a:gd name="T12" fmla="*/ 13 w 153"/>
                <a:gd name="T13" fmla="*/ 122 h 184"/>
                <a:gd name="T14" fmla="*/ 9 w 153"/>
                <a:gd name="T15" fmla="*/ 112 h 184"/>
                <a:gd name="T16" fmla="*/ 6 w 153"/>
                <a:gd name="T17" fmla="*/ 106 h 184"/>
                <a:gd name="T18" fmla="*/ 3 w 153"/>
                <a:gd name="T19" fmla="*/ 99 h 184"/>
                <a:gd name="T20" fmla="*/ 1 w 153"/>
                <a:gd name="T21" fmla="*/ 94 h 184"/>
                <a:gd name="T22" fmla="*/ 4 w 153"/>
                <a:gd name="T23" fmla="*/ 87 h 184"/>
                <a:gd name="T24" fmla="*/ 6 w 153"/>
                <a:gd name="T25" fmla="*/ 80 h 184"/>
                <a:gd name="T26" fmla="*/ 10 w 153"/>
                <a:gd name="T27" fmla="*/ 73 h 184"/>
                <a:gd name="T28" fmla="*/ 16 w 153"/>
                <a:gd name="T29" fmla="*/ 71 h 184"/>
                <a:gd name="T30" fmla="*/ 20 w 153"/>
                <a:gd name="T31" fmla="*/ 66 h 184"/>
                <a:gd name="T32" fmla="*/ 20 w 153"/>
                <a:gd name="T33" fmla="*/ 56 h 184"/>
                <a:gd name="T34" fmla="*/ 20 w 153"/>
                <a:gd name="T35" fmla="*/ 47 h 184"/>
                <a:gd name="T36" fmla="*/ 20 w 153"/>
                <a:gd name="T37" fmla="*/ 37 h 184"/>
                <a:gd name="T38" fmla="*/ 20 w 153"/>
                <a:gd name="T39" fmla="*/ 29 h 184"/>
                <a:gd name="T40" fmla="*/ 28 w 153"/>
                <a:gd name="T41" fmla="*/ 29 h 184"/>
                <a:gd name="T42" fmla="*/ 29 w 153"/>
                <a:gd name="T43" fmla="*/ 22 h 184"/>
                <a:gd name="T44" fmla="*/ 29 w 153"/>
                <a:gd name="T45" fmla="*/ 14 h 184"/>
                <a:gd name="T46" fmla="*/ 32 w 153"/>
                <a:gd name="T47" fmla="*/ 11 h 184"/>
                <a:gd name="T48" fmla="*/ 40 w 153"/>
                <a:gd name="T49" fmla="*/ 11 h 184"/>
                <a:gd name="T50" fmla="*/ 48 w 153"/>
                <a:gd name="T51" fmla="*/ 11 h 184"/>
                <a:gd name="T52" fmla="*/ 56 w 153"/>
                <a:gd name="T53" fmla="*/ 11 h 184"/>
                <a:gd name="T54" fmla="*/ 64 w 153"/>
                <a:gd name="T55" fmla="*/ 11 h 184"/>
                <a:gd name="T56" fmla="*/ 72 w 153"/>
                <a:gd name="T57" fmla="*/ 11 h 184"/>
                <a:gd name="T58" fmla="*/ 80 w 153"/>
                <a:gd name="T59" fmla="*/ 11 h 184"/>
                <a:gd name="T60" fmla="*/ 87 w 153"/>
                <a:gd name="T61" fmla="*/ 10 h 184"/>
                <a:gd name="T62" fmla="*/ 91 w 153"/>
                <a:gd name="T63" fmla="*/ 11 h 184"/>
                <a:gd name="T64" fmla="*/ 99 w 153"/>
                <a:gd name="T65" fmla="*/ 11 h 184"/>
                <a:gd name="T66" fmla="*/ 106 w 153"/>
                <a:gd name="T67" fmla="*/ 12 h 184"/>
                <a:gd name="T68" fmla="*/ 112 w 153"/>
                <a:gd name="T69" fmla="*/ 12 h 184"/>
                <a:gd name="T70" fmla="*/ 116 w 153"/>
                <a:gd name="T71" fmla="*/ 8 h 184"/>
                <a:gd name="T72" fmla="*/ 120 w 153"/>
                <a:gd name="T73" fmla="*/ 4 h 184"/>
                <a:gd name="T74" fmla="*/ 124 w 153"/>
                <a:gd name="T75" fmla="*/ 2 h 184"/>
                <a:gd name="T76" fmla="*/ 131 w 153"/>
                <a:gd name="T77" fmla="*/ 4 h 184"/>
                <a:gd name="T78" fmla="*/ 140 w 153"/>
                <a:gd name="T79" fmla="*/ 17 h 184"/>
                <a:gd name="T80" fmla="*/ 142 w 153"/>
                <a:gd name="T81" fmla="*/ 33 h 184"/>
                <a:gd name="T82" fmla="*/ 149 w 153"/>
                <a:gd name="T83" fmla="*/ 44 h 184"/>
                <a:gd name="T84" fmla="*/ 153 w 153"/>
                <a:gd name="T85" fmla="*/ 50 h 184"/>
                <a:gd name="T86" fmla="*/ 142 w 153"/>
                <a:gd name="T87" fmla="*/ 58 h 184"/>
                <a:gd name="T88" fmla="*/ 137 w 153"/>
                <a:gd name="T89" fmla="*/ 71 h 184"/>
                <a:gd name="T90" fmla="*/ 134 w 153"/>
                <a:gd name="T91" fmla="*/ 92 h 184"/>
                <a:gd name="T92" fmla="*/ 122 w 153"/>
                <a:gd name="T93" fmla="*/ 109 h 184"/>
                <a:gd name="T94" fmla="*/ 115 w 153"/>
                <a:gd name="T95" fmla="*/ 120 h 184"/>
                <a:gd name="T96" fmla="*/ 114 w 153"/>
                <a:gd name="T97" fmla="*/ 135 h 184"/>
                <a:gd name="T98" fmla="*/ 105 w 153"/>
                <a:gd name="T99" fmla="*/ 142 h 184"/>
                <a:gd name="T100" fmla="*/ 111 w 153"/>
                <a:gd name="T101" fmla="*/ 147 h 184"/>
                <a:gd name="T102" fmla="*/ 120 w 153"/>
                <a:gd name="T103" fmla="*/ 160 h 184"/>
                <a:gd name="T104" fmla="*/ 130 w 153"/>
                <a:gd name="T105" fmla="*/ 170 h 184"/>
                <a:gd name="T106" fmla="*/ 117 w 153"/>
                <a:gd name="T107" fmla="*/ 175 h 184"/>
                <a:gd name="T108" fmla="*/ 104 w 153"/>
                <a:gd name="T109" fmla="*/ 183 h 184"/>
                <a:gd name="T110" fmla="*/ 88 w 153"/>
                <a:gd name="T111" fmla="*/ 183 h 1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3"/>
                <a:gd name="T169" fmla="*/ 0 h 184"/>
                <a:gd name="T170" fmla="*/ 153 w 153"/>
                <a:gd name="T171" fmla="*/ 184 h 1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3" h="184">
                  <a:moveTo>
                    <a:pt x="83" y="184"/>
                  </a:moveTo>
                  <a:lnTo>
                    <a:pt x="82" y="183"/>
                  </a:lnTo>
                  <a:lnTo>
                    <a:pt x="80" y="182"/>
                  </a:lnTo>
                  <a:lnTo>
                    <a:pt x="78" y="180"/>
                  </a:lnTo>
                  <a:lnTo>
                    <a:pt x="76" y="178"/>
                  </a:lnTo>
                  <a:lnTo>
                    <a:pt x="74" y="176"/>
                  </a:lnTo>
                  <a:lnTo>
                    <a:pt x="72" y="175"/>
                  </a:lnTo>
                  <a:lnTo>
                    <a:pt x="71" y="176"/>
                  </a:lnTo>
                  <a:lnTo>
                    <a:pt x="70" y="176"/>
                  </a:lnTo>
                  <a:lnTo>
                    <a:pt x="68" y="177"/>
                  </a:lnTo>
                  <a:lnTo>
                    <a:pt x="66" y="176"/>
                  </a:lnTo>
                  <a:lnTo>
                    <a:pt x="64" y="176"/>
                  </a:lnTo>
                  <a:lnTo>
                    <a:pt x="63" y="177"/>
                  </a:lnTo>
                  <a:lnTo>
                    <a:pt x="61" y="178"/>
                  </a:lnTo>
                  <a:lnTo>
                    <a:pt x="60" y="177"/>
                  </a:lnTo>
                  <a:lnTo>
                    <a:pt x="59" y="176"/>
                  </a:lnTo>
                  <a:lnTo>
                    <a:pt x="58" y="176"/>
                  </a:lnTo>
                  <a:lnTo>
                    <a:pt x="57" y="174"/>
                  </a:lnTo>
                  <a:lnTo>
                    <a:pt x="56" y="173"/>
                  </a:lnTo>
                  <a:lnTo>
                    <a:pt x="54" y="171"/>
                  </a:lnTo>
                  <a:lnTo>
                    <a:pt x="52" y="170"/>
                  </a:lnTo>
                  <a:lnTo>
                    <a:pt x="52" y="168"/>
                  </a:lnTo>
                  <a:lnTo>
                    <a:pt x="51" y="166"/>
                  </a:lnTo>
                  <a:lnTo>
                    <a:pt x="50" y="165"/>
                  </a:lnTo>
                  <a:lnTo>
                    <a:pt x="49" y="164"/>
                  </a:lnTo>
                  <a:lnTo>
                    <a:pt x="47" y="162"/>
                  </a:lnTo>
                  <a:lnTo>
                    <a:pt x="45" y="162"/>
                  </a:lnTo>
                  <a:lnTo>
                    <a:pt x="44" y="161"/>
                  </a:lnTo>
                  <a:lnTo>
                    <a:pt x="44" y="160"/>
                  </a:lnTo>
                  <a:lnTo>
                    <a:pt x="43" y="159"/>
                  </a:lnTo>
                  <a:lnTo>
                    <a:pt x="42" y="158"/>
                  </a:lnTo>
                  <a:lnTo>
                    <a:pt x="42" y="156"/>
                  </a:lnTo>
                  <a:lnTo>
                    <a:pt x="41" y="154"/>
                  </a:lnTo>
                  <a:lnTo>
                    <a:pt x="39" y="153"/>
                  </a:lnTo>
                  <a:lnTo>
                    <a:pt x="38" y="151"/>
                  </a:lnTo>
                  <a:lnTo>
                    <a:pt x="36" y="150"/>
                  </a:lnTo>
                  <a:lnTo>
                    <a:pt x="34" y="149"/>
                  </a:lnTo>
                  <a:lnTo>
                    <a:pt x="33" y="148"/>
                  </a:lnTo>
                  <a:lnTo>
                    <a:pt x="31" y="147"/>
                  </a:lnTo>
                  <a:lnTo>
                    <a:pt x="30" y="145"/>
                  </a:lnTo>
                  <a:lnTo>
                    <a:pt x="31" y="144"/>
                  </a:lnTo>
                  <a:lnTo>
                    <a:pt x="30" y="143"/>
                  </a:lnTo>
                  <a:lnTo>
                    <a:pt x="29" y="142"/>
                  </a:lnTo>
                  <a:lnTo>
                    <a:pt x="27" y="141"/>
                  </a:lnTo>
                  <a:lnTo>
                    <a:pt x="26" y="141"/>
                  </a:lnTo>
                  <a:lnTo>
                    <a:pt x="24" y="141"/>
                  </a:lnTo>
                  <a:lnTo>
                    <a:pt x="22" y="140"/>
                  </a:lnTo>
                  <a:lnTo>
                    <a:pt x="21" y="137"/>
                  </a:lnTo>
                  <a:lnTo>
                    <a:pt x="19" y="137"/>
                  </a:lnTo>
                  <a:lnTo>
                    <a:pt x="17" y="136"/>
                  </a:lnTo>
                  <a:lnTo>
                    <a:pt x="15" y="135"/>
                  </a:lnTo>
                  <a:lnTo>
                    <a:pt x="15" y="132"/>
                  </a:lnTo>
                  <a:lnTo>
                    <a:pt x="15" y="130"/>
                  </a:lnTo>
                  <a:lnTo>
                    <a:pt x="16" y="127"/>
                  </a:lnTo>
                  <a:lnTo>
                    <a:pt x="15" y="124"/>
                  </a:lnTo>
                  <a:lnTo>
                    <a:pt x="13" y="122"/>
                  </a:lnTo>
                  <a:lnTo>
                    <a:pt x="12" y="121"/>
                  </a:lnTo>
                  <a:lnTo>
                    <a:pt x="11" y="119"/>
                  </a:lnTo>
                  <a:lnTo>
                    <a:pt x="10" y="117"/>
                  </a:lnTo>
                  <a:lnTo>
                    <a:pt x="8" y="115"/>
                  </a:lnTo>
                  <a:lnTo>
                    <a:pt x="9" y="115"/>
                  </a:lnTo>
                  <a:lnTo>
                    <a:pt x="9" y="114"/>
                  </a:lnTo>
                  <a:lnTo>
                    <a:pt x="9" y="113"/>
                  </a:lnTo>
                  <a:lnTo>
                    <a:pt x="9" y="112"/>
                  </a:lnTo>
                  <a:lnTo>
                    <a:pt x="9" y="111"/>
                  </a:lnTo>
                  <a:lnTo>
                    <a:pt x="8" y="111"/>
                  </a:lnTo>
                  <a:lnTo>
                    <a:pt x="8" y="110"/>
                  </a:lnTo>
                  <a:lnTo>
                    <a:pt x="7" y="110"/>
                  </a:lnTo>
                  <a:lnTo>
                    <a:pt x="7" y="109"/>
                  </a:lnTo>
                  <a:lnTo>
                    <a:pt x="6" y="108"/>
                  </a:lnTo>
                  <a:lnTo>
                    <a:pt x="6" y="107"/>
                  </a:lnTo>
                  <a:lnTo>
                    <a:pt x="6" y="106"/>
                  </a:lnTo>
                  <a:lnTo>
                    <a:pt x="5" y="105"/>
                  </a:lnTo>
                  <a:lnTo>
                    <a:pt x="5" y="104"/>
                  </a:lnTo>
                  <a:lnTo>
                    <a:pt x="5" y="103"/>
                  </a:lnTo>
                  <a:lnTo>
                    <a:pt x="4" y="102"/>
                  </a:lnTo>
                  <a:lnTo>
                    <a:pt x="4" y="101"/>
                  </a:lnTo>
                  <a:lnTo>
                    <a:pt x="4" y="100"/>
                  </a:lnTo>
                  <a:lnTo>
                    <a:pt x="4" y="98"/>
                  </a:lnTo>
                  <a:lnTo>
                    <a:pt x="3" y="99"/>
                  </a:lnTo>
                  <a:lnTo>
                    <a:pt x="2" y="99"/>
                  </a:lnTo>
                  <a:lnTo>
                    <a:pt x="1" y="99"/>
                  </a:lnTo>
                  <a:lnTo>
                    <a:pt x="0" y="99"/>
                  </a:lnTo>
                  <a:lnTo>
                    <a:pt x="0" y="98"/>
                  </a:lnTo>
                  <a:lnTo>
                    <a:pt x="0" y="97"/>
                  </a:lnTo>
                  <a:lnTo>
                    <a:pt x="0" y="96"/>
                  </a:lnTo>
                  <a:lnTo>
                    <a:pt x="1" y="95"/>
                  </a:lnTo>
                  <a:lnTo>
                    <a:pt x="1" y="94"/>
                  </a:lnTo>
                  <a:lnTo>
                    <a:pt x="2" y="92"/>
                  </a:lnTo>
                  <a:lnTo>
                    <a:pt x="2" y="91"/>
                  </a:lnTo>
                  <a:lnTo>
                    <a:pt x="2" y="90"/>
                  </a:lnTo>
                  <a:lnTo>
                    <a:pt x="2" y="89"/>
                  </a:lnTo>
                  <a:lnTo>
                    <a:pt x="2" y="88"/>
                  </a:lnTo>
                  <a:lnTo>
                    <a:pt x="3" y="88"/>
                  </a:lnTo>
                  <a:lnTo>
                    <a:pt x="3" y="87"/>
                  </a:lnTo>
                  <a:lnTo>
                    <a:pt x="4" y="87"/>
                  </a:lnTo>
                  <a:lnTo>
                    <a:pt x="4" y="86"/>
                  </a:lnTo>
                  <a:lnTo>
                    <a:pt x="4" y="85"/>
                  </a:lnTo>
                  <a:lnTo>
                    <a:pt x="4" y="84"/>
                  </a:lnTo>
                  <a:lnTo>
                    <a:pt x="4" y="83"/>
                  </a:lnTo>
                  <a:lnTo>
                    <a:pt x="4" y="82"/>
                  </a:lnTo>
                  <a:lnTo>
                    <a:pt x="5" y="82"/>
                  </a:lnTo>
                  <a:lnTo>
                    <a:pt x="5" y="81"/>
                  </a:lnTo>
                  <a:lnTo>
                    <a:pt x="6" y="80"/>
                  </a:lnTo>
                  <a:lnTo>
                    <a:pt x="7" y="79"/>
                  </a:lnTo>
                  <a:lnTo>
                    <a:pt x="8" y="78"/>
                  </a:lnTo>
                  <a:lnTo>
                    <a:pt x="8" y="77"/>
                  </a:lnTo>
                  <a:lnTo>
                    <a:pt x="9" y="76"/>
                  </a:lnTo>
                  <a:lnTo>
                    <a:pt x="9" y="75"/>
                  </a:lnTo>
                  <a:lnTo>
                    <a:pt x="10" y="75"/>
                  </a:lnTo>
                  <a:lnTo>
                    <a:pt x="10" y="74"/>
                  </a:lnTo>
                  <a:lnTo>
                    <a:pt x="10" y="73"/>
                  </a:lnTo>
                  <a:lnTo>
                    <a:pt x="10" y="71"/>
                  </a:lnTo>
                  <a:lnTo>
                    <a:pt x="11" y="71"/>
                  </a:lnTo>
                  <a:lnTo>
                    <a:pt x="12" y="71"/>
                  </a:lnTo>
                  <a:lnTo>
                    <a:pt x="13" y="71"/>
                  </a:lnTo>
                  <a:lnTo>
                    <a:pt x="14" y="70"/>
                  </a:lnTo>
                  <a:lnTo>
                    <a:pt x="15" y="70"/>
                  </a:lnTo>
                  <a:lnTo>
                    <a:pt x="16" y="70"/>
                  </a:lnTo>
                  <a:lnTo>
                    <a:pt x="16" y="71"/>
                  </a:lnTo>
                  <a:lnTo>
                    <a:pt x="16" y="70"/>
                  </a:lnTo>
                  <a:lnTo>
                    <a:pt x="17" y="70"/>
                  </a:lnTo>
                  <a:lnTo>
                    <a:pt x="18" y="70"/>
                  </a:lnTo>
                  <a:lnTo>
                    <a:pt x="19" y="70"/>
                  </a:lnTo>
                  <a:lnTo>
                    <a:pt x="20" y="70"/>
                  </a:lnTo>
                  <a:lnTo>
                    <a:pt x="20" y="69"/>
                  </a:lnTo>
                  <a:lnTo>
                    <a:pt x="20" y="68"/>
                  </a:lnTo>
                  <a:lnTo>
                    <a:pt x="20" y="66"/>
                  </a:lnTo>
                  <a:lnTo>
                    <a:pt x="20" y="65"/>
                  </a:lnTo>
                  <a:lnTo>
                    <a:pt x="20" y="64"/>
                  </a:lnTo>
                  <a:lnTo>
                    <a:pt x="20" y="62"/>
                  </a:lnTo>
                  <a:lnTo>
                    <a:pt x="20" y="61"/>
                  </a:lnTo>
                  <a:lnTo>
                    <a:pt x="20" y="60"/>
                  </a:lnTo>
                  <a:lnTo>
                    <a:pt x="20" y="58"/>
                  </a:lnTo>
                  <a:lnTo>
                    <a:pt x="20" y="57"/>
                  </a:lnTo>
                  <a:lnTo>
                    <a:pt x="20" y="56"/>
                  </a:lnTo>
                  <a:lnTo>
                    <a:pt x="20" y="54"/>
                  </a:lnTo>
                  <a:lnTo>
                    <a:pt x="20" y="53"/>
                  </a:lnTo>
                  <a:lnTo>
                    <a:pt x="20" y="52"/>
                  </a:lnTo>
                  <a:lnTo>
                    <a:pt x="20" y="51"/>
                  </a:lnTo>
                  <a:lnTo>
                    <a:pt x="20" y="50"/>
                  </a:lnTo>
                  <a:lnTo>
                    <a:pt x="20" y="49"/>
                  </a:lnTo>
                  <a:lnTo>
                    <a:pt x="20" y="48"/>
                  </a:lnTo>
                  <a:lnTo>
                    <a:pt x="20" y="47"/>
                  </a:lnTo>
                  <a:lnTo>
                    <a:pt x="20" y="45"/>
                  </a:lnTo>
                  <a:lnTo>
                    <a:pt x="20" y="44"/>
                  </a:lnTo>
                  <a:lnTo>
                    <a:pt x="20" y="43"/>
                  </a:lnTo>
                  <a:lnTo>
                    <a:pt x="20" y="42"/>
                  </a:lnTo>
                  <a:lnTo>
                    <a:pt x="20" y="41"/>
                  </a:lnTo>
                  <a:lnTo>
                    <a:pt x="20" y="40"/>
                  </a:lnTo>
                  <a:lnTo>
                    <a:pt x="20" y="39"/>
                  </a:lnTo>
                  <a:lnTo>
                    <a:pt x="20" y="37"/>
                  </a:lnTo>
                  <a:lnTo>
                    <a:pt x="20" y="36"/>
                  </a:lnTo>
                  <a:lnTo>
                    <a:pt x="20" y="35"/>
                  </a:lnTo>
                  <a:lnTo>
                    <a:pt x="20" y="34"/>
                  </a:lnTo>
                  <a:lnTo>
                    <a:pt x="20" y="33"/>
                  </a:lnTo>
                  <a:lnTo>
                    <a:pt x="20" y="32"/>
                  </a:lnTo>
                  <a:lnTo>
                    <a:pt x="20" y="31"/>
                  </a:lnTo>
                  <a:lnTo>
                    <a:pt x="20" y="30"/>
                  </a:lnTo>
                  <a:lnTo>
                    <a:pt x="20" y="29"/>
                  </a:lnTo>
                  <a:lnTo>
                    <a:pt x="21" y="29"/>
                  </a:lnTo>
                  <a:lnTo>
                    <a:pt x="22" y="29"/>
                  </a:lnTo>
                  <a:lnTo>
                    <a:pt x="23" y="29"/>
                  </a:lnTo>
                  <a:lnTo>
                    <a:pt x="24" y="29"/>
                  </a:lnTo>
                  <a:lnTo>
                    <a:pt x="25" y="29"/>
                  </a:lnTo>
                  <a:lnTo>
                    <a:pt x="26" y="29"/>
                  </a:lnTo>
                  <a:lnTo>
                    <a:pt x="27" y="29"/>
                  </a:lnTo>
                  <a:lnTo>
                    <a:pt x="28" y="29"/>
                  </a:lnTo>
                  <a:lnTo>
                    <a:pt x="29" y="29"/>
                  </a:lnTo>
                  <a:lnTo>
                    <a:pt x="29" y="28"/>
                  </a:lnTo>
                  <a:lnTo>
                    <a:pt x="29" y="27"/>
                  </a:lnTo>
                  <a:lnTo>
                    <a:pt x="29" y="26"/>
                  </a:lnTo>
                  <a:lnTo>
                    <a:pt x="29" y="25"/>
                  </a:lnTo>
                  <a:lnTo>
                    <a:pt x="29" y="24"/>
                  </a:lnTo>
                  <a:lnTo>
                    <a:pt x="29" y="23"/>
                  </a:lnTo>
                  <a:lnTo>
                    <a:pt x="29" y="22"/>
                  </a:lnTo>
                  <a:lnTo>
                    <a:pt x="29" y="21"/>
                  </a:lnTo>
                  <a:lnTo>
                    <a:pt x="29" y="20"/>
                  </a:lnTo>
                  <a:lnTo>
                    <a:pt x="29" y="19"/>
                  </a:lnTo>
                  <a:lnTo>
                    <a:pt x="29" y="18"/>
                  </a:lnTo>
                  <a:lnTo>
                    <a:pt x="29" y="17"/>
                  </a:lnTo>
                  <a:lnTo>
                    <a:pt x="29" y="16"/>
                  </a:lnTo>
                  <a:lnTo>
                    <a:pt x="29" y="15"/>
                  </a:lnTo>
                  <a:lnTo>
                    <a:pt x="29" y="14"/>
                  </a:lnTo>
                  <a:lnTo>
                    <a:pt x="29" y="13"/>
                  </a:lnTo>
                  <a:lnTo>
                    <a:pt x="29" y="12"/>
                  </a:lnTo>
                  <a:lnTo>
                    <a:pt x="29" y="11"/>
                  </a:lnTo>
                  <a:lnTo>
                    <a:pt x="29" y="10"/>
                  </a:lnTo>
                  <a:lnTo>
                    <a:pt x="29" y="11"/>
                  </a:lnTo>
                  <a:lnTo>
                    <a:pt x="30" y="11"/>
                  </a:lnTo>
                  <a:lnTo>
                    <a:pt x="31" y="11"/>
                  </a:lnTo>
                  <a:lnTo>
                    <a:pt x="32" y="11"/>
                  </a:lnTo>
                  <a:lnTo>
                    <a:pt x="33" y="11"/>
                  </a:lnTo>
                  <a:lnTo>
                    <a:pt x="34" y="11"/>
                  </a:lnTo>
                  <a:lnTo>
                    <a:pt x="35" y="11"/>
                  </a:lnTo>
                  <a:lnTo>
                    <a:pt x="36" y="11"/>
                  </a:lnTo>
                  <a:lnTo>
                    <a:pt x="37" y="11"/>
                  </a:lnTo>
                  <a:lnTo>
                    <a:pt x="38" y="11"/>
                  </a:lnTo>
                  <a:lnTo>
                    <a:pt x="39" y="11"/>
                  </a:lnTo>
                  <a:lnTo>
                    <a:pt x="40" y="11"/>
                  </a:lnTo>
                  <a:lnTo>
                    <a:pt x="41" y="11"/>
                  </a:lnTo>
                  <a:lnTo>
                    <a:pt x="42" y="11"/>
                  </a:lnTo>
                  <a:lnTo>
                    <a:pt x="43" y="11"/>
                  </a:lnTo>
                  <a:lnTo>
                    <a:pt x="44" y="11"/>
                  </a:lnTo>
                  <a:lnTo>
                    <a:pt x="45" y="11"/>
                  </a:lnTo>
                  <a:lnTo>
                    <a:pt x="46" y="11"/>
                  </a:lnTo>
                  <a:lnTo>
                    <a:pt x="47" y="11"/>
                  </a:lnTo>
                  <a:lnTo>
                    <a:pt x="48" y="11"/>
                  </a:lnTo>
                  <a:lnTo>
                    <a:pt x="49" y="11"/>
                  </a:lnTo>
                  <a:lnTo>
                    <a:pt x="50" y="11"/>
                  </a:lnTo>
                  <a:lnTo>
                    <a:pt x="51" y="11"/>
                  </a:lnTo>
                  <a:lnTo>
                    <a:pt x="52" y="11"/>
                  </a:lnTo>
                  <a:lnTo>
                    <a:pt x="53" y="11"/>
                  </a:lnTo>
                  <a:lnTo>
                    <a:pt x="54" y="11"/>
                  </a:lnTo>
                  <a:lnTo>
                    <a:pt x="55" y="11"/>
                  </a:lnTo>
                  <a:lnTo>
                    <a:pt x="56" y="11"/>
                  </a:lnTo>
                  <a:lnTo>
                    <a:pt x="57" y="11"/>
                  </a:lnTo>
                  <a:lnTo>
                    <a:pt x="58" y="11"/>
                  </a:lnTo>
                  <a:lnTo>
                    <a:pt x="59" y="11"/>
                  </a:lnTo>
                  <a:lnTo>
                    <a:pt x="60" y="11"/>
                  </a:lnTo>
                  <a:lnTo>
                    <a:pt x="61" y="11"/>
                  </a:lnTo>
                  <a:lnTo>
                    <a:pt x="62" y="11"/>
                  </a:lnTo>
                  <a:lnTo>
                    <a:pt x="63" y="11"/>
                  </a:lnTo>
                  <a:lnTo>
                    <a:pt x="64" y="11"/>
                  </a:lnTo>
                  <a:lnTo>
                    <a:pt x="65" y="11"/>
                  </a:lnTo>
                  <a:lnTo>
                    <a:pt x="66" y="11"/>
                  </a:lnTo>
                  <a:lnTo>
                    <a:pt x="67" y="11"/>
                  </a:lnTo>
                  <a:lnTo>
                    <a:pt x="68" y="11"/>
                  </a:lnTo>
                  <a:lnTo>
                    <a:pt x="69" y="11"/>
                  </a:lnTo>
                  <a:lnTo>
                    <a:pt x="70" y="11"/>
                  </a:lnTo>
                  <a:lnTo>
                    <a:pt x="71" y="11"/>
                  </a:lnTo>
                  <a:lnTo>
                    <a:pt x="72" y="11"/>
                  </a:lnTo>
                  <a:lnTo>
                    <a:pt x="73" y="11"/>
                  </a:lnTo>
                  <a:lnTo>
                    <a:pt x="74" y="11"/>
                  </a:lnTo>
                  <a:lnTo>
                    <a:pt x="75" y="11"/>
                  </a:lnTo>
                  <a:lnTo>
                    <a:pt x="76" y="11"/>
                  </a:lnTo>
                  <a:lnTo>
                    <a:pt x="77" y="11"/>
                  </a:lnTo>
                  <a:lnTo>
                    <a:pt x="78" y="11"/>
                  </a:lnTo>
                  <a:lnTo>
                    <a:pt x="79" y="11"/>
                  </a:lnTo>
                  <a:lnTo>
                    <a:pt x="80" y="11"/>
                  </a:lnTo>
                  <a:lnTo>
                    <a:pt x="81" y="11"/>
                  </a:lnTo>
                  <a:lnTo>
                    <a:pt x="82" y="11"/>
                  </a:lnTo>
                  <a:lnTo>
                    <a:pt x="83" y="11"/>
                  </a:lnTo>
                  <a:lnTo>
                    <a:pt x="84" y="11"/>
                  </a:lnTo>
                  <a:lnTo>
                    <a:pt x="85" y="11"/>
                  </a:lnTo>
                  <a:lnTo>
                    <a:pt x="86" y="11"/>
                  </a:lnTo>
                  <a:lnTo>
                    <a:pt x="87" y="11"/>
                  </a:lnTo>
                  <a:lnTo>
                    <a:pt x="87" y="10"/>
                  </a:lnTo>
                  <a:lnTo>
                    <a:pt x="87" y="9"/>
                  </a:lnTo>
                  <a:lnTo>
                    <a:pt x="88" y="9"/>
                  </a:lnTo>
                  <a:lnTo>
                    <a:pt x="89" y="9"/>
                  </a:lnTo>
                  <a:lnTo>
                    <a:pt x="89" y="10"/>
                  </a:lnTo>
                  <a:lnTo>
                    <a:pt x="88" y="11"/>
                  </a:lnTo>
                  <a:lnTo>
                    <a:pt x="89" y="11"/>
                  </a:lnTo>
                  <a:lnTo>
                    <a:pt x="90" y="11"/>
                  </a:lnTo>
                  <a:lnTo>
                    <a:pt x="91" y="11"/>
                  </a:lnTo>
                  <a:lnTo>
                    <a:pt x="92" y="11"/>
                  </a:lnTo>
                  <a:lnTo>
                    <a:pt x="93" y="11"/>
                  </a:lnTo>
                  <a:lnTo>
                    <a:pt x="94" y="11"/>
                  </a:lnTo>
                  <a:lnTo>
                    <a:pt x="95" y="11"/>
                  </a:lnTo>
                  <a:lnTo>
                    <a:pt x="96" y="11"/>
                  </a:lnTo>
                  <a:lnTo>
                    <a:pt x="97" y="11"/>
                  </a:lnTo>
                  <a:lnTo>
                    <a:pt x="98" y="11"/>
                  </a:lnTo>
                  <a:lnTo>
                    <a:pt x="99" y="11"/>
                  </a:lnTo>
                  <a:lnTo>
                    <a:pt x="100" y="11"/>
                  </a:lnTo>
                  <a:lnTo>
                    <a:pt x="101" y="11"/>
                  </a:lnTo>
                  <a:lnTo>
                    <a:pt x="102" y="11"/>
                  </a:lnTo>
                  <a:lnTo>
                    <a:pt x="103" y="11"/>
                  </a:lnTo>
                  <a:lnTo>
                    <a:pt x="104" y="11"/>
                  </a:lnTo>
                  <a:lnTo>
                    <a:pt x="105" y="11"/>
                  </a:lnTo>
                  <a:lnTo>
                    <a:pt x="106" y="11"/>
                  </a:lnTo>
                  <a:lnTo>
                    <a:pt x="106" y="12"/>
                  </a:lnTo>
                  <a:lnTo>
                    <a:pt x="107" y="12"/>
                  </a:lnTo>
                  <a:lnTo>
                    <a:pt x="107" y="13"/>
                  </a:lnTo>
                  <a:lnTo>
                    <a:pt x="108" y="13"/>
                  </a:lnTo>
                  <a:lnTo>
                    <a:pt x="109" y="13"/>
                  </a:lnTo>
                  <a:lnTo>
                    <a:pt x="110" y="13"/>
                  </a:lnTo>
                  <a:lnTo>
                    <a:pt x="111" y="13"/>
                  </a:lnTo>
                  <a:lnTo>
                    <a:pt x="112" y="13"/>
                  </a:lnTo>
                  <a:lnTo>
                    <a:pt x="112" y="12"/>
                  </a:lnTo>
                  <a:lnTo>
                    <a:pt x="113" y="12"/>
                  </a:lnTo>
                  <a:lnTo>
                    <a:pt x="113" y="11"/>
                  </a:lnTo>
                  <a:lnTo>
                    <a:pt x="113" y="10"/>
                  </a:lnTo>
                  <a:lnTo>
                    <a:pt x="113" y="9"/>
                  </a:lnTo>
                  <a:lnTo>
                    <a:pt x="114" y="9"/>
                  </a:lnTo>
                  <a:lnTo>
                    <a:pt x="114" y="8"/>
                  </a:lnTo>
                  <a:lnTo>
                    <a:pt x="115" y="8"/>
                  </a:lnTo>
                  <a:lnTo>
                    <a:pt x="116" y="8"/>
                  </a:lnTo>
                  <a:lnTo>
                    <a:pt x="117" y="8"/>
                  </a:lnTo>
                  <a:lnTo>
                    <a:pt x="118" y="8"/>
                  </a:lnTo>
                  <a:lnTo>
                    <a:pt x="118" y="7"/>
                  </a:lnTo>
                  <a:lnTo>
                    <a:pt x="119" y="7"/>
                  </a:lnTo>
                  <a:lnTo>
                    <a:pt x="119" y="6"/>
                  </a:lnTo>
                  <a:lnTo>
                    <a:pt x="119" y="5"/>
                  </a:lnTo>
                  <a:lnTo>
                    <a:pt x="120" y="5"/>
                  </a:lnTo>
                  <a:lnTo>
                    <a:pt x="120" y="4"/>
                  </a:lnTo>
                  <a:lnTo>
                    <a:pt x="120" y="3"/>
                  </a:lnTo>
                  <a:lnTo>
                    <a:pt x="121" y="3"/>
                  </a:lnTo>
                  <a:lnTo>
                    <a:pt x="121" y="2"/>
                  </a:lnTo>
                  <a:lnTo>
                    <a:pt x="121" y="3"/>
                  </a:lnTo>
                  <a:lnTo>
                    <a:pt x="122" y="3"/>
                  </a:lnTo>
                  <a:lnTo>
                    <a:pt x="123" y="3"/>
                  </a:lnTo>
                  <a:lnTo>
                    <a:pt x="124" y="3"/>
                  </a:lnTo>
                  <a:lnTo>
                    <a:pt x="124" y="2"/>
                  </a:lnTo>
                  <a:lnTo>
                    <a:pt x="125" y="2"/>
                  </a:lnTo>
                  <a:lnTo>
                    <a:pt x="125" y="1"/>
                  </a:lnTo>
                  <a:lnTo>
                    <a:pt x="126" y="1"/>
                  </a:lnTo>
                  <a:lnTo>
                    <a:pt x="126" y="0"/>
                  </a:lnTo>
                  <a:lnTo>
                    <a:pt x="127" y="0"/>
                  </a:lnTo>
                  <a:lnTo>
                    <a:pt x="128" y="1"/>
                  </a:lnTo>
                  <a:lnTo>
                    <a:pt x="129" y="3"/>
                  </a:lnTo>
                  <a:lnTo>
                    <a:pt x="131" y="4"/>
                  </a:lnTo>
                  <a:lnTo>
                    <a:pt x="133" y="5"/>
                  </a:lnTo>
                  <a:lnTo>
                    <a:pt x="135" y="7"/>
                  </a:lnTo>
                  <a:lnTo>
                    <a:pt x="137" y="8"/>
                  </a:lnTo>
                  <a:lnTo>
                    <a:pt x="138" y="11"/>
                  </a:lnTo>
                  <a:lnTo>
                    <a:pt x="139" y="12"/>
                  </a:lnTo>
                  <a:lnTo>
                    <a:pt x="139" y="13"/>
                  </a:lnTo>
                  <a:lnTo>
                    <a:pt x="139" y="15"/>
                  </a:lnTo>
                  <a:lnTo>
                    <a:pt x="140" y="17"/>
                  </a:lnTo>
                  <a:lnTo>
                    <a:pt x="141" y="18"/>
                  </a:lnTo>
                  <a:lnTo>
                    <a:pt x="142" y="19"/>
                  </a:lnTo>
                  <a:lnTo>
                    <a:pt x="141" y="19"/>
                  </a:lnTo>
                  <a:lnTo>
                    <a:pt x="141" y="23"/>
                  </a:lnTo>
                  <a:lnTo>
                    <a:pt x="142" y="26"/>
                  </a:lnTo>
                  <a:lnTo>
                    <a:pt x="142" y="29"/>
                  </a:lnTo>
                  <a:lnTo>
                    <a:pt x="142" y="31"/>
                  </a:lnTo>
                  <a:lnTo>
                    <a:pt x="142" y="33"/>
                  </a:lnTo>
                  <a:lnTo>
                    <a:pt x="142" y="35"/>
                  </a:lnTo>
                  <a:lnTo>
                    <a:pt x="143" y="38"/>
                  </a:lnTo>
                  <a:lnTo>
                    <a:pt x="143" y="40"/>
                  </a:lnTo>
                  <a:lnTo>
                    <a:pt x="144" y="42"/>
                  </a:lnTo>
                  <a:lnTo>
                    <a:pt x="145" y="42"/>
                  </a:lnTo>
                  <a:lnTo>
                    <a:pt x="147" y="43"/>
                  </a:lnTo>
                  <a:lnTo>
                    <a:pt x="148" y="43"/>
                  </a:lnTo>
                  <a:lnTo>
                    <a:pt x="149" y="44"/>
                  </a:lnTo>
                  <a:lnTo>
                    <a:pt x="150" y="45"/>
                  </a:lnTo>
                  <a:lnTo>
                    <a:pt x="150" y="46"/>
                  </a:lnTo>
                  <a:lnTo>
                    <a:pt x="151" y="47"/>
                  </a:lnTo>
                  <a:lnTo>
                    <a:pt x="152" y="46"/>
                  </a:lnTo>
                  <a:lnTo>
                    <a:pt x="152" y="47"/>
                  </a:lnTo>
                  <a:lnTo>
                    <a:pt x="153" y="47"/>
                  </a:lnTo>
                  <a:lnTo>
                    <a:pt x="153" y="48"/>
                  </a:lnTo>
                  <a:lnTo>
                    <a:pt x="153" y="50"/>
                  </a:lnTo>
                  <a:lnTo>
                    <a:pt x="152" y="52"/>
                  </a:lnTo>
                  <a:lnTo>
                    <a:pt x="151" y="53"/>
                  </a:lnTo>
                  <a:lnTo>
                    <a:pt x="150" y="53"/>
                  </a:lnTo>
                  <a:lnTo>
                    <a:pt x="148" y="54"/>
                  </a:lnTo>
                  <a:lnTo>
                    <a:pt x="147" y="55"/>
                  </a:lnTo>
                  <a:lnTo>
                    <a:pt x="145" y="55"/>
                  </a:lnTo>
                  <a:lnTo>
                    <a:pt x="144" y="57"/>
                  </a:lnTo>
                  <a:lnTo>
                    <a:pt x="142" y="58"/>
                  </a:lnTo>
                  <a:lnTo>
                    <a:pt x="140" y="58"/>
                  </a:lnTo>
                  <a:lnTo>
                    <a:pt x="140" y="59"/>
                  </a:lnTo>
                  <a:lnTo>
                    <a:pt x="139" y="61"/>
                  </a:lnTo>
                  <a:lnTo>
                    <a:pt x="139" y="63"/>
                  </a:lnTo>
                  <a:lnTo>
                    <a:pt x="139" y="64"/>
                  </a:lnTo>
                  <a:lnTo>
                    <a:pt x="139" y="66"/>
                  </a:lnTo>
                  <a:lnTo>
                    <a:pt x="138" y="68"/>
                  </a:lnTo>
                  <a:lnTo>
                    <a:pt x="137" y="71"/>
                  </a:lnTo>
                  <a:lnTo>
                    <a:pt x="137" y="73"/>
                  </a:lnTo>
                  <a:lnTo>
                    <a:pt x="135" y="76"/>
                  </a:lnTo>
                  <a:lnTo>
                    <a:pt x="135" y="79"/>
                  </a:lnTo>
                  <a:lnTo>
                    <a:pt x="135" y="82"/>
                  </a:lnTo>
                  <a:lnTo>
                    <a:pt x="135" y="85"/>
                  </a:lnTo>
                  <a:lnTo>
                    <a:pt x="135" y="87"/>
                  </a:lnTo>
                  <a:lnTo>
                    <a:pt x="135" y="89"/>
                  </a:lnTo>
                  <a:lnTo>
                    <a:pt x="134" y="92"/>
                  </a:lnTo>
                  <a:lnTo>
                    <a:pt x="133" y="95"/>
                  </a:lnTo>
                  <a:lnTo>
                    <a:pt x="132" y="97"/>
                  </a:lnTo>
                  <a:lnTo>
                    <a:pt x="131" y="98"/>
                  </a:lnTo>
                  <a:lnTo>
                    <a:pt x="130" y="99"/>
                  </a:lnTo>
                  <a:lnTo>
                    <a:pt x="128" y="100"/>
                  </a:lnTo>
                  <a:lnTo>
                    <a:pt x="126" y="103"/>
                  </a:lnTo>
                  <a:lnTo>
                    <a:pt x="124" y="106"/>
                  </a:lnTo>
                  <a:lnTo>
                    <a:pt x="122" y="109"/>
                  </a:lnTo>
                  <a:lnTo>
                    <a:pt x="122" y="111"/>
                  </a:lnTo>
                  <a:lnTo>
                    <a:pt x="121" y="113"/>
                  </a:lnTo>
                  <a:lnTo>
                    <a:pt x="121" y="115"/>
                  </a:lnTo>
                  <a:lnTo>
                    <a:pt x="120" y="116"/>
                  </a:lnTo>
                  <a:lnTo>
                    <a:pt x="118" y="116"/>
                  </a:lnTo>
                  <a:lnTo>
                    <a:pt x="117" y="117"/>
                  </a:lnTo>
                  <a:lnTo>
                    <a:pt x="115" y="119"/>
                  </a:lnTo>
                  <a:lnTo>
                    <a:pt x="115" y="120"/>
                  </a:lnTo>
                  <a:lnTo>
                    <a:pt x="114" y="120"/>
                  </a:lnTo>
                  <a:lnTo>
                    <a:pt x="114" y="122"/>
                  </a:lnTo>
                  <a:lnTo>
                    <a:pt x="115" y="123"/>
                  </a:lnTo>
                  <a:lnTo>
                    <a:pt x="114" y="125"/>
                  </a:lnTo>
                  <a:lnTo>
                    <a:pt x="114" y="127"/>
                  </a:lnTo>
                  <a:lnTo>
                    <a:pt x="114" y="130"/>
                  </a:lnTo>
                  <a:lnTo>
                    <a:pt x="114" y="133"/>
                  </a:lnTo>
                  <a:lnTo>
                    <a:pt x="114" y="135"/>
                  </a:lnTo>
                  <a:lnTo>
                    <a:pt x="113" y="138"/>
                  </a:lnTo>
                  <a:lnTo>
                    <a:pt x="112" y="139"/>
                  </a:lnTo>
                  <a:lnTo>
                    <a:pt x="110" y="140"/>
                  </a:lnTo>
                  <a:lnTo>
                    <a:pt x="109" y="139"/>
                  </a:lnTo>
                  <a:lnTo>
                    <a:pt x="107" y="139"/>
                  </a:lnTo>
                  <a:lnTo>
                    <a:pt x="105" y="140"/>
                  </a:lnTo>
                  <a:lnTo>
                    <a:pt x="105" y="141"/>
                  </a:lnTo>
                  <a:lnTo>
                    <a:pt x="105" y="142"/>
                  </a:lnTo>
                  <a:lnTo>
                    <a:pt x="104" y="143"/>
                  </a:lnTo>
                  <a:lnTo>
                    <a:pt x="103" y="144"/>
                  </a:lnTo>
                  <a:lnTo>
                    <a:pt x="104" y="145"/>
                  </a:lnTo>
                  <a:lnTo>
                    <a:pt x="105" y="145"/>
                  </a:lnTo>
                  <a:lnTo>
                    <a:pt x="106" y="146"/>
                  </a:lnTo>
                  <a:lnTo>
                    <a:pt x="108" y="146"/>
                  </a:lnTo>
                  <a:lnTo>
                    <a:pt x="110" y="146"/>
                  </a:lnTo>
                  <a:lnTo>
                    <a:pt x="111" y="147"/>
                  </a:lnTo>
                  <a:lnTo>
                    <a:pt x="113" y="149"/>
                  </a:lnTo>
                  <a:lnTo>
                    <a:pt x="113" y="151"/>
                  </a:lnTo>
                  <a:lnTo>
                    <a:pt x="114" y="152"/>
                  </a:lnTo>
                  <a:lnTo>
                    <a:pt x="115" y="153"/>
                  </a:lnTo>
                  <a:lnTo>
                    <a:pt x="117" y="155"/>
                  </a:lnTo>
                  <a:lnTo>
                    <a:pt x="119" y="156"/>
                  </a:lnTo>
                  <a:lnTo>
                    <a:pt x="120" y="157"/>
                  </a:lnTo>
                  <a:lnTo>
                    <a:pt x="120" y="160"/>
                  </a:lnTo>
                  <a:lnTo>
                    <a:pt x="121" y="162"/>
                  </a:lnTo>
                  <a:lnTo>
                    <a:pt x="122" y="164"/>
                  </a:lnTo>
                  <a:lnTo>
                    <a:pt x="123" y="166"/>
                  </a:lnTo>
                  <a:lnTo>
                    <a:pt x="124" y="167"/>
                  </a:lnTo>
                  <a:lnTo>
                    <a:pt x="127" y="167"/>
                  </a:lnTo>
                  <a:lnTo>
                    <a:pt x="128" y="167"/>
                  </a:lnTo>
                  <a:lnTo>
                    <a:pt x="130" y="168"/>
                  </a:lnTo>
                  <a:lnTo>
                    <a:pt x="130" y="170"/>
                  </a:lnTo>
                  <a:lnTo>
                    <a:pt x="129" y="171"/>
                  </a:lnTo>
                  <a:lnTo>
                    <a:pt x="129" y="175"/>
                  </a:lnTo>
                  <a:lnTo>
                    <a:pt x="128" y="175"/>
                  </a:lnTo>
                  <a:lnTo>
                    <a:pt x="126" y="175"/>
                  </a:lnTo>
                  <a:lnTo>
                    <a:pt x="123" y="175"/>
                  </a:lnTo>
                  <a:lnTo>
                    <a:pt x="121" y="175"/>
                  </a:lnTo>
                  <a:lnTo>
                    <a:pt x="119" y="175"/>
                  </a:lnTo>
                  <a:lnTo>
                    <a:pt x="117" y="175"/>
                  </a:lnTo>
                  <a:lnTo>
                    <a:pt x="115" y="176"/>
                  </a:lnTo>
                  <a:lnTo>
                    <a:pt x="113" y="178"/>
                  </a:lnTo>
                  <a:lnTo>
                    <a:pt x="112" y="180"/>
                  </a:lnTo>
                  <a:lnTo>
                    <a:pt x="112" y="179"/>
                  </a:lnTo>
                  <a:lnTo>
                    <a:pt x="112" y="180"/>
                  </a:lnTo>
                  <a:lnTo>
                    <a:pt x="110" y="181"/>
                  </a:lnTo>
                  <a:lnTo>
                    <a:pt x="107" y="183"/>
                  </a:lnTo>
                  <a:lnTo>
                    <a:pt x="104" y="183"/>
                  </a:lnTo>
                  <a:lnTo>
                    <a:pt x="102" y="182"/>
                  </a:lnTo>
                  <a:lnTo>
                    <a:pt x="99" y="183"/>
                  </a:lnTo>
                  <a:lnTo>
                    <a:pt x="97" y="184"/>
                  </a:lnTo>
                  <a:lnTo>
                    <a:pt x="94" y="184"/>
                  </a:lnTo>
                  <a:lnTo>
                    <a:pt x="93" y="183"/>
                  </a:lnTo>
                  <a:lnTo>
                    <a:pt x="91" y="183"/>
                  </a:lnTo>
                  <a:lnTo>
                    <a:pt x="89" y="183"/>
                  </a:lnTo>
                  <a:lnTo>
                    <a:pt x="88" y="183"/>
                  </a:lnTo>
                  <a:lnTo>
                    <a:pt x="85" y="183"/>
                  </a:lnTo>
                  <a:lnTo>
                    <a:pt x="84" y="184"/>
                  </a:lnTo>
                  <a:lnTo>
                    <a:pt x="83" y="184"/>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50" name="Suriname"/>
            <p:cNvSpPr>
              <a:spLocks noChangeAspect="1"/>
            </p:cNvSpPr>
            <p:nvPr/>
          </p:nvSpPr>
          <p:spPr bwMode="auto">
            <a:xfrm>
              <a:off x="1325" y="1397"/>
              <a:ext cx="39" cy="37"/>
            </a:xfrm>
            <a:custGeom>
              <a:avLst/>
              <a:gdLst>
                <a:gd name="T0" fmla="*/ 38 w 39"/>
                <a:gd name="T1" fmla="*/ 2 h 37"/>
                <a:gd name="T2" fmla="*/ 35 w 39"/>
                <a:gd name="T3" fmla="*/ 1 h 37"/>
                <a:gd name="T4" fmla="*/ 31 w 39"/>
                <a:gd name="T5" fmla="*/ 0 h 37"/>
                <a:gd name="T6" fmla="*/ 28 w 39"/>
                <a:gd name="T7" fmla="*/ 0 h 37"/>
                <a:gd name="T8" fmla="*/ 24 w 39"/>
                <a:gd name="T9" fmla="*/ 0 h 37"/>
                <a:gd name="T10" fmla="*/ 20 w 39"/>
                <a:gd name="T11" fmla="*/ 1 h 37"/>
                <a:gd name="T12" fmla="*/ 16 w 39"/>
                <a:gd name="T13" fmla="*/ 1 h 37"/>
                <a:gd name="T14" fmla="*/ 13 w 39"/>
                <a:gd name="T15" fmla="*/ 0 h 37"/>
                <a:gd name="T16" fmla="*/ 11 w 39"/>
                <a:gd name="T17" fmla="*/ 1 h 37"/>
                <a:gd name="T18" fmla="*/ 9 w 39"/>
                <a:gd name="T19" fmla="*/ 2 h 37"/>
                <a:gd name="T20" fmla="*/ 8 w 39"/>
                <a:gd name="T21" fmla="*/ 4 h 37"/>
                <a:gd name="T22" fmla="*/ 8 w 39"/>
                <a:gd name="T23" fmla="*/ 7 h 37"/>
                <a:gd name="T24" fmla="*/ 6 w 39"/>
                <a:gd name="T25" fmla="*/ 9 h 37"/>
                <a:gd name="T26" fmla="*/ 3 w 39"/>
                <a:gd name="T27" fmla="*/ 9 h 37"/>
                <a:gd name="T28" fmla="*/ 2 w 39"/>
                <a:gd name="T29" fmla="*/ 12 h 37"/>
                <a:gd name="T30" fmla="*/ 1 w 39"/>
                <a:gd name="T31" fmla="*/ 14 h 37"/>
                <a:gd name="T32" fmla="*/ 0 w 39"/>
                <a:gd name="T33" fmla="*/ 16 h 37"/>
                <a:gd name="T34" fmla="*/ 2 w 39"/>
                <a:gd name="T35" fmla="*/ 19 h 37"/>
                <a:gd name="T36" fmla="*/ 3 w 39"/>
                <a:gd name="T37" fmla="*/ 21 h 37"/>
                <a:gd name="T38" fmla="*/ 5 w 39"/>
                <a:gd name="T39" fmla="*/ 22 h 37"/>
                <a:gd name="T40" fmla="*/ 6 w 39"/>
                <a:gd name="T41" fmla="*/ 24 h 37"/>
                <a:gd name="T42" fmla="*/ 8 w 39"/>
                <a:gd name="T43" fmla="*/ 25 h 37"/>
                <a:gd name="T44" fmla="*/ 9 w 39"/>
                <a:gd name="T45" fmla="*/ 27 h 37"/>
                <a:gd name="T46" fmla="*/ 10 w 39"/>
                <a:gd name="T47" fmla="*/ 29 h 37"/>
                <a:gd name="T48" fmla="*/ 11 w 39"/>
                <a:gd name="T49" fmla="*/ 31 h 37"/>
                <a:gd name="T50" fmla="*/ 13 w 39"/>
                <a:gd name="T51" fmla="*/ 33 h 37"/>
                <a:gd name="T52" fmla="*/ 15 w 39"/>
                <a:gd name="T53" fmla="*/ 36 h 37"/>
                <a:gd name="T54" fmla="*/ 17 w 39"/>
                <a:gd name="T55" fmla="*/ 37 h 37"/>
                <a:gd name="T56" fmla="*/ 21 w 39"/>
                <a:gd name="T57" fmla="*/ 37 h 37"/>
                <a:gd name="T58" fmla="*/ 21 w 39"/>
                <a:gd name="T59" fmla="*/ 34 h 37"/>
                <a:gd name="T60" fmla="*/ 23 w 39"/>
                <a:gd name="T61" fmla="*/ 32 h 37"/>
                <a:gd name="T62" fmla="*/ 26 w 39"/>
                <a:gd name="T63" fmla="*/ 33 h 37"/>
                <a:gd name="T64" fmla="*/ 29 w 39"/>
                <a:gd name="T65" fmla="*/ 32 h 37"/>
                <a:gd name="T66" fmla="*/ 32 w 39"/>
                <a:gd name="T67" fmla="*/ 32 h 37"/>
                <a:gd name="T68" fmla="*/ 35 w 39"/>
                <a:gd name="T69" fmla="*/ 33 h 37"/>
                <a:gd name="T70" fmla="*/ 37 w 39"/>
                <a:gd name="T71" fmla="*/ 31 h 37"/>
                <a:gd name="T72" fmla="*/ 38 w 39"/>
                <a:gd name="T73" fmla="*/ 28 h 37"/>
                <a:gd name="T74" fmla="*/ 38 w 39"/>
                <a:gd name="T75" fmla="*/ 25 h 37"/>
                <a:gd name="T76" fmla="*/ 39 w 39"/>
                <a:gd name="T77" fmla="*/ 23 h 37"/>
                <a:gd name="T78" fmla="*/ 38 w 39"/>
                <a:gd name="T79" fmla="*/ 19 h 37"/>
                <a:gd name="T80" fmla="*/ 37 w 39"/>
                <a:gd name="T81" fmla="*/ 17 h 37"/>
                <a:gd name="T82" fmla="*/ 36 w 39"/>
                <a:gd name="T83" fmla="*/ 15 h 37"/>
                <a:gd name="T84" fmla="*/ 35 w 39"/>
                <a:gd name="T85" fmla="*/ 12 h 37"/>
                <a:gd name="T86" fmla="*/ 35 w 39"/>
                <a:gd name="T87" fmla="*/ 9 h 37"/>
                <a:gd name="T88" fmla="*/ 37 w 39"/>
                <a:gd name="T89" fmla="*/ 6 h 37"/>
                <a:gd name="T90" fmla="*/ 39 w 39"/>
                <a:gd name="T91" fmla="*/ 4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9"/>
                <a:gd name="T139" fmla="*/ 0 h 37"/>
                <a:gd name="T140" fmla="*/ 39 w 39"/>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9" h="37">
                  <a:moveTo>
                    <a:pt x="39" y="3"/>
                  </a:moveTo>
                  <a:lnTo>
                    <a:pt x="39" y="2"/>
                  </a:lnTo>
                  <a:lnTo>
                    <a:pt x="38" y="2"/>
                  </a:lnTo>
                  <a:lnTo>
                    <a:pt x="38" y="1"/>
                  </a:lnTo>
                  <a:lnTo>
                    <a:pt x="36" y="1"/>
                  </a:lnTo>
                  <a:lnTo>
                    <a:pt x="35" y="1"/>
                  </a:lnTo>
                  <a:lnTo>
                    <a:pt x="34" y="0"/>
                  </a:lnTo>
                  <a:lnTo>
                    <a:pt x="33" y="0"/>
                  </a:lnTo>
                  <a:lnTo>
                    <a:pt x="31" y="0"/>
                  </a:lnTo>
                  <a:lnTo>
                    <a:pt x="30" y="0"/>
                  </a:lnTo>
                  <a:lnTo>
                    <a:pt x="29" y="0"/>
                  </a:lnTo>
                  <a:lnTo>
                    <a:pt x="28" y="0"/>
                  </a:lnTo>
                  <a:lnTo>
                    <a:pt x="26" y="0"/>
                  </a:lnTo>
                  <a:lnTo>
                    <a:pt x="25" y="0"/>
                  </a:lnTo>
                  <a:lnTo>
                    <a:pt x="24" y="0"/>
                  </a:lnTo>
                  <a:lnTo>
                    <a:pt x="23" y="0"/>
                  </a:lnTo>
                  <a:lnTo>
                    <a:pt x="21" y="1"/>
                  </a:lnTo>
                  <a:lnTo>
                    <a:pt x="20" y="1"/>
                  </a:lnTo>
                  <a:lnTo>
                    <a:pt x="19" y="1"/>
                  </a:lnTo>
                  <a:lnTo>
                    <a:pt x="18" y="1"/>
                  </a:lnTo>
                  <a:lnTo>
                    <a:pt x="16" y="1"/>
                  </a:lnTo>
                  <a:lnTo>
                    <a:pt x="15" y="1"/>
                  </a:lnTo>
                  <a:lnTo>
                    <a:pt x="14" y="0"/>
                  </a:lnTo>
                  <a:lnTo>
                    <a:pt x="13" y="0"/>
                  </a:lnTo>
                  <a:lnTo>
                    <a:pt x="12" y="0"/>
                  </a:lnTo>
                  <a:lnTo>
                    <a:pt x="11" y="0"/>
                  </a:lnTo>
                  <a:lnTo>
                    <a:pt x="11" y="1"/>
                  </a:lnTo>
                  <a:lnTo>
                    <a:pt x="10" y="1"/>
                  </a:lnTo>
                  <a:lnTo>
                    <a:pt x="10" y="2"/>
                  </a:lnTo>
                  <a:lnTo>
                    <a:pt x="9" y="2"/>
                  </a:lnTo>
                  <a:lnTo>
                    <a:pt x="9" y="3"/>
                  </a:lnTo>
                  <a:lnTo>
                    <a:pt x="8" y="3"/>
                  </a:lnTo>
                  <a:lnTo>
                    <a:pt x="8" y="4"/>
                  </a:lnTo>
                  <a:lnTo>
                    <a:pt x="8" y="5"/>
                  </a:lnTo>
                  <a:lnTo>
                    <a:pt x="8" y="6"/>
                  </a:lnTo>
                  <a:lnTo>
                    <a:pt x="8" y="7"/>
                  </a:lnTo>
                  <a:lnTo>
                    <a:pt x="7" y="7"/>
                  </a:lnTo>
                  <a:lnTo>
                    <a:pt x="7" y="8"/>
                  </a:lnTo>
                  <a:lnTo>
                    <a:pt x="6" y="9"/>
                  </a:lnTo>
                  <a:lnTo>
                    <a:pt x="5" y="9"/>
                  </a:lnTo>
                  <a:lnTo>
                    <a:pt x="4" y="9"/>
                  </a:lnTo>
                  <a:lnTo>
                    <a:pt x="3" y="9"/>
                  </a:lnTo>
                  <a:lnTo>
                    <a:pt x="2" y="9"/>
                  </a:lnTo>
                  <a:lnTo>
                    <a:pt x="2" y="10"/>
                  </a:lnTo>
                  <a:lnTo>
                    <a:pt x="2" y="12"/>
                  </a:lnTo>
                  <a:lnTo>
                    <a:pt x="2" y="13"/>
                  </a:lnTo>
                  <a:lnTo>
                    <a:pt x="1" y="13"/>
                  </a:lnTo>
                  <a:lnTo>
                    <a:pt x="1" y="14"/>
                  </a:lnTo>
                  <a:lnTo>
                    <a:pt x="1" y="15"/>
                  </a:lnTo>
                  <a:lnTo>
                    <a:pt x="1" y="16"/>
                  </a:lnTo>
                  <a:lnTo>
                    <a:pt x="0" y="16"/>
                  </a:lnTo>
                  <a:lnTo>
                    <a:pt x="0" y="17"/>
                  </a:lnTo>
                  <a:lnTo>
                    <a:pt x="1" y="18"/>
                  </a:lnTo>
                  <a:lnTo>
                    <a:pt x="2" y="19"/>
                  </a:lnTo>
                  <a:lnTo>
                    <a:pt x="2" y="20"/>
                  </a:lnTo>
                  <a:lnTo>
                    <a:pt x="3" y="20"/>
                  </a:lnTo>
                  <a:lnTo>
                    <a:pt x="3" y="21"/>
                  </a:lnTo>
                  <a:lnTo>
                    <a:pt x="4" y="21"/>
                  </a:lnTo>
                  <a:lnTo>
                    <a:pt x="4" y="22"/>
                  </a:lnTo>
                  <a:lnTo>
                    <a:pt x="5" y="22"/>
                  </a:lnTo>
                  <a:lnTo>
                    <a:pt x="5" y="23"/>
                  </a:lnTo>
                  <a:lnTo>
                    <a:pt x="5" y="24"/>
                  </a:lnTo>
                  <a:lnTo>
                    <a:pt x="6" y="24"/>
                  </a:lnTo>
                  <a:lnTo>
                    <a:pt x="7" y="24"/>
                  </a:lnTo>
                  <a:lnTo>
                    <a:pt x="8" y="24"/>
                  </a:lnTo>
                  <a:lnTo>
                    <a:pt x="8" y="25"/>
                  </a:lnTo>
                  <a:lnTo>
                    <a:pt x="8" y="26"/>
                  </a:lnTo>
                  <a:lnTo>
                    <a:pt x="9" y="26"/>
                  </a:lnTo>
                  <a:lnTo>
                    <a:pt x="9" y="27"/>
                  </a:lnTo>
                  <a:lnTo>
                    <a:pt x="9" y="28"/>
                  </a:lnTo>
                  <a:lnTo>
                    <a:pt x="10" y="28"/>
                  </a:lnTo>
                  <a:lnTo>
                    <a:pt x="10" y="29"/>
                  </a:lnTo>
                  <a:lnTo>
                    <a:pt x="10" y="30"/>
                  </a:lnTo>
                  <a:lnTo>
                    <a:pt x="11" y="30"/>
                  </a:lnTo>
                  <a:lnTo>
                    <a:pt x="11" y="31"/>
                  </a:lnTo>
                  <a:lnTo>
                    <a:pt x="12" y="32"/>
                  </a:lnTo>
                  <a:lnTo>
                    <a:pt x="12" y="33"/>
                  </a:lnTo>
                  <a:lnTo>
                    <a:pt x="13" y="33"/>
                  </a:lnTo>
                  <a:lnTo>
                    <a:pt x="13" y="34"/>
                  </a:lnTo>
                  <a:lnTo>
                    <a:pt x="14" y="35"/>
                  </a:lnTo>
                  <a:lnTo>
                    <a:pt x="15" y="36"/>
                  </a:lnTo>
                  <a:lnTo>
                    <a:pt x="16" y="36"/>
                  </a:lnTo>
                  <a:lnTo>
                    <a:pt x="16" y="37"/>
                  </a:lnTo>
                  <a:lnTo>
                    <a:pt x="17" y="37"/>
                  </a:lnTo>
                  <a:lnTo>
                    <a:pt x="18" y="37"/>
                  </a:lnTo>
                  <a:lnTo>
                    <a:pt x="20" y="37"/>
                  </a:lnTo>
                  <a:lnTo>
                    <a:pt x="21" y="37"/>
                  </a:lnTo>
                  <a:lnTo>
                    <a:pt x="21" y="36"/>
                  </a:lnTo>
                  <a:lnTo>
                    <a:pt x="21" y="35"/>
                  </a:lnTo>
                  <a:lnTo>
                    <a:pt x="21" y="34"/>
                  </a:lnTo>
                  <a:lnTo>
                    <a:pt x="21" y="33"/>
                  </a:lnTo>
                  <a:lnTo>
                    <a:pt x="22" y="32"/>
                  </a:lnTo>
                  <a:lnTo>
                    <a:pt x="23" y="32"/>
                  </a:lnTo>
                  <a:lnTo>
                    <a:pt x="24" y="32"/>
                  </a:lnTo>
                  <a:lnTo>
                    <a:pt x="25" y="33"/>
                  </a:lnTo>
                  <a:lnTo>
                    <a:pt x="26" y="33"/>
                  </a:lnTo>
                  <a:lnTo>
                    <a:pt x="27" y="32"/>
                  </a:lnTo>
                  <a:lnTo>
                    <a:pt x="28" y="32"/>
                  </a:lnTo>
                  <a:lnTo>
                    <a:pt x="29" y="32"/>
                  </a:lnTo>
                  <a:lnTo>
                    <a:pt x="30" y="32"/>
                  </a:lnTo>
                  <a:lnTo>
                    <a:pt x="31" y="32"/>
                  </a:lnTo>
                  <a:lnTo>
                    <a:pt x="32" y="32"/>
                  </a:lnTo>
                  <a:lnTo>
                    <a:pt x="33" y="33"/>
                  </a:lnTo>
                  <a:lnTo>
                    <a:pt x="34" y="33"/>
                  </a:lnTo>
                  <a:lnTo>
                    <a:pt x="35" y="33"/>
                  </a:lnTo>
                  <a:lnTo>
                    <a:pt x="36" y="33"/>
                  </a:lnTo>
                  <a:lnTo>
                    <a:pt x="36" y="32"/>
                  </a:lnTo>
                  <a:lnTo>
                    <a:pt x="37" y="31"/>
                  </a:lnTo>
                  <a:lnTo>
                    <a:pt x="37" y="30"/>
                  </a:lnTo>
                  <a:lnTo>
                    <a:pt x="38" y="29"/>
                  </a:lnTo>
                  <a:lnTo>
                    <a:pt x="38" y="28"/>
                  </a:lnTo>
                  <a:lnTo>
                    <a:pt x="38" y="27"/>
                  </a:lnTo>
                  <a:lnTo>
                    <a:pt x="38" y="26"/>
                  </a:lnTo>
                  <a:lnTo>
                    <a:pt x="38" y="25"/>
                  </a:lnTo>
                  <a:lnTo>
                    <a:pt x="38" y="24"/>
                  </a:lnTo>
                  <a:lnTo>
                    <a:pt x="39" y="24"/>
                  </a:lnTo>
                  <a:lnTo>
                    <a:pt x="39" y="23"/>
                  </a:lnTo>
                  <a:lnTo>
                    <a:pt x="39" y="21"/>
                  </a:lnTo>
                  <a:lnTo>
                    <a:pt x="38" y="20"/>
                  </a:lnTo>
                  <a:lnTo>
                    <a:pt x="38" y="19"/>
                  </a:lnTo>
                  <a:lnTo>
                    <a:pt x="37" y="19"/>
                  </a:lnTo>
                  <a:lnTo>
                    <a:pt x="37" y="18"/>
                  </a:lnTo>
                  <a:lnTo>
                    <a:pt x="37" y="17"/>
                  </a:lnTo>
                  <a:lnTo>
                    <a:pt x="36" y="17"/>
                  </a:lnTo>
                  <a:lnTo>
                    <a:pt x="36" y="16"/>
                  </a:lnTo>
                  <a:lnTo>
                    <a:pt x="36" y="15"/>
                  </a:lnTo>
                  <a:lnTo>
                    <a:pt x="36" y="14"/>
                  </a:lnTo>
                  <a:lnTo>
                    <a:pt x="35" y="14"/>
                  </a:lnTo>
                  <a:lnTo>
                    <a:pt x="35" y="12"/>
                  </a:lnTo>
                  <a:lnTo>
                    <a:pt x="35" y="11"/>
                  </a:lnTo>
                  <a:lnTo>
                    <a:pt x="35" y="10"/>
                  </a:lnTo>
                  <a:lnTo>
                    <a:pt x="35" y="9"/>
                  </a:lnTo>
                  <a:lnTo>
                    <a:pt x="35" y="8"/>
                  </a:lnTo>
                  <a:lnTo>
                    <a:pt x="36" y="7"/>
                  </a:lnTo>
                  <a:lnTo>
                    <a:pt x="37" y="6"/>
                  </a:lnTo>
                  <a:lnTo>
                    <a:pt x="38" y="5"/>
                  </a:lnTo>
                  <a:lnTo>
                    <a:pt x="38" y="4"/>
                  </a:lnTo>
                  <a:lnTo>
                    <a:pt x="39" y="4"/>
                  </a:lnTo>
                  <a:lnTo>
                    <a:pt x="39"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51" name="Svalbard_and_Jan_Mayen"/>
            <p:cNvGrpSpPr>
              <a:grpSpLocks noChangeAspect="1"/>
            </p:cNvGrpSpPr>
            <p:nvPr/>
          </p:nvGrpSpPr>
          <p:grpSpPr bwMode="auto">
            <a:xfrm>
              <a:off x="1779" y="469"/>
              <a:ext cx="395" cy="183"/>
              <a:chOff x="1779" y="469"/>
              <a:chExt cx="395" cy="183"/>
            </a:xfrm>
          </p:grpSpPr>
          <p:sp>
            <p:nvSpPr>
              <p:cNvPr id="21204" name="Jan_Mayen1"/>
              <p:cNvSpPr>
                <a:spLocks noChangeAspect="1"/>
              </p:cNvSpPr>
              <p:nvPr/>
            </p:nvSpPr>
            <p:spPr bwMode="auto">
              <a:xfrm>
                <a:off x="1779" y="646"/>
                <a:ext cx="11" cy="6"/>
              </a:xfrm>
              <a:custGeom>
                <a:avLst/>
                <a:gdLst>
                  <a:gd name="T0" fmla="*/ 8 w 11"/>
                  <a:gd name="T1" fmla="*/ 0 h 6"/>
                  <a:gd name="T2" fmla="*/ 10 w 11"/>
                  <a:gd name="T3" fmla="*/ 0 h 6"/>
                  <a:gd name="T4" fmla="*/ 11 w 11"/>
                  <a:gd name="T5" fmla="*/ 0 h 6"/>
                  <a:gd name="T6" fmla="*/ 10 w 11"/>
                  <a:gd name="T7" fmla="*/ 1 h 6"/>
                  <a:gd name="T8" fmla="*/ 10 w 11"/>
                  <a:gd name="T9" fmla="*/ 2 h 6"/>
                  <a:gd name="T10" fmla="*/ 9 w 11"/>
                  <a:gd name="T11" fmla="*/ 3 h 6"/>
                  <a:gd name="T12" fmla="*/ 6 w 11"/>
                  <a:gd name="T13" fmla="*/ 4 h 6"/>
                  <a:gd name="T14" fmla="*/ 2 w 11"/>
                  <a:gd name="T15" fmla="*/ 5 h 6"/>
                  <a:gd name="T16" fmla="*/ 2 w 11"/>
                  <a:gd name="T17" fmla="*/ 6 h 6"/>
                  <a:gd name="T18" fmla="*/ 0 w 11"/>
                  <a:gd name="T19" fmla="*/ 6 h 6"/>
                  <a:gd name="T20" fmla="*/ 1 w 11"/>
                  <a:gd name="T21" fmla="*/ 4 h 6"/>
                  <a:gd name="T22" fmla="*/ 3 w 11"/>
                  <a:gd name="T23" fmla="*/ 4 h 6"/>
                  <a:gd name="T24" fmla="*/ 5 w 11"/>
                  <a:gd name="T25" fmla="*/ 3 h 6"/>
                  <a:gd name="T26" fmla="*/ 7 w 11"/>
                  <a:gd name="T27" fmla="*/ 2 h 6"/>
                  <a:gd name="T28" fmla="*/ 8 w 11"/>
                  <a:gd name="T29" fmla="*/ 0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6"/>
                  <a:gd name="T47" fmla="*/ 11 w 11"/>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6">
                    <a:moveTo>
                      <a:pt x="8" y="0"/>
                    </a:moveTo>
                    <a:lnTo>
                      <a:pt x="10" y="0"/>
                    </a:lnTo>
                    <a:lnTo>
                      <a:pt x="11" y="0"/>
                    </a:lnTo>
                    <a:lnTo>
                      <a:pt x="10" y="1"/>
                    </a:lnTo>
                    <a:lnTo>
                      <a:pt x="10" y="2"/>
                    </a:lnTo>
                    <a:lnTo>
                      <a:pt x="9" y="3"/>
                    </a:lnTo>
                    <a:lnTo>
                      <a:pt x="6" y="4"/>
                    </a:lnTo>
                    <a:lnTo>
                      <a:pt x="2" y="5"/>
                    </a:lnTo>
                    <a:lnTo>
                      <a:pt x="2" y="6"/>
                    </a:lnTo>
                    <a:lnTo>
                      <a:pt x="0" y="6"/>
                    </a:lnTo>
                    <a:lnTo>
                      <a:pt x="1" y="4"/>
                    </a:lnTo>
                    <a:lnTo>
                      <a:pt x="3" y="4"/>
                    </a:lnTo>
                    <a:lnTo>
                      <a:pt x="5" y="3"/>
                    </a:lnTo>
                    <a:lnTo>
                      <a:pt x="7" y="2"/>
                    </a:lnTo>
                    <a:lnTo>
                      <a:pt x="8"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1205" name="Svalbard1"/>
              <p:cNvGrpSpPr>
                <a:grpSpLocks noChangeAspect="1"/>
              </p:cNvGrpSpPr>
              <p:nvPr/>
            </p:nvGrpSpPr>
            <p:grpSpPr bwMode="auto">
              <a:xfrm>
                <a:off x="1961" y="469"/>
                <a:ext cx="213" cy="121"/>
                <a:chOff x="1961" y="469"/>
                <a:chExt cx="213" cy="121"/>
              </a:xfrm>
            </p:grpSpPr>
            <p:sp>
              <p:nvSpPr>
                <p:cNvPr id="21206" name="D819"/>
                <p:cNvSpPr>
                  <a:spLocks noChangeAspect="1"/>
                </p:cNvSpPr>
                <p:nvPr/>
              </p:nvSpPr>
              <p:spPr bwMode="auto">
                <a:xfrm>
                  <a:off x="1962" y="478"/>
                  <a:ext cx="100" cy="71"/>
                </a:xfrm>
                <a:custGeom>
                  <a:avLst/>
                  <a:gdLst>
                    <a:gd name="T0" fmla="*/ 30 w 100"/>
                    <a:gd name="T1" fmla="*/ 12 h 71"/>
                    <a:gd name="T2" fmla="*/ 26 w 100"/>
                    <a:gd name="T3" fmla="*/ 13 h 71"/>
                    <a:gd name="T4" fmla="*/ 23 w 100"/>
                    <a:gd name="T5" fmla="*/ 11 h 71"/>
                    <a:gd name="T6" fmla="*/ 24 w 100"/>
                    <a:gd name="T7" fmla="*/ 8 h 71"/>
                    <a:gd name="T8" fmla="*/ 24 w 100"/>
                    <a:gd name="T9" fmla="*/ 5 h 71"/>
                    <a:gd name="T10" fmla="*/ 14 w 100"/>
                    <a:gd name="T11" fmla="*/ 6 h 71"/>
                    <a:gd name="T12" fmla="*/ 8 w 100"/>
                    <a:gd name="T13" fmla="*/ 6 h 71"/>
                    <a:gd name="T14" fmla="*/ 4 w 100"/>
                    <a:gd name="T15" fmla="*/ 10 h 71"/>
                    <a:gd name="T16" fmla="*/ 0 w 100"/>
                    <a:gd name="T17" fmla="*/ 12 h 71"/>
                    <a:gd name="T18" fmla="*/ 5 w 100"/>
                    <a:gd name="T19" fmla="*/ 19 h 71"/>
                    <a:gd name="T20" fmla="*/ 11 w 100"/>
                    <a:gd name="T21" fmla="*/ 17 h 71"/>
                    <a:gd name="T22" fmla="*/ 14 w 100"/>
                    <a:gd name="T23" fmla="*/ 24 h 71"/>
                    <a:gd name="T24" fmla="*/ 9 w 100"/>
                    <a:gd name="T25" fmla="*/ 25 h 71"/>
                    <a:gd name="T26" fmla="*/ 13 w 100"/>
                    <a:gd name="T27" fmla="*/ 31 h 71"/>
                    <a:gd name="T28" fmla="*/ 20 w 100"/>
                    <a:gd name="T29" fmla="*/ 33 h 71"/>
                    <a:gd name="T30" fmla="*/ 21 w 100"/>
                    <a:gd name="T31" fmla="*/ 37 h 71"/>
                    <a:gd name="T32" fmla="*/ 30 w 100"/>
                    <a:gd name="T33" fmla="*/ 38 h 71"/>
                    <a:gd name="T34" fmla="*/ 35 w 100"/>
                    <a:gd name="T35" fmla="*/ 34 h 71"/>
                    <a:gd name="T36" fmla="*/ 41 w 100"/>
                    <a:gd name="T37" fmla="*/ 31 h 71"/>
                    <a:gd name="T38" fmla="*/ 44 w 100"/>
                    <a:gd name="T39" fmla="*/ 33 h 71"/>
                    <a:gd name="T40" fmla="*/ 53 w 100"/>
                    <a:gd name="T41" fmla="*/ 29 h 71"/>
                    <a:gd name="T42" fmla="*/ 53 w 100"/>
                    <a:gd name="T43" fmla="*/ 33 h 71"/>
                    <a:gd name="T44" fmla="*/ 60 w 100"/>
                    <a:gd name="T45" fmla="*/ 35 h 71"/>
                    <a:gd name="T46" fmla="*/ 49 w 100"/>
                    <a:gd name="T47" fmla="*/ 36 h 71"/>
                    <a:gd name="T48" fmla="*/ 42 w 100"/>
                    <a:gd name="T49" fmla="*/ 39 h 71"/>
                    <a:gd name="T50" fmla="*/ 32 w 100"/>
                    <a:gd name="T51" fmla="*/ 43 h 71"/>
                    <a:gd name="T52" fmla="*/ 30 w 100"/>
                    <a:gd name="T53" fmla="*/ 48 h 71"/>
                    <a:gd name="T54" fmla="*/ 39 w 100"/>
                    <a:gd name="T55" fmla="*/ 47 h 71"/>
                    <a:gd name="T56" fmla="*/ 48 w 100"/>
                    <a:gd name="T57" fmla="*/ 47 h 71"/>
                    <a:gd name="T58" fmla="*/ 57 w 100"/>
                    <a:gd name="T59" fmla="*/ 45 h 71"/>
                    <a:gd name="T60" fmla="*/ 51 w 100"/>
                    <a:gd name="T61" fmla="*/ 48 h 71"/>
                    <a:gd name="T62" fmla="*/ 40 w 100"/>
                    <a:gd name="T63" fmla="*/ 50 h 71"/>
                    <a:gd name="T64" fmla="*/ 47 w 100"/>
                    <a:gd name="T65" fmla="*/ 53 h 71"/>
                    <a:gd name="T66" fmla="*/ 36 w 100"/>
                    <a:gd name="T67" fmla="*/ 52 h 71"/>
                    <a:gd name="T68" fmla="*/ 34 w 100"/>
                    <a:gd name="T69" fmla="*/ 58 h 71"/>
                    <a:gd name="T70" fmla="*/ 45 w 100"/>
                    <a:gd name="T71" fmla="*/ 63 h 71"/>
                    <a:gd name="T72" fmla="*/ 50 w 100"/>
                    <a:gd name="T73" fmla="*/ 64 h 71"/>
                    <a:gd name="T74" fmla="*/ 53 w 100"/>
                    <a:gd name="T75" fmla="*/ 70 h 71"/>
                    <a:gd name="T76" fmla="*/ 60 w 100"/>
                    <a:gd name="T77" fmla="*/ 68 h 71"/>
                    <a:gd name="T78" fmla="*/ 62 w 100"/>
                    <a:gd name="T79" fmla="*/ 60 h 71"/>
                    <a:gd name="T80" fmla="*/ 66 w 100"/>
                    <a:gd name="T81" fmla="*/ 53 h 71"/>
                    <a:gd name="T82" fmla="*/ 72 w 100"/>
                    <a:gd name="T83" fmla="*/ 48 h 71"/>
                    <a:gd name="T84" fmla="*/ 76 w 100"/>
                    <a:gd name="T85" fmla="*/ 43 h 71"/>
                    <a:gd name="T86" fmla="*/ 78 w 100"/>
                    <a:gd name="T87" fmla="*/ 35 h 71"/>
                    <a:gd name="T88" fmla="*/ 85 w 100"/>
                    <a:gd name="T89" fmla="*/ 31 h 71"/>
                    <a:gd name="T90" fmla="*/ 98 w 100"/>
                    <a:gd name="T91" fmla="*/ 29 h 71"/>
                    <a:gd name="T92" fmla="*/ 92 w 100"/>
                    <a:gd name="T93" fmla="*/ 25 h 71"/>
                    <a:gd name="T94" fmla="*/ 83 w 100"/>
                    <a:gd name="T95" fmla="*/ 20 h 71"/>
                    <a:gd name="T96" fmla="*/ 76 w 100"/>
                    <a:gd name="T97" fmla="*/ 15 h 71"/>
                    <a:gd name="T98" fmla="*/ 68 w 100"/>
                    <a:gd name="T99" fmla="*/ 12 h 71"/>
                    <a:gd name="T100" fmla="*/ 65 w 100"/>
                    <a:gd name="T101" fmla="*/ 12 h 71"/>
                    <a:gd name="T102" fmla="*/ 64 w 100"/>
                    <a:gd name="T103" fmla="*/ 5 h 71"/>
                    <a:gd name="T104" fmla="*/ 56 w 100"/>
                    <a:gd name="T105" fmla="*/ 4 h 71"/>
                    <a:gd name="T106" fmla="*/ 49 w 100"/>
                    <a:gd name="T107" fmla="*/ 2 h 71"/>
                    <a:gd name="T108" fmla="*/ 47 w 100"/>
                    <a:gd name="T109" fmla="*/ 9 h 71"/>
                    <a:gd name="T110" fmla="*/ 49 w 100"/>
                    <a:gd name="T111" fmla="*/ 19 h 71"/>
                    <a:gd name="T112" fmla="*/ 50 w 100"/>
                    <a:gd name="T113" fmla="*/ 22 h 71"/>
                    <a:gd name="T114" fmla="*/ 45 w 100"/>
                    <a:gd name="T115" fmla="*/ 18 h 71"/>
                    <a:gd name="T116" fmla="*/ 42 w 100"/>
                    <a:gd name="T117" fmla="*/ 10 h 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71"/>
                    <a:gd name="T179" fmla="*/ 100 w 100"/>
                    <a:gd name="T180" fmla="*/ 71 h 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71">
                      <a:moveTo>
                        <a:pt x="37" y="7"/>
                      </a:moveTo>
                      <a:lnTo>
                        <a:pt x="36" y="6"/>
                      </a:lnTo>
                      <a:lnTo>
                        <a:pt x="35" y="6"/>
                      </a:lnTo>
                      <a:lnTo>
                        <a:pt x="34" y="7"/>
                      </a:lnTo>
                      <a:lnTo>
                        <a:pt x="33" y="8"/>
                      </a:lnTo>
                      <a:lnTo>
                        <a:pt x="32" y="9"/>
                      </a:lnTo>
                      <a:lnTo>
                        <a:pt x="32" y="10"/>
                      </a:lnTo>
                      <a:lnTo>
                        <a:pt x="30" y="10"/>
                      </a:lnTo>
                      <a:lnTo>
                        <a:pt x="30" y="11"/>
                      </a:lnTo>
                      <a:lnTo>
                        <a:pt x="30" y="12"/>
                      </a:lnTo>
                      <a:lnTo>
                        <a:pt x="30" y="13"/>
                      </a:lnTo>
                      <a:lnTo>
                        <a:pt x="30" y="14"/>
                      </a:lnTo>
                      <a:lnTo>
                        <a:pt x="31" y="16"/>
                      </a:lnTo>
                      <a:lnTo>
                        <a:pt x="32" y="17"/>
                      </a:lnTo>
                      <a:lnTo>
                        <a:pt x="33" y="18"/>
                      </a:lnTo>
                      <a:lnTo>
                        <a:pt x="32" y="18"/>
                      </a:lnTo>
                      <a:lnTo>
                        <a:pt x="30" y="17"/>
                      </a:lnTo>
                      <a:lnTo>
                        <a:pt x="29" y="16"/>
                      </a:lnTo>
                      <a:lnTo>
                        <a:pt x="28" y="14"/>
                      </a:lnTo>
                      <a:lnTo>
                        <a:pt x="26" y="13"/>
                      </a:lnTo>
                      <a:lnTo>
                        <a:pt x="26" y="14"/>
                      </a:lnTo>
                      <a:lnTo>
                        <a:pt x="25" y="15"/>
                      </a:lnTo>
                      <a:lnTo>
                        <a:pt x="24" y="14"/>
                      </a:lnTo>
                      <a:lnTo>
                        <a:pt x="24" y="13"/>
                      </a:lnTo>
                      <a:lnTo>
                        <a:pt x="24" y="12"/>
                      </a:lnTo>
                      <a:lnTo>
                        <a:pt x="25" y="12"/>
                      </a:lnTo>
                      <a:lnTo>
                        <a:pt x="25" y="11"/>
                      </a:lnTo>
                      <a:lnTo>
                        <a:pt x="26" y="11"/>
                      </a:lnTo>
                      <a:lnTo>
                        <a:pt x="24" y="11"/>
                      </a:lnTo>
                      <a:lnTo>
                        <a:pt x="23" y="11"/>
                      </a:lnTo>
                      <a:lnTo>
                        <a:pt x="21" y="11"/>
                      </a:lnTo>
                      <a:lnTo>
                        <a:pt x="19" y="11"/>
                      </a:lnTo>
                      <a:lnTo>
                        <a:pt x="18" y="12"/>
                      </a:lnTo>
                      <a:lnTo>
                        <a:pt x="17" y="12"/>
                      </a:lnTo>
                      <a:lnTo>
                        <a:pt x="16" y="11"/>
                      </a:lnTo>
                      <a:lnTo>
                        <a:pt x="18" y="11"/>
                      </a:lnTo>
                      <a:lnTo>
                        <a:pt x="19" y="10"/>
                      </a:lnTo>
                      <a:lnTo>
                        <a:pt x="21" y="9"/>
                      </a:lnTo>
                      <a:lnTo>
                        <a:pt x="22" y="8"/>
                      </a:lnTo>
                      <a:lnTo>
                        <a:pt x="24" y="8"/>
                      </a:lnTo>
                      <a:lnTo>
                        <a:pt x="25" y="8"/>
                      </a:lnTo>
                      <a:lnTo>
                        <a:pt x="26" y="9"/>
                      </a:lnTo>
                      <a:lnTo>
                        <a:pt x="28" y="8"/>
                      </a:lnTo>
                      <a:lnTo>
                        <a:pt x="29" y="8"/>
                      </a:lnTo>
                      <a:lnTo>
                        <a:pt x="30" y="7"/>
                      </a:lnTo>
                      <a:lnTo>
                        <a:pt x="29" y="6"/>
                      </a:lnTo>
                      <a:lnTo>
                        <a:pt x="29" y="5"/>
                      </a:lnTo>
                      <a:lnTo>
                        <a:pt x="27" y="5"/>
                      </a:lnTo>
                      <a:lnTo>
                        <a:pt x="26" y="5"/>
                      </a:lnTo>
                      <a:lnTo>
                        <a:pt x="24" y="5"/>
                      </a:lnTo>
                      <a:lnTo>
                        <a:pt x="23" y="6"/>
                      </a:lnTo>
                      <a:lnTo>
                        <a:pt x="21" y="6"/>
                      </a:lnTo>
                      <a:lnTo>
                        <a:pt x="21" y="7"/>
                      </a:lnTo>
                      <a:lnTo>
                        <a:pt x="19" y="7"/>
                      </a:lnTo>
                      <a:lnTo>
                        <a:pt x="18" y="7"/>
                      </a:lnTo>
                      <a:lnTo>
                        <a:pt x="17" y="7"/>
                      </a:lnTo>
                      <a:lnTo>
                        <a:pt x="15" y="6"/>
                      </a:lnTo>
                      <a:lnTo>
                        <a:pt x="15" y="5"/>
                      </a:lnTo>
                      <a:lnTo>
                        <a:pt x="14" y="5"/>
                      </a:lnTo>
                      <a:lnTo>
                        <a:pt x="14" y="6"/>
                      </a:lnTo>
                      <a:lnTo>
                        <a:pt x="14" y="8"/>
                      </a:lnTo>
                      <a:lnTo>
                        <a:pt x="14" y="9"/>
                      </a:lnTo>
                      <a:lnTo>
                        <a:pt x="13" y="8"/>
                      </a:lnTo>
                      <a:lnTo>
                        <a:pt x="13" y="9"/>
                      </a:lnTo>
                      <a:lnTo>
                        <a:pt x="12" y="8"/>
                      </a:lnTo>
                      <a:lnTo>
                        <a:pt x="11" y="7"/>
                      </a:lnTo>
                      <a:lnTo>
                        <a:pt x="10" y="7"/>
                      </a:lnTo>
                      <a:lnTo>
                        <a:pt x="10" y="6"/>
                      </a:lnTo>
                      <a:lnTo>
                        <a:pt x="9" y="5"/>
                      </a:lnTo>
                      <a:lnTo>
                        <a:pt x="8" y="6"/>
                      </a:lnTo>
                      <a:lnTo>
                        <a:pt x="7" y="6"/>
                      </a:lnTo>
                      <a:lnTo>
                        <a:pt x="8" y="7"/>
                      </a:lnTo>
                      <a:lnTo>
                        <a:pt x="7" y="7"/>
                      </a:lnTo>
                      <a:lnTo>
                        <a:pt x="6" y="7"/>
                      </a:lnTo>
                      <a:lnTo>
                        <a:pt x="5" y="7"/>
                      </a:lnTo>
                      <a:lnTo>
                        <a:pt x="4" y="8"/>
                      </a:lnTo>
                      <a:lnTo>
                        <a:pt x="5" y="8"/>
                      </a:lnTo>
                      <a:lnTo>
                        <a:pt x="6" y="9"/>
                      </a:lnTo>
                      <a:lnTo>
                        <a:pt x="6" y="10"/>
                      </a:lnTo>
                      <a:lnTo>
                        <a:pt x="4" y="10"/>
                      </a:lnTo>
                      <a:lnTo>
                        <a:pt x="3" y="9"/>
                      </a:lnTo>
                      <a:lnTo>
                        <a:pt x="2" y="8"/>
                      </a:lnTo>
                      <a:lnTo>
                        <a:pt x="1" y="8"/>
                      </a:lnTo>
                      <a:lnTo>
                        <a:pt x="1" y="9"/>
                      </a:lnTo>
                      <a:lnTo>
                        <a:pt x="1" y="10"/>
                      </a:lnTo>
                      <a:lnTo>
                        <a:pt x="2" y="10"/>
                      </a:lnTo>
                      <a:lnTo>
                        <a:pt x="3" y="11"/>
                      </a:lnTo>
                      <a:lnTo>
                        <a:pt x="3" y="12"/>
                      </a:lnTo>
                      <a:lnTo>
                        <a:pt x="1" y="11"/>
                      </a:lnTo>
                      <a:lnTo>
                        <a:pt x="0" y="12"/>
                      </a:lnTo>
                      <a:lnTo>
                        <a:pt x="1" y="13"/>
                      </a:lnTo>
                      <a:lnTo>
                        <a:pt x="1" y="14"/>
                      </a:lnTo>
                      <a:lnTo>
                        <a:pt x="1" y="15"/>
                      </a:lnTo>
                      <a:lnTo>
                        <a:pt x="2" y="16"/>
                      </a:lnTo>
                      <a:lnTo>
                        <a:pt x="3" y="16"/>
                      </a:lnTo>
                      <a:lnTo>
                        <a:pt x="3" y="18"/>
                      </a:lnTo>
                      <a:lnTo>
                        <a:pt x="3" y="17"/>
                      </a:lnTo>
                      <a:lnTo>
                        <a:pt x="4" y="18"/>
                      </a:lnTo>
                      <a:lnTo>
                        <a:pt x="4" y="19"/>
                      </a:lnTo>
                      <a:lnTo>
                        <a:pt x="5" y="19"/>
                      </a:lnTo>
                      <a:lnTo>
                        <a:pt x="5" y="20"/>
                      </a:lnTo>
                      <a:lnTo>
                        <a:pt x="6" y="21"/>
                      </a:lnTo>
                      <a:lnTo>
                        <a:pt x="7" y="20"/>
                      </a:lnTo>
                      <a:lnTo>
                        <a:pt x="9" y="18"/>
                      </a:lnTo>
                      <a:lnTo>
                        <a:pt x="8" y="18"/>
                      </a:lnTo>
                      <a:lnTo>
                        <a:pt x="7" y="17"/>
                      </a:lnTo>
                      <a:lnTo>
                        <a:pt x="8" y="17"/>
                      </a:lnTo>
                      <a:lnTo>
                        <a:pt x="9" y="17"/>
                      </a:lnTo>
                      <a:lnTo>
                        <a:pt x="10" y="18"/>
                      </a:lnTo>
                      <a:lnTo>
                        <a:pt x="11" y="17"/>
                      </a:lnTo>
                      <a:lnTo>
                        <a:pt x="13" y="17"/>
                      </a:lnTo>
                      <a:lnTo>
                        <a:pt x="12" y="18"/>
                      </a:lnTo>
                      <a:lnTo>
                        <a:pt x="11" y="19"/>
                      </a:lnTo>
                      <a:lnTo>
                        <a:pt x="11" y="20"/>
                      </a:lnTo>
                      <a:lnTo>
                        <a:pt x="10" y="21"/>
                      </a:lnTo>
                      <a:lnTo>
                        <a:pt x="9" y="22"/>
                      </a:lnTo>
                      <a:lnTo>
                        <a:pt x="11" y="22"/>
                      </a:lnTo>
                      <a:lnTo>
                        <a:pt x="12" y="22"/>
                      </a:lnTo>
                      <a:lnTo>
                        <a:pt x="12" y="23"/>
                      </a:lnTo>
                      <a:lnTo>
                        <a:pt x="14" y="24"/>
                      </a:lnTo>
                      <a:lnTo>
                        <a:pt x="15" y="23"/>
                      </a:lnTo>
                      <a:lnTo>
                        <a:pt x="16" y="24"/>
                      </a:lnTo>
                      <a:lnTo>
                        <a:pt x="16" y="25"/>
                      </a:lnTo>
                      <a:lnTo>
                        <a:pt x="14" y="25"/>
                      </a:lnTo>
                      <a:lnTo>
                        <a:pt x="12" y="24"/>
                      </a:lnTo>
                      <a:lnTo>
                        <a:pt x="10" y="24"/>
                      </a:lnTo>
                      <a:lnTo>
                        <a:pt x="8" y="23"/>
                      </a:lnTo>
                      <a:lnTo>
                        <a:pt x="6" y="23"/>
                      </a:lnTo>
                      <a:lnTo>
                        <a:pt x="7" y="24"/>
                      </a:lnTo>
                      <a:lnTo>
                        <a:pt x="9" y="25"/>
                      </a:lnTo>
                      <a:lnTo>
                        <a:pt x="11" y="26"/>
                      </a:lnTo>
                      <a:lnTo>
                        <a:pt x="12" y="26"/>
                      </a:lnTo>
                      <a:lnTo>
                        <a:pt x="11" y="27"/>
                      </a:lnTo>
                      <a:lnTo>
                        <a:pt x="10" y="27"/>
                      </a:lnTo>
                      <a:lnTo>
                        <a:pt x="9" y="28"/>
                      </a:lnTo>
                      <a:lnTo>
                        <a:pt x="11" y="28"/>
                      </a:lnTo>
                      <a:lnTo>
                        <a:pt x="12" y="29"/>
                      </a:lnTo>
                      <a:lnTo>
                        <a:pt x="11" y="30"/>
                      </a:lnTo>
                      <a:lnTo>
                        <a:pt x="12" y="30"/>
                      </a:lnTo>
                      <a:lnTo>
                        <a:pt x="13" y="31"/>
                      </a:lnTo>
                      <a:lnTo>
                        <a:pt x="15" y="31"/>
                      </a:lnTo>
                      <a:lnTo>
                        <a:pt x="16" y="32"/>
                      </a:lnTo>
                      <a:lnTo>
                        <a:pt x="18" y="32"/>
                      </a:lnTo>
                      <a:lnTo>
                        <a:pt x="19" y="32"/>
                      </a:lnTo>
                      <a:lnTo>
                        <a:pt x="20" y="32"/>
                      </a:lnTo>
                      <a:lnTo>
                        <a:pt x="22" y="32"/>
                      </a:lnTo>
                      <a:lnTo>
                        <a:pt x="24" y="32"/>
                      </a:lnTo>
                      <a:lnTo>
                        <a:pt x="23" y="33"/>
                      </a:lnTo>
                      <a:lnTo>
                        <a:pt x="21" y="33"/>
                      </a:lnTo>
                      <a:lnTo>
                        <a:pt x="20" y="33"/>
                      </a:lnTo>
                      <a:lnTo>
                        <a:pt x="19" y="33"/>
                      </a:lnTo>
                      <a:lnTo>
                        <a:pt x="17" y="33"/>
                      </a:lnTo>
                      <a:lnTo>
                        <a:pt x="17" y="34"/>
                      </a:lnTo>
                      <a:lnTo>
                        <a:pt x="18" y="35"/>
                      </a:lnTo>
                      <a:lnTo>
                        <a:pt x="18" y="36"/>
                      </a:lnTo>
                      <a:lnTo>
                        <a:pt x="20" y="36"/>
                      </a:lnTo>
                      <a:lnTo>
                        <a:pt x="21" y="36"/>
                      </a:lnTo>
                      <a:lnTo>
                        <a:pt x="22" y="36"/>
                      </a:lnTo>
                      <a:lnTo>
                        <a:pt x="22" y="37"/>
                      </a:lnTo>
                      <a:lnTo>
                        <a:pt x="21" y="37"/>
                      </a:lnTo>
                      <a:lnTo>
                        <a:pt x="22" y="38"/>
                      </a:lnTo>
                      <a:lnTo>
                        <a:pt x="24" y="39"/>
                      </a:lnTo>
                      <a:lnTo>
                        <a:pt x="24" y="38"/>
                      </a:lnTo>
                      <a:lnTo>
                        <a:pt x="25" y="39"/>
                      </a:lnTo>
                      <a:lnTo>
                        <a:pt x="26" y="38"/>
                      </a:lnTo>
                      <a:lnTo>
                        <a:pt x="26" y="39"/>
                      </a:lnTo>
                      <a:lnTo>
                        <a:pt x="27" y="39"/>
                      </a:lnTo>
                      <a:lnTo>
                        <a:pt x="28" y="39"/>
                      </a:lnTo>
                      <a:lnTo>
                        <a:pt x="29" y="39"/>
                      </a:lnTo>
                      <a:lnTo>
                        <a:pt x="30" y="38"/>
                      </a:lnTo>
                      <a:lnTo>
                        <a:pt x="31" y="38"/>
                      </a:lnTo>
                      <a:lnTo>
                        <a:pt x="32" y="38"/>
                      </a:lnTo>
                      <a:lnTo>
                        <a:pt x="33" y="37"/>
                      </a:lnTo>
                      <a:lnTo>
                        <a:pt x="34" y="35"/>
                      </a:lnTo>
                      <a:lnTo>
                        <a:pt x="35" y="35"/>
                      </a:lnTo>
                      <a:lnTo>
                        <a:pt x="36" y="36"/>
                      </a:lnTo>
                      <a:lnTo>
                        <a:pt x="37" y="35"/>
                      </a:lnTo>
                      <a:lnTo>
                        <a:pt x="37" y="34"/>
                      </a:lnTo>
                      <a:lnTo>
                        <a:pt x="36" y="34"/>
                      </a:lnTo>
                      <a:lnTo>
                        <a:pt x="35" y="34"/>
                      </a:lnTo>
                      <a:lnTo>
                        <a:pt x="36" y="33"/>
                      </a:lnTo>
                      <a:lnTo>
                        <a:pt x="36" y="31"/>
                      </a:lnTo>
                      <a:lnTo>
                        <a:pt x="36" y="29"/>
                      </a:lnTo>
                      <a:lnTo>
                        <a:pt x="37" y="29"/>
                      </a:lnTo>
                      <a:lnTo>
                        <a:pt x="38" y="28"/>
                      </a:lnTo>
                      <a:lnTo>
                        <a:pt x="39" y="28"/>
                      </a:lnTo>
                      <a:lnTo>
                        <a:pt x="39" y="29"/>
                      </a:lnTo>
                      <a:lnTo>
                        <a:pt x="39" y="30"/>
                      </a:lnTo>
                      <a:lnTo>
                        <a:pt x="40" y="31"/>
                      </a:lnTo>
                      <a:lnTo>
                        <a:pt x="41" y="31"/>
                      </a:lnTo>
                      <a:lnTo>
                        <a:pt x="41" y="30"/>
                      </a:lnTo>
                      <a:lnTo>
                        <a:pt x="42" y="29"/>
                      </a:lnTo>
                      <a:lnTo>
                        <a:pt x="43" y="27"/>
                      </a:lnTo>
                      <a:lnTo>
                        <a:pt x="44" y="26"/>
                      </a:lnTo>
                      <a:lnTo>
                        <a:pt x="45" y="27"/>
                      </a:lnTo>
                      <a:lnTo>
                        <a:pt x="45" y="28"/>
                      </a:lnTo>
                      <a:lnTo>
                        <a:pt x="45" y="29"/>
                      </a:lnTo>
                      <a:lnTo>
                        <a:pt x="44" y="30"/>
                      </a:lnTo>
                      <a:lnTo>
                        <a:pt x="43" y="31"/>
                      </a:lnTo>
                      <a:lnTo>
                        <a:pt x="44" y="33"/>
                      </a:lnTo>
                      <a:lnTo>
                        <a:pt x="45" y="33"/>
                      </a:lnTo>
                      <a:lnTo>
                        <a:pt x="46" y="34"/>
                      </a:lnTo>
                      <a:lnTo>
                        <a:pt x="47" y="34"/>
                      </a:lnTo>
                      <a:lnTo>
                        <a:pt x="48" y="33"/>
                      </a:lnTo>
                      <a:lnTo>
                        <a:pt x="50" y="33"/>
                      </a:lnTo>
                      <a:lnTo>
                        <a:pt x="50" y="32"/>
                      </a:lnTo>
                      <a:lnTo>
                        <a:pt x="52" y="32"/>
                      </a:lnTo>
                      <a:lnTo>
                        <a:pt x="53" y="31"/>
                      </a:lnTo>
                      <a:lnTo>
                        <a:pt x="53" y="30"/>
                      </a:lnTo>
                      <a:lnTo>
                        <a:pt x="53" y="29"/>
                      </a:lnTo>
                      <a:lnTo>
                        <a:pt x="54" y="29"/>
                      </a:lnTo>
                      <a:lnTo>
                        <a:pt x="55" y="28"/>
                      </a:lnTo>
                      <a:lnTo>
                        <a:pt x="56" y="28"/>
                      </a:lnTo>
                      <a:lnTo>
                        <a:pt x="56" y="29"/>
                      </a:lnTo>
                      <a:lnTo>
                        <a:pt x="57" y="30"/>
                      </a:lnTo>
                      <a:lnTo>
                        <a:pt x="56" y="30"/>
                      </a:lnTo>
                      <a:lnTo>
                        <a:pt x="55" y="31"/>
                      </a:lnTo>
                      <a:lnTo>
                        <a:pt x="54" y="31"/>
                      </a:lnTo>
                      <a:lnTo>
                        <a:pt x="54" y="32"/>
                      </a:lnTo>
                      <a:lnTo>
                        <a:pt x="53" y="33"/>
                      </a:lnTo>
                      <a:lnTo>
                        <a:pt x="53" y="34"/>
                      </a:lnTo>
                      <a:lnTo>
                        <a:pt x="55" y="34"/>
                      </a:lnTo>
                      <a:lnTo>
                        <a:pt x="55" y="33"/>
                      </a:lnTo>
                      <a:lnTo>
                        <a:pt x="56" y="34"/>
                      </a:lnTo>
                      <a:lnTo>
                        <a:pt x="57" y="35"/>
                      </a:lnTo>
                      <a:lnTo>
                        <a:pt x="58" y="35"/>
                      </a:lnTo>
                      <a:lnTo>
                        <a:pt x="60" y="34"/>
                      </a:lnTo>
                      <a:lnTo>
                        <a:pt x="62" y="34"/>
                      </a:lnTo>
                      <a:lnTo>
                        <a:pt x="61" y="35"/>
                      </a:lnTo>
                      <a:lnTo>
                        <a:pt x="60" y="35"/>
                      </a:lnTo>
                      <a:lnTo>
                        <a:pt x="59" y="35"/>
                      </a:lnTo>
                      <a:lnTo>
                        <a:pt x="59" y="36"/>
                      </a:lnTo>
                      <a:lnTo>
                        <a:pt x="58" y="36"/>
                      </a:lnTo>
                      <a:lnTo>
                        <a:pt x="57" y="36"/>
                      </a:lnTo>
                      <a:lnTo>
                        <a:pt x="55" y="36"/>
                      </a:lnTo>
                      <a:lnTo>
                        <a:pt x="53" y="36"/>
                      </a:lnTo>
                      <a:lnTo>
                        <a:pt x="52" y="36"/>
                      </a:lnTo>
                      <a:lnTo>
                        <a:pt x="51" y="36"/>
                      </a:lnTo>
                      <a:lnTo>
                        <a:pt x="50" y="36"/>
                      </a:lnTo>
                      <a:lnTo>
                        <a:pt x="49" y="36"/>
                      </a:lnTo>
                      <a:lnTo>
                        <a:pt x="48" y="36"/>
                      </a:lnTo>
                      <a:lnTo>
                        <a:pt x="47" y="36"/>
                      </a:lnTo>
                      <a:lnTo>
                        <a:pt x="46" y="37"/>
                      </a:lnTo>
                      <a:lnTo>
                        <a:pt x="45" y="37"/>
                      </a:lnTo>
                      <a:lnTo>
                        <a:pt x="47" y="38"/>
                      </a:lnTo>
                      <a:lnTo>
                        <a:pt x="46" y="39"/>
                      </a:lnTo>
                      <a:lnTo>
                        <a:pt x="45" y="38"/>
                      </a:lnTo>
                      <a:lnTo>
                        <a:pt x="44" y="38"/>
                      </a:lnTo>
                      <a:lnTo>
                        <a:pt x="43" y="39"/>
                      </a:lnTo>
                      <a:lnTo>
                        <a:pt x="42" y="39"/>
                      </a:lnTo>
                      <a:lnTo>
                        <a:pt x="41" y="40"/>
                      </a:lnTo>
                      <a:lnTo>
                        <a:pt x="41" y="41"/>
                      </a:lnTo>
                      <a:lnTo>
                        <a:pt x="39" y="41"/>
                      </a:lnTo>
                      <a:lnTo>
                        <a:pt x="38" y="41"/>
                      </a:lnTo>
                      <a:lnTo>
                        <a:pt x="36" y="41"/>
                      </a:lnTo>
                      <a:lnTo>
                        <a:pt x="34" y="41"/>
                      </a:lnTo>
                      <a:lnTo>
                        <a:pt x="33" y="42"/>
                      </a:lnTo>
                      <a:lnTo>
                        <a:pt x="34" y="43"/>
                      </a:lnTo>
                      <a:lnTo>
                        <a:pt x="33" y="44"/>
                      </a:lnTo>
                      <a:lnTo>
                        <a:pt x="32" y="43"/>
                      </a:lnTo>
                      <a:lnTo>
                        <a:pt x="31" y="42"/>
                      </a:lnTo>
                      <a:lnTo>
                        <a:pt x="30" y="42"/>
                      </a:lnTo>
                      <a:lnTo>
                        <a:pt x="28" y="42"/>
                      </a:lnTo>
                      <a:lnTo>
                        <a:pt x="28" y="43"/>
                      </a:lnTo>
                      <a:lnTo>
                        <a:pt x="28" y="44"/>
                      </a:lnTo>
                      <a:lnTo>
                        <a:pt x="28" y="45"/>
                      </a:lnTo>
                      <a:lnTo>
                        <a:pt x="28" y="46"/>
                      </a:lnTo>
                      <a:lnTo>
                        <a:pt x="29" y="47"/>
                      </a:lnTo>
                      <a:lnTo>
                        <a:pt x="29" y="48"/>
                      </a:lnTo>
                      <a:lnTo>
                        <a:pt x="30" y="48"/>
                      </a:lnTo>
                      <a:lnTo>
                        <a:pt x="32" y="48"/>
                      </a:lnTo>
                      <a:lnTo>
                        <a:pt x="33" y="47"/>
                      </a:lnTo>
                      <a:lnTo>
                        <a:pt x="34" y="48"/>
                      </a:lnTo>
                      <a:lnTo>
                        <a:pt x="35" y="48"/>
                      </a:lnTo>
                      <a:lnTo>
                        <a:pt x="36" y="48"/>
                      </a:lnTo>
                      <a:lnTo>
                        <a:pt x="37" y="48"/>
                      </a:lnTo>
                      <a:lnTo>
                        <a:pt x="37" y="47"/>
                      </a:lnTo>
                      <a:lnTo>
                        <a:pt x="38" y="48"/>
                      </a:lnTo>
                      <a:lnTo>
                        <a:pt x="39" y="48"/>
                      </a:lnTo>
                      <a:lnTo>
                        <a:pt x="39" y="47"/>
                      </a:lnTo>
                      <a:lnTo>
                        <a:pt x="40" y="48"/>
                      </a:lnTo>
                      <a:lnTo>
                        <a:pt x="40" y="47"/>
                      </a:lnTo>
                      <a:lnTo>
                        <a:pt x="41" y="47"/>
                      </a:lnTo>
                      <a:lnTo>
                        <a:pt x="42" y="47"/>
                      </a:lnTo>
                      <a:lnTo>
                        <a:pt x="43" y="47"/>
                      </a:lnTo>
                      <a:lnTo>
                        <a:pt x="44" y="46"/>
                      </a:lnTo>
                      <a:lnTo>
                        <a:pt x="45" y="46"/>
                      </a:lnTo>
                      <a:lnTo>
                        <a:pt x="46" y="46"/>
                      </a:lnTo>
                      <a:lnTo>
                        <a:pt x="47" y="46"/>
                      </a:lnTo>
                      <a:lnTo>
                        <a:pt x="48" y="47"/>
                      </a:lnTo>
                      <a:lnTo>
                        <a:pt x="49" y="47"/>
                      </a:lnTo>
                      <a:lnTo>
                        <a:pt x="50" y="46"/>
                      </a:lnTo>
                      <a:lnTo>
                        <a:pt x="52" y="46"/>
                      </a:lnTo>
                      <a:lnTo>
                        <a:pt x="53" y="46"/>
                      </a:lnTo>
                      <a:lnTo>
                        <a:pt x="54" y="46"/>
                      </a:lnTo>
                      <a:lnTo>
                        <a:pt x="55" y="46"/>
                      </a:lnTo>
                      <a:lnTo>
                        <a:pt x="56" y="45"/>
                      </a:lnTo>
                      <a:lnTo>
                        <a:pt x="57" y="45"/>
                      </a:lnTo>
                      <a:lnTo>
                        <a:pt x="58" y="45"/>
                      </a:lnTo>
                      <a:lnTo>
                        <a:pt x="57" y="45"/>
                      </a:lnTo>
                      <a:lnTo>
                        <a:pt x="58" y="46"/>
                      </a:lnTo>
                      <a:lnTo>
                        <a:pt x="58" y="47"/>
                      </a:lnTo>
                      <a:lnTo>
                        <a:pt x="57" y="47"/>
                      </a:lnTo>
                      <a:lnTo>
                        <a:pt x="56" y="47"/>
                      </a:lnTo>
                      <a:lnTo>
                        <a:pt x="55" y="47"/>
                      </a:lnTo>
                      <a:lnTo>
                        <a:pt x="54" y="47"/>
                      </a:lnTo>
                      <a:lnTo>
                        <a:pt x="53" y="47"/>
                      </a:lnTo>
                      <a:lnTo>
                        <a:pt x="52" y="47"/>
                      </a:lnTo>
                      <a:lnTo>
                        <a:pt x="52" y="48"/>
                      </a:lnTo>
                      <a:lnTo>
                        <a:pt x="51" y="48"/>
                      </a:lnTo>
                      <a:lnTo>
                        <a:pt x="50" y="48"/>
                      </a:lnTo>
                      <a:lnTo>
                        <a:pt x="49" y="48"/>
                      </a:lnTo>
                      <a:lnTo>
                        <a:pt x="48" y="48"/>
                      </a:lnTo>
                      <a:lnTo>
                        <a:pt x="47" y="48"/>
                      </a:lnTo>
                      <a:lnTo>
                        <a:pt x="46" y="48"/>
                      </a:lnTo>
                      <a:lnTo>
                        <a:pt x="45" y="49"/>
                      </a:lnTo>
                      <a:lnTo>
                        <a:pt x="43" y="49"/>
                      </a:lnTo>
                      <a:lnTo>
                        <a:pt x="42" y="49"/>
                      </a:lnTo>
                      <a:lnTo>
                        <a:pt x="41" y="49"/>
                      </a:lnTo>
                      <a:lnTo>
                        <a:pt x="40" y="50"/>
                      </a:lnTo>
                      <a:lnTo>
                        <a:pt x="39" y="49"/>
                      </a:lnTo>
                      <a:lnTo>
                        <a:pt x="39" y="50"/>
                      </a:lnTo>
                      <a:lnTo>
                        <a:pt x="41" y="51"/>
                      </a:lnTo>
                      <a:lnTo>
                        <a:pt x="42" y="51"/>
                      </a:lnTo>
                      <a:lnTo>
                        <a:pt x="44" y="51"/>
                      </a:lnTo>
                      <a:lnTo>
                        <a:pt x="46" y="51"/>
                      </a:lnTo>
                      <a:lnTo>
                        <a:pt x="47" y="52"/>
                      </a:lnTo>
                      <a:lnTo>
                        <a:pt x="48" y="52"/>
                      </a:lnTo>
                      <a:lnTo>
                        <a:pt x="49" y="53"/>
                      </a:lnTo>
                      <a:lnTo>
                        <a:pt x="47" y="53"/>
                      </a:lnTo>
                      <a:lnTo>
                        <a:pt x="46" y="53"/>
                      </a:lnTo>
                      <a:lnTo>
                        <a:pt x="44" y="53"/>
                      </a:lnTo>
                      <a:lnTo>
                        <a:pt x="44" y="52"/>
                      </a:lnTo>
                      <a:lnTo>
                        <a:pt x="43" y="52"/>
                      </a:lnTo>
                      <a:lnTo>
                        <a:pt x="42" y="53"/>
                      </a:lnTo>
                      <a:lnTo>
                        <a:pt x="40" y="52"/>
                      </a:lnTo>
                      <a:lnTo>
                        <a:pt x="38" y="52"/>
                      </a:lnTo>
                      <a:lnTo>
                        <a:pt x="38" y="53"/>
                      </a:lnTo>
                      <a:lnTo>
                        <a:pt x="36" y="53"/>
                      </a:lnTo>
                      <a:lnTo>
                        <a:pt x="36" y="52"/>
                      </a:lnTo>
                      <a:lnTo>
                        <a:pt x="35" y="51"/>
                      </a:lnTo>
                      <a:lnTo>
                        <a:pt x="34" y="51"/>
                      </a:lnTo>
                      <a:lnTo>
                        <a:pt x="32" y="52"/>
                      </a:lnTo>
                      <a:lnTo>
                        <a:pt x="31" y="53"/>
                      </a:lnTo>
                      <a:lnTo>
                        <a:pt x="32" y="54"/>
                      </a:lnTo>
                      <a:lnTo>
                        <a:pt x="31" y="55"/>
                      </a:lnTo>
                      <a:lnTo>
                        <a:pt x="32" y="56"/>
                      </a:lnTo>
                      <a:lnTo>
                        <a:pt x="33" y="57"/>
                      </a:lnTo>
                      <a:lnTo>
                        <a:pt x="33" y="58"/>
                      </a:lnTo>
                      <a:lnTo>
                        <a:pt x="34" y="58"/>
                      </a:lnTo>
                      <a:lnTo>
                        <a:pt x="34" y="59"/>
                      </a:lnTo>
                      <a:lnTo>
                        <a:pt x="35" y="59"/>
                      </a:lnTo>
                      <a:lnTo>
                        <a:pt x="37" y="60"/>
                      </a:lnTo>
                      <a:lnTo>
                        <a:pt x="38" y="60"/>
                      </a:lnTo>
                      <a:lnTo>
                        <a:pt x="40" y="61"/>
                      </a:lnTo>
                      <a:lnTo>
                        <a:pt x="41" y="60"/>
                      </a:lnTo>
                      <a:lnTo>
                        <a:pt x="42" y="61"/>
                      </a:lnTo>
                      <a:lnTo>
                        <a:pt x="42" y="62"/>
                      </a:lnTo>
                      <a:lnTo>
                        <a:pt x="43" y="63"/>
                      </a:lnTo>
                      <a:lnTo>
                        <a:pt x="45" y="63"/>
                      </a:lnTo>
                      <a:lnTo>
                        <a:pt x="46" y="63"/>
                      </a:lnTo>
                      <a:lnTo>
                        <a:pt x="47" y="62"/>
                      </a:lnTo>
                      <a:lnTo>
                        <a:pt x="48" y="63"/>
                      </a:lnTo>
                      <a:lnTo>
                        <a:pt x="49" y="62"/>
                      </a:lnTo>
                      <a:lnTo>
                        <a:pt x="50" y="62"/>
                      </a:lnTo>
                      <a:lnTo>
                        <a:pt x="51" y="62"/>
                      </a:lnTo>
                      <a:lnTo>
                        <a:pt x="52" y="63"/>
                      </a:lnTo>
                      <a:lnTo>
                        <a:pt x="53" y="63"/>
                      </a:lnTo>
                      <a:lnTo>
                        <a:pt x="51" y="64"/>
                      </a:lnTo>
                      <a:lnTo>
                        <a:pt x="50" y="64"/>
                      </a:lnTo>
                      <a:lnTo>
                        <a:pt x="49" y="64"/>
                      </a:lnTo>
                      <a:lnTo>
                        <a:pt x="47" y="64"/>
                      </a:lnTo>
                      <a:lnTo>
                        <a:pt x="46" y="64"/>
                      </a:lnTo>
                      <a:lnTo>
                        <a:pt x="46" y="65"/>
                      </a:lnTo>
                      <a:lnTo>
                        <a:pt x="47" y="66"/>
                      </a:lnTo>
                      <a:lnTo>
                        <a:pt x="49" y="67"/>
                      </a:lnTo>
                      <a:lnTo>
                        <a:pt x="51" y="68"/>
                      </a:lnTo>
                      <a:lnTo>
                        <a:pt x="52" y="68"/>
                      </a:lnTo>
                      <a:lnTo>
                        <a:pt x="53" y="69"/>
                      </a:lnTo>
                      <a:lnTo>
                        <a:pt x="53" y="70"/>
                      </a:lnTo>
                      <a:lnTo>
                        <a:pt x="53" y="71"/>
                      </a:lnTo>
                      <a:lnTo>
                        <a:pt x="54" y="70"/>
                      </a:lnTo>
                      <a:lnTo>
                        <a:pt x="55" y="70"/>
                      </a:lnTo>
                      <a:lnTo>
                        <a:pt x="56" y="71"/>
                      </a:lnTo>
                      <a:lnTo>
                        <a:pt x="57" y="71"/>
                      </a:lnTo>
                      <a:lnTo>
                        <a:pt x="58" y="71"/>
                      </a:lnTo>
                      <a:lnTo>
                        <a:pt x="59" y="70"/>
                      </a:lnTo>
                      <a:lnTo>
                        <a:pt x="59" y="69"/>
                      </a:lnTo>
                      <a:lnTo>
                        <a:pt x="60" y="69"/>
                      </a:lnTo>
                      <a:lnTo>
                        <a:pt x="60" y="68"/>
                      </a:lnTo>
                      <a:lnTo>
                        <a:pt x="59" y="67"/>
                      </a:lnTo>
                      <a:lnTo>
                        <a:pt x="59" y="66"/>
                      </a:lnTo>
                      <a:lnTo>
                        <a:pt x="60" y="65"/>
                      </a:lnTo>
                      <a:lnTo>
                        <a:pt x="61" y="64"/>
                      </a:lnTo>
                      <a:lnTo>
                        <a:pt x="62" y="64"/>
                      </a:lnTo>
                      <a:lnTo>
                        <a:pt x="62" y="63"/>
                      </a:lnTo>
                      <a:lnTo>
                        <a:pt x="62" y="62"/>
                      </a:lnTo>
                      <a:lnTo>
                        <a:pt x="62" y="61"/>
                      </a:lnTo>
                      <a:lnTo>
                        <a:pt x="63" y="60"/>
                      </a:lnTo>
                      <a:lnTo>
                        <a:pt x="62" y="60"/>
                      </a:lnTo>
                      <a:lnTo>
                        <a:pt x="62" y="59"/>
                      </a:lnTo>
                      <a:lnTo>
                        <a:pt x="62" y="58"/>
                      </a:lnTo>
                      <a:lnTo>
                        <a:pt x="63" y="57"/>
                      </a:lnTo>
                      <a:lnTo>
                        <a:pt x="63" y="56"/>
                      </a:lnTo>
                      <a:lnTo>
                        <a:pt x="65" y="55"/>
                      </a:lnTo>
                      <a:lnTo>
                        <a:pt x="66" y="55"/>
                      </a:lnTo>
                      <a:lnTo>
                        <a:pt x="66" y="54"/>
                      </a:lnTo>
                      <a:lnTo>
                        <a:pt x="64" y="55"/>
                      </a:lnTo>
                      <a:lnTo>
                        <a:pt x="64" y="54"/>
                      </a:lnTo>
                      <a:lnTo>
                        <a:pt x="66" y="53"/>
                      </a:lnTo>
                      <a:lnTo>
                        <a:pt x="68" y="53"/>
                      </a:lnTo>
                      <a:lnTo>
                        <a:pt x="69" y="53"/>
                      </a:lnTo>
                      <a:lnTo>
                        <a:pt x="70" y="53"/>
                      </a:lnTo>
                      <a:lnTo>
                        <a:pt x="71" y="53"/>
                      </a:lnTo>
                      <a:lnTo>
                        <a:pt x="71" y="52"/>
                      </a:lnTo>
                      <a:lnTo>
                        <a:pt x="71" y="51"/>
                      </a:lnTo>
                      <a:lnTo>
                        <a:pt x="72" y="51"/>
                      </a:lnTo>
                      <a:lnTo>
                        <a:pt x="72" y="50"/>
                      </a:lnTo>
                      <a:lnTo>
                        <a:pt x="72" y="49"/>
                      </a:lnTo>
                      <a:lnTo>
                        <a:pt x="72" y="48"/>
                      </a:lnTo>
                      <a:lnTo>
                        <a:pt x="72" y="47"/>
                      </a:lnTo>
                      <a:lnTo>
                        <a:pt x="73" y="46"/>
                      </a:lnTo>
                      <a:lnTo>
                        <a:pt x="72" y="46"/>
                      </a:lnTo>
                      <a:lnTo>
                        <a:pt x="72" y="45"/>
                      </a:lnTo>
                      <a:lnTo>
                        <a:pt x="72" y="44"/>
                      </a:lnTo>
                      <a:lnTo>
                        <a:pt x="72" y="43"/>
                      </a:lnTo>
                      <a:lnTo>
                        <a:pt x="73" y="42"/>
                      </a:lnTo>
                      <a:lnTo>
                        <a:pt x="74" y="42"/>
                      </a:lnTo>
                      <a:lnTo>
                        <a:pt x="76" y="42"/>
                      </a:lnTo>
                      <a:lnTo>
                        <a:pt x="76" y="43"/>
                      </a:lnTo>
                      <a:lnTo>
                        <a:pt x="77" y="42"/>
                      </a:lnTo>
                      <a:lnTo>
                        <a:pt x="77" y="41"/>
                      </a:lnTo>
                      <a:lnTo>
                        <a:pt x="77" y="40"/>
                      </a:lnTo>
                      <a:lnTo>
                        <a:pt x="77" y="39"/>
                      </a:lnTo>
                      <a:lnTo>
                        <a:pt x="78" y="39"/>
                      </a:lnTo>
                      <a:lnTo>
                        <a:pt x="77" y="38"/>
                      </a:lnTo>
                      <a:lnTo>
                        <a:pt x="78" y="38"/>
                      </a:lnTo>
                      <a:lnTo>
                        <a:pt x="78" y="37"/>
                      </a:lnTo>
                      <a:lnTo>
                        <a:pt x="78" y="36"/>
                      </a:lnTo>
                      <a:lnTo>
                        <a:pt x="78" y="35"/>
                      </a:lnTo>
                      <a:lnTo>
                        <a:pt x="77" y="34"/>
                      </a:lnTo>
                      <a:lnTo>
                        <a:pt x="79" y="34"/>
                      </a:lnTo>
                      <a:lnTo>
                        <a:pt x="80" y="34"/>
                      </a:lnTo>
                      <a:lnTo>
                        <a:pt x="81" y="33"/>
                      </a:lnTo>
                      <a:lnTo>
                        <a:pt x="82" y="33"/>
                      </a:lnTo>
                      <a:lnTo>
                        <a:pt x="82" y="32"/>
                      </a:lnTo>
                      <a:lnTo>
                        <a:pt x="83" y="32"/>
                      </a:lnTo>
                      <a:lnTo>
                        <a:pt x="82" y="31"/>
                      </a:lnTo>
                      <a:lnTo>
                        <a:pt x="84" y="31"/>
                      </a:lnTo>
                      <a:lnTo>
                        <a:pt x="85" y="31"/>
                      </a:lnTo>
                      <a:lnTo>
                        <a:pt x="86" y="31"/>
                      </a:lnTo>
                      <a:lnTo>
                        <a:pt x="87" y="31"/>
                      </a:lnTo>
                      <a:lnTo>
                        <a:pt x="88" y="30"/>
                      </a:lnTo>
                      <a:lnTo>
                        <a:pt x="89" y="30"/>
                      </a:lnTo>
                      <a:lnTo>
                        <a:pt x="91" y="30"/>
                      </a:lnTo>
                      <a:lnTo>
                        <a:pt x="93" y="29"/>
                      </a:lnTo>
                      <a:lnTo>
                        <a:pt x="95" y="29"/>
                      </a:lnTo>
                      <a:lnTo>
                        <a:pt x="96" y="29"/>
                      </a:lnTo>
                      <a:lnTo>
                        <a:pt x="97" y="29"/>
                      </a:lnTo>
                      <a:lnTo>
                        <a:pt x="98" y="29"/>
                      </a:lnTo>
                      <a:lnTo>
                        <a:pt x="99" y="29"/>
                      </a:lnTo>
                      <a:lnTo>
                        <a:pt x="99" y="28"/>
                      </a:lnTo>
                      <a:lnTo>
                        <a:pt x="100" y="27"/>
                      </a:lnTo>
                      <a:lnTo>
                        <a:pt x="100" y="26"/>
                      </a:lnTo>
                      <a:lnTo>
                        <a:pt x="100" y="25"/>
                      </a:lnTo>
                      <a:lnTo>
                        <a:pt x="99" y="25"/>
                      </a:lnTo>
                      <a:lnTo>
                        <a:pt x="98" y="25"/>
                      </a:lnTo>
                      <a:lnTo>
                        <a:pt x="96" y="25"/>
                      </a:lnTo>
                      <a:lnTo>
                        <a:pt x="94" y="25"/>
                      </a:lnTo>
                      <a:lnTo>
                        <a:pt x="92" y="25"/>
                      </a:lnTo>
                      <a:lnTo>
                        <a:pt x="91" y="24"/>
                      </a:lnTo>
                      <a:lnTo>
                        <a:pt x="90" y="24"/>
                      </a:lnTo>
                      <a:lnTo>
                        <a:pt x="89" y="24"/>
                      </a:lnTo>
                      <a:lnTo>
                        <a:pt x="89" y="23"/>
                      </a:lnTo>
                      <a:lnTo>
                        <a:pt x="86" y="23"/>
                      </a:lnTo>
                      <a:lnTo>
                        <a:pt x="85" y="23"/>
                      </a:lnTo>
                      <a:lnTo>
                        <a:pt x="84" y="22"/>
                      </a:lnTo>
                      <a:lnTo>
                        <a:pt x="84" y="21"/>
                      </a:lnTo>
                      <a:lnTo>
                        <a:pt x="84" y="20"/>
                      </a:lnTo>
                      <a:lnTo>
                        <a:pt x="83" y="20"/>
                      </a:lnTo>
                      <a:lnTo>
                        <a:pt x="82" y="20"/>
                      </a:lnTo>
                      <a:lnTo>
                        <a:pt x="81" y="19"/>
                      </a:lnTo>
                      <a:lnTo>
                        <a:pt x="79" y="19"/>
                      </a:lnTo>
                      <a:lnTo>
                        <a:pt x="78" y="19"/>
                      </a:lnTo>
                      <a:lnTo>
                        <a:pt x="76" y="19"/>
                      </a:lnTo>
                      <a:lnTo>
                        <a:pt x="75" y="19"/>
                      </a:lnTo>
                      <a:lnTo>
                        <a:pt x="75" y="18"/>
                      </a:lnTo>
                      <a:lnTo>
                        <a:pt x="75" y="17"/>
                      </a:lnTo>
                      <a:lnTo>
                        <a:pt x="75" y="16"/>
                      </a:lnTo>
                      <a:lnTo>
                        <a:pt x="76" y="15"/>
                      </a:lnTo>
                      <a:lnTo>
                        <a:pt x="75" y="14"/>
                      </a:lnTo>
                      <a:lnTo>
                        <a:pt x="74" y="13"/>
                      </a:lnTo>
                      <a:lnTo>
                        <a:pt x="74" y="12"/>
                      </a:lnTo>
                      <a:lnTo>
                        <a:pt x="73" y="11"/>
                      </a:lnTo>
                      <a:lnTo>
                        <a:pt x="72" y="11"/>
                      </a:lnTo>
                      <a:lnTo>
                        <a:pt x="71" y="10"/>
                      </a:lnTo>
                      <a:lnTo>
                        <a:pt x="70" y="10"/>
                      </a:lnTo>
                      <a:lnTo>
                        <a:pt x="69" y="10"/>
                      </a:lnTo>
                      <a:lnTo>
                        <a:pt x="68" y="11"/>
                      </a:lnTo>
                      <a:lnTo>
                        <a:pt x="68" y="12"/>
                      </a:lnTo>
                      <a:lnTo>
                        <a:pt x="69" y="13"/>
                      </a:lnTo>
                      <a:lnTo>
                        <a:pt x="68" y="13"/>
                      </a:lnTo>
                      <a:lnTo>
                        <a:pt x="67" y="14"/>
                      </a:lnTo>
                      <a:lnTo>
                        <a:pt x="66" y="14"/>
                      </a:lnTo>
                      <a:lnTo>
                        <a:pt x="65" y="15"/>
                      </a:lnTo>
                      <a:lnTo>
                        <a:pt x="64" y="16"/>
                      </a:lnTo>
                      <a:lnTo>
                        <a:pt x="64" y="15"/>
                      </a:lnTo>
                      <a:lnTo>
                        <a:pt x="65" y="14"/>
                      </a:lnTo>
                      <a:lnTo>
                        <a:pt x="65" y="13"/>
                      </a:lnTo>
                      <a:lnTo>
                        <a:pt x="65" y="12"/>
                      </a:lnTo>
                      <a:lnTo>
                        <a:pt x="64" y="12"/>
                      </a:lnTo>
                      <a:lnTo>
                        <a:pt x="64" y="11"/>
                      </a:lnTo>
                      <a:lnTo>
                        <a:pt x="65" y="11"/>
                      </a:lnTo>
                      <a:lnTo>
                        <a:pt x="65" y="10"/>
                      </a:lnTo>
                      <a:lnTo>
                        <a:pt x="66" y="9"/>
                      </a:lnTo>
                      <a:lnTo>
                        <a:pt x="67" y="8"/>
                      </a:lnTo>
                      <a:lnTo>
                        <a:pt x="67" y="7"/>
                      </a:lnTo>
                      <a:lnTo>
                        <a:pt x="66" y="6"/>
                      </a:lnTo>
                      <a:lnTo>
                        <a:pt x="65" y="6"/>
                      </a:lnTo>
                      <a:lnTo>
                        <a:pt x="64" y="5"/>
                      </a:lnTo>
                      <a:lnTo>
                        <a:pt x="63" y="4"/>
                      </a:lnTo>
                      <a:lnTo>
                        <a:pt x="61" y="4"/>
                      </a:lnTo>
                      <a:lnTo>
                        <a:pt x="60" y="3"/>
                      </a:lnTo>
                      <a:lnTo>
                        <a:pt x="59" y="3"/>
                      </a:lnTo>
                      <a:lnTo>
                        <a:pt x="58" y="3"/>
                      </a:lnTo>
                      <a:lnTo>
                        <a:pt x="57" y="3"/>
                      </a:lnTo>
                      <a:lnTo>
                        <a:pt x="58" y="4"/>
                      </a:lnTo>
                      <a:lnTo>
                        <a:pt x="57" y="5"/>
                      </a:lnTo>
                      <a:lnTo>
                        <a:pt x="56" y="5"/>
                      </a:lnTo>
                      <a:lnTo>
                        <a:pt x="56" y="4"/>
                      </a:lnTo>
                      <a:lnTo>
                        <a:pt x="55" y="4"/>
                      </a:lnTo>
                      <a:lnTo>
                        <a:pt x="55" y="3"/>
                      </a:lnTo>
                      <a:lnTo>
                        <a:pt x="55" y="2"/>
                      </a:lnTo>
                      <a:lnTo>
                        <a:pt x="55" y="1"/>
                      </a:lnTo>
                      <a:lnTo>
                        <a:pt x="54" y="1"/>
                      </a:lnTo>
                      <a:lnTo>
                        <a:pt x="53" y="1"/>
                      </a:lnTo>
                      <a:lnTo>
                        <a:pt x="52" y="0"/>
                      </a:lnTo>
                      <a:lnTo>
                        <a:pt x="51" y="0"/>
                      </a:lnTo>
                      <a:lnTo>
                        <a:pt x="50" y="1"/>
                      </a:lnTo>
                      <a:lnTo>
                        <a:pt x="49" y="2"/>
                      </a:lnTo>
                      <a:lnTo>
                        <a:pt x="49" y="3"/>
                      </a:lnTo>
                      <a:lnTo>
                        <a:pt x="49" y="4"/>
                      </a:lnTo>
                      <a:lnTo>
                        <a:pt x="50" y="4"/>
                      </a:lnTo>
                      <a:lnTo>
                        <a:pt x="48" y="5"/>
                      </a:lnTo>
                      <a:lnTo>
                        <a:pt x="47" y="5"/>
                      </a:lnTo>
                      <a:lnTo>
                        <a:pt x="47" y="6"/>
                      </a:lnTo>
                      <a:lnTo>
                        <a:pt x="46" y="7"/>
                      </a:lnTo>
                      <a:lnTo>
                        <a:pt x="46" y="8"/>
                      </a:lnTo>
                      <a:lnTo>
                        <a:pt x="47" y="8"/>
                      </a:lnTo>
                      <a:lnTo>
                        <a:pt x="47" y="9"/>
                      </a:lnTo>
                      <a:lnTo>
                        <a:pt x="47" y="10"/>
                      </a:lnTo>
                      <a:lnTo>
                        <a:pt x="48" y="11"/>
                      </a:lnTo>
                      <a:lnTo>
                        <a:pt x="48" y="12"/>
                      </a:lnTo>
                      <a:lnTo>
                        <a:pt x="48" y="13"/>
                      </a:lnTo>
                      <a:lnTo>
                        <a:pt x="48" y="14"/>
                      </a:lnTo>
                      <a:lnTo>
                        <a:pt x="48" y="15"/>
                      </a:lnTo>
                      <a:lnTo>
                        <a:pt x="48" y="16"/>
                      </a:lnTo>
                      <a:lnTo>
                        <a:pt x="49" y="17"/>
                      </a:lnTo>
                      <a:lnTo>
                        <a:pt x="49" y="18"/>
                      </a:lnTo>
                      <a:lnTo>
                        <a:pt x="49" y="19"/>
                      </a:lnTo>
                      <a:lnTo>
                        <a:pt x="50" y="19"/>
                      </a:lnTo>
                      <a:lnTo>
                        <a:pt x="50" y="20"/>
                      </a:lnTo>
                      <a:lnTo>
                        <a:pt x="51" y="21"/>
                      </a:lnTo>
                      <a:lnTo>
                        <a:pt x="52" y="22"/>
                      </a:lnTo>
                      <a:lnTo>
                        <a:pt x="53" y="23"/>
                      </a:lnTo>
                      <a:lnTo>
                        <a:pt x="54" y="24"/>
                      </a:lnTo>
                      <a:lnTo>
                        <a:pt x="52" y="24"/>
                      </a:lnTo>
                      <a:lnTo>
                        <a:pt x="51" y="24"/>
                      </a:lnTo>
                      <a:lnTo>
                        <a:pt x="50" y="23"/>
                      </a:lnTo>
                      <a:lnTo>
                        <a:pt x="50" y="22"/>
                      </a:lnTo>
                      <a:lnTo>
                        <a:pt x="49" y="22"/>
                      </a:lnTo>
                      <a:lnTo>
                        <a:pt x="48" y="21"/>
                      </a:lnTo>
                      <a:lnTo>
                        <a:pt x="48" y="20"/>
                      </a:lnTo>
                      <a:lnTo>
                        <a:pt x="47" y="20"/>
                      </a:lnTo>
                      <a:lnTo>
                        <a:pt x="46" y="19"/>
                      </a:lnTo>
                      <a:lnTo>
                        <a:pt x="45" y="19"/>
                      </a:lnTo>
                      <a:lnTo>
                        <a:pt x="45" y="20"/>
                      </a:lnTo>
                      <a:lnTo>
                        <a:pt x="44" y="20"/>
                      </a:lnTo>
                      <a:lnTo>
                        <a:pt x="44" y="19"/>
                      </a:lnTo>
                      <a:lnTo>
                        <a:pt x="45" y="18"/>
                      </a:lnTo>
                      <a:lnTo>
                        <a:pt x="45" y="17"/>
                      </a:lnTo>
                      <a:lnTo>
                        <a:pt x="45" y="16"/>
                      </a:lnTo>
                      <a:lnTo>
                        <a:pt x="44" y="16"/>
                      </a:lnTo>
                      <a:lnTo>
                        <a:pt x="44" y="15"/>
                      </a:lnTo>
                      <a:lnTo>
                        <a:pt x="44" y="14"/>
                      </a:lnTo>
                      <a:lnTo>
                        <a:pt x="43" y="13"/>
                      </a:lnTo>
                      <a:lnTo>
                        <a:pt x="43" y="12"/>
                      </a:lnTo>
                      <a:lnTo>
                        <a:pt x="43" y="11"/>
                      </a:lnTo>
                      <a:lnTo>
                        <a:pt x="43" y="10"/>
                      </a:lnTo>
                      <a:lnTo>
                        <a:pt x="42" y="10"/>
                      </a:lnTo>
                      <a:lnTo>
                        <a:pt x="42" y="9"/>
                      </a:lnTo>
                      <a:lnTo>
                        <a:pt x="41" y="8"/>
                      </a:lnTo>
                      <a:lnTo>
                        <a:pt x="40" y="7"/>
                      </a:lnTo>
                      <a:lnTo>
                        <a:pt x="38" y="7"/>
                      </a:lnTo>
                      <a:lnTo>
                        <a:pt x="37"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07" name="D820"/>
                <p:cNvSpPr>
                  <a:spLocks noChangeAspect="1"/>
                </p:cNvSpPr>
                <p:nvPr/>
              </p:nvSpPr>
              <p:spPr bwMode="auto">
                <a:xfrm>
                  <a:off x="1961" y="503"/>
                  <a:ext cx="15" cy="14"/>
                </a:xfrm>
                <a:custGeom>
                  <a:avLst/>
                  <a:gdLst>
                    <a:gd name="T0" fmla="*/ 0 w 15"/>
                    <a:gd name="T1" fmla="*/ 1 h 14"/>
                    <a:gd name="T2" fmla="*/ 0 w 15"/>
                    <a:gd name="T3" fmla="*/ 2 h 14"/>
                    <a:gd name="T4" fmla="*/ 0 w 15"/>
                    <a:gd name="T5" fmla="*/ 3 h 14"/>
                    <a:gd name="T6" fmla="*/ 1 w 15"/>
                    <a:gd name="T7" fmla="*/ 3 h 14"/>
                    <a:gd name="T8" fmla="*/ 2 w 15"/>
                    <a:gd name="T9" fmla="*/ 4 h 14"/>
                    <a:gd name="T10" fmla="*/ 3 w 15"/>
                    <a:gd name="T11" fmla="*/ 5 h 14"/>
                    <a:gd name="T12" fmla="*/ 3 w 15"/>
                    <a:gd name="T13" fmla="*/ 6 h 14"/>
                    <a:gd name="T14" fmla="*/ 3 w 15"/>
                    <a:gd name="T15" fmla="*/ 7 h 14"/>
                    <a:gd name="T16" fmla="*/ 4 w 15"/>
                    <a:gd name="T17" fmla="*/ 8 h 14"/>
                    <a:gd name="T18" fmla="*/ 5 w 15"/>
                    <a:gd name="T19" fmla="*/ 8 h 14"/>
                    <a:gd name="T20" fmla="*/ 6 w 15"/>
                    <a:gd name="T21" fmla="*/ 9 h 14"/>
                    <a:gd name="T22" fmla="*/ 7 w 15"/>
                    <a:gd name="T23" fmla="*/ 9 h 14"/>
                    <a:gd name="T24" fmla="*/ 8 w 15"/>
                    <a:gd name="T25" fmla="*/ 9 h 14"/>
                    <a:gd name="T26" fmla="*/ 8 w 15"/>
                    <a:gd name="T27" fmla="*/ 10 h 14"/>
                    <a:gd name="T28" fmla="*/ 10 w 15"/>
                    <a:gd name="T29" fmla="*/ 10 h 14"/>
                    <a:gd name="T30" fmla="*/ 10 w 15"/>
                    <a:gd name="T31" fmla="*/ 11 h 14"/>
                    <a:gd name="T32" fmla="*/ 11 w 15"/>
                    <a:gd name="T33" fmla="*/ 11 h 14"/>
                    <a:gd name="T34" fmla="*/ 12 w 15"/>
                    <a:gd name="T35" fmla="*/ 12 h 14"/>
                    <a:gd name="T36" fmla="*/ 12 w 15"/>
                    <a:gd name="T37" fmla="*/ 13 h 14"/>
                    <a:gd name="T38" fmla="*/ 13 w 15"/>
                    <a:gd name="T39" fmla="*/ 14 h 14"/>
                    <a:gd name="T40" fmla="*/ 14 w 15"/>
                    <a:gd name="T41" fmla="*/ 14 h 14"/>
                    <a:gd name="T42" fmla="*/ 15 w 15"/>
                    <a:gd name="T43" fmla="*/ 14 h 14"/>
                    <a:gd name="T44" fmla="*/ 14 w 15"/>
                    <a:gd name="T45" fmla="*/ 13 h 14"/>
                    <a:gd name="T46" fmla="*/ 14 w 15"/>
                    <a:gd name="T47" fmla="*/ 12 h 14"/>
                    <a:gd name="T48" fmla="*/ 13 w 15"/>
                    <a:gd name="T49" fmla="*/ 11 h 14"/>
                    <a:gd name="T50" fmla="*/ 12 w 15"/>
                    <a:gd name="T51" fmla="*/ 11 h 14"/>
                    <a:gd name="T52" fmla="*/ 12 w 15"/>
                    <a:gd name="T53" fmla="*/ 10 h 14"/>
                    <a:gd name="T54" fmla="*/ 12 w 15"/>
                    <a:gd name="T55" fmla="*/ 9 h 14"/>
                    <a:gd name="T56" fmla="*/ 11 w 15"/>
                    <a:gd name="T57" fmla="*/ 9 h 14"/>
                    <a:gd name="T58" fmla="*/ 10 w 15"/>
                    <a:gd name="T59" fmla="*/ 9 h 14"/>
                    <a:gd name="T60" fmla="*/ 8 w 15"/>
                    <a:gd name="T61" fmla="*/ 8 h 14"/>
                    <a:gd name="T62" fmla="*/ 8 w 15"/>
                    <a:gd name="T63" fmla="*/ 7 h 14"/>
                    <a:gd name="T64" fmla="*/ 7 w 15"/>
                    <a:gd name="T65" fmla="*/ 7 h 14"/>
                    <a:gd name="T66" fmla="*/ 7 w 15"/>
                    <a:gd name="T67" fmla="*/ 6 h 14"/>
                    <a:gd name="T68" fmla="*/ 6 w 15"/>
                    <a:gd name="T69" fmla="*/ 6 h 14"/>
                    <a:gd name="T70" fmla="*/ 6 w 15"/>
                    <a:gd name="T71" fmla="*/ 5 h 14"/>
                    <a:gd name="T72" fmla="*/ 6 w 15"/>
                    <a:gd name="T73" fmla="*/ 4 h 14"/>
                    <a:gd name="T74" fmla="*/ 6 w 15"/>
                    <a:gd name="T75" fmla="*/ 3 h 14"/>
                    <a:gd name="T76" fmla="*/ 4 w 15"/>
                    <a:gd name="T77" fmla="*/ 2 h 14"/>
                    <a:gd name="T78" fmla="*/ 3 w 15"/>
                    <a:gd name="T79" fmla="*/ 2 h 14"/>
                    <a:gd name="T80" fmla="*/ 3 w 15"/>
                    <a:gd name="T81" fmla="*/ 1 h 14"/>
                    <a:gd name="T82" fmla="*/ 2 w 15"/>
                    <a:gd name="T83" fmla="*/ 0 h 14"/>
                    <a:gd name="T84" fmla="*/ 1 w 15"/>
                    <a:gd name="T85" fmla="*/ 0 h 14"/>
                    <a:gd name="T86" fmla="*/ 0 w 15"/>
                    <a:gd name="T87" fmla="*/ 0 h 14"/>
                    <a:gd name="T88" fmla="*/ 0 w 15"/>
                    <a:gd name="T89" fmla="*/ 1 h 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
                    <a:gd name="T136" fmla="*/ 0 h 14"/>
                    <a:gd name="T137" fmla="*/ 15 w 15"/>
                    <a:gd name="T138" fmla="*/ 14 h 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 h="14">
                      <a:moveTo>
                        <a:pt x="0" y="1"/>
                      </a:moveTo>
                      <a:lnTo>
                        <a:pt x="0" y="2"/>
                      </a:lnTo>
                      <a:lnTo>
                        <a:pt x="0" y="3"/>
                      </a:lnTo>
                      <a:lnTo>
                        <a:pt x="1" y="3"/>
                      </a:lnTo>
                      <a:lnTo>
                        <a:pt x="2" y="4"/>
                      </a:lnTo>
                      <a:lnTo>
                        <a:pt x="3" y="5"/>
                      </a:lnTo>
                      <a:lnTo>
                        <a:pt x="3" y="6"/>
                      </a:lnTo>
                      <a:lnTo>
                        <a:pt x="3" y="7"/>
                      </a:lnTo>
                      <a:lnTo>
                        <a:pt x="4" y="8"/>
                      </a:lnTo>
                      <a:lnTo>
                        <a:pt x="5" y="8"/>
                      </a:lnTo>
                      <a:lnTo>
                        <a:pt x="6" y="9"/>
                      </a:lnTo>
                      <a:lnTo>
                        <a:pt x="7" y="9"/>
                      </a:lnTo>
                      <a:lnTo>
                        <a:pt x="8" y="9"/>
                      </a:lnTo>
                      <a:lnTo>
                        <a:pt x="8" y="10"/>
                      </a:lnTo>
                      <a:lnTo>
                        <a:pt x="10" y="10"/>
                      </a:lnTo>
                      <a:lnTo>
                        <a:pt x="10" y="11"/>
                      </a:lnTo>
                      <a:lnTo>
                        <a:pt x="11" y="11"/>
                      </a:lnTo>
                      <a:lnTo>
                        <a:pt x="12" y="12"/>
                      </a:lnTo>
                      <a:lnTo>
                        <a:pt x="12" y="13"/>
                      </a:lnTo>
                      <a:lnTo>
                        <a:pt x="13" y="14"/>
                      </a:lnTo>
                      <a:lnTo>
                        <a:pt x="14" y="14"/>
                      </a:lnTo>
                      <a:lnTo>
                        <a:pt x="15" y="14"/>
                      </a:lnTo>
                      <a:lnTo>
                        <a:pt x="14" y="13"/>
                      </a:lnTo>
                      <a:lnTo>
                        <a:pt x="14" y="12"/>
                      </a:lnTo>
                      <a:lnTo>
                        <a:pt x="13" y="11"/>
                      </a:lnTo>
                      <a:lnTo>
                        <a:pt x="12" y="11"/>
                      </a:lnTo>
                      <a:lnTo>
                        <a:pt x="12" y="10"/>
                      </a:lnTo>
                      <a:lnTo>
                        <a:pt x="12" y="9"/>
                      </a:lnTo>
                      <a:lnTo>
                        <a:pt x="11" y="9"/>
                      </a:lnTo>
                      <a:lnTo>
                        <a:pt x="10" y="9"/>
                      </a:lnTo>
                      <a:lnTo>
                        <a:pt x="8" y="8"/>
                      </a:lnTo>
                      <a:lnTo>
                        <a:pt x="8" y="7"/>
                      </a:lnTo>
                      <a:lnTo>
                        <a:pt x="7" y="7"/>
                      </a:lnTo>
                      <a:lnTo>
                        <a:pt x="7" y="6"/>
                      </a:lnTo>
                      <a:lnTo>
                        <a:pt x="6" y="6"/>
                      </a:lnTo>
                      <a:lnTo>
                        <a:pt x="6" y="5"/>
                      </a:lnTo>
                      <a:lnTo>
                        <a:pt x="6" y="4"/>
                      </a:lnTo>
                      <a:lnTo>
                        <a:pt x="6" y="3"/>
                      </a:lnTo>
                      <a:lnTo>
                        <a:pt x="4" y="2"/>
                      </a:lnTo>
                      <a:lnTo>
                        <a:pt x="3" y="2"/>
                      </a:lnTo>
                      <a:lnTo>
                        <a:pt x="3" y="1"/>
                      </a:lnTo>
                      <a:lnTo>
                        <a:pt x="2" y="0"/>
                      </a:lnTo>
                      <a:lnTo>
                        <a:pt x="1" y="0"/>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08" name="D821"/>
                <p:cNvSpPr>
                  <a:spLocks noChangeAspect="1"/>
                </p:cNvSpPr>
                <p:nvPr/>
              </p:nvSpPr>
              <p:spPr bwMode="auto">
                <a:xfrm>
                  <a:off x="2050" y="508"/>
                  <a:ext cx="21" cy="9"/>
                </a:xfrm>
                <a:custGeom>
                  <a:avLst/>
                  <a:gdLst>
                    <a:gd name="T0" fmla="*/ 10 w 21"/>
                    <a:gd name="T1" fmla="*/ 0 h 9"/>
                    <a:gd name="T2" fmla="*/ 9 w 21"/>
                    <a:gd name="T3" fmla="*/ 1 h 9"/>
                    <a:gd name="T4" fmla="*/ 8 w 21"/>
                    <a:gd name="T5" fmla="*/ 1 h 9"/>
                    <a:gd name="T6" fmla="*/ 8 w 21"/>
                    <a:gd name="T7" fmla="*/ 2 h 9"/>
                    <a:gd name="T8" fmla="*/ 7 w 21"/>
                    <a:gd name="T9" fmla="*/ 2 h 9"/>
                    <a:gd name="T10" fmla="*/ 6 w 21"/>
                    <a:gd name="T11" fmla="*/ 2 h 9"/>
                    <a:gd name="T12" fmla="*/ 5 w 21"/>
                    <a:gd name="T13" fmla="*/ 2 h 9"/>
                    <a:gd name="T14" fmla="*/ 3 w 21"/>
                    <a:gd name="T15" fmla="*/ 3 h 9"/>
                    <a:gd name="T16" fmla="*/ 1 w 21"/>
                    <a:gd name="T17" fmla="*/ 3 h 9"/>
                    <a:gd name="T18" fmla="*/ 0 w 21"/>
                    <a:gd name="T19" fmla="*/ 3 h 9"/>
                    <a:gd name="T20" fmla="*/ 1 w 21"/>
                    <a:gd name="T21" fmla="*/ 4 h 9"/>
                    <a:gd name="T22" fmla="*/ 2 w 21"/>
                    <a:gd name="T23" fmla="*/ 4 h 9"/>
                    <a:gd name="T24" fmla="*/ 4 w 21"/>
                    <a:gd name="T25" fmla="*/ 4 h 9"/>
                    <a:gd name="T26" fmla="*/ 4 w 21"/>
                    <a:gd name="T27" fmla="*/ 5 h 9"/>
                    <a:gd name="T28" fmla="*/ 4 w 21"/>
                    <a:gd name="T29" fmla="*/ 6 h 9"/>
                    <a:gd name="T30" fmla="*/ 5 w 21"/>
                    <a:gd name="T31" fmla="*/ 6 h 9"/>
                    <a:gd name="T32" fmla="*/ 5 w 21"/>
                    <a:gd name="T33" fmla="*/ 7 h 9"/>
                    <a:gd name="T34" fmla="*/ 6 w 21"/>
                    <a:gd name="T35" fmla="*/ 7 h 9"/>
                    <a:gd name="T36" fmla="*/ 6 w 21"/>
                    <a:gd name="T37" fmla="*/ 8 h 9"/>
                    <a:gd name="T38" fmla="*/ 7 w 21"/>
                    <a:gd name="T39" fmla="*/ 9 h 9"/>
                    <a:gd name="T40" fmla="*/ 8 w 21"/>
                    <a:gd name="T41" fmla="*/ 9 h 9"/>
                    <a:gd name="T42" fmla="*/ 9 w 21"/>
                    <a:gd name="T43" fmla="*/ 9 h 9"/>
                    <a:gd name="T44" fmla="*/ 10 w 21"/>
                    <a:gd name="T45" fmla="*/ 8 h 9"/>
                    <a:gd name="T46" fmla="*/ 11 w 21"/>
                    <a:gd name="T47" fmla="*/ 8 h 9"/>
                    <a:gd name="T48" fmla="*/ 13 w 21"/>
                    <a:gd name="T49" fmla="*/ 8 h 9"/>
                    <a:gd name="T50" fmla="*/ 14 w 21"/>
                    <a:gd name="T51" fmla="*/ 7 h 9"/>
                    <a:gd name="T52" fmla="*/ 15 w 21"/>
                    <a:gd name="T53" fmla="*/ 8 h 9"/>
                    <a:gd name="T54" fmla="*/ 16 w 21"/>
                    <a:gd name="T55" fmla="*/ 8 h 9"/>
                    <a:gd name="T56" fmla="*/ 18 w 21"/>
                    <a:gd name="T57" fmla="*/ 7 h 9"/>
                    <a:gd name="T58" fmla="*/ 18 w 21"/>
                    <a:gd name="T59" fmla="*/ 6 h 9"/>
                    <a:gd name="T60" fmla="*/ 19 w 21"/>
                    <a:gd name="T61" fmla="*/ 5 h 9"/>
                    <a:gd name="T62" fmla="*/ 19 w 21"/>
                    <a:gd name="T63" fmla="*/ 4 h 9"/>
                    <a:gd name="T64" fmla="*/ 21 w 21"/>
                    <a:gd name="T65" fmla="*/ 3 h 9"/>
                    <a:gd name="T66" fmla="*/ 20 w 21"/>
                    <a:gd name="T67" fmla="*/ 2 h 9"/>
                    <a:gd name="T68" fmla="*/ 19 w 21"/>
                    <a:gd name="T69" fmla="*/ 2 h 9"/>
                    <a:gd name="T70" fmla="*/ 18 w 21"/>
                    <a:gd name="T71" fmla="*/ 1 h 9"/>
                    <a:gd name="T72" fmla="*/ 16 w 21"/>
                    <a:gd name="T73" fmla="*/ 1 h 9"/>
                    <a:gd name="T74" fmla="*/ 15 w 21"/>
                    <a:gd name="T75" fmla="*/ 1 h 9"/>
                    <a:gd name="T76" fmla="*/ 14 w 21"/>
                    <a:gd name="T77" fmla="*/ 1 h 9"/>
                    <a:gd name="T78" fmla="*/ 11 w 21"/>
                    <a:gd name="T79" fmla="*/ 1 h 9"/>
                    <a:gd name="T80" fmla="*/ 12 w 21"/>
                    <a:gd name="T81" fmla="*/ 0 h 9"/>
                    <a:gd name="T82" fmla="*/ 11 w 21"/>
                    <a:gd name="T83" fmla="*/ 0 h 9"/>
                    <a:gd name="T84" fmla="*/ 10 w 21"/>
                    <a:gd name="T85" fmla="*/ 0 h 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9"/>
                    <a:gd name="T131" fmla="*/ 21 w 21"/>
                    <a:gd name="T132" fmla="*/ 9 h 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9">
                      <a:moveTo>
                        <a:pt x="10" y="0"/>
                      </a:moveTo>
                      <a:lnTo>
                        <a:pt x="9" y="1"/>
                      </a:lnTo>
                      <a:lnTo>
                        <a:pt x="8" y="1"/>
                      </a:lnTo>
                      <a:lnTo>
                        <a:pt x="8" y="2"/>
                      </a:lnTo>
                      <a:lnTo>
                        <a:pt x="7" y="2"/>
                      </a:lnTo>
                      <a:lnTo>
                        <a:pt x="6" y="2"/>
                      </a:lnTo>
                      <a:lnTo>
                        <a:pt x="5" y="2"/>
                      </a:lnTo>
                      <a:lnTo>
                        <a:pt x="3" y="3"/>
                      </a:lnTo>
                      <a:lnTo>
                        <a:pt x="1" y="3"/>
                      </a:lnTo>
                      <a:lnTo>
                        <a:pt x="0" y="3"/>
                      </a:lnTo>
                      <a:lnTo>
                        <a:pt x="1" y="4"/>
                      </a:lnTo>
                      <a:lnTo>
                        <a:pt x="2" y="4"/>
                      </a:lnTo>
                      <a:lnTo>
                        <a:pt x="4" y="4"/>
                      </a:lnTo>
                      <a:lnTo>
                        <a:pt x="4" y="5"/>
                      </a:lnTo>
                      <a:lnTo>
                        <a:pt x="4" y="6"/>
                      </a:lnTo>
                      <a:lnTo>
                        <a:pt x="5" y="6"/>
                      </a:lnTo>
                      <a:lnTo>
                        <a:pt x="5" y="7"/>
                      </a:lnTo>
                      <a:lnTo>
                        <a:pt x="6" y="7"/>
                      </a:lnTo>
                      <a:lnTo>
                        <a:pt x="6" y="8"/>
                      </a:lnTo>
                      <a:lnTo>
                        <a:pt x="7" y="9"/>
                      </a:lnTo>
                      <a:lnTo>
                        <a:pt x="8" y="9"/>
                      </a:lnTo>
                      <a:lnTo>
                        <a:pt x="9" y="9"/>
                      </a:lnTo>
                      <a:lnTo>
                        <a:pt x="10" y="8"/>
                      </a:lnTo>
                      <a:lnTo>
                        <a:pt x="11" y="8"/>
                      </a:lnTo>
                      <a:lnTo>
                        <a:pt x="13" y="8"/>
                      </a:lnTo>
                      <a:lnTo>
                        <a:pt x="14" y="7"/>
                      </a:lnTo>
                      <a:lnTo>
                        <a:pt x="15" y="8"/>
                      </a:lnTo>
                      <a:lnTo>
                        <a:pt x="16" y="8"/>
                      </a:lnTo>
                      <a:lnTo>
                        <a:pt x="18" y="7"/>
                      </a:lnTo>
                      <a:lnTo>
                        <a:pt x="18" y="6"/>
                      </a:lnTo>
                      <a:lnTo>
                        <a:pt x="19" y="5"/>
                      </a:lnTo>
                      <a:lnTo>
                        <a:pt x="19" y="4"/>
                      </a:lnTo>
                      <a:lnTo>
                        <a:pt x="21" y="3"/>
                      </a:lnTo>
                      <a:lnTo>
                        <a:pt x="20" y="2"/>
                      </a:lnTo>
                      <a:lnTo>
                        <a:pt x="19" y="2"/>
                      </a:lnTo>
                      <a:lnTo>
                        <a:pt x="18" y="1"/>
                      </a:lnTo>
                      <a:lnTo>
                        <a:pt x="16" y="1"/>
                      </a:lnTo>
                      <a:lnTo>
                        <a:pt x="15" y="1"/>
                      </a:lnTo>
                      <a:lnTo>
                        <a:pt x="14" y="1"/>
                      </a:lnTo>
                      <a:lnTo>
                        <a:pt x="11" y="1"/>
                      </a:lnTo>
                      <a:lnTo>
                        <a:pt x="12" y="0"/>
                      </a:lnTo>
                      <a:lnTo>
                        <a:pt x="11" y="0"/>
                      </a:lnTo>
                      <a:lnTo>
                        <a:pt x="1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09" name="D822"/>
                <p:cNvSpPr>
                  <a:spLocks noChangeAspect="1"/>
                </p:cNvSpPr>
                <p:nvPr/>
              </p:nvSpPr>
              <p:spPr bwMode="auto">
                <a:xfrm>
                  <a:off x="2056" y="515"/>
                  <a:ext cx="38" cy="21"/>
                </a:xfrm>
                <a:custGeom>
                  <a:avLst/>
                  <a:gdLst>
                    <a:gd name="T0" fmla="*/ 18 w 38"/>
                    <a:gd name="T1" fmla="*/ 1 h 21"/>
                    <a:gd name="T2" fmla="*/ 16 w 38"/>
                    <a:gd name="T3" fmla="*/ 2 h 21"/>
                    <a:gd name="T4" fmla="*/ 13 w 38"/>
                    <a:gd name="T5" fmla="*/ 2 h 21"/>
                    <a:gd name="T6" fmla="*/ 10 w 38"/>
                    <a:gd name="T7" fmla="*/ 2 h 21"/>
                    <a:gd name="T8" fmla="*/ 6 w 38"/>
                    <a:gd name="T9" fmla="*/ 2 h 21"/>
                    <a:gd name="T10" fmla="*/ 3 w 38"/>
                    <a:gd name="T11" fmla="*/ 3 h 21"/>
                    <a:gd name="T12" fmla="*/ 0 w 38"/>
                    <a:gd name="T13" fmla="*/ 5 h 21"/>
                    <a:gd name="T14" fmla="*/ 2 w 38"/>
                    <a:gd name="T15" fmla="*/ 6 h 21"/>
                    <a:gd name="T16" fmla="*/ 5 w 38"/>
                    <a:gd name="T17" fmla="*/ 7 h 21"/>
                    <a:gd name="T18" fmla="*/ 7 w 38"/>
                    <a:gd name="T19" fmla="*/ 8 h 21"/>
                    <a:gd name="T20" fmla="*/ 6 w 38"/>
                    <a:gd name="T21" fmla="*/ 10 h 21"/>
                    <a:gd name="T22" fmla="*/ 4 w 38"/>
                    <a:gd name="T23" fmla="*/ 11 h 21"/>
                    <a:gd name="T24" fmla="*/ 3 w 38"/>
                    <a:gd name="T25" fmla="*/ 14 h 21"/>
                    <a:gd name="T26" fmla="*/ 1 w 38"/>
                    <a:gd name="T27" fmla="*/ 15 h 21"/>
                    <a:gd name="T28" fmla="*/ 0 w 38"/>
                    <a:gd name="T29" fmla="*/ 16 h 21"/>
                    <a:gd name="T30" fmla="*/ 3 w 38"/>
                    <a:gd name="T31" fmla="*/ 17 h 21"/>
                    <a:gd name="T32" fmla="*/ 6 w 38"/>
                    <a:gd name="T33" fmla="*/ 16 h 21"/>
                    <a:gd name="T34" fmla="*/ 9 w 38"/>
                    <a:gd name="T35" fmla="*/ 16 h 21"/>
                    <a:gd name="T36" fmla="*/ 12 w 38"/>
                    <a:gd name="T37" fmla="*/ 16 h 21"/>
                    <a:gd name="T38" fmla="*/ 14 w 38"/>
                    <a:gd name="T39" fmla="*/ 15 h 21"/>
                    <a:gd name="T40" fmla="*/ 16 w 38"/>
                    <a:gd name="T41" fmla="*/ 14 h 21"/>
                    <a:gd name="T42" fmla="*/ 17 w 38"/>
                    <a:gd name="T43" fmla="*/ 16 h 21"/>
                    <a:gd name="T44" fmla="*/ 19 w 38"/>
                    <a:gd name="T45" fmla="*/ 15 h 21"/>
                    <a:gd name="T46" fmla="*/ 17 w 38"/>
                    <a:gd name="T47" fmla="*/ 17 h 21"/>
                    <a:gd name="T48" fmla="*/ 16 w 38"/>
                    <a:gd name="T49" fmla="*/ 19 h 21"/>
                    <a:gd name="T50" fmla="*/ 16 w 38"/>
                    <a:gd name="T51" fmla="*/ 20 h 21"/>
                    <a:gd name="T52" fmla="*/ 18 w 38"/>
                    <a:gd name="T53" fmla="*/ 20 h 21"/>
                    <a:gd name="T54" fmla="*/ 20 w 38"/>
                    <a:gd name="T55" fmla="*/ 19 h 21"/>
                    <a:gd name="T56" fmla="*/ 23 w 38"/>
                    <a:gd name="T57" fmla="*/ 18 h 21"/>
                    <a:gd name="T58" fmla="*/ 26 w 38"/>
                    <a:gd name="T59" fmla="*/ 17 h 21"/>
                    <a:gd name="T60" fmla="*/ 28 w 38"/>
                    <a:gd name="T61" fmla="*/ 16 h 21"/>
                    <a:gd name="T62" fmla="*/ 30 w 38"/>
                    <a:gd name="T63" fmla="*/ 14 h 21"/>
                    <a:gd name="T64" fmla="*/ 31 w 38"/>
                    <a:gd name="T65" fmla="*/ 12 h 21"/>
                    <a:gd name="T66" fmla="*/ 34 w 38"/>
                    <a:gd name="T67" fmla="*/ 12 h 21"/>
                    <a:gd name="T68" fmla="*/ 36 w 38"/>
                    <a:gd name="T69" fmla="*/ 11 h 21"/>
                    <a:gd name="T70" fmla="*/ 38 w 38"/>
                    <a:gd name="T71" fmla="*/ 12 h 21"/>
                    <a:gd name="T72" fmla="*/ 36 w 38"/>
                    <a:gd name="T73" fmla="*/ 11 h 21"/>
                    <a:gd name="T74" fmla="*/ 34 w 38"/>
                    <a:gd name="T75" fmla="*/ 10 h 21"/>
                    <a:gd name="T76" fmla="*/ 32 w 38"/>
                    <a:gd name="T77" fmla="*/ 8 h 21"/>
                    <a:gd name="T78" fmla="*/ 29 w 38"/>
                    <a:gd name="T79" fmla="*/ 9 h 21"/>
                    <a:gd name="T80" fmla="*/ 26 w 38"/>
                    <a:gd name="T81" fmla="*/ 9 h 21"/>
                    <a:gd name="T82" fmla="*/ 24 w 38"/>
                    <a:gd name="T83" fmla="*/ 7 h 21"/>
                    <a:gd name="T84" fmla="*/ 21 w 38"/>
                    <a:gd name="T85" fmla="*/ 6 h 21"/>
                    <a:gd name="T86" fmla="*/ 22 w 38"/>
                    <a:gd name="T87" fmla="*/ 4 h 21"/>
                    <a:gd name="T88" fmla="*/ 24 w 38"/>
                    <a:gd name="T89" fmla="*/ 3 h 21"/>
                    <a:gd name="T90" fmla="*/ 22 w 38"/>
                    <a:gd name="T91" fmla="*/ 1 h 21"/>
                    <a:gd name="T92" fmla="*/ 20 w 38"/>
                    <a:gd name="T93" fmla="*/ 1 h 21"/>
                    <a:gd name="T94" fmla="*/ 19 w 38"/>
                    <a:gd name="T95" fmla="*/ 0 h 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
                    <a:gd name="T145" fmla="*/ 0 h 21"/>
                    <a:gd name="T146" fmla="*/ 38 w 38"/>
                    <a:gd name="T147" fmla="*/ 21 h 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 h="21">
                      <a:moveTo>
                        <a:pt x="19" y="0"/>
                      </a:moveTo>
                      <a:lnTo>
                        <a:pt x="19" y="1"/>
                      </a:lnTo>
                      <a:lnTo>
                        <a:pt x="18" y="1"/>
                      </a:lnTo>
                      <a:lnTo>
                        <a:pt x="17" y="1"/>
                      </a:lnTo>
                      <a:lnTo>
                        <a:pt x="16" y="1"/>
                      </a:lnTo>
                      <a:lnTo>
                        <a:pt x="16" y="2"/>
                      </a:lnTo>
                      <a:lnTo>
                        <a:pt x="15" y="2"/>
                      </a:lnTo>
                      <a:lnTo>
                        <a:pt x="14" y="2"/>
                      </a:lnTo>
                      <a:lnTo>
                        <a:pt x="13" y="2"/>
                      </a:lnTo>
                      <a:lnTo>
                        <a:pt x="12" y="2"/>
                      </a:lnTo>
                      <a:lnTo>
                        <a:pt x="11" y="2"/>
                      </a:lnTo>
                      <a:lnTo>
                        <a:pt x="10" y="2"/>
                      </a:lnTo>
                      <a:lnTo>
                        <a:pt x="9" y="2"/>
                      </a:lnTo>
                      <a:lnTo>
                        <a:pt x="8" y="2"/>
                      </a:lnTo>
                      <a:lnTo>
                        <a:pt x="6" y="2"/>
                      </a:lnTo>
                      <a:lnTo>
                        <a:pt x="5" y="2"/>
                      </a:lnTo>
                      <a:lnTo>
                        <a:pt x="4" y="3"/>
                      </a:lnTo>
                      <a:lnTo>
                        <a:pt x="3" y="3"/>
                      </a:lnTo>
                      <a:lnTo>
                        <a:pt x="2" y="4"/>
                      </a:lnTo>
                      <a:lnTo>
                        <a:pt x="1" y="4"/>
                      </a:lnTo>
                      <a:lnTo>
                        <a:pt x="0" y="5"/>
                      </a:lnTo>
                      <a:lnTo>
                        <a:pt x="1" y="5"/>
                      </a:lnTo>
                      <a:lnTo>
                        <a:pt x="2" y="5"/>
                      </a:lnTo>
                      <a:lnTo>
                        <a:pt x="2" y="6"/>
                      </a:lnTo>
                      <a:lnTo>
                        <a:pt x="3" y="6"/>
                      </a:lnTo>
                      <a:lnTo>
                        <a:pt x="4" y="7"/>
                      </a:lnTo>
                      <a:lnTo>
                        <a:pt x="5" y="7"/>
                      </a:lnTo>
                      <a:lnTo>
                        <a:pt x="6" y="7"/>
                      </a:lnTo>
                      <a:lnTo>
                        <a:pt x="7" y="7"/>
                      </a:lnTo>
                      <a:lnTo>
                        <a:pt x="7" y="8"/>
                      </a:lnTo>
                      <a:lnTo>
                        <a:pt x="6" y="8"/>
                      </a:lnTo>
                      <a:lnTo>
                        <a:pt x="6" y="9"/>
                      </a:lnTo>
                      <a:lnTo>
                        <a:pt x="6" y="10"/>
                      </a:lnTo>
                      <a:lnTo>
                        <a:pt x="5" y="10"/>
                      </a:lnTo>
                      <a:lnTo>
                        <a:pt x="5" y="11"/>
                      </a:lnTo>
                      <a:lnTo>
                        <a:pt x="4" y="11"/>
                      </a:lnTo>
                      <a:lnTo>
                        <a:pt x="4" y="12"/>
                      </a:lnTo>
                      <a:lnTo>
                        <a:pt x="4" y="13"/>
                      </a:lnTo>
                      <a:lnTo>
                        <a:pt x="3" y="14"/>
                      </a:lnTo>
                      <a:lnTo>
                        <a:pt x="2" y="14"/>
                      </a:lnTo>
                      <a:lnTo>
                        <a:pt x="1" y="14"/>
                      </a:lnTo>
                      <a:lnTo>
                        <a:pt x="1" y="15"/>
                      </a:lnTo>
                      <a:lnTo>
                        <a:pt x="0" y="15"/>
                      </a:lnTo>
                      <a:lnTo>
                        <a:pt x="1" y="16"/>
                      </a:lnTo>
                      <a:lnTo>
                        <a:pt x="0" y="16"/>
                      </a:lnTo>
                      <a:lnTo>
                        <a:pt x="1" y="17"/>
                      </a:lnTo>
                      <a:lnTo>
                        <a:pt x="2" y="17"/>
                      </a:lnTo>
                      <a:lnTo>
                        <a:pt x="3" y="17"/>
                      </a:lnTo>
                      <a:lnTo>
                        <a:pt x="4" y="17"/>
                      </a:lnTo>
                      <a:lnTo>
                        <a:pt x="5" y="17"/>
                      </a:lnTo>
                      <a:lnTo>
                        <a:pt x="6" y="16"/>
                      </a:lnTo>
                      <a:lnTo>
                        <a:pt x="7" y="16"/>
                      </a:lnTo>
                      <a:lnTo>
                        <a:pt x="8" y="16"/>
                      </a:lnTo>
                      <a:lnTo>
                        <a:pt x="9" y="16"/>
                      </a:lnTo>
                      <a:lnTo>
                        <a:pt x="10" y="16"/>
                      </a:lnTo>
                      <a:lnTo>
                        <a:pt x="11" y="16"/>
                      </a:lnTo>
                      <a:lnTo>
                        <a:pt x="12" y="16"/>
                      </a:lnTo>
                      <a:lnTo>
                        <a:pt x="13" y="16"/>
                      </a:lnTo>
                      <a:lnTo>
                        <a:pt x="14" y="16"/>
                      </a:lnTo>
                      <a:lnTo>
                        <a:pt x="14" y="15"/>
                      </a:lnTo>
                      <a:lnTo>
                        <a:pt x="15" y="15"/>
                      </a:lnTo>
                      <a:lnTo>
                        <a:pt x="15" y="14"/>
                      </a:lnTo>
                      <a:lnTo>
                        <a:pt x="16" y="14"/>
                      </a:lnTo>
                      <a:lnTo>
                        <a:pt x="17" y="15"/>
                      </a:lnTo>
                      <a:lnTo>
                        <a:pt x="16" y="15"/>
                      </a:lnTo>
                      <a:lnTo>
                        <a:pt x="17" y="16"/>
                      </a:lnTo>
                      <a:lnTo>
                        <a:pt x="17" y="15"/>
                      </a:lnTo>
                      <a:lnTo>
                        <a:pt x="18" y="15"/>
                      </a:lnTo>
                      <a:lnTo>
                        <a:pt x="19" y="15"/>
                      </a:lnTo>
                      <a:lnTo>
                        <a:pt x="18" y="16"/>
                      </a:lnTo>
                      <a:lnTo>
                        <a:pt x="17" y="16"/>
                      </a:lnTo>
                      <a:lnTo>
                        <a:pt x="17" y="17"/>
                      </a:lnTo>
                      <a:lnTo>
                        <a:pt x="16" y="17"/>
                      </a:lnTo>
                      <a:lnTo>
                        <a:pt x="17" y="18"/>
                      </a:lnTo>
                      <a:lnTo>
                        <a:pt x="16" y="19"/>
                      </a:lnTo>
                      <a:lnTo>
                        <a:pt x="15" y="19"/>
                      </a:lnTo>
                      <a:lnTo>
                        <a:pt x="15" y="20"/>
                      </a:lnTo>
                      <a:lnTo>
                        <a:pt x="16" y="20"/>
                      </a:lnTo>
                      <a:lnTo>
                        <a:pt x="17" y="20"/>
                      </a:lnTo>
                      <a:lnTo>
                        <a:pt x="17" y="21"/>
                      </a:lnTo>
                      <a:lnTo>
                        <a:pt x="18" y="20"/>
                      </a:lnTo>
                      <a:lnTo>
                        <a:pt x="19" y="20"/>
                      </a:lnTo>
                      <a:lnTo>
                        <a:pt x="19" y="19"/>
                      </a:lnTo>
                      <a:lnTo>
                        <a:pt x="20" y="19"/>
                      </a:lnTo>
                      <a:lnTo>
                        <a:pt x="21" y="18"/>
                      </a:lnTo>
                      <a:lnTo>
                        <a:pt x="22" y="18"/>
                      </a:lnTo>
                      <a:lnTo>
                        <a:pt x="23" y="18"/>
                      </a:lnTo>
                      <a:lnTo>
                        <a:pt x="24" y="18"/>
                      </a:lnTo>
                      <a:lnTo>
                        <a:pt x="25" y="17"/>
                      </a:lnTo>
                      <a:lnTo>
                        <a:pt x="26" y="17"/>
                      </a:lnTo>
                      <a:lnTo>
                        <a:pt x="26" y="16"/>
                      </a:lnTo>
                      <a:lnTo>
                        <a:pt x="27" y="16"/>
                      </a:lnTo>
                      <a:lnTo>
                        <a:pt x="28" y="16"/>
                      </a:lnTo>
                      <a:lnTo>
                        <a:pt x="28" y="15"/>
                      </a:lnTo>
                      <a:lnTo>
                        <a:pt x="29" y="14"/>
                      </a:lnTo>
                      <a:lnTo>
                        <a:pt x="30" y="14"/>
                      </a:lnTo>
                      <a:lnTo>
                        <a:pt x="30" y="13"/>
                      </a:lnTo>
                      <a:lnTo>
                        <a:pt x="31" y="13"/>
                      </a:lnTo>
                      <a:lnTo>
                        <a:pt x="31" y="12"/>
                      </a:lnTo>
                      <a:lnTo>
                        <a:pt x="32" y="12"/>
                      </a:lnTo>
                      <a:lnTo>
                        <a:pt x="33" y="12"/>
                      </a:lnTo>
                      <a:lnTo>
                        <a:pt x="34" y="12"/>
                      </a:lnTo>
                      <a:lnTo>
                        <a:pt x="35" y="12"/>
                      </a:lnTo>
                      <a:lnTo>
                        <a:pt x="36" y="12"/>
                      </a:lnTo>
                      <a:lnTo>
                        <a:pt x="36" y="11"/>
                      </a:lnTo>
                      <a:lnTo>
                        <a:pt x="37" y="11"/>
                      </a:lnTo>
                      <a:lnTo>
                        <a:pt x="37" y="12"/>
                      </a:lnTo>
                      <a:lnTo>
                        <a:pt x="38" y="12"/>
                      </a:lnTo>
                      <a:lnTo>
                        <a:pt x="38" y="11"/>
                      </a:lnTo>
                      <a:lnTo>
                        <a:pt x="37" y="11"/>
                      </a:lnTo>
                      <a:lnTo>
                        <a:pt x="36" y="11"/>
                      </a:lnTo>
                      <a:lnTo>
                        <a:pt x="35" y="11"/>
                      </a:lnTo>
                      <a:lnTo>
                        <a:pt x="35" y="10"/>
                      </a:lnTo>
                      <a:lnTo>
                        <a:pt x="34" y="10"/>
                      </a:lnTo>
                      <a:lnTo>
                        <a:pt x="34" y="9"/>
                      </a:lnTo>
                      <a:lnTo>
                        <a:pt x="33" y="9"/>
                      </a:lnTo>
                      <a:lnTo>
                        <a:pt x="32" y="8"/>
                      </a:lnTo>
                      <a:lnTo>
                        <a:pt x="31" y="8"/>
                      </a:lnTo>
                      <a:lnTo>
                        <a:pt x="30" y="9"/>
                      </a:lnTo>
                      <a:lnTo>
                        <a:pt x="29" y="9"/>
                      </a:lnTo>
                      <a:lnTo>
                        <a:pt x="28" y="9"/>
                      </a:lnTo>
                      <a:lnTo>
                        <a:pt x="27" y="9"/>
                      </a:lnTo>
                      <a:lnTo>
                        <a:pt x="26" y="9"/>
                      </a:lnTo>
                      <a:lnTo>
                        <a:pt x="25" y="8"/>
                      </a:lnTo>
                      <a:lnTo>
                        <a:pt x="24" y="8"/>
                      </a:lnTo>
                      <a:lnTo>
                        <a:pt x="24" y="7"/>
                      </a:lnTo>
                      <a:lnTo>
                        <a:pt x="23" y="7"/>
                      </a:lnTo>
                      <a:lnTo>
                        <a:pt x="22" y="7"/>
                      </a:lnTo>
                      <a:lnTo>
                        <a:pt x="21" y="6"/>
                      </a:lnTo>
                      <a:lnTo>
                        <a:pt x="21" y="5"/>
                      </a:lnTo>
                      <a:lnTo>
                        <a:pt x="21" y="4"/>
                      </a:lnTo>
                      <a:lnTo>
                        <a:pt x="22" y="4"/>
                      </a:lnTo>
                      <a:lnTo>
                        <a:pt x="23" y="4"/>
                      </a:lnTo>
                      <a:lnTo>
                        <a:pt x="23" y="3"/>
                      </a:lnTo>
                      <a:lnTo>
                        <a:pt x="24" y="3"/>
                      </a:lnTo>
                      <a:lnTo>
                        <a:pt x="23" y="2"/>
                      </a:lnTo>
                      <a:lnTo>
                        <a:pt x="22" y="2"/>
                      </a:lnTo>
                      <a:lnTo>
                        <a:pt x="22" y="1"/>
                      </a:lnTo>
                      <a:lnTo>
                        <a:pt x="21" y="2"/>
                      </a:lnTo>
                      <a:lnTo>
                        <a:pt x="20" y="2"/>
                      </a:lnTo>
                      <a:lnTo>
                        <a:pt x="20" y="1"/>
                      </a:lnTo>
                      <a:lnTo>
                        <a:pt x="20" y="0"/>
                      </a:lnTo>
                      <a:lnTo>
                        <a:pt x="19"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10" name="D823"/>
                <p:cNvSpPr>
                  <a:spLocks noChangeAspect="1"/>
                </p:cNvSpPr>
                <p:nvPr/>
              </p:nvSpPr>
              <p:spPr bwMode="auto">
                <a:xfrm>
                  <a:off x="2153" y="475"/>
                  <a:ext cx="21" cy="4"/>
                </a:xfrm>
                <a:custGeom>
                  <a:avLst/>
                  <a:gdLst>
                    <a:gd name="T0" fmla="*/ 20 w 21"/>
                    <a:gd name="T1" fmla="*/ 0 h 4"/>
                    <a:gd name="T2" fmla="*/ 19 w 21"/>
                    <a:gd name="T3" fmla="*/ 0 h 4"/>
                    <a:gd name="T4" fmla="*/ 18 w 21"/>
                    <a:gd name="T5" fmla="*/ 0 h 4"/>
                    <a:gd name="T6" fmla="*/ 17 w 21"/>
                    <a:gd name="T7" fmla="*/ 0 h 4"/>
                    <a:gd name="T8" fmla="*/ 16 w 21"/>
                    <a:gd name="T9" fmla="*/ 0 h 4"/>
                    <a:gd name="T10" fmla="*/ 15 w 21"/>
                    <a:gd name="T11" fmla="*/ 0 h 4"/>
                    <a:gd name="T12" fmla="*/ 14 w 21"/>
                    <a:gd name="T13" fmla="*/ 1 h 4"/>
                    <a:gd name="T14" fmla="*/ 13 w 21"/>
                    <a:gd name="T15" fmla="*/ 1 h 4"/>
                    <a:gd name="T16" fmla="*/ 12 w 21"/>
                    <a:gd name="T17" fmla="*/ 1 h 4"/>
                    <a:gd name="T18" fmla="*/ 11 w 21"/>
                    <a:gd name="T19" fmla="*/ 1 h 4"/>
                    <a:gd name="T20" fmla="*/ 10 w 21"/>
                    <a:gd name="T21" fmla="*/ 1 h 4"/>
                    <a:gd name="T22" fmla="*/ 9 w 21"/>
                    <a:gd name="T23" fmla="*/ 2 h 4"/>
                    <a:gd name="T24" fmla="*/ 8 w 21"/>
                    <a:gd name="T25" fmla="*/ 2 h 4"/>
                    <a:gd name="T26" fmla="*/ 7 w 21"/>
                    <a:gd name="T27" fmla="*/ 2 h 4"/>
                    <a:gd name="T28" fmla="*/ 6 w 21"/>
                    <a:gd name="T29" fmla="*/ 2 h 4"/>
                    <a:gd name="T30" fmla="*/ 5 w 21"/>
                    <a:gd name="T31" fmla="*/ 2 h 4"/>
                    <a:gd name="T32" fmla="*/ 4 w 21"/>
                    <a:gd name="T33" fmla="*/ 2 h 4"/>
                    <a:gd name="T34" fmla="*/ 4 w 21"/>
                    <a:gd name="T35" fmla="*/ 3 h 4"/>
                    <a:gd name="T36" fmla="*/ 3 w 21"/>
                    <a:gd name="T37" fmla="*/ 3 h 4"/>
                    <a:gd name="T38" fmla="*/ 2 w 21"/>
                    <a:gd name="T39" fmla="*/ 2 h 4"/>
                    <a:gd name="T40" fmla="*/ 2 w 21"/>
                    <a:gd name="T41" fmla="*/ 3 h 4"/>
                    <a:gd name="T42" fmla="*/ 1 w 21"/>
                    <a:gd name="T43" fmla="*/ 3 h 4"/>
                    <a:gd name="T44" fmla="*/ 0 w 21"/>
                    <a:gd name="T45" fmla="*/ 3 h 4"/>
                    <a:gd name="T46" fmla="*/ 1 w 21"/>
                    <a:gd name="T47" fmla="*/ 3 h 4"/>
                    <a:gd name="T48" fmla="*/ 1 w 21"/>
                    <a:gd name="T49" fmla="*/ 4 h 4"/>
                    <a:gd name="T50" fmla="*/ 2 w 21"/>
                    <a:gd name="T51" fmla="*/ 4 h 4"/>
                    <a:gd name="T52" fmla="*/ 3 w 21"/>
                    <a:gd name="T53" fmla="*/ 4 h 4"/>
                    <a:gd name="T54" fmla="*/ 4 w 21"/>
                    <a:gd name="T55" fmla="*/ 4 h 4"/>
                    <a:gd name="T56" fmla="*/ 5 w 21"/>
                    <a:gd name="T57" fmla="*/ 3 h 4"/>
                    <a:gd name="T58" fmla="*/ 5 w 21"/>
                    <a:gd name="T59" fmla="*/ 4 h 4"/>
                    <a:gd name="T60" fmla="*/ 6 w 21"/>
                    <a:gd name="T61" fmla="*/ 4 h 4"/>
                    <a:gd name="T62" fmla="*/ 7 w 21"/>
                    <a:gd name="T63" fmla="*/ 3 h 4"/>
                    <a:gd name="T64" fmla="*/ 8 w 21"/>
                    <a:gd name="T65" fmla="*/ 3 h 4"/>
                    <a:gd name="T66" fmla="*/ 9 w 21"/>
                    <a:gd name="T67" fmla="*/ 3 h 4"/>
                    <a:gd name="T68" fmla="*/ 10 w 21"/>
                    <a:gd name="T69" fmla="*/ 3 h 4"/>
                    <a:gd name="T70" fmla="*/ 11 w 21"/>
                    <a:gd name="T71" fmla="*/ 3 h 4"/>
                    <a:gd name="T72" fmla="*/ 12 w 21"/>
                    <a:gd name="T73" fmla="*/ 2 h 4"/>
                    <a:gd name="T74" fmla="*/ 13 w 21"/>
                    <a:gd name="T75" fmla="*/ 2 h 4"/>
                    <a:gd name="T76" fmla="*/ 14 w 21"/>
                    <a:gd name="T77" fmla="*/ 2 h 4"/>
                    <a:gd name="T78" fmla="*/ 15 w 21"/>
                    <a:gd name="T79" fmla="*/ 2 h 4"/>
                    <a:gd name="T80" fmla="*/ 16 w 21"/>
                    <a:gd name="T81" fmla="*/ 2 h 4"/>
                    <a:gd name="T82" fmla="*/ 17 w 21"/>
                    <a:gd name="T83" fmla="*/ 1 h 4"/>
                    <a:gd name="T84" fmla="*/ 18 w 21"/>
                    <a:gd name="T85" fmla="*/ 1 h 4"/>
                    <a:gd name="T86" fmla="*/ 19 w 21"/>
                    <a:gd name="T87" fmla="*/ 1 h 4"/>
                    <a:gd name="T88" fmla="*/ 20 w 21"/>
                    <a:gd name="T89" fmla="*/ 1 h 4"/>
                    <a:gd name="T90" fmla="*/ 21 w 21"/>
                    <a:gd name="T91" fmla="*/ 1 h 4"/>
                    <a:gd name="T92" fmla="*/ 20 w 21"/>
                    <a:gd name="T93" fmla="*/ 0 h 4"/>
                    <a:gd name="T94" fmla="*/ 20 w 21"/>
                    <a:gd name="T95" fmla="*/ 0 h 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
                    <a:gd name="T145" fmla="*/ 0 h 4"/>
                    <a:gd name="T146" fmla="*/ 21 w 21"/>
                    <a:gd name="T147" fmla="*/ 4 h 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 h="4">
                      <a:moveTo>
                        <a:pt x="20" y="0"/>
                      </a:moveTo>
                      <a:lnTo>
                        <a:pt x="19" y="0"/>
                      </a:lnTo>
                      <a:lnTo>
                        <a:pt x="18" y="0"/>
                      </a:lnTo>
                      <a:lnTo>
                        <a:pt x="17" y="0"/>
                      </a:lnTo>
                      <a:lnTo>
                        <a:pt x="16" y="0"/>
                      </a:lnTo>
                      <a:lnTo>
                        <a:pt x="15" y="0"/>
                      </a:lnTo>
                      <a:lnTo>
                        <a:pt x="14" y="1"/>
                      </a:lnTo>
                      <a:lnTo>
                        <a:pt x="13" y="1"/>
                      </a:lnTo>
                      <a:lnTo>
                        <a:pt x="12" y="1"/>
                      </a:lnTo>
                      <a:lnTo>
                        <a:pt x="11" y="1"/>
                      </a:lnTo>
                      <a:lnTo>
                        <a:pt x="10" y="1"/>
                      </a:lnTo>
                      <a:lnTo>
                        <a:pt x="9" y="2"/>
                      </a:lnTo>
                      <a:lnTo>
                        <a:pt x="8" y="2"/>
                      </a:lnTo>
                      <a:lnTo>
                        <a:pt x="7" y="2"/>
                      </a:lnTo>
                      <a:lnTo>
                        <a:pt x="6" y="2"/>
                      </a:lnTo>
                      <a:lnTo>
                        <a:pt x="5" y="2"/>
                      </a:lnTo>
                      <a:lnTo>
                        <a:pt x="4" y="2"/>
                      </a:lnTo>
                      <a:lnTo>
                        <a:pt x="4" y="3"/>
                      </a:lnTo>
                      <a:lnTo>
                        <a:pt x="3" y="3"/>
                      </a:lnTo>
                      <a:lnTo>
                        <a:pt x="2" y="2"/>
                      </a:lnTo>
                      <a:lnTo>
                        <a:pt x="2" y="3"/>
                      </a:lnTo>
                      <a:lnTo>
                        <a:pt x="1" y="3"/>
                      </a:lnTo>
                      <a:lnTo>
                        <a:pt x="0" y="3"/>
                      </a:lnTo>
                      <a:lnTo>
                        <a:pt x="1" y="3"/>
                      </a:lnTo>
                      <a:lnTo>
                        <a:pt x="1" y="4"/>
                      </a:lnTo>
                      <a:lnTo>
                        <a:pt x="2" y="4"/>
                      </a:lnTo>
                      <a:lnTo>
                        <a:pt x="3" y="4"/>
                      </a:lnTo>
                      <a:lnTo>
                        <a:pt x="4" y="4"/>
                      </a:lnTo>
                      <a:lnTo>
                        <a:pt x="5" y="3"/>
                      </a:lnTo>
                      <a:lnTo>
                        <a:pt x="5" y="4"/>
                      </a:lnTo>
                      <a:lnTo>
                        <a:pt x="6" y="4"/>
                      </a:lnTo>
                      <a:lnTo>
                        <a:pt x="7" y="3"/>
                      </a:lnTo>
                      <a:lnTo>
                        <a:pt x="8" y="3"/>
                      </a:lnTo>
                      <a:lnTo>
                        <a:pt x="9" y="3"/>
                      </a:lnTo>
                      <a:lnTo>
                        <a:pt x="10" y="3"/>
                      </a:lnTo>
                      <a:lnTo>
                        <a:pt x="11" y="3"/>
                      </a:lnTo>
                      <a:lnTo>
                        <a:pt x="12" y="2"/>
                      </a:lnTo>
                      <a:lnTo>
                        <a:pt x="13" y="2"/>
                      </a:lnTo>
                      <a:lnTo>
                        <a:pt x="14" y="2"/>
                      </a:lnTo>
                      <a:lnTo>
                        <a:pt x="15" y="2"/>
                      </a:lnTo>
                      <a:lnTo>
                        <a:pt x="16" y="2"/>
                      </a:lnTo>
                      <a:lnTo>
                        <a:pt x="17" y="1"/>
                      </a:lnTo>
                      <a:lnTo>
                        <a:pt x="18" y="1"/>
                      </a:lnTo>
                      <a:lnTo>
                        <a:pt x="19" y="1"/>
                      </a:lnTo>
                      <a:lnTo>
                        <a:pt x="20" y="1"/>
                      </a:lnTo>
                      <a:lnTo>
                        <a:pt x="21" y="1"/>
                      </a:lnTo>
                      <a:lnTo>
                        <a:pt x="2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11" name="D824"/>
                <p:cNvSpPr>
                  <a:spLocks noChangeAspect="1"/>
                </p:cNvSpPr>
                <p:nvPr/>
              </p:nvSpPr>
              <p:spPr bwMode="auto">
                <a:xfrm>
                  <a:off x="2107" y="504"/>
                  <a:ext cx="6" cy="4"/>
                </a:xfrm>
                <a:custGeom>
                  <a:avLst/>
                  <a:gdLst>
                    <a:gd name="T0" fmla="*/ 1 w 6"/>
                    <a:gd name="T1" fmla="*/ 2 h 4"/>
                    <a:gd name="T2" fmla="*/ 0 w 6"/>
                    <a:gd name="T3" fmla="*/ 1 h 4"/>
                    <a:gd name="T4" fmla="*/ 1 w 6"/>
                    <a:gd name="T5" fmla="*/ 1 h 4"/>
                    <a:gd name="T6" fmla="*/ 1 w 6"/>
                    <a:gd name="T7" fmla="*/ 0 h 4"/>
                    <a:gd name="T8" fmla="*/ 2 w 6"/>
                    <a:gd name="T9" fmla="*/ 0 h 4"/>
                    <a:gd name="T10" fmla="*/ 2 w 6"/>
                    <a:gd name="T11" fmla="*/ 1 h 4"/>
                    <a:gd name="T12" fmla="*/ 3 w 6"/>
                    <a:gd name="T13" fmla="*/ 1 h 4"/>
                    <a:gd name="T14" fmla="*/ 3 w 6"/>
                    <a:gd name="T15" fmla="*/ 2 h 4"/>
                    <a:gd name="T16" fmla="*/ 4 w 6"/>
                    <a:gd name="T17" fmla="*/ 2 h 4"/>
                    <a:gd name="T18" fmla="*/ 5 w 6"/>
                    <a:gd name="T19" fmla="*/ 2 h 4"/>
                    <a:gd name="T20" fmla="*/ 5 w 6"/>
                    <a:gd name="T21" fmla="*/ 3 h 4"/>
                    <a:gd name="T22" fmla="*/ 6 w 6"/>
                    <a:gd name="T23" fmla="*/ 3 h 4"/>
                    <a:gd name="T24" fmla="*/ 5 w 6"/>
                    <a:gd name="T25" fmla="*/ 3 h 4"/>
                    <a:gd name="T26" fmla="*/ 5 w 6"/>
                    <a:gd name="T27" fmla="*/ 4 h 4"/>
                    <a:gd name="T28" fmla="*/ 4 w 6"/>
                    <a:gd name="T29" fmla="*/ 4 h 4"/>
                    <a:gd name="T30" fmla="*/ 3 w 6"/>
                    <a:gd name="T31" fmla="*/ 4 h 4"/>
                    <a:gd name="T32" fmla="*/ 3 w 6"/>
                    <a:gd name="T33" fmla="*/ 3 h 4"/>
                    <a:gd name="T34" fmla="*/ 2 w 6"/>
                    <a:gd name="T35" fmla="*/ 3 h 4"/>
                    <a:gd name="T36" fmla="*/ 1 w 6"/>
                    <a:gd name="T37" fmla="*/ 3 h 4"/>
                    <a:gd name="T38" fmla="*/ 1 w 6"/>
                    <a:gd name="T39" fmla="*/ 2 h 4"/>
                    <a:gd name="T40" fmla="*/ 1 w 6"/>
                    <a:gd name="T41" fmla="*/ 2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4"/>
                    <a:gd name="T65" fmla="*/ 6 w 6"/>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4">
                      <a:moveTo>
                        <a:pt x="1" y="2"/>
                      </a:moveTo>
                      <a:lnTo>
                        <a:pt x="0" y="1"/>
                      </a:lnTo>
                      <a:lnTo>
                        <a:pt x="1" y="1"/>
                      </a:lnTo>
                      <a:lnTo>
                        <a:pt x="1" y="0"/>
                      </a:lnTo>
                      <a:lnTo>
                        <a:pt x="2" y="0"/>
                      </a:lnTo>
                      <a:lnTo>
                        <a:pt x="2" y="1"/>
                      </a:lnTo>
                      <a:lnTo>
                        <a:pt x="3" y="1"/>
                      </a:lnTo>
                      <a:lnTo>
                        <a:pt x="3" y="2"/>
                      </a:lnTo>
                      <a:lnTo>
                        <a:pt x="4" y="2"/>
                      </a:lnTo>
                      <a:lnTo>
                        <a:pt x="5" y="2"/>
                      </a:lnTo>
                      <a:lnTo>
                        <a:pt x="5" y="3"/>
                      </a:lnTo>
                      <a:lnTo>
                        <a:pt x="6" y="3"/>
                      </a:lnTo>
                      <a:lnTo>
                        <a:pt x="5" y="3"/>
                      </a:lnTo>
                      <a:lnTo>
                        <a:pt x="5" y="4"/>
                      </a:lnTo>
                      <a:lnTo>
                        <a:pt x="4" y="4"/>
                      </a:lnTo>
                      <a:lnTo>
                        <a:pt x="3" y="4"/>
                      </a:lnTo>
                      <a:lnTo>
                        <a:pt x="3" y="3"/>
                      </a:lnTo>
                      <a:lnTo>
                        <a:pt x="2" y="3"/>
                      </a:lnTo>
                      <a:lnTo>
                        <a:pt x="1" y="3"/>
                      </a:lnTo>
                      <a:lnTo>
                        <a:pt x="1"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12" name="D825"/>
                <p:cNvSpPr>
                  <a:spLocks noChangeAspect="1"/>
                </p:cNvSpPr>
                <p:nvPr/>
              </p:nvSpPr>
              <p:spPr bwMode="auto">
                <a:xfrm>
                  <a:off x="2121" y="501"/>
                  <a:ext cx="16" cy="3"/>
                </a:xfrm>
                <a:custGeom>
                  <a:avLst/>
                  <a:gdLst>
                    <a:gd name="T0" fmla="*/ 10 w 16"/>
                    <a:gd name="T1" fmla="*/ 2 h 3"/>
                    <a:gd name="T2" fmla="*/ 9 w 16"/>
                    <a:gd name="T3" fmla="*/ 2 h 3"/>
                    <a:gd name="T4" fmla="*/ 8 w 16"/>
                    <a:gd name="T5" fmla="*/ 2 h 3"/>
                    <a:gd name="T6" fmla="*/ 7 w 16"/>
                    <a:gd name="T7" fmla="*/ 2 h 3"/>
                    <a:gd name="T8" fmla="*/ 6 w 16"/>
                    <a:gd name="T9" fmla="*/ 2 h 3"/>
                    <a:gd name="T10" fmla="*/ 5 w 16"/>
                    <a:gd name="T11" fmla="*/ 2 h 3"/>
                    <a:gd name="T12" fmla="*/ 4 w 16"/>
                    <a:gd name="T13" fmla="*/ 2 h 3"/>
                    <a:gd name="T14" fmla="*/ 3 w 16"/>
                    <a:gd name="T15" fmla="*/ 3 h 3"/>
                    <a:gd name="T16" fmla="*/ 2 w 16"/>
                    <a:gd name="T17" fmla="*/ 3 h 3"/>
                    <a:gd name="T18" fmla="*/ 1 w 16"/>
                    <a:gd name="T19" fmla="*/ 3 h 3"/>
                    <a:gd name="T20" fmla="*/ 0 w 16"/>
                    <a:gd name="T21" fmla="*/ 3 h 3"/>
                    <a:gd name="T22" fmla="*/ 0 w 16"/>
                    <a:gd name="T23" fmla="*/ 2 h 3"/>
                    <a:gd name="T24" fmla="*/ 1 w 16"/>
                    <a:gd name="T25" fmla="*/ 2 h 3"/>
                    <a:gd name="T26" fmla="*/ 1 w 16"/>
                    <a:gd name="T27" fmla="*/ 3 h 3"/>
                    <a:gd name="T28" fmla="*/ 2 w 16"/>
                    <a:gd name="T29" fmla="*/ 3 h 3"/>
                    <a:gd name="T30" fmla="*/ 2 w 16"/>
                    <a:gd name="T31" fmla="*/ 2 h 3"/>
                    <a:gd name="T32" fmla="*/ 3 w 16"/>
                    <a:gd name="T33" fmla="*/ 1 h 3"/>
                    <a:gd name="T34" fmla="*/ 4 w 16"/>
                    <a:gd name="T35" fmla="*/ 1 h 3"/>
                    <a:gd name="T36" fmla="*/ 4 w 16"/>
                    <a:gd name="T37" fmla="*/ 2 h 3"/>
                    <a:gd name="T38" fmla="*/ 5 w 16"/>
                    <a:gd name="T39" fmla="*/ 2 h 3"/>
                    <a:gd name="T40" fmla="*/ 5 w 16"/>
                    <a:gd name="T41" fmla="*/ 1 h 3"/>
                    <a:gd name="T42" fmla="*/ 6 w 16"/>
                    <a:gd name="T43" fmla="*/ 1 h 3"/>
                    <a:gd name="T44" fmla="*/ 7 w 16"/>
                    <a:gd name="T45" fmla="*/ 0 h 3"/>
                    <a:gd name="T46" fmla="*/ 8 w 16"/>
                    <a:gd name="T47" fmla="*/ 1 h 3"/>
                    <a:gd name="T48" fmla="*/ 9 w 16"/>
                    <a:gd name="T49" fmla="*/ 1 h 3"/>
                    <a:gd name="T50" fmla="*/ 10 w 16"/>
                    <a:gd name="T51" fmla="*/ 1 h 3"/>
                    <a:gd name="T52" fmla="*/ 11 w 16"/>
                    <a:gd name="T53" fmla="*/ 1 h 3"/>
                    <a:gd name="T54" fmla="*/ 11 w 16"/>
                    <a:gd name="T55" fmla="*/ 2 h 3"/>
                    <a:gd name="T56" fmla="*/ 12 w 16"/>
                    <a:gd name="T57" fmla="*/ 2 h 3"/>
                    <a:gd name="T58" fmla="*/ 13 w 16"/>
                    <a:gd name="T59" fmla="*/ 2 h 3"/>
                    <a:gd name="T60" fmla="*/ 14 w 16"/>
                    <a:gd name="T61" fmla="*/ 2 h 3"/>
                    <a:gd name="T62" fmla="*/ 15 w 16"/>
                    <a:gd name="T63" fmla="*/ 2 h 3"/>
                    <a:gd name="T64" fmla="*/ 15 w 16"/>
                    <a:gd name="T65" fmla="*/ 1 h 3"/>
                    <a:gd name="T66" fmla="*/ 16 w 16"/>
                    <a:gd name="T67" fmla="*/ 1 h 3"/>
                    <a:gd name="T68" fmla="*/ 16 w 16"/>
                    <a:gd name="T69" fmla="*/ 2 h 3"/>
                    <a:gd name="T70" fmla="*/ 15 w 16"/>
                    <a:gd name="T71" fmla="*/ 2 h 3"/>
                    <a:gd name="T72" fmla="*/ 14 w 16"/>
                    <a:gd name="T73" fmla="*/ 2 h 3"/>
                    <a:gd name="T74" fmla="*/ 13 w 16"/>
                    <a:gd name="T75" fmla="*/ 3 h 3"/>
                    <a:gd name="T76" fmla="*/ 12 w 16"/>
                    <a:gd name="T77" fmla="*/ 3 h 3"/>
                    <a:gd name="T78" fmla="*/ 11 w 16"/>
                    <a:gd name="T79" fmla="*/ 3 h 3"/>
                    <a:gd name="T80" fmla="*/ 10 w 16"/>
                    <a:gd name="T81" fmla="*/ 2 h 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
                    <a:gd name="T124" fmla="*/ 0 h 3"/>
                    <a:gd name="T125" fmla="*/ 16 w 16"/>
                    <a:gd name="T126" fmla="*/ 3 h 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 h="3">
                      <a:moveTo>
                        <a:pt x="10" y="2"/>
                      </a:moveTo>
                      <a:lnTo>
                        <a:pt x="9" y="2"/>
                      </a:lnTo>
                      <a:lnTo>
                        <a:pt x="8" y="2"/>
                      </a:lnTo>
                      <a:lnTo>
                        <a:pt x="7" y="2"/>
                      </a:lnTo>
                      <a:lnTo>
                        <a:pt x="6" y="2"/>
                      </a:lnTo>
                      <a:lnTo>
                        <a:pt x="5" y="2"/>
                      </a:lnTo>
                      <a:lnTo>
                        <a:pt x="4" y="2"/>
                      </a:lnTo>
                      <a:lnTo>
                        <a:pt x="3" y="3"/>
                      </a:lnTo>
                      <a:lnTo>
                        <a:pt x="2" y="3"/>
                      </a:lnTo>
                      <a:lnTo>
                        <a:pt x="1" y="3"/>
                      </a:lnTo>
                      <a:lnTo>
                        <a:pt x="0" y="3"/>
                      </a:lnTo>
                      <a:lnTo>
                        <a:pt x="0" y="2"/>
                      </a:lnTo>
                      <a:lnTo>
                        <a:pt x="1" y="2"/>
                      </a:lnTo>
                      <a:lnTo>
                        <a:pt x="1" y="3"/>
                      </a:lnTo>
                      <a:lnTo>
                        <a:pt x="2" y="3"/>
                      </a:lnTo>
                      <a:lnTo>
                        <a:pt x="2" y="2"/>
                      </a:lnTo>
                      <a:lnTo>
                        <a:pt x="3" y="1"/>
                      </a:lnTo>
                      <a:lnTo>
                        <a:pt x="4" y="1"/>
                      </a:lnTo>
                      <a:lnTo>
                        <a:pt x="4" y="2"/>
                      </a:lnTo>
                      <a:lnTo>
                        <a:pt x="5" y="2"/>
                      </a:lnTo>
                      <a:lnTo>
                        <a:pt x="5" y="1"/>
                      </a:lnTo>
                      <a:lnTo>
                        <a:pt x="6" y="1"/>
                      </a:lnTo>
                      <a:lnTo>
                        <a:pt x="7" y="0"/>
                      </a:lnTo>
                      <a:lnTo>
                        <a:pt x="8" y="1"/>
                      </a:lnTo>
                      <a:lnTo>
                        <a:pt x="9" y="1"/>
                      </a:lnTo>
                      <a:lnTo>
                        <a:pt x="10" y="1"/>
                      </a:lnTo>
                      <a:lnTo>
                        <a:pt x="11" y="1"/>
                      </a:lnTo>
                      <a:lnTo>
                        <a:pt x="11" y="2"/>
                      </a:lnTo>
                      <a:lnTo>
                        <a:pt x="12" y="2"/>
                      </a:lnTo>
                      <a:lnTo>
                        <a:pt x="13" y="2"/>
                      </a:lnTo>
                      <a:lnTo>
                        <a:pt x="14" y="2"/>
                      </a:lnTo>
                      <a:lnTo>
                        <a:pt x="15" y="2"/>
                      </a:lnTo>
                      <a:lnTo>
                        <a:pt x="15" y="1"/>
                      </a:lnTo>
                      <a:lnTo>
                        <a:pt x="16" y="1"/>
                      </a:lnTo>
                      <a:lnTo>
                        <a:pt x="16" y="2"/>
                      </a:lnTo>
                      <a:lnTo>
                        <a:pt x="15" y="2"/>
                      </a:lnTo>
                      <a:lnTo>
                        <a:pt x="14" y="2"/>
                      </a:lnTo>
                      <a:lnTo>
                        <a:pt x="13" y="3"/>
                      </a:lnTo>
                      <a:lnTo>
                        <a:pt x="12" y="3"/>
                      </a:lnTo>
                      <a:lnTo>
                        <a:pt x="11" y="3"/>
                      </a:lnTo>
                      <a:lnTo>
                        <a:pt x="1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13" name="D826"/>
                <p:cNvSpPr>
                  <a:spLocks noChangeAspect="1"/>
                </p:cNvSpPr>
                <p:nvPr/>
              </p:nvSpPr>
              <p:spPr bwMode="auto">
                <a:xfrm>
                  <a:off x="2038" y="587"/>
                  <a:ext cx="4" cy="3"/>
                </a:xfrm>
                <a:custGeom>
                  <a:avLst/>
                  <a:gdLst>
                    <a:gd name="T0" fmla="*/ 0 w 4"/>
                    <a:gd name="T1" fmla="*/ 1 h 3"/>
                    <a:gd name="T2" fmla="*/ 1 w 4"/>
                    <a:gd name="T3" fmla="*/ 1 h 3"/>
                    <a:gd name="T4" fmla="*/ 2 w 4"/>
                    <a:gd name="T5" fmla="*/ 1 h 3"/>
                    <a:gd name="T6" fmla="*/ 2 w 4"/>
                    <a:gd name="T7" fmla="*/ 0 h 3"/>
                    <a:gd name="T8" fmla="*/ 3 w 4"/>
                    <a:gd name="T9" fmla="*/ 1 h 3"/>
                    <a:gd name="T10" fmla="*/ 4 w 4"/>
                    <a:gd name="T11" fmla="*/ 1 h 3"/>
                    <a:gd name="T12" fmla="*/ 3 w 4"/>
                    <a:gd name="T13" fmla="*/ 2 h 3"/>
                    <a:gd name="T14" fmla="*/ 3 w 4"/>
                    <a:gd name="T15" fmla="*/ 3 h 3"/>
                    <a:gd name="T16" fmla="*/ 2 w 4"/>
                    <a:gd name="T17" fmla="*/ 3 h 3"/>
                    <a:gd name="T18" fmla="*/ 1 w 4"/>
                    <a:gd name="T19" fmla="*/ 3 h 3"/>
                    <a:gd name="T20" fmla="*/ 2 w 4"/>
                    <a:gd name="T21" fmla="*/ 2 h 3"/>
                    <a:gd name="T22" fmla="*/ 1 w 4"/>
                    <a:gd name="T23" fmla="*/ 2 h 3"/>
                    <a:gd name="T24" fmla="*/ 0 w 4"/>
                    <a:gd name="T25" fmla="*/ 2 h 3"/>
                    <a:gd name="T26" fmla="*/ 0 w 4"/>
                    <a:gd name="T27" fmla="*/ 1 h 3"/>
                    <a:gd name="T28" fmla="*/ 0 w 4"/>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3"/>
                    <a:gd name="T47" fmla="*/ 4 w 4"/>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3">
                      <a:moveTo>
                        <a:pt x="0" y="1"/>
                      </a:moveTo>
                      <a:lnTo>
                        <a:pt x="1" y="1"/>
                      </a:lnTo>
                      <a:lnTo>
                        <a:pt x="2" y="1"/>
                      </a:lnTo>
                      <a:lnTo>
                        <a:pt x="2" y="0"/>
                      </a:lnTo>
                      <a:lnTo>
                        <a:pt x="3" y="1"/>
                      </a:lnTo>
                      <a:lnTo>
                        <a:pt x="4" y="1"/>
                      </a:lnTo>
                      <a:lnTo>
                        <a:pt x="3" y="2"/>
                      </a:lnTo>
                      <a:lnTo>
                        <a:pt x="3" y="3"/>
                      </a:lnTo>
                      <a:lnTo>
                        <a:pt x="2" y="3"/>
                      </a:lnTo>
                      <a:lnTo>
                        <a:pt x="1" y="3"/>
                      </a:lnTo>
                      <a:lnTo>
                        <a:pt x="2" y="2"/>
                      </a:lnTo>
                      <a:lnTo>
                        <a:pt x="1" y="2"/>
                      </a:lnTo>
                      <a:lnTo>
                        <a:pt x="0" y="2"/>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214" name="D827"/>
                <p:cNvSpPr>
                  <a:spLocks noChangeAspect="1"/>
                </p:cNvSpPr>
                <p:nvPr/>
              </p:nvSpPr>
              <p:spPr bwMode="auto">
                <a:xfrm>
                  <a:off x="2026" y="469"/>
                  <a:ext cx="89" cy="28"/>
                </a:xfrm>
                <a:custGeom>
                  <a:avLst/>
                  <a:gdLst>
                    <a:gd name="T0" fmla="*/ 47 w 89"/>
                    <a:gd name="T1" fmla="*/ 4 h 28"/>
                    <a:gd name="T2" fmla="*/ 45 w 89"/>
                    <a:gd name="T3" fmla="*/ 5 h 28"/>
                    <a:gd name="T4" fmla="*/ 45 w 89"/>
                    <a:gd name="T5" fmla="*/ 10 h 28"/>
                    <a:gd name="T6" fmla="*/ 39 w 89"/>
                    <a:gd name="T7" fmla="*/ 8 h 28"/>
                    <a:gd name="T8" fmla="*/ 40 w 89"/>
                    <a:gd name="T9" fmla="*/ 5 h 28"/>
                    <a:gd name="T10" fmla="*/ 34 w 89"/>
                    <a:gd name="T11" fmla="*/ 6 h 28"/>
                    <a:gd name="T12" fmla="*/ 28 w 89"/>
                    <a:gd name="T13" fmla="*/ 5 h 28"/>
                    <a:gd name="T14" fmla="*/ 25 w 89"/>
                    <a:gd name="T15" fmla="*/ 2 h 28"/>
                    <a:gd name="T16" fmla="*/ 20 w 89"/>
                    <a:gd name="T17" fmla="*/ 1 h 28"/>
                    <a:gd name="T18" fmla="*/ 19 w 89"/>
                    <a:gd name="T19" fmla="*/ 2 h 28"/>
                    <a:gd name="T20" fmla="*/ 21 w 89"/>
                    <a:gd name="T21" fmla="*/ 4 h 28"/>
                    <a:gd name="T22" fmla="*/ 18 w 89"/>
                    <a:gd name="T23" fmla="*/ 6 h 28"/>
                    <a:gd name="T24" fmla="*/ 14 w 89"/>
                    <a:gd name="T25" fmla="*/ 4 h 28"/>
                    <a:gd name="T26" fmla="*/ 18 w 89"/>
                    <a:gd name="T27" fmla="*/ 8 h 28"/>
                    <a:gd name="T28" fmla="*/ 15 w 89"/>
                    <a:gd name="T29" fmla="*/ 9 h 28"/>
                    <a:gd name="T30" fmla="*/ 10 w 89"/>
                    <a:gd name="T31" fmla="*/ 8 h 28"/>
                    <a:gd name="T32" fmla="*/ 2 w 89"/>
                    <a:gd name="T33" fmla="*/ 6 h 28"/>
                    <a:gd name="T34" fmla="*/ 5 w 89"/>
                    <a:gd name="T35" fmla="*/ 8 h 28"/>
                    <a:gd name="T36" fmla="*/ 11 w 89"/>
                    <a:gd name="T37" fmla="*/ 10 h 28"/>
                    <a:gd name="T38" fmla="*/ 8 w 89"/>
                    <a:gd name="T39" fmla="*/ 12 h 28"/>
                    <a:gd name="T40" fmla="*/ 8 w 89"/>
                    <a:gd name="T41" fmla="*/ 15 h 28"/>
                    <a:gd name="T42" fmla="*/ 11 w 89"/>
                    <a:gd name="T43" fmla="*/ 16 h 28"/>
                    <a:gd name="T44" fmla="*/ 17 w 89"/>
                    <a:gd name="T45" fmla="*/ 16 h 28"/>
                    <a:gd name="T46" fmla="*/ 23 w 89"/>
                    <a:gd name="T47" fmla="*/ 16 h 28"/>
                    <a:gd name="T48" fmla="*/ 31 w 89"/>
                    <a:gd name="T49" fmla="*/ 15 h 28"/>
                    <a:gd name="T50" fmla="*/ 39 w 89"/>
                    <a:gd name="T51" fmla="*/ 15 h 28"/>
                    <a:gd name="T52" fmla="*/ 39 w 89"/>
                    <a:gd name="T53" fmla="*/ 17 h 28"/>
                    <a:gd name="T54" fmla="*/ 31 w 89"/>
                    <a:gd name="T55" fmla="*/ 18 h 28"/>
                    <a:gd name="T56" fmla="*/ 31 w 89"/>
                    <a:gd name="T57" fmla="*/ 19 h 28"/>
                    <a:gd name="T58" fmla="*/ 28 w 89"/>
                    <a:gd name="T59" fmla="*/ 20 h 28"/>
                    <a:gd name="T60" fmla="*/ 20 w 89"/>
                    <a:gd name="T61" fmla="*/ 19 h 28"/>
                    <a:gd name="T62" fmla="*/ 26 w 89"/>
                    <a:gd name="T63" fmla="*/ 22 h 28"/>
                    <a:gd name="T64" fmla="*/ 31 w 89"/>
                    <a:gd name="T65" fmla="*/ 24 h 28"/>
                    <a:gd name="T66" fmla="*/ 36 w 89"/>
                    <a:gd name="T67" fmla="*/ 23 h 28"/>
                    <a:gd name="T68" fmla="*/ 42 w 89"/>
                    <a:gd name="T69" fmla="*/ 23 h 28"/>
                    <a:gd name="T70" fmla="*/ 48 w 89"/>
                    <a:gd name="T71" fmla="*/ 24 h 28"/>
                    <a:gd name="T72" fmla="*/ 50 w 89"/>
                    <a:gd name="T73" fmla="*/ 27 h 28"/>
                    <a:gd name="T74" fmla="*/ 56 w 89"/>
                    <a:gd name="T75" fmla="*/ 28 h 28"/>
                    <a:gd name="T76" fmla="*/ 62 w 89"/>
                    <a:gd name="T77" fmla="*/ 26 h 28"/>
                    <a:gd name="T78" fmla="*/ 69 w 89"/>
                    <a:gd name="T79" fmla="*/ 25 h 28"/>
                    <a:gd name="T80" fmla="*/ 75 w 89"/>
                    <a:gd name="T81" fmla="*/ 23 h 28"/>
                    <a:gd name="T82" fmla="*/ 76 w 89"/>
                    <a:gd name="T83" fmla="*/ 19 h 28"/>
                    <a:gd name="T84" fmla="*/ 84 w 89"/>
                    <a:gd name="T85" fmla="*/ 16 h 28"/>
                    <a:gd name="T86" fmla="*/ 88 w 89"/>
                    <a:gd name="T87" fmla="*/ 13 h 28"/>
                    <a:gd name="T88" fmla="*/ 86 w 89"/>
                    <a:gd name="T89" fmla="*/ 9 h 28"/>
                    <a:gd name="T90" fmla="*/ 78 w 89"/>
                    <a:gd name="T91" fmla="*/ 7 h 28"/>
                    <a:gd name="T92" fmla="*/ 74 w 89"/>
                    <a:gd name="T93" fmla="*/ 7 h 28"/>
                    <a:gd name="T94" fmla="*/ 72 w 89"/>
                    <a:gd name="T95" fmla="*/ 5 h 28"/>
                    <a:gd name="T96" fmla="*/ 64 w 89"/>
                    <a:gd name="T97" fmla="*/ 8 h 28"/>
                    <a:gd name="T98" fmla="*/ 68 w 89"/>
                    <a:gd name="T99" fmla="*/ 4 h 28"/>
                    <a:gd name="T100" fmla="*/ 62 w 89"/>
                    <a:gd name="T101" fmla="*/ 5 h 28"/>
                    <a:gd name="T102" fmla="*/ 60 w 89"/>
                    <a:gd name="T103" fmla="*/ 5 h 28"/>
                    <a:gd name="T104" fmla="*/ 58 w 89"/>
                    <a:gd name="T105" fmla="*/ 7 h 28"/>
                    <a:gd name="T106" fmla="*/ 54 w 89"/>
                    <a:gd name="T107" fmla="*/ 8 h 28"/>
                    <a:gd name="T108" fmla="*/ 51 w 89"/>
                    <a:gd name="T109" fmla="*/ 6 h 28"/>
                    <a:gd name="T110" fmla="*/ 52 w 89"/>
                    <a:gd name="T111" fmla="*/ 2 h 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9"/>
                    <a:gd name="T169" fmla="*/ 0 h 28"/>
                    <a:gd name="T170" fmla="*/ 89 w 89"/>
                    <a:gd name="T171" fmla="*/ 28 h 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9" h="28">
                      <a:moveTo>
                        <a:pt x="48" y="0"/>
                      </a:moveTo>
                      <a:lnTo>
                        <a:pt x="48" y="1"/>
                      </a:lnTo>
                      <a:lnTo>
                        <a:pt x="49" y="1"/>
                      </a:lnTo>
                      <a:lnTo>
                        <a:pt x="49" y="2"/>
                      </a:lnTo>
                      <a:lnTo>
                        <a:pt x="48" y="2"/>
                      </a:lnTo>
                      <a:lnTo>
                        <a:pt x="48" y="3"/>
                      </a:lnTo>
                      <a:lnTo>
                        <a:pt x="48" y="4"/>
                      </a:lnTo>
                      <a:lnTo>
                        <a:pt x="47" y="4"/>
                      </a:lnTo>
                      <a:lnTo>
                        <a:pt x="47" y="3"/>
                      </a:lnTo>
                      <a:lnTo>
                        <a:pt x="46" y="3"/>
                      </a:lnTo>
                      <a:lnTo>
                        <a:pt x="46" y="2"/>
                      </a:lnTo>
                      <a:lnTo>
                        <a:pt x="45" y="2"/>
                      </a:lnTo>
                      <a:lnTo>
                        <a:pt x="44" y="3"/>
                      </a:lnTo>
                      <a:lnTo>
                        <a:pt x="44" y="4"/>
                      </a:lnTo>
                      <a:lnTo>
                        <a:pt x="45" y="4"/>
                      </a:lnTo>
                      <a:lnTo>
                        <a:pt x="45" y="5"/>
                      </a:lnTo>
                      <a:lnTo>
                        <a:pt x="45" y="6"/>
                      </a:lnTo>
                      <a:lnTo>
                        <a:pt x="44" y="7"/>
                      </a:lnTo>
                      <a:lnTo>
                        <a:pt x="44" y="8"/>
                      </a:lnTo>
                      <a:lnTo>
                        <a:pt x="44" y="9"/>
                      </a:lnTo>
                      <a:lnTo>
                        <a:pt x="45" y="9"/>
                      </a:lnTo>
                      <a:lnTo>
                        <a:pt x="45" y="10"/>
                      </a:lnTo>
                      <a:lnTo>
                        <a:pt x="44" y="10"/>
                      </a:lnTo>
                      <a:lnTo>
                        <a:pt x="45" y="10"/>
                      </a:lnTo>
                      <a:lnTo>
                        <a:pt x="45" y="11"/>
                      </a:lnTo>
                      <a:lnTo>
                        <a:pt x="44" y="11"/>
                      </a:lnTo>
                      <a:lnTo>
                        <a:pt x="43" y="11"/>
                      </a:lnTo>
                      <a:lnTo>
                        <a:pt x="42" y="10"/>
                      </a:lnTo>
                      <a:lnTo>
                        <a:pt x="41" y="10"/>
                      </a:lnTo>
                      <a:lnTo>
                        <a:pt x="41" y="9"/>
                      </a:lnTo>
                      <a:lnTo>
                        <a:pt x="40" y="8"/>
                      </a:lnTo>
                      <a:lnTo>
                        <a:pt x="39" y="8"/>
                      </a:lnTo>
                      <a:lnTo>
                        <a:pt x="38" y="8"/>
                      </a:lnTo>
                      <a:lnTo>
                        <a:pt x="37" y="8"/>
                      </a:lnTo>
                      <a:lnTo>
                        <a:pt x="37" y="9"/>
                      </a:lnTo>
                      <a:lnTo>
                        <a:pt x="38" y="8"/>
                      </a:lnTo>
                      <a:lnTo>
                        <a:pt x="39" y="7"/>
                      </a:lnTo>
                      <a:lnTo>
                        <a:pt x="40" y="7"/>
                      </a:lnTo>
                      <a:lnTo>
                        <a:pt x="40" y="6"/>
                      </a:lnTo>
                      <a:lnTo>
                        <a:pt x="40" y="5"/>
                      </a:lnTo>
                      <a:lnTo>
                        <a:pt x="39" y="5"/>
                      </a:lnTo>
                      <a:lnTo>
                        <a:pt x="39" y="6"/>
                      </a:lnTo>
                      <a:lnTo>
                        <a:pt x="38" y="6"/>
                      </a:lnTo>
                      <a:lnTo>
                        <a:pt x="37" y="6"/>
                      </a:lnTo>
                      <a:lnTo>
                        <a:pt x="36" y="5"/>
                      </a:lnTo>
                      <a:lnTo>
                        <a:pt x="36" y="6"/>
                      </a:lnTo>
                      <a:lnTo>
                        <a:pt x="35" y="6"/>
                      </a:lnTo>
                      <a:lnTo>
                        <a:pt x="34" y="6"/>
                      </a:lnTo>
                      <a:lnTo>
                        <a:pt x="33" y="6"/>
                      </a:lnTo>
                      <a:lnTo>
                        <a:pt x="32" y="6"/>
                      </a:lnTo>
                      <a:lnTo>
                        <a:pt x="31" y="6"/>
                      </a:lnTo>
                      <a:lnTo>
                        <a:pt x="30" y="6"/>
                      </a:lnTo>
                      <a:lnTo>
                        <a:pt x="29" y="5"/>
                      </a:lnTo>
                      <a:lnTo>
                        <a:pt x="29" y="4"/>
                      </a:lnTo>
                      <a:lnTo>
                        <a:pt x="29" y="5"/>
                      </a:lnTo>
                      <a:lnTo>
                        <a:pt x="28" y="5"/>
                      </a:lnTo>
                      <a:lnTo>
                        <a:pt x="27" y="5"/>
                      </a:lnTo>
                      <a:lnTo>
                        <a:pt x="27" y="4"/>
                      </a:lnTo>
                      <a:lnTo>
                        <a:pt x="26" y="4"/>
                      </a:lnTo>
                      <a:lnTo>
                        <a:pt x="27" y="4"/>
                      </a:lnTo>
                      <a:lnTo>
                        <a:pt x="27" y="3"/>
                      </a:lnTo>
                      <a:lnTo>
                        <a:pt x="26" y="3"/>
                      </a:lnTo>
                      <a:lnTo>
                        <a:pt x="25" y="3"/>
                      </a:lnTo>
                      <a:lnTo>
                        <a:pt x="25" y="2"/>
                      </a:lnTo>
                      <a:lnTo>
                        <a:pt x="24" y="2"/>
                      </a:lnTo>
                      <a:lnTo>
                        <a:pt x="23" y="2"/>
                      </a:lnTo>
                      <a:lnTo>
                        <a:pt x="22" y="2"/>
                      </a:lnTo>
                      <a:lnTo>
                        <a:pt x="22" y="1"/>
                      </a:lnTo>
                      <a:lnTo>
                        <a:pt x="21" y="1"/>
                      </a:lnTo>
                      <a:lnTo>
                        <a:pt x="20" y="0"/>
                      </a:lnTo>
                      <a:lnTo>
                        <a:pt x="19" y="0"/>
                      </a:lnTo>
                      <a:lnTo>
                        <a:pt x="20" y="1"/>
                      </a:lnTo>
                      <a:lnTo>
                        <a:pt x="19" y="1"/>
                      </a:lnTo>
                      <a:lnTo>
                        <a:pt x="18" y="0"/>
                      </a:lnTo>
                      <a:lnTo>
                        <a:pt x="18" y="1"/>
                      </a:lnTo>
                      <a:lnTo>
                        <a:pt x="17" y="2"/>
                      </a:lnTo>
                      <a:lnTo>
                        <a:pt x="18" y="2"/>
                      </a:lnTo>
                      <a:lnTo>
                        <a:pt x="19" y="2"/>
                      </a:lnTo>
                      <a:lnTo>
                        <a:pt x="19" y="3"/>
                      </a:lnTo>
                      <a:lnTo>
                        <a:pt x="19" y="2"/>
                      </a:lnTo>
                      <a:lnTo>
                        <a:pt x="20" y="2"/>
                      </a:lnTo>
                      <a:lnTo>
                        <a:pt x="20" y="3"/>
                      </a:lnTo>
                      <a:lnTo>
                        <a:pt x="21" y="2"/>
                      </a:lnTo>
                      <a:lnTo>
                        <a:pt x="21" y="3"/>
                      </a:lnTo>
                      <a:lnTo>
                        <a:pt x="20" y="3"/>
                      </a:lnTo>
                      <a:lnTo>
                        <a:pt x="21" y="4"/>
                      </a:lnTo>
                      <a:lnTo>
                        <a:pt x="20" y="4"/>
                      </a:lnTo>
                      <a:lnTo>
                        <a:pt x="21" y="4"/>
                      </a:lnTo>
                      <a:lnTo>
                        <a:pt x="21" y="5"/>
                      </a:lnTo>
                      <a:lnTo>
                        <a:pt x="20" y="5"/>
                      </a:lnTo>
                      <a:lnTo>
                        <a:pt x="20" y="6"/>
                      </a:lnTo>
                      <a:lnTo>
                        <a:pt x="21" y="6"/>
                      </a:lnTo>
                      <a:lnTo>
                        <a:pt x="21" y="7"/>
                      </a:lnTo>
                      <a:lnTo>
                        <a:pt x="20" y="7"/>
                      </a:lnTo>
                      <a:lnTo>
                        <a:pt x="19" y="6"/>
                      </a:lnTo>
                      <a:lnTo>
                        <a:pt x="18" y="6"/>
                      </a:lnTo>
                      <a:lnTo>
                        <a:pt x="17" y="6"/>
                      </a:lnTo>
                      <a:lnTo>
                        <a:pt x="17" y="5"/>
                      </a:lnTo>
                      <a:lnTo>
                        <a:pt x="16" y="5"/>
                      </a:lnTo>
                      <a:lnTo>
                        <a:pt x="16" y="4"/>
                      </a:lnTo>
                      <a:lnTo>
                        <a:pt x="15" y="4"/>
                      </a:lnTo>
                      <a:lnTo>
                        <a:pt x="14" y="4"/>
                      </a:lnTo>
                      <a:lnTo>
                        <a:pt x="14" y="3"/>
                      </a:lnTo>
                      <a:lnTo>
                        <a:pt x="14" y="4"/>
                      </a:lnTo>
                      <a:lnTo>
                        <a:pt x="14" y="5"/>
                      </a:lnTo>
                      <a:lnTo>
                        <a:pt x="14" y="6"/>
                      </a:lnTo>
                      <a:lnTo>
                        <a:pt x="15" y="7"/>
                      </a:lnTo>
                      <a:lnTo>
                        <a:pt x="16" y="7"/>
                      </a:lnTo>
                      <a:lnTo>
                        <a:pt x="17" y="7"/>
                      </a:lnTo>
                      <a:lnTo>
                        <a:pt x="18" y="7"/>
                      </a:lnTo>
                      <a:lnTo>
                        <a:pt x="19" y="8"/>
                      </a:lnTo>
                      <a:lnTo>
                        <a:pt x="18" y="8"/>
                      </a:lnTo>
                      <a:lnTo>
                        <a:pt x="17" y="8"/>
                      </a:lnTo>
                      <a:lnTo>
                        <a:pt x="18" y="9"/>
                      </a:lnTo>
                      <a:lnTo>
                        <a:pt x="17" y="9"/>
                      </a:lnTo>
                      <a:lnTo>
                        <a:pt x="17" y="10"/>
                      </a:lnTo>
                      <a:lnTo>
                        <a:pt x="17" y="11"/>
                      </a:lnTo>
                      <a:lnTo>
                        <a:pt x="16" y="10"/>
                      </a:lnTo>
                      <a:lnTo>
                        <a:pt x="15" y="10"/>
                      </a:lnTo>
                      <a:lnTo>
                        <a:pt x="15" y="9"/>
                      </a:lnTo>
                      <a:lnTo>
                        <a:pt x="14" y="9"/>
                      </a:lnTo>
                      <a:lnTo>
                        <a:pt x="14" y="8"/>
                      </a:lnTo>
                      <a:lnTo>
                        <a:pt x="13" y="8"/>
                      </a:lnTo>
                      <a:lnTo>
                        <a:pt x="12" y="8"/>
                      </a:lnTo>
                      <a:lnTo>
                        <a:pt x="12" y="7"/>
                      </a:lnTo>
                      <a:lnTo>
                        <a:pt x="11" y="7"/>
                      </a:lnTo>
                      <a:lnTo>
                        <a:pt x="10" y="7"/>
                      </a:lnTo>
                      <a:lnTo>
                        <a:pt x="10" y="8"/>
                      </a:lnTo>
                      <a:lnTo>
                        <a:pt x="9" y="7"/>
                      </a:lnTo>
                      <a:lnTo>
                        <a:pt x="8" y="7"/>
                      </a:lnTo>
                      <a:lnTo>
                        <a:pt x="7" y="7"/>
                      </a:lnTo>
                      <a:lnTo>
                        <a:pt x="6" y="7"/>
                      </a:lnTo>
                      <a:lnTo>
                        <a:pt x="5" y="7"/>
                      </a:lnTo>
                      <a:lnTo>
                        <a:pt x="4" y="7"/>
                      </a:lnTo>
                      <a:lnTo>
                        <a:pt x="3" y="7"/>
                      </a:lnTo>
                      <a:lnTo>
                        <a:pt x="2" y="6"/>
                      </a:lnTo>
                      <a:lnTo>
                        <a:pt x="2" y="7"/>
                      </a:lnTo>
                      <a:lnTo>
                        <a:pt x="0" y="7"/>
                      </a:lnTo>
                      <a:lnTo>
                        <a:pt x="0" y="8"/>
                      </a:lnTo>
                      <a:lnTo>
                        <a:pt x="1" y="8"/>
                      </a:lnTo>
                      <a:lnTo>
                        <a:pt x="2" y="8"/>
                      </a:lnTo>
                      <a:lnTo>
                        <a:pt x="3" y="8"/>
                      </a:lnTo>
                      <a:lnTo>
                        <a:pt x="4" y="8"/>
                      </a:lnTo>
                      <a:lnTo>
                        <a:pt x="5" y="8"/>
                      </a:lnTo>
                      <a:lnTo>
                        <a:pt x="5" y="9"/>
                      </a:lnTo>
                      <a:lnTo>
                        <a:pt x="5" y="10"/>
                      </a:lnTo>
                      <a:lnTo>
                        <a:pt x="6" y="10"/>
                      </a:lnTo>
                      <a:lnTo>
                        <a:pt x="7" y="10"/>
                      </a:lnTo>
                      <a:lnTo>
                        <a:pt x="8" y="10"/>
                      </a:lnTo>
                      <a:lnTo>
                        <a:pt x="9" y="10"/>
                      </a:lnTo>
                      <a:lnTo>
                        <a:pt x="10" y="10"/>
                      </a:lnTo>
                      <a:lnTo>
                        <a:pt x="11" y="10"/>
                      </a:lnTo>
                      <a:lnTo>
                        <a:pt x="12" y="10"/>
                      </a:lnTo>
                      <a:lnTo>
                        <a:pt x="11" y="10"/>
                      </a:lnTo>
                      <a:lnTo>
                        <a:pt x="11" y="11"/>
                      </a:lnTo>
                      <a:lnTo>
                        <a:pt x="10" y="12"/>
                      </a:lnTo>
                      <a:lnTo>
                        <a:pt x="9" y="11"/>
                      </a:lnTo>
                      <a:lnTo>
                        <a:pt x="8" y="11"/>
                      </a:lnTo>
                      <a:lnTo>
                        <a:pt x="9" y="12"/>
                      </a:lnTo>
                      <a:lnTo>
                        <a:pt x="8" y="12"/>
                      </a:lnTo>
                      <a:lnTo>
                        <a:pt x="7" y="12"/>
                      </a:lnTo>
                      <a:lnTo>
                        <a:pt x="6" y="13"/>
                      </a:lnTo>
                      <a:lnTo>
                        <a:pt x="5" y="13"/>
                      </a:lnTo>
                      <a:lnTo>
                        <a:pt x="6" y="13"/>
                      </a:lnTo>
                      <a:lnTo>
                        <a:pt x="7" y="13"/>
                      </a:lnTo>
                      <a:lnTo>
                        <a:pt x="7" y="14"/>
                      </a:lnTo>
                      <a:lnTo>
                        <a:pt x="7" y="15"/>
                      </a:lnTo>
                      <a:lnTo>
                        <a:pt x="8" y="15"/>
                      </a:lnTo>
                      <a:lnTo>
                        <a:pt x="9" y="15"/>
                      </a:lnTo>
                      <a:lnTo>
                        <a:pt x="9" y="16"/>
                      </a:lnTo>
                      <a:lnTo>
                        <a:pt x="9" y="15"/>
                      </a:lnTo>
                      <a:lnTo>
                        <a:pt x="10" y="15"/>
                      </a:lnTo>
                      <a:lnTo>
                        <a:pt x="10" y="16"/>
                      </a:lnTo>
                      <a:lnTo>
                        <a:pt x="11" y="16"/>
                      </a:lnTo>
                      <a:lnTo>
                        <a:pt x="10" y="16"/>
                      </a:lnTo>
                      <a:lnTo>
                        <a:pt x="11" y="16"/>
                      </a:lnTo>
                      <a:lnTo>
                        <a:pt x="11" y="17"/>
                      </a:lnTo>
                      <a:lnTo>
                        <a:pt x="12" y="17"/>
                      </a:lnTo>
                      <a:lnTo>
                        <a:pt x="13" y="16"/>
                      </a:lnTo>
                      <a:lnTo>
                        <a:pt x="13" y="17"/>
                      </a:lnTo>
                      <a:lnTo>
                        <a:pt x="14" y="17"/>
                      </a:lnTo>
                      <a:lnTo>
                        <a:pt x="15" y="17"/>
                      </a:lnTo>
                      <a:lnTo>
                        <a:pt x="16" y="17"/>
                      </a:lnTo>
                      <a:lnTo>
                        <a:pt x="17" y="16"/>
                      </a:lnTo>
                      <a:lnTo>
                        <a:pt x="17" y="17"/>
                      </a:lnTo>
                      <a:lnTo>
                        <a:pt x="18" y="17"/>
                      </a:lnTo>
                      <a:lnTo>
                        <a:pt x="19" y="17"/>
                      </a:lnTo>
                      <a:lnTo>
                        <a:pt x="20" y="17"/>
                      </a:lnTo>
                      <a:lnTo>
                        <a:pt x="20" y="16"/>
                      </a:lnTo>
                      <a:lnTo>
                        <a:pt x="21" y="16"/>
                      </a:lnTo>
                      <a:lnTo>
                        <a:pt x="22" y="16"/>
                      </a:lnTo>
                      <a:lnTo>
                        <a:pt x="23" y="16"/>
                      </a:lnTo>
                      <a:lnTo>
                        <a:pt x="24" y="16"/>
                      </a:lnTo>
                      <a:lnTo>
                        <a:pt x="25" y="16"/>
                      </a:lnTo>
                      <a:lnTo>
                        <a:pt x="26" y="16"/>
                      </a:lnTo>
                      <a:lnTo>
                        <a:pt x="27" y="15"/>
                      </a:lnTo>
                      <a:lnTo>
                        <a:pt x="28" y="15"/>
                      </a:lnTo>
                      <a:lnTo>
                        <a:pt x="29" y="16"/>
                      </a:lnTo>
                      <a:lnTo>
                        <a:pt x="30" y="15"/>
                      </a:lnTo>
                      <a:lnTo>
                        <a:pt x="31" y="15"/>
                      </a:lnTo>
                      <a:lnTo>
                        <a:pt x="32" y="15"/>
                      </a:lnTo>
                      <a:lnTo>
                        <a:pt x="33" y="15"/>
                      </a:lnTo>
                      <a:lnTo>
                        <a:pt x="34" y="15"/>
                      </a:lnTo>
                      <a:lnTo>
                        <a:pt x="35" y="15"/>
                      </a:lnTo>
                      <a:lnTo>
                        <a:pt x="36" y="15"/>
                      </a:lnTo>
                      <a:lnTo>
                        <a:pt x="37" y="15"/>
                      </a:lnTo>
                      <a:lnTo>
                        <a:pt x="38" y="15"/>
                      </a:lnTo>
                      <a:lnTo>
                        <a:pt x="39" y="15"/>
                      </a:lnTo>
                      <a:lnTo>
                        <a:pt x="40" y="15"/>
                      </a:lnTo>
                      <a:lnTo>
                        <a:pt x="39" y="15"/>
                      </a:lnTo>
                      <a:lnTo>
                        <a:pt x="39" y="16"/>
                      </a:lnTo>
                      <a:lnTo>
                        <a:pt x="40" y="16"/>
                      </a:lnTo>
                      <a:lnTo>
                        <a:pt x="41" y="16"/>
                      </a:lnTo>
                      <a:lnTo>
                        <a:pt x="41" y="17"/>
                      </a:lnTo>
                      <a:lnTo>
                        <a:pt x="40" y="17"/>
                      </a:lnTo>
                      <a:lnTo>
                        <a:pt x="39" y="17"/>
                      </a:lnTo>
                      <a:lnTo>
                        <a:pt x="38" y="17"/>
                      </a:lnTo>
                      <a:lnTo>
                        <a:pt x="36" y="17"/>
                      </a:lnTo>
                      <a:lnTo>
                        <a:pt x="35" y="17"/>
                      </a:lnTo>
                      <a:lnTo>
                        <a:pt x="34" y="17"/>
                      </a:lnTo>
                      <a:lnTo>
                        <a:pt x="33" y="17"/>
                      </a:lnTo>
                      <a:lnTo>
                        <a:pt x="32" y="17"/>
                      </a:lnTo>
                      <a:lnTo>
                        <a:pt x="31" y="17"/>
                      </a:lnTo>
                      <a:lnTo>
                        <a:pt x="31" y="18"/>
                      </a:lnTo>
                      <a:lnTo>
                        <a:pt x="31" y="17"/>
                      </a:lnTo>
                      <a:lnTo>
                        <a:pt x="30" y="17"/>
                      </a:lnTo>
                      <a:lnTo>
                        <a:pt x="29" y="17"/>
                      </a:lnTo>
                      <a:lnTo>
                        <a:pt x="28" y="18"/>
                      </a:lnTo>
                      <a:lnTo>
                        <a:pt x="28" y="19"/>
                      </a:lnTo>
                      <a:lnTo>
                        <a:pt x="29" y="19"/>
                      </a:lnTo>
                      <a:lnTo>
                        <a:pt x="30" y="19"/>
                      </a:lnTo>
                      <a:lnTo>
                        <a:pt x="31" y="19"/>
                      </a:lnTo>
                      <a:lnTo>
                        <a:pt x="32" y="19"/>
                      </a:lnTo>
                      <a:lnTo>
                        <a:pt x="32" y="20"/>
                      </a:lnTo>
                      <a:lnTo>
                        <a:pt x="33" y="20"/>
                      </a:lnTo>
                      <a:lnTo>
                        <a:pt x="32" y="20"/>
                      </a:lnTo>
                      <a:lnTo>
                        <a:pt x="31" y="20"/>
                      </a:lnTo>
                      <a:lnTo>
                        <a:pt x="30" y="20"/>
                      </a:lnTo>
                      <a:lnTo>
                        <a:pt x="29" y="20"/>
                      </a:lnTo>
                      <a:lnTo>
                        <a:pt x="28" y="20"/>
                      </a:lnTo>
                      <a:lnTo>
                        <a:pt x="27" y="20"/>
                      </a:lnTo>
                      <a:lnTo>
                        <a:pt x="25" y="20"/>
                      </a:lnTo>
                      <a:lnTo>
                        <a:pt x="25" y="19"/>
                      </a:lnTo>
                      <a:lnTo>
                        <a:pt x="24" y="19"/>
                      </a:lnTo>
                      <a:lnTo>
                        <a:pt x="23" y="19"/>
                      </a:lnTo>
                      <a:lnTo>
                        <a:pt x="22" y="19"/>
                      </a:lnTo>
                      <a:lnTo>
                        <a:pt x="21" y="19"/>
                      </a:lnTo>
                      <a:lnTo>
                        <a:pt x="20" y="19"/>
                      </a:lnTo>
                      <a:lnTo>
                        <a:pt x="20" y="20"/>
                      </a:lnTo>
                      <a:lnTo>
                        <a:pt x="21" y="20"/>
                      </a:lnTo>
                      <a:lnTo>
                        <a:pt x="21" y="21"/>
                      </a:lnTo>
                      <a:lnTo>
                        <a:pt x="22" y="21"/>
                      </a:lnTo>
                      <a:lnTo>
                        <a:pt x="23" y="21"/>
                      </a:lnTo>
                      <a:lnTo>
                        <a:pt x="24" y="22"/>
                      </a:lnTo>
                      <a:lnTo>
                        <a:pt x="25" y="22"/>
                      </a:lnTo>
                      <a:lnTo>
                        <a:pt x="26" y="22"/>
                      </a:lnTo>
                      <a:lnTo>
                        <a:pt x="26" y="23"/>
                      </a:lnTo>
                      <a:lnTo>
                        <a:pt x="27" y="23"/>
                      </a:lnTo>
                      <a:lnTo>
                        <a:pt x="28" y="22"/>
                      </a:lnTo>
                      <a:lnTo>
                        <a:pt x="29" y="22"/>
                      </a:lnTo>
                      <a:lnTo>
                        <a:pt x="29" y="23"/>
                      </a:lnTo>
                      <a:lnTo>
                        <a:pt x="29" y="24"/>
                      </a:lnTo>
                      <a:lnTo>
                        <a:pt x="30" y="24"/>
                      </a:lnTo>
                      <a:lnTo>
                        <a:pt x="31" y="24"/>
                      </a:lnTo>
                      <a:lnTo>
                        <a:pt x="32" y="24"/>
                      </a:lnTo>
                      <a:lnTo>
                        <a:pt x="33" y="24"/>
                      </a:lnTo>
                      <a:lnTo>
                        <a:pt x="34" y="24"/>
                      </a:lnTo>
                      <a:lnTo>
                        <a:pt x="35" y="24"/>
                      </a:lnTo>
                      <a:lnTo>
                        <a:pt x="35" y="23"/>
                      </a:lnTo>
                      <a:lnTo>
                        <a:pt x="35" y="24"/>
                      </a:lnTo>
                      <a:lnTo>
                        <a:pt x="36" y="24"/>
                      </a:lnTo>
                      <a:lnTo>
                        <a:pt x="36" y="23"/>
                      </a:lnTo>
                      <a:lnTo>
                        <a:pt x="37" y="23"/>
                      </a:lnTo>
                      <a:lnTo>
                        <a:pt x="37" y="24"/>
                      </a:lnTo>
                      <a:lnTo>
                        <a:pt x="38" y="24"/>
                      </a:lnTo>
                      <a:lnTo>
                        <a:pt x="39" y="24"/>
                      </a:lnTo>
                      <a:lnTo>
                        <a:pt x="40" y="24"/>
                      </a:lnTo>
                      <a:lnTo>
                        <a:pt x="41" y="24"/>
                      </a:lnTo>
                      <a:lnTo>
                        <a:pt x="42" y="24"/>
                      </a:lnTo>
                      <a:lnTo>
                        <a:pt x="42" y="23"/>
                      </a:lnTo>
                      <a:lnTo>
                        <a:pt x="43" y="23"/>
                      </a:lnTo>
                      <a:lnTo>
                        <a:pt x="44" y="24"/>
                      </a:lnTo>
                      <a:lnTo>
                        <a:pt x="45" y="24"/>
                      </a:lnTo>
                      <a:lnTo>
                        <a:pt x="46" y="24"/>
                      </a:lnTo>
                      <a:lnTo>
                        <a:pt x="47" y="24"/>
                      </a:lnTo>
                      <a:lnTo>
                        <a:pt x="47" y="23"/>
                      </a:lnTo>
                      <a:lnTo>
                        <a:pt x="48" y="23"/>
                      </a:lnTo>
                      <a:lnTo>
                        <a:pt x="48" y="24"/>
                      </a:lnTo>
                      <a:lnTo>
                        <a:pt x="47" y="24"/>
                      </a:lnTo>
                      <a:lnTo>
                        <a:pt x="47" y="25"/>
                      </a:lnTo>
                      <a:lnTo>
                        <a:pt x="47" y="26"/>
                      </a:lnTo>
                      <a:lnTo>
                        <a:pt x="48" y="26"/>
                      </a:lnTo>
                      <a:lnTo>
                        <a:pt x="49" y="26"/>
                      </a:lnTo>
                      <a:lnTo>
                        <a:pt x="48" y="27"/>
                      </a:lnTo>
                      <a:lnTo>
                        <a:pt x="49" y="27"/>
                      </a:lnTo>
                      <a:lnTo>
                        <a:pt x="50" y="27"/>
                      </a:lnTo>
                      <a:lnTo>
                        <a:pt x="49" y="27"/>
                      </a:lnTo>
                      <a:lnTo>
                        <a:pt x="50" y="28"/>
                      </a:lnTo>
                      <a:lnTo>
                        <a:pt x="51" y="28"/>
                      </a:lnTo>
                      <a:lnTo>
                        <a:pt x="52" y="28"/>
                      </a:lnTo>
                      <a:lnTo>
                        <a:pt x="53" y="28"/>
                      </a:lnTo>
                      <a:lnTo>
                        <a:pt x="54" y="28"/>
                      </a:lnTo>
                      <a:lnTo>
                        <a:pt x="55" y="28"/>
                      </a:lnTo>
                      <a:lnTo>
                        <a:pt x="56" y="28"/>
                      </a:lnTo>
                      <a:lnTo>
                        <a:pt x="57" y="28"/>
                      </a:lnTo>
                      <a:lnTo>
                        <a:pt x="58" y="28"/>
                      </a:lnTo>
                      <a:lnTo>
                        <a:pt x="59" y="28"/>
                      </a:lnTo>
                      <a:lnTo>
                        <a:pt x="60" y="28"/>
                      </a:lnTo>
                      <a:lnTo>
                        <a:pt x="61" y="28"/>
                      </a:lnTo>
                      <a:lnTo>
                        <a:pt x="61" y="27"/>
                      </a:lnTo>
                      <a:lnTo>
                        <a:pt x="62" y="27"/>
                      </a:lnTo>
                      <a:lnTo>
                        <a:pt x="62" y="26"/>
                      </a:lnTo>
                      <a:lnTo>
                        <a:pt x="62" y="25"/>
                      </a:lnTo>
                      <a:lnTo>
                        <a:pt x="63" y="25"/>
                      </a:lnTo>
                      <a:lnTo>
                        <a:pt x="64" y="25"/>
                      </a:lnTo>
                      <a:lnTo>
                        <a:pt x="65" y="25"/>
                      </a:lnTo>
                      <a:lnTo>
                        <a:pt x="66" y="25"/>
                      </a:lnTo>
                      <a:lnTo>
                        <a:pt x="67" y="24"/>
                      </a:lnTo>
                      <a:lnTo>
                        <a:pt x="68" y="24"/>
                      </a:lnTo>
                      <a:lnTo>
                        <a:pt x="69" y="25"/>
                      </a:lnTo>
                      <a:lnTo>
                        <a:pt x="70" y="25"/>
                      </a:lnTo>
                      <a:lnTo>
                        <a:pt x="71" y="25"/>
                      </a:lnTo>
                      <a:lnTo>
                        <a:pt x="72" y="25"/>
                      </a:lnTo>
                      <a:lnTo>
                        <a:pt x="72" y="24"/>
                      </a:lnTo>
                      <a:lnTo>
                        <a:pt x="73" y="24"/>
                      </a:lnTo>
                      <a:lnTo>
                        <a:pt x="74" y="24"/>
                      </a:lnTo>
                      <a:lnTo>
                        <a:pt x="75" y="24"/>
                      </a:lnTo>
                      <a:lnTo>
                        <a:pt x="75" y="23"/>
                      </a:lnTo>
                      <a:lnTo>
                        <a:pt x="76" y="23"/>
                      </a:lnTo>
                      <a:lnTo>
                        <a:pt x="76" y="22"/>
                      </a:lnTo>
                      <a:lnTo>
                        <a:pt x="77" y="22"/>
                      </a:lnTo>
                      <a:lnTo>
                        <a:pt x="77" y="21"/>
                      </a:lnTo>
                      <a:lnTo>
                        <a:pt x="78" y="21"/>
                      </a:lnTo>
                      <a:lnTo>
                        <a:pt x="77" y="20"/>
                      </a:lnTo>
                      <a:lnTo>
                        <a:pt x="76" y="20"/>
                      </a:lnTo>
                      <a:lnTo>
                        <a:pt x="76" y="19"/>
                      </a:lnTo>
                      <a:lnTo>
                        <a:pt x="77" y="19"/>
                      </a:lnTo>
                      <a:lnTo>
                        <a:pt x="78" y="18"/>
                      </a:lnTo>
                      <a:lnTo>
                        <a:pt x="79" y="18"/>
                      </a:lnTo>
                      <a:lnTo>
                        <a:pt x="80" y="18"/>
                      </a:lnTo>
                      <a:lnTo>
                        <a:pt x="81" y="17"/>
                      </a:lnTo>
                      <a:lnTo>
                        <a:pt x="82" y="17"/>
                      </a:lnTo>
                      <a:lnTo>
                        <a:pt x="83" y="16"/>
                      </a:lnTo>
                      <a:lnTo>
                        <a:pt x="84" y="16"/>
                      </a:lnTo>
                      <a:lnTo>
                        <a:pt x="83" y="16"/>
                      </a:lnTo>
                      <a:lnTo>
                        <a:pt x="84" y="15"/>
                      </a:lnTo>
                      <a:lnTo>
                        <a:pt x="85" y="15"/>
                      </a:lnTo>
                      <a:lnTo>
                        <a:pt x="86" y="14"/>
                      </a:lnTo>
                      <a:lnTo>
                        <a:pt x="87" y="14"/>
                      </a:lnTo>
                      <a:lnTo>
                        <a:pt x="88" y="14"/>
                      </a:lnTo>
                      <a:lnTo>
                        <a:pt x="89" y="13"/>
                      </a:lnTo>
                      <a:lnTo>
                        <a:pt x="88" y="13"/>
                      </a:lnTo>
                      <a:lnTo>
                        <a:pt x="88" y="12"/>
                      </a:lnTo>
                      <a:lnTo>
                        <a:pt x="88" y="11"/>
                      </a:lnTo>
                      <a:lnTo>
                        <a:pt x="88" y="10"/>
                      </a:lnTo>
                      <a:lnTo>
                        <a:pt x="89" y="10"/>
                      </a:lnTo>
                      <a:lnTo>
                        <a:pt x="89" y="9"/>
                      </a:lnTo>
                      <a:lnTo>
                        <a:pt x="88" y="9"/>
                      </a:lnTo>
                      <a:lnTo>
                        <a:pt x="87" y="9"/>
                      </a:lnTo>
                      <a:lnTo>
                        <a:pt x="86" y="9"/>
                      </a:lnTo>
                      <a:lnTo>
                        <a:pt x="86" y="8"/>
                      </a:lnTo>
                      <a:lnTo>
                        <a:pt x="85" y="8"/>
                      </a:lnTo>
                      <a:lnTo>
                        <a:pt x="84" y="8"/>
                      </a:lnTo>
                      <a:lnTo>
                        <a:pt x="83" y="7"/>
                      </a:lnTo>
                      <a:lnTo>
                        <a:pt x="82" y="7"/>
                      </a:lnTo>
                      <a:lnTo>
                        <a:pt x="81" y="7"/>
                      </a:lnTo>
                      <a:lnTo>
                        <a:pt x="80" y="7"/>
                      </a:lnTo>
                      <a:lnTo>
                        <a:pt x="78" y="7"/>
                      </a:lnTo>
                      <a:lnTo>
                        <a:pt x="77" y="7"/>
                      </a:lnTo>
                      <a:lnTo>
                        <a:pt x="77" y="8"/>
                      </a:lnTo>
                      <a:lnTo>
                        <a:pt x="76" y="8"/>
                      </a:lnTo>
                      <a:lnTo>
                        <a:pt x="76" y="7"/>
                      </a:lnTo>
                      <a:lnTo>
                        <a:pt x="76" y="6"/>
                      </a:lnTo>
                      <a:lnTo>
                        <a:pt x="75" y="6"/>
                      </a:lnTo>
                      <a:lnTo>
                        <a:pt x="75" y="7"/>
                      </a:lnTo>
                      <a:lnTo>
                        <a:pt x="74" y="7"/>
                      </a:lnTo>
                      <a:lnTo>
                        <a:pt x="74" y="6"/>
                      </a:lnTo>
                      <a:lnTo>
                        <a:pt x="73" y="6"/>
                      </a:lnTo>
                      <a:lnTo>
                        <a:pt x="73" y="7"/>
                      </a:lnTo>
                      <a:lnTo>
                        <a:pt x="72" y="7"/>
                      </a:lnTo>
                      <a:lnTo>
                        <a:pt x="72" y="6"/>
                      </a:lnTo>
                      <a:lnTo>
                        <a:pt x="71" y="6"/>
                      </a:lnTo>
                      <a:lnTo>
                        <a:pt x="72" y="6"/>
                      </a:lnTo>
                      <a:lnTo>
                        <a:pt x="72" y="5"/>
                      </a:lnTo>
                      <a:lnTo>
                        <a:pt x="70" y="6"/>
                      </a:lnTo>
                      <a:lnTo>
                        <a:pt x="69" y="6"/>
                      </a:lnTo>
                      <a:lnTo>
                        <a:pt x="68" y="6"/>
                      </a:lnTo>
                      <a:lnTo>
                        <a:pt x="67" y="6"/>
                      </a:lnTo>
                      <a:lnTo>
                        <a:pt x="67" y="7"/>
                      </a:lnTo>
                      <a:lnTo>
                        <a:pt x="66" y="7"/>
                      </a:lnTo>
                      <a:lnTo>
                        <a:pt x="65" y="8"/>
                      </a:lnTo>
                      <a:lnTo>
                        <a:pt x="64" y="8"/>
                      </a:lnTo>
                      <a:lnTo>
                        <a:pt x="65" y="8"/>
                      </a:lnTo>
                      <a:lnTo>
                        <a:pt x="65" y="7"/>
                      </a:lnTo>
                      <a:lnTo>
                        <a:pt x="65" y="6"/>
                      </a:lnTo>
                      <a:lnTo>
                        <a:pt x="66" y="6"/>
                      </a:lnTo>
                      <a:lnTo>
                        <a:pt x="67" y="6"/>
                      </a:lnTo>
                      <a:lnTo>
                        <a:pt x="68" y="6"/>
                      </a:lnTo>
                      <a:lnTo>
                        <a:pt x="68" y="5"/>
                      </a:lnTo>
                      <a:lnTo>
                        <a:pt x="68" y="4"/>
                      </a:lnTo>
                      <a:lnTo>
                        <a:pt x="68" y="3"/>
                      </a:lnTo>
                      <a:lnTo>
                        <a:pt x="67" y="3"/>
                      </a:lnTo>
                      <a:lnTo>
                        <a:pt x="67" y="4"/>
                      </a:lnTo>
                      <a:lnTo>
                        <a:pt x="66" y="5"/>
                      </a:lnTo>
                      <a:lnTo>
                        <a:pt x="65" y="5"/>
                      </a:lnTo>
                      <a:lnTo>
                        <a:pt x="64" y="5"/>
                      </a:lnTo>
                      <a:lnTo>
                        <a:pt x="63" y="5"/>
                      </a:lnTo>
                      <a:lnTo>
                        <a:pt x="62" y="5"/>
                      </a:lnTo>
                      <a:lnTo>
                        <a:pt x="61" y="5"/>
                      </a:lnTo>
                      <a:lnTo>
                        <a:pt x="61" y="4"/>
                      </a:lnTo>
                      <a:lnTo>
                        <a:pt x="61" y="5"/>
                      </a:lnTo>
                      <a:lnTo>
                        <a:pt x="62" y="5"/>
                      </a:lnTo>
                      <a:lnTo>
                        <a:pt x="61" y="5"/>
                      </a:lnTo>
                      <a:lnTo>
                        <a:pt x="60" y="5"/>
                      </a:lnTo>
                      <a:lnTo>
                        <a:pt x="59" y="5"/>
                      </a:lnTo>
                      <a:lnTo>
                        <a:pt x="60" y="5"/>
                      </a:lnTo>
                      <a:lnTo>
                        <a:pt x="59" y="5"/>
                      </a:lnTo>
                      <a:lnTo>
                        <a:pt x="58" y="5"/>
                      </a:lnTo>
                      <a:lnTo>
                        <a:pt x="57" y="5"/>
                      </a:lnTo>
                      <a:lnTo>
                        <a:pt x="58" y="5"/>
                      </a:lnTo>
                      <a:lnTo>
                        <a:pt x="58" y="6"/>
                      </a:lnTo>
                      <a:lnTo>
                        <a:pt x="57" y="6"/>
                      </a:lnTo>
                      <a:lnTo>
                        <a:pt x="58" y="6"/>
                      </a:lnTo>
                      <a:lnTo>
                        <a:pt x="58" y="7"/>
                      </a:lnTo>
                      <a:lnTo>
                        <a:pt x="57" y="7"/>
                      </a:lnTo>
                      <a:lnTo>
                        <a:pt x="56" y="7"/>
                      </a:lnTo>
                      <a:lnTo>
                        <a:pt x="57" y="7"/>
                      </a:lnTo>
                      <a:lnTo>
                        <a:pt x="57" y="8"/>
                      </a:lnTo>
                      <a:lnTo>
                        <a:pt x="56" y="8"/>
                      </a:lnTo>
                      <a:lnTo>
                        <a:pt x="55" y="8"/>
                      </a:lnTo>
                      <a:lnTo>
                        <a:pt x="54" y="7"/>
                      </a:lnTo>
                      <a:lnTo>
                        <a:pt x="54" y="8"/>
                      </a:lnTo>
                      <a:lnTo>
                        <a:pt x="53" y="8"/>
                      </a:lnTo>
                      <a:lnTo>
                        <a:pt x="53" y="7"/>
                      </a:lnTo>
                      <a:lnTo>
                        <a:pt x="53" y="8"/>
                      </a:lnTo>
                      <a:lnTo>
                        <a:pt x="52" y="8"/>
                      </a:lnTo>
                      <a:lnTo>
                        <a:pt x="51" y="8"/>
                      </a:lnTo>
                      <a:lnTo>
                        <a:pt x="50" y="8"/>
                      </a:lnTo>
                      <a:lnTo>
                        <a:pt x="50" y="7"/>
                      </a:lnTo>
                      <a:lnTo>
                        <a:pt x="51" y="6"/>
                      </a:lnTo>
                      <a:lnTo>
                        <a:pt x="51" y="5"/>
                      </a:lnTo>
                      <a:lnTo>
                        <a:pt x="52" y="5"/>
                      </a:lnTo>
                      <a:lnTo>
                        <a:pt x="52" y="4"/>
                      </a:lnTo>
                      <a:lnTo>
                        <a:pt x="53" y="4"/>
                      </a:lnTo>
                      <a:lnTo>
                        <a:pt x="52" y="3"/>
                      </a:lnTo>
                      <a:lnTo>
                        <a:pt x="51" y="3"/>
                      </a:lnTo>
                      <a:lnTo>
                        <a:pt x="51" y="2"/>
                      </a:lnTo>
                      <a:lnTo>
                        <a:pt x="52" y="2"/>
                      </a:lnTo>
                      <a:lnTo>
                        <a:pt x="52" y="1"/>
                      </a:lnTo>
                      <a:lnTo>
                        <a:pt x="51" y="1"/>
                      </a:lnTo>
                      <a:lnTo>
                        <a:pt x="49" y="1"/>
                      </a:lnTo>
                      <a:lnTo>
                        <a:pt x="49" y="0"/>
                      </a:lnTo>
                      <a:lnTo>
                        <a:pt x="48"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sp>
          <p:nvSpPr>
            <p:cNvPr id="20652" name="Swaziland"/>
            <p:cNvSpPr>
              <a:spLocks noChangeAspect="1"/>
            </p:cNvSpPr>
            <p:nvPr/>
          </p:nvSpPr>
          <p:spPr bwMode="auto">
            <a:xfrm>
              <a:off x="2149" y="1695"/>
              <a:ext cx="11" cy="15"/>
            </a:xfrm>
            <a:custGeom>
              <a:avLst/>
              <a:gdLst>
                <a:gd name="T0" fmla="*/ 10 w 11"/>
                <a:gd name="T1" fmla="*/ 1 h 15"/>
                <a:gd name="T2" fmla="*/ 11 w 11"/>
                <a:gd name="T3" fmla="*/ 2 h 15"/>
                <a:gd name="T4" fmla="*/ 11 w 11"/>
                <a:gd name="T5" fmla="*/ 4 h 15"/>
                <a:gd name="T6" fmla="*/ 11 w 11"/>
                <a:gd name="T7" fmla="*/ 5 h 15"/>
                <a:gd name="T8" fmla="*/ 11 w 11"/>
                <a:gd name="T9" fmla="*/ 7 h 15"/>
                <a:gd name="T10" fmla="*/ 11 w 11"/>
                <a:gd name="T11" fmla="*/ 9 h 15"/>
                <a:gd name="T12" fmla="*/ 11 w 11"/>
                <a:gd name="T13" fmla="*/ 10 h 15"/>
                <a:gd name="T14" fmla="*/ 10 w 11"/>
                <a:gd name="T15" fmla="*/ 11 h 15"/>
                <a:gd name="T16" fmla="*/ 9 w 11"/>
                <a:gd name="T17" fmla="*/ 13 h 15"/>
                <a:gd name="T18" fmla="*/ 8 w 11"/>
                <a:gd name="T19" fmla="*/ 15 h 15"/>
                <a:gd name="T20" fmla="*/ 6 w 11"/>
                <a:gd name="T21" fmla="*/ 14 h 15"/>
                <a:gd name="T22" fmla="*/ 4 w 11"/>
                <a:gd name="T23" fmla="*/ 14 h 15"/>
                <a:gd name="T24" fmla="*/ 2 w 11"/>
                <a:gd name="T25" fmla="*/ 14 h 15"/>
                <a:gd name="T26" fmla="*/ 1 w 11"/>
                <a:gd name="T27" fmla="*/ 12 h 15"/>
                <a:gd name="T28" fmla="*/ 0 w 11"/>
                <a:gd name="T29" fmla="*/ 11 h 15"/>
                <a:gd name="T30" fmla="*/ 0 w 11"/>
                <a:gd name="T31" fmla="*/ 9 h 15"/>
                <a:gd name="T32" fmla="*/ 1 w 11"/>
                <a:gd name="T33" fmla="*/ 6 h 15"/>
                <a:gd name="T34" fmla="*/ 2 w 11"/>
                <a:gd name="T35" fmla="*/ 3 h 15"/>
                <a:gd name="T36" fmla="*/ 3 w 11"/>
                <a:gd name="T37" fmla="*/ 1 h 15"/>
                <a:gd name="T38" fmla="*/ 5 w 11"/>
                <a:gd name="T39" fmla="*/ 0 h 15"/>
                <a:gd name="T40" fmla="*/ 8 w 11"/>
                <a:gd name="T41" fmla="*/ 1 h 15"/>
                <a:gd name="T42" fmla="*/ 9 w 11"/>
                <a:gd name="T43" fmla="*/ 2 h 15"/>
                <a:gd name="T44" fmla="*/ 10 w 11"/>
                <a:gd name="T45" fmla="*/ 1 h 15"/>
                <a:gd name="T46" fmla="*/ 10 w 11"/>
                <a:gd name="T47" fmla="*/ 1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
                <a:gd name="T73" fmla="*/ 0 h 15"/>
                <a:gd name="T74" fmla="*/ 11 w 11"/>
                <a:gd name="T75" fmla="*/ 15 h 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 h="15">
                  <a:moveTo>
                    <a:pt x="10" y="1"/>
                  </a:moveTo>
                  <a:lnTo>
                    <a:pt x="11" y="2"/>
                  </a:lnTo>
                  <a:lnTo>
                    <a:pt x="11" y="4"/>
                  </a:lnTo>
                  <a:lnTo>
                    <a:pt x="11" y="5"/>
                  </a:lnTo>
                  <a:lnTo>
                    <a:pt x="11" y="7"/>
                  </a:lnTo>
                  <a:lnTo>
                    <a:pt x="11" y="9"/>
                  </a:lnTo>
                  <a:lnTo>
                    <a:pt x="11" y="10"/>
                  </a:lnTo>
                  <a:lnTo>
                    <a:pt x="10" y="11"/>
                  </a:lnTo>
                  <a:lnTo>
                    <a:pt x="9" y="13"/>
                  </a:lnTo>
                  <a:lnTo>
                    <a:pt x="8" y="15"/>
                  </a:lnTo>
                  <a:lnTo>
                    <a:pt x="6" y="14"/>
                  </a:lnTo>
                  <a:lnTo>
                    <a:pt x="4" y="14"/>
                  </a:lnTo>
                  <a:lnTo>
                    <a:pt x="2" y="14"/>
                  </a:lnTo>
                  <a:lnTo>
                    <a:pt x="1" y="12"/>
                  </a:lnTo>
                  <a:lnTo>
                    <a:pt x="0" y="11"/>
                  </a:lnTo>
                  <a:lnTo>
                    <a:pt x="0" y="9"/>
                  </a:lnTo>
                  <a:lnTo>
                    <a:pt x="1" y="6"/>
                  </a:lnTo>
                  <a:lnTo>
                    <a:pt x="2" y="3"/>
                  </a:lnTo>
                  <a:lnTo>
                    <a:pt x="3" y="1"/>
                  </a:lnTo>
                  <a:lnTo>
                    <a:pt x="5" y="0"/>
                  </a:lnTo>
                  <a:lnTo>
                    <a:pt x="8" y="1"/>
                  </a:lnTo>
                  <a:lnTo>
                    <a:pt x="9" y="2"/>
                  </a:lnTo>
                  <a:lnTo>
                    <a:pt x="1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53" name="Sweden"/>
            <p:cNvGrpSpPr>
              <a:grpSpLocks noChangeAspect="1"/>
            </p:cNvGrpSpPr>
            <p:nvPr/>
          </p:nvGrpSpPr>
          <p:grpSpPr bwMode="auto">
            <a:xfrm>
              <a:off x="1965" y="681"/>
              <a:ext cx="121" cy="197"/>
              <a:chOff x="1965" y="681"/>
              <a:chExt cx="121" cy="197"/>
            </a:xfrm>
          </p:grpSpPr>
          <p:sp>
            <p:nvSpPr>
              <p:cNvPr id="21201" name="D830"/>
              <p:cNvSpPr>
                <a:spLocks noChangeAspect="1"/>
              </p:cNvSpPr>
              <p:nvPr/>
            </p:nvSpPr>
            <p:spPr bwMode="auto">
              <a:xfrm>
                <a:off x="1965" y="681"/>
                <a:ext cx="121" cy="197"/>
              </a:xfrm>
              <a:custGeom>
                <a:avLst/>
                <a:gdLst>
                  <a:gd name="T0" fmla="*/ 113 w 121"/>
                  <a:gd name="T1" fmla="*/ 51 h 197"/>
                  <a:gd name="T2" fmla="*/ 107 w 121"/>
                  <a:gd name="T3" fmla="*/ 51 h 197"/>
                  <a:gd name="T4" fmla="*/ 103 w 121"/>
                  <a:gd name="T5" fmla="*/ 53 h 197"/>
                  <a:gd name="T6" fmla="*/ 101 w 121"/>
                  <a:gd name="T7" fmla="*/ 57 h 197"/>
                  <a:gd name="T8" fmla="*/ 97 w 121"/>
                  <a:gd name="T9" fmla="*/ 60 h 197"/>
                  <a:gd name="T10" fmla="*/ 95 w 121"/>
                  <a:gd name="T11" fmla="*/ 68 h 197"/>
                  <a:gd name="T12" fmla="*/ 96 w 121"/>
                  <a:gd name="T13" fmla="*/ 73 h 197"/>
                  <a:gd name="T14" fmla="*/ 91 w 121"/>
                  <a:gd name="T15" fmla="*/ 77 h 197"/>
                  <a:gd name="T16" fmla="*/ 85 w 121"/>
                  <a:gd name="T17" fmla="*/ 83 h 197"/>
                  <a:gd name="T18" fmla="*/ 76 w 121"/>
                  <a:gd name="T19" fmla="*/ 86 h 197"/>
                  <a:gd name="T20" fmla="*/ 70 w 121"/>
                  <a:gd name="T21" fmla="*/ 91 h 197"/>
                  <a:gd name="T22" fmla="*/ 67 w 121"/>
                  <a:gd name="T23" fmla="*/ 94 h 197"/>
                  <a:gd name="T24" fmla="*/ 62 w 121"/>
                  <a:gd name="T25" fmla="*/ 95 h 197"/>
                  <a:gd name="T26" fmla="*/ 58 w 121"/>
                  <a:gd name="T27" fmla="*/ 100 h 197"/>
                  <a:gd name="T28" fmla="*/ 58 w 121"/>
                  <a:gd name="T29" fmla="*/ 110 h 197"/>
                  <a:gd name="T30" fmla="*/ 56 w 121"/>
                  <a:gd name="T31" fmla="*/ 115 h 197"/>
                  <a:gd name="T32" fmla="*/ 57 w 121"/>
                  <a:gd name="T33" fmla="*/ 125 h 197"/>
                  <a:gd name="T34" fmla="*/ 51 w 121"/>
                  <a:gd name="T35" fmla="*/ 132 h 197"/>
                  <a:gd name="T36" fmla="*/ 57 w 121"/>
                  <a:gd name="T37" fmla="*/ 131 h 197"/>
                  <a:gd name="T38" fmla="*/ 64 w 121"/>
                  <a:gd name="T39" fmla="*/ 129 h 197"/>
                  <a:gd name="T40" fmla="*/ 71 w 121"/>
                  <a:gd name="T41" fmla="*/ 135 h 197"/>
                  <a:gd name="T42" fmla="*/ 67 w 121"/>
                  <a:gd name="T43" fmla="*/ 143 h 197"/>
                  <a:gd name="T44" fmla="*/ 56 w 121"/>
                  <a:gd name="T45" fmla="*/ 143 h 197"/>
                  <a:gd name="T46" fmla="*/ 49 w 121"/>
                  <a:gd name="T47" fmla="*/ 143 h 197"/>
                  <a:gd name="T48" fmla="*/ 63 w 121"/>
                  <a:gd name="T49" fmla="*/ 145 h 197"/>
                  <a:gd name="T50" fmla="*/ 66 w 121"/>
                  <a:gd name="T51" fmla="*/ 145 h 197"/>
                  <a:gd name="T52" fmla="*/ 60 w 121"/>
                  <a:gd name="T53" fmla="*/ 148 h 197"/>
                  <a:gd name="T54" fmla="*/ 53 w 121"/>
                  <a:gd name="T55" fmla="*/ 154 h 197"/>
                  <a:gd name="T56" fmla="*/ 53 w 121"/>
                  <a:gd name="T57" fmla="*/ 157 h 197"/>
                  <a:gd name="T58" fmla="*/ 52 w 121"/>
                  <a:gd name="T59" fmla="*/ 161 h 197"/>
                  <a:gd name="T60" fmla="*/ 51 w 121"/>
                  <a:gd name="T61" fmla="*/ 165 h 197"/>
                  <a:gd name="T62" fmla="*/ 49 w 121"/>
                  <a:gd name="T63" fmla="*/ 177 h 197"/>
                  <a:gd name="T64" fmla="*/ 37 w 121"/>
                  <a:gd name="T65" fmla="*/ 187 h 197"/>
                  <a:gd name="T66" fmla="*/ 29 w 121"/>
                  <a:gd name="T67" fmla="*/ 197 h 197"/>
                  <a:gd name="T68" fmla="*/ 17 w 121"/>
                  <a:gd name="T69" fmla="*/ 196 h 197"/>
                  <a:gd name="T70" fmla="*/ 13 w 121"/>
                  <a:gd name="T71" fmla="*/ 186 h 197"/>
                  <a:gd name="T72" fmla="*/ 17 w 121"/>
                  <a:gd name="T73" fmla="*/ 183 h 197"/>
                  <a:gd name="T74" fmla="*/ 9 w 121"/>
                  <a:gd name="T75" fmla="*/ 171 h 197"/>
                  <a:gd name="T76" fmla="*/ 6 w 121"/>
                  <a:gd name="T77" fmla="*/ 165 h 197"/>
                  <a:gd name="T78" fmla="*/ 4 w 121"/>
                  <a:gd name="T79" fmla="*/ 159 h 197"/>
                  <a:gd name="T80" fmla="*/ 1 w 121"/>
                  <a:gd name="T81" fmla="*/ 156 h 197"/>
                  <a:gd name="T82" fmla="*/ 2 w 121"/>
                  <a:gd name="T83" fmla="*/ 149 h 197"/>
                  <a:gd name="T84" fmla="*/ 6 w 121"/>
                  <a:gd name="T85" fmla="*/ 141 h 197"/>
                  <a:gd name="T86" fmla="*/ 13 w 121"/>
                  <a:gd name="T87" fmla="*/ 129 h 197"/>
                  <a:gd name="T88" fmla="*/ 16 w 121"/>
                  <a:gd name="T89" fmla="*/ 117 h 197"/>
                  <a:gd name="T90" fmla="*/ 9 w 121"/>
                  <a:gd name="T91" fmla="*/ 101 h 197"/>
                  <a:gd name="T92" fmla="*/ 11 w 121"/>
                  <a:gd name="T93" fmla="*/ 91 h 197"/>
                  <a:gd name="T94" fmla="*/ 22 w 121"/>
                  <a:gd name="T95" fmla="*/ 78 h 197"/>
                  <a:gd name="T96" fmla="*/ 25 w 121"/>
                  <a:gd name="T97" fmla="*/ 69 h 197"/>
                  <a:gd name="T98" fmla="*/ 33 w 121"/>
                  <a:gd name="T99" fmla="*/ 47 h 197"/>
                  <a:gd name="T100" fmla="*/ 43 w 121"/>
                  <a:gd name="T101" fmla="*/ 38 h 197"/>
                  <a:gd name="T102" fmla="*/ 48 w 121"/>
                  <a:gd name="T103" fmla="*/ 27 h 197"/>
                  <a:gd name="T104" fmla="*/ 57 w 121"/>
                  <a:gd name="T105" fmla="*/ 16 h 197"/>
                  <a:gd name="T106" fmla="*/ 66 w 121"/>
                  <a:gd name="T107" fmla="*/ 12 h 197"/>
                  <a:gd name="T108" fmla="*/ 76 w 121"/>
                  <a:gd name="T109" fmla="*/ 9 h 197"/>
                  <a:gd name="T110" fmla="*/ 83 w 121"/>
                  <a:gd name="T111" fmla="*/ 9 h 197"/>
                  <a:gd name="T112" fmla="*/ 84 w 121"/>
                  <a:gd name="T113" fmla="*/ 0 h 197"/>
                  <a:gd name="T114" fmla="*/ 92 w 121"/>
                  <a:gd name="T115" fmla="*/ 2 h 197"/>
                  <a:gd name="T116" fmla="*/ 113 w 121"/>
                  <a:gd name="T117" fmla="*/ 14 h 197"/>
                  <a:gd name="T118" fmla="*/ 117 w 121"/>
                  <a:gd name="T119" fmla="*/ 26 h 197"/>
                  <a:gd name="T120" fmla="*/ 120 w 121"/>
                  <a:gd name="T121" fmla="*/ 39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1"/>
                  <a:gd name="T184" fmla="*/ 0 h 197"/>
                  <a:gd name="T185" fmla="*/ 121 w 121"/>
                  <a:gd name="T186" fmla="*/ 197 h 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1" h="197">
                    <a:moveTo>
                      <a:pt x="121" y="51"/>
                    </a:moveTo>
                    <a:lnTo>
                      <a:pt x="120" y="51"/>
                    </a:lnTo>
                    <a:lnTo>
                      <a:pt x="120" y="52"/>
                    </a:lnTo>
                    <a:lnTo>
                      <a:pt x="119" y="51"/>
                    </a:lnTo>
                    <a:lnTo>
                      <a:pt x="117" y="51"/>
                    </a:lnTo>
                    <a:lnTo>
                      <a:pt x="116" y="51"/>
                    </a:lnTo>
                    <a:lnTo>
                      <a:pt x="114" y="51"/>
                    </a:lnTo>
                    <a:lnTo>
                      <a:pt x="113" y="51"/>
                    </a:lnTo>
                    <a:lnTo>
                      <a:pt x="112" y="52"/>
                    </a:lnTo>
                    <a:lnTo>
                      <a:pt x="111" y="52"/>
                    </a:lnTo>
                    <a:lnTo>
                      <a:pt x="110" y="52"/>
                    </a:lnTo>
                    <a:lnTo>
                      <a:pt x="110" y="51"/>
                    </a:lnTo>
                    <a:lnTo>
                      <a:pt x="109" y="50"/>
                    </a:lnTo>
                    <a:lnTo>
                      <a:pt x="108" y="50"/>
                    </a:lnTo>
                    <a:lnTo>
                      <a:pt x="108" y="51"/>
                    </a:lnTo>
                    <a:lnTo>
                      <a:pt x="107" y="51"/>
                    </a:lnTo>
                    <a:lnTo>
                      <a:pt x="106" y="51"/>
                    </a:lnTo>
                    <a:lnTo>
                      <a:pt x="106" y="50"/>
                    </a:lnTo>
                    <a:lnTo>
                      <a:pt x="105" y="50"/>
                    </a:lnTo>
                    <a:lnTo>
                      <a:pt x="105" y="51"/>
                    </a:lnTo>
                    <a:lnTo>
                      <a:pt x="105" y="53"/>
                    </a:lnTo>
                    <a:lnTo>
                      <a:pt x="104" y="53"/>
                    </a:lnTo>
                    <a:lnTo>
                      <a:pt x="104" y="54"/>
                    </a:lnTo>
                    <a:lnTo>
                      <a:pt x="103" y="53"/>
                    </a:lnTo>
                    <a:lnTo>
                      <a:pt x="102" y="53"/>
                    </a:lnTo>
                    <a:lnTo>
                      <a:pt x="101" y="53"/>
                    </a:lnTo>
                    <a:lnTo>
                      <a:pt x="102" y="54"/>
                    </a:lnTo>
                    <a:lnTo>
                      <a:pt x="103" y="55"/>
                    </a:lnTo>
                    <a:lnTo>
                      <a:pt x="102" y="55"/>
                    </a:lnTo>
                    <a:lnTo>
                      <a:pt x="101" y="55"/>
                    </a:lnTo>
                    <a:lnTo>
                      <a:pt x="101" y="56"/>
                    </a:lnTo>
                    <a:lnTo>
                      <a:pt x="101" y="57"/>
                    </a:lnTo>
                    <a:lnTo>
                      <a:pt x="100" y="57"/>
                    </a:lnTo>
                    <a:lnTo>
                      <a:pt x="99" y="57"/>
                    </a:lnTo>
                    <a:lnTo>
                      <a:pt x="98" y="57"/>
                    </a:lnTo>
                    <a:lnTo>
                      <a:pt x="98" y="58"/>
                    </a:lnTo>
                    <a:lnTo>
                      <a:pt x="96" y="58"/>
                    </a:lnTo>
                    <a:lnTo>
                      <a:pt x="96" y="59"/>
                    </a:lnTo>
                    <a:lnTo>
                      <a:pt x="97" y="59"/>
                    </a:lnTo>
                    <a:lnTo>
                      <a:pt x="97" y="60"/>
                    </a:lnTo>
                    <a:lnTo>
                      <a:pt x="98" y="61"/>
                    </a:lnTo>
                    <a:lnTo>
                      <a:pt x="97" y="62"/>
                    </a:lnTo>
                    <a:lnTo>
                      <a:pt x="97" y="63"/>
                    </a:lnTo>
                    <a:lnTo>
                      <a:pt x="96" y="64"/>
                    </a:lnTo>
                    <a:lnTo>
                      <a:pt x="95" y="65"/>
                    </a:lnTo>
                    <a:lnTo>
                      <a:pt x="94" y="66"/>
                    </a:lnTo>
                    <a:lnTo>
                      <a:pt x="94" y="67"/>
                    </a:lnTo>
                    <a:lnTo>
                      <a:pt x="95" y="68"/>
                    </a:lnTo>
                    <a:lnTo>
                      <a:pt x="94" y="68"/>
                    </a:lnTo>
                    <a:lnTo>
                      <a:pt x="95" y="69"/>
                    </a:lnTo>
                    <a:lnTo>
                      <a:pt x="96" y="70"/>
                    </a:lnTo>
                    <a:lnTo>
                      <a:pt x="97" y="71"/>
                    </a:lnTo>
                    <a:lnTo>
                      <a:pt x="98" y="72"/>
                    </a:lnTo>
                    <a:lnTo>
                      <a:pt x="97" y="73"/>
                    </a:lnTo>
                    <a:lnTo>
                      <a:pt x="96" y="74"/>
                    </a:lnTo>
                    <a:lnTo>
                      <a:pt x="96" y="73"/>
                    </a:lnTo>
                    <a:lnTo>
                      <a:pt x="96" y="72"/>
                    </a:lnTo>
                    <a:lnTo>
                      <a:pt x="95" y="73"/>
                    </a:lnTo>
                    <a:lnTo>
                      <a:pt x="95" y="74"/>
                    </a:lnTo>
                    <a:lnTo>
                      <a:pt x="94" y="74"/>
                    </a:lnTo>
                    <a:lnTo>
                      <a:pt x="94" y="75"/>
                    </a:lnTo>
                    <a:lnTo>
                      <a:pt x="93" y="76"/>
                    </a:lnTo>
                    <a:lnTo>
                      <a:pt x="92" y="77"/>
                    </a:lnTo>
                    <a:lnTo>
                      <a:pt x="91" y="77"/>
                    </a:lnTo>
                    <a:lnTo>
                      <a:pt x="91" y="78"/>
                    </a:lnTo>
                    <a:lnTo>
                      <a:pt x="90" y="80"/>
                    </a:lnTo>
                    <a:lnTo>
                      <a:pt x="89" y="81"/>
                    </a:lnTo>
                    <a:lnTo>
                      <a:pt x="88" y="81"/>
                    </a:lnTo>
                    <a:lnTo>
                      <a:pt x="88" y="82"/>
                    </a:lnTo>
                    <a:lnTo>
                      <a:pt x="87" y="82"/>
                    </a:lnTo>
                    <a:lnTo>
                      <a:pt x="86" y="83"/>
                    </a:lnTo>
                    <a:lnTo>
                      <a:pt x="85" y="83"/>
                    </a:lnTo>
                    <a:lnTo>
                      <a:pt x="84" y="83"/>
                    </a:lnTo>
                    <a:lnTo>
                      <a:pt x="82" y="84"/>
                    </a:lnTo>
                    <a:lnTo>
                      <a:pt x="82" y="85"/>
                    </a:lnTo>
                    <a:lnTo>
                      <a:pt x="81" y="85"/>
                    </a:lnTo>
                    <a:lnTo>
                      <a:pt x="80" y="86"/>
                    </a:lnTo>
                    <a:lnTo>
                      <a:pt x="79" y="85"/>
                    </a:lnTo>
                    <a:lnTo>
                      <a:pt x="78" y="86"/>
                    </a:lnTo>
                    <a:lnTo>
                      <a:pt x="76" y="86"/>
                    </a:lnTo>
                    <a:lnTo>
                      <a:pt x="76" y="88"/>
                    </a:lnTo>
                    <a:lnTo>
                      <a:pt x="75" y="88"/>
                    </a:lnTo>
                    <a:lnTo>
                      <a:pt x="74" y="89"/>
                    </a:lnTo>
                    <a:lnTo>
                      <a:pt x="72" y="88"/>
                    </a:lnTo>
                    <a:lnTo>
                      <a:pt x="71" y="89"/>
                    </a:lnTo>
                    <a:lnTo>
                      <a:pt x="71" y="90"/>
                    </a:lnTo>
                    <a:lnTo>
                      <a:pt x="70" y="90"/>
                    </a:lnTo>
                    <a:lnTo>
                      <a:pt x="70" y="91"/>
                    </a:lnTo>
                    <a:lnTo>
                      <a:pt x="68" y="92"/>
                    </a:lnTo>
                    <a:lnTo>
                      <a:pt x="69" y="92"/>
                    </a:lnTo>
                    <a:lnTo>
                      <a:pt x="68" y="93"/>
                    </a:lnTo>
                    <a:lnTo>
                      <a:pt x="67" y="93"/>
                    </a:lnTo>
                    <a:lnTo>
                      <a:pt x="66" y="93"/>
                    </a:lnTo>
                    <a:lnTo>
                      <a:pt x="67" y="93"/>
                    </a:lnTo>
                    <a:lnTo>
                      <a:pt x="68" y="94"/>
                    </a:lnTo>
                    <a:lnTo>
                      <a:pt x="67" y="94"/>
                    </a:lnTo>
                    <a:lnTo>
                      <a:pt x="67" y="95"/>
                    </a:lnTo>
                    <a:lnTo>
                      <a:pt x="66" y="95"/>
                    </a:lnTo>
                    <a:lnTo>
                      <a:pt x="65" y="96"/>
                    </a:lnTo>
                    <a:lnTo>
                      <a:pt x="64" y="96"/>
                    </a:lnTo>
                    <a:lnTo>
                      <a:pt x="63" y="95"/>
                    </a:lnTo>
                    <a:lnTo>
                      <a:pt x="62" y="95"/>
                    </a:lnTo>
                    <a:lnTo>
                      <a:pt x="62" y="94"/>
                    </a:lnTo>
                    <a:lnTo>
                      <a:pt x="62" y="95"/>
                    </a:lnTo>
                    <a:lnTo>
                      <a:pt x="63" y="97"/>
                    </a:lnTo>
                    <a:lnTo>
                      <a:pt x="63" y="98"/>
                    </a:lnTo>
                    <a:lnTo>
                      <a:pt x="62" y="98"/>
                    </a:lnTo>
                    <a:lnTo>
                      <a:pt x="63" y="99"/>
                    </a:lnTo>
                    <a:lnTo>
                      <a:pt x="62" y="100"/>
                    </a:lnTo>
                    <a:lnTo>
                      <a:pt x="61" y="101"/>
                    </a:lnTo>
                    <a:lnTo>
                      <a:pt x="59" y="100"/>
                    </a:lnTo>
                    <a:lnTo>
                      <a:pt x="58" y="100"/>
                    </a:lnTo>
                    <a:lnTo>
                      <a:pt x="58" y="102"/>
                    </a:lnTo>
                    <a:lnTo>
                      <a:pt x="58" y="103"/>
                    </a:lnTo>
                    <a:lnTo>
                      <a:pt x="60" y="104"/>
                    </a:lnTo>
                    <a:lnTo>
                      <a:pt x="59" y="105"/>
                    </a:lnTo>
                    <a:lnTo>
                      <a:pt x="59" y="106"/>
                    </a:lnTo>
                    <a:lnTo>
                      <a:pt x="58" y="108"/>
                    </a:lnTo>
                    <a:lnTo>
                      <a:pt x="58" y="109"/>
                    </a:lnTo>
                    <a:lnTo>
                      <a:pt x="58" y="110"/>
                    </a:lnTo>
                    <a:lnTo>
                      <a:pt x="59" y="111"/>
                    </a:lnTo>
                    <a:lnTo>
                      <a:pt x="59" y="112"/>
                    </a:lnTo>
                    <a:lnTo>
                      <a:pt x="58" y="112"/>
                    </a:lnTo>
                    <a:lnTo>
                      <a:pt x="56" y="111"/>
                    </a:lnTo>
                    <a:lnTo>
                      <a:pt x="56" y="112"/>
                    </a:lnTo>
                    <a:lnTo>
                      <a:pt x="56" y="113"/>
                    </a:lnTo>
                    <a:lnTo>
                      <a:pt x="55" y="114"/>
                    </a:lnTo>
                    <a:lnTo>
                      <a:pt x="56" y="115"/>
                    </a:lnTo>
                    <a:lnTo>
                      <a:pt x="56" y="116"/>
                    </a:lnTo>
                    <a:lnTo>
                      <a:pt x="56" y="117"/>
                    </a:lnTo>
                    <a:lnTo>
                      <a:pt x="56" y="118"/>
                    </a:lnTo>
                    <a:lnTo>
                      <a:pt x="56" y="119"/>
                    </a:lnTo>
                    <a:lnTo>
                      <a:pt x="56" y="121"/>
                    </a:lnTo>
                    <a:lnTo>
                      <a:pt x="56" y="122"/>
                    </a:lnTo>
                    <a:lnTo>
                      <a:pt x="57" y="123"/>
                    </a:lnTo>
                    <a:lnTo>
                      <a:pt x="57" y="125"/>
                    </a:lnTo>
                    <a:lnTo>
                      <a:pt x="56" y="126"/>
                    </a:lnTo>
                    <a:lnTo>
                      <a:pt x="58" y="126"/>
                    </a:lnTo>
                    <a:lnTo>
                      <a:pt x="58" y="128"/>
                    </a:lnTo>
                    <a:lnTo>
                      <a:pt x="57" y="129"/>
                    </a:lnTo>
                    <a:lnTo>
                      <a:pt x="56" y="130"/>
                    </a:lnTo>
                    <a:lnTo>
                      <a:pt x="54" y="131"/>
                    </a:lnTo>
                    <a:lnTo>
                      <a:pt x="53" y="131"/>
                    </a:lnTo>
                    <a:lnTo>
                      <a:pt x="51" y="132"/>
                    </a:lnTo>
                    <a:lnTo>
                      <a:pt x="49" y="133"/>
                    </a:lnTo>
                    <a:lnTo>
                      <a:pt x="48" y="133"/>
                    </a:lnTo>
                    <a:lnTo>
                      <a:pt x="49" y="134"/>
                    </a:lnTo>
                    <a:lnTo>
                      <a:pt x="51" y="133"/>
                    </a:lnTo>
                    <a:lnTo>
                      <a:pt x="53" y="133"/>
                    </a:lnTo>
                    <a:lnTo>
                      <a:pt x="54" y="133"/>
                    </a:lnTo>
                    <a:lnTo>
                      <a:pt x="55" y="132"/>
                    </a:lnTo>
                    <a:lnTo>
                      <a:pt x="57" y="131"/>
                    </a:lnTo>
                    <a:lnTo>
                      <a:pt x="58" y="129"/>
                    </a:lnTo>
                    <a:lnTo>
                      <a:pt x="59" y="128"/>
                    </a:lnTo>
                    <a:lnTo>
                      <a:pt x="59" y="127"/>
                    </a:lnTo>
                    <a:lnTo>
                      <a:pt x="60" y="127"/>
                    </a:lnTo>
                    <a:lnTo>
                      <a:pt x="61" y="128"/>
                    </a:lnTo>
                    <a:lnTo>
                      <a:pt x="62" y="128"/>
                    </a:lnTo>
                    <a:lnTo>
                      <a:pt x="64" y="128"/>
                    </a:lnTo>
                    <a:lnTo>
                      <a:pt x="64" y="129"/>
                    </a:lnTo>
                    <a:lnTo>
                      <a:pt x="65" y="130"/>
                    </a:lnTo>
                    <a:lnTo>
                      <a:pt x="66" y="131"/>
                    </a:lnTo>
                    <a:lnTo>
                      <a:pt x="68" y="131"/>
                    </a:lnTo>
                    <a:lnTo>
                      <a:pt x="68" y="132"/>
                    </a:lnTo>
                    <a:lnTo>
                      <a:pt x="67" y="132"/>
                    </a:lnTo>
                    <a:lnTo>
                      <a:pt x="68" y="133"/>
                    </a:lnTo>
                    <a:lnTo>
                      <a:pt x="69" y="134"/>
                    </a:lnTo>
                    <a:lnTo>
                      <a:pt x="71" y="135"/>
                    </a:lnTo>
                    <a:lnTo>
                      <a:pt x="72" y="136"/>
                    </a:lnTo>
                    <a:lnTo>
                      <a:pt x="72" y="137"/>
                    </a:lnTo>
                    <a:lnTo>
                      <a:pt x="71" y="138"/>
                    </a:lnTo>
                    <a:lnTo>
                      <a:pt x="71" y="139"/>
                    </a:lnTo>
                    <a:lnTo>
                      <a:pt x="70" y="140"/>
                    </a:lnTo>
                    <a:lnTo>
                      <a:pt x="69" y="141"/>
                    </a:lnTo>
                    <a:lnTo>
                      <a:pt x="69" y="142"/>
                    </a:lnTo>
                    <a:lnTo>
                      <a:pt x="67" y="143"/>
                    </a:lnTo>
                    <a:lnTo>
                      <a:pt x="64" y="144"/>
                    </a:lnTo>
                    <a:lnTo>
                      <a:pt x="63" y="144"/>
                    </a:lnTo>
                    <a:lnTo>
                      <a:pt x="62" y="144"/>
                    </a:lnTo>
                    <a:lnTo>
                      <a:pt x="61" y="142"/>
                    </a:lnTo>
                    <a:lnTo>
                      <a:pt x="60" y="143"/>
                    </a:lnTo>
                    <a:lnTo>
                      <a:pt x="59" y="142"/>
                    </a:lnTo>
                    <a:lnTo>
                      <a:pt x="58" y="142"/>
                    </a:lnTo>
                    <a:lnTo>
                      <a:pt x="56" y="143"/>
                    </a:lnTo>
                    <a:lnTo>
                      <a:pt x="55" y="141"/>
                    </a:lnTo>
                    <a:lnTo>
                      <a:pt x="55" y="142"/>
                    </a:lnTo>
                    <a:lnTo>
                      <a:pt x="53" y="141"/>
                    </a:lnTo>
                    <a:lnTo>
                      <a:pt x="51" y="142"/>
                    </a:lnTo>
                    <a:lnTo>
                      <a:pt x="50" y="141"/>
                    </a:lnTo>
                    <a:lnTo>
                      <a:pt x="49" y="142"/>
                    </a:lnTo>
                    <a:lnTo>
                      <a:pt x="48" y="143"/>
                    </a:lnTo>
                    <a:lnTo>
                      <a:pt x="49" y="143"/>
                    </a:lnTo>
                    <a:lnTo>
                      <a:pt x="52" y="143"/>
                    </a:lnTo>
                    <a:lnTo>
                      <a:pt x="54" y="143"/>
                    </a:lnTo>
                    <a:lnTo>
                      <a:pt x="56" y="144"/>
                    </a:lnTo>
                    <a:lnTo>
                      <a:pt x="57" y="145"/>
                    </a:lnTo>
                    <a:lnTo>
                      <a:pt x="57" y="146"/>
                    </a:lnTo>
                    <a:lnTo>
                      <a:pt x="58" y="145"/>
                    </a:lnTo>
                    <a:lnTo>
                      <a:pt x="60" y="145"/>
                    </a:lnTo>
                    <a:lnTo>
                      <a:pt x="63" y="145"/>
                    </a:lnTo>
                    <a:lnTo>
                      <a:pt x="66" y="145"/>
                    </a:lnTo>
                    <a:lnTo>
                      <a:pt x="68" y="144"/>
                    </a:lnTo>
                    <a:lnTo>
                      <a:pt x="69" y="144"/>
                    </a:lnTo>
                    <a:lnTo>
                      <a:pt x="69" y="145"/>
                    </a:lnTo>
                    <a:lnTo>
                      <a:pt x="68" y="145"/>
                    </a:lnTo>
                    <a:lnTo>
                      <a:pt x="68" y="146"/>
                    </a:lnTo>
                    <a:lnTo>
                      <a:pt x="67" y="146"/>
                    </a:lnTo>
                    <a:lnTo>
                      <a:pt x="66" y="145"/>
                    </a:lnTo>
                    <a:lnTo>
                      <a:pt x="66" y="146"/>
                    </a:lnTo>
                    <a:lnTo>
                      <a:pt x="67" y="147"/>
                    </a:lnTo>
                    <a:lnTo>
                      <a:pt x="64" y="149"/>
                    </a:lnTo>
                    <a:lnTo>
                      <a:pt x="63" y="150"/>
                    </a:lnTo>
                    <a:lnTo>
                      <a:pt x="62" y="150"/>
                    </a:lnTo>
                    <a:lnTo>
                      <a:pt x="61" y="150"/>
                    </a:lnTo>
                    <a:lnTo>
                      <a:pt x="61" y="149"/>
                    </a:lnTo>
                    <a:lnTo>
                      <a:pt x="60" y="148"/>
                    </a:lnTo>
                    <a:lnTo>
                      <a:pt x="60" y="150"/>
                    </a:lnTo>
                    <a:lnTo>
                      <a:pt x="59" y="151"/>
                    </a:lnTo>
                    <a:lnTo>
                      <a:pt x="58" y="152"/>
                    </a:lnTo>
                    <a:lnTo>
                      <a:pt x="57" y="152"/>
                    </a:lnTo>
                    <a:lnTo>
                      <a:pt x="56" y="152"/>
                    </a:lnTo>
                    <a:lnTo>
                      <a:pt x="55" y="152"/>
                    </a:lnTo>
                    <a:lnTo>
                      <a:pt x="54" y="154"/>
                    </a:lnTo>
                    <a:lnTo>
                      <a:pt x="53" y="154"/>
                    </a:lnTo>
                    <a:lnTo>
                      <a:pt x="51" y="154"/>
                    </a:lnTo>
                    <a:lnTo>
                      <a:pt x="47" y="154"/>
                    </a:lnTo>
                    <a:lnTo>
                      <a:pt x="48" y="154"/>
                    </a:lnTo>
                    <a:lnTo>
                      <a:pt x="49" y="154"/>
                    </a:lnTo>
                    <a:lnTo>
                      <a:pt x="50" y="155"/>
                    </a:lnTo>
                    <a:lnTo>
                      <a:pt x="52" y="155"/>
                    </a:lnTo>
                    <a:lnTo>
                      <a:pt x="53" y="156"/>
                    </a:lnTo>
                    <a:lnTo>
                      <a:pt x="53" y="157"/>
                    </a:lnTo>
                    <a:lnTo>
                      <a:pt x="51" y="157"/>
                    </a:lnTo>
                    <a:lnTo>
                      <a:pt x="50" y="156"/>
                    </a:lnTo>
                    <a:lnTo>
                      <a:pt x="49" y="156"/>
                    </a:lnTo>
                    <a:lnTo>
                      <a:pt x="51" y="157"/>
                    </a:lnTo>
                    <a:lnTo>
                      <a:pt x="52" y="158"/>
                    </a:lnTo>
                    <a:lnTo>
                      <a:pt x="52" y="159"/>
                    </a:lnTo>
                    <a:lnTo>
                      <a:pt x="52" y="160"/>
                    </a:lnTo>
                    <a:lnTo>
                      <a:pt x="52" y="161"/>
                    </a:lnTo>
                    <a:lnTo>
                      <a:pt x="52" y="162"/>
                    </a:lnTo>
                    <a:lnTo>
                      <a:pt x="51" y="163"/>
                    </a:lnTo>
                    <a:lnTo>
                      <a:pt x="52" y="164"/>
                    </a:lnTo>
                    <a:lnTo>
                      <a:pt x="51" y="164"/>
                    </a:lnTo>
                    <a:lnTo>
                      <a:pt x="50" y="163"/>
                    </a:lnTo>
                    <a:lnTo>
                      <a:pt x="50" y="164"/>
                    </a:lnTo>
                    <a:lnTo>
                      <a:pt x="50" y="165"/>
                    </a:lnTo>
                    <a:lnTo>
                      <a:pt x="51" y="165"/>
                    </a:lnTo>
                    <a:lnTo>
                      <a:pt x="51" y="167"/>
                    </a:lnTo>
                    <a:lnTo>
                      <a:pt x="50" y="168"/>
                    </a:lnTo>
                    <a:lnTo>
                      <a:pt x="51" y="169"/>
                    </a:lnTo>
                    <a:lnTo>
                      <a:pt x="51" y="170"/>
                    </a:lnTo>
                    <a:lnTo>
                      <a:pt x="50" y="172"/>
                    </a:lnTo>
                    <a:lnTo>
                      <a:pt x="49" y="173"/>
                    </a:lnTo>
                    <a:lnTo>
                      <a:pt x="50" y="175"/>
                    </a:lnTo>
                    <a:lnTo>
                      <a:pt x="49" y="177"/>
                    </a:lnTo>
                    <a:lnTo>
                      <a:pt x="49" y="179"/>
                    </a:lnTo>
                    <a:lnTo>
                      <a:pt x="47" y="182"/>
                    </a:lnTo>
                    <a:lnTo>
                      <a:pt x="46" y="185"/>
                    </a:lnTo>
                    <a:lnTo>
                      <a:pt x="45" y="187"/>
                    </a:lnTo>
                    <a:lnTo>
                      <a:pt x="43" y="187"/>
                    </a:lnTo>
                    <a:lnTo>
                      <a:pt x="41" y="187"/>
                    </a:lnTo>
                    <a:lnTo>
                      <a:pt x="39" y="187"/>
                    </a:lnTo>
                    <a:lnTo>
                      <a:pt x="37" y="187"/>
                    </a:lnTo>
                    <a:lnTo>
                      <a:pt x="35" y="187"/>
                    </a:lnTo>
                    <a:lnTo>
                      <a:pt x="33" y="187"/>
                    </a:lnTo>
                    <a:lnTo>
                      <a:pt x="33" y="189"/>
                    </a:lnTo>
                    <a:lnTo>
                      <a:pt x="31" y="188"/>
                    </a:lnTo>
                    <a:lnTo>
                      <a:pt x="30" y="190"/>
                    </a:lnTo>
                    <a:lnTo>
                      <a:pt x="29" y="192"/>
                    </a:lnTo>
                    <a:lnTo>
                      <a:pt x="30" y="195"/>
                    </a:lnTo>
                    <a:lnTo>
                      <a:pt x="29" y="197"/>
                    </a:lnTo>
                    <a:lnTo>
                      <a:pt x="28" y="197"/>
                    </a:lnTo>
                    <a:lnTo>
                      <a:pt x="26" y="196"/>
                    </a:lnTo>
                    <a:lnTo>
                      <a:pt x="23" y="197"/>
                    </a:lnTo>
                    <a:lnTo>
                      <a:pt x="20" y="197"/>
                    </a:lnTo>
                    <a:lnTo>
                      <a:pt x="18" y="197"/>
                    </a:lnTo>
                    <a:lnTo>
                      <a:pt x="16" y="197"/>
                    </a:lnTo>
                    <a:lnTo>
                      <a:pt x="16" y="196"/>
                    </a:lnTo>
                    <a:lnTo>
                      <a:pt x="17" y="196"/>
                    </a:lnTo>
                    <a:lnTo>
                      <a:pt x="17" y="195"/>
                    </a:lnTo>
                    <a:lnTo>
                      <a:pt x="18" y="194"/>
                    </a:lnTo>
                    <a:lnTo>
                      <a:pt x="17" y="193"/>
                    </a:lnTo>
                    <a:lnTo>
                      <a:pt x="16" y="191"/>
                    </a:lnTo>
                    <a:lnTo>
                      <a:pt x="15" y="189"/>
                    </a:lnTo>
                    <a:lnTo>
                      <a:pt x="14" y="188"/>
                    </a:lnTo>
                    <a:lnTo>
                      <a:pt x="13" y="187"/>
                    </a:lnTo>
                    <a:lnTo>
                      <a:pt x="13" y="186"/>
                    </a:lnTo>
                    <a:lnTo>
                      <a:pt x="14" y="186"/>
                    </a:lnTo>
                    <a:lnTo>
                      <a:pt x="16" y="186"/>
                    </a:lnTo>
                    <a:lnTo>
                      <a:pt x="15" y="186"/>
                    </a:lnTo>
                    <a:lnTo>
                      <a:pt x="15" y="185"/>
                    </a:lnTo>
                    <a:lnTo>
                      <a:pt x="14" y="184"/>
                    </a:lnTo>
                    <a:lnTo>
                      <a:pt x="15" y="184"/>
                    </a:lnTo>
                    <a:lnTo>
                      <a:pt x="16" y="184"/>
                    </a:lnTo>
                    <a:lnTo>
                      <a:pt x="17" y="183"/>
                    </a:lnTo>
                    <a:lnTo>
                      <a:pt x="17" y="182"/>
                    </a:lnTo>
                    <a:lnTo>
                      <a:pt x="16" y="181"/>
                    </a:lnTo>
                    <a:lnTo>
                      <a:pt x="14" y="180"/>
                    </a:lnTo>
                    <a:lnTo>
                      <a:pt x="13" y="178"/>
                    </a:lnTo>
                    <a:lnTo>
                      <a:pt x="11" y="177"/>
                    </a:lnTo>
                    <a:lnTo>
                      <a:pt x="10" y="175"/>
                    </a:lnTo>
                    <a:lnTo>
                      <a:pt x="10" y="173"/>
                    </a:lnTo>
                    <a:lnTo>
                      <a:pt x="9" y="171"/>
                    </a:lnTo>
                    <a:lnTo>
                      <a:pt x="8" y="171"/>
                    </a:lnTo>
                    <a:lnTo>
                      <a:pt x="7" y="171"/>
                    </a:lnTo>
                    <a:lnTo>
                      <a:pt x="8" y="170"/>
                    </a:lnTo>
                    <a:lnTo>
                      <a:pt x="7" y="169"/>
                    </a:lnTo>
                    <a:lnTo>
                      <a:pt x="7" y="168"/>
                    </a:lnTo>
                    <a:lnTo>
                      <a:pt x="8" y="167"/>
                    </a:lnTo>
                    <a:lnTo>
                      <a:pt x="8" y="165"/>
                    </a:lnTo>
                    <a:lnTo>
                      <a:pt x="6" y="165"/>
                    </a:lnTo>
                    <a:lnTo>
                      <a:pt x="6" y="164"/>
                    </a:lnTo>
                    <a:lnTo>
                      <a:pt x="6" y="163"/>
                    </a:lnTo>
                    <a:lnTo>
                      <a:pt x="6" y="162"/>
                    </a:lnTo>
                    <a:lnTo>
                      <a:pt x="5" y="162"/>
                    </a:lnTo>
                    <a:lnTo>
                      <a:pt x="3" y="161"/>
                    </a:lnTo>
                    <a:lnTo>
                      <a:pt x="5" y="160"/>
                    </a:lnTo>
                    <a:lnTo>
                      <a:pt x="5" y="159"/>
                    </a:lnTo>
                    <a:lnTo>
                      <a:pt x="4" y="159"/>
                    </a:lnTo>
                    <a:lnTo>
                      <a:pt x="5" y="158"/>
                    </a:lnTo>
                    <a:lnTo>
                      <a:pt x="4" y="157"/>
                    </a:lnTo>
                    <a:lnTo>
                      <a:pt x="4" y="158"/>
                    </a:lnTo>
                    <a:lnTo>
                      <a:pt x="3" y="159"/>
                    </a:lnTo>
                    <a:lnTo>
                      <a:pt x="3" y="158"/>
                    </a:lnTo>
                    <a:lnTo>
                      <a:pt x="3" y="157"/>
                    </a:lnTo>
                    <a:lnTo>
                      <a:pt x="2" y="157"/>
                    </a:lnTo>
                    <a:lnTo>
                      <a:pt x="1" y="156"/>
                    </a:lnTo>
                    <a:lnTo>
                      <a:pt x="1" y="155"/>
                    </a:lnTo>
                    <a:lnTo>
                      <a:pt x="1" y="153"/>
                    </a:lnTo>
                    <a:lnTo>
                      <a:pt x="1" y="152"/>
                    </a:lnTo>
                    <a:lnTo>
                      <a:pt x="0" y="151"/>
                    </a:lnTo>
                    <a:lnTo>
                      <a:pt x="0" y="150"/>
                    </a:lnTo>
                    <a:lnTo>
                      <a:pt x="1" y="148"/>
                    </a:lnTo>
                    <a:lnTo>
                      <a:pt x="2" y="148"/>
                    </a:lnTo>
                    <a:lnTo>
                      <a:pt x="2" y="149"/>
                    </a:lnTo>
                    <a:lnTo>
                      <a:pt x="2" y="151"/>
                    </a:lnTo>
                    <a:lnTo>
                      <a:pt x="3" y="150"/>
                    </a:lnTo>
                    <a:lnTo>
                      <a:pt x="3" y="151"/>
                    </a:lnTo>
                    <a:lnTo>
                      <a:pt x="5" y="150"/>
                    </a:lnTo>
                    <a:lnTo>
                      <a:pt x="6" y="145"/>
                    </a:lnTo>
                    <a:lnTo>
                      <a:pt x="5" y="144"/>
                    </a:lnTo>
                    <a:lnTo>
                      <a:pt x="5" y="142"/>
                    </a:lnTo>
                    <a:lnTo>
                      <a:pt x="6" y="141"/>
                    </a:lnTo>
                    <a:lnTo>
                      <a:pt x="7" y="139"/>
                    </a:lnTo>
                    <a:lnTo>
                      <a:pt x="7" y="137"/>
                    </a:lnTo>
                    <a:lnTo>
                      <a:pt x="9" y="137"/>
                    </a:lnTo>
                    <a:lnTo>
                      <a:pt x="12" y="136"/>
                    </a:lnTo>
                    <a:lnTo>
                      <a:pt x="13" y="134"/>
                    </a:lnTo>
                    <a:lnTo>
                      <a:pt x="13" y="133"/>
                    </a:lnTo>
                    <a:lnTo>
                      <a:pt x="12" y="132"/>
                    </a:lnTo>
                    <a:lnTo>
                      <a:pt x="13" y="129"/>
                    </a:lnTo>
                    <a:lnTo>
                      <a:pt x="14" y="128"/>
                    </a:lnTo>
                    <a:lnTo>
                      <a:pt x="13" y="127"/>
                    </a:lnTo>
                    <a:lnTo>
                      <a:pt x="12" y="124"/>
                    </a:lnTo>
                    <a:lnTo>
                      <a:pt x="10" y="122"/>
                    </a:lnTo>
                    <a:lnTo>
                      <a:pt x="11" y="121"/>
                    </a:lnTo>
                    <a:lnTo>
                      <a:pt x="13" y="120"/>
                    </a:lnTo>
                    <a:lnTo>
                      <a:pt x="15" y="119"/>
                    </a:lnTo>
                    <a:lnTo>
                      <a:pt x="16" y="117"/>
                    </a:lnTo>
                    <a:lnTo>
                      <a:pt x="16" y="114"/>
                    </a:lnTo>
                    <a:lnTo>
                      <a:pt x="12" y="112"/>
                    </a:lnTo>
                    <a:lnTo>
                      <a:pt x="11" y="110"/>
                    </a:lnTo>
                    <a:lnTo>
                      <a:pt x="10" y="108"/>
                    </a:lnTo>
                    <a:lnTo>
                      <a:pt x="10" y="105"/>
                    </a:lnTo>
                    <a:lnTo>
                      <a:pt x="11" y="103"/>
                    </a:lnTo>
                    <a:lnTo>
                      <a:pt x="10" y="101"/>
                    </a:lnTo>
                    <a:lnTo>
                      <a:pt x="9" y="101"/>
                    </a:lnTo>
                    <a:lnTo>
                      <a:pt x="9" y="99"/>
                    </a:lnTo>
                    <a:lnTo>
                      <a:pt x="10" y="98"/>
                    </a:lnTo>
                    <a:lnTo>
                      <a:pt x="10" y="97"/>
                    </a:lnTo>
                    <a:lnTo>
                      <a:pt x="10" y="96"/>
                    </a:lnTo>
                    <a:lnTo>
                      <a:pt x="10" y="94"/>
                    </a:lnTo>
                    <a:lnTo>
                      <a:pt x="11" y="93"/>
                    </a:lnTo>
                    <a:lnTo>
                      <a:pt x="12" y="92"/>
                    </a:lnTo>
                    <a:lnTo>
                      <a:pt x="11" y="91"/>
                    </a:lnTo>
                    <a:lnTo>
                      <a:pt x="10" y="90"/>
                    </a:lnTo>
                    <a:lnTo>
                      <a:pt x="9" y="87"/>
                    </a:lnTo>
                    <a:lnTo>
                      <a:pt x="10" y="85"/>
                    </a:lnTo>
                    <a:lnTo>
                      <a:pt x="11" y="83"/>
                    </a:lnTo>
                    <a:lnTo>
                      <a:pt x="13" y="81"/>
                    </a:lnTo>
                    <a:lnTo>
                      <a:pt x="15" y="80"/>
                    </a:lnTo>
                    <a:lnTo>
                      <a:pt x="18" y="78"/>
                    </a:lnTo>
                    <a:lnTo>
                      <a:pt x="22" y="78"/>
                    </a:lnTo>
                    <a:lnTo>
                      <a:pt x="25" y="78"/>
                    </a:lnTo>
                    <a:lnTo>
                      <a:pt x="27" y="78"/>
                    </a:lnTo>
                    <a:lnTo>
                      <a:pt x="29" y="77"/>
                    </a:lnTo>
                    <a:lnTo>
                      <a:pt x="29" y="75"/>
                    </a:lnTo>
                    <a:lnTo>
                      <a:pt x="29" y="73"/>
                    </a:lnTo>
                    <a:lnTo>
                      <a:pt x="28" y="72"/>
                    </a:lnTo>
                    <a:lnTo>
                      <a:pt x="26" y="70"/>
                    </a:lnTo>
                    <a:lnTo>
                      <a:pt x="25" y="69"/>
                    </a:lnTo>
                    <a:lnTo>
                      <a:pt x="27" y="67"/>
                    </a:lnTo>
                    <a:lnTo>
                      <a:pt x="29" y="65"/>
                    </a:lnTo>
                    <a:lnTo>
                      <a:pt x="31" y="62"/>
                    </a:lnTo>
                    <a:lnTo>
                      <a:pt x="32" y="61"/>
                    </a:lnTo>
                    <a:lnTo>
                      <a:pt x="33" y="55"/>
                    </a:lnTo>
                    <a:lnTo>
                      <a:pt x="33" y="51"/>
                    </a:lnTo>
                    <a:lnTo>
                      <a:pt x="33" y="49"/>
                    </a:lnTo>
                    <a:lnTo>
                      <a:pt x="33" y="47"/>
                    </a:lnTo>
                    <a:lnTo>
                      <a:pt x="34" y="47"/>
                    </a:lnTo>
                    <a:lnTo>
                      <a:pt x="36" y="47"/>
                    </a:lnTo>
                    <a:lnTo>
                      <a:pt x="38" y="46"/>
                    </a:lnTo>
                    <a:lnTo>
                      <a:pt x="39" y="45"/>
                    </a:lnTo>
                    <a:lnTo>
                      <a:pt x="40" y="44"/>
                    </a:lnTo>
                    <a:lnTo>
                      <a:pt x="40" y="42"/>
                    </a:lnTo>
                    <a:lnTo>
                      <a:pt x="41" y="40"/>
                    </a:lnTo>
                    <a:lnTo>
                      <a:pt x="43" y="38"/>
                    </a:lnTo>
                    <a:lnTo>
                      <a:pt x="45" y="36"/>
                    </a:lnTo>
                    <a:lnTo>
                      <a:pt x="46" y="35"/>
                    </a:lnTo>
                    <a:lnTo>
                      <a:pt x="49" y="33"/>
                    </a:lnTo>
                    <a:lnTo>
                      <a:pt x="50" y="32"/>
                    </a:lnTo>
                    <a:lnTo>
                      <a:pt x="50" y="31"/>
                    </a:lnTo>
                    <a:lnTo>
                      <a:pt x="50" y="30"/>
                    </a:lnTo>
                    <a:lnTo>
                      <a:pt x="49" y="28"/>
                    </a:lnTo>
                    <a:lnTo>
                      <a:pt x="48" y="27"/>
                    </a:lnTo>
                    <a:lnTo>
                      <a:pt x="48" y="26"/>
                    </a:lnTo>
                    <a:lnTo>
                      <a:pt x="51" y="24"/>
                    </a:lnTo>
                    <a:lnTo>
                      <a:pt x="52" y="23"/>
                    </a:lnTo>
                    <a:lnTo>
                      <a:pt x="52" y="21"/>
                    </a:lnTo>
                    <a:lnTo>
                      <a:pt x="53" y="19"/>
                    </a:lnTo>
                    <a:lnTo>
                      <a:pt x="54" y="18"/>
                    </a:lnTo>
                    <a:lnTo>
                      <a:pt x="56" y="17"/>
                    </a:lnTo>
                    <a:lnTo>
                      <a:pt x="57" y="16"/>
                    </a:lnTo>
                    <a:lnTo>
                      <a:pt x="59" y="16"/>
                    </a:lnTo>
                    <a:lnTo>
                      <a:pt x="61" y="16"/>
                    </a:lnTo>
                    <a:lnTo>
                      <a:pt x="63" y="18"/>
                    </a:lnTo>
                    <a:lnTo>
                      <a:pt x="64" y="18"/>
                    </a:lnTo>
                    <a:lnTo>
                      <a:pt x="65" y="16"/>
                    </a:lnTo>
                    <a:lnTo>
                      <a:pt x="66" y="14"/>
                    </a:lnTo>
                    <a:lnTo>
                      <a:pt x="66" y="13"/>
                    </a:lnTo>
                    <a:lnTo>
                      <a:pt x="66" y="12"/>
                    </a:lnTo>
                    <a:lnTo>
                      <a:pt x="66" y="10"/>
                    </a:lnTo>
                    <a:lnTo>
                      <a:pt x="67" y="9"/>
                    </a:lnTo>
                    <a:lnTo>
                      <a:pt x="68" y="9"/>
                    </a:lnTo>
                    <a:lnTo>
                      <a:pt x="69" y="9"/>
                    </a:lnTo>
                    <a:lnTo>
                      <a:pt x="71" y="9"/>
                    </a:lnTo>
                    <a:lnTo>
                      <a:pt x="73" y="9"/>
                    </a:lnTo>
                    <a:lnTo>
                      <a:pt x="75" y="9"/>
                    </a:lnTo>
                    <a:lnTo>
                      <a:pt x="76" y="9"/>
                    </a:lnTo>
                    <a:lnTo>
                      <a:pt x="78" y="10"/>
                    </a:lnTo>
                    <a:lnTo>
                      <a:pt x="79" y="10"/>
                    </a:lnTo>
                    <a:lnTo>
                      <a:pt x="81" y="10"/>
                    </a:lnTo>
                    <a:lnTo>
                      <a:pt x="82" y="11"/>
                    </a:lnTo>
                    <a:lnTo>
                      <a:pt x="83" y="10"/>
                    </a:lnTo>
                    <a:lnTo>
                      <a:pt x="84" y="10"/>
                    </a:lnTo>
                    <a:lnTo>
                      <a:pt x="84" y="9"/>
                    </a:lnTo>
                    <a:lnTo>
                      <a:pt x="83" y="9"/>
                    </a:lnTo>
                    <a:lnTo>
                      <a:pt x="83" y="7"/>
                    </a:lnTo>
                    <a:lnTo>
                      <a:pt x="84" y="6"/>
                    </a:lnTo>
                    <a:lnTo>
                      <a:pt x="84" y="5"/>
                    </a:lnTo>
                    <a:lnTo>
                      <a:pt x="85" y="4"/>
                    </a:lnTo>
                    <a:lnTo>
                      <a:pt x="85" y="3"/>
                    </a:lnTo>
                    <a:lnTo>
                      <a:pt x="85" y="2"/>
                    </a:lnTo>
                    <a:lnTo>
                      <a:pt x="84" y="1"/>
                    </a:lnTo>
                    <a:lnTo>
                      <a:pt x="84" y="0"/>
                    </a:lnTo>
                    <a:lnTo>
                      <a:pt x="85" y="0"/>
                    </a:lnTo>
                    <a:lnTo>
                      <a:pt x="86" y="0"/>
                    </a:lnTo>
                    <a:lnTo>
                      <a:pt x="87" y="0"/>
                    </a:lnTo>
                    <a:lnTo>
                      <a:pt x="88" y="0"/>
                    </a:lnTo>
                    <a:lnTo>
                      <a:pt x="89" y="0"/>
                    </a:lnTo>
                    <a:lnTo>
                      <a:pt x="90" y="1"/>
                    </a:lnTo>
                    <a:lnTo>
                      <a:pt x="91" y="2"/>
                    </a:lnTo>
                    <a:lnTo>
                      <a:pt x="92" y="2"/>
                    </a:lnTo>
                    <a:lnTo>
                      <a:pt x="94" y="4"/>
                    </a:lnTo>
                    <a:lnTo>
                      <a:pt x="97" y="6"/>
                    </a:lnTo>
                    <a:lnTo>
                      <a:pt x="99" y="7"/>
                    </a:lnTo>
                    <a:lnTo>
                      <a:pt x="102" y="9"/>
                    </a:lnTo>
                    <a:lnTo>
                      <a:pt x="105" y="9"/>
                    </a:lnTo>
                    <a:lnTo>
                      <a:pt x="108" y="10"/>
                    </a:lnTo>
                    <a:lnTo>
                      <a:pt x="111" y="12"/>
                    </a:lnTo>
                    <a:lnTo>
                      <a:pt x="113" y="14"/>
                    </a:lnTo>
                    <a:lnTo>
                      <a:pt x="115" y="16"/>
                    </a:lnTo>
                    <a:lnTo>
                      <a:pt x="116" y="18"/>
                    </a:lnTo>
                    <a:lnTo>
                      <a:pt x="117" y="19"/>
                    </a:lnTo>
                    <a:lnTo>
                      <a:pt x="116" y="20"/>
                    </a:lnTo>
                    <a:lnTo>
                      <a:pt x="116" y="22"/>
                    </a:lnTo>
                    <a:lnTo>
                      <a:pt x="116" y="24"/>
                    </a:lnTo>
                    <a:lnTo>
                      <a:pt x="116" y="26"/>
                    </a:lnTo>
                    <a:lnTo>
                      <a:pt x="117" y="26"/>
                    </a:lnTo>
                    <a:lnTo>
                      <a:pt x="117" y="28"/>
                    </a:lnTo>
                    <a:lnTo>
                      <a:pt x="117" y="29"/>
                    </a:lnTo>
                    <a:lnTo>
                      <a:pt x="116" y="30"/>
                    </a:lnTo>
                    <a:lnTo>
                      <a:pt x="116" y="32"/>
                    </a:lnTo>
                    <a:lnTo>
                      <a:pt x="118" y="34"/>
                    </a:lnTo>
                    <a:lnTo>
                      <a:pt x="119" y="36"/>
                    </a:lnTo>
                    <a:lnTo>
                      <a:pt x="120" y="37"/>
                    </a:lnTo>
                    <a:lnTo>
                      <a:pt x="120" y="39"/>
                    </a:lnTo>
                    <a:lnTo>
                      <a:pt x="120" y="40"/>
                    </a:lnTo>
                    <a:lnTo>
                      <a:pt x="118" y="41"/>
                    </a:lnTo>
                    <a:lnTo>
                      <a:pt x="118" y="43"/>
                    </a:lnTo>
                    <a:lnTo>
                      <a:pt x="118" y="46"/>
                    </a:lnTo>
                    <a:lnTo>
                      <a:pt x="120" y="48"/>
                    </a:lnTo>
                    <a:lnTo>
                      <a:pt x="121" y="49"/>
                    </a:lnTo>
                    <a:lnTo>
                      <a:pt x="121" y="5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02" name="D831"/>
              <p:cNvSpPr>
                <a:spLocks noChangeAspect="1"/>
              </p:cNvSpPr>
              <p:nvPr/>
            </p:nvSpPr>
            <p:spPr bwMode="auto">
              <a:xfrm>
                <a:off x="2014" y="852"/>
                <a:ext cx="6" cy="15"/>
              </a:xfrm>
              <a:custGeom>
                <a:avLst/>
                <a:gdLst>
                  <a:gd name="T0" fmla="*/ 0 w 6"/>
                  <a:gd name="T1" fmla="*/ 14 h 15"/>
                  <a:gd name="T2" fmla="*/ 0 w 6"/>
                  <a:gd name="T3" fmla="*/ 13 h 15"/>
                  <a:gd name="T4" fmla="*/ 0 w 6"/>
                  <a:gd name="T5" fmla="*/ 12 h 15"/>
                  <a:gd name="T6" fmla="*/ 1 w 6"/>
                  <a:gd name="T7" fmla="*/ 10 h 15"/>
                  <a:gd name="T8" fmla="*/ 2 w 6"/>
                  <a:gd name="T9" fmla="*/ 7 h 15"/>
                  <a:gd name="T10" fmla="*/ 3 w 6"/>
                  <a:gd name="T11" fmla="*/ 6 h 15"/>
                  <a:gd name="T12" fmla="*/ 4 w 6"/>
                  <a:gd name="T13" fmla="*/ 3 h 15"/>
                  <a:gd name="T14" fmla="*/ 5 w 6"/>
                  <a:gd name="T15" fmla="*/ 2 h 15"/>
                  <a:gd name="T16" fmla="*/ 5 w 6"/>
                  <a:gd name="T17" fmla="*/ 1 h 15"/>
                  <a:gd name="T18" fmla="*/ 6 w 6"/>
                  <a:gd name="T19" fmla="*/ 0 h 15"/>
                  <a:gd name="T20" fmla="*/ 6 w 6"/>
                  <a:gd name="T21" fmla="*/ 1 h 15"/>
                  <a:gd name="T22" fmla="*/ 5 w 6"/>
                  <a:gd name="T23" fmla="*/ 1 h 15"/>
                  <a:gd name="T24" fmla="*/ 5 w 6"/>
                  <a:gd name="T25" fmla="*/ 3 h 15"/>
                  <a:gd name="T26" fmla="*/ 4 w 6"/>
                  <a:gd name="T27" fmla="*/ 6 h 15"/>
                  <a:gd name="T28" fmla="*/ 3 w 6"/>
                  <a:gd name="T29" fmla="*/ 7 h 15"/>
                  <a:gd name="T30" fmla="*/ 2 w 6"/>
                  <a:gd name="T31" fmla="*/ 10 h 15"/>
                  <a:gd name="T32" fmla="*/ 2 w 6"/>
                  <a:gd name="T33" fmla="*/ 12 h 15"/>
                  <a:gd name="T34" fmla="*/ 1 w 6"/>
                  <a:gd name="T35" fmla="*/ 14 h 15"/>
                  <a:gd name="T36" fmla="*/ 0 w 6"/>
                  <a:gd name="T37" fmla="*/ 14 h 15"/>
                  <a:gd name="T38" fmla="*/ 0 w 6"/>
                  <a:gd name="T39" fmla="*/ 15 h 15"/>
                  <a:gd name="T40" fmla="*/ 0 w 6"/>
                  <a:gd name="T41" fmla="*/ 14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15"/>
                  <a:gd name="T65" fmla="*/ 6 w 6"/>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15">
                    <a:moveTo>
                      <a:pt x="0" y="14"/>
                    </a:moveTo>
                    <a:lnTo>
                      <a:pt x="0" y="13"/>
                    </a:lnTo>
                    <a:lnTo>
                      <a:pt x="0" y="12"/>
                    </a:lnTo>
                    <a:lnTo>
                      <a:pt x="1" y="10"/>
                    </a:lnTo>
                    <a:lnTo>
                      <a:pt x="2" y="7"/>
                    </a:lnTo>
                    <a:lnTo>
                      <a:pt x="3" y="6"/>
                    </a:lnTo>
                    <a:lnTo>
                      <a:pt x="4" y="3"/>
                    </a:lnTo>
                    <a:lnTo>
                      <a:pt x="5" y="2"/>
                    </a:lnTo>
                    <a:lnTo>
                      <a:pt x="5" y="1"/>
                    </a:lnTo>
                    <a:lnTo>
                      <a:pt x="6" y="0"/>
                    </a:lnTo>
                    <a:lnTo>
                      <a:pt x="6" y="1"/>
                    </a:lnTo>
                    <a:lnTo>
                      <a:pt x="5" y="1"/>
                    </a:lnTo>
                    <a:lnTo>
                      <a:pt x="5" y="3"/>
                    </a:lnTo>
                    <a:lnTo>
                      <a:pt x="4" y="6"/>
                    </a:lnTo>
                    <a:lnTo>
                      <a:pt x="3" y="7"/>
                    </a:lnTo>
                    <a:lnTo>
                      <a:pt x="2" y="10"/>
                    </a:lnTo>
                    <a:lnTo>
                      <a:pt x="2" y="12"/>
                    </a:lnTo>
                    <a:lnTo>
                      <a:pt x="1" y="14"/>
                    </a:lnTo>
                    <a:lnTo>
                      <a:pt x="0" y="14"/>
                    </a:lnTo>
                    <a:lnTo>
                      <a:pt x="0" y="15"/>
                    </a:lnTo>
                    <a:lnTo>
                      <a:pt x="0" y="1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03" name="D832"/>
              <p:cNvSpPr>
                <a:spLocks noChangeAspect="1"/>
              </p:cNvSpPr>
              <p:nvPr/>
            </p:nvSpPr>
            <p:spPr bwMode="auto">
              <a:xfrm>
                <a:off x="2030" y="845"/>
                <a:ext cx="8" cy="13"/>
              </a:xfrm>
              <a:custGeom>
                <a:avLst/>
                <a:gdLst>
                  <a:gd name="T0" fmla="*/ 1 w 8"/>
                  <a:gd name="T1" fmla="*/ 12 h 13"/>
                  <a:gd name="T2" fmla="*/ 1 w 8"/>
                  <a:gd name="T3" fmla="*/ 11 h 13"/>
                  <a:gd name="T4" fmla="*/ 0 w 8"/>
                  <a:gd name="T5" fmla="*/ 11 h 13"/>
                  <a:gd name="T6" fmla="*/ 1 w 8"/>
                  <a:gd name="T7" fmla="*/ 10 h 13"/>
                  <a:gd name="T8" fmla="*/ 0 w 8"/>
                  <a:gd name="T9" fmla="*/ 9 h 13"/>
                  <a:gd name="T10" fmla="*/ 0 w 8"/>
                  <a:gd name="T11" fmla="*/ 8 h 13"/>
                  <a:gd name="T12" fmla="*/ 0 w 8"/>
                  <a:gd name="T13" fmla="*/ 7 h 13"/>
                  <a:gd name="T14" fmla="*/ 0 w 8"/>
                  <a:gd name="T15" fmla="*/ 6 h 13"/>
                  <a:gd name="T16" fmla="*/ 1 w 8"/>
                  <a:gd name="T17" fmla="*/ 5 h 13"/>
                  <a:gd name="T18" fmla="*/ 2 w 8"/>
                  <a:gd name="T19" fmla="*/ 3 h 13"/>
                  <a:gd name="T20" fmla="*/ 4 w 8"/>
                  <a:gd name="T21" fmla="*/ 1 h 13"/>
                  <a:gd name="T22" fmla="*/ 5 w 8"/>
                  <a:gd name="T23" fmla="*/ 0 h 13"/>
                  <a:gd name="T24" fmla="*/ 6 w 8"/>
                  <a:gd name="T25" fmla="*/ 1 h 13"/>
                  <a:gd name="T26" fmla="*/ 7 w 8"/>
                  <a:gd name="T27" fmla="*/ 0 h 13"/>
                  <a:gd name="T28" fmla="*/ 8 w 8"/>
                  <a:gd name="T29" fmla="*/ 0 h 13"/>
                  <a:gd name="T30" fmla="*/ 8 w 8"/>
                  <a:gd name="T31" fmla="*/ 1 h 13"/>
                  <a:gd name="T32" fmla="*/ 8 w 8"/>
                  <a:gd name="T33" fmla="*/ 2 h 13"/>
                  <a:gd name="T34" fmla="*/ 7 w 8"/>
                  <a:gd name="T35" fmla="*/ 2 h 13"/>
                  <a:gd name="T36" fmla="*/ 7 w 8"/>
                  <a:gd name="T37" fmla="*/ 3 h 13"/>
                  <a:gd name="T38" fmla="*/ 7 w 8"/>
                  <a:gd name="T39" fmla="*/ 5 h 13"/>
                  <a:gd name="T40" fmla="*/ 7 w 8"/>
                  <a:gd name="T41" fmla="*/ 7 h 13"/>
                  <a:gd name="T42" fmla="*/ 6 w 8"/>
                  <a:gd name="T43" fmla="*/ 7 h 13"/>
                  <a:gd name="T44" fmla="*/ 5 w 8"/>
                  <a:gd name="T45" fmla="*/ 8 h 13"/>
                  <a:gd name="T46" fmla="*/ 4 w 8"/>
                  <a:gd name="T47" fmla="*/ 9 h 13"/>
                  <a:gd name="T48" fmla="*/ 3 w 8"/>
                  <a:gd name="T49" fmla="*/ 10 h 13"/>
                  <a:gd name="T50" fmla="*/ 2 w 8"/>
                  <a:gd name="T51" fmla="*/ 11 h 13"/>
                  <a:gd name="T52" fmla="*/ 1 w 8"/>
                  <a:gd name="T53" fmla="*/ 12 h 13"/>
                  <a:gd name="T54" fmla="*/ 0 w 8"/>
                  <a:gd name="T55" fmla="*/ 13 h 13"/>
                  <a:gd name="T56" fmla="*/ 1 w 8"/>
                  <a:gd name="T57" fmla="*/ 12 h 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
                  <a:gd name="T88" fmla="*/ 0 h 13"/>
                  <a:gd name="T89" fmla="*/ 8 w 8"/>
                  <a:gd name="T90" fmla="*/ 13 h 1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 h="13">
                    <a:moveTo>
                      <a:pt x="1" y="12"/>
                    </a:moveTo>
                    <a:lnTo>
                      <a:pt x="1" y="11"/>
                    </a:lnTo>
                    <a:lnTo>
                      <a:pt x="0" y="11"/>
                    </a:lnTo>
                    <a:lnTo>
                      <a:pt x="1" y="10"/>
                    </a:lnTo>
                    <a:lnTo>
                      <a:pt x="0" y="9"/>
                    </a:lnTo>
                    <a:lnTo>
                      <a:pt x="0" y="8"/>
                    </a:lnTo>
                    <a:lnTo>
                      <a:pt x="0" y="7"/>
                    </a:lnTo>
                    <a:lnTo>
                      <a:pt x="0" y="6"/>
                    </a:lnTo>
                    <a:lnTo>
                      <a:pt x="1" y="5"/>
                    </a:lnTo>
                    <a:lnTo>
                      <a:pt x="2" y="3"/>
                    </a:lnTo>
                    <a:lnTo>
                      <a:pt x="4" y="1"/>
                    </a:lnTo>
                    <a:lnTo>
                      <a:pt x="5" y="0"/>
                    </a:lnTo>
                    <a:lnTo>
                      <a:pt x="6" y="1"/>
                    </a:lnTo>
                    <a:lnTo>
                      <a:pt x="7" y="0"/>
                    </a:lnTo>
                    <a:lnTo>
                      <a:pt x="8" y="0"/>
                    </a:lnTo>
                    <a:lnTo>
                      <a:pt x="8" y="1"/>
                    </a:lnTo>
                    <a:lnTo>
                      <a:pt x="8" y="2"/>
                    </a:lnTo>
                    <a:lnTo>
                      <a:pt x="7" y="2"/>
                    </a:lnTo>
                    <a:lnTo>
                      <a:pt x="7" y="3"/>
                    </a:lnTo>
                    <a:lnTo>
                      <a:pt x="7" y="5"/>
                    </a:lnTo>
                    <a:lnTo>
                      <a:pt x="7" y="7"/>
                    </a:lnTo>
                    <a:lnTo>
                      <a:pt x="6" y="7"/>
                    </a:lnTo>
                    <a:lnTo>
                      <a:pt x="5" y="8"/>
                    </a:lnTo>
                    <a:lnTo>
                      <a:pt x="4" y="9"/>
                    </a:lnTo>
                    <a:lnTo>
                      <a:pt x="3" y="10"/>
                    </a:lnTo>
                    <a:lnTo>
                      <a:pt x="2" y="11"/>
                    </a:lnTo>
                    <a:lnTo>
                      <a:pt x="1" y="12"/>
                    </a:lnTo>
                    <a:lnTo>
                      <a:pt x="0" y="13"/>
                    </a:lnTo>
                    <a:lnTo>
                      <a:pt x="1"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54" name="Switzerland">
              <a:hlinkClick r:id="" action="ppaction://noaction"/>
            </p:cNvPr>
            <p:cNvSpPr>
              <a:spLocks noChangeAspect="1"/>
            </p:cNvSpPr>
            <p:nvPr/>
          </p:nvSpPr>
          <p:spPr bwMode="auto">
            <a:xfrm>
              <a:off x="1919" y="974"/>
              <a:ext cx="41" cy="20"/>
            </a:xfrm>
            <a:custGeom>
              <a:avLst/>
              <a:gdLst>
                <a:gd name="T0" fmla="*/ 39 w 41"/>
                <a:gd name="T1" fmla="*/ 8 h 20"/>
                <a:gd name="T2" fmla="*/ 36 w 41"/>
                <a:gd name="T3" fmla="*/ 8 h 20"/>
                <a:gd name="T4" fmla="*/ 34 w 41"/>
                <a:gd name="T5" fmla="*/ 7 h 20"/>
                <a:gd name="T6" fmla="*/ 32 w 41"/>
                <a:gd name="T7" fmla="*/ 5 h 20"/>
                <a:gd name="T8" fmla="*/ 33 w 41"/>
                <a:gd name="T9" fmla="*/ 3 h 20"/>
                <a:gd name="T10" fmla="*/ 31 w 41"/>
                <a:gd name="T11" fmla="*/ 1 h 20"/>
                <a:gd name="T12" fmla="*/ 27 w 41"/>
                <a:gd name="T13" fmla="*/ 0 h 20"/>
                <a:gd name="T14" fmla="*/ 24 w 41"/>
                <a:gd name="T15" fmla="*/ 0 h 20"/>
                <a:gd name="T16" fmla="*/ 19 w 41"/>
                <a:gd name="T17" fmla="*/ 0 h 20"/>
                <a:gd name="T18" fmla="*/ 15 w 41"/>
                <a:gd name="T19" fmla="*/ 1 h 20"/>
                <a:gd name="T20" fmla="*/ 13 w 41"/>
                <a:gd name="T21" fmla="*/ 1 h 20"/>
                <a:gd name="T22" fmla="*/ 10 w 41"/>
                <a:gd name="T23" fmla="*/ 1 h 20"/>
                <a:gd name="T24" fmla="*/ 8 w 41"/>
                <a:gd name="T25" fmla="*/ 2 h 20"/>
                <a:gd name="T26" fmla="*/ 8 w 41"/>
                <a:gd name="T27" fmla="*/ 3 h 20"/>
                <a:gd name="T28" fmla="*/ 6 w 41"/>
                <a:gd name="T29" fmla="*/ 6 h 20"/>
                <a:gd name="T30" fmla="*/ 4 w 41"/>
                <a:gd name="T31" fmla="*/ 8 h 20"/>
                <a:gd name="T32" fmla="*/ 3 w 41"/>
                <a:gd name="T33" fmla="*/ 10 h 20"/>
                <a:gd name="T34" fmla="*/ 1 w 41"/>
                <a:gd name="T35" fmla="*/ 11 h 20"/>
                <a:gd name="T36" fmla="*/ 0 w 41"/>
                <a:gd name="T37" fmla="*/ 13 h 20"/>
                <a:gd name="T38" fmla="*/ 0 w 41"/>
                <a:gd name="T39" fmla="*/ 15 h 20"/>
                <a:gd name="T40" fmla="*/ 1 w 41"/>
                <a:gd name="T41" fmla="*/ 17 h 20"/>
                <a:gd name="T42" fmla="*/ 3 w 41"/>
                <a:gd name="T43" fmla="*/ 14 h 20"/>
                <a:gd name="T44" fmla="*/ 6 w 41"/>
                <a:gd name="T45" fmla="*/ 14 h 20"/>
                <a:gd name="T46" fmla="*/ 7 w 41"/>
                <a:gd name="T47" fmla="*/ 15 h 20"/>
                <a:gd name="T48" fmla="*/ 7 w 41"/>
                <a:gd name="T49" fmla="*/ 18 h 20"/>
                <a:gd name="T50" fmla="*/ 9 w 41"/>
                <a:gd name="T51" fmla="*/ 19 h 20"/>
                <a:gd name="T52" fmla="*/ 10 w 41"/>
                <a:gd name="T53" fmla="*/ 20 h 20"/>
                <a:gd name="T54" fmla="*/ 13 w 41"/>
                <a:gd name="T55" fmla="*/ 20 h 20"/>
                <a:gd name="T56" fmla="*/ 15 w 41"/>
                <a:gd name="T57" fmla="*/ 19 h 20"/>
                <a:gd name="T58" fmla="*/ 18 w 41"/>
                <a:gd name="T59" fmla="*/ 18 h 20"/>
                <a:gd name="T60" fmla="*/ 19 w 41"/>
                <a:gd name="T61" fmla="*/ 16 h 20"/>
                <a:gd name="T62" fmla="*/ 22 w 41"/>
                <a:gd name="T63" fmla="*/ 14 h 20"/>
                <a:gd name="T64" fmla="*/ 23 w 41"/>
                <a:gd name="T65" fmla="*/ 17 h 20"/>
                <a:gd name="T66" fmla="*/ 26 w 41"/>
                <a:gd name="T67" fmla="*/ 19 h 20"/>
                <a:gd name="T68" fmla="*/ 27 w 41"/>
                <a:gd name="T69" fmla="*/ 19 h 20"/>
                <a:gd name="T70" fmla="*/ 29 w 41"/>
                <a:gd name="T71" fmla="*/ 16 h 20"/>
                <a:gd name="T72" fmla="*/ 30 w 41"/>
                <a:gd name="T73" fmla="*/ 13 h 20"/>
                <a:gd name="T74" fmla="*/ 32 w 41"/>
                <a:gd name="T75" fmla="*/ 15 h 20"/>
                <a:gd name="T76" fmla="*/ 36 w 41"/>
                <a:gd name="T77" fmla="*/ 15 h 20"/>
                <a:gd name="T78" fmla="*/ 37 w 41"/>
                <a:gd name="T79" fmla="*/ 14 h 20"/>
                <a:gd name="T80" fmla="*/ 38 w 41"/>
                <a:gd name="T81" fmla="*/ 12 h 20"/>
                <a:gd name="T82" fmla="*/ 40 w 41"/>
                <a:gd name="T83" fmla="*/ 11 h 20"/>
                <a:gd name="T84" fmla="*/ 41 w 41"/>
                <a:gd name="T85" fmla="*/ 9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
                <a:gd name="T130" fmla="*/ 0 h 20"/>
                <a:gd name="T131" fmla="*/ 41 w 41"/>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 h="20">
                  <a:moveTo>
                    <a:pt x="40" y="8"/>
                  </a:moveTo>
                  <a:lnTo>
                    <a:pt x="39" y="8"/>
                  </a:lnTo>
                  <a:lnTo>
                    <a:pt x="38" y="9"/>
                  </a:lnTo>
                  <a:lnTo>
                    <a:pt x="36" y="8"/>
                  </a:lnTo>
                  <a:lnTo>
                    <a:pt x="35" y="8"/>
                  </a:lnTo>
                  <a:lnTo>
                    <a:pt x="34" y="7"/>
                  </a:lnTo>
                  <a:lnTo>
                    <a:pt x="33" y="6"/>
                  </a:lnTo>
                  <a:lnTo>
                    <a:pt x="32" y="5"/>
                  </a:lnTo>
                  <a:lnTo>
                    <a:pt x="33" y="4"/>
                  </a:lnTo>
                  <a:lnTo>
                    <a:pt x="33" y="3"/>
                  </a:lnTo>
                  <a:lnTo>
                    <a:pt x="32" y="2"/>
                  </a:lnTo>
                  <a:lnTo>
                    <a:pt x="31" y="1"/>
                  </a:lnTo>
                  <a:lnTo>
                    <a:pt x="29" y="0"/>
                  </a:lnTo>
                  <a:lnTo>
                    <a:pt x="27" y="0"/>
                  </a:lnTo>
                  <a:lnTo>
                    <a:pt x="25" y="0"/>
                  </a:lnTo>
                  <a:lnTo>
                    <a:pt x="24" y="0"/>
                  </a:lnTo>
                  <a:lnTo>
                    <a:pt x="21" y="0"/>
                  </a:lnTo>
                  <a:lnTo>
                    <a:pt x="19" y="0"/>
                  </a:lnTo>
                  <a:lnTo>
                    <a:pt x="17" y="1"/>
                  </a:lnTo>
                  <a:lnTo>
                    <a:pt x="15" y="1"/>
                  </a:lnTo>
                  <a:lnTo>
                    <a:pt x="14" y="0"/>
                  </a:lnTo>
                  <a:lnTo>
                    <a:pt x="13" y="1"/>
                  </a:lnTo>
                  <a:lnTo>
                    <a:pt x="12" y="1"/>
                  </a:lnTo>
                  <a:lnTo>
                    <a:pt x="10" y="1"/>
                  </a:lnTo>
                  <a:lnTo>
                    <a:pt x="9" y="1"/>
                  </a:lnTo>
                  <a:lnTo>
                    <a:pt x="8" y="2"/>
                  </a:lnTo>
                  <a:lnTo>
                    <a:pt x="9" y="3"/>
                  </a:lnTo>
                  <a:lnTo>
                    <a:pt x="8" y="3"/>
                  </a:lnTo>
                  <a:lnTo>
                    <a:pt x="7" y="4"/>
                  </a:lnTo>
                  <a:lnTo>
                    <a:pt x="6" y="6"/>
                  </a:lnTo>
                  <a:lnTo>
                    <a:pt x="5" y="7"/>
                  </a:lnTo>
                  <a:lnTo>
                    <a:pt x="4" y="8"/>
                  </a:lnTo>
                  <a:lnTo>
                    <a:pt x="3" y="9"/>
                  </a:lnTo>
                  <a:lnTo>
                    <a:pt x="3" y="10"/>
                  </a:lnTo>
                  <a:lnTo>
                    <a:pt x="2" y="10"/>
                  </a:lnTo>
                  <a:lnTo>
                    <a:pt x="1" y="11"/>
                  </a:lnTo>
                  <a:lnTo>
                    <a:pt x="1" y="12"/>
                  </a:lnTo>
                  <a:lnTo>
                    <a:pt x="0" y="13"/>
                  </a:lnTo>
                  <a:lnTo>
                    <a:pt x="0" y="14"/>
                  </a:lnTo>
                  <a:lnTo>
                    <a:pt x="0" y="15"/>
                  </a:lnTo>
                  <a:lnTo>
                    <a:pt x="0" y="17"/>
                  </a:lnTo>
                  <a:lnTo>
                    <a:pt x="1" y="17"/>
                  </a:lnTo>
                  <a:lnTo>
                    <a:pt x="2" y="15"/>
                  </a:lnTo>
                  <a:lnTo>
                    <a:pt x="3" y="14"/>
                  </a:lnTo>
                  <a:lnTo>
                    <a:pt x="5" y="14"/>
                  </a:lnTo>
                  <a:lnTo>
                    <a:pt x="6" y="14"/>
                  </a:lnTo>
                  <a:lnTo>
                    <a:pt x="7" y="14"/>
                  </a:lnTo>
                  <a:lnTo>
                    <a:pt x="7" y="15"/>
                  </a:lnTo>
                  <a:lnTo>
                    <a:pt x="7" y="17"/>
                  </a:lnTo>
                  <a:lnTo>
                    <a:pt x="7" y="18"/>
                  </a:lnTo>
                  <a:lnTo>
                    <a:pt x="8" y="19"/>
                  </a:lnTo>
                  <a:lnTo>
                    <a:pt x="9" y="19"/>
                  </a:lnTo>
                  <a:lnTo>
                    <a:pt x="9" y="20"/>
                  </a:lnTo>
                  <a:lnTo>
                    <a:pt x="10" y="20"/>
                  </a:lnTo>
                  <a:lnTo>
                    <a:pt x="12" y="20"/>
                  </a:lnTo>
                  <a:lnTo>
                    <a:pt x="13" y="20"/>
                  </a:lnTo>
                  <a:lnTo>
                    <a:pt x="14" y="20"/>
                  </a:lnTo>
                  <a:lnTo>
                    <a:pt x="15" y="19"/>
                  </a:lnTo>
                  <a:lnTo>
                    <a:pt x="17" y="19"/>
                  </a:lnTo>
                  <a:lnTo>
                    <a:pt x="18" y="18"/>
                  </a:lnTo>
                  <a:lnTo>
                    <a:pt x="19" y="17"/>
                  </a:lnTo>
                  <a:lnTo>
                    <a:pt x="19" y="16"/>
                  </a:lnTo>
                  <a:lnTo>
                    <a:pt x="20" y="15"/>
                  </a:lnTo>
                  <a:lnTo>
                    <a:pt x="22" y="14"/>
                  </a:lnTo>
                  <a:lnTo>
                    <a:pt x="22" y="15"/>
                  </a:lnTo>
                  <a:lnTo>
                    <a:pt x="23" y="17"/>
                  </a:lnTo>
                  <a:lnTo>
                    <a:pt x="25" y="18"/>
                  </a:lnTo>
                  <a:lnTo>
                    <a:pt x="26" y="19"/>
                  </a:lnTo>
                  <a:lnTo>
                    <a:pt x="27" y="20"/>
                  </a:lnTo>
                  <a:lnTo>
                    <a:pt x="27" y="19"/>
                  </a:lnTo>
                  <a:lnTo>
                    <a:pt x="28" y="18"/>
                  </a:lnTo>
                  <a:lnTo>
                    <a:pt x="29" y="16"/>
                  </a:lnTo>
                  <a:lnTo>
                    <a:pt x="30" y="15"/>
                  </a:lnTo>
                  <a:lnTo>
                    <a:pt x="30" y="13"/>
                  </a:lnTo>
                  <a:lnTo>
                    <a:pt x="31" y="14"/>
                  </a:lnTo>
                  <a:lnTo>
                    <a:pt x="32" y="15"/>
                  </a:lnTo>
                  <a:lnTo>
                    <a:pt x="34" y="15"/>
                  </a:lnTo>
                  <a:lnTo>
                    <a:pt x="36" y="15"/>
                  </a:lnTo>
                  <a:lnTo>
                    <a:pt x="38" y="15"/>
                  </a:lnTo>
                  <a:lnTo>
                    <a:pt x="37" y="14"/>
                  </a:lnTo>
                  <a:lnTo>
                    <a:pt x="37" y="13"/>
                  </a:lnTo>
                  <a:lnTo>
                    <a:pt x="38" y="12"/>
                  </a:lnTo>
                  <a:lnTo>
                    <a:pt x="39" y="12"/>
                  </a:lnTo>
                  <a:lnTo>
                    <a:pt x="40" y="11"/>
                  </a:lnTo>
                  <a:lnTo>
                    <a:pt x="40" y="10"/>
                  </a:lnTo>
                  <a:lnTo>
                    <a:pt x="41" y="9"/>
                  </a:lnTo>
                  <a:lnTo>
                    <a:pt x="40" y="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55" name="Syria">
              <a:hlinkClick r:id="" action="ppaction://noaction"/>
            </p:cNvPr>
            <p:cNvSpPr>
              <a:spLocks noChangeAspect="1"/>
            </p:cNvSpPr>
            <p:nvPr/>
          </p:nvSpPr>
          <p:spPr bwMode="auto">
            <a:xfrm>
              <a:off x="2192" y="1089"/>
              <a:ext cx="65" cy="53"/>
            </a:xfrm>
            <a:custGeom>
              <a:avLst/>
              <a:gdLst>
                <a:gd name="T0" fmla="*/ 7 w 65"/>
                <a:gd name="T1" fmla="*/ 28 h 53"/>
                <a:gd name="T2" fmla="*/ 9 w 65"/>
                <a:gd name="T3" fmla="*/ 28 h 53"/>
                <a:gd name="T4" fmla="*/ 9 w 65"/>
                <a:gd name="T5" fmla="*/ 29 h 53"/>
                <a:gd name="T6" fmla="*/ 9 w 65"/>
                <a:gd name="T7" fmla="*/ 30 h 53"/>
                <a:gd name="T8" fmla="*/ 11 w 65"/>
                <a:gd name="T9" fmla="*/ 31 h 53"/>
                <a:gd name="T10" fmla="*/ 10 w 65"/>
                <a:gd name="T11" fmla="*/ 34 h 53"/>
                <a:gd name="T12" fmla="*/ 8 w 65"/>
                <a:gd name="T13" fmla="*/ 36 h 53"/>
                <a:gd name="T14" fmla="*/ 7 w 65"/>
                <a:gd name="T15" fmla="*/ 37 h 53"/>
                <a:gd name="T16" fmla="*/ 5 w 65"/>
                <a:gd name="T17" fmla="*/ 38 h 53"/>
                <a:gd name="T18" fmla="*/ 5 w 65"/>
                <a:gd name="T19" fmla="*/ 39 h 53"/>
                <a:gd name="T20" fmla="*/ 3 w 65"/>
                <a:gd name="T21" fmla="*/ 41 h 53"/>
                <a:gd name="T22" fmla="*/ 1 w 65"/>
                <a:gd name="T23" fmla="*/ 43 h 53"/>
                <a:gd name="T24" fmla="*/ 0 w 65"/>
                <a:gd name="T25" fmla="*/ 45 h 53"/>
                <a:gd name="T26" fmla="*/ 1 w 65"/>
                <a:gd name="T27" fmla="*/ 47 h 53"/>
                <a:gd name="T28" fmla="*/ 0 w 65"/>
                <a:gd name="T29" fmla="*/ 49 h 53"/>
                <a:gd name="T30" fmla="*/ 3 w 65"/>
                <a:gd name="T31" fmla="*/ 49 h 53"/>
                <a:gd name="T32" fmla="*/ 5 w 65"/>
                <a:gd name="T33" fmla="*/ 51 h 53"/>
                <a:gd name="T34" fmla="*/ 7 w 65"/>
                <a:gd name="T35" fmla="*/ 53 h 53"/>
                <a:gd name="T36" fmla="*/ 11 w 65"/>
                <a:gd name="T37" fmla="*/ 52 h 53"/>
                <a:gd name="T38" fmla="*/ 15 w 65"/>
                <a:gd name="T39" fmla="*/ 50 h 53"/>
                <a:gd name="T40" fmla="*/ 19 w 65"/>
                <a:gd name="T41" fmla="*/ 48 h 53"/>
                <a:gd name="T42" fmla="*/ 26 w 65"/>
                <a:gd name="T43" fmla="*/ 44 h 53"/>
                <a:gd name="T44" fmla="*/ 29 w 65"/>
                <a:gd name="T45" fmla="*/ 42 h 53"/>
                <a:gd name="T46" fmla="*/ 35 w 65"/>
                <a:gd name="T47" fmla="*/ 39 h 53"/>
                <a:gd name="T48" fmla="*/ 41 w 65"/>
                <a:gd name="T49" fmla="*/ 35 h 53"/>
                <a:gd name="T50" fmla="*/ 43 w 65"/>
                <a:gd name="T51" fmla="*/ 34 h 53"/>
                <a:gd name="T52" fmla="*/ 48 w 65"/>
                <a:gd name="T53" fmla="*/ 32 h 53"/>
                <a:gd name="T54" fmla="*/ 53 w 65"/>
                <a:gd name="T55" fmla="*/ 26 h 53"/>
                <a:gd name="T56" fmla="*/ 54 w 65"/>
                <a:gd name="T57" fmla="*/ 9 h 53"/>
                <a:gd name="T58" fmla="*/ 64 w 65"/>
                <a:gd name="T59" fmla="*/ 2 h 53"/>
                <a:gd name="T60" fmla="*/ 64 w 65"/>
                <a:gd name="T61" fmla="*/ 1 h 53"/>
                <a:gd name="T62" fmla="*/ 62 w 65"/>
                <a:gd name="T63" fmla="*/ 0 h 53"/>
                <a:gd name="T64" fmla="*/ 60 w 65"/>
                <a:gd name="T65" fmla="*/ 1 h 53"/>
                <a:gd name="T66" fmla="*/ 58 w 65"/>
                <a:gd name="T67" fmla="*/ 2 h 53"/>
                <a:gd name="T68" fmla="*/ 55 w 65"/>
                <a:gd name="T69" fmla="*/ 2 h 53"/>
                <a:gd name="T70" fmla="*/ 52 w 65"/>
                <a:gd name="T71" fmla="*/ 2 h 53"/>
                <a:gd name="T72" fmla="*/ 49 w 65"/>
                <a:gd name="T73" fmla="*/ 2 h 53"/>
                <a:gd name="T74" fmla="*/ 46 w 65"/>
                <a:gd name="T75" fmla="*/ 3 h 53"/>
                <a:gd name="T76" fmla="*/ 44 w 65"/>
                <a:gd name="T77" fmla="*/ 4 h 53"/>
                <a:gd name="T78" fmla="*/ 41 w 65"/>
                <a:gd name="T79" fmla="*/ 5 h 53"/>
                <a:gd name="T80" fmla="*/ 39 w 65"/>
                <a:gd name="T81" fmla="*/ 6 h 53"/>
                <a:gd name="T82" fmla="*/ 36 w 65"/>
                <a:gd name="T83" fmla="*/ 6 h 53"/>
                <a:gd name="T84" fmla="*/ 34 w 65"/>
                <a:gd name="T85" fmla="*/ 7 h 53"/>
                <a:gd name="T86" fmla="*/ 31 w 65"/>
                <a:gd name="T87" fmla="*/ 6 h 53"/>
                <a:gd name="T88" fmla="*/ 28 w 65"/>
                <a:gd name="T89" fmla="*/ 5 h 53"/>
                <a:gd name="T90" fmla="*/ 26 w 65"/>
                <a:gd name="T91" fmla="*/ 4 h 53"/>
                <a:gd name="T92" fmla="*/ 24 w 65"/>
                <a:gd name="T93" fmla="*/ 5 h 53"/>
                <a:gd name="T94" fmla="*/ 22 w 65"/>
                <a:gd name="T95" fmla="*/ 6 h 53"/>
                <a:gd name="T96" fmla="*/ 19 w 65"/>
                <a:gd name="T97" fmla="*/ 6 h 53"/>
                <a:gd name="T98" fmla="*/ 17 w 65"/>
                <a:gd name="T99" fmla="*/ 7 h 53"/>
                <a:gd name="T100" fmla="*/ 14 w 65"/>
                <a:gd name="T101" fmla="*/ 6 h 53"/>
                <a:gd name="T102" fmla="*/ 14 w 65"/>
                <a:gd name="T103" fmla="*/ 5 h 53"/>
                <a:gd name="T104" fmla="*/ 11 w 65"/>
                <a:gd name="T105" fmla="*/ 5 h 53"/>
                <a:gd name="T106" fmla="*/ 10 w 65"/>
                <a:gd name="T107" fmla="*/ 7 h 53"/>
                <a:gd name="T108" fmla="*/ 10 w 65"/>
                <a:gd name="T109" fmla="*/ 10 h 53"/>
                <a:gd name="T110" fmla="*/ 10 w 65"/>
                <a:gd name="T111" fmla="*/ 11 h 53"/>
                <a:gd name="T112" fmla="*/ 8 w 65"/>
                <a:gd name="T113" fmla="*/ 12 h 53"/>
                <a:gd name="T114" fmla="*/ 7 w 65"/>
                <a:gd name="T115" fmla="*/ 14 h 53"/>
                <a:gd name="T116" fmla="*/ 6 w 65"/>
                <a:gd name="T117" fmla="*/ 16 h 53"/>
                <a:gd name="T118" fmla="*/ 5 w 65"/>
                <a:gd name="T119" fmla="*/ 14 h 53"/>
                <a:gd name="T120" fmla="*/ 4 w 65"/>
                <a:gd name="T121" fmla="*/ 18 h 53"/>
                <a:gd name="T122" fmla="*/ 5 w 65"/>
                <a:gd name="T123" fmla="*/ 21 h 53"/>
                <a:gd name="T124" fmla="*/ 5 w 65"/>
                <a:gd name="T125" fmla="*/ 28 h 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5"/>
                <a:gd name="T190" fmla="*/ 0 h 53"/>
                <a:gd name="T191" fmla="*/ 65 w 65"/>
                <a:gd name="T192" fmla="*/ 53 h 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5" h="53">
                  <a:moveTo>
                    <a:pt x="5" y="28"/>
                  </a:moveTo>
                  <a:lnTo>
                    <a:pt x="6" y="28"/>
                  </a:lnTo>
                  <a:lnTo>
                    <a:pt x="7" y="28"/>
                  </a:lnTo>
                  <a:lnTo>
                    <a:pt x="8" y="28"/>
                  </a:lnTo>
                  <a:lnTo>
                    <a:pt x="8" y="27"/>
                  </a:lnTo>
                  <a:lnTo>
                    <a:pt x="9" y="28"/>
                  </a:lnTo>
                  <a:lnTo>
                    <a:pt x="10" y="28"/>
                  </a:lnTo>
                  <a:lnTo>
                    <a:pt x="9" y="28"/>
                  </a:lnTo>
                  <a:lnTo>
                    <a:pt x="9" y="29"/>
                  </a:lnTo>
                  <a:lnTo>
                    <a:pt x="8" y="29"/>
                  </a:lnTo>
                  <a:lnTo>
                    <a:pt x="9" y="29"/>
                  </a:lnTo>
                  <a:lnTo>
                    <a:pt x="9" y="30"/>
                  </a:lnTo>
                  <a:lnTo>
                    <a:pt x="10" y="30"/>
                  </a:lnTo>
                  <a:lnTo>
                    <a:pt x="10" y="31"/>
                  </a:lnTo>
                  <a:lnTo>
                    <a:pt x="11" y="31"/>
                  </a:lnTo>
                  <a:lnTo>
                    <a:pt x="11" y="32"/>
                  </a:lnTo>
                  <a:lnTo>
                    <a:pt x="11" y="33"/>
                  </a:lnTo>
                  <a:lnTo>
                    <a:pt x="10" y="34"/>
                  </a:lnTo>
                  <a:lnTo>
                    <a:pt x="9" y="34"/>
                  </a:lnTo>
                  <a:lnTo>
                    <a:pt x="8" y="35"/>
                  </a:lnTo>
                  <a:lnTo>
                    <a:pt x="8" y="36"/>
                  </a:lnTo>
                  <a:lnTo>
                    <a:pt x="9" y="37"/>
                  </a:lnTo>
                  <a:lnTo>
                    <a:pt x="8" y="37"/>
                  </a:lnTo>
                  <a:lnTo>
                    <a:pt x="7" y="37"/>
                  </a:lnTo>
                  <a:lnTo>
                    <a:pt x="6" y="37"/>
                  </a:lnTo>
                  <a:lnTo>
                    <a:pt x="5" y="37"/>
                  </a:lnTo>
                  <a:lnTo>
                    <a:pt x="5" y="38"/>
                  </a:lnTo>
                  <a:lnTo>
                    <a:pt x="4" y="38"/>
                  </a:lnTo>
                  <a:lnTo>
                    <a:pt x="4" y="39"/>
                  </a:lnTo>
                  <a:lnTo>
                    <a:pt x="5" y="39"/>
                  </a:lnTo>
                  <a:lnTo>
                    <a:pt x="5" y="40"/>
                  </a:lnTo>
                  <a:lnTo>
                    <a:pt x="4" y="41"/>
                  </a:lnTo>
                  <a:lnTo>
                    <a:pt x="3" y="41"/>
                  </a:lnTo>
                  <a:lnTo>
                    <a:pt x="3" y="42"/>
                  </a:lnTo>
                  <a:lnTo>
                    <a:pt x="2" y="42"/>
                  </a:lnTo>
                  <a:lnTo>
                    <a:pt x="1" y="43"/>
                  </a:lnTo>
                  <a:lnTo>
                    <a:pt x="1" y="44"/>
                  </a:lnTo>
                  <a:lnTo>
                    <a:pt x="1" y="45"/>
                  </a:lnTo>
                  <a:lnTo>
                    <a:pt x="0" y="45"/>
                  </a:lnTo>
                  <a:lnTo>
                    <a:pt x="0" y="46"/>
                  </a:lnTo>
                  <a:lnTo>
                    <a:pt x="0" y="47"/>
                  </a:lnTo>
                  <a:lnTo>
                    <a:pt x="1" y="47"/>
                  </a:lnTo>
                  <a:lnTo>
                    <a:pt x="1" y="48"/>
                  </a:lnTo>
                  <a:lnTo>
                    <a:pt x="0" y="48"/>
                  </a:lnTo>
                  <a:lnTo>
                    <a:pt x="0" y="49"/>
                  </a:lnTo>
                  <a:lnTo>
                    <a:pt x="1" y="48"/>
                  </a:lnTo>
                  <a:lnTo>
                    <a:pt x="2" y="48"/>
                  </a:lnTo>
                  <a:lnTo>
                    <a:pt x="3" y="49"/>
                  </a:lnTo>
                  <a:lnTo>
                    <a:pt x="3" y="50"/>
                  </a:lnTo>
                  <a:lnTo>
                    <a:pt x="4" y="50"/>
                  </a:lnTo>
                  <a:lnTo>
                    <a:pt x="5" y="51"/>
                  </a:lnTo>
                  <a:lnTo>
                    <a:pt x="6" y="51"/>
                  </a:lnTo>
                  <a:lnTo>
                    <a:pt x="6" y="52"/>
                  </a:lnTo>
                  <a:lnTo>
                    <a:pt x="7" y="53"/>
                  </a:lnTo>
                  <a:lnTo>
                    <a:pt x="8" y="53"/>
                  </a:lnTo>
                  <a:lnTo>
                    <a:pt x="9" y="53"/>
                  </a:lnTo>
                  <a:lnTo>
                    <a:pt x="11" y="52"/>
                  </a:lnTo>
                  <a:lnTo>
                    <a:pt x="13" y="51"/>
                  </a:lnTo>
                  <a:lnTo>
                    <a:pt x="14" y="51"/>
                  </a:lnTo>
                  <a:lnTo>
                    <a:pt x="15" y="50"/>
                  </a:lnTo>
                  <a:lnTo>
                    <a:pt x="17" y="49"/>
                  </a:lnTo>
                  <a:lnTo>
                    <a:pt x="18" y="48"/>
                  </a:lnTo>
                  <a:lnTo>
                    <a:pt x="19" y="48"/>
                  </a:lnTo>
                  <a:lnTo>
                    <a:pt x="19" y="47"/>
                  </a:lnTo>
                  <a:lnTo>
                    <a:pt x="23" y="46"/>
                  </a:lnTo>
                  <a:lnTo>
                    <a:pt x="26" y="44"/>
                  </a:lnTo>
                  <a:lnTo>
                    <a:pt x="28" y="43"/>
                  </a:lnTo>
                  <a:lnTo>
                    <a:pt x="29" y="43"/>
                  </a:lnTo>
                  <a:lnTo>
                    <a:pt x="29" y="42"/>
                  </a:lnTo>
                  <a:lnTo>
                    <a:pt x="30" y="42"/>
                  </a:lnTo>
                  <a:lnTo>
                    <a:pt x="31" y="41"/>
                  </a:lnTo>
                  <a:lnTo>
                    <a:pt x="35" y="39"/>
                  </a:lnTo>
                  <a:lnTo>
                    <a:pt x="38" y="37"/>
                  </a:lnTo>
                  <a:lnTo>
                    <a:pt x="40" y="36"/>
                  </a:lnTo>
                  <a:lnTo>
                    <a:pt x="41" y="35"/>
                  </a:lnTo>
                  <a:lnTo>
                    <a:pt x="40" y="35"/>
                  </a:lnTo>
                  <a:lnTo>
                    <a:pt x="43" y="35"/>
                  </a:lnTo>
                  <a:lnTo>
                    <a:pt x="43" y="34"/>
                  </a:lnTo>
                  <a:lnTo>
                    <a:pt x="45" y="34"/>
                  </a:lnTo>
                  <a:lnTo>
                    <a:pt x="47" y="33"/>
                  </a:lnTo>
                  <a:lnTo>
                    <a:pt x="48" y="32"/>
                  </a:lnTo>
                  <a:lnTo>
                    <a:pt x="49" y="31"/>
                  </a:lnTo>
                  <a:lnTo>
                    <a:pt x="51" y="30"/>
                  </a:lnTo>
                  <a:lnTo>
                    <a:pt x="53" y="26"/>
                  </a:lnTo>
                  <a:lnTo>
                    <a:pt x="54" y="20"/>
                  </a:lnTo>
                  <a:lnTo>
                    <a:pt x="54" y="14"/>
                  </a:lnTo>
                  <a:lnTo>
                    <a:pt x="54" y="9"/>
                  </a:lnTo>
                  <a:lnTo>
                    <a:pt x="60" y="8"/>
                  </a:lnTo>
                  <a:lnTo>
                    <a:pt x="63" y="3"/>
                  </a:lnTo>
                  <a:lnTo>
                    <a:pt x="64" y="2"/>
                  </a:lnTo>
                  <a:lnTo>
                    <a:pt x="65" y="2"/>
                  </a:lnTo>
                  <a:lnTo>
                    <a:pt x="64" y="2"/>
                  </a:lnTo>
                  <a:lnTo>
                    <a:pt x="64" y="1"/>
                  </a:lnTo>
                  <a:lnTo>
                    <a:pt x="64" y="0"/>
                  </a:lnTo>
                  <a:lnTo>
                    <a:pt x="63" y="0"/>
                  </a:lnTo>
                  <a:lnTo>
                    <a:pt x="62" y="0"/>
                  </a:lnTo>
                  <a:lnTo>
                    <a:pt x="62" y="1"/>
                  </a:lnTo>
                  <a:lnTo>
                    <a:pt x="61" y="1"/>
                  </a:lnTo>
                  <a:lnTo>
                    <a:pt x="60" y="1"/>
                  </a:lnTo>
                  <a:lnTo>
                    <a:pt x="60" y="2"/>
                  </a:lnTo>
                  <a:lnTo>
                    <a:pt x="59" y="2"/>
                  </a:lnTo>
                  <a:lnTo>
                    <a:pt x="58" y="2"/>
                  </a:lnTo>
                  <a:lnTo>
                    <a:pt x="57" y="2"/>
                  </a:lnTo>
                  <a:lnTo>
                    <a:pt x="56" y="2"/>
                  </a:lnTo>
                  <a:lnTo>
                    <a:pt x="55" y="2"/>
                  </a:lnTo>
                  <a:lnTo>
                    <a:pt x="54" y="2"/>
                  </a:lnTo>
                  <a:lnTo>
                    <a:pt x="53" y="2"/>
                  </a:lnTo>
                  <a:lnTo>
                    <a:pt x="52" y="2"/>
                  </a:lnTo>
                  <a:lnTo>
                    <a:pt x="51" y="2"/>
                  </a:lnTo>
                  <a:lnTo>
                    <a:pt x="50" y="2"/>
                  </a:lnTo>
                  <a:lnTo>
                    <a:pt x="49" y="2"/>
                  </a:lnTo>
                  <a:lnTo>
                    <a:pt x="48" y="2"/>
                  </a:lnTo>
                  <a:lnTo>
                    <a:pt x="47" y="2"/>
                  </a:lnTo>
                  <a:lnTo>
                    <a:pt x="46" y="3"/>
                  </a:lnTo>
                  <a:lnTo>
                    <a:pt x="45" y="3"/>
                  </a:lnTo>
                  <a:lnTo>
                    <a:pt x="45" y="4"/>
                  </a:lnTo>
                  <a:lnTo>
                    <a:pt x="44" y="4"/>
                  </a:lnTo>
                  <a:lnTo>
                    <a:pt x="43" y="5"/>
                  </a:lnTo>
                  <a:lnTo>
                    <a:pt x="42" y="5"/>
                  </a:lnTo>
                  <a:lnTo>
                    <a:pt x="41" y="5"/>
                  </a:lnTo>
                  <a:lnTo>
                    <a:pt x="40" y="5"/>
                  </a:lnTo>
                  <a:lnTo>
                    <a:pt x="40" y="6"/>
                  </a:lnTo>
                  <a:lnTo>
                    <a:pt x="39" y="6"/>
                  </a:lnTo>
                  <a:lnTo>
                    <a:pt x="38" y="6"/>
                  </a:lnTo>
                  <a:lnTo>
                    <a:pt x="37" y="6"/>
                  </a:lnTo>
                  <a:lnTo>
                    <a:pt x="36" y="6"/>
                  </a:lnTo>
                  <a:lnTo>
                    <a:pt x="36" y="7"/>
                  </a:lnTo>
                  <a:lnTo>
                    <a:pt x="35" y="7"/>
                  </a:lnTo>
                  <a:lnTo>
                    <a:pt x="34" y="7"/>
                  </a:lnTo>
                  <a:lnTo>
                    <a:pt x="33" y="6"/>
                  </a:lnTo>
                  <a:lnTo>
                    <a:pt x="32" y="6"/>
                  </a:lnTo>
                  <a:lnTo>
                    <a:pt x="31" y="6"/>
                  </a:lnTo>
                  <a:lnTo>
                    <a:pt x="30" y="6"/>
                  </a:lnTo>
                  <a:lnTo>
                    <a:pt x="29" y="5"/>
                  </a:lnTo>
                  <a:lnTo>
                    <a:pt x="28" y="5"/>
                  </a:lnTo>
                  <a:lnTo>
                    <a:pt x="28" y="4"/>
                  </a:lnTo>
                  <a:lnTo>
                    <a:pt x="27" y="4"/>
                  </a:lnTo>
                  <a:lnTo>
                    <a:pt x="26" y="4"/>
                  </a:lnTo>
                  <a:lnTo>
                    <a:pt x="25" y="4"/>
                  </a:lnTo>
                  <a:lnTo>
                    <a:pt x="24" y="4"/>
                  </a:lnTo>
                  <a:lnTo>
                    <a:pt x="24" y="5"/>
                  </a:lnTo>
                  <a:lnTo>
                    <a:pt x="23" y="5"/>
                  </a:lnTo>
                  <a:lnTo>
                    <a:pt x="22" y="5"/>
                  </a:lnTo>
                  <a:lnTo>
                    <a:pt x="22" y="6"/>
                  </a:lnTo>
                  <a:lnTo>
                    <a:pt x="21" y="6"/>
                  </a:lnTo>
                  <a:lnTo>
                    <a:pt x="20" y="6"/>
                  </a:lnTo>
                  <a:lnTo>
                    <a:pt x="19" y="6"/>
                  </a:lnTo>
                  <a:lnTo>
                    <a:pt x="19" y="7"/>
                  </a:lnTo>
                  <a:lnTo>
                    <a:pt x="18" y="7"/>
                  </a:lnTo>
                  <a:lnTo>
                    <a:pt x="17" y="7"/>
                  </a:lnTo>
                  <a:lnTo>
                    <a:pt x="16" y="7"/>
                  </a:lnTo>
                  <a:lnTo>
                    <a:pt x="15" y="7"/>
                  </a:lnTo>
                  <a:lnTo>
                    <a:pt x="14" y="6"/>
                  </a:lnTo>
                  <a:lnTo>
                    <a:pt x="15" y="6"/>
                  </a:lnTo>
                  <a:lnTo>
                    <a:pt x="14" y="6"/>
                  </a:lnTo>
                  <a:lnTo>
                    <a:pt x="14" y="5"/>
                  </a:lnTo>
                  <a:lnTo>
                    <a:pt x="13" y="5"/>
                  </a:lnTo>
                  <a:lnTo>
                    <a:pt x="12" y="5"/>
                  </a:lnTo>
                  <a:lnTo>
                    <a:pt x="11" y="5"/>
                  </a:lnTo>
                  <a:lnTo>
                    <a:pt x="11" y="6"/>
                  </a:lnTo>
                  <a:lnTo>
                    <a:pt x="10" y="6"/>
                  </a:lnTo>
                  <a:lnTo>
                    <a:pt x="10" y="7"/>
                  </a:lnTo>
                  <a:lnTo>
                    <a:pt x="10" y="8"/>
                  </a:lnTo>
                  <a:lnTo>
                    <a:pt x="10" y="9"/>
                  </a:lnTo>
                  <a:lnTo>
                    <a:pt x="10" y="10"/>
                  </a:lnTo>
                  <a:lnTo>
                    <a:pt x="11" y="10"/>
                  </a:lnTo>
                  <a:lnTo>
                    <a:pt x="11" y="11"/>
                  </a:lnTo>
                  <a:lnTo>
                    <a:pt x="10" y="11"/>
                  </a:lnTo>
                  <a:lnTo>
                    <a:pt x="9" y="11"/>
                  </a:lnTo>
                  <a:lnTo>
                    <a:pt x="9" y="12"/>
                  </a:lnTo>
                  <a:lnTo>
                    <a:pt x="8" y="12"/>
                  </a:lnTo>
                  <a:lnTo>
                    <a:pt x="8" y="13"/>
                  </a:lnTo>
                  <a:lnTo>
                    <a:pt x="8" y="14"/>
                  </a:lnTo>
                  <a:lnTo>
                    <a:pt x="7" y="14"/>
                  </a:lnTo>
                  <a:lnTo>
                    <a:pt x="7" y="15"/>
                  </a:lnTo>
                  <a:lnTo>
                    <a:pt x="6" y="15"/>
                  </a:lnTo>
                  <a:lnTo>
                    <a:pt x="6" y="16"/>
                  </a:lnTo>
                  <a:lnTo>
                    <a:pt x="6" y="15"/>
                  </a:lnTo>
                  <a:lnTo>
                    <a:pt x="5" y="15"/>
                  </a:lnTo>
                  <a:lnTo>
                    <a:pt x="5" y="14"/>
                  </a:lnTo>
                  <a:lnTo>
                    <a:pt x="4" y="14"/>
                  </a:lnTo>
                  <a:lnTo>
                    <a:pt x="4" y="16"/>
                  </a:lnTo>
                  <a:lnTo>
                    <a:pt x="4" y="18"/>
                  </a:lnTo>
                  <a:lnTo>
                    <a:pt x="3" y="18"/>
                  </a:lnTo>
                  <a:lnTo>
                    <a:pt x="4" y="19"/>
                  </a:lnTo>
                  <a:lnTo>
                    <a:pt x="5" y="21"/>
                  </a:lnTo>
                  <a:lnTo>
                    <a:pt x="5" y="24"/>
                  </a:lnTo>
                  <a:lnTo>
                    <a:pt x="4" y="26"/>
                  </a:lnTo>
                  <a:lnTo>
                    <a:pt x="5" y="28"/>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56" name="Taiwan">
              <a:hlinkClick r:id="" action="ppaction://noaction"/>
            </p:cNvPr>
            <p:cNvSpPr>
              <a:spLocks noChangeAspect="1"/>
            </p:cNvSpPr>
            <p:nvPr/>
          </p:nvSpPr>
          <p:spPr bwMode="auto">
            <a:xfrm>
              <a:off x="2975" y="1213"/>
              <a:ext cx="17" cy="32"/>
            </a:xfrm>
            <a:custGeom>
              <a:avLst/>
              <a:gdLst>
                <a:gd name="T0" fmla="*/ 12 w 17"/>
                <a:gd name="T1" fmla="*/ 0 h 32"/>
                <a:gd name="T2" fmla="*/ 11 w 17"/>
                <a:gd name="T3" fmla="*/ 1 h 32"/>
                <a:gd name="T4" fmla="*/ 10 w 17"/>
                <a:gd name="T5" fmla="*/ 1 h 32"/>
                <a:gd name="T6" fmla="*/ 8 w 17"/>
                <a:gd name="T7" fmla="*/ 2 h 32"/>
                <a:gd name="T8" fmla="*/ 7 w 17"/>
                <a:gd name="T9" fmla="*/ 4 h 32"/>
                <a:gd name="T10" fmla="*/ 6 w 17"/>
                <a:gd name="T11" fmla="*/ 6 h 32"/>
                <a:gd name="T12" fmla="*/ 4 w 17"/>
                <a:gd name="T13" fmla="*/ 8 h 32"/>
                <a:gd name="T14" fmla="*/ 3 w 17"/>
                <a:gd name="T15" fmla="*/ 11 h 32"/>
                <a:gd name="T16" fmla="*/ 2 w 17"/>
                <a:gd name="T17" fmla="*/ 12 h 32"/>
                <a:gd name="T18" fmla="*/ 0 w 17"/>
                <a:gd name="T19" fmla="*/ 15 h 32"/>
                <a:gd name="T20" fmla="*/ 0 w 17"/>
                <a:gd name="T21" fmla="*/ 16 h 32"/>
                <a:gd name="T22" fmla="*/ 0 w 17"/>
                <a:gd name="T23" fmla="*/ 18 h 32"/>
                <a:gd name="T24" fmla="*/ 0 w 17"/>
                <a:gd name="T25" fmla="*/ 19 h 32"/>
                <a:gd name="T26" fmla="*/ 1 w 17"/>
                <a:gd name="T27" fmla="*/ 22 h 32"/>
                <a:gd name="T28" fmla="*/ 1 w 17"/>
                <a:gd name="T29" fmla="*/ 24 h 32"/>
                <a:gd name="T30" fmla="*/ 3 w 17"/>
                <a:gd name="T31" fmla="*/ 26 h 32"/>
                <a:gd name="T32" fmla="*/ 5 w 17"/>
                <a:gd name="T33" fmla="*/ 28 h 32"/>
                <a:gd name="T34" fmla="*/ 6 w 17"/>
                <a:gd name="T35" fmla="*/ 29 h 32"/>
                <a:gd name="T36" fmla="*/ 6 w 17"/>
                <a:gd name="T37" fmla="*/ 32 h 32"/>
                <a:gd name="T38" fmla="*/ 7 w 17"/>
                <a:gd name="T39" fmla="*/ 32 h 32"/>
                <a:gd name="T40" fmla="*/ 7 w 17"/>
                <a:gd name="T41" fmla="*/ 31 h 32"/>
                <a:gd name="T42" fmla="*/ 8 w 17"/>
                <a:gd name="T43" fmla="*/ 29 h 32"/>
                <a:gd name="T44" fmla="*/ 8 w 17"/>
                <a:gd name="T45" fmla="*/ 27 h 32"/>
                <a:gd name="T46" fmla="*/ 9 w 17"/>
                <a:gd name="T47" fmla="*/ 26 h 32"/>
                <a:gd name="T48" fmla="*/ 10 w 17"/>
                <a:gd name="T49" fmla="*/ 24 h 32"/>
                <a:gd name="T50" fmla="*/ 11 w 17"/>
                <a:gd name="T51" fmla="*/ 23 h 32"/>
                <a:gd name="T52" fmla="*/ 12 w 17"/>
                <a:gd name="T53" fmla="*/ 21 h 32"/>
                <a:gd name="T54" fmla="*/ 12 w 17"/>
                <a:gd name="T55" fmla="*/ 20 h 32"/>
                <a:gd name="T56" fmla="*/ 13 w 17"/>
                <a:gd name="T57" fmla="*/ 19 h 32"/>
                <a:gd name="T58" fmla="*/ 13 w 17"/>
                <a:gd name="T59" fmla="*/ 18 h 32"/>
                <a:gd name="T60" fmla="*/ 13 w 17"/>
                <a:gd name="T61" fmla="*/ 17 h 32"/>
                <a:gd name="T62" fmla="*/ 14 w 17"/>
                <a:gd name="T63" fmla="*/ 15 h 32"/>
                <a:gd name="T64" fmla="*/ 14 w 17"/>
                <a:gd name="T65" fmla="*/ 14 h 32"/>
                <a:gd name="T66" fmla="*/ 14 w 17"/>
                <a:gd name="T67" fmla="*/ 12 h 32"/>
                <a:gd name="T68" fmla="*/ 14 w 17"/>
                <a:gd name="T69" fmla="*/ 11 h 32"/>
                <a:gd name="T70" fmla="*/ 15 w 17"/>
                <a:gd name="T71" fmla="*/ 10 h 32"/>
                <a:gd name="T72" fmla="*/ 16 w 17"/>
                <a:gd name="T73" fmla="*/ 8 h 32"/>
                <a:gd name="T74" fmla="*/ 16 w 17"/>
                <a:gd name="T75" fmla="*/ 6 h 32"/>
                <a:gd name="T76" fmla="*/ 16 w 17"/>
                <a:gd name="T77" fmla="*/ 5 h 32"/>
                <a:gd name="T78" fmla="*/ 16 w 17"/>
                <a:gd name="T79" fmla="*/ 4 h 32"/>
                <a:gd name="T80" fmla="*/ 17 w 17"/>
                <a:gd name="T81" fmla="*/ 3 h 32"/>
                <a:gd name="T82" fmla="*/ 17 w 17"/>
                <a:gd name="T83" fmla="*/ 2 h 32"/>
                <a:gd name="T84" fmla="*/ 16 w 17"/>
                <a:gd name="T85" fmla="*/ 1 h 32"/>
                <a:gd name="T86" fmla="*/ 15 w 17"/>
                <a:gd name="T87" fmla="*/ 1 h 32"/>
                <a:gd name="T88" fmla="*/ 14 w 17"/>
                <a:gd name="T89" fmla="*/ 0 h 32"/>
                <a:gd name="T90" fmla="*/ 13 w 17"/>
                <a:gd name="T91" fmla="*/ 0 h 32"/>
                <a:gd name="T92" fmla="*/ 12 w 17"/>
                <a:gd name="T93" fmla="*/ 0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
                <a:gd name="T142" fmla="*/ 0 h 32"/>
                <a:gd name="T143" fmla="*/ 17 w 17"/>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 h="32">
                  <a:moveTo>
                    <a:pt x="12" y="0"/>
                  </a:moveTo>
                  <a:lnTo>
                    <a:pt x="11" y="1"/>
                  </a:lnTo>
                  <a:lnTo>
                    <a:pt x="10" y="1"/>
                  </a:lnTo>
                  <a:lnTo>
                    <a:pt x="8" y="2"/>
                  </a:lnTo>
                  <a:lnTo>
                    <a:pt x="7" y="4"/>
                  </a:lnTo>
                  <a:lnTo>
                    <a:pt x="6" y="6"/>
                  </a:lnTo>
                  <a:lnTo>
                    <a:pt x="4" y="8"/>
                  </a:lnTo>
                  <a:lnTo>
                    <a:pt x="3" y="11"/>
                  </a:lnTo>
                  <a:lnTo>
                    <a:pt x="2" y="12"/>
                  </a:lnTo>
                  <a:lnTo>
                    <a:pt x="0" y="15"/>
                  </a:lnTo>
                  <a:lnTo>
                    <a:pt x="0" y="16"/>
                  </a:lnTo>
                  <a:lnTo>
                    <a:pt x="0" y="18"/>
                  </a:lnTo>
                  <a:lnTo>
                    <a:pt x="0" y="19"/>
                  </a:lnTo>
                  <a:lnTo>
                    <a:pt x="1" y="22"/>
                  </a:lnTo>
                  <a:lnTo>
                    <a:pt x="1" y="24"/>
                  </a:lnTo>
                  <a:lnTo>
                    <a:pt x="3" y="26"/>
                  </a:lnTo>
                  <a:lnTo>
                    <a:pt x="5" y="28"/>
                  </a:lnTo>
                  <a:lnTo>
                    <a:pt x="6" y="29"/>
                  </a:lnTo>
                  <a:lnTo>
                    <a:pt x="6" y="32"/>
                  </a:lnTo>
                  <a:lnTo>
                    <a:pt x="7" y="32"/>
                  </a:lnTo>
                  <a:lnTo>
                    <a:pt x="7" y="31"/>
                  </a:lnTo>
                  <a:lnTo>
                    <a:pt x="8" y="29"/>
                  </a:lnTo>
                  <a:lnTo>
                    <a:pt x="8" y="27"/>
                  </a:lnTo>
                  <a:lnTo>
                    <a:pt x="9" y="26"/>
                  </a:lnTo>
                  <a:lnTo>
                    <a:pt x="10" y="24"/>
                  </a:lnTo>
                  <a:lnTo>
                    <a:pt x="11" y="23"/>
                  </a:lnTo>
                  <a:lnTo>
                    <a:pt x="12" y="21"/>
                  </a:lnTo>
                  <a:lnTo>
                    <a:pt x="12" y="20"/>
                  </a:lnTo>
                  <a:lnTo>
                    <a:pt x="13" y="19"/>
                  </a:lnTo>
                  <a:lnTo>
                    <a:pt x="13" y="18"/>
                  </a:lnTo>
                  <a:lnTo>
                    <a:pt x="13" y="17"/>
                  </a:lnTo>
                  <a:lnTo>
                    <a:pt x="14" y="15"/>
                  </a:lnTo>
                  <a:lnTo>
                    <a:pt x="14" y="14"/>
                  </a:lnTo>
                  <a:lnTo>
                    <a:pt x="14" y="12"/>
                  </a:lnTo>
                  <a:lnTo>
                    <a:pt x="14" y="11"/>
                  </a:lnTo>
                  <a:lnTo>
                    <a:pt x="15" y="10"/>
                  </a:lnTo>
                  <a:lnTo>
                    <a:pt x="16" y="8"/>
                  </a:lnTo>
                  <a:lnTo>
                    <a:pt x="16" y="6"/>
                  </a:lnTo>
                  <a:lnTo>
                    <a:pt x="16" y="5"/>
                  </a:lnTo>
                  <a:lnTo>
                    <a:pt x="16" y="4"/>
                  </a:lnTo>
                  <a:lnTo>
                    <a:pt x="17" y="3"/>
                  </a:lnTo>
                  <a:lnTo>
                    <a:pt x="17" y="2"/>
                  </a:lnTo>
                  <a:lnTo>
                    <a:pt x="16" y="1"/>
                  </a:lnTo>
                  <a:lnTo>
                    <a:pt x="15" y="1"/>
                  </a:lnTo>
                  <a:lnTo>
                    <a:pt x="14" y="0"/>
                  </a:lnTo>
                  <a:lnTo>
                    <a:pt x="13" y="0"/>
                  </a:lnTo>
                  <a:lnTo>
                    <a:pt x="12"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57" name="Tanzania"/>
            <p:cNvGrpSpPr>
              <a:grpSpLocks noChangeAspect="1"/>
            </p:cNvGrpSpPr>
            <p:nvPr/>
          </p:nvGrpSpPr>
          <p:grpSpPr bwMode="auto">
            <a:xfrm>
              <a:off x="2138" y="1460"/>
              <a:ext cx="101" cy="101"/>
              <a:chOff x="2138" y="1460"/>
              <a:chExt cx="101" cy="101"/>
            </a:xfrm>
          </p:grpSpPr>
          <p:sp>
            <p:nvSpPr>
              <p:cNvPr id="21198" name="D838"/>
              <p:cNvSpPr>
                <a:spLocks noChangeAspect="1"/>
              </p:cNvSpPr>
              <p:nvPr/>
            </p:nvSpPr>
            <p:spPr bwMode="auto">
              <a:xfrm>
                <a:off x="2138" y="1460"/>
                <a:ext cx="101" cy="101"/>
              </a:xfrm>
              <a:custGeom>
                <a:avLst/>
                <a:gdLst>
                  <a:gd name="T0" fmla="*/ 87 w 101"/>
                  <a:gd name="T1" fmla="*/ 44 h 101"/>
                  <a:gd name="T2" fmla="*/ 89 w 101"/>
                  <a:gd name="T3" fmla="*/ 53 h 101"/>
                  <a:gd name="T4" fmla="*/ 91 w 101"/>
                  <a:gd name="T5" fmla="*/ 62 h 101"/>
                  <a:gd name="T6" fmla="*/ 90 w 101"/>
                  <a:gd name="T7" fmla="*/ 67 h 101"/>
                  <a:gd name="T8" fmla="*/ 91 w 101"/>
                  <a:gd name="T9" fmla="*/ 74 h 101"/>
                  <a:gd name="T10" fmla="*/ 94 w 101"/>
                  <a:gd name="T11" fmla="*/ 80 h 101"/>
                  <a:gd name="T12" fmla="*/ 98 w 101"/>
                  <a:gd name="T13" fmla="*/ 87 h 101"/>
                  <a:gd name="T14" fmla="*/ 100 w 101"/>
                  <a:gd name="T15" fmla="*/ 90 h 101"/>
                  <a:gd name="T16" fmla="*/ 96 w 101"/>
                  <a:gd name="T17" fmla="*/ 93 h 101"/>
                  <a:gd name="T18" fmla="*/ 90 w 101"/>
                  <a:gd name="T19" fmla="*/ 95 h 101"/>
                  <a:gd name="T20" fmla="*/ 85 w 101"/>
                  <a:gd name="T21" fmla="*/ 97 h 101"/>
                  <a:gd name="T22" fmla="*/ 79 w 101"/>
                  <a:gd name="T23" fmla="*/ 96 h 101"/>
                  <a:gd name="T24" fmla="*/ 74 w 101"/>
                  <a:gd name="T25" fmla="*/ 99 h 101"/>
                  <a:gd name="T26" fmla="*/ 67 w 101"/>
                  <a:gd name="T27" fmla="*/ 99 h 101"/>
                  <a:gd name="T28" fmla="*/ 62 w 101"/>
                  <a:gd name="T29" fmla="*/ 100 h 101"/>
                  <a:gd name="T30" fmla="*/ 57 w 101"/>
                  <a:gd name="T31" fmla="*/ 99 h 101"/>
                  <a:gd name="T32" fmla="*/ 51 w 101"/>
                  <a:gd name="T33" fmla="*/ 99 h 101"/>
                  <a:gd name="T34" fmla="*/ 48 w 101"/>
                  <a:gd name="T35" fmla="*/ 96 h 101"/>
                  <a:gd name="T36" fmla="*/ 47 w 101"/>
                  <a:gd name="T37" fmla="*/ 91 h 101"/>
                  <a:gd name="T38" fmla="*/ 45 w 101"/>
                  <a:gd name="T39" fmla="*/ 87 h 101"/>
                  <a:gd name="T40" fmla="*/ 43 w 101"/>
                  <a:gd name="T41" fmla="*/ 81 h 101"/>
                  <a:gd name="T42" fmla="*/ 37 w 101"/>
                  <a:gd name="T43" fmla="*/ 80 h 101"/>
                  <a:gd name="T44" fmla="*/ 33 w 101"/>
                  <a:gd name="T45" fmla="*/ 80 h 101"/>
                  <a:gd name="T46" fmla="*/ 29 w 101"/>
                  <a:gd name="T47" fmla="*/ 78 h 101"/>
                  <a:gd name="T48" fmla="*/ 24 w 101"/>
                  <a:gd name="T49" fmla="*/ 76 h 101"/>
                  <a:gd name="T50" fmla="*/ 18 w 101"/>
                  <a:gd name="T51" fmla="*/ 74 h 101"/>
                  <a:gd name="T52" fmla="*/ 13 w 101"/>
                  <a:gd name="T53" fmla="*/ 69 h 101"/>
                  <a:gd name="T54" fmla="*/ 9 w 101"/>
                  <a:gd name="T55" fmla="*/ 58 h 101"/>
                  <a:gd name="T56" fmla="*/ 1 w 101"/>
                  <a:gd name="T57" fmla="*/ 49 h 101"/>
                  <a:gd name="T58" fmla="*/ 1 w 101"/>
                  <a:gd name="T59" fmla="*/ 39 h 101"/>
                  <a:gd name="T60" fmla="*/ 2 w 101"/>
                  <a:gd name="T61" fmla="*/ 32 h 101"/>
                  <a:gd name="T62" fmla="*/ 6 w 101"/>
                  <a:gd name="T63" fmla="*/ 30 h 101"/>
                  <a:gd name="T64" fmla="*/ 9 w 101"/>
                  <a:gd name="T65" fmla="*/ 24 h 101"/>
                  <a:gd name="T66" fmla="*/ 11 w 101"/>
                  <a:gd name="T67" fmla="*/ 19 h 101"/>
                  <a:gd name="T68" fmla="*/ 8 w 101"/>
                  <a:gd name="T69" fmla="*/ 15 h 101"/>
                  <a:gd name="T70" fmla="*/ 12 w 101"/>
                  <a:gd name="T71" fmla="*/ 10 h 101"/>
                  <a:gd name="T72" fmla="*/ 10 w 101"/>
                  <a:gd name="T73" fmla="*/ 5 h 101"/>
                  <a:gd name="T74" fmla="*/ 9 w 101"/>
                  <a:gd name="T75" fmla="*/ 1 h 101"/>
                  <a:gd name="T76" fmla="*/ 13 w 101"/>
                  <a:gd name="T77" fmla="*/ 0 h 101"/>
                  <a:gd name="T78" fmla="*/ 16 w 101"/>
                  <a:gd name="T79" fmla="*/ 1 h 101"/>
                  <a:gd name="T80" fmla="*/ 19 w 101"/>
                  <a:gd name="T81" fmla="*/ 1 h 101"/>
                  <a:gd name="T82" fmla="*/ 20 w 101"/>
                  <a:gd name="T83" fmla="*/ 5 h 101"/>
                  <a:gd name="T84" fmla="*/ 20 w 101"/>
                  <a:gd name="T85" fmla="*/ 14 h 101"/>
                  <a:gd name="T86" fmla="*/ 24 w 101"/>
                  <a:gd name="T87" fmla="*/ 15 h 101"/>
                  <a:gd name="T88" fmla="*/ 29 w 101"/>
                  <a:gd name="T89" fmla="*/ 15 h 101"/>
                  <a:gd name="T90" fmla="*/ 32 w 101"/>
                  <a:gd name="T91" fmla="*/ 15 h 101"/>
                  <a:gd name="T92" fmla="*/ 37 w 101"/>
                  <a:gd name="T93" fmla="*/ 12 h 101"/>
                  <a:gd name="T94" fmla="*/ 36 w 101"/>
                  <a:gd name="T95" fmla="*/ 9 h 101"/>
                  <a:gd name="T96" fmla="*/ 38 w 101"/>
                  <a:gd name="T97" fmla="*/ 5 h 101"/>
                  <a:gd name="T98" fmla="*/ 41 w 101"/>
                  <a:gd name="T99" fmla="*/ 1 h 101"/>
                  <a:gd name="T100" fmla="*/ 46 w 101"/>
                  <a:gd name="T101" fmla="*/ 2 h 101"/>
                  <a:gd name="T102" fmla="*/ 51 w 101"/>
                  <a:gd name="T103" fmla="*/ 5 h 101"/>
                  <a:gd name="T104" fmla="*/ 56 w 101"/>
                  <a:gd name="T105" fmla="*/ 8 h 101"/>
                  <a:gd name="T106" fmla="*/ 62 w 101"/>
                  <a:gd name="T107" fmla="*/ 12 h 101"/>
                  <a:gd name="T108" fmla="*/ 66 w 101"/>
                  <a:gd name="T109" fmla="*/ 15 h 101"/>
                  <a:gd name="T110" fmla="*/ 71 w 101"/>
                  <a:gd name="T111" fmla="*/ 17 h 101"/>
                  <a:gd name="T112" fmla="*/ 75 w 101"/>
                  <a:gd name="T113" fmla="*/ 19 h 101"/>
                  <a:gd name="T114" fmla="*/ 76 w 101"/>
                  <a:gd name="T115" fmla="*/ 24 h 101"/>
                  <a:gd name="T116" fmla="*/ 78 w 101"/>
                  <a:gd name="T117" fmla="*/ 28 h 101"/>
                  <a:gd name="T118" fmla="*/ 84 w 101"/>
                  <a:gd name="T119" fmla="*/ 31 h 101"/>
                  <a:gd name="T120" fmla="*/ 90 w 101"/>
                  <a:gd name="T121" fmla="*/ 34 h 1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1"/>
                  <a:gd name="T184" fmla="*/ 0 h 101"/>
                  <a:gd name="T185" fmla="*/ 101 w 101"/>
                  <a:gd name="T186" fmla="*/ 101 h 1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1" h="101">
                    <a:moveTo>
                      <a:pt x="90" y="36"/>
                    </a:moveTo>
                    <a:lnTo>
                      <a:pt x="89" y="37"/>
                    </a:lnTo>
                    <a:lnTo>
                      <a:pt x="89" y="38"/>
                    </a:lnTo>
                    <a:lnTo>
                      <a:pt x="88" y="41"/>
                    </a:lnTo>
                    <a:lnTo>
                      <a:pt x="88" y="42"/>
                    </a:lnTo>
                    <a:lnTo>
                      <a:pt x="87" y="44"/>
                    </a:lnTo>
                    <a:lnTo>
                      <a:pt x="86" y="47"/>
                    </a:lnTo>
                    <a:lnTo>
                      <a:pt x="85" y="48"/>
                    </a:lnTo>
                    <a:lnTo>
                      <a:pt x="86" y="50"/>
                    </a:lnTo>
                    <a:lnTo>
                      <a:pt x="86" y="51"/>
                    </a:lnTo>
                    <a:lnTo>
                      <a:pt x="87" y="52"/>
                    </a:lnTo>
                    <a:lnTo>
                      <a:pt x="89" y="53"/>
                    </a:lnTo>
                    <a:lnTo>
                      <a:pt x="90" y="54"/>
                    </a:lnTo>
                    <a:lnTo>
                      <a:pt x="91" y="55"/>
                    </a:lnTo>
                    <a:lnTo>
                      <a:pt x="92" y="57"/>
                    </a:lnTo>
                    <a:lnTo>
                      <a:pt x="92" y="58"/>
                    </a:lnTo>
                    <a:lnTo>
                      <a:pt x="91" y="60"/>
                    </a:lnTo>
                    <a:lnTo>
                      <a:pt x="91" y="62"/>
                    </a:lnTo>
                    <a:lnTo>
                      <a:pt x="90" y="63"/>
                    </a:lnTo>
                    <a:lnTo>
                      <a:pt x="91" y="64"/>
                    </a:lnTo>
                    <a:lnTo>
                      <a:pt x="91" y="65"/>
                    </a:lnTo>
                    <a:lnTo>
                      <a:pt x="91" y="66"/>
                    </a:lnTo>
                    <a:lnTo>
                      <a:pt x="91" y="67"/>
                    </a:lnTo>
                    <a:lnTo>
                      <a:pt x="90" y="67"/>
                    </a:lnTo>
                    <a:lnTo>
                      <a:pt x="90" y="69"/>
                    </a:lnTo>
                    <a:lnTo>
                      <a:pt x="90" y="70"/>
                    </a:lnTo>
                    <a:lnTo>
                      <a:pt x="91" y="72"/>
                    </a:lnTo>
                    <a:lnTo>
                      <a:pt x="92" y="73"/>
                    </a:lnTo>
                    <a:lnTo>
                      <a:pt x="92" y="74"/>
                    </a:lnTo>
                    <a:lnTo>
                      <a:pt x="91" y="74"/>
                    </a:lnTo>
                    <a:lnTo>
                      <a:pt x="91" y="75"/>
                    </a:lnTo>
                    <a:lnTo>
                      <a:pt x="92" y="76"/>
                    </a:lnTo>
                    <a:lnTo>
                      <a:pt x="93" y="77"/>
                    </a:lnTo>
                    <a:lnTo>
                      <a:pt x="93" y="78"/>
                    </a:lnTo>
                    <a:lnTo>
                      <a:pt x="93" y="80"/>
                    </a:lnTo>
                    <a:lnTo>
                      <a:pt x="94" y="80"/>
                    </a:lnTo>
                    <a:lnTo>
                      <a:pt x="95" y="81"/>
                    </a:lnTo>
                    <a:lnTo>
                      <a:pt x="95" y="83"/>
                    </a:lnTo>
                    <a:lnTo>
                      <a:pt x="95" y="85"/>
                    </a:lnTo>
                    <a:lnTo>
                      <a:pt x="96" y="85"/>
                    </a:lnTo>
                    <a:lnTo>
                      <a:pt x="97" y="86"/>
                    </a:lnTo>
                    <a:lnTo>
                      <a:pt x="98" y="87"/>
                    </a:lnTo>
                    <a:lnTo>
                      <a:pt x="99" y="88"/>
                    </a:lnTo>
                    <a:lnTo>
                      <a:pt x="100" y="88"/>
                    </a:lnTo>
                    <a:lnTo>
                      <a:pt x="101" y="88"/>
                    </a:lnTo>
                    <a:lnTo>
                      <a:pt x="101" y="89"/>
                    </a:lnTo>
                    <a:lnTo>
                      <a:pt x="101" y="90"/>
                    </a:lnTo>
                    <a:lnTo>
                      <a:pt x="100" y="90"/>
                    </a:lnTo>
                    <a:lnTo>
                      <a:pt x="99" y="90"/>
                    </a:lnTo>
                    <a:lnTo>
                      <a:pt x="99" y="91"/>
                    </a:lnTo>
                    <a:lnTo>
                      <a:pt x="98" y="91"/>
                    </a:lnTo>
                    <a:lnTo>
                      <a:pt x="98" y="92"/>
                    </a:lnTo>
                    <a:lnTo>
                      <a:pt x="97" y="92"/>
                    </a:lnTo>
                    <a:lnTo>
                      <a:pt x="96" y="93"/>
                    </a:lnTo>
                    <a:lnTo>
                      <a:pt x="95" y="94"/>
                    </a:lnTo>
                    <a:lnTo>
                      <a:pt x="94" y="94"/>
                    </a:lnTo>
                    <a:lnTo>
                      <a:pt x="93" y="94"/>
                    </a:lnTo>
                    <a:lnTo>
                      <a:pt x="92" y="95"/>
                    </a:lnTo>
                    <a:lnTo>
                      <a:pt x="91" y="95"/>
                    </a:lnTo>
                    <a:lnTo>
                      <a:pt x="90" y="95"/>
                    </a:lnTo>
                    <a:lnTo>
                      <a:pt x="89" y="96"/>
                    </a:lnTo>
                    <a:lnTo>
                      <a:pt x="88" y="96"/>
                    </a:lnTo>
                    <a:lnTo>
                      <a:pt x="87" y="96"/>
                    </a:lnTo>
                    <a:lnTo>
                      <a:pt x="87" y="97"/>
                    </a:lnTo>
                    <a:lnTo>
                      <a:pt x="86" y="97"/>
                    </a:lnTo>
                    <a:lnTo>
                      <a:pt x="85" y="97"/>
                    </a:lnTo>
                    <a:lnTo>
                      <a:pt x="84" y="97"/>
                    </a:lnTo>
                    <a:lnTo>
                      <a:pt x="83" y="97"/>
                    </a:lnTo>
                    <a:lnTo>
                      <a:pt x="82" y="97"/>
                    </a:lnTo>
                    <a:lnTo>
                      <a:pt x="81" y="96"/>
                    </a:lnTo>
                    <a:lnTo>
                      <a:pt x="80" y="96"/>
                    </a:lnTo>
                    <a:lnTo>
                      <a:pt x="79" y="96"/>
                    </a:lnTo>
                    <a:lnTo>
                      <a:pt x="78" y="96"/>
                    </a:lnTo>
                    <a:lnTo>
                      <a:pt x="77" y="97"/>
                    </a:lnTo>
                    <a:lnTo>
                      <a:pt x="76" y="97"/>
                    </a:lnTo>
                    <a:lnTo>
                      <a:pt x="76" y="98"/>
                    </a:lnTo>
                    <a:lnTo>
                      <a:pt x="75" y="99"/>
                    </a:lnTo>
                    <a:lnTo>
                      <a:pt x="74" y="99"/>
                    </a:lnTo>
                    <a:lnTo>
                      <a:pt x="73" y="99"/>
                    </a:lnTo>
                    <a:lnTo>
                      <a:pt x="72" y="99"/>
                    </a:lnTo>
                    <a:lnTo>
                      <a:pt x="71" y="99"/>
                    </a:lnTo>
                    <a:lnTo>
                      <a:pt x="70" y="99"/>
                    </a:lnTo>
                    <a:lnTo>
                      <a:pt x="68" y="99"/>
                    </a:lnTo>
                    <a:lnTo>
                      <a:pt x="67" y="99"/>
                    </a:lnTo>
                    <a:lnTo>
                      <a:pt x="66" y="100"/>
                    </a:lnTo>
                    <a:lnTo>
                      <a:pt x="65" y="100"/>
                    </a:lnTo>
                    <a:lnTo>
                      <a:pt x="64" y="100"/>
                    </a:lnTo>
                    <a:lnTo>
                      <a:pt x="63" y="100"/>
                    </a:lnTo>
                    <a:lnTo>
                      <a:pt x="63" y="101"/>
                    </a:lnTo>
                    <a:lnTo>
                      <a:pt x="62" y="100"/>
                    </a:lnTo>
                    <a:lnTo>
                      <a:pt x="61" y="100"/>
                    </a:lnTo>
                    <a:lnTo>
                      <a:pt x="61" y="99"/>
                    </a:lnTo>
                    <a:lnTo>
                      <a:pt x="60" y="99"/>
                    </a:lnTo>
                    <a:lnTo>
                      <a:pt x="59" y="98"/>
                    </a:lnTo>
                    <a:lnTo>
                      <a:pt x="58" y="98"/>
                    </a:lnTo>
                    <a:lnTo>
                      <a:pt x="57" y="99"/>
                    </a:lnTo>
                    <a:lnTo>
                      <a:pt x="56" y="99"/>
                    </a:lnTo>
                    <a:lnTo>
                      <a:pt x="55" y="99"/>
                    </a:lnTo>
                    <a:lnTo>
                      <a:pt x="54" y="99"/>
                    </a:lnTo>
                    <a:lnTo>
                      <a:pt x="53" y="99"/>
                    </a:lnTo>
                    <a:lnTo>
                      <a:pt x="52" y="99"/>
                    </a:lnTo>
                    <a:lnTo>
                      <a:pt x="51" y="99"/>
                    </a:lnTo>
                    <a:lnTo>
                      <a:pt x="50" y="99"/>
                    </a:lnTo>
                    <a:lnTo>
                      <a:pt x="49" y="99"/>
                    </a:lnTo>
                    <a:lnTo>
                      <a:pt x="49" y="98"/>
                    </a:lnTo>
                    <a:lnTo>
                      <a:pt x="49" y="97"/>
                    </a:lnTo>
                    <a:lnTo>
                      <a:pt x="48" y="97"/>
                    </a:lnTo>
                    <a:lnTo>
                      <a:pt x="48" y="96"/>
                    </a:lnTo>
                    <a:lnTo>
                      <a:pt x="47" y="96"/>
                    </a:lnTo>
                    <a:lnTo>
                      <a:pt x="47" y="95"/>
                    </a:lnTo>
                    <a:lnTo>
                      <a:pt x="47" y="94"/>
                    </a:lnTo>
                    <a:lnTo>
                      <a:pt x="47" y="93"/>
                    </a:lnTo>
                    <a:lnTo>
                      <a:pt x="47" y="92"/>
                    </a:lnTo>
                    <a:lnTo>
                      <a:pt x="47" y="91"/>
                    </a:lnTo>
                    <a:lnTo>
                      <a:pt x="46" y="91"/>
                    </a:lnTo>
                    <a:lnTo>
                      <a:pt x="46" y="90"/>
                    </a:lnTo>
                    <a:lnTo>
                      <a:pt x="46" y="89"/>
                    </a:lnTo>
                    <a:lnTo>
                      <a:pt x="46" y="88"/>
                    </a:lnTo>
                    <a:lnTo>
                      <a:pt x="46" y="87"/>
                    </a:lnTo>
                    <a:lnTo>
                      <a:pt x="45" y="87"/>
                    </a:lnTo>
                    <a:lnTo>
                      <a:pt x="45" y="86"/>
                    </a:lnTo>
                    <a:lnTo>
                      <a:pt x="45" y="85"/>
                    </a:lnTo>
                    <a:lnTo>
                      <a:pt x="45" y="84"/>
                    </a:lnTo>
                    <a:lnTo>
                      <a:pt x="44" y="83"/>
                    </a:lnTo>
                    <a:lnTo>
                      <a:pt x="43" y="82"/>
                    </a:lnTo>
                    <a:lnTo>
                      <a:pt x="43" y="81"/>
                    </a:lnTo>
                    <a:lnTo>
                      <a:pt x="42" y="81"/>
                    </a:lnTo>
                    <a:lnTo>
                      <a:pt x="41" y="81"/>
                    </a:lnTo>
                    <a:lnTo>
                      <a:pt x="40" y="81"/>
                    </a:lnTo>
                    <a:lnTo>
                      <a:pt x="39" y="81"/>
                    </a:lnTo>
                    <a:lnTo>
                      <a:pt x="38" y="80"/>
                    </a:lnTo>
                    <a:lnTo>
                      <a:pt x="37" y="80"/>
                    </a:lnTo>
                    <a:lnTo>
                      <a:pt x="37" y="81"/>
                    </a:lnTo>
                    <a:lnTo>
                      <a:pt x="36" y="81"/>
                    </a:lnTo>
                    <a:lnTo>
                      <a:pt x="35" y="81"/>
                    </a:lnTo>
                    <a:lnTo>
                      <a:pt x="35" y="80"/>
                    </a:lnTo>
                    <a:lnTo>
                      <a:pt x="34" y="80"/>
                    </a:lnTo>
                    <a:lnTo>
                      <a:pt x="33" y="80"/>
                    </a:lnTo>
                    <a:lnTo>
                      <a:pt x="32" y="80"/>
                    </a:lnTo>
                    <a:lnTo>
                      <a:pt x="32" y="79"/>
                    </a:lnTo>
                    <a:lnTo>
                      <a:pt x="31" y="79"/>
                    </a:lnTo>
                    <a:lnTo>
                      <a:pt x="31" y="78"/>
                    </a:lnTo>
                    <a:lnTo>
                      <a:pt x="30" y="78"/>
                    </a:lnTo>
                    <a:lnTo>
                      <a:pt x="29" y="78"/>
                    </a:lnTo>
                    <a:lnTo>
                      <a:pt x="28" y="78"/>
                    </a:lnTo>
                    <a:lnTo>
                      <a:pt x="27" y="77"/>
                    </a:lnTo>
                    <a:lnTo>
                      <a:pt x="26" y="77"/>
                    </a:lnTo>
                    <a:lnTo>
                      <a:pt x="25" y="77"/>
                    </a:lnTo>
                    <a:lnTo>
                      <a:pt x="25" y="76"/>
                    </a:lnTo>
                    <a:lnTo>
                      <a:pt x="24" y="76"/>
                    </a:lnTo>
                    <a:lnTo>
                      <a:pt x="23" y="76"/>
                    </a:lnTo>
                    <a:lnTo>
                      <a:pt x="22" y="75"/>
                    </a:lnTo>
                    <a:lnTo>
                      <a:pt x="21" y="75"/>
                    </a:lnTo>
                    <a:lnTo>
                      <a:pt x="20" y="75"/>
                    </a:lnTo>
                    <a:lnTo>
                      <a:pt x="19" y="74"/>
                    </a:lnTo>
                    <a:lnTo>
                      <a:pt x="18" y="74"/>
                    </a:lnTo>
                    <a:lnTo>
                      <a:pt x="18" y="73"/>
                    </a:lnTo>
                    <a:lnTo>
                      <a:pt x="17" y="72"/>
                    </a:lnTo>
                    <a:lnTo>
                      <a:pt x="16" y="71"/>
                    </a:lnTo>
                    <a:lnTo>
                      <a:pt x="15" y="71"/>
                    </a:lnTo>
                    <a:lnTo>
                      <a:pt x="14" y="71"/>
                    </a:lnTo>
                    <a:lnTo>
                      <a:pt x="13" y="69"/>
                    </a:lnTo>
                    <a:lnTo>
                      <a:pt x="12" y="68"/>
                    </a:lnTo>
                    <a:lnTo>
                      <a:pt x="11" y="66"/>
                    </a:lnTo>
                    <a:lnTo>
                      <a:pt x="10" y="64"/>
                    </a:lnTo>
                    <a:lnTo>
                      <a:pt x="9" y="62"/>
                    </a:lnTo>
                    <a:lnTo>
                      <a:pt x="9" y="60"/>
                    </a:lnTo>
                    <a:lnTo>
                      <a:pt x="9" y="58"/>
                    </a:lnTo>
                    <a:lnTo>
                      <a:pt x="9" y="56"/>
                    </a:lnTo>
                    <a:lnTo>
                      <a:pt x="7" y="55"/>
                    </a:lnTo>
                    <a:lnTo>
                      <a:pt x="6" y="53"/>
                    </a:lnTo>
                    <a:lnTo>
                      <a:pt x="4" y="52"/>
                    </a:lnTo>
                    <a:lnTo>
                      <a:pt x="2" y="51"/>
                    </a:lnTo>
                    <a:lnTo>
                      <a:pt x="1" y="49"/>
                    </a:lnTo>
                    <a:lnTo>
                      <a:pt x="2" y="48"/>
                    </a:lnTo>
                    <a:lnTo>
                      <a:pt x="3" y="47"/>
                    </a:lnTo>
                    <a:lnTo>
                      <a:pt x="2" y="44"/>
                    </a:lnTo>
                    <a:lnTo>
                      <a:pt x="2" y="42"/>
                    </a:lnTo>
                    <a:lnTo>
                      <a:pt x="2" y="40"/>
                    </a:lnTo>
                    <a:lnTo>
                      <a:pt x="1" y="39"/>
                    </a:lnTo>
                    <a:lnTo>
                      <a:pt x="0" y="38"/>
                    </a:lnTo>
                    <a:lnTo>
                      <a:pt x="0" y="35"/>
                    </a:lnTo>
                    <a:lnTo>
                      <a:pt x="0" y="33"/>
                    </a:lnTo>
                    <a:lnTo>
                      <a:pt x="0" y="32"/>
                    </a:lnTo>
                    <a:lnTo>
                      <a:pt x="1" y="32"/>
                    </a:lnTo>
                    <a:lnTo>
                      <a:pt x="2" y="32"/>
                    </a:lnTo>
                    <a:lnTo>
                      <a:pt x="3" y="32"/>
                    </a:lnTo>
                    <a:lnTo>
                      <a:pt x="3" y="31"/>
                    </a:lnTo>
                    <a:lnTo>
                      <a:pt x="4" y="31"/>
                    </a:lnTo>
                    <a:lnTo>
                      <a:pt x="5" y="31"/>
                    </a:lnTo>
                    <a:lnTo>
                      <a:pt x="5" y="30"/>
                    </a:lnTo>
                    <a:lnTo>
                      <a:pt x="6" y="30"/>
                    </a:lnTo>
                    <a:lnTo>
                      <a:pt x="6" y="28"/>
                    </a:lnTo>
                    <a:lnTo>
                      <a:pt x="7" y="28"/>
                    </a:lnTo>
                    <a:lnTo>
                      <a:pt x="7" y="27"/>
                    </a:lnTo>
                    <a:lnTo>
                      <a:pt x="8" y="26"/>
                    </a:lnTo>
                    <a:lnTo>
                      <a:pt x="8" y="25"/>
                    </a:lnTo>
                    <a:lnTo>
                      <a:pt x="9" y="24"/>
                    </a:lnTo>
                    <a:lnTo>
                      <a:pt x="10" y="23"/>
                    </a:lnTo>
                    <a:lnTo>
                      <a:pt x="10" y="22"/>
                    </a:lnTo>
                    <a:lnTo>
                      <a:pt x="11" y="22"/>
                    </a:lnTo>
                    <a:lnTo>
                      <a:pt x="11" y="21"/>
                    </a:lnTo>
                    <a:lnTo>
                      <a:pt x="11" y="20"/>
                    </a:lnTo>
                    <a:lnTo>
                      <a:pt x="11" y="19"/>
                    </a:lnTo>
                    <a:lnTo>
                      <a:pt x="10" y="18"/>
                    </a:lnTo>
                    <a:lnTo>
                      <a:pt x="9" y="18"/>
                    </a:lnTo>
                    <a:lnTo>
                      <a:pt x="9" y="17"/>
                    </a:lnTo>
                    <a:lnTo>
                      <a:pt x="8" y="17"/>
                    </a:lnTo>
                    <a:lnTo>
                      <a:pt x="8" y="16"/>
                    </a:lnTo>
                    <a:lnTo>
                      <a:pt x="8" y="15"/>
                    </a:lnTo>
                    <a:lnTo>
                      <a:pt x="9" y="14"/>
                    </a:lnTo>
                    <a:lnTo>
                      <a:pt x="10" y="13"/>
                    </a:lnTo>
                    <a:lnTo>
                      <a:pt x="10" y="12"/>
                    </a:lnTo>
                    <a:lnTo>
                      <a:pt x="11" y="12"/>
                    </a:lnTo>
                    <a:lnTo>
                      <a:pt x="11" y="11"/>
                    </a:lnTo>
                    <a:lnTo>
                      <a:pt x="12" y="10"/>
                    </a:lnTo>
                    <a:lnTo>
                      <a:pt x="12" y="9"/>
                    </a:lnTo>
                    <a:lnTo>
                      <a:pt x="12" y="8"/>
                    </a:lnTo>
                    <a:lnTo>
                      <a:pt x="11" y="8"/>
                    </a:lnTo>
                    <a:lnTo>
                      <a:pt x="11" y="7"/>
                    </a:lnTo>
                    <a:lnTo>
                      <a:pt x="11" y="6"/>
                    </a:lnTo>
                    <a:lnTo>
                      <a:pt x="10" y="5"/>
                    </a:lnTo>
                    <a:lnTo>
                      <a:pt x="10" y="4"/>
                    </a:lnTo>
                    <a:lnTo>
                      <a:pt x="9" y="3"/>
                    </a:lnTo>
                    <a:lnTo>
                      <a:pt x="9" y="2"/>
                    </a:lnTo>
                    <a:lnTo>
                      <a:pt x="8" y="2"/>
                    </a:lnTo>
                    <a:lnTo>
                      <a:pt x="8" y="1"/>
                    </a:lnTo>
                    <a:lnTo>
                      <a:pt x="9" y="1"/>
                    </a:lnTo>
                    <a:lnTo>
                      <a:pt x="10" y="1"/>
                    </a:lnTo>
                    <a:lnTo>
                      <a:pt x="11" y="1"/>
                    </a:lnTo>
                    <a:lnTo>
                      <a:pt x="12" y="1"/>
                    </a:lnTo>
                    <a:lnTo>
                      <a:pt x="13" y="0"/>
                    </a:lnTo>
                    <a:lnTo>
                      <a:pt x="13" y="1"/>
                    </a:lnTo>
                    <a:lnTo>
                      <a:pt x="13" y="0"/>
                    </a:lnTo>
                    <a:lnTo>
                      <a:pt x="13" y="1"/>
                    </a:lnTo>
                    <a:lnTo>
                      <a:pt x="13" y="0"/>
                    </a:lnTo>
                    <a:lnTo>
                      <a:pt x="14" y="0"/>
                    </a:lnTo>
                    <a:lnTo>
                      <a:pt x="14" y="1"/>
                    </a:lnTo>
                    <a:lnTo>
                      <a:pt x="15" y="1"/>
                    </a:lnTo>
                    <a:lnTo>
                      <a:pt x="16" y="1"/>
                    </a:lnTo>
                    <a:lnTo>
                      <a:pt x="17" y="1"/>
                    </a:lnTo>
                    <a:lnTo>
                      <a:pt x="17" y="0"/>
                    </a:lnTo>
                    <a:lnTo>
                      <a:pt x="18" y="1"/>
                    </a:lnTo>
                    <a:lnTo>
                      <a:pt x="18" y="0"/>
                    </a:lnTo>
                    <a:lnTo>
                      <a:pt x="19" y="0"/>
                    </a:lnTo>
                    <a:lnTo>
                      <a:pt x="19" y="1"/>
                    </a:lnTo>
                    <a:lnTo>
                      <a:pt x="20" y="0"/>
                    </a:lnTo>
                    <a:lnTo>
                      <a:pt x="20" y="1"/>
                    </a:lnTo>
                    <a:lnTo>
                      <a:pt x="20" y="0"/>
                    </a:lnTo>
                    <a:lnTo>
                      <a:pt x="20" y="1"/>
                    </a:lnTo>
                    <a:lnTo>
                      <a:pt x="20" y="3"/>
                    </a:lnTo>
                    <a:lnTo>
                      <a:pt x="20" y="5"/>
                    </a:lnTo>
                    <a:lnTo>
                      <a:pt x="19" y="7"/>
                    </a:lnTo>
                    <a:lnTo>
                      <a:pt x="19" y="9"/>
                    </a:lnTo>
                    <a:lnTo>
                      <a:pt x="19" y="11"/>
                    </a:lnTo>
                    <a:lnTo>
                      <a:pt x="19" y="12"/>
                    </a:lnTo>
                    <a:lnTo>
                      <a:pt x="20" y="13"/>
                    </a:lnTo>
                    <a:lnTo>
                      <a:pt x="20" y="14"/>
                    </a:lnTo>
                    <a:lnTo>
                      <a:pt x="20" y="16"/>
                    </a:lnTo>
                    <a:lnTo>
                      <a:pt x="21" y="17"/>
                    </a:lnTo>
                    <a:lnTo>
                      <a:pt x="22" y="17"/>
                    </a:lnTo>
                    <a:lnTo>
                      <a:pt x="22" y="16"/>
                    </a:lnTo>
                    <a:lnTo>
                      <a:pt x="23" y="15"/>
                    </a:lnTo>
                    <a:lnTo>
                      <a:pt x="24" y="15"/>
                    </a:lnTo>
                    <a:lnTo>
                      <a:pt x="23" y="14"/>
                    </a:lnTo>
                    <a:lnTo>
                      <a:pt x="24" y="13"/>
                    </a:lnTo>
                    <a:lnTo>
                      <a:pt x="25" y="13"/>
                    </a:lnTo>
                    <a:lnTo>
                      <a:pt x="27" y="15"/>
                    </a:lnTo>
                    <a:lnTo>
                      <a:pt x="28" y="16"/>
                    </a:lnTo>
                    <a:lnTo>
                      <a:pt x="29" y="15"/>
                    </a:lnTo>
                    <a:lnTo>
                      <a:pt x="30" y="15"/>
                    </a:lnTo>
                    <a:lnTo>
                      <a:pt x="30" y="17"/>
                    </a:lnTo>
                    <a:lnTo>
                      <a:pt x="30" y="19"/>
                    </a:lnTo>
                    <a:lnTo>
                      <a:pt x="31" y="18"/>
                    </a:lnTo>
                    <a:lnTo>
                      <a:pt x="31" y="16"/>
                    </a:lnTo>
                    <a:lnTo>
                      <a:pt x="32" y="15"/>
                    </a:lnTo>
                    <a:lnTo>
                      <a:pt x="35" y="14"/>
                    </a:lnTo>
                    <a:lnTo>
                      <a:pt x="36" y="14"/>
                    </a:lnTo>
                    <a:lnTo>
                      <a:pt x="38" y="12"/>
                    </a:lnTo>
                    <a:lnTo>
                      <a:pt x="38" y="11"/>
                    </a:lnTo>
                    <a:lnTo>
                      <a:pt x="37" y="11"/>
                    </a:lnTo>
                    <a:lnTo>
                      <a:pt x="37" y="12"/>
                    </a:lnTo>
                    <a:lnTo>
                      <a:pt x="36" y="12"/>
                    </a:lnTo>
                    <a:lnTo>
                      <a:pt x="35" y="11"/>
                    </a:lnTo>
                    <a:lnTo>
                      <a:pt x="34" y="11"/>
                    </a:lnTo>
                    <a:lnTo>
                      <a:pt x="34" y="10"/>
                    </a:lnTo>
                    <a:lnTo>
                      <a:pt x="35" y="10"/>
                    </a:lnTo>
                    <a:lnTo>
                      <a:pt x="36" y="9"/>
                    </a:lnTo>
                    <a:lnTo>
                      <a:pt x="36" y="8"/>
                    </a:lnTo>
                    <a:lnTo>
                      <a:pt x="37" y="8"/>
                    </a:lnTo>
                    <a:lnTo>
                      <a:pt x="37" y="7"/>
                    </a:lnTo>
                    <a:lnTo>
                      <a:pt x="38" y="7"/>
                    </a:lnTo>
                    <a:lnTo>
                      <a:pt x="38" y="6"/>
                    </a:lnTo>
                    <a:lnTo>
                      <a:pt x="38" y="5"/>
                    </a:lnTo>
                    <a:lnTo>
                      <a:pt x="39" y="5"/>
                    </a:lnTo>
                    <a:lnTo>
                      <a:pt x="40" y="4"/>
                    </a:lnTo>
                    <a:lnTo>
                      <a:pt x="41" y="4"/>
                    </a:lnTo>
                    <a:lnTo>
                      <a:pt x="41" y="3"/>
                    </a:lnTo>
                    <a:lnTo>
                      <a:pt x="40" y="2"/>
                    </a:lnTo>
                    <a:lnTo>
                      <a:pt x="41" y="1"/>
                    </a:lnTo>
                    <a:lnTo>
                      <a:pt x="42" y="1"/>
                    </a:lnTo>
                    <a:lnTo>
                      <a:pt x="43" y="0"/>
                    </a:lnTo>
                    <a:lnTo>
                      <a:pt x="43" y="1"/>
                    </a:lnTo>
                    <a:lnTo>
                      <a:pt x="44" y="1"/>
                    </a:lnTo>
                    <a:lnTo>
                      <a:pt x="45" y="2"/>
                    </a:lnTo>
                    <a:lnTo>
                      <a:pt x="46" y="2"/>
                    </a:lnTo>
                    <a:lnTo>
                      <a:pt x="46" y="3"/>
                    </a:lnTo>
                    <a:lnTo>
                      <a:pt x="47" y="3"/>
                    </a:lnTo>
                    <a:lnTo>
                      <a:pt x="48" y="4"/>
                    </a:lnTo>
                    <a:lnTo>
                      <a:pt x="49" y="4"/>
                    </a:lnTo>
                    <a:lnTo>
                      <a:pt x="50" y="5"/>
                    </a:lnTo>
                    <a:lnTo>
                      <a:pt x="51" y="5"/>
                    </a:lnTo>
                    <a:lnTo>
                      <a:pt x="51" y="6"/>
                    </a:lnTo>
                    <a:lnTo>
                      <a:pt x="52" y="6"/>
                    </a:lnTo>
                    <a:lnTo>
                      <a:pt x="53" y="6"/>
                    </a:lnTo>
                    <a:lnTo>
                      <a:pt x="54" y="7"/>
                    </a:lnTo>
                    <a:lnTo>
                      <a:pt x="55" y="8"/>
                    </a:lnTo>
                    <a:lnTo>
                      <a:pt x="56" y="8"/>
                    </a:lnTo>
                    <a:lnTo>
                      <a:pt x="56" y="9"/>
                    </a:lnTo>
                    <a:lnTo>
                      <a:pt x="57" y="9"/>
                    </a:lnTo>
                    <a:lnTo>
                      <a:pt x="58" y="9"/>
                    </a:lnTo>
                    <a:lnTo>
                      <a:pt x="60" y="11"/>
                    </a:lnTo>
                    <a:lnTo>
                      <a:pt x="61" y="11"/>
                    </a:lnTo>
                    <a:lnTo>
                      <a:pt x="62" y="12"/>
                    </a:lnTo>
                    <a:lnTo>
                      <a:pt x="63" y="13"/>
                    </a:lnTo>
                    <a:lnTo>
                      <a:pt x="64" y="13"/>
                    </a:lnTo>
                    <a:lnTo>
                      <a:pt x="65" y="13"/>
                    </a:lnTo>
                    <a:lnTo>
                      <a:pt x="65" y="14"/>
                    </a:lnTo>
                    <a:lnTo>
                      <a:pt x="66" y="14"/>
                    </a:lnTo>
                    <a:lnTo>
                      <a:pt x="66" y="15"/>
                    </a:lnTo>
                    <a:lnTo>
                      <a:pt x="67" y="15"/>
                    </a:lnTo>
                    <a:lnTo>
                      <a:pt x="68" y="16"/>
                    </a:lnTo>
                    <a:lnTo>
                      <a:pt x="69" y="16"/>
                    </a:lnTo>
                    <a:lnTo>
                      <a:pt x="70" y="16"/>
                    </a:lnTo>
                    <a:lnTo>
                      <a:pt x="70" y="17"/>
                    </a:lnTo>
                    <a:lnTo>
                      <a:pt x="71" y="17"/>
                    </a:lnTo>
                    <a:lnTo>
                      <a:pt x="72" y="17"/>
                    </a:lnTo>
                    <a:lnTo>
                      <a:pt x="72" y="18"/>
                    </a:lnTo>
                    <a:lnTo>
                      <a:pt x="73" y="18"/>
                    </a:lnTo>
                    <a:lnTo>
                      <a:pt x="73" y="19"/>
                    </a:lnTo>
                    <a:lnTo>
                      <a:pt x="74" y="19"/>
                    </a:lnTo>
                    <a:lnTo>
                      <a:pt x="75" y="19"/>
                    </a:lnTo>
                    <a:lnTo>
                      <a:pt x="75" y="20"/>
                    </a:lnTo>
                    <a:lnTo>
                      <a:pt x="75" y="21"/>
                    </a:lnTo>
                    <a:lnTo>
                      <a:pt x="75" y="22"/>
                    </a:lnTo>
                    <a:lnTo>
                      <a:pt x="76" y="22"/>
                    </a:lnTo>
                    <a:lnTo>
                      <a:pt x="76" y="23"/>
                    </a:lnTo>
                    <a:lnTo>
                      <a:pt x="76" y="24"/>
                    </a:lnTo>
                    <a:lnTo>
                      <a:pt x="76" y="25"/>
                    </a:lnTo>
                    <a:lnTo>
                      <a:pt x="76" y="26"/>
                    </a:lnTo>
                    <a:lnTo>
                      <a:pt x="77" y="26"/>
                    </a:lnTo>
                    <a:lnTo>
                      <a:pt x="77" y="27"/>
                    </a:lnTo>
                    <a:lnTo>
                      <a:pt x="78" y="27"/>
                    </a:lnTo>
                    <a:lnTo>
                      <a:pt x="78" y="28"/>
                    </a:lnTo>
                    <a:lnTo>
                      <a:pt x="79" y="28"/>
                    </a:lnTo>
                    <a:lnTo>
                      <a:pt x="80" y="29"/>
                    </a:lnTo>
                    <a:lnTo>
                      <a:pt x="81" y="29"/>
                    </a:lnTo>
                    <a:lnTo>
                      <a:pt x="82" y="30"/>
                    </a:lnTo>
                    <a:lnTo>
                      <a:pt x="83" y="30"/>
                    </a:lnTo>
                    <a:lnTo>
                      <a:pt x="84" y="31"/>
                    </a:lnTo>
                    <a:lnTo>
                      <a:pt x="85" y="32"/>
                    </a:lnTo>
                    <a:lnTo>
                      <a:pt x="86" y="32"/>
                    </a:lnTo>
                    <a:lnTo>
                      <a:pt x="87" y="33"/>
                    </a:lnTo>
                    <a:lnTo>
                      <a:pt x="88" y="34"/>
                    </a:lnTo>
                    <a:lnTo>
                      <a:pt x="89" y="34"/>
                    </a:lnTo>
                    <a:lnTo>
                      <a:pt x="90" y="34"/>
                    </a:lnTo>
                    <a:lnTo>
                      <a:pt x="90" y="35"/>
                    </a:lnTo>
                    <a:lnTo>
                      <a:pt x="90" y="3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99" name="D839"/>
              <p:cNvSpPr>
                <a:spLocks noChangeAspect="1"/>
              </p:cNvSpPr>
              <p:nvPr/>
            </p:nvSpPr>
            <p:spPr bwMode="auto">
              <a:xfrm>
                <a:off x="2232" y="1497"/>
                <a:ext cx="1" cy="5"/>
              </a:xfrm>
              <a:custGeom>
                <a:avLst/>
                <a:gdLst>
                  <a:gd name="T0" fmla="*/ 1 w 1"/>
                  <a:gd name="T1" fmla="*/ 1 h 5"/>
                  <a:gd name="T2" fmla="*/ 1 w 1"/>
                  <a:gd name="T3" fmla="*/ 0 h 5"/>
                  <a:gd name="T4" fmla="*/ 0 w 1"/>
                  <a:gd name="T5" fmla="*/ 0 h 5"/>
                  <a:gd name="T6" fmla="*/ 0 w 1"/>
                  <a:gd name="T7" fmla="*/ 2 h 5"/>
                  <a:gd name="T8" fmla="*/ 0 w 1"/>
                  <a:gd name="T9" fmla="*/ 4 h 5"/>
                  <a:gd name="T10" fmla="*/ 1 w 1"/>
                  <a:gd name="T11" fmla="*/ 5 h 5"/>
                  <a:gd name="T12" fmla="*/ 1 w 1"/>
                  <a:gd name="T13" fmla="*/ 3 h 5"/>
                  <a:gd name="T14" fmla="*/ 1 w 1"/>
                  <a:gd name="T15" fmla="*/ 2 h 5"/>
                  <a:gd name="T16" fmla="*/ 1 w 1"/>
                  <a:gd name="T17" fmla="*/ 1 h 5"/>
                  <a:gd name="T18" fmla="*/ 1 w 1"/>
                  <a:gd name="T19" fmla="*/ 0 h 5"/>
                  <a:gd name="T20" fmla="*/ 1 w 1"/>
                  <a:gd name="T21" fmla="*/ 2 h 5"/>
                  <a:gd name="T22" fmla="*/ 1 w 1"/>
                  <a:gd name="T23" fmla="*/ 1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
                  <a:gd name="T37" fmla="*/ 0 h 5"/>
                  <a:gd name="T38" fmla="*/ 1 w 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 h="5">
                    <a:moveTo>
                      <a:pt x="1" y="1"/>
                    </a:moveTo>
                    <a:lnTo>
                      <a:pt x="1" y="0"/>
                    </a:lnTo>
                    <a:lnTo>
                      <a:pt x="0" y="0"/>
                    </a:lnTo>
                    <a:lnTo>
                      <a:pt x="0" y="2"/>
                    </a:lnTo>
                    <a:lnTo>
                      <a:pt x="0" y="4"/>
                    </a:lnTo>
                    <a:lnTo>
                      <a:pt x="1" y="5"/>
                    </a:lnTo>
                    <a:lnTo>
                      <a:pt x="1" y="3"/>
                    </a:lnTo>
                    <a:lnTo>
                      <a:pt x="1" y="2"/>
                    </a:lnTo>
                    <a:lnTo>
                      <a:pt x="1" y="1"/>
                    </a:lnTo>
                    <a:lnTo>
                      <a:pt x="1" y="0"/>
                    </a:lnTo>
                    <a:lnTo>
                      <a:pt x="1" y="2"/>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200" name="D840"/>
              <p:cNvSpPr>
                <a:spLocks noChangeAspect="1"/>
              </p:cNvSpPr>
              <p:nvPr/>
            </p:nvSpPr>
            <p:spPr bwMode="auto">
              <a:xfrm>
                <a:off x="2228" y="1505"/>
                <a:ext cx="2" cy="6"/>
              </a:xfrm>
              <a:custGeom>
                <a:avLst/>
                <a:gdLst>
                  <a:gd name="T0" fmla="*/ 0 w 2"/>
                  <a:gd name="T1" fmla="*/ 1 h 6"/>
                  <a:gd name="T2" fmla="*/ 0 w 2"/>
                  <a:gd name="T3" fmla="*/ 3 h 6"/>
                  <a:gd name="T4" fmla="*/ 0 w 2"/>
                  <a:gd name="T5" fmla="*/ 5 h 6"/>
                  <a:gd name="T6" fmla="*/ 1 w 2"/>
                  <a:gd name="T7" fmla="*/ 5 h 6"/>
                  <a:gd name="T8" fmla="*/ 2 w 2"/>
                  <a:gd name="T9" fmla="*/ 6 h 6"/>
                  <a:gd name="T10" fmla="*/ 2 w 2"/>
                  <a:gd name="T11" fmla="*/ 5 h 6"/>
                  <a:gd name="T12" fmla="*/ 2 w 2"/>
                  <a:gd name="T13" fmla="*/ 4 h 6"/>
                  <a:gd name="T14" fmla="*/ 1 w 2"/>
                  <a:gd name="T15" fmla="*/ 4 h 6"/>
                  <a:gd name="T16" fmla="*/ 1 w 2"/>
                  <a:gd name="T17" fmla="*/ 3 h 6"/>
                  <a:gd name="T18" fmla="*/ 0 w 2"/>
                  <a:gd name="T19" fmla="*/ 2 h 6"/>
                  <a:gd name="T20" fmla="*/ 0 w 2"/>
                  <a:gd name="T21" fmla="*/ 0 h 6"/>
                  <a:gd name="T22" fmla="*/ 1 w 2"/>
                  <a:gd name="T23" fmla="*/ 1 h 6"/>
                  <a:gd name="T24" fmla="*/ 0 w 2"/>
                  <a:gd name="T25" fmla="*/ 0 h 6"/>
                  <a:gd name="T26" fmla="*/ 0 w 2"/>
                  <a:gd name="T27" fmla="*/ 1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6"/>
                  <a:gd name="T44" fmla="*/ 2 w 2"/>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6">
                    <a:moveTo>
                      <a:pt x="0" y="1"/>
                    </a:moveTo>
                    <a:lnTo>
                      <a:pt x="0" y="3"/>
                    </a:lnTo>
                    <a:lnTo>
                      <a:pt x="0" y="5"/>
                    </a:lnTo>
                    <a:lnTo>
                      <a:pt x="1" y="5"/>
                    </a:lnTo>
                    <a:lnTo>
                      <a:pt x="2" y="6"/>
                    </a:lnTo>
                    <a:lnTo>
                      <a:pt x="2" y="5"/>
                    </a:lnTo>
                    <a:lnTo>
                      <a:pt x="2" y="4"/>
                    </a:lnTo>
                    <a:lnTo>
                      <a:pt x="1" y="4"/>
                    </a:lnTo>
                    <a:lnTo>
                      <a:pt x="1" y="3"/>
                    </a:lnTo>
                    <a:lnTo>
                      <a:pt x="0" y="2"/>
                    </a:lnTo>
                    <a:lnTo>
                      <a:pt x="0" y="0"/>
                    </a:lnTo>
                    <a:lnTo>
                      <a:pt x="1" y="1"/>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58" name="Thailand"/>
            <p:cNvGrpSpPr>
              <a:grpSpLocks noChangeAspect="1"/>
            </p:cNvGrpSpPr>
            <p:nvPr/>
          </p:nvGrpSpPr>
          <p:grpSpPr bwMode="auto">
            <a:xfrm>
              <a:off x="2767" y="1257"/>
              <a:ext cx="73" cy="142"/>
              <a:chOff x="2767" y="1257"/>
              <a:chExt cx="73" cy="142"/>
            </a:xfrm>
          </p:grpSpPr>
          <p:sp>
            <p:nvSpPr>
              <p:cNvPr id="21196" name="D842"/>
              <p:cNvSpPr>
                <a:spLocks noChangeAspect="1"/>
              </p:cNvSpPr>
              <p:nvPr/>
            </p:nvSpPr>
            <p:spPr bwMode="auto">
              <a:xfrm>
                <a:off x="2767" y="1257"/>
                <a:ext cx="73" cy="142"/>
              </a:xfrm>
              <a:custGeom>
                <a:avLst/>
                <a:gdLst>
                  <a:gd name="T0" fmla="*/ 31 w 73"/>
                  <a:gd name="T1" fmla="*/ 130 h 142"/>
                  <a:gd name="T2" fmla="*/ 26 w 73"/>
                  <a:gd name="T3" fmla="*/ 119 h 142"/>
                  <a:gd name="T4" fmla="*/ 21 w 73"/>
                  <a:gd name="T5" fmla="*/ 109 h 142"/>
                  <a:gd name="T6" fmla="*/ 15 w 73"/>
                  <a:gd name="T7" fmla="*/ 105 h 142"/>
                  <a:gd name="T8" fmla="*/ 16 w 73"/>
                  <a:gd name="T9" fmla="*/ 95 h 142"/>
                  <a:gd name="T10" fmla="*/ 19 w 73"/>
                  <a:gd name="T11" fmla="*/ 86 h 142"/>
                  <a:gd name="T12" fmla="*/ 23 w 73"/>
                  <a:gd name="T13" fmla="*/ 73 h 142"/>
                  <a:gd name="T14" fmla="*/ 27 w 73"/>
                  <a:gd name="T15" fmla="*/ 68 h 142"/>
                  <a:gd name="T16" fmla="*/ 31 w 73"/>
                  <a:gd name="T17" fmla="*/ 74 h 142"/>
                  <a:gd name="T18" fmla="*/ 36 w 73"/>
                  <a:gd name="T19" fmla="*/ 77 h 142"/>
                  <a:gd name="T20" fmla="*/ 44 w 73"/>
                  <a:gd name="T21" fmla="*/ 81 h 142"/>
                  <a:gd name="T22" fmla="*/ 48 w 73"/>
                  <a:gd name="T23" fmla="*/ 86 h 142"/>
                  <a:gd name="T24" fmla="*/ 48 w 73"/>
                  <a:gd name="T25" fmla="*/ 79 h 142"/>
                  <a:gd name="T26" fmla="*/ 44 w 73"/>
                  <a:gd name="T27" fmla="*/ 72 h 142"/>
                  <a:gd name="T28" fmla="*/ 49 w 73"/>
                  <a:gd name="T29" fmla="*/ 64 h 142"/>
                  <a:gd name="T30" fmla="*/ 57 w 73"/>
                  <a:gd name="T31" fmla="*/ 61 h 142"/>
                  <a:gd name="T32" fmla="*/ 69 w 73"/>
                  <a:gd name="T33" fmla="*/ 62 h 142"/>
                  <a:gd name="T34" fmla="*/ 73 w 73"/>
                  <a:gd name="T35" fmla="*/ 59 h 142"/>
                  <a:gd name="T36" fmla="*/ 73 w 73"/>
                  <a:gd name="T37" fmla="*/ 50 h 142"/>
                  <a:gd name="T38" fmla="*/ 70 w 73"/>
                  <a:gd name="T39" fmla="*/ 45 h 142"/>
                  <a:gd name="T40" fmla="*/ 66 w 73"/>
                  <a:gd name="T41" fmla="*/ 38 h 142"/>
                  <a:gd name="T42" fmla="*/ 63 w 73"/>
                  <a:gd name="T43" fmla="*/ 29 h 142"/>
                  <a:gd name="T44" fmla="*/ 59 w 73"/>
                  <a:gd name="T45" fmla="*/ 25 h 142"/>
                  <a:gd name="T46" fmla="*/ 51 w 73"/>
                  <a:gd name="T47" fmla="*/ 23 h 142"/>
                  <a:gd name="T48" fmla="*/ 46 w 73"/>
                  <a:gd name="T49" fmla="*/ 27 h 142"/>
                  <a:gd name="T50" fmla="*/ 40 w 73"/>
                  <a:gd name="T51" fmla="*/ 24 h 142"/>
                  <a:gd name="T52" fmla="*/ 33 w 73"/>
                  <a:gd name="T53" fmla="*/ 28 h 142"/>
                  <a:gd name="T54" fmla="*/ 31 w 73"/>
                  <a:gd name="T55" fmla="*/ 27 h 142"/>
                  <a:gd name="T56" fmla="*/ 33 w 73"/>
                  <a:gd name="T57" fmla="*/ 19 h 142"/>
                  <a:gd name="T58" fmla="*/ 33 w 73"/>
                  <a:gd name="T59" fmla="*/ 12 h 142"/>
                  <a:gd name="T60" fmla="*/ 28 w 73"/>
                  <a:gd name="T61" fmla="*/ 10 h 142"/>
                  <a:gd name="T62" fmla="*/ 26 w 73"/>
                  <a:gd name="T63" fmla="*/ 2 h 142"/>
                  <a:gd name="T64" fmla="*/ 24 w 73"/>
                  <a:gd name="T65" fmla="*/ 0 h 142"/>
                  <a:gd name="T66" fmla="*/ 17 w 73"/>
                  <a:gd name="T67" fmla="*/ 6 h 142"/>
                  <a:gd name="T68" fmla="*/ 7 w 73"/>
                  <a:gd name="T69" fmla="*/ 11 h 142"/>
                  <a:gd name="T70" fmla="*/ 2 w 73"/>
                  <a:gd name="T71" fmla="*/ 21 h 142"/>
                  <a:gd name="T72" fmla="*/ 5 w 73"/>
                  <a:gd name="T73" fmla="*/ 32 h 142"/>
                  <a:gd name="T74" fmla="*/ 9 w 73"/>
                  <a:gd name="T75" fmla="*/ 42 h 142"/>
                  <a:gd name="T76" fmla="*/ 9 w 73"/>
                  <a:gd name="T77" fmla="*/ 49 h 142"/>
                  <a:gd name="T78" fmla="*/ 6 w 73"/>
                  <a:gd name="T79" fmla="*/ 56 h 142"/>
                  <a:gd name="T80" fmla="*/ 13 w 73"/>
                  <a:gd name="T81" fmla="*/ 64 h 142"/>
                  <a:gd name="T82" fmla="*/ 14 w 73"/>
                  <a:gd name="T83" fmla="*/ 71 h 142"/>
                  <a:gd name="T84" fmla="*/ 16 w 73"/>
                  <a:gd name="T85" fmla="*/ 76 h 142"/>
                  <a:gd name="T86" fmla="*/ 19 w 73"/>
                  <a:gd name="T87" fmla="*/ 84 h 142"/>
                  <a:gd name="T88" fmla="*/ 14 w 73"/>
                  <a:gd name="T89" fmla="*/ 92 h 142"/>
                  <a:gd name="T90" fmla="*/ 11 w 73"/>
                  <a:gd name="T91" fmla="*/ 98 h 142"/>
                  <a:gd name="T92" fmla="*/ 9 w 73"/>
                  <a:gd name="T93" fmla="*/ 106 h 142"/>
                  <a:gd name="T94" fmla="*/ 7 w 73"/>
                  <a:gd name="T95" fmla="*/ 118 h 142"/>
                  <a:gd name="T96" fmla="*/ 15 w 73"/>
                  <a:gd name="T97" fmla="*/ 122 h 142"/>
                  <a:gd name="T98" fmla="*/ 22 w 73"/>
                  <a:gd name="T99" fmla="*/ 131 h 142"/>
                  <a:gd name="T100" fmla="*/ 26 w 73"/>
                  <a:gd name="T101" fmla="*/ 132 h 142"/>
                  <a:gd name="T102" fmla="*/ 34 w 73"/>
                  <a:gd name="T103" fmla="*/ 137 h 142"/>
                  <a:gd name="T104" fmla="*/ 40 w 73"/>
                  <a:gd name="T105" fmla="*/ 140 h 1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3"/>
                  <a:gd name="T160" fmla="*/ 0 h 142"/>
                  <a:gd name="T161" fmla="*/ 73 w 73"/>
                  <a:gd name="T162" fmla="*/ 142 h 1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3" h="142">
                    <a:moveTo>
                      <a:pt x="41" y="135"/>
                    </a:moveTo>
                    <a:lnTo>
                      <a:pt x="39" y="133"/>
                    </a:lnTo>
                    <a:lnTo>
                      <a:pt x="37" y="131"/>
                    </a:lnTo>
                    <a:lnTo>
                      <a:pt x="34" y="130"/>
                    </a:lnTo>
                    <a:lnTo>
                      <a:pt x="31" y="130"/>
                    </a:lnTo>
                    <a:lnTo>
                      <a:pt x="29" y="127"/>
                    </a:lnTo>
                    <a:lnTo>
                      <a:pt x="28" y="127"/>
                    </a:lnTo>
                    <a:lnTo>
                      <a:pt x="27" y="125"/>
                    </a:lnTo>
                    <a:lnTo>
                      <a:pt x="27" y="122"/>
                    </a:lnTo>
                    <a:lnTo>
                      <a:pt x="26" y="119"/>
                    </a:lnTo>
                    <a:lnTo>
                      <a:pt x="25" y="117"/>
                    </a:lnTo>
                    <a:lnTo>
                      <a:pt x="23" y="116"/>
                    </a:lnTo>
                    <a:lnTo>
                      <a:pt x="23" y="113"/>
                    </a:lnTo>
                    <a:lnTo>
                      <a:pt x="22" y="111"/>
                    </a:lnTo>
                    <a:lnTo>
                      <a:pt x="21" y="109"/>
                    </a:lnTo>
                    <a:lnTo>
                      <a:pt x="20" y="108"/>
                    </a:lnTo>
                    <a:lnTo>
                      <a:pt x="18" y="109"/>
                    </a:lnTo>
                    <a:lnTo>
                      <a:pt x="16" y="109"/>
                    </a:lnTo>
                    <a:lnTo>
                      <a:pt x="15" y="107"/>
                    </a:lnTo>
                    <a:lnTo>
                      <a:pt x="15" y="105"/>
                    </a:lnTo>
                    <a:lnTo>
                      <a:pt x="15" y="102"/>
                    </a:lnTo>
                    <a:lnTo>
                      <a:pt x="15" y="99"/>
                    </a:lnTo>
                    <a:lnTo>
                      <a:pt x="15" y="98"/>
                    </a:lnTo>
                    <a:lnTo>
                      <a:pt x="16" y="97"/>
                    </a:lnTo>
                    <a:lnTo>
                      <a:pt x="16" y="95"/>
                    </a:lnTo>
                    <a:lnTo>
                      <a:pt x="17" y="94"/>
                    </a:lnTo>
                    <a:lnTo>
                      <a:pt x="18" y="93"/>
                    </a:lnTo>
                    <a:lnTo>
                      <a:pt x="18" y="91"/>
                    </a:lnTo>
                    <a:lnTo>
                      <a:pt x="18" y="89"/>
                    </a:lnTo>
                    <a:lnTo>
                      <a:pt x="19" y="86"/>
                    </a:lnTo>
                    <a:lnTo>
                      <a:pt x="20" y="84"/>
                    </a:lnTo>
                    <a:lnTo>
                      <a:pt x="22" y="82"/>
                    </a:lnTo>
                    <a:lnTo>
                      <a:pt x="22" y="79"/>
                    </a:lnTo>
                    <a:lnTo>
                      <a:pt x="23" y="76"/>
                    </a:lnTo>
                    <a:lnTo>
                      <a:pt x="23" y="73"/>
                    </a:lnTo>
                    <a:lnTo>
                      <a:pt x="23" y="71"/>
                    </a:lnTo>
                    <a:lnTo>
                      <a:pt x="22" y="69"/>
                    </a:lnTo>
                    <a:lnTo>
                      <a:pt x="24" y="69"/>
                    </a:lnTo>
                    <a:lnTo>
                      <a:pt x="26" y="69"/>
                    </a:lnTo>
                    <a:lnTo>
                      <a:pt x="27" y="68"/>
                    </a:lnTo>
                    <a:lnTo>
                      <a:pt x="29" y="69"/>
                    </a:lnTo>
                    <a:lnTo>
                      <a:pt x="31" y="69"/>
                    </a:lnTo>
                    <a:lnTo>
                      <a:pt x="31" y="70"/>
                    </a:lnTo>
                    <a:lnTo>
                      <a:pt x="31" y="72"/>
                    </a:lnTo>
                    <a:lnTo>
                      <a:pt x="31" y="74"/>
                    </a:lnTo>
                    <a:lnTo>
                      <a:pt x="31" y="76"/>
                    </a:lnTo>
                    <a:lnTo>
                      <a:pt x="31" y="77"/>
                    </a:lnTo>
                    <a:lnTo>
                      <a:pt x="32" y="77"/>
                    </a:lnTo>
                    <a:lnTo>
                      <a:pt x="35" y="77"/>
                    </a:lnTo>
                    <a:lnTo>
                      <a:pt x="36" y="77"/>
                    </a:lnTo>
                    <a:lnTo>
                      <a:pt x="38" y="77"/>
                    </a:lnTo>
                    <a:lnTo>
                      <a:pt x="40" y="77"/>
                    </a:lnTo>
                    <a:lnTo>
                      <a:pt x="42" y="79"/>
                    </a:lnTo>
                    <a:lnTo>
                      <a:pt x="43" y="80"/>
                    </a:lnTo>
                    <a:lnTo>
                      <a:pt x="44" y="81"/>
                    </a:lnTo>
                    <a:lnTo>
                      <a:pt x="45" y="82"/>
                    </a:lnTo>
                    <a:lnTo>
                      <a:pt x="46" y="82"/>
                    </a:lnTo>
                    <a:lnTo>
                      <a:pt x="47" y="82"/>
                    </a:lnTo>
                    <a:lnTo>
                      <a:pt x="48" y="85"/>
                    </a:lnTo>
                    <a:lnTo>
                      <a:pt x="48" y="86"/>
                    </a:lnTo>
                    <a:lnTo>
                      <a:pt x="50" y="86"/>
                    </a:lnTo>
                    <a:lnTo>
                      <a:pt x="50" y="85"/>
                    </a:lnTo>
                    <a:lnTo>
                      <a:pt x="50" y="84"/>
                    </a:lnTo>
                    <a:lnTo>
                      <a:pt x="49" y="81"/>
                    </a:lnTo>
                    <a:lnTo>
                      <a:pt x="48" y="79"/>
                    </a:lnTo>
                    <a:lnTo>
                      <a:pt x="46" y="78"/>
                    </a:lnTo>
                    <a:lnTo>
                      <a:pt x="45" y="77"/>
                    </a:lnTo>
                    <a:lnTo>
                      <a:pt x="45" y="75"/>
                    </a:lnTo>
                    <a:lnTo>
                      <a:pt x="44" y="74"/>
                    </a:lnTo>
                    <a:lnTo>
                      <a:pt x="44" y="72"/>
                    </a:lnTo>
                    <a:lnTo>
                      <a:pt x="44" y="69"/>
                    </a:lnTo>
                    <a:lnTo>
                      <a:pt x="45" y="68"/>
                    </a:lnTo>
                    <a:lnTo>
                      <a:pt x="46" y="66"/>
                    </a:lnTo>
                    <a:lnTo>
                      <a:pt x="47" y="66"/>
                    </a:lnTo>
                    <a:lnTo>
                      <a:pt x="49" y="64"/>
                    </a:lnTo>
                    <a:lnTo>
                      <a:pt x="50" y="62"/>
                    </a:lnTo>
                    <a:lnTo>
                      <a:pt x="51" y="61"/>
                    </a:lnTo>
                    <a:lnTo>
                      <a:pt x="52" y="61"/>
                    </a:lnTo>
                    <a:lnTo>
                      <a:pt x="55" y="61"/>
                    </a:lnTo>
                    <a:lnTo>
                      <a:pt x="57" y="61"/>
                    </a:lnTo>
                    <a:lnTo>
                      <a:pt x="60" y="61"/>
                    </a:lnTo>
                    <a:lnTo>
                      <a:pt x="63" y="61"/>
                    </a:lnTo>
                    <a:lnTo>
                      <a:pt x="65" y="61"/>
                    </a:lnTo>
                    <a:lnTo>
                      <a:pt x="67" y="61"/>
                    </a:lnTo>
                    <a:lnTo>
                      <a:pt x="69" y="62"/>
                    </a:lnTo>
                    <a:lnTo>
                      <a:pt x="70" y="62"/>
                    </a:lnTo>
                    <a:lnTo>
                      <a:pt x="71" y="62"/>
                    </a:lnTo>
                    <a:lnTo>
                      <a:pt x="71" y="61"/>
                    </a:lnTo>
                    <a:lnTo>
                      <a:pt x="72" y="60"/>
                    </a:lnTo>
                    <a:lnTo>
                      <a:pt x="73" y="59"/>
                    </a:lnTo>
                    <a:lnTo>
                      <a:pt x="73" y="58"/>
                    </a:lnTo>
                    <a:lnTo>
                      <a:pt x="73" y="56"/>
                    </a:lnTo>
                    <a:lnTo>
                      <a:pt x="73" y="54"/>
                    </a:lnTo>
                    <a:lnTo>
                      <a:pt x="73" y="52"/>
                    </a:lnTo>
                    <a:lnTo>
                      <a:pt x="73" y="50"/>
                    </a:lnTo>
                    <a:lnTo>
                      <a:pt x="73" y="49"/>
                    </a:lnTo>
                    <a:lnTo>
                      <a:pt x="73" y="48"/>
                    </a:lnTo>
                    <a:lnTo>
                      <a:pt x="72" y="47"/>
                    </a:lnTo>
                    <a:lnTo>
                      <a:pt x="71" y="46"/>
                    </a:lnTo>
                    <a:lnTo>
                      <a:pt x="70" y="45"/>
                    </a:lnTo>
                    <a:lnTo>
                      <a:pt x="69" y="45"/>
                    </a:lnTo>
                    <a:lnTo>
                      <a:pt x="67" y="44"/>
                    </a:lnTo>
                    <a:lnTo>
                      <a:pt x="66" y="42"/>
                    </a:lnTo>
                    <a:lnTo>
                      <a:pt x="66" y="40"/>
                    </a:lnTo>
                    <a:lnTo>
                      <a:pt x="66" y="38"/>
                    </a:lnTo>
                    <a:lnTo>
                      <a:pt x="66" y="36"/>
                    </a:lnTo>
                    <a:lnTo>
                      <a:pt x="66" y="34"/>
                    </a:lnTo>
                    <a:lnTo>
                      <a:pt x="65" y="32"/>
                    </a:lnTo>
                    <a:lnTo>
                      <a:pt x="64" y="30"/>
                    </a:lnTo>
                    <a:lnTo>
                      <a:pt x="63" y="29"/>
                    </a:lnTo>
                    <a:lnTo>
                      <a:pt x="63" y="28"/>
                    </a:lnTo>
                    <a:lnTo>
                      <a:pt x="62" y="28"/>
                    </a:lnTo>
                    <a:lnTo>
                      <a:pt x="61" y="27"/>
                    </a:lnTo>
                    <a:lnTo>
                      <a:pt x="60" y="26"/>
                    </a:lnTo>
                    <a:lnTo>
                      <a:pt x="59" y="25"/>
                    </a:lnTo>
                    <a:lnTo>
                      <a:pt x="58" y="23"/>
                    </a:lnTo>
                    <a:lnTo>
                      <a:pt x="57" y="22"/>
                    </a:lnTo>
                    <a:lnTo>
                      <a:pt x="55" y="22"/>
                    </a:lnTo>
                    <a:lnTo>
                      <a:pt x="53" y="22"/>
                    </a:lnTo>
                    <a:lnTo>
                      <a:pt x="51" y="23"/>
                    </a:lnTo>
                    <a:lnTo>
                      <a:pt x="51" y="25"/>
                    </a:lnTo>
                    <a:lnTo>
                      <a:pt x="50" y="25"/>
                    </a:lnTo>
                    <a:lnTo>
                      <a:pt x="49" y="26"/>
                    </a:lnTo>
                    <a:lnTo>
                      <a:pt x="47" y="27"/>
                    </a:lnTo>
                    <a:lnTo>
                      <a:pt x="46" y="27"/>
                    </a:lnTo>
                    <a:lnTo>
                      <a:pt x="45" y="27"/>
                    </a:lnTo>
                    <a:lnTo>
                      <a:pt x="44" y="26"/>
                    </a:lnTo>
                    <a:lnTo>
                      <a:pt x="43" y="24"/>
                    </a:lnTo>
                    <a:lnTo>
                      <a:pt x="41" y="24"/>
                    </a:lnTo>
                    <a:lnTo>
                      <a:pt x="40" y="24"/>
                    </a:lnTo>
                    <a:lnTo>
                      <a:pt x="39" y="25"/>
                    </a:lnTo>
                    <a:lnTo>
                      <a:pt x="38" y="25"/>
                    </a:lnTo>
                    <a:lnTo>
                      <a:pt x="37" y="26"/>
                    </a:lnTo>
                    <a:lnTo>
                      <a:pt x="36" y="27"/>
                    </a:lnTo>
                    <a:lnTo>
                      <a:pt x="33" y="28"/>
                    </a:lnTo>
                    <a:lnTo>
                      <a:pt x="32" y="30"/>
                    </a:lnTo>
                    <a:lnTo>
                      <a:pt x="31" y="30"/>
                    </a:lnTo>
                    <a:lnTo>
                      <a:pt x="32" y="29"/>
                    </a:lnTo>
                    <a:lnTo>
                      <a:pt x="31" y="29"/>
                    </a:lnTo>
                    <a:lnTo>
                      <a:pt x="31" y="27"/>
                    </a:lnTo>
                    <a:lnTo>
                      <a:pt x="31" y="26"/>
                    </a:lnTo>
                    <a:lnTo>
                      <a:pt x="32" y="25"/>
                    </a:lnTo>
                    <a:lnTo>
                      <a:pt x="32" y="23"/>
                    </a:lnTo>
                    <a:lnTo>
                      <a:pt x="32" y="21"/>
                    </a:lnTo>
                    <a:lnTo>
                      <a:pt x="33" y="19"/>
                    </a:lnTo>
                    <a:lnTo>
                      <a:pt x="33" y="18"/>
                    </a:lnTo>
                    <a:lnTo>
                      <a:pt x="33" y="16"/>
                    </a:lnTo>
                    <a:lnTo>
                      <a:pt x="33" y="15"/>
                    </a:lnTo>
                    <a:lnTo>
                      <a:pt x="33" y="14"/>
                    </a:lnTo>
                    <a:lnTo>
                      <a:pt x="33" y="12"/>
                    </a:lnTo>
                    <a:lnTo>
                      <a:pt x="33" y="11"/>
                    </a:lnTo>
                    <a:lnTo>
                      <a:pt x="33" y="10"/>
                    </a:lnTo>
                    <a:lnTo>
                      <a:pt x="31" y="10"/>
                    </a:lnTo>
                    <a:lnTo>
                      <a:pt x="29" y="10"/>
                    </a:lnTo>
                    <a:lnTo>
                      <a:pt x="28" y="10"/>
                    </a:lnTo>
                    <a:lnTo>
                      <a:pt x="28" y="9"/>
                    </a:lnTo>
                    <a:lnTo>
                      <a:pt x="28" y="7"/>
                    </a:lnTo>
                    <a:lnTo>
                      <a:pt x="27" y="4"/>
                    </a:lnTo>
                    <a:lnTo>
                      <a:pt x="26" y="3"/>
                    </a:lnTo>
                    <a:lnTo>
                      <a:pt x="26" y="2"/>
                    </a:lnTo>
                    <a:lnTo>
                      <a:pt x="24" y="2"/>
                    </a:lnTo>
                    <a:lnTo>
                      <a:pt x="24" y="1"/>
                    </a:lnTo>
                    <a:lnTo>
                      <a:pt x="24" y="0"/>
                    </a:lnTo>
                    <a:lnTo>
                      <a:pt x="25" y="0"/>
                    </a:lnTo>
                    <a:lnTo>
                      <a:pt x="24" y="0"/>
                    </a:lnTo>
                    <a:lnTo>
                      <a:pt x="23" y="2"/>
                    </a:lnTo>
                    <a:lnTo>
                      <a:pt x="22" y="4"/>
                    </a:lnTo>
                    <a:lnTo>
                      <a:pt x="19" y="4"/>
                    </a:lnTo>
                    <a:lnTo>
                      <a:pt x="18" y="5"/>
                    </a:lnTo>
                    <a:lnTo>
                      <a:pt x="17" y="6"/>
                    </a:lnTo>
                    <a:lnTo>
                      <a:pt x="15" y="7"/>
                    </a:lnTo>
                    <a:lnTo>
                      <a:pt x="14" y="8"/>
                    </a:lnTo>
                    <a:lnTo>
                      <a:pt x="12" y="10"/>
                    </a:lnTo>
                    <a:lnTo>
                      <a:pt x="10" y="11"/>
                    </a:lnTo>
                    <a:lnTo>
                      <a:pt x="7" y="11"/>
                    </a:lnTo>
                    <a:lnTo>
                      <a:pt x="4" y="11"/>
                    </a:lnTo>
                    <a:lnTo>
                      <a:pt x="3" y="14"/>
                    </a:lnTo>
                    <a:lnTo>
                      <a:pt x="2" y="18"/>
                    </a:lnTo>
                    <a:lnTo>
                      <a:pt x="2" y="20"/>
                    </a:lnTo>
                    <a:lnTo>
                      <a:pt x="2" y="21"/>
                    </a:lnTo>
                    <a:lnTo>
                      <a:pt x="0" y="22"/>
                    </a:lnTo>
                    <a:lnTo>
                      <a:pt x="1" y="24"/>
                    </a:lnTo>
                    <a:lnTo>
                      <a:pt x="2" y="27"/>
                    </a:lnTo>
                    <a:lnTo>
                      <a:pt x="3" y="30"/>
                    </a:lnTo>
                    <a:lnTo>
                      <a:pt x="5" y="32"/>
                    </a:lnTo>
                    <a:lnTo>
                      <a:pt x="7" y="33"/>
                    </a:lnTo>
                    <a:lnTo>
                      <a:pt x="9" y="35"/>
                    </a:lnTo>
                    <a:lnTo>
                      <a:pt x="9" y="37"/>
                    </a:lnTo>
                    <a:lnTo>
                      <a:pt x="9" y="40"/>
                    </a:lnTo>
                    <a:lnTo>
                      <a:pt x="9" y="42"/>
                    </a:lnTo>
                    <a:lnTo>
                      <a:pt x="11" y="42"/>
                    </a:lnTo>
                    <a:lnTo>
                      <a:pt x="11" y="44"/>
                    </a:lnTo>
                    <a:lnTo>
                      <a:pt x="10" y="45"/>
                    </a:lnTo>
                    <a:lnTo>
                      <a:pt x="9" y="47"/>
                    </a:lnTo>
                    <a:lnTo>
                      <a:pt x="9" y="49"/>
                    </a:lnTo>
                    <a:lnTo>
                      <a:pt x="9" y="51"/>
                    </a:lnTo>
                    <a:lnTo>
                      <a:pt x="8" y="51"/>
                    </a:lnTo>
                    <a:lnTo>
                      <a:pt x="7" y="53"/>
                    </a:lnTo>
                    <a:lnTo>
                      <a:pt x="6" y="54"/>
                    </a:lnTo>
                    <a:lnTo>
                      <a:pt x="6" y="56"/>
                    </a:lnTo>
                    <a:lnTo>
                      <a:pt x="7" y="59"/>
                    </a:lnTo>
                    <a:lnTo>
                      <a:pt x="9" y="60"/>
                    </a:lnTo>
                    <a:lnTo>
                      <a:pt x="10" y="61"/>
                    </a:lnTo>
                    <a:lnTo>
                      <a:pt x="12" y="63"/>
                    </a:lnTo>
                    <a:lnTo>
                      <a:pt x="13" y="64"/>
                    </a:lnTo>
                    <a:lnTo>
                      <a:pt x="13" y="65"/>
                    </a:lnTo>
                    <a:lnTo>
                      <a:pt x="14" y="65"/>
                    </a:lnTo>
                    <a:lnTo>
                      <a:pt x="14" y="67"/>
                    </a:lnTo>
                    <a:lnTo>
                      <a:pt x="14" y="69"/>
                    </a:lnTo>
                    <a:lnTo>
                      <a:pt x="14" y="71"/>
                    </a:lnTo>
                    <a:lnTo>
                      <a:pt x="14" y="73"/>
                    </a:lnTo>
                    <a:lnTo>
                      <a:pt x="15" y="73"/>
                    </a:lnTo>
                    <a:lnTo>
                      <a:pt x="15" y="75"/>
                    </a:lnTo>
                    <a:lnTo>
                      <a:pt x="15" y="76"/>
                    </a:lnTo>
                    <a:lnTo>
                      <a:pt x="16" y="76"/>
                    </a:lnTo>
                    <a:lnTo>
                      <a:pt x="16" y="77"/>
                    </a:lnTo>
                    <a:lnTo>
                      <a:pt x="17" y="79"/>
                    </a:lnTo>
                    <a:lnTo>
                      <a:pt x="18" y="80"/>
                    </a:lnTo>
                    <a:lnTo>
                      <a:pt x="19" y="83"/>
                    </a:lnTo>
                    <a:lnTo>
                      <a:pt x="19" y="84"/>
                    </a:lnTo>
                    <a:lnTo>
                      <a:pt x="19" y="85"/>
                    </a:lnTo>
                    <a:lnTo>
                      <a:pt x="18" y="87"/>
                    </a:lnTo>
                    <a:lnTo>
                      <a:pt x="17" y="89"/>
                    </a:lnTo>
                    <a:lnTo>
                      <a:pt x="16" y="90"/>
                    </a:lnTo>
                    <a:lnTo>
                      <a:pt x="14" y="92"/>
                    </a:lnTo>
                    <a:lnTo>
                      <a:pt x="13" y="93"/>
                    </a:lnTo>
                    <a:lnTo>
                      <a:pt x="13" y="94"/>
                    </a:lnTo>
                    <a:lnTo>
                      <a:pt x="12" y="96"/>
                    </a:lnTo>
                    <a:lnTo>
                      <a:pt x="12" y="97"/>
                    </a:lnTo>
                    <a:lnTo>
                      <a:pt x="11" y="98"/>
                    </a:lnTo>
                    <a:lnTo>
                      <a:pt x="11" y="100"/>
                    </a:lnTo>
                    <a:lnTo>
                      <a:pt x="10" y="100"/>
                    </a:lnTo>
                    <a:lnTo>
                      <a:pt x="10" y="102"/>
                    </a:lnTo>
                    <a:lnTo>
                      <a:pt x="9" y="104"/>
                    </a:lnTo>
                    <a:lnTo>
                      <a:pt x="9" y="106"/>
                    </a:lnTo>
                    <a:lnTo>
                      <a:pt x="8" y="109"/>
                    </a:lnTo>
                    <a:lnTo>
                      <a:pt x="7" y="111"/>
                    </a:lnTo>
                    <a:lnTo>
                      <a:pt x="7" y="114"/>
                    </a:lnTo>
                    <a:lnTo>
                      <a:pt x="7" y="117"/>
                    </a:lnTo>
                    <a:lnTo>
                      <a:pt x="7" y="118"/>
                    </a:lnTo>
                    <a:lnTo>
                      <a:pt x="9" y="118"/>
                    </a:lnTo>
                    <a:lnTo>
                      <a:pt x="11" y="118"/>
                    </a:lnTo>
                    <a:lnTo>
                      <a:pt x="12" y="120"/>
                    </a:lnTo>
                    <a:lnTo>
                      <a:pt x="14" y="122"/>
                    </a:lnTo>
                    <a:lnTo>
                      <a:pt x="15" y="122"/>
                    </a:lnTo>
                    <a:lnTo>
                      <a:pt x="16" y="124"/>
                    </a:lnTo>
                    <a:lnTo>
                      <a:pt x="17" y="126"/>
                    </a:lnTo>
                    <a:lnTo>
                      <a:pt x="19" y="128"/>
                    </a:lnTo>
                    <a:lnTo>
                      <a:pt x="20" y="130"/>
                    </a:lnTo>
                    <a:lnTo>
                      <a:pt x="22" y="131"/>
                    </a:lnTo>
                    <a:lnTo>
                      <a:pt x="23" y="133"/>
                    </a:lnTo>
                    <a:lnTo>
                      <a:pt x="25" y="135"/>
                    </a:lnTo>
                    <a:lnTo>
                      <a:pt x="24" y="132"/>
                    </a:lnTo>
                    <a:lnTo>
                      <a:pt x="25" y="132"/>
                    </a:lnTo>
                    <a:lnTo>
                      <a:pt x="26" y="132"/>
                    </a:lnTo>
                    <a:lnTo>
                      <a:pt x="28" y="134"/>
                    </a:lnTo>
                    <a:lnTo>
                      <a:pt x="30" y="134"/>
                    </a:lnTo>
                    <a:lnTo>
                      <a:pt x="32" y="135"/>
                    </a:lnTo>
                    <a:lnTo>
                      <a:pt x="33" y="137"/>
                    </a:lnTo>
                    <a:lnTo>
                      <a:pt x="34" y="137"/>
                    </a:lnTo>
                    <a:lnTo>
                      <a:pt x="33" y="140"/>
                    </a:lnTo>
                    <a:lnTo>
                      <a:pt x="34" y="142"/>
                    </a:lnTo>
                    <a:lnTo>
                      <a:pt x="36" y="140"/>
                    </a:lnTo>
                    <a:lnTo>
                      <a:pt x="38" y="139"/>
                    </a:lnTo>
                    <a:lnTo>
                      <a:pt x="40" y="140"/>
                    </a:lnTo>
                    <a:lnTo>
                      <a:pt x="42" y="139"/>
                    </a:lnTo>
                    <a:lnTo>
                      <a:pt x="43" y="137"/>
                    </a:lnTo>
                    <a:lnTo>
                      <a:pt x="41" y="13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97" name="D843"/>
              <p:cNvSpPr>
                <a:spLocks noChangeAspect="1"/>
              </p:cNvSpPr>
              <p:nvPr/>
            </p:nvSpPr>
            <p:spPr bwMode="auto">
              <a:xfrm>
                <a:off x="2774" y="1376"/>
                <a:ext cx="1" cy="3"/>
              </a:xfrm>
              <a:custGeom>
                <a:avLst/>
                <a:gdLst>
                  <a:gd name="T0" fmla="*/ 1 w 1"/>
                  <a:gd name="T1" fmla="*/ 0 h 3"/>
                  <a:gd name="T2" fmla="*/ 1 w 1"/>
                  <a:gd name="T3" fmla="*/ 1 h 3"/>
                  <a:gd name="T4" fmla="*/ 1 w 1"/>
                  <a:gd name="T5" fmla="*/ 2 h 3"/>
                  <a:gd name="T6" fmla="*/ 0 w 1"/>
                  <a:gd name="T7" fmla="*/ 3 h 3"/>
                  <a:gd name="T8" fmla="*/ 0 w 1"/>
                  <a:gd name="T9" fmla="*/ 2 h 3"/>
                  <a:gd name="T10" fmla="*/ 0 w 1"/>
                  <a:gd name="T11" fmla="*/ 0 h 3"/>
                  <a:gd name="T12" fmla="*/ 1 w 1"/>
                  <a:gd name="T13" fmla="*/ 0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1" y="0"/>
                    </a:moveTo>
                    <a:lnTo>
                      <a:pt x="1" y="1"/>
                    </a:lnTo>
                    <a:lnTo>
                      <a:pt x="1" y="2"/>
                    </a:lnTo>
                    <a:lnTo>
                      <a:pt x="0" y="3"/>
                    </a:lnTo>
                    <a:lnTo>
                      <a:pt x="0" y="2"/>
                    </a:lnTo>
                    <a:lnTo>
                      <a:pt x="0"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59" name="Togo">
              <a:hlinkClick r:id="" action="ppaction://noaction"/>
            </p:cNvPr>
            <p:cNvSpPr>
              <a:spLocks noChangeAspect="1"/>
            </p:cNvSpPr>
            <p:nvPr/>
          </p:nvSpPr>
          <p:spPr bwMode="auto">
            <a:xfrm>
              <a:off x="1862" y="1348"/>
              <a:ext cx="20" cy="48"/>
            </a:xfrm>
            <a:custGeom>
              <a:avLst/>
              <a:gdLst>
                <a:gd name="T0" fmla="*/ 1 w 20"/>
                <a:gd name="T1" fmla="*/ 1 h 48"/>
                <a:gd name="T2" fmla="*/ 0 w 20"/>
                <a:gd name="T3" fmla="*/ 3 h 48"/>
                <a:gd name="T4" fmla="*/ 1 w 20"/>
                <a:gd name="T5" fmla="*/ 5 h 48"/>
                <a:gd name="T6" fmla="*/ 2 w 20"/>
                <a:gd name="T7" fmla="*/ 7 h 48"/>
                <a:gd name="T8" fmla="*/ 4 w 20"/>
                <a:gd name="T9" fmla="*/ 8 h 48"/>
                <a:gd name="T10" fmla="*/ 5 w 20"/>
                <a:gd name="T11" fmla="*/ 11 h 48"/>
                <a:gd name="T12" fmla="*/ 5 w 20"/>
                <a:gd name="T13" fmla="*/ 14 h 48"/>
                <a:gd name="T14" fmla="*/ 6 w 20"/>
                <a:gd name="T15" fmla="*/ 17 h 48"/>
                <a:gd name="T16" fmla="*/ 7 w 20"/>
                <a:gd name="T17" fmla="*/ 19 h 48"/>
                <a:gd name="T18" fmla="*/ 7 w 20"/>
                <a:gd name="T19" fmla="*/ 22 h 48"/>
                <a:gd name="T20" fmla="*/ 7 w 20"/>
                <a:gd name="T21" fmla="*/ 25 h 48"/>
                <a:gd name="T22" fmla="*/ 7 w 20"/>
                <a:gd name="T23" fmla="*/ 28 h 48"/>
                <a:gd name="T24" fmla="*/ 7 w 20"/>
                <a:gd name="T25" fmla="*/ 31 h 48"/>
                <a:gd name="T26" fmla="*/ 7 w 20"/>
                <a:gd name="T27" fmla="*/ 34 h 48"/>
                <a:gd name="T28" fmla="*/ 7 w 20"/>
                <a:gd name="T29" fmla="*/ 37 h 48"/>
                <a:gd name="T30" fmla="*/ 8 w 20"/>
                <a:gd name="T31" fmla="*/ 40 h 48"/>
                <a:gd name="T32" fmla="*/ 8 w 20"/>
                <a:gd name="T33" fmla="*/ 43 h 48"/>
                <a:gd name="T34" fmla="*/ 10 w 20"/>
                <a:gd name="T35" fmla="*/ 44 h 48"/>
                <a:gd name="T36" fmla="*/ 11 w 20"/>
                <a:gd name="T37" fmla="*/ 46 h 48"/>
                <a:gd name="T38" fmla="*/ 13 w 20"/>
                <a:gd name="T39" fmla="*/ 48 h 48"/>
                <a:gd name="T40" fmla="*/ 18 w 20"/>
                <a:gd name="T41" fmla="*/ 46 h 48"/>
                <a:gd name="T42" fmla="*/ 19 w 20"/>
                <a:gd name="T43" fmla="*/ 45 h 48"/>
                <a:gd name="T44" fmla="*/ 18 w 20"/>
                <a:gd name="T45" fmla="*/ 43 h 48"/>
                <a:gd name="T46" fmla="*/ 17 w 20"/>
                <a:gd name="T47" fmla="*/ 40 h 48"/>
                <a:gd name="T48" fmla="*/ 18 w 20"/>
                <a:gd name="T49" fmla="*/ 38 h 48"/>
                <a:gd name="T50" fmla="*/ 18 w 20"/>
                <a:gd name="T51" fmla="*/ 35 h 48"/>
                <a:gd name="T52" fmla="*/ 18 w 20"/>
                <a:gd name="T53" fmla="*/ 32 h 48"/>
                <a:gd name="T54" fmla="*/ 18 w 20"/>
                <a:gd name="T55" fmla="*/ 29 h 48"/>
                <a:gd name="T56" fmla="*/ 18 w 20"/>
                <a:gd name="T57" fmla="*/ 26 h 48"/>
                <a:gd name="T58" fmla="*/ 17 w 20"/>
                <a:gd name="T59" fmla="*/ 23 h 48"/>
                <a:gd name="T60" fmla="*/ 17 w 20"/>
                <a:gd name="T61" fmla="*/ 20 h 48"/>
                <a:gd name="T62" fmla="*/ 16 w 20"/>
                <a:gd name="T63" fmla="*/ 18 h 48"/>
                <a:gd name="T64" fmla="*/ 15 w 20"/>
                <a:gd name="T65" fmla="*/ 15 h 48"/>
                <a:gd name="T66" fmla="*/ 14 w 20"/>
                <a:gd name="T67" fmla="*/ 13 h 48"/>
                <a:gd name="T68" fmla="*/ 13 w 20"/>
                <a:gd name="T69" fmla="*/ 11 h 48"/>
                <a:gd name="T70" fmla="*/ 12 w 20"/>
                <a:gd name="T71" fmla="*/ 9 h 48"/>
                <a:gd name="T72" fmla="*/ 10 w 20"/>
                <a:gd name="T73" fmla="*/ 8 h 48"/>
                <a:gd name="T74" fmla="*/ 8 w 20"/>
                <a:gd name="T75" fmla="*/ 6 h 48"/>
                <a:gd name="T76" fmla="*/ 9 w 20"/>
                <a:gd name="T77" fmla="*/ 4 h 48"/>
                <a:gd name="T78" fmla="*/ 9 w 20"/>
                <a:gd name="T79" fmla="*/ 1 h 48"/>
                <a:gd name="T80" fmla="*/ 8 w 20"/>
                <a:gd name="T81" fmla="*/ 1 h 48"/>
                <a:gd name="T82" fmla="*/ 6 w 20"/>
                <a:gd name="T83" fmla="*/ 2 h 48"/>
                <a:gd name="T84" fmla="*/ 4 w 20"/>
                <a:gd name="T85" fmla="*/ 1 h 48"/>
                <a:gd name="T86" fmla="*/ 1 w 20"/>
                <a:gd name="T87" fmla="*/ 0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
                <a:gd name="T133" fmla="*/ 0 h 48"/>
                <a:gd name="T134" fmla="*/ 20 w 20"/>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 h="48">
                  <a:moveTo>
                    <a:pt x="0" y="0"/>
                  </a:moveTo>
                  <a:lnTo>
                    <a:pt x="0" y="1"/>
                  </a:lnTo>
                  <a:lnTo>
                    <a:pt x="1" y="1"/>
                  </a:lnTo>
                  <a:lnTo>
                    <a:pt x="1" y="2"/>
                  </a:lnTo>
                  <a:lnTo>
                    <a:pt x="1" y="3"/>
                  </a:lnTo>
                  <a:lnTo>
                    <a:pt x="0" y="3"/>
                  </a:lnTo>
                  <a:lnTo>
                    <a:pt x="0" y="4"/>
                  </a:lnTo>
                  <a:lnTo>
                    <a:pt x="0" y="5"/>
                  </a:lnTo>
                  <a:lnTo>
                    <a:pt x="1" y="5"/>
                  </a:lnTo>
                  <a:lnTo>
                    <a:pt x="2" y="5"/>
                  </a:lnTo>
                  <a:lnTo>
                    <a:pt x="2" y="6"/>
                  </a:lnTo>
                  <a:lnTo>
                    <a:pt x="2" y="7"/>
                  </a:lnTo>
                  <a:lnTo>
                    <a:pt x="3" y="7"/>
                  </a:lnTo>
                  <a:lnTo>
                    <a:pt x="3" y="8"/>
                  </a:lnTo>
                  <a:lnTo>
                    <a:pt x="4" y="8"/>
                  </a:lnTo>
                  <a:lnTo>
                    <a:pt x="4" y="9"/>
                  </a:lnTo>
                  <a:lnTo>
                    <a:pt x="5" y="10"/>
                  </a:lnTo>
                  <a:lnTo>
                    <a:pt x="5" y="11"/>
                  </a:lnTo>
                  <a:lnTo>
                    <a:pt x="5" y="12"/>
                  </a:lnTo>
                  <a:lnTo>
                    <a:pt x="5" y="13"/>
                  </a:lnTo>
                  <a:lnTo>
                    <a:pt x="5" y="14"/>
                  </a:lnTo>
                  <a:lnTo>
                    <a:pt x="5" y="15"/>
                  </a:lnTo>
                  <a:lnTo>
                    <a:pt x="6" y="16"/>
                  </a:lnTo>
                  <a:lnTo>
                    <a:pt x="6" y="17"/>
                  </a:lnTo>
                  <a:lnTo>
                    <a:pt x="6" y="18"/>
                  </a:lnTo>
                  <a:lnTo>
                    <a:pt x="7" y="18"/>
                  </a:lnTo>
                  <a:lnTo>
                    <a:pt x="7" y="19"/>
                  </a:lnTo>
                  <a:lnTo>
                    <a:pt x="7" y="20"/>
                  </a:lnTo>
                  <a:lnTo>
                    <a:pt x="7" y="21"/>
                  </a:lnTo>
                  <a:lnTo>
                    <a:pt x="7" y="22"/>
                  </a:lnTo>
                  <a:lnTo>
                    <a:pt x="7" y="23"/>
                  </a:lnTo>
                  <a:lnTo>
                    <a:pt x="7" y="24"/>
                  </a:lnTo>
                  <a:lnTo>
                    <a:pt x="7" y="25"/>
                  </a:lnTo>
                  <a:lnTo>
                    <a:pt x="7" y="26"/>
                  </a:lnTo>
                  <a:lnTo>
                    <a:pt x="7" y="27"/>
                  </a:lnTo>
                  <a:lnTo>
                    <a:pt x="7" y="28"/>
                  </a:lnTo>
                  <a:lnTo>
                    <a:pt x="7" y="29"/>
                  </a:lnTo>
                  <a:lnTo>
                    <a:pt x="7" y="30"/>
                  </a:lnTo>
                  <a:lnTo>
                    <a:pt x="7" y="31"/>
                  </a:lnTo>
                  <a:lnTo>
                    <a:pt x="7" y="32"/>
                  </a:lnTo>
                  <a:lnTo>
                    <a:pt x="7" y="33"/>
                  </a:lnTo>
                  <a:lnTo>
                    <a:pt x="7" y="34"/>
                  </a:lnTo>
                  <a:lnTo>
                    <a:pt x="7" y="35"/>
                  </a:lnTo>
                  <a:lnTo>
                    <a:pt x="7" y="36"/>
                  </a:lnTo>
                  <a:lnTo>
                    <a:pt x="7" y="37"/>
                  </a:lnTo>
                  <a:lnTo>
                    <a:pt x="7" y="38"/>
                  </a:lnTo>
                  <a:lnTo>
                    <a:pt x="7" y="39"/>
                  </a:lnTo>
                  <a:lnTo>
                    <a:pt x="8" y="40"/>
                  </a:lnTo>
                  <a:lnTo>
                    <a:pt x="8" y="41"/>
                  </a:lnTo>
                  <a:lnTo>
                    <a:pt x="8" y="42"/>
                  </a:lnTo>
                  <a:lnTo>
                    <a:pt x="8" y="43"/>
                  </a:lnTo>
                  <a:lnTo>
                    <a:pt x="9" y="43"/>
                  </a:lnTo>
                  <a:lnTo>
                    <a:pt x="9" y="44"/>
                  </a:lnTo>
                  <a:lnTo>
                    <a:pt x="10" y="44"/>
                  </a:lnTo>
                  <a:lnTo>
                    <a:pt x="10" y="45"/>
                  </a:lnTo>
                  <a:lnTo>
                    <a:pt x="11" y="45"/>
                  </a:lnTo>
                  <a:lnTo>
                    <a:pt x="11" y="46"/>
                  </a:lnTo>
                  <a:lnTo>
                    <a:pt x="12" y="46"/>
                  </a:lnTo>
                  <a:lnTo>
                    <a:pt x="12" y="47"/>
                  </a:lnTo>
                  <a:lnTo>
                    <a:pt x="13" y="48"/>
                  </a:lnTo>
                  <a:lnTo>
                    <a:pt x="14" y="47"/>
                  </a:lnTo>
                  <a:lnTo>
                    <a:pt x="16" y="47"/>
                  </a:lnTo>
                  <a:lnTo>
                    <a:pt x="18" y="46"/>
                  </a:lnTo>
                  <a:lnTo>
                    <a:pt x="20" y="46"/>
                  </a:lnTo>
                  <a:lnTo>
                    <a:pt x="19" y="46"/>
                  </a:lnTo>
                  <a:lnTo>
                    <a:pt x="19" y="45"/>
                  </a:lnTo>
                  <a:lnTo>
                    <a:pt x="18" y="45"/>
                  </a:lnTo>
                  <a:lnTo>
                    <a:pt x="18" y="44"/>
                  </a:lnTo>
                  <a:lnTo>
                    <a:pt x="18" y="43"/>
                  </a:lnTo>
                  <a:lnTo>
                    <a:pt x="17" y="42"/>
                  </a:lnTo>
                  <a:lnTo>
                    <a:pt x="17" y="41"/>
                  </a:lnTo>
                  <a:lnTo>
                    <a:pt x="17" y="40"/>
                  </a:lnTo>
                  <a:lnTo>
                    <a:pt x="18" y="40"/>
                  </a:lnTo>
                  <a:lnTo>
                    <a:pt x="18" y="39"/>
                  </a:lnTo>
                  <a:lnTo>
                    <a:pt x="18" y="38"/>
                  </a:lnTo>
                  <a:lnTo>
                    <a:pt x="18" y="37"/>
                  </a:lnTo>
                  <a:lnTo>
                    <a:pt x="18" y="36"/>
                  </a:lnTo>
                  <a:lnTo>
                    <a:pt x="18" y="35"/>
                  </a:lnTo>
                  <a:lnTo>
                    <a:pt x="18" y="34"/>
                  </a:lnTo>
                  <a:lnTo>
                    <a:pt x="18" y="33"/>
                  </a:lnTo>
                  <a:lnTo>
                    <a:pt x="18" y="32"/>
                  </a:lnTo>
                  <a:lnTo>
                    <a:pt x="18" y="31"/>
                  </a:lnTo>
                  <a:lnTo>
                    <a:pt x="18" y="30"/>
                  </a:lnTo>
                  <a:lnTo>
                    <a:pt x="18" y="29"/>
                  </a:lnTo>
                  <a:lnTo>
                    <a:pt x="18" y="28"/>
                  </a:lnTo>
                  <a:lnTo>
                    <a:pt x="18" y="27"/>
                  </a:lnTo>
                  <a:lnTo>
                    <a:pt x="18" y="26"/>
                  </a:lnTo>
                  <a:lnTo>
                    <a:pt x="18" y="25"/>
                  </a:lnTo>
                  <a:lnTo>
                    <a:pt x="18" y="24"/>
                  </a:lnTo>
                  <a:lnTo>
                    <a:pt x="17" y="23"/>
                  </a:lnTo>
                  <a:lnTo>
                    <a:pt x="17" y="22"/>
                  </a:lnTo>
                  <a:lnTo>
                    <a:pt x="17" y="21"/>
                  </a:lnTo>
                  <a:lnTo>
                    <a:pt x="17" y="20"/>
                  </a:lnTo>
                  <a:lnTo>
                    <a:pt x="16" y="20"/>
                  </a:lnTo>
                  <a:lnTo>
                    <a:pt x="16" y="19"/>
                  </a:lnTo>
                  <a:lnTo>
                    <a:pt x="16" y="18"/>
                  </a:lnTo>
                  <a:lnTo>
                    <a:pt x="16" y="17"/>
                  </a:lnTo>
                  <a:lnTo>
                    <a:pt x="15" y="16"/>
                  </a:lnTo>
                  <a:lnTo>
                    <a:pt x="15" y="15"/>
                  </a:lnTo>
                  <a:lnTo>
                    <a:pt x="15" y="14"/>
                  </a:lnTo>
                  <a:lnTo>
                    <a:pt x="14" y="14"/>
                  </a:lnTo>
                  <a:lnTo>
                    <a:pt x="14" y="13"/>
                  </a:lnTo>
                  <a:lnTo>
                    <a:pt x="14" y="12"/>
                  </a:lnTo>
                  <a:lnTo>
                    <a:pt x="14" y="11"/>
                  </a:lnTo>
                  <a:lnTo>
                    <a:pt x="13" y="11"/>
                  </a:lnTo>
                  <a:lnTo>
                    <a:pt x="13" y="10"/>
                  </a:lnTo>
                  <a:lnTo>
                    <a:pt x="12" y="10"/>
                  </a:lnTo>
                  <a:lnTo>
                    <a:pt x="12" y="9"/>
                  </a:lnTo>
                  <a:lnTo>
                    <a:pt x="11" y="9"/>
                  </a:lnTo>
                  <a:lnTo>
                    <a:pt x="10" y="9"/>
                  </a:lnTo>
                  <a:lnTo>
                    <a:pt x="10" y="8"/>
                  </a:lnTo>
                  <a:lnTo>
                    <a:pt x="9" y="8"/>
                  </a:lnTo>
                  <a:lnTo>
                    <a:pt x="8" y="7"/>
                  </a:lnTo>
                  <a:lnTo>
                    <a:pt x="8" y="6"/>
                  </a:lnTo>
                  <a:lnTo>
                    <a:pt x="8" y="5"/>
                  </a:lnTo>
                  <a:lnTo>
                    <a:pt x="8" y="4"/>
                  </a:lnTo>
                  <a:lnTo>
                    <a:pt x="9" y="4"/>
                  </a:lnTo>
                  <a:lnTo>
                    <a:pt x="9" y="3"/>
                  </a:lnTo>
                  <a:lnTo>
                    <a:pt x="9" y="2"/>
                  </a:lnTo>
                  <a:lnTo>
                    <a:pt x="9" y="1"/>
                  </a:lnTo>
                  <a:lnTo>
                    <a:pt x="10" y="1"/>
                  </a:lnTo>
                  <a:lnTo>
                    <a:pt x="9" y="1"/>
                  </a:lnTo>
                  <a:lnTo>
                    <a:pt x="8" y="1"/>
                  </a:lnTo>
                  <a:lnTo>
                    <a:pt x="7" y="1"/>
                  </a:lnTo>
                  <a:lnTo>
                    <a:pt x="7" y="2"/>
                  </a:lnTo>
                  <a:lnTo>
                    <a:pt x="6" y="2"/>
                  </a:lnTo>
                  <a:lnTo>
                    <a:pt x="6" y="1"/>
                  </a:lnTo>
                  <a:lnTo>
                    <a:pt x="5" y="1"/>
                  </a:lnTo>
                  <a:lnTo>
                    <a:pt x="4" y="1"/>
                  </a:lnTo>
                  <a:lnTo>
                    <a:pt x="3" y="1"/>
                  </a:lnTo>
                  <a:lnTo>
                    <a:pt x="2" y="0"/>
                  </a:lnTo>
                  <a:lnTo>
                    <a:pt x="1" y="0"/>
                  </a:lnTo>
                  <a:lnTo>
                    <a:pt x="0"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660" name="Tokelau_Islands"/>
            <p:cNvGrpSpPr>
              <a:grpSpLocks noChangeAspect="1"/>
            </p:cNvGrpSpPr>
            <p:nvPr/>
          </p:nvGrpSpPr>
          <p:grpSpPr bwMode="auto">
            <a:xfrm flipV="1">
              <a:off x="264" y="1496"/>
              <a:ext cx="39" cy="20"/>
              <a:chOff x="273" y="1535"/>
              <a:chExt cx="130" cy="14"/>
            </a:xfrm>
          </p:grpSpPr>
          <p:sp>
            <p:nvSpPr>
              <p:cNvPr id="21193" name="D846"/>
              <p:cNvSpPr>
                <a:spLocks noChangeAspect="1"/>
              </p:cNvSpPr>
              <p:nvPr/>
            </p:nvSpPr>
            <p:spPr bwMode="auto">
              <a:xfrm>
                <a:off x="273" y="1536"/>
                <a:ext cx="1" cy="1"/>
              </a:xfrm>
              <a:custGeom>
                <a:avLst/>
                <a:gdLst>
                  <a:gd name="T0" fmla="*/ 0 w 1"/>
                  <a:gd name="T1" fmla="*/ 1 h 1"/>
                  <a:gd name="T2" fmla="*/ 0 w 1"/>
                  <a:gd name="T3" fmla="*/ 0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94" name="D847"/>
              <p:cNvSpPr>
                <a:spLocks noChangeAspect="1"/>
              </p:cNvSpPr>
              <p:nvPr/>
            </p:nvSpPr>
            <p:spPr bwMode="auto">
              <a:xfrm>
                <a:off x="373" y="1548"/>
                <a:ext cx="1" cy="1"/>
              </a:xfrm>
              <a:custGeom>
                <a:avLst/>
                <a:gdLst>
                  <a:gd name="T0" fmla="*/ 0 w 1"/>
                  <a:gd name="T1" fmla="*/ 0 h 1"/>
                  <a:gd name="T2" fmla="*/ 1 w 1"/>
                  <a:gd name="T3" fmla="*/ 1 h 1"/>
                  <a:gd name="T4" fmla="*/ 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1"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95" name="D848"/>
              <p:cNvSpPr>
                <a:spLocks noChangeAspect="1"/>
              </p:cNvSpPr>
              <p:nvPr/>
            </p:nvSpPr>
            <p:spPr bwMode="auto">
              <a:xfrm>
                <a:off x="401" y="1535"/>
                <a:ext cx="2" cy="1"/>
              </a:xfrm>
              <a:custGeom>
                <a:avLst/>
                <a:gdLst>
                  <a:gd name="T0" fmla="*/ 1 w 2"/>
                  <a:gd name="T1" fmla="*/ 1 h 1"/>
                  <a:gd name="T2" fmla="*/ 2 w 2"/>
                  <a:gd name="T3" fmla="*/ 1 h 1"/>
                  <a:gd name="T4" fmla="*/ 1 w 2"/>
                  <a:gd name="T5" fmla="*/ 0 h 1"/>
                  <a:gd name="T6" fmla="*/ 0 w 2"/>
                  <a:gd name="T7" fmla="*/ 0 h 1"/>
                  <a:gd name="T8" fmla="*/ 1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lnTo>
                      <a:pt x="2" y="1"/>
                    </a:lnTo>
                    <a:lnTo>
                      <a:pt x="1" y="0"/>
                    </a:ln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61" name="Tonga"/>
            <p:cNvSpPr>
              <a:spLocks noChangeAspect="1"/>
            </p:cNvSpPr>
            <p:nvPr/>
          </p:nvSpPr>
          <p:spPr bwMode="auto">
            <a:xfrm>
              <a:off x="238" y="1650"/>
              <a:ext cx="3" cy="2"/>
            </a:xfrm>
            <a:custGeom>
              <a:avLst/>
              <a:gdLst>
                <a:gd name="T0" fmla="*/ 2 w 3"/>
                <a:gd name="T1" fmla="*/ 0 h 2"/>
                <a:gd name="T2" fmla="*/ 1 w 3"/>
                <a:gd name="T3" fmla="*/ 0 h 2"/>
                <a:gd name="T4" fmla="*/ 0 w 3"/>
                <a:gd name="T5" fmla="*/ 0 h 2"/>
                <a:gd name="T6" fmla="*/ 0 w 3"/>
                <a:gd name="T7" fmla="*/ 1 h 2"/>
                <a:gd name="T8" fmla="*/ 1 w 3"/>
                <a:gd name="T9" fmla="*/ 1 h 2"/>
                <a:gd name="T10" fmla="*/ 2 w 3"/>
                <a:gd name="T11" fmla="*/ 2 h 2"/>
                <a:gd name="T12" fmla="*/ 3 w 3"/>
                <a:gd name="T13" fmla="*/ 2 h 2"/>
                <a:gd name="T14" fmla="*/ 3 w 3"/>
                <a:gd name="T15" fmla="*/ 1 h 2"/>
                <a:gd name="T16" fmla="*/ 3 w 3"/>
                <a:gd name="T17" fmla="*/ 0 h 2"/>
                <a:gd name="T18" fmla="*/ 2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2" y="0"/>
                  </a:moveTo>
                  <a:lnTo>
                    <a:pt x="1" y="0"/>
                  </a:lnTo>
                  <a:lnTo>
                    <a:pt x="0" y="0"/>
                  </a:lnTo>
                  <a:lnTo>
                    <a:pt x="0" y="1"/>
                  </a:lnTo>
                  <a:lnTo>
                    <a:pt x="1" y="1"/>
                  </a:lnTo>
                  <a:lnTo>
                    <a:pt x="2" y="2"/>
                  </a:lnTo>
                  <a:lnTo>
                    <a:pt x="3" y="2"/>
                  </a:lnTo>
                  <a:lnTo>
                    <a:pt x="3" y="1"/>
                  </a:lnTo>
                  <a:lnTo>
                    <a:pt x="3" y="0"/>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62" name="Trinidad_and_Tobago"/>
            <p:cNvGrpSpPr>
              <a:grpSpLocks noChangeAspect="1"/>
            </p:cNvGrpSpPr>
            <p:nvPr/>
          </p:nvGrpSpPr>
          <p:grpSpPr bwMode="auto">
            <a:xfrm>
              <a:off x="1290" y="1346"/>
              <a:ext cx="13" cy="12"/>
              <a:chOff x="1290" y="1346"/>
              <a:chExt cx="13" cy="12"/>
            </a:xfrm>
          </p:grpSpPr>
          <p:sp>
            <p:nvSpPr>
              <p:cNvPr id="21191" name="D851"/>
              <p:cNvSpPr>
                <a:spLocks noChangeAspect="1"/>
              </p:cNvSpPr>
              <p:nvPr/>
            </p:nvSpPr>
            <p:spPr bwMode="auto">
              <a:xfrm>
                <a:off x="1300" y="1346"/>
                <a:ext cx="3" cy="2"/>
              </a:xfrm>
              <a:custGeom>
                <a:avLst/>
                <a:gdLst>
                  <a:gd name="T0" fmla="*/ 2 w 3"/>
                  <a:gd name="T1" fmla="*/ 1 h 2"/>
                  <a:gd name="T2" fmla="*/ 1 w 3"/>
                  <a:gd name="T3" fmla="*/ 2 h 2"/>
                  <a:gd name="T4" fmla="*/ 0 w 3"/>
                  <a:gd name="T5" fmla="*/ 2 h 2"/>
                  <a:gd name="T6" fmla="*/ 1 w 3"/>
                  <a:gd name="T7" fmla="*/ 1 h 2"/>
                  <a:gd name="T8" fmla="*/ 2 w 3"/>
                  <a:gd name="T9" fmla="*/ 0 h 2"/>
                  <a:gd name="T10" fmla="*/ 3 w 3"/>
                  <a:gd name="T11" fmla="*/ 0 h 2"/>
                  <a:gd name="T12" fmla="*/ 2 w 3"/>
                  <a:gd name="T13" fmla="*/ 1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2" y="1"/>
                    </a:moveTo>
                    <a:lnTo>
                      <a:pt x="1" y="2"/>
                    </a:lnTo>
                    <a:lnTo>
                      <a:pt x="0" y="2"/>
                    </a:lnTo>
                    <a:lnTo>
                      <a:pt x="1" y="1"/>
                    </a:lnTo>
                    <a:lnTo>
                      <a:pt x="2" y="0"/>
                    </a:lnTo>
                    <a:lnTo>
                      <a:pt x="3" y="0"/>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92" name="D852"/>
              <p:cNvSpPr>
                <a:spLocks noChangeAspect="1"/>
              </p:cNvSpPr>
              <p:nvPr/>
            </p:nvSpPr>
            <p:spPr bwMode="auto">
              <a:xfrm>
                <a:off x="1290" y="1351"/>
                <a:ext cx="9" cy="7"/>
              </a:xfrm>
              <a:custGeom>
                <a:avLst/>
                <a:gdLst>
                  <a:gd name="T0" fmla="*/ 9 w 9"/>
                  <a:gd name="T1" fmla="*/ 0 h 7"/>
                  <a:gd name="T2" fmla="*/ 8 w 9"/>
                  <a:gd name="T3" fmla="*/ 0 h 7"/>
                  <a:gd name="T4" fmla="*/ 7 w 9"/>
                  <a:gd name="T5" fmla="*/ 1 h 7"/>
                  <a:gd name="T6" fmla="*/ 6 w 9"/>
                  <a:gd name="T7" fmla="*/ 1 h 7"/>
                  <a:gd name="T8" fmla="*/ 5 w 9"/>
                  <a:gd name="T9" fmla="*/ 1 h 7"/>
                  <a:gd name="T10" fmla="*/ 4 w 9"/>
                  <a:gd name="T11" fmla="*/ 1 h 7"/>
                  <a:gd name="T12" fmla="*/ 3 w 9"/>
                  <a:gd name="T13" fmla="*/ 1 h 7"/>
                  <a:gd name="T14" fmla="*/ 2 w 9"/>
                  <a:gd name="T15" fmla="*/ 1 h 7"/>
                  <a:gd name="T16" fmla="*/ 3 w 9"/>
                  <a:gd name="T17" fmla="*/ 2 h 7"/>
                  <a:gd name="T18" fmla="*/ 4 w 9"/>
                  <a:gd name="T19" fmla="*/ 2 h 7"/>
                  <a:gd name="T20" fmla="*/ 4 w 9"/>
                  <a:gd name="T21" fmla="*/ 3 h 7"/>
                  <a:gd name="T22" fmla="*/ 4 w 9"/>
                  <a:gd name="T23" fmla="*/ 4 h 7"/>
                  <a:gd name="T24" fmla="*/ 4 w 9"/>
                  <a:gd name="T25" fmla="*/ 5 h 7"/>
                  <a:gd name="T26" fmla="*/ 3 w 9"/>
                  <a:gd name="T27" fmla="*/ 6 h 7"/>
                  <a:gd name="T28" fmla="*/ 2 w 9"/>
                  <a:gd name="T29" fmla="*/ 6 h 7"/>
                  <a:gd name="T30" fmla="*/ 1 w 9"/>
                  <a:gd name="T31" fmla="*/ 7 h 7"/>
                  <a:gd name="T32" fmla="*/ 0 w 9"/>
                  <a:gd name="T33" fmla="*/ 7 h 7"/>
                  <a:gd name="T34" fmla="*/ 1 w 9"/>
                  <a:gd name="T35" fmla="*/ 7 h 7"/>
                  <a:gd name="T36" fmla="*/ 2 w 9"/>
                  <a:gd name="T37" fmla="*/ 7 h 7"/>
                  <a:gd name="T38" fmla="*/ 3 w 9"/>
                  <a:gd name="T39" fmla="*/ 7 h 7"/>
                  <a:gd name="T40" fmla="*/ 5 w 9"/>
                  <a:gd name="T41" fmla="*/ 7 h 7"/>
                  <a:gd name="T42" fmla="*/ 6 w 9"/>
                  <a:gd name="T43" fmla="*/ 7 h 7"/>
                  <a:gd name="T44" fmla="*/ 7 w 9"/>
                  <a:gd name="T45" fmla="*/ 7 h 7"/>
                  <a:gd name="T46" fmla="*/ 8 w 9"/>
                  <a:gd name="T47" fmla="*/ 6 h 7"/>
                  <a:gd name="T48" fmla="*/ 8 w 9"/>
                  <a:gd name="T49" fmla="*/ 5 h 7"/>
                  <a:gd name="T50" fmla="*/ 8 w 9"/>
                  <a:gd name="T51" fmla="*/ 4 h 7"/>
                  <a:gd name="T52" fmla="*/ 8 w 9"/>
                  <a:gd name="T53" fmla="*/ 3 h 7"/>
                  <a:gd name="T54" fmla="*/ 8 w 9"/>
                  <a:gd name="T55" fmla="*/ 2 h 7"/>
                  <a:gd name="T56" fmla="*/ 9 w 9"/>
                  <a:gd name="T57" fmla="*/ 1 h 7"/>
                  <a:gd name="T58" fmla="*/ 9 w 9"/>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
                  <a:gd name="T91" fmla="*/ 0 h 7"/>
                  <a:gd name="T92" fmla="*/ 9 w 9"/>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 h="7">
                    <a:moveTo>
                      <a:pt x="9" y="0"/>
                    </a:moveTo>
                    <a:lnTo>
                      <a:pt x="8" y="0"/>
                    </a:lnTo>
                    <a:lnTo>
                      <a:pt x="7" y="1"/>
                    </a:lnTo>
                    <a:lnTo>
                      <a:pt x="6" y="1"/>
                    </a:lnTo>
                    <a:lnTo>
                      <a:pt x="5" y="1"/>
                    </a:lnTo>
                    <a:lnTo>
                      <a:pt x="4" y="1"/>
                    </a:lnTo>
                    <a:lnTo>
                      <a:pt x="3" y="1"/>
                    </a:lnTo>
                    <a:lnTo>
                      <a:pt x="2" y="1"/>
                    </a:lnTo>
                    <a:lnTo>
                      <a:pt x="3" y="2"/>
                    </a:lnTo>
                    <a:lnTo>
                      <a:pt x="4" y="2"/>
                    </a:lnTo>
                    <a:lnTo>
                      <a:pt x="4" y="3"/>
                    </a:lnTo>
                    <a:lnTo>
                      <a:pt x="4" y="4"/>
                    </a:lnTo>
                    <a:lnTo>
                      <a:pt x="4" y="5"/>
                    </a:lnTo>
                    <a:lnTo>
                      <a:pt x="3" y="6"/>
                    </a:lnTo>
                    <a:lnTo>
                      <a:pt x="2" y="6"/>
                    </a:lnTo>
                    <a:lnTo>
                      <a:pt x="1" y="7"/>
                    </a:lnTo>
                    <a:lnTo>
                      <a:pt x="0" y="7"/>
                    </a:lnTo>
                    <a:lnTo>
                      <a:pt x="1" y="7"/>
                    </a:lnTo>
                    <a:lnTo>
                      <a:pt x="2" y="7"/>
                    </a:lnTo>
                    <a:lnTo>
                      <a:pt x="3" y="7"/>
                    </a:lnTo>
                    <a:lnTo>
                      <a:pt x="5" y="7"/>
                    </a:lnTo>
                    <a:lnTo>
                      <a:pt x="6" y="7"/>
                    </a:lnTo>
                    <a:lnTo>
                      <a:pt x="7" y="7"/>
                    </a:lnTo>
                    <a:lnTo>
                      <a:pt x="8" y="6"/>
                    </a:lnTo>
                    <a:lnTo>
                      <a:pt x="8" y="5"/>
                    </a:lnTo>
                    <a:lnTo>
                      <a:pt x="8" y="4"/>
                    </a:lnTo>
                    <a:lnTo>
                      <a:pt x="8" y="3"/>
                    </a:lnTo>
                    <a:lnTo>
                      <a:pt x="8" y="2"/>
                    </a:lnTo>
                    <a:lnTo>
                      <a:pt x="9" y="1"/>
                    </a:lnTo>
                    <a:lnTo>
                      <a:pt x="9"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663" name="Northern_Mariana_Islands"/>
            <p:cNvGrpSpPr>
              <a:grpSpLocks noChangeAspect="1"/>
            </p:cNvGrpSpPr>
            <p:nvPr/>
          </p:nvGrpSpPr>
          <p:grpSpPr bwMode="auto">
            <a:xfrm>
              <a:off x="3209" y="1264"/>
              <a:ext cx="6" cy="48"/>
              <a:chOff x="3209" y="1264"/>
              <a:chExt cx="6" cy="48"/>
            </a:xfrm>
          </p:grpSpPr>
          <p:sp>
            <p:nvSpPr>
              <p:cNvPr id="21188" name="D854"/>
              <p:cNvSpPr>
                <a:spLocks noChangeAspect="1"/>
              </p:cNvSpPr>
              <p:nvPr/>
            </p:nvSpPr>
            <p:spPr bwMode="auto">
              <a:xfrm>
                <a:off x="3209" y="1264"/>
                <a:ext cx="1" cy="1"/>
              </a:xfrm>
              <a:custGeom>
                <a:avLst/>
                <a:gdLst>
                  <a:gd name="T0" fmla="*/ 0 w 1"/>
                  <a:gd name="T1" fmla="*/ 0 h 1"/>
                  <a:gd name="T2" fmla="*/ 0 w 1"/>
                  <a:gd name="T3" fmla="*/ 1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89" name="D855"/>
              <p:cNvSpPr>
                <a:spLocks noChangeAspect="1"/>
              </p:cNvSpPr>
              <p:nvPr/>
            </p:nvSpPr>
            <p:spPr bwMode="auto">
              <a:xfrm>
                <a:off x="3214" y="1282"/>
                <a:ext cx="1" cy="1"/>
              </a:xfrm>
              <a:custGeom>
                <a:avLst/>
                <a:gdLst>
                  <a:gd name="T0" fmla="*/ 0 w 1"/>
                  <a:gd name="T1" fmla="*/ 0 h 1"/>
                  <a:gd name="T2" fmla="*/ 1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90" name="D856"/>
              <p:cNvSpPr>
                <a:spLocks noChangeAspect="1"/>
              </p:cNvSpPr>
              <p:nvPr/>
            </p:nvSpPr>
            <p:spPr bwMode="auto">
              <a:xfrm>
                <a:off x="3213" y="1311"/>
                <a:ext cx="1" cy="1"/>
              </a:xfrm>
              <a:custGeom>
                <a:avLst/>
                <a:gdLst>
                  <a:gd name="T0" fmla="*/ 0 w 1"/>
                  <a:gd name="T1" fmla="*/ 0 h 1"/>
                  <a:gd name="T2" fmla="*/ 0 w 1"/>
                  <a:gd name="T3" fmla="*/ 1 h 1"/>
                  <a:gd name="T4" fmla="*/ 1 w 1"/>
                  <a:gd name="T5" fmla="*/ 1 h 1"/>
                  <a:gd name="T6" fmla="*/ 1 w 1"/>
                  <a:gd name="T7" fmla="*/ 0 h 1"/>
                  <a:gd name="T8" fmla="*/ 0 w 1"/>
                  <a:gd name="T9" fmla="*/ 1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a:moveTo>
                      <a:pt x="0" y="0"/>
                    </a:moveTo>
                    <a:lnTo>
                      <a:pt x="0" y="1"/>
                    </a:lnTo>
                    <a:lnTo>
                      <a:pt x="1" y="1"/>
                    </a:lnTo>
                    <a:lnTo>
                      <a:pt x="1" y="0"/>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64" name="Palau"/>
            <p:cNvGrpSpPr>
              <a:grpSpLocks noChangeAspect="1"/>
            </p:cNvGrpSpPr>
            <p:nvPr/>
          </p:nvGrpSpPr>
          <p:grpSpPr bwMode="auto">
            <a:xfrm>
              <a:off x="3110" y="1363"/>
              <a:ext cx="34" cy="20"/>
              <a:chOff x="3110" y="1363"/>
              <a:chExt cx="34" cy="20"/>
            </a:xfrm>
          </p:grpSpPr>
          <p:sp>
            <p:nvSpPr>
              <p:cNvPr id="21186" name="D857"/>
              <p:cNvSpPr>
                <a:spLocks noChangeAspect="1"/>
              </p:cNvSpPr>
              <p:nvPr/>
            </p:nvSpPr>
            <p:spPr bwMode="auto">
              <a:xfrm>
                <a:off x="3110" y="1380"/>
                <a:ext cx="1" cy="3"/>
              </a:xfrm>
              <a:custGeom>
                <a:avLst/>
                <a:gdLst>
                  <a:gd name="T0" fmla="*/ 1 w 1"/>
                  <a:gd name="T1" fmla="*/ 1 h 3"/>
                  <a:gd name="T2" fmla="*/ 0 w 1"/>
                  <a:gd name="T3" fmla="*/ 1 h 3"/>
                  <a:gd name="T4" fmla="*/ 0 w 1"/>
                  <a:gd name="T5" fmla="*/ 2 h 3"/>
                  <a:gd name="T6" fmla="*/ 0 w 1"/>
                  <a:gd name="T7" fmla="*/ 3 h 3"/>
                  <a:gd name="T8" fmla="*/ 1 w 1"/>
                  <a:gd name="T9" fmla="*/ 3 h 3"/>
                  <a:gd name="T10" fmla="*/ 1 w 1"/>
                  <a:gd name="T11" fmla="*/ 2 h 3"/>
                  <a:gd name="T12" fmla="*/ 1 w 1"/>
                  <a:gd name="T13" fmla="*/ 1 h 3"/>
                  <a:gd name="T14" fmla="*/ 1 w 1"/>
                  <a:gd name="T15" fmla="*/ 0 h 3"/>
                  <a:gd name="T16" fmla="*/ 1 w 1"/>
                  <a:gd name="T17" fmla="*/ 1 h 3"/>
                  <a:gd name="T18" fmla="*/ 1 w 1"/>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3"/>
                  <a:gd name="T32" fmla="*/ 1 w 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3">
                    <a:moveTo>
                      <a:pt x="1" y="1"/>
                    </a:moveTo>
                    <a:lnTo>
                      <a:pt x="0" y="1"/>
                    </a:lnTo>
                    <a:lnTo>
                      <a:pt x="0" y="2"/>
                    </a:lnTo>
                    <a:lnTo>
                      <a:pt x="0" y="3"/>
                    </a:lnTo>
                    <a:lnTo>
                      <a:pt x="1" y="3"/>
                    </a:lnTo>
                    <a:lnTo>
                      <a:pt x="1" y="2"/>
                    </a:lnTo>
                    <a:lnTo>
                      <a:pt x="1" y="1"/>
                    </a:lnTo>
                    <a:lnTo>
                      <a:pt x="1"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87" name="D858"/>
              <p:cNvSpPr>
                <a:spLocks noChangeAspect="1"/>
              </p:cNvSpPr>
              <p:nvPr/>
            </p:nvSpPr>
            <p:spPr bwMode="auto">
              <a:xfrm>
                <a:off x="3143" y="1363"/>
                <a:ext cx="1" cy="1"/>
              </a:xfrm>
              <a:custGeom>
                <a:avLst/>
                <a:gdLst>
                  <a:gd name="T0" fmla="*/ 0 w 1"/>
                  <a:gd name="T1" fmla="*/ 0 h 1"/>
                  <a:gd name="T2" fmla="*/ 1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65" name="Marshall_Islands"/>
            <p:cNvGrpSpPr>
              <a:grpSpLocks noChangeAspect="1"/>
            </p:cNvGrpSpPr>
            <p:nvPr/>
          </p:nvGrpSpPr>
          <p:grpSpPr bwMode="auto">
            <a:xfrm>
              <a:off x="3407" y="1345"/>
              <a:ext cx="41" cy="28"/>
              <a:chOff x="3407" y="1345"/>
              <a:chExt cx="41" cy="28"/>
            </a:xfrm>
          </p:grpSpPr>
          <p:sp>
            <p:nvSpPr>
              <p:cNvPr id="21183" name="D863"/>
              <p:cNvSpPr>
                <a:spLocks noChangeAspect="1"/>
              </p:cNvSpPr>
              <p:nvPr/>
            </p:nvSpPr>
            <p:spPr bwMode="auto">
              <a:xfrm>
                <a:off x="3409" y="1365"/>
                <a:ext cx="7" cy="6"/>
              </a:xfrm>
              <a:custGeom>
                <a:avLst/>
                <a:gdLst>
                  <a:gd name="T0" fmla="*/ 0 w 7"/>
                  <a:gd name="T1" fmla="*/ 0 h 6"/>
                  <a:gd name="T2" fmla="*/ 0 w 7"/>
                  <a:gd name="T3" fmla="*/ 1 h 6"/>
                  <a:gd name="T4" fmla="*/ 1 w 7"/>
                  <a:gd name="T5" fmla="*/ 1 h 6"/>
                  <a:gd name="T6" fmla="*/ 1 w 7"/>
                  <a:gd name="T7" fmla="*/ 2 h 6"/>
                  <a:gd name="T8" fmla="*/ 2 w 7"/>
                  <a:gd name="T9" fmla="*/ 2 h 6"/>
                  <a:gd name="T10" fmla="*/ 3 w 7"/>
                  <a:gd name="T11" fmla="*/ 2 h 6"/>
                  <a:gd name="T12" fmla="*/ 4 w 7"/>
                  <a:gd name="T13" fmla="*/ 2 h 6"/>
                  <a:gd name="T14" fmla="*/ 5 w 7"/>
                  <a:gd name="T15" fmla="*/ 3 h 6"/>
                  <a:gd name="T16" fmla="*/ 5 w 7"/>
                  <a:gd name="T17" fmla="*/ 4 h 6"/>
                  <a:gd name="T18" fmla="*/ 6 w 7"/>
                  <a:gd name="T19" fmla="*/ 5 h 6"/>
                  <a:gd name="T20" fmla="*/ 6 w 7"/>
                  <a:gd name="T21" fmla="*/ 6 h 6"/>
                  <a:gd name="T22" fmla="*/ 7 w 7"/>
                  <a:gd name="T23" fmla="*/ 5 h 6"/>
                  <a:gd name="T24" fmla="*/ 7 w 7"/>
                  <a:gd name="T25" fmla="*/ 4 h 6"/>
                  <a:gd name="T26" fmla="*/ 7 w 7"/>
                  <a:gd name="T27" fmla="*/ 3 h 6"/>
                  <a:gd name="T28" fmla="*/ 6 w 7"/>
                  <a:gd name="T29" fmla="*/ 2 h 6"/>
                  <a:gd name="T30" fmla="*/ 5 w 7"/>
                  <a:gd name="T31" fmla="*/ 2 h 6"/>
                  <a:gd name="T32" fmla="*/ 5 w 7"/>
                  <a:gd name="T33" fmla="*/ 0 h 6"/>
                  <a:gd name="T34" fmla="*/ 4 w 7"/>
                  <a:gd name="T35" fmla="*/ 0 h 6"/>
                  <a:gd name="T36" fmla="*/ 3 w 7"/>
                  <a:gd name="T37" fmla="*/ 1 h 6"/>
                  <a:gd name="T38" fmla="*/ 2 w 7"/>
                  <a:gd name="T39" fmla="*/ 1 h 6"/>
                  <a:gd name="T40" fmla="*/ 1 w 7"/>
                  <a:gd name="T41" fmla="*/ 1 h 6"/>
                  <a:gd name="T42" fmla="*/ 0 w 7"/>
                  <a:gd name="T43" fmla="*/ 1 h 6"/>
                  <a:gd name="T44" fmla="*/ 0 w 7"/>
                  <a:gd name="T45" fmla="*/ 0 h 6"/>
                  <a:gd name="T46" fmla="*/ 0 w 7"/>
                  <a:gd name="T47" fmla="*/ 0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6"/>
                  <a:gd name="T74" fmla="*/ 7 w 7"/>
                  <a:gd name="T75" fmla="*/ 6 h 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6">
                    <a:moveTo>
                      <a:pt x="0" y="0"/>
                    </a:moveTo>
                    <a:lnTo>
                      <a:pt x="0" y="1"/>
                    </a:lnTo>
                    <a:lnTo>
                      <a:pt x="1" y="1"/>
                    </a:lnTo>
                    <a:lnTo>
                      <a:pt x="1" y="2"/>
                    </a:lnTo>
                    <a:lnTo>
                      <a:pt x="2" y="2"/>
                    </a:lnTo>
                    <a:lnTo>
                      <a:pt x="3" y="2"/>
                    </a:lnTo>
                    <a:lnTo>
                      <a:pt x="4" y="2"/>
                    </a:lnTo>
                    <a:lnTo>
                      <a:pt x="5" y="3"/>
                    </a:lnTo>
                    <a:lnTo>
                      <a:pt x="5" y="4"/>
                    </a:lnTo>
                    <a:lnTo>
                      <a:pt x="6" y="5"/>
                    </a:lnTo>
                    <a:lnTo>
                      <a:pt x="6" y="6"/>
                    </a:lnTo>
                    <a:lnTo>
                      <a:pt x="7" y="5"/>
                    </a:lnTo>
                    <a:lnTo>
                      <a:pt x="7" y="4"/>
                    </a:lnTo>
                    <a:lnTo>
                      <a:pt x="7" y="3"/>
                    </a:lnTo>
                    <a:lnTo>
                      <a:pt x="6" y="2"/>
                    </a:lnTo>
                    <a:lnTo>
                      <a:pt x="5" y="2"/>
                    </a:lnTo>
                    <a:lnTo>
                      <a:pt x="5" y="0"/>
                    </a:lnTo>
                    <a:lnTo>
                      <a:pt x="4" y="0"/>
                    </a:lnTo>
                    <a:lnTo>
                      <a:pt x="3" y="1"/>
                    </a:lnTo>
                    <a:lnTo>
                      <a:pt x="2" y="1"/>
                    </a:lnTo>
                    <a:lnTo>
                      <a:pt x="1" y="1"/>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84" name="D864"/>
              <p:cNvSpPr>
                <a:spLocks noChangeAspect="1"/>
              </p:cNvSpPr>
              <p:nvPr/>
            </p:nvSpPr>
            <p:spPr bwMode="auto">
              <a:xfrm>
                <a:off x="3407" y="1345"/>
                <a:ext cx="3" cy="3"/>
              </a:xfrm>
              <a:custGeom>
                <a:avLst/>
                <a:gdLst>
                  <a:gd name="T0" fmla="*/ 1 w 3"/>
                  <a:gd name="T1" fmla="*/ 1 h 3"/>
                  <a:gd name="T2" fmla="*/ 0 w 3"/>
                  <a:gd name="T3" fmla="*/ 1 h 3"/>
                  <a:gd name="T4" fmla="*/ 0 w 3"/>
                  <a:gd name="T5" fmla="*/ 2 h 3"/>
                  <a:gd name="T6" fmla="*/ 0 w 3"/>
                  <a:gd name="T7" fmla="*/ 3 h 3"/>
                  <a:gd name="T8" fmla="*/ 1 w 3"/>
                  <a:gd name="T9" fmla="*/ 3 h 3"/>
                  <a:gd name="T10" fmla="*/ 2 w 3"/>
                  <a:gd name="T11" fmla="*/ 2 h 3"/>
                  <a:gd name="T12" fmla="*/ 2 w 3"/>
                  <a:gd name="T13" fmla="*/ 1 h 3"/>
                  <a:gd name="T14" fmla="*/ 3 w 3"/>
                  <a:gd name="T15" fmla="*/ 1 h 3"/>
                  <a:gd name="T16" fmla="*/ 3 w 3"/>
                  <a:gd name="T17" fmla="*/ 0 h 3"/>
                  <a:gd name="T18" fmla="*/ 2 w 3"/>
                  <a:gd name="T19" fmla="*/ 0 h 3"/>
                  <a:gd name="T20" fmla="*/ 2 w 3"/>
                  <a:gd name="T21" fmla="*/ 1 h 3"/>
                  <a:gd name="T22" fmla="*/ 1 w 3"/>
                  <a:gd name="T23" fmla="*/ 1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3"/>
                  <a:gd name="T38" fmla="*/ 3 w 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3">
                    <a:moveTo>
                      <a:pt x="1" y="1"/>
                    </a:moveTo>
                    <a:lnTo>
                      <a:pt x="0" y="1"/>
                    </a:lnTo>
                    <a:lnTo>
                      <a:pt x="0" y="2"/>
                    </a:lnTo>
                    <a:lnTo>
                      <a:pt x="0" y="3"/>
                    </a:lnTo>
                    <a:lnTo>
                      <a:pt x="1" y="3"/>
                    </a:lnTo>
                    <a:lnTo>
                      <a:pt x="2" y="2"/>
                    </a:lnTo>
                    <a:lnTo>
                      <a:pt x="2" y="1"/>
                    </a:lnTo>
                    <a:lnTo>
                      <a:pt x="3" y="1"/>
                    </a:lnTo>
                    <a:lnTo>
                      <a:pt x="3" y="0"/>
                    </a:lnTo>
                    <a:lnTo>
                      <a:pt x="2" y="0"/>
                    </a:lnTo>
                    <a:lnTo>
                      <a:pt x="2" y="1"/>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85" name="D865"/>
              <p:cNvSpPr>
                <a:spLocks noChangeAspect="1"/>
              </p:cNvSpPr>
              <p:nvPr/>
            </p:nvSpPr>
            <p:spPr bwMode="auto">
              <a:xfrm>
                <a:off x="3445" y="1369"/>
                <a:ext cx="3" cy="4"/>
              </a:xfrm>
              <a:custGeom>
                <a:avLst/>
                <a:gdLst>
                  <a:gd name="T0" fmla="*/ 0 w 3"/>
                  <a:gd name="T1" fmla="*/ 0 h 4"/>
                  <a:gd name="T2" fmla="*/ 0 w 3"/>
                  <a:gd name="T3" fmla="*/ 1 h 4"/>
                  <a:gd name="T4" fmla="*/ 0 w 3"/>
                  <a:gd name="T5" fmla="*/ 2 h 4"/>
                  <a:gd name="T6" fmla="*/ 1 w 3"/>
                  <a:gd name="T7" fmla="*/ 2 h 4"/>
                  <a:gd name="T8" fmla="*/ 1 w 3"/>
                  <a:gd name="T9" fmla="*/ 3 h 4"/>
                  <a:gd name="T10" fmla="*/ 2 w 3"/>
                  <a:gd name="T11" fmla="*/ 3 h 4"/>
                  <a:gd name="T12" fmla="*/ 2 w 3"/>
                  <a:gd name="T13" fmla="*/ 4 h 4"/>
                  <a:gd name="T14" fmla="*/ 3 w 3"/>
                  <a:gd name="T15" fmla="*/ 4 h 4"/>
                  <a:gd name="T16" fmla="*/ 3 w 3"/>
                  <a:gd name="T17" fmla="*/ 3 h 4"/>
                  <a:gd name="T18" fmla="*/ 3 w 3"/>
                  <a:gd name="T19" fmla="*/ 2 h 4"/>
                  <a:gd name="T20" fmla="*/ 2 w 3"/>
                  <a:gd name="T21" fmla="*/ 1 h 4"/>
                  <a:gd name="T22" fmla="*/ 1 w 3"/>
                  <a:gd name="T23" fmla="*/ 1 h 4"/>
                  <a:gd name="T24" fmla="*/ 1 w 3"/>
                  <a:gd name="T25" fmla="*/ 0 h 4"/>
                  <a:gd name="T26" fmla="*/ 0 w 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4"/>
                  <a:gd name="T44" fmla="*/ 3 w 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4">
                    <a:moveTo>
                      <a:pt x="0" y="0"/>
                    </a:moveTo>
                    <a:lnTo>
                      <a:pt x="0" y="1"/>
                    </a:lnTo>
                    <a:lnTo>
                      <a:pt x="0" y="2"/>
                    </a:lnTo>
                    <a:lnTo>
                      <a:pt x="1" y="2"/>
                    </a:lnTo>
                    <a:lnTo>
                      <a:pt x="1" y="3"/>
                    </a:lnTo>
                    <a:lnTo>
                      <a:pt x="2" y="3"/>
                    </a:lnTo>
                    <a:lnTo>
                      <a:pt x="2" y="4"/>
                    </a:lnTo>
                    <a:lnTo>
                      <a:pt x="3" y="4"/>
                    </a:lnTo>
                    <a:lnTo>
                      <a:pt x="3" y="3"/>
                    </a:lnTo>
                    <a:lnTo>
                      <a:pt x="3" y="2"/>
                    </a:lnTo>
                    <a:lnTo>
                      <a:pt x="2" y="1"/>
                    </a:lnTo>
                    <a:lnTo>
                      <a:pt x="1"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666" name="Tunisia"/>
            <p:cNvGrpSpPr>
              <a:grpSpLocks noChangeAspect="1"/>
            </p:cNvGrpSpPr>
            <p:nvPr/>
          </p:nvGrpSpPr>
          <p:grpSpPr bwMode="auto">
            <a:xfrm>
              <a:off x="1931" y="1089"/>
              <a:ext cx="37" cy="73"/>
              <a:chOff x="1931" y="1089"/>
              <a:chExt cx="37" cy="73"/>
            </a:xfrm>
          </p:grpSpPr>
          <p:sp>
            <p:nvSpPr>
              <p:cNvPr id="21181" name="D867"/>
              <p:cNvSpPr>
                <a:spLocks noChangeAspect="1"/>
              </p:cNvSpPr>
              <p:nvPr/>
            </p:nvSpPr>
            <p:spPr bwMode="auto">
              <a:xfrm>
                <a:off x="1931" y="1089"/>
                <a:ext cx="37" cy="73"/>
              </a:xfrm>
              <a:custGeom>
                <a:avLst/>
                <a:gdLst>
                  <a:gd name="T0" fmla="*/ 25 w 37"/>
                  <a:gd name="T1" fmla="*/ 70 h 73"/>
                  <a:gd name="T2" fmla="*/ 26 w 37"/>
                  <a:gd name="T3" fmla="*/ 66 h 73"/>
                  <a:gd name="T4" fmla="*/ 25 w 37"/>
                  <a:gd name="T5" fmla="*/ 61 h 73"/>
                  <a:gd name="T6" fmla="*/ 30 w 37"/>
                  <a:gd name="T7" fmla="*/ 58 h 73"/>
                  <a:gd name="T8" fmla="*/ 34 w 37"/>
                  <a:gd name="T9" fmla="*/ 54 h 73"/>
                  <a:gd name="T10" fmla="*/ 37 w 37"/>
                  <a:gd name="T11" fmla="*/ 50 h 73"/>
                  <a:gd name="T12" fmla="*/ 37 w 37"/>
                  <a:gd name="T13" fmla="*/ 45 h 73"/>
                  <a:gd name="T14" fmla="*/ 36 w 37"/>
                  <a:gd name="T15" fmla="*/ 44 h 73"/>
                  <a:gd name="T16" fmla="*/ 34 w 37"/>
                  <a:gd name="T17" fmla="*/ 42 h 73"/>
                  <a:gd name="T18" fmla="*/ 32 w 37"/>
                  <a:gd name="T19" fmla="*/ 40 h 73"/>
                  <a:gd name="T20" fmla="*/ 28 w 37"/>
                  <a:gd name="T21" fmla="*/ 39 h 73"/>
                  <a:gd name="T22" fmla="*/ 25 w 37"/>
                  <a:gd name="T23" fmla="*/ 38 h 73"/>
                  <a:gd name="T24" fmla="*/ 24 w 37"/>
                  <a:gd name="T25" fmla="*/ 35 h 73"/>
                  <a:gd name="T26" fmla="*/ 26 w 37"/>
                  <a:gd name="T27" fmla="*/ 33 h 73"/>
                  <a:gd name="T28" fmla="*/ 29 w 37"/>
                  <a:gd name="T29" fmla="*/ 30 h 73"/>
                  <a:gd name="T30" fmla="*/ 33 w 37"/>
                  <a:gd name="T31" fmla="*/ 27 h 73"/>
                  <a:gd name="T32" fmla="*/ 35 w 37"/>
                  <a:gd name="T33" fmla="*/ 22 h 73"/>
                  <a:gd name="T34" fmla="*/ 34 w 37"/>
                  <a:gd name="T35" fmla="*/ 18 h 73"/>
                  <a:gd name="T36" fmla="*/ 31 w 37"/>
                  <a:gd name="T37" fmla="*/ 16 h 73"/>
                  <a:gd name="T38" fmla="*/ 30 w 37"/>
                  <a:gd name="T39" fmla="*/ 10 h 73"/>
                  <a:gd name="T40" fmla="*/ 34 w 37"/>
                  <a:gd name="T41" fmla="*/ 6 h 73"/>
                  <a:gd name="T42" fmla="*/ 33 w 37"/>
                  <a:gd name="T43" fmla="*/ 3 h 73"/>
                  <a:gd name="T44" fmla="*/ 30 w 37"/>
                  <a:gd name="T45" fmla="*/ 5 h 73"/>
                  <a:gd name="T46" fmla="*/ 28 w 37"/>
                  <a:gd name="T47" fmla="*/ 4 h 73"/>
                  <a:gd name="T48" fmla="*/ 27 w 37"/>
                  <a:gd name="T49" fmla="*/ 1 h 73"/>
                  <a:gd name="T50" fmla="*/ 22 w 37"/>
                  <a:gd name="T51" fmla="*/ 0 h 73"/>
                  <a:gd name="T52" fmla="*/ 16 w 37"/>
                  <a:gd name="T53" fmla="*/ 2 h 73"/>
                  <a:gd name="T54" fmla="*/ 13 w 37"/>
                  <a:gd name="T55" fmla="*/ 4 h 73"/>
                  <a:gd name="T56" fmla="*/ 11 w 37"/>
                  <a:gd name="T57" fmla="*/ 6 h 73"/>
                  <a:gd name="T58" fmla="*/ 10 w 37"/>
                  <a:gd name="T59" fmla="*/ 10 h 73"/>
                  <a:gd name="T60" fmla="*/ 9 w 37"/>
                  <a:gd name="T61" fmla="*/ 16 h 73"/>
                  <a:gd name="T62" fmla="*/ 10 w 37"/>
                  <a:gd name="T63" fmla="*/ 20 h 73"/>
                  <a:gd name="T64" fmla="*/ 10 w 37"/>
                  <a:gd name="T65" fmla="*/ 23 h 73"/>
                  <a:gd name="T66" fmla="*/ 9 w 37"/>
                  <a:gd name="T67" fmla="*/ 29 h 73"/>
                  <a:gd name="T68" fmla="*/ 5 w 37"/>
                  <a:gd name="T69" fmla="*/ 33 h 73"/>
                  <a:gd name="T70" fmla="*/ 3 w 37"/>
                  <a:gd name="T71" fmla="*/ 35 h 73"/>
                  <a:gd name="T72" fmla="*/ 1 w 37"/>
                  <a:gd name="T73" fmla="*/ 37 h 73"/>
                  <a:gd name="T74" fmla="*/ 3 w 37"/>
                  <a:gd name="T75" fmla="*/ 43 h 73"/>
                  <a:gd name="T76" fmla="*/ 7 w 37"/>
                  <a:gd name="T77" fmla="*/ 45 h 73"/>
                  <a:gd name="T78" fmla="*/ 8 w 37"/>
                  <a:gd name="T79" fmla="*/ 51 h 73"/>
                  <a:gd name="T80" fmla="*/ 13 w 37"/>
                  <a:gd name="T81" fmla="*/ 54 h 73"/>
                  <a:gd name="T82" fmla="*/ 16 w 37"/>
                  <a:gd name="T83" fmla="*/ 57 h 73"/>
                  <a:gd name="T84" fmla="*/ 19 w 37"/>
                  <a:gd name="T85" fmla="*/ 71 h 73"/>
                  <a:gd name="T86" fmla="*/ 21 w 37"/>
                  <a:gd name="T87" fmla="*/ 73 h 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73"/>
                  <a:gd name="T134" fmla="*/ 37 w 37"/>
                  <a:gd name="T135" fmla="*/ 73 h 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73">
                    <a:moveTo>
                      <a:pt x="21" y="73"/>
                    </a:moveTo>
                    <a:lnTo>
                      <a:pt x="23" y="72"/>
                    </a:lnTo>
                    <a:lnTo>
                      <a:pt x="25" y="70"/>
                    </a:lnTo>
                    <a:lnTo>
                      <a:pt x="26" y="69"/>
                    </a:lnTo>
                    <a:lnTo>
                      <a:pt x="26" y="67"/>
                    </a:lnTo>
                    <a:lnTo>
                      <a:pt x="26" y="66"/>
                    </a:lnTo>
                    <a:lnTo>
                      <a:pt x="25" y="64"/>
                    </a:lnTo>
                    <a:lnTo>
                      <a:pt x="25" y="63"/>
                    </a:lnTo>
                    <a:lnTo>
                      <a:pt x="25" y="61"/>
                    </a:lnTo>
                    <a:lnTo>
                      <a:pt x="26" y="60"/>
                    </a:lnTo>
                    <a:lnTo>
                      <a:pt x="28" y="59"/>
                    </a:lnTo>
                    <a:lnTo>
                      <a:pt x="30" y="58"/>
                    </a:lnTo>
                    <a:lnTo>
                      <a:pt x="30" y="56"/>
                    </a:lnTo>
                    <a:lnTo>
                      <a:pt x="32" y="55"/>
                    </a:lnTo>
                    <a:lnTo>
                      <a:pt x="34" y="54"/>
                    </a:lnTo>
                    <a:lnTo>
                      <a:pt x="35" y="53"/>
                    </a:lnTo>
                    <a:lnTo>
                      <a:pt x="36" y="52"/>
                    </a:lnTo>
                    <a:lnTo>
                      <a:pt x="37" y="50"/>
                    </a:lnTo>
                    <a:lnTo>
                      <a:pt x="37" y="49"/>
                    </a:lnTo>
                    <a:lnTo>
                      <a:pt x="37" y="46"/>
                    </a:lnTo>
                    <a:lnTo>
                      <a:pt x="37" y="45"/>
                    </a:lnTo>
                    <a:lnTo>
                      <a:pt x="37" y="44"/>
                    </a:lnTo>
                    <a:lnTo>
                      <a:pt x="36" y="43"/>
                    </a:lnTo>
                    <a:lnTo>
                      <a:pt x="36" y="44"/>
                    </a:lnTo>
                    <a:lnTo>
                      <a:pt x="34" y="44"/>
                    </a:lnTo>
                    <a:lnTo>
                      <a:pt x="34" y="43"/>
                    </a:lnTo>
                    <a:lnTo>
                      <a:pt x="34" y="42"/>
                    </a:lnTo>
                    <a:lnTo>
                      <a:pt x="33" y="41"/>
                    </a:lnTo>
                    <a:lnTo>
                      <a:pt x="33" y="40"/>
                    </a:lnTo>
                    <a:lnTo>
                      <a:pt x="32" y="40"/>
                    </a:lnTo>
                    <a:lnTo>
                      <a:pt x="30" y="40"/>
                    </a:lnTo>
                    <a:lnTo>
                      <a:pt x="29" y="39"/>
                    </a:lnTo>
                    <a:lnTo>
                      <a:pt x="28" y="39"/>
                    </a:lnTo>
                    <a:lnTo>
                      <a:pt x="27" y="39"/>
                    </a:lnTo>
                    <a:lnTo>
                      <a:pt x="26" y="39"/>
                    </a:lnTo>
                    <a:lnTo>
                      <a:pt x="25" y="38"/>
                    </a:lnTo>
                    <a:lnTo>
                      <a:pt x="24" y="37"/>
                    </a:lnTo>
                    <a:lnTo>
                      <a:pt x="24" y="36"/>
                    </a:lnTo>
                    <a:lnTo>
                      <a:pt x="24" y="35"/>
                    </a:lnTo>
                    <a:lnTo>
                      <a:pt x="24" y="34"/>
                    </a:lnTo>
                    <a:lnTo>
                      <a:pt x="26" y="34"/>
                    </a:lnTo>
                    <a:lnTo>
                      <a:pt x="26" y="33"/>
                    </a:lnTo>
                    <a:lnTo>
                      <a:pt x="26" y="32"/>
                    </a:lnTo>
                    <a:lnTo>
                      <a:pt x="28" y="31"/>
                    </a:lnTo>
                    <a:lnTo>
                      <a:pt x="29" y="30"/>
                    </a:lnTo>
                    <a:lnTo>
                      <a:pt x="31" y="29"/>
                    </a:lnTo>
                    <a:lnTo>
                      <a:pt x="32" y="28"/>
                    </a:lnTo>
                    <a:lnTo>
                      <a:pt x="33" y="27"/>
                    </a:lnTo>
                    <a:lnTo>
                      <a:pt x="34" y="25"/>
                    </a:lnTo>
                    <a:lnTo>
                      <a:pt x="35" y="23"/>
                    </a:lnTo>
                    <a:lnTo>
                      <a:pt x="35" y="22"/>
                    </a:lnTo>
                    <a:lnTo>
                      <a:pt x="35" y="21"/>
                    </a:lnTo>
                    <a:lnTo>
                      <a:pt x="35" y="19"/>
                    </a:lnTo>
                    <a:lnTo>
                      <a:pt x="34" y="18"/>
                    </a:lnTo>
                    <a:lnTo>
                      <a:pt x="33" y="17"/>
                    </a:lnTo>
                    <a:lnTo>
                      <a:pt x="33" y="16"/>
                    </a:lnTo>
                    <a:lnTo>
                      <a:pt x="31" y="16"/>
                    </a:lnTo>
                    <a:lnTo>
                      <a:pt x="30" y="15"/>
                    </a:lnTo>
                    <a:lnTo>
                      <a:pt x="29" y="12"/>
                    </a:lnTo>
                    <a:lnTo>
                      <a:pt x="30" y="10"/>
                    </a:lnTo>
                    <a:lnTo>
                      <a:pt x="31" y="9"/>
                    </a:lnTo>
                    <a:lnTo>
                      <a:pt x="33" y="8"/>
                    </a:lnTo>
                    <a:lnTo>
                      <a:pt x="34" y="6"/>
                    </a:lnTo>
                    <a:lnTo>
                      <a:pt x="35" y="5"/>
                    </a:lnTo>
                    <a:lnTo>
                      <a:pt x="34" y="3"/>
                    </a:lnTo>
                    <a:lnTo>
                      <a:pt x="33" y="3"/>
                    </a:lnTo>
                    <a:lnTo>
                      <a:pt x="32" y="4"/>
                    </a:lnTo>
                    <a:lnTo>
                      <a:pt x="31" y="5"/>
                    </a:lnTo>
                    <a:lnTo>
                      <a:pt x="30" y="5"/>
                    </a:lnTo>
                    <a:lnTo>
                      <a:pt x="29" y="6"/>
                    </a:lnTo>
                    <a:lnTo>
                      <a:pt x="28" y="5"/>
                    </a:lnTo>
                    <a:lnTo>
                      <a:pt x="28" y="4"/>
                    </a:lnTo>
                    <a:lnTo>
                      <a:pt x="27" y="3"/>
                    </a:lnTo>
                    <a:lnTo>
                      <a:pt x="27" y="2"/>
                    </a:lnTo>
                    <a:lnTo>
                      <a:pt x="27" y="1"/>
                    </a:lnTo>
                    <a:lnTo>
                      <a:pt x="25" y="1"/>
                    </a:lnTo>
                    <a:lnTo>
                      <a:pt x="24" y="0"/>
                    </a:lnTo>
                    <a:lnTo>
                      <a:pt x="22" y="0"/>
                    </a:lnTo>
                    <a:lnTo>
                      <a:pt x="20" y="0"/>
                    </a:lnTo>
                    <a:lnTo>
                      <a:pt x="18" y="1"/>
                    </a:lnTo>
                    <a:lnTo>
                      <a:pt x="16" y="2"/>
                    </a:lnTo>
                    <a:lnTo>
                      <a:pt x="14" y="3"/>
                    </a:lnTo>
                    <a:lnTo>
                      <a:pt x="14" y="4"/>
                    </a:lnTo>
                    <a:lnTo>
                      <a:pt x="13" y="4"/>
                    </a:lnTo>
                    <a:lnTo>
                      <a:pt x="13" y="5"/>
                    </a:lnTo>
                    <a:lnTo>
                      <a:pt x="12" y="5"/>
                    </a:lnTo>
                    <a:lnTo>
                      <a:pt x="11" y="6"/>
                    </a:lnTo>
                    <a:lnTo>
                      <a:pt x="9" y="8"/>
                    </a:lnTo>
                    <a:lnTo>
                      <a:pt x="10" y="9"/>
                    </a:lnTo>
                    <a:lnTo>
                      <a:pt x="10" y="10"/>
                    </a:lnTo>
                    <a:lnTo>
                      <a:pt x="10" y="12"/>
                    </a:lnTo>
                    <a:lnTo>
                      <a:pt x="9" y="14"/>
                    </a:lnTo>
                    <a:lnTo>
                      <a:pt x="9" y="16"/>
                    </a:lnTo>
                    <a:lnTo>
                      <a:pt x="10" y="17"/>
                    </a:lnTo>
                    <a:lnTo>
                      <a:pt x="10" y="19"/>
                    </a:lnTo>
                    <a:lnTo>
                      <a:pt x="10" y="20"/>
                    </a:lnTo>
                    <a:lnTo>
                      <a:pt x="10" y="21"/>
                    </a:lnTo>
                    <a:lnTo>
                      <a:pt x="10" y="22"/>
                    </a:lnTo>
                    <a:lnTo>
                      <a:pt x="10" y="23"/>
                    </a:lnTo>
                    <a:lnTo>
                      <a:pt x="10" y="24"/>
                    </a:lnTo>
                    <a:lnTo>
                      <a:pt x="9" y="27"/>
                    </a:lnTo>
                    <a:lnTo>
                      <a:pt x="9" y="29"/>
                    </a:lnTo>
                    <a:lnTo>
                      <a:pt x="7" y="30"/>
                    </a:lnTo>
                    <a:lnTo>
                      <a:pt x="5" y="31"/>
                    </a:lnTo>
                    <a:lnTo>
                      <a:pt x="5" y="33"/>
                    </a:lnTo>
                    <a:lnTo>
                      <a:pt x="4" y="33"/>
                    </a:lnTo>
                    <a:lnTo>
                      <a:pt x="3" y="34"/>
                    </a:lnTo>
                    <a:lnTo>
                      <a:pt x="3" y="35"/>
                    </a:lnTo>
                    <a:lnTo>
                      <a:pt x="1" y="36"/>
                    </a:lnTo>
                    <a:lnTo>
                      <a:pt x="0" y="36"/>
                    </a:lnTo>
                    <a:lnTo>
                      <a:pt x="1" y="37"/>
                    </a:lnTo>
                    <a:lnTo>
                      <a:pt x="2" y="39"/>
                    </a:lnTo>
                    <a:lnTo>
                      <a:pt x="2" y="41"/>
                    </a:lnTo>
                    <a:lnTo>
                      <a:pt x="3" y="43"/>
                    </a:lnTo>
                    <a:lnTo>
                      <a:pt x="5" y="43"/>
                    </a:lnTo>
                    <a:lnTo>
                      <a:pt x="6" y="44"/>
                    </a:lnTo>
                    <a:lnTo>
                      <a:pt x="7" y="45"/>
                    </a:lnTo>
                    <a:lnTo>
                      <a:pt x="8" y="47"/>
                    </a:lnTo>
                    <a:lnTo>
                      <a:pt x="8" y="48"/>
                    </a:lnTo>
                    <a:lnTo>
                      <a:pt x="8" y="51"/>
                    </a:lnTo>
                    <a:lnTo>
                      <a:pt x="9" y="52"/>
                    </a:lnTo>
                    <a:lnTo>
                      <a:pt x="11" y="53"/>
                    </a:lnTo>
                    <a:lnTo>
                      <a:pt x="13" y="54"/>
                    </a:lnTo>
                    <a:lnTo>
                      <a:pt x="15" y="55"/>
                    </a:lnTo>
                    <a:lnTo>
                      <a:pt x="16" y="55"/>
                    </a:lnTo>
                    <a:lnTo>
                      <a:pt x="16" y="57"/>
                    </a:lnTo>
                    <a:lnTo>
                      <a:pt x="17" y="61"/>
                    </a:lnTo>
                    <a:lnTo>
                      <a:pt x="18" y="67"/>
                    </a:lnTo>
                    <a:lnTo>
                      <a:pt x="19" y="71"/>
                    </a:lnTo>
                    <a:lnTo>
                      <a:pt x="19" y="72"/>
                    </a:lnTo>
                    <a:lnTo>
                      <a:pt x="19" y="73"/>
                    </a:lnTo>
                    <a:lnTo>
                      <a:pt x="21" y="7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182" name="D868"/>
              <p:cNvSpPr>
                <a:spLocks noChangeAspect="1"/>
              </p:cNvSpPr>
              <p:nvPr/>
            </p:nvSpPr>
            <p:spPr bwMode="auto">
              <a:xfrm>
                <a:off x="1961" y="1125"/>
                <a:ext cx="3" cy="2"/>
              </a:xfrm>
              <a:custGeom>
                <a:avLst/>
                <a:gdLst>
                  <a:gd name="T0" fmla="*/ 2 w 3"/>
                  <a:gd name="T1" fmla="*/ 0 h 2"/>
                  <a:gd name="T2" fmla="*/ 1 w 3"/>
                  <a:gd name="T3" fmla="*/ 1 h 2"/>
                  <a:gd name="T4" fmla="*/ 0 w 3"/>
                  <a:gd name="T5" fmla="*/ 1 h 2"/>
                  <a:gd name="T6" fmla="*/ 1 w 3"/>
                  <a:gd name="T7" fmla="*/ 2 h 2"/>
                  <a:gd name="T8" fmla="*/ 2 w 3"/>
                  <a:gd name="T9" fmla="*/ 2 h 2"/>
                  <a:gd name="T10" fmla="*/ 3 w 3"/>
                  <a:gd name="T11" fmla="*/ 2 h 2"/>
                  <a:gd name="T12" fmla="*/ 3 w 3"/>
                  <a:gd name="T13" fmla="*/ 1 h 2"/>
                  <a:gd name="T14" fmla="*/ 2 w 3"/>
                  <a:gd name="T15" fmla="*/ 1 h 2"/>
                  <a:gd name="T16" fmla="*/ 2 w 3"/>
                  <a:gd name="T17" fmla="*/ 0 h 2"/>
                  <a:gd name="T18" fmla="*/ 2 w 3"/>
                  <a:gd name="T19" fmla="*/ 1 h 2"/>
                  <a:gd name="T20" fmla="*/ 2 w 3"/>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2"/>
                  <a:gd name="T35" fmla="*/ 3 w 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2">
                    <a:moveTo>
                      <a:pt x="2" y="0"/>
                    </a:moveTo>
                    <a:lnTo>
                      <a:pt x="1" y="1"/>
                    </a:lnTo>
                    <a:lnTo>
                      <a:pt x="0" y="1"/>
                    </a:lnTo>
                    <a:lnTo>
                      <a:pt x="1" y="2"/>
                    </a:lnTo>
                    <a:lnTo>
                      <a:pt x="2" y="2"/>
                    </a:lnTo>
                    <a:lnTo>
                      <a:pt x="3" y="2"/>
                    </a:lnTo>
                    <a:lnTo>
                      <a:pt x="3" y="1"/>
                    </a:lnTo>
                    <a:lnTo>
                      <a:pt x="2" y="1"/>
                    </a:lnTo>
                    <a:lnTo>
                      <a:pt x="2" y="0"/>
                    </a:lnTo>
                    <a:lnTo>
                      <a:pt x="2" y="1"/>
                    </a:lnTo>
                    <a:lnTo>
                      <a:pt x="2"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667" name="Uganda">
              <a:hlinkClick r:id="" action="ppaction://noaction"/>
            </p:cNvPr>
            <p:cNvSpPr>
              <a:spLocks noChangeAspect="1"/>
            </p:cNvSpPr>
            <p:nvPr/>
          </p:nvSpPr>
          <p:spPr bwMode="auto">
            <a:xfrm>
              <a:off x="2139" y="1413"/>
              <a:ext cx="49" cy="51"/>
            </a:xfrm>
            <a:custGeom>
              <a:avLst/>
              <a:gdLst>
                <a:gd name="T0" fmla="*/ 7 w 49"/>
                <a:gd name="T1" fmla="*/ 29 h 51"/>
                <a:gd name="T2" fmla="*/ 9 w 49"/>
                <a:gd name="T3" fmla="*/ 27 h 51"/>
                <a:gd name="T4" fmla="*/ 11 w 49"/>
                <a:gd name="T5" fmla="*/ 26 h 51"/>
                <a:gd name="T6" fmla="*/ 13 w 49"/>
                <a:gd name="T7" fmla="*/ 24 h 51"/>
                <a:gd name="T8" fmla="*/ 15 w 49"/>
                <a:gd name="T9" fmla="*/ 22 h 51"/>
                <a:gd name="T10" fmla="*/ 15 w 49"/>
                <a:gd name="T11" fmla="*/ 19 h 51"/>
                <a:gd name="T12" fmla="*/ 14 w 49"/>
                <a:gd name="T13" fmla="*/ 17 h 51"/>
                <a:gd name="T14" fmla="*/ 12 w 49"/>
                <a:gd name="T15" fmla="*/ 16 h 51"/>
                <a:gd name="T16" fmla="*/ 10 w 49"/>
                <a:gd name="T17" fmla="*/ 15 h 51"/>
                <a:gd name="T18" fmla="*/ 10 w 49"/>
                <a:gd name="T19" fmla="*/ 12 h 51"/>
                <a:gd name="T20" fmla="*/ 10 w 49"/>
                <a:gd name="T21" fmla="*/ 9 h 51"/>
                <a:gd name="T22" fmla="*/ 11 w 49"/>
                <a:gd name="T23" fmla="*/ 7 h 51"/>
                <a:gd name="T24" fmla="*/ 12 w 49"/>
                <a:gd name="T25" fmla="*/ 4 h 51"/>
                <a:gd name="T26" fmla="*/ 18 w 49"/>
                <a:gd name="T27" fmla="*/ 4 h 51"/>
                <a:gd name="T28" fmla="*/ 24 w 49"/>
                <a:gd name="T29" fmla="*/ 5 h 51"/>
                <a:gd name="T30" fmla="*/ 31 w 49"/>
                <a:gd name="T31" fmla="*/ 4 h 51"/>
                <a:gd name="T32" fmla="*/ 39 w 49"/>
                <a:gd name="T33" fmla="*/ 1 h 51"/>
                <a:gd name="T34" fmla="*/ 40 w 49"/>
                <a:gd name="T35" fmla="*/ 1 h 51"/>
                <a:gd name="T36" fmla="*/ 42 w 49"/>
                <a:gd name="T37" fmla="*/ 2 h 51"/>
                <a:gd name="T38" fmla="*/ 43 w 49"/>
                <a:gd name="T39" fmla="*/ 4 h 51"/>
                <a:gd name="T40" fmla="*/ 43 w 49"/>
                <a:gd name="T41" fmla="*/ 7 h 51"/>
                <a:gd name="T42" fmla="*/ 44 w 49"/>
                <a:gd name="T43" fmla="*/ 9 h 51"/>
                <a:gd name="T44" fmla="*/ 45 w 49"/>
                <a:gd name="T45" fmla="*/ 11 h 51"/>
                <a:gd name="T46" fmla="*/ 48 w 49"/>
                <a:gd name="T47" fmla="*/ 12 h 51"/>
                <a:gd name="T48" fmla="*/ 48 w 49"/>
                <a:gd name="T49" fmla="*/ 15 h 51"/>
                <a:gd name="T50" fmla="*/ 48 w 49"/>
                <a:gd name="T51" fmla="*/ 18 h 51"/>
                <a:gd name="T52" fmla="*/ 49 w 49"/>
                <a:gd name="T53" fmla="*/ 21 h 51"/>
                <a:gd name="T54" fmla="*/ 48 w 49"/>
                <a:gd name="T55" fmla="*/ 23 h 51"/>
                <a:gd name="T56" fmla="*/ 47 w 49"/>
                <a:gd name="T57" fmla="*/ 26 h 51"/>
                <a:gd name="T58" fmla="*/ 46 w 49"/>
                <a:gd name="T59" fmla="*/ 28 h 51"/>
                <a:gd name="T60" fmla="*/ 44 w 49"/>
                <a:gd name="T61" fmla="*/ 30 h 51"/>
                <a:gd name="T62" fmla="*/ 43 w 49"/>
                <a:gd name="T63" fmla="*/ 32 h 51"/>
                <a:gd name="T64" fmla="*/ 41 w 49"/>
                <a:gd name="T65" fmla="*/ 34 h 51"/>
                <a:gd name="T66" fmla="*/ 40 w 49"/>
                <a:gd name="T67" fmla="*/ 36 h 51"/>
                <a:gd name="T68" fmla="*/ 37 w 49"/>
                <a:gd name="T69" fmla="*/ 36 h 51"/>
                <a:gd name="T70" fmla="*/ 33 w 49"/>
                <a:gd name="T71" fmla="*/ 35 h 51"/>
                <a:gd name="T72" fmla="*/ 29 w 49"/>
                <a:gd name="T73" fmla="*/ 38 h 51"/>
                <a:gd name="T74" fmla="*/ 25 w 49"/>
                <a:gd name="T75" fmla="*/ 38 h 51"/>
                <a:gd name="T76" fmla="*/ 20 w 49"/>
                <a:gd name="T77" fmla="*/ 40 h 51"/>
                <a:gd name="T78" fmla="*/ 20 w 49"/>
                <a:gd name="T79" fmla="*/ 43 h 51"/>
                <a:gd name="T80" fmla="*/ 18 w 49"/>
                <a:gd name="T81" fmla="*/ 47 h 51"/>
                <a:gd name="T82" fmla="*/ 19 w 49"/>
                <a:gd name="T83" fmla="*/ 48 h 51"/>
                <a:gd name="T84" fmla="*/ 18 w 49"/>
                <a:gd name="T85" fmla="*/ 47 h 51"/>
                <a:gd name="T86" fmla="*/ 16 w 49"/>
                <a:gd name="T87" fmla="*/ 47 h 51"/>
                <a:gd name="T88" fmla="*/ 14 w 49"/>
                <a:gd name="T89" fmla="*/ 48 h 51"/>
                <a:gd name="T90" fmla="*/ 12 w 49"/>
                <a:gd name="T91" fmla="*/ 47 h 51"/>
                <a:gd name="T92" fmla="*/ 12 w 49"/>
                <a:gd name="T93" fmla="*/ 48 h 51"/>
                <a:gd name="T94" fmla="*/ 10 w 49"/>
                <a:gd name="T95" fmla="*/ 48 h 51"/>
                <a:gd name="T96" fmla="*/ 7 w 49"/>
                <a:gd name="T97" fmla="*/ 48 h 51"/>
                <a:gd name="T98" fmla="*/ 4 w 49"/>
                <a:gd name="T99" fmla="*/ 49 h 51"/>
                <a:gd name="T100" fmla="*/ 2 w 49"/>
                <a:gd name="T101" fmla="*/ 51 h 51"/>
                <a:gd name="T102" fmla="*/ 0 w 49"/>
                <a:gd name="T103" fmla="*/ 50 h 51"/>
                <a:gd name="T104" fmla="*/ 0 w 49"/>
                <a:gd name="T105" fmla="*/ 47 h 51"/>
                <a:gd name="T106" fmla="*/ 0 w 49"/>
                <a:gd name="T107" fmla="*/ 44 h 51"/>
                <a:gd name="T108" fmla="*/ 0 w 49"/>
                <a:gd name="T109" fmla="*/ 41 h 51"/>
                <a:gd name="T110" fmla="*/ 1 w 49"/>
                <a:gd name="T111" fmla="*/ 39 h 51"/>
                <a:gd name="T112" fmla="*/ 1 w 49"/>
                <a:gd name="T113" fmla="*/ 36 h 51"/>
                <a:gd name="T114" fmla="*/ 3 w 49"/>
                <a:gd name="T115" fmla="*/ 33 h 51"/>
                <a:gd name="T116" fmla="*/ 4 w 49"/>
                <a:gd name="T117" fmla="*/ 30 h 51"/>
                <a:gd name="T118" fmla="*/ 6 w 49"/>
                <a:gd name="T119" fmla="*/ 29 h 51"/>
                <a:gd name="T120" fmla="*/ 7 w 49"/>
                <a:gd name="T121" fmla="*/ 27 h 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
                <a:gd name="T184" fmla="*/ 0 h 51"/>
                <a:gd name="T185" fmla="*/ 49 w 49"/>
                <a:gd name="T186" fmla="*/ 51 h 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 h="51">
                  <a:moveTo>
                    <a:pt x="7" y="27"/>
                  </a:moveTo>
                  <a:lnTo>
                    <a:pt x="7" y="28"/>
                  </a:lnTo>
                  <a:lnTo>
                    <a:pt x="7" y="29"/>
                  </a:lnTo>
                  <a:lnTo>
                    <a:pt x="8" y="29"/>
                  </a:lnTo>
                  <a:lnTo>
                    <a:pt x="9" y="28"/>
                  </a:lnTo>
                  <a:lnTo>
                    <a:pt x="9" y="27"/>
                  </a:lnTo>
                  <a:lnTo>
                    <a:pt x="10" y="27"/>
                  </a:lnTo>
                  <a:lnTo>
                    <a:pt x="10" y="26"/>
                  </a:lnTo>
                  <a:lnTo>
                    <a:pt x="11" y="26"/>
                  </a:lnTo>
                  <a:lnTo>
                    <a:pt x="11" y="25"/>
                  </a:lnTo>
                  <a:lnTo>
                    <a:pt x="12" y="25"/>
                  </a:lnTo>
                  <a:lnTo>
                    <a:pt x="13" y="24"/>
                  </a:lnTo>
                  <a:lnTo>
                    <a:pt x="14" y="23"/>
                  </a:lnTo>
                  <a:lnTo>
                    <a:pt x="15" y="23"/>
                  </a:lnTo>
                  <a:lnTo>
                    <a:pt x="15" y="22"/>
                  </a:lnTo>
                  <a:lnTo>
                    <a:pt x="15" y="21"/>
                  </a:lnTo>
                  <a:lnTo>
                    <a:pt x="15" y="20"/>
                  </a:lnTo>
                  <a:lnTo>
                    <a:pt x="15" y="19"/>
                  </a:lnTo>
                  <a:lnTo>
                    <a:pt x="15" y="18"/>
                  </a:lnTo>
                  <a:lnTo>
                    <a:pt x="14" y="18"/>
                  </a:lnTo>
                  <a:lnTo>
                    <a:pt x="14" y="17"/>
                  </a:lnTo>
                  <a:lnTo>
                    <a:pt x="13" y="17"/>
                  </a:lnTo>
                  <a:lnTo>
                    <a:pt x="12" y="17"/>
                  </a:lnTo>
                  <a:lnTo>
                    <a:pt x="12" y="16"/>
                  </a:lnTo>
                  <a:lnTo>
                    <a:pt x="11" y="16"/>
                  </a:lnTo>
                  <a:lnTo>
                    <a:pt x="11" y="15"/>
                  </a:lnTo>
                  <a:lnTo>
                    <a:pt x="10" y="15"/>
                  </a:lnTo>
                  <a:lnTo>
                    <a:pt x="10" y="14"/>
                  </a:lnTo>
                  <a:lnTo>
                    <a:pt x="10" y="13"/>
                  </a:lnTo>
                  <a:lnTo>
                    <a:pt x="10" y="12"/>
                  </a:lnTo>
                  <a:lnTo>
                    <a:pt x="10" y="11"/>
                  </a:lnTo>
                  <a:lnTo>
                    <a:pt x="10" y="10"/>
                  </a:lnTo>
                  <a:lnTo>
                    <a:pt x="10" y="9"/>
                  </a:lnTo>
                  <a:lnTo>
                    <a:pt x="10" y="8"/>
                  </a:lnTo>
                  <a:lnTo>
                    <a:pt x="10" y="7"/>
                  </a:lnTo>
                  <a:lnTo>
                    <a:pt x="11" y="7"/>
                  </a:lnTo>
                  <a:lnTo>
                    <a:pt x="11" y="6"/>
                  </a:lnTo>
                  <a:lnTo>
                    <a:pt x="11" y="5"/>
                  </a:lnTo>
                  <a:lnTo>
                    <a:pt x="12" y="4"/>
                  </a:lnTo>
                  <a:lnTo>
                    <a:pt x="15" y="4"/>
                  </a:lnTo>
                  <a:lnTo>
                    <a:pt x="16" y="4"/>
                  </a:lnTo>
                  <a:lnTo>
                    <a:pt x="18" y="4"/>
                  </a:lnTo>
                  <a:lnTo>
                    <a:pt x="20" y="4"/>
                  </a:lnTo>
                  <a:lnTo>
                    <a:pt x="21" y="5"/>
                  </a:lnTo>
                  <a:lnTo>
                    <a:pt x="24" y="5"/>
                  </a:lnTo>
                  <a:lnTo>
                    <a:pt x="26" y="4"/>
                  </a:lnTo>
                  <a:lnTo>
                    <a:pt x="29" y="3"/>
                  </a:lnTo>
                  <a:lnTo>
                    <a:pt x="31" y="4"/>
                  </a:lnTo>
                  <a:lnTo>
                    <a:pt x="34" y="4"/>
                  </a:lnTo>
                  <a:lnTo>
                    <a:pt x="37" y="2"/>
                  </a:lnTo>
                  <a:lnTo>
                    <a:pt x="39" y="1"/>
                  </a:lnTo>
                  <a:lnTo>
                    <a:pt x="39" y="0"/>
                  </a:lnTo>
                  <a:lnTo>
                    <a:pt x="39" y="1"/>
                  </a:lnTo>
                  <a:lnTo>
                    <a:pt x="40" y="1"/>
                  </a:lnTo>
                  <a:lnTo>
                    <a:pt x="40" y="2"/>
                  </a:lnTo>
                  <a:lnTo>
                    <a:pt x="41" y="2"/>
                  </a:lnTo>
                  <a:lnTo>
                    <a:pt x="42" y="2"/>
                  </a:lnTo>
                  <a:lnTo>
                    <a:pt x="42" y="3"/>
                  </a:lnTo>
                  <a:lnTo>
                    <a:pt x="42" y="4"/>
                  </a:lnTo>
                  <a:lnTo>
                    <a:pt x="43" y="4"/>
                  </a:lnTo>
                  <a:lnTo>
                    <a:pt x="43" y="5"/>
                  </a:lnTo>
                  <a:lnTo>
                    <a:pt x="43" y="6"/>
                  </a:lnTo>
                  <a:lnTo>
                    <a:pt x="43" y="7"/>
                  </a:lnTo>
                  <a:lnTo>
                    <a:pt x="43" y="8"/>
                  </a:lnTo>
                  <a:lnTo>
                    <a:pt x="44" y="8"/>
                  </a:lnTo>
                  <a:lnTo>
                    <a:pt x="44" y="9"/>
                  </a:lnTo>
                  <a:lnTo>
                    <a:pt x="44" y="10"/>
                  </a:lnTo>
                  <a:lnTo>
                    <a:pt x="45" y="10"/>
                  </a:lnTo>
                  <a:lnTo>
                    <a:pt x="45" y="11"/>
                  </a:lnTo>
                  <a:lnTo>
                    <a:pt x="46" y="11"/>
                  </a:lnTo>
                  <a:lnTo>
                    <a:pt x="47" y="12"/>
                  </a:lnTo>
                  <a:lnTo>
                    <a:pt x="48" y="12"/>
                  </a:lnTo>
                  <a:lnTo>
                    <a:pt x="48" y="13"/>
                  </a:lnTo>
                  <a:lnTo>
                    <a:pt x="48" y="14"/>
                  </a:lnTo>
                  <a:lnTo>
                    <a:pt x="48" y="15"/>
                  </a:lnTo>
                  <a:lnTo>
                    <a:pt x="48" y="16"/>
                  </a:lnTo>
                  <a:lnTo>
                    <a:pt x="48" y="17"/>
                  </a:lnTo>
                  <a:lnTo>
                    <a:pt x="48" y="18"/>
                  </a:lnTo>
                  <a:lnTo>
                    <a:pt x="49" y="19"/>
                  </a:lnTo>
                  <a:lnTo>
                    <a:pt x="49" y="20"/>
                  </a:lnTo>
                  <a:lnTo>
                    <a:pt x="49" y="21"/>
                  </a:lnTo>
                  <a:lnTo>
                    <a:pt x="49" y="22"/>
                  </a:lnTo>
                  <a:lnTo>
                    <a:pt x="48" y="22"/>
                  </a:lnTo>
                  <a:lnTo>
                    <a:pt x="48" y="23"/>
                  </a:lnTo>
                  <a:lnTo>
                    <a:pt x="48" y="24"/>
                  </a:lnTo>
                  <a:lnTo>
                    <a:pt x="48" y="25"/>
                  </a:lnTo>
                  <a:lnTo>
                    <a:pt x="47" y="26"/>
                  </a:lnTo>
                  <a:lnTo>
                    <a:pt x="47" y="27"/>
                  </a:lnTo>
                  <a:lnTo>
                    <a:pt x="46" y="27"/>
                  </a:lnTo>
                  <a:lnTo>
                    <a:pt x="46" y="28"/>
                  </a:lnTo>
                  <a:lnTo>
                    <a:pt x="45" y="28"/>
                  </a:lnTo>
                  <a:lnTo>
                    <a:pt x="45" y="29"/>
                  </a:lnTo>
                  <a:lnTo>
                    <a:pt x="44" y="30"/>
                  </a:lnTo>
                  <a:lnTo>
                    <a:pt x="44" y="31"/>
                  </a:lnTo>
                  <a:lnTo>
                    <a:pt x="43" y="31"/>
                  </a:lnTo>
                  <a:lnTo>
                    <a:pt x="43" y="32"/>
                  </a:lnTo>
                  <a:lnTo>
                    <a:pt x="42" y="33"/>
                  </a:lnTo>
                  <a:lnTo>
                    <a:pt x="42" y="34"/>
                  </a:lnTo>
                  <a:lnTo>
                    <a:pt x="41" y="34"/>
                  </a:lnTo>
                  <a:lnTo>
                    <a:pt x="41" y="35"/>
                  </a:lnTo>
                  <a:lnTo>
                    <a:pt x="40" y="35"/>
                  </a:lnTo>
                  <a:lnTo>
                    <a:pt x="40" y="36"/>
                  </a:lnTo>
                  <a:lnTo>
                    <a:pt x="39" y="36"/>
                  </a:lnTo>
                  <a:lnTo>
                    <a:pt x="39" y="37"/>
                  </a:lnTo>
                  <a:lnTo>
                    <a:pt x="37" y="36"/>
                  </a:lnTo>
                  <a:lnTo>
                    <a:pt x="36" y="37"/>
                  </a:lnTo>
                  <a:lnTo>
                    <a:pt x="34" y="36"/>
                  </a:lnTo>
                  <a:lnTo>
                    <a:pt x="33" y="35"/>
                  </a:lnTo>
                  <a:lnTo>
                    <a:pt x="32" y="36"/>
                  </a:lnTo>
                  <a:lnTo>
                    <a:pt x="31" y="38"/>
                  </a:lnTo>
                  <a:lnTo>
                    <a:pt x="29" y="38"/>
                  </a:lnTo>
                  <a:lnTo>
                    <a:pt x="27" y="37"/>
                  </a:lnTo>
                  <a:lnTo>
                    <a:pt x="26" y="38"/>
                  </a:lnTo>
                  <a:lnTo>
                    <a:pt x="25" y="38"/>
                  </a:lnTo>
                  <a:lnTo>
                    <a:pt x="24" y="39"/>
                  </a:lnTo>
                  <a:lnTo>
                    <a:pt x="22" y="40"/>
                  </a:lnTo>
                  <a:lnTo>
                    <a:pt x="20" y="40"/>
                  </a:lnTo>
                  <a:lnTo>
                    <a:pt x="20" y="41"/>
                  </a:lnTo>
                  <a:lnTo>
                    <a:pt x="20" y="42"/>
                  </a:lnTo>
                  <a:lnTo>
                    <a:pt x="20" y="43"/>
                  </a:lnTo>
                  <a:lnTo>
                    <a:pt x="19" y="45"/>
                  </a:lnTo>
                  <a:lnTo>
                    <a:pt x="18" y="46"/>
                  </a:lnTo>
                  <a:lnTo>
                    <a:pt x="18" y="47"/>
                  </a:lnTo>
                  <a:lnTo>
                    <a:pt x="19" y="48"/>
                  </a:lnTo>
                  <a:lnTo>
                    <a:pt x="19" y="47"/>
                  </a:lnTo>
                  <a:lnTo>
                    <a:pt x="19" y="48"/>
                  </a:lnTo>
                  <a:lnTo>
                    <a:pt x="19" y="47"/>
                  </a:lnTo>
                  <a:lnTo>
                    <a:pt x="18" y="48"/>
                  </a:lnTo>
                  <a:lnTo>
                    <a:pt x="18" y="47"/>
                  </a:lnTo>
                  <a:lnTo>
                    <a:pt x="17" y="47"/>
                  </a:lnTo>
                  <a:lnTo>
                    <a:pt x="17" y="48"/>
                  </a:lnTo>
                  <a:lnTo>
                    <a:pt x="16" y="47"/>
                  </a:lnTo>
                  <a:lnTo>
                    <a:pt x="16" y="48"/>
                  </a:lnTo>
                  <a:lnTo>
                    <a:pt x="15" y="48"/>
                  </a:lnTo>
                  <a:lnTo>
                    <a:pt x="14" y="48"/>
                  </a:lnTo>
                  <a:lnTo>
                    <a:pt x="13" y="48"/>
                  </a:lnTo>
                  <a:lnTo>
                    <a:pt x="13" y="47"/>
                  </a:lnTo>
                  <a:lnTo>
                    <a:pt x="12" y="47"/>
                  </a:lnTo>
                  <a:lnTo>
                    <a:pt x="12" y="48"/>
                  </a:lnTo>
                  <a:lnTo>
                    <a:pt x="12" y="47"/>
                  </a:lnTo>
                  <a:lnTo>
                    <a:pt x="12" y="48"/>
                  </a:lnTo>
                  <a:lnTo>
                    <a:pt x="12" y="47"/>
                  </a:lnTo>
                  <a:lnTo>
                    <a:pt x="11" y="48"/>
                  </a:lnTo>
                  <a:lnTo>
                    <a:pt x="10" y="48"/>
                  </a:lnTo>
                  <a:lnTo>
                    <a:pt x="9" y="48"/>
                  </a:lnTo>
                  <a:lnTo>
                    <a:pt x="8" y="48"/>
                  </a:lnTo>
                  <a:lnTo>
                    <a:pt x="7" y="48"/>
                  </a:lnTo>
                  <a:lnTo>
                    <a:pt x="6" y="48"/>
                  </a:lnTo>
                  <a:lnTo>
                    <a:pt x="5" y="49"/>
                  </a:lnTo>
                  <a:lnTo>
                    <a:pt x="4" y="49"/>
                  </a:lnTo>
                  <a:lnTo>
                    <a:pt x="4" y="50"/>
                  </a:lnTo>
                  <a:lnTo>
                    <a:pt x="3" y="51"/>
                  </a:lnTo>
                  <a:lnTo>
                    <a:pt x="2" y="51"/>
                  </a:lnTo>
                  <a:lnTo>
                    <a:pt x="1" y="51"/>
                  </a:lnTo>
                  <a:lnTo>
                    <a:pt x="0" y="51"/>
                  </a:lnTo>
                  <a:lnTo>
                    <a:pt x="0" y="50"/>
                  </a:lnTo>
                  <a:lnTo>
                    <a:pt x="0" y="49"/>
                  </a:lnTo>
                  <a:lnTo>
                    <a:pt x="0" y="48"/>
                  </a:lnTo>
                  <a:lnTo>
                    <a:pt x="0" y="47"/>
                  </a:lnTo>
                  <a:lnTo>
                    <a:pt x="0" y="46"/>
                  </a:lnTo>
                  <a:lnTo>
                    <a:pt x="0" y="45"/>
                  </a:lnTo>
                  <a:lnTo>
                    <a:pt x="0" y="44"/>
                  </a:lnTo>
                  <a:lnTo>
                    <a:pt x="0" y="43"/>
                  </a:lnTo>
                  <a:lnTo>
                    <a:pt x="0" y="42"/>
                  </a:lnTo>
                  <a:lnTo>
                    <a:pt x="0" y="41"/>
                  </a:lnTo>
                  <a:lnTo>
                    <a:pt x="0" y="40"/>
                  </a:lnTo>
                  <a:lnTo>
                    <a:pt x="0" y="39"/>
                  </a:lnTo>
                  <a:lnTo>
                    <a:pt x="1" y="39"/>
                  </a:lnTo>
                  <a:lnTo>
                    <a:pt x="1" y="38"/>
                  </a:lnTo>
                  <a:lnTo>
                    <a:pt x="1" y="37"/>
                  </a:lnTo>
                  <a:lnTo>
                    <a:pt x="1" y="36"/>
                  </a:lnTo>
                  <a:lnTo>
                    <a:pt x="2" y="35"/>
                  </a:lnTo>
                  <a:lnTo>
                    <a:pt x="2" y="34"/>
                  </a:lnTo>
                  <a:lnTo>
                    <a:pt x="3" y="33"/>
                  </a:lnTo>
                  <a:lnTo>
                    <a:pt x="3" y="32"/>
                  </a:lnTo>
                  <a:lnTo>
                    <a:pt x="4" y="31"/>
                  </a:lnTo>
                  <a:lnTo>
                    <a:pt x="4" y="30"/>
                  </a:lnTo>
                  <a:lnTo>
                    <a:pt x="5" y="30"/>
                  </a:lnTo>
                  <a:lnTo>
                    <a:pt x="5" y="29"/>
                  </a:lnTo>
                  <a:lnTo>
                    <a:pt x="6" y="29"/>
                  </a:lnTo>
                  <a:lnTo>
                    <a:pt x="6" y="28"/>
                  </a:lnTo>
                  <a:lnTo>
                    <a:pt x="7" y="28"/>
                  </a:lnTo>
                  <a:lnTo>
                    <a:pt x="7" y="2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68" name="Ukraine">
              <a:hlinkClick r:id="" action="ppaction://noaction"/>
            </p:cNvPr>
            <p:cNvSpPr>
              <a:spLocks noChangeAspect="1"/>
            </p:cNvSpPr>
            <p:nvPr/>
          </p:nvSpPr>
          <p:spPr bwMode="auto">
            <a:xfrm>
              <a:off x="2066" y="915"/>
              <a:ext cx="168" cy="95"/>
            </a:xfrm>
            <a:custGeom>
              <a:avLst/>
              <a:gdLst>
                <a:gd name="T0" fmla="*/ 78 w 168"/>
                <a:gd name="T1" fmla="*/ 6 h 95"/>
                <a:gd name="T2" fmla="*/ 77 w 168"/>
                <a:gd name="T3" fmla="*/ 10 h 95"/>
                <a:gd name="T4" fmla="*/ 68 w 168"/>
                <a:gd name="T5" fmla="*/ 11 h 95"/>
                <a:gd name="T6" fmla="*/ 60 w 168"/>
                <a:gd name="T7" fmla="*/ 9 h 95"/>
                <a:gd name="T8" fmla="*/ 51 w 168"/>
                <a:gd name="T9" fmla="*/ 9 h 95"/>
                <a:gd name="T10" fmla="*/ 34 w 168"/>
                <a:gd name="T11" fmla="*/ 5 h 95"/>
                <a:gd name="T12" fmla="*/ 22 w 168"/>
                <a:gd name="T13" fmla="*/ 7 h 95"/>
                <a:gd name="T14" fmla="*/ 13 w 168"/>
                <a:gd name="T15" fmla="*/ 10 h 95"/>
                <a:gd name="T16" fmla="*/ 19 w 168"/>
                <a:gd name="T17" fmla="*/ 23 h 95"/>
                <a:gd name="T18" fmla="*/ 11 w 168"/>
                <a:gd name="T19" fmla="*/ 31 h 95"/>
                <a:gd name="T20" fmla="*/ 6 w 168"/>
                <a:gd name="T21" fmla="*/ 37 h 95"/>
                <a:gd name="T22" fmla="*/ 4 w 168"/>
                <a:gd name="T23" fmla="*/ 38 h 95"/>
                <a:gd name="T24" fmla="*/ 1 w 168"/>
                <a:gd name="T25" fmla="*/ 47 h 95"/>
                <a:gd name="T26" fmla="*/ 9 w 168"/>
                <a:gd name="T27" fmla="*/ 53 h 95"/>
                <a:gd name="T28" fmla="*/ 18 w 168"/>
                <a:gd name="T29" fmla="*/ 53 h 95"/>
                <a:gd name="T30" fmla="*/ 31 w 168"/>
                <a:gd name="T31" fmla="*/ 53 h 95"/>
                <a:gd name="T32" fmla="*/ 42 w 168"/>
                <a:gd name="T33" fmla="*/ 49 h 95"/>
                <a:gd name="T34" fmla="*/ 61 w 168"/>
                <a:gd name="T35" fmla="*/ 49 h 95"/>
                <a:gd name="T36" fmla="*/ 71 w 168"/>
                <a:gd name="T37" fmla="*/ 70 h 95"/>
                <a:gd name="T38" fmla="*/ 65 w 168"/>
                <a:gd name="T39" fmla="*/ 73 h 95"/>
                <a:gd name="T40" fmla="*/ 59 w 168"/>
                <a:gd name="T41" fmla="*/ 77 h 95"/>
                <a:gd name="T42" fmla="*/ 57 w 168"/>
                <a:gd name="T43" fmla="*/ 84 h 95"/>
                <a:gd name="T44" fmla="*/ 67 w 168"/>
                <a:gd name="T45" fmla="*/ 86 h 95"/>
                <a:gd name="T46" fmla="*/ 71 w 168"/>
                <a:gd name="T47" fmla="*/ 80 h 95"/>
                <a:gd name="T48" fmla="*/ 76 w 168"/>
                <a:gd name="T49" fmla="*/ 74 h 95"/>
                <a:gd name="T50" fmla="*/ 80 w 168"/>
                <a:gd name="T51" fmla="*/ 70 h 95"/>
                <a:gd name="T52" fmla="*/ 87 w 168"/>
                <a:gd name="T53" fmla="*/ 67 h 95"/>
                <a:gd name="T54" fmla="*/ 92 w 168"/>
                <a:gd name="T55" fmla="*/ 65 h 95"/>
                <a:gd name="T56" fmla="*/ 94 w 168"/>
                <a:gd name="T57" fmla="*/ 70 h 95"/>
                <a:gd name="T58" fmla="*/ 91 w 168"/>
                <a:gd name="T59" fmla="*/ 71 h 95"/>
                <a:gd name="T60" fmla="*/ 97 w 168"/>
                <a:gd name="T61" fmla="*/ 75 h 95"/>
                <a:gd name="T62" fmla="*/ 101 w 168"/>
                <a:gd name="T63" fmla="*/ 80 h 95"/>
                <a:gd name="T64" fmla="*/ 105 w 168"/>
                <a:gd name="T65" fmla="*/ 88 h 95"/>
                <a:gd name="T66" fmla="*/ 107 w 168"/>
                <a:gd name="T67" fmla="*/ 95 h 95"/>
                <a:gd name="T68" fmla="*/ 114 w 168"/>
                <a:gd name="T69" fmla="*/ 91 h 95"/>
                <a:gd name="T70" fmla="*/ 119 w 168"/>
                <a:gd name="T71" fmla="*/ 90 h 95"/>
                <a:gd name="T72" fmla="*/ 127 w 168"/>
                <a:gd name="T73" fmla="*/ 88 h 95"/>
                <a:gd name="T74" fmla="*/ 131 w 168"/>
                <a:gd name="T75" fmla="*/ 83 h 95"/>
                <a:gd name="T76" fmla="*/ 116 w 168"/>
                <a:gd name="T77" fmla="*/ 81 h 95"/>
                <a:gd name="T78" fmla="*/ 108 w 168"/>
                <a:gd name="T79" fmla="*/ 75 h 95"/>
                <a:gd name="T80" fmla="*/ 114 w 168"/>
                <a:gd name="T81" fmla="*/ 76 h 95"/>
                <a:gd name="T82" fmla="*/ 124 w 168"/>
                <a:gd name="T83" fmla="*/ 71 h 95"/>
                <a:gd name="T84" fmla="*/ 147 w 168"/>
                <a:gd name="T85" fmla="*/ 64 h 95"/>
                <a:gd name="T86" fmla="*/ 150 w 168"/>
                <a:gd name="T87" fmla="*/ 60 h 95"/>
                <a:gd name="T88" fmla="*/ 156 w 168"/>
                <a:gd name="T89" fmla="*/ 55 h 95"/>
                <a:gd name="T90" fmla="*/ 165 w 168"/>
                <a:gd name="T91" fmla="*/ 53 h 95"/>
                <a:gd name="T92" fmla="*/ 163 w 168"/>
                <a:gd name="T93" fmla="*/ 46 h 95"/>
                <a:gd name="T94" fmla="*/ 165 w 168"/>
                <a:gd name="T95" fmla="*/ 43 h 95"/>
                <a:gd name="T96" fmla="*/ 168 w 168"/>
                <a:gd name="T97" fmla="*/ 36 h 95"/>
                <a:gd name="T98" fmla="*/ 163 w 168"/>
                <a:gd name="T99" fmla="*/ 33 h 95"/>
                <a:gd name="T100" fmla="*/ 155 w 168"/>
                <a:gd name="T101" fmla="*/ 29 h 95"/>
                <a:gd name="T102" fmla="*/ 149 w 168"/>
                <a:gd name="T103" fmla="*/ 30 h 95"/>
                <a:gd name="T104" fmla="*/ 143 w 168"/>
                <a:gd name="T105" fmla="*/ 25 h 95"/>
                <a:gd name="T106" fmla="*/ 133 w 168"/>
                <a:gd name="T107" fmla="*/ 25 h 95"/>
                <a:gd name="T108" fmla="*/ 125 w 168"/>
                <a:gd name="T109" fmla="*/ 24 h 95"/>
                <a:gd name="T110" fmla="*/ 118 w 168"/>
                <a:gd name="T111" fmla="*/ 15 h 95"/>
                <a:gd name="T112" fmla="*/ 115 w 168"/>
                <a:gd name="T113" fmla="*/ 8 h 95"/>
                <a:gd name="T114" fmla="*/ 107 w 168"/>
                <a:gd name="T115" fmla="*/ 1 h 95"/>
                <a:gd name="T116" fmla="*/ 94 w 168"/>
                <a:gd name="T117" fmla="*/ 4 h 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8"/>
                <a:gd name="T178" fmla="*/ 0 h 95"/>
                <a:gd name="T179" fmla="*/ 168 w 168"/>
                <a:gd name="T180" fmla="*/ 95 h 9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8" h="95">
                  <a:moveTo>
                    <a:pt x="89" y="3"/>
                  </a:moveTo>
                  <a:lnTo>
                    <a:pt x="88" y="3"/>
                  </a:lnTo>
                  <a:lnTo>
                    <a:pt x="86" y="3"/>
                  </a:lnTo>
                  <a:lnTo>
                    <a:pt x="85" y="3"/>
                  </a:lnTo>
                  <a:lnTo>
                    <a:pt x="84" y="3"/>
                  </a:lnTo>
                  <a:lnTo>
                    <a:pt x="82" y="5"/>
                  </a:lnTo>
                  <a:lnTo>
                    <a:pt x="81" y="5"/>
                  </a:lnTo>
                  <a:lnTo>
                    <a:pt x="79" y="6"/>
                  </a:lnTo>
                  <a:lnTo>
                    <a:pt x="78" y="6"/>
                  </a:lnTo>
                  <a:lnTo>
                    <a:pt x="77" y="6"/>
                  </a:lnTo>
                  <a:lnTo>
                    <a:pt x="76" y="6"/>
                  </a:lnTo>
                  <a:lnTo>
                    <a:pt x="76" y="7"/>
                  </a:lnTo>
                  <a:lnTo>
                    <a:pt x="76" y="8"/>
                  </a:lnTo>
                  <a:lnTo>
                    <a:pt x="77" y="8"/>
                  </a:lnTo>
                  <a:lnTo>
                    <a:pt x="77" y="9"/>
                  </a:lnTo>
                  <a:lnTo>
                    <a:pt x="78" y="9"/>
                  </a:lnTo>
                  <a:lnTo>
                    <a:pt x="78" y="10"/>
                  </a:lnTo>
                  <a:lnTo>
                    <a:pt x="77" y="10"/>
                  </a:lnTo>
                  <a:lnTo>
                    <a:pt x="76" y="10"/>
                  </a:lnTo>
                  <a:lnTo>
                    <a:pt x="75" y="10"/>
                  </a:lnTo>
                  <a:lnTo>
                    <a:pt x="75" y="11"/>
                  </a:lnTo>
                  <a:lnTo>
                    <a:pt x="74" y="11"/>
                  </a:lnTo>
                  <a:lnTo>
                    <a:pt x="73" y="11"/>
                  </a:lnTo>
                  <a:lnTo>
                    <a:pt x="72" y="11"/>
                  </a:lnTo>
                  <a:lnTo>
                    <a:pt x="71" y="11"/>
                  </a:lnTo>
                  <a:lnTo>
                    <a:pt x="69" y="12"/>
                  </a:lnTo>
                  <a:lnTo>
                    <a:pt x="68" y="11"/>
                  </a:lnTo>
                  <a:lnTo>
                    <a:pt x="68" y="10"/>
                  </a:lnTo>
                  <a:lnTo>
                    <a:pt x="67" y="10"/>
                  </a:lnTo>
                  <a:lnTo>
                    <a:pt x="67" y="9"/>
                  </a:lnTo>
                  <a:lnTo>
                    <a:pt x="66" y="9"/>
                  </a:lnTo>
                  <a:lnTo>
                    <a:pt x="65" y="9"/>
                  </a:lnTo>
                  <a:lnTo>
                    <a:pt x="65" y="10"/>
                  </a:lnTo>
                  <a:lnTo>
                    <a:pt x="64" y="10"/>
                  </a:lnTo>
                  <a:lnTo>
                    <a:pt x="62" y="10"/>
                  </a:lnTo>
                  <a:lnTo>
                    <a:pt x="60" y="9"/>
                  </a:lnTo>
                  <a:lnTo>
                    <a:pt x="59" y="9"/>
                  </a:lnTo>
                  <a:lnTo>
                    <a:pt x="58" y="9"/>
                  </a:lnTo>
                  <a:lnTo>
                    <a:pt x="57" y="9"/>
                  </a:lnTo>
                  <a:lnTo>
                    <a:pt x="56" y="9"/>
                  </a:lnTo>
                  <a:lnTo>
                    <a:pt x="55" y="10"/>
                  </a:lnTo>
                  <a:lnTo>
                    <a:pt x="54" y="10"/>
                  </a:lnTo>
                  <a:lnTo>
                    <a:pt x="53" y="9"/>
                  </a:lnTo>
                  <a:lnTo>
                    <a:pt x="52" y="9"/>
                  </a:lnTo>
                  <a:lnTo>
                    <a:pt x="51" y="9"/>
                  </a:lnTo>
                  <a:lnTo>
                    <a:pt x="50" y="8"/>
                  </a:lnTo>
                  <a:lnTo>
                    <a:pt x="48" y="8"/>
                  </a:lnTo>
                  <a:lnTo>
                    <a:pt x="45" y="8"/>
                  </a:lnTo>
                  <a:lnTo>
                    <a:pt x="42" y="8"/>
                  </a:lnTo>
                  <a:lnTo>
                    <a:pt x="40" y="8"/>
                  </a:lnTo>
                  <a:lnTo>
                    <a:pt x="38" y="7"/>
                  </a:lnTo>
                  <a:lnTo>
                    <a:pt x="36" y="6"/>
                  </a:lnTo>
                  <a:lnTo>
                    <a:pt x="35" y="5"/>
                  </a:lnTo>
                  <a:lnTo>
                    <a:pt x="34" y="5"/>
                  </a:lnTo>
                  <a:lnTo>
                    <a:pt x="33" y="5"/>
                  </a:lnTo>
                  <a:lnTo>
                    <a:pt x="32" y="6"/>
                  </a:lnTo>
                  <a:lnTo>
                    <a:pt x="31" y="5"/>
                  </a:lnTo>
                  <a:lnTo>
                    <a:pt x="29" y="5"/>
                  </a:lnTo>
                  <a:lnTo>
                    <a:pt x="28" y="5"/>
                  </a:lnTo>
                  <a:lnTo>
                    <a:pt x="26" y="5"/>
                  </a:lnTo>
                  <a:lnTo>
                    <a:pt x="24" y="5"/>
                  </a:lnTo>
                  <a:lnTo>
                    <a:pt x="23" y="6"/>
                  </a:lnTo>
                  <a:lnTo>
                    <a:pt x="22" y="7"/>
                  </a:lnTo>
                  <a:lnTo>
                    <a:pt x="21" y="7"/>
                  </a:lnTo>
                  <a:lnTo>
                    <a:pt x="21" y="8"/>
                  </a:lnTo>
                  <a:lnTo>
                    <a:pt x="20" y="8"/>
                  </a:lnTo>
                  <a:lnTo>
                    <a:pt x="20" y="9"/>
                  </a:lnTo>
                  <a:lnTo>
                    <a:pt x="18" y="9"/>
                  </a:lnTo>
                  <a:lnTo>
                    <a:pt x="17" y="10"/>
                  </a:lnTo>
                  <a:lnTo>
                    <a:pt x="16" y="10"/>
                  </a:lnTo>
                  <a:lnTo>
                    <a:pt x="15" y="10"/>
                  </a:lnTo>
                  <a:lnTo>
                    <a:pt x="13" y="10"/>
                  </a:lnTo>
                  <a:lnTo>
                    <a:pt x="15" y="13"/>
                  </a:lnTo>
                  <a:lnTo>
                    <a:pt x="15" y="14"/>
                  </a:lnTo>
                  <a:lnTo>
                    <a:pt x="15" y="15"/>
                  </a:lnTo>
                  <a:lnTo>
                    <a:pt x="15" y="16"/>
                  </a:lnTo>
                  <a:lnTo>
                    <a:pt x="16" y="16"/>
                  </a:lnTo>
                  <a:lnTo>
                    <a:pt x="17" y="18"/>
                  </a:lnTo>
                  <a:lnTo>
                    <a:pt x="19" y="20"/>
                  </a:lnTo>
                  <a:lnTo>
                    <a:pt x="19" y="22"/>
                  </a:lnTo>
                  <a:lnTo>
                    <a:pt x="19" y="23"/>
                  </a:lnTo>
                  <a:lnTo>
                    <a:pt x="19" y="24"/>
                  </a:lnTo>
                  <a:lnTo>
                    <a:pt x="19" y="25"/>
                  </a:lnTo>
                  <a:lnTo>
                    <a:pt x="17" y="26"/>
                  </a:lnTo>
                  <a:lnTo>
                    <a:pt x="15" y="27"/>
                  </a:lnTo>
                  <a:lnTo>
                    <a:pt x="14" y="28"/>
                  </a:lnTo>
                  <a:lnTo>
                    <a:pt x="13" y="28"/>
                  </a:lnTo>
                  <a:lnTo>
                    <a:pt x="13" y="30"/>
                  </a:lnTo>
                  <a:lnTo>
                    <a:pt x="12" y="30"/>
                  </a:lnTo>
                  <a:lnTo>
                    <a:pt x="11" y="31"/>
                  </a:lnTo>
                  <a:lnTo>
                    <a:pt x="10" y="31"/>
                  </a:lnTo>
                  <a:lnTo>
                    <a:pt x="9" y="32"/>
                  </a:lnTo>
                  <a:lnTo>
                    <a:pt x="8" y="32"/>
                  </a:lnTo>
                  <a:lnTo>
                    <a:pt x="7" y="33"/>
                  </a:lnTo>
                  <a:lnTo>
                    <a:pt x="7" y="34"/>
                  </a:lnTo>
                  <a:lnTo>
                    <a:pt x="7" y="35"/>
                  </a:lnTo>
                  <a:lnTo>
                    <a:pt x="6" y="35"/>
                  </a:lnTo>
                  <a:lnTo>
                    <a:pt x="6" y="36"/>
                  </a:lnTo>
                  <a:lnTo>
                    <a:pt x="6" y="37"/>
                  </a:lnTo>
                  <a:lnTo>
                    <a:pt x="7" y="38"/>
                  </a:lnTo>
                  <a:lnTo>
                    <a:pt x="8" y="38"/>
                  </a:lnTo>
                  <a:lnTo>
                    <a:pt x="8" y="39"/>
                  </a:lnTo>
                  <a:lnTo>
                    <a:pt x="8" y="40"/>
                  </a:lnTo>
                  <a:lnTo>
                    <a:pt x="7" y="40"/>
                  </a:lnTo>
                  <a:lnTo>
                    <a:pt x="6" y="40"/>
                  </a:lnTo>
                  <a:lnTo>
                    <a:pt x="6" y="39"/>
                  </a:lnTo>
                  <a:lnTo>
                    <a:pt x="5" y="38"/>
                  </a:lnTo>
                  <a:lnTo>
                    <a:pt x="4" y="38"/>
                  </a:lnTo>
                  <a:lnTo>
                    <a:pt x="2" y="38"/>
                  </a:lnTo>
                  <a:lnTo>
                    <a:pt x="1" y="38"/>
                  </a:lnTo>
                  <a:lnTo>
                    <a:pt x="0" y="38"/>
                  </a:lnTo>
                  <a:lnTo>
                    <a:pt x="0" y="39"/>
                  </a:lnTo>
                  <a:lnTo>
                    <a:pt x="0" y="40"/>
                  </a:lnTo>
                  <a:lnTo>
                    <a:pt x="0" y="41"/>
                  </a:lnTo>
                  <a:lnTo>
                    <a:pt x="0" y="42"/>
                  </a:lnTo>
                  <a:lnTo>
                    <a:pt x="1" y="45"/>
                  </a:lnTo>
                  <a:lnTo>
                    <a:pt x="1" y="47"/>
                  </a:lnTo>
                  <a:lnTo>
                    <a:pt x="3" y="50"/>
                  </a:lnTo>
                  <a:lnTo>
                    <a:pt x="4" y="52"/>
                  </a:lnTo>
                  <a:lnTo>
                    <a:pt x="5" y="53"/>
                  </a:lnTo>
                  <a:lnTo>
                    <a:pt x="6" y="54"/>
                  </a:lnTo>
                  <a:lnTo>
                    <a:pt x="7" y="54"/>
                  </a:lnTo>
                  <a:lnTo>
                    <a:pt x="7" y="55"/>
                  </a:lnTo>
                  <a:lnTo>
                    <a:pt x="8" y="54"/>
                  </a:lnTo>
                  <a:lnTo>
                    <a:pt x="9" y="54"/>
                  </a:lnTo>
                  <a:lnTo>
                    <a:pt x="9" y="53"/>
                  </a:lnTo>
                  <a:lnTo>
                    <a:pt x="9" y="52"/>
                  </a:lnTo>
                  <a:lnTo>
                    <a:pt x="10" y="52"/>
                  </a:lnTo>
                  <a:lnTo>
                    <a:pt x="11" y="51"/>
                  </a:lnTo>
                  <a:lnTo>
                    <a:pt x="12" y="51"/>
                  </a:lnTo>
                  <a:lnTo>
                    <a:pt x="14" y="51"/>
                  </a:lnTo>
                  <a:lnTo>
                    <a:pt x="15" y="52"/>
                  </a:lnTo>
                  <a:lnTo>
                    <a:pt x="16" y="53"/>
                  </a:lnTo>
                  <a:lnTo>
                    <a:pt x="17" y="53"/>
                  </a:lnTo>
                  <a:lnTo>
                    <a:pt x="18" y="53"/>
                  </a:lnTo>
                  <a:lnTo>
                    <a:pt x="21" y="53"/>
                  </a:lnTo>
                  <a:lnTo>
                    <a:pt x="22" y="53"/>
                  </a:lnTo>
                  <a:lnTo>
                    <a:pt x="23" y="53"/>
                  </a:lnTo>
                  <a:lnTo>
                    <a:pt x="24" y="54"/>
                  </a:lnTo>
                  <a:lnTo>
                    <a:pt x="25" y="54"/>
                  </a:lnTo>
                  <a:lnTo>
                    <a:pt x="26" y="54"/>
                  </a:lnTo>
                  <a:lnTo>
                    <a:pt x="27" y="53"/>
                  </a:lnTo>
                  <a:lnTo>
                    <a:pt x="28" y="53"/>
                  </a:lnTo>
                  <a:lnTo>
                    <a:pt x="31" y="53"/>
                  </a:lnTo>
                  <a:lnTo>
                    <a:pt x="33" y="53"/>
                  </a:lnTo>
                  <a:lnTo>
                    <a:pt x="34" y="53"/>
                  </a:lnTo>
                  <a:lnTo>
                    <a:pt x="36" y="52"/>
                  </a:lnTo>
                  <a:lnTo>
                    <a:pt x="37" y="52"/>
                  </a:lnTo>
                  <a:lnTo>
                    <a:pt x="38" y="51"/>
                  </a:lnTo>
                  <a:lnTo>
                    <a:pt x="38" y="50"/>
                  </a:lnTo>
                  <a:lnTo>
                    <a:pt x="39" y="50"/>
                  </a:lnTo>
                  <a:lnTo>
                    <a:pt x="41" y="49"/>
                  </a:lnTo>
                  <a:lnTo>
                    <a:pt x="42" y="49"/>
                  </a:lnTo>
                  <a:lnTo>
                    <a:pt x="44" y="48"/>
                  </a:lnTo>
                  <a:lnTo>
                    <a:pt x="45" y="47"/>
                  </a:lnTo>
                  <a:lnTo>
                    <a:pt x="46" y="47"/>
                  </a:lnTo>
                  <a:lnTo>
                    <a:pt x="48" y="47"/>
                  </a:lnTo>
                  <a:lnTo>
                    <a:pt x="49" y="47"/>
                  </a:lnTo>
                  <a:lnTo>
                    <a:pt x="51" y="47"/>
                  </a:lnTo>
                  <a:lnTo>
                    <a:pt x="54" y="47"/>
                  </a:lnTo>
                  <a:lnTo>
                    <a:pt x="56" y="48"/>
                  </a:lnTo>
                  <a:lnTo>
                    <a:pt x="61" y="49"/>
                  </a:lnTo>
                  <a:lnTo>
                    <a:pt x="64" y="50"/>
                  </a:lnTo>
                  <a:lnTo>
                    <a:pt x="66" y="52"/>
                  </a:lnTo>
                  <a:lnTo>
                    <a:pt x="67" y="54"/>
                  </a:lnTo>
                  <a:lnTo>
                    <a:pt x="68" y="57"/>
                  </a:lnTo>
                  <a:lnTo>
                    <a:pt x="70" y="60"/>
                  </a:lnTo>
                  <a:lnTo>
                    <a:pt x="70" y="62"/>
                  </a:lnTo>
                  <a:lnTo>
                    <a:pt x="71" y="64"/>
                  </a:lnTo>
                  <a:lnTo>
                    <a:pt x="71" y="67"/>
                  </a:lnTo>
                  <a:lnTo>
                    <a:pt x="71" y="70"/>
                  </a:lnTo>
                  <a:lnTo>
                    <a:pt x="70" y="70"/>
                  </a:lnTo>
                  <a:lnTo>
                    <a:pt x="69" y="70"/>
                  </a:lnTo>
                  <a:lnTo>
                    <a:pt x="69" y="71"/>
                  </a:lnTo>
                  <a:lnTo>
                    <a:pt x="68" y="71"/>
                  </a:lnTo>
                  <a:lnTo>
                    <a:pt x="67" y="71"/>
                  </a:lnTo>
                  <a:lnTo>
                    <a:pt x="66" y="71"/>
                  </a:lnTo>
                  <a:lnTo>
                    <a:pt x="66" y="72"/>
                  </a:lnTo>
                  <a:lnTo>
                    <a:pt x="65" y="72"/>
                  </a:lnTo>
                  <a:lnTo>
                    <a:pt x="65" y="73"/>
                  </a:lnTo>
                  <a:lnTo>
                    <a:pt x="65" y="74"/>
                  </a:lnTo>
                  <a:lnTo>
                    <a:pt x="65" y="75"/>
                  </a:lnTo>
                  <a:lnTo>
                    <a:pt x="64" y="75"/>
                  </a:lnTo>
                  <a:lnTo>
                    <a:pt x="63" y="75"/>
                  </a:lnTo>
                  <a:lnTo>
                    <a:pt x="63" y="76"/>
                  </a:lnTo>
                  <a:lnTo>
                    <a:pt x="62" y="76"/>
                  </a:lnTo>
                  <a:lnTo>
                    <a:pt x="61" y="76"/>
                  </a:lnTo>
                  <a:lnTo>
                    <a:pt x="60" y="77"/>
                  </a:lnTo>
                  <a:lnTo>
                    <a:pt x="59" y="77"/>
                  </a:lnTo>
                  <a:lnTo>
                    <a:pt x="58" y="78"/>
                  </a:lnTo>
                  <a:lnTo>
                    <a:pt x="56" y="78"/>
                  </a:lnTo>
                  <a:lnTo>
                    <a:pt x="55" y="78"/>
                  </a:lnTo>
                  <a:lnTo>
                    <a:pt x="54" y="79"/>
                  </a:lnTo>
                  <a:lnTo>
                    <a:pt x="54" y="80"/>
                  </a:lnTo>
                  <a:lnTo>
                    <a:pt x="54" y="82"/>
                  </a:lnTo>
                  <a:lnTo>
                    <a:pt x="55" y="83"/>
                  </a:lnTo>
                  <a:lnTo>
                    <a:pt x="56" y="83"/>
                  </a:lnTo>
                  <a:lnTo>
                    <a:pt x="57" y="84"/>
                  </a:lnTo>
                  <a:lnTo>
                    <a:pt x="58" y="84"/>
                  </a:lnTo>
                  <a:lnTo>
                    <a:pt x="59" y="85"/>
                  </a:lnTo>
                  <a:lnTo>
                    <a:pt x="60" y="86"/>
                  </a:lnTo>
                  <a:lnTo>
                    <a:pt x="62" y="86"/>
                  </a:lnTo>
                  <a:lnTo>
                    <a:pt x="63" y="86"/>
                  </a:lnTo>
                  <a:lnTo>
                    <a:pt x="64" y="86"/>
                  </a:lnTo>
                  <a:lnTo>
                    <a:pt x="65" y="86"/>
                  </a:lnTo>
                  <a:lnTo>
                    <a:pt x="66" y="86"/>
                  </a:lnTo>
                  <a:lnTo>
                    <a:pt x="67" y="86"/>
                  </a:lnTo>
                  <a:lnTo>
                    <a:pt x="68" y="86"/>
                  </a:lnTo>
                  <a:lnTo>
                    <a:pt x="69" y="86"/>
                  </a:lnTo>
                  <a:lnTo>
                    <a:pt x="70" y="86"/>
                  </a:lnTo>
                  <a:lnTo>
                    <a:pt x="70" y="85"/>
                  </a:lnTo>
                  <a:lnTo>
                    <a:pt x="70" y="84"/>
                  </a:lnTo>
                  <a:lnTo>
                    <a:pt x="70" y="83"/>
                  </a:lnTo>
                  <a:lnTo>
                    <a:pt x="71" y="82"/>
                  </a:lnTo>
                  <a:lnTo>
                    <a:pt x="71" y="81"/>
                  </a:lnTo>
                  <a:lnTo>
                    <a:pt x="71" y="80"/>
                  </a:lnTo>
                  <a:lnTo>
                    <a:pt x="72" y="79"/>
                  </a:lnTo>
                  <a:lnTo>
                    <a:pt x="73" y="78"/>
                  </a:lnTo>
                  <a:lnTo>
                    <a:pt x="74" y="78"/>
                  </a:lnTo>
                  <a:lnTo>
                    <a:pt x="75" y="78"/>
                  </a:lnTo>
                  <a:lnTo>
                    <a:pt x="75" y="76"/>
                  </a:lnTo>
                  <a:lnTo>
                    <a:pt x="76" y="76"/>
                  </a:lnTo>
                  <a:lnTo>
                    <a:pt x="76" y="75"/>
                  </a:lnTo>
                  <a:lnTo>
                    <a:pt x="75" y="75"/>
                  </a:lnTo>
                  <a:lnTo>
                    <a:pt x="76" y="74"/>
                  </a:lnTo>
                  <a:lnTo>
                    <a:pt x="75" y="74"/>
                  </a:lnTo>
                  <a:lnTo>
                    <a:pt x="76" y="73"/>
                  </a:lnTo>
                  <a:lnTo>
                    <a:pt x="75" y="73"/>
                  </a:lnTo>
                  <a:lnTo>
                    <a:pt x="76" y="73"/>
                  </a:lnTo>
                  <a:lnTo>
                    <a:pt x="77" y="73"/>
                  </a:lnTo>
                  <a:lnTo>
                    <a:pt x="78" y="73"/>
                  </a:lnTo>
                  <a:lnTo>
                    <a:pt x="79" y="73"/>
                  </a:lnTo>
                  <a:lnTo>
                    <a:pt x="79" y="71"/>
                  </a:lnTo>
                  <a:lnTo>
                    <a:pt x="80" y="70"/>
                  </a:lnTo>
                  <a:lnTo>
                    <a:pt x="81" y="70"/>
                  </a:lnTo>
                  <a:lnTo>
                    <a:pt x="82" y="70"/>
                  </a:lnTo>
                  <a:lnTo>
                    <a:pt x="83" y="70"/>
                  </a:lnTo>
                  <a:lnTo>
                    <a:pt x="84" y="70"/>
                  </a:lnTo>
                  <a:lnTo>
                    <a:pt x="85" y="70"/>
                  </a:lnTo>
                  <a:lnTo>
                    <a:pt x="86" y="70"/>
                  </a:lnTo>
                  <a:lnTo>
                    <a:pt x="86" y="69"/>
                  </a:lnTo>
                  <a:lnTo>
                    <a:pt x="87" y="68"/>
                  </a:lnTo>
                  <a:lnTo>
                    <a:pt x="87" y="67"/>
                  </a:lnTo>
                  <a:lnTo>
                    <a:pt x="88" y="67"/>
                  </a:lnTo>
                  <a:lnTo>
                    <a:pt x="88" y="68"/>
                  </a:lnTo>
                  <a:lnTo>
                    <a:pt x="88" y="69"/>
                  </a:lnTo>
                  <a:lnTo>
                    <a:pt x="89" y="69"/>
                  </a:lnTo>
                  <a:lnTo>
                    <a:pt x="90" y="68"/>
                  </a:lnTo>
                  <a:lnTo>
                    <a:pt x="90" y="67"/>
                  </a:lnTo>
                  <a:lnTo>
                    <a:pt x="91" y="66"/>
                  </a:lnTo>
                  <a:lnTo>
                    <a:pt x="91" y="65"/>
                  </a:lnTo>
                  <a:lnTo>
                    <a:pt x="92" y="65"/>
                  </a:lnTo>
                  <a:lnTo>
                    <a:pt x="93" y="65"/>
                  </a:lnTo>
                  <a:lnTo>
                    <a:pt x="93" y="66"/>
                  </a:lnTo>
                  <a:lnTo>
                    <a:pt x="92" y="66"/>
                  </a:lnTo>
                  <a:lnTo>
                    <a:pt x="92" y="67"/>
                  </a:lnTo>
                  <a:lnTo>
                    <a:pt x="92" y="68"/>
                  </a:lnTo>
                  <a:lnTo>
                    <a:pt x="93" y="68"/>
                  </a:lnTo>
                  <a:lnTo>
                    <a:pt x="93" y="69"/>
                  </a:lnTo>
                  <a:lnTo>
                    <a:pt x="93" y="70"/>
                  </a:lnTo>
                  <a:lnTo>
                    <a:pt x="94" y="70"/>
                  </a:lnTo>
                  <a:lnTo>
                    <a:pt x="95" y="70"/>
                  </a:lnTo>
                  <a:lnTo>
                    <a:pt x="95" y="69"/>
                  </a:lnTo>
                  <a:lnTo>
                    <a:pt x="96" y="69"/>
                  </a:lnTo>
                  <a:lnTo>
                    <a:pt x="97" y="70"/>
                  </a:lnTo>
                  <a:lnTo>
                    <a:pt x="96" y="70"/>
                  </a:lnTo>
                  <a:lnTo>
                    <a:pt x="95" y="71"/>
                  </a:lnTo>
                  <a:lnTo>
                    <a:pt x="93" y="71"/>
                  </a:lnTo>
                  <a:lnTo>
                    <a:pt x="92" y="71"/>
                  </a:lnTo>
                  <a:lnTo>
                    <a:pt x="91" y="71"/>
                  </a:lnTo>
                  <a:lnTo>
                    <a:pt x="89" y="71"/>
                  </a:lnTo>
                  <a:lnTo>
                    <a:pt x="90" y="72"/>
                  </a:lnTo>
                  <a:lnTo>
                    <a:pt x="91" y="72"/>
                  </a:lnTo>
                  <a:lnTo>
                    <a:pt x="92" y="73"/>
                  </a:lnTo>
                  <a:lnTo>
                    <a:pt x="92" y="74"/>
                  </a:lnTo>
                  <a:lnTo>
                    <a:pt x="93" y="74"/>
                  </a:lnTo>
                  <a:lnTo>
                    <a:pt x="94" y="75"/>
                  </a:lnTo>
                  <a:lnTo>
                    <a:pt x="96" y="75"/>
                  </a:lnTo>
                  <a:lnTo>
                    <a:pt x="97" y="75"/>
                  </a:lnTo>
                  <a:lnTo>
                    <a:pt x="98" y="76"/>
                  </a:lnTo>
                  <a:lnTo>
                    <a:pt x="101" y="76"/>
                  </a:lnTo>
                  <a:lnTo>
                    <a:pt x="104" y="76"/>
                  </a:lnTo>
                  <a:lnTo>
                    <a:pt x="104" y="77"/>
                  </a:lnTo>
                  <a:lnTo>
                    <a:pt x="105" y="77"/>
                  </a:lnTo>
                  <a:lnTo>
                    <a:pt x="105" y="78"/>
                  </a:lnTo>
                  <a:lnTo>
                    <a:pt x="104" y="79"/>
                  </a:lnTo>
                  <a:lnTo>
                    <a:pt x="102" y="80"/>
                  </a:lnTo>
                  <a:lnTo>
                    <a:pt x="101" y="80"/>
                  </a:lnTo>
                  <a:lnTo>
                    <a:pt x="99" y="82"/>
                  </a:lnTo>
                  <a:lnTo>
                    <a:pt x="97" y="83"/>
                  </a:lnTo>
                  <a:lnTo>
                    <a:pt x="97" y="85"/>
                  </a:lnTo>
                  <a:lnTo>
                    <a:pt x="98" y="85"/>
                  </a:lnTo>
                  <a:lnTo>
                    <a:pt x="99" y="86"/>
                  </a:lnTo>
                  <a:lnTo>
                    <a:pt x="100" y="87"/>
                  </a:lnTo>
                  <a:lnTo>
                    <a:pt x="102" y="87"/>
                  </a:lnTo>
                  <a:lnTo>
                    <a:pt x="104" y="87"/>
                  </a:lnTo>
                  <a:lnTo>
                    <a:pt x="105" y="88"/>
                  </a:lnTo>
                  <a:lnTo>
                    <a:pt x="106" y="88"/>
                  </a:lnTo>
                  <a:lnTo>
                    <a:pt x="106" y="89"/>
                  </a:lnTo>
                  <a:lnTo>
                    <a:pt x="105" y="90"/>
                  </a:lnTo>
                  <a:lnTo>
                    <a:pt x="105" y="91"/>
                  </a:lnTo>
                  <a:lnTo>
                    <a:pt x="105" y="92"/>
                  </a:lnTo>
                  <a:lnTo>
                    <a:pt x="105" y="93"/>
                  </a:lnTo>
                  <a:lnTo>
                    <a:pt x="105" y="95"/>
                  </a:lnTo>
                  <a:lnTo>
                    <a:pt x="106" y="95"/>
                  </a:lnTo>
                  <a:lnTo>
                    <a:pt x="107" y="95"/>
                  </a:lnTo>
                  <a:lnTo>
                    <a:pt x="108" y="95"/>
                  </a:lnTo>
                  <a:lnTo>
                    <a:pt x="109" y="95"/>
                  </a:lnTo>
                  <a:lnTo>
                    <a:pt x="110" y="95"/>
                  </a:lnTo>
                  <a:lnTo>
                    <a:pt x="111" y="95"/>
                  </a:lnTo>
                  <a:lnTo>
                    <a:pt x="111" y="94"/>
                  </a:lnTo>
                  <a:lnTo>
                    <a:pt x="112" y="94"/>
                  </a:lnTo>
                  <a:lnTo>
                    <a:pt x="113" y="93"/>
                  </a:lnTo>
                  <a:lnTo>
                    <a:pt x="114" y="92"/>
                  </a:lnTo>
                  <a:lnTo>
                    <a:pt x="114" y="91"/>
                  </a:lnTo>
                  <a:lnTo>
                    <a:pt x="113" y="91"/>
                  </a:lnTo>
                  <a:lnTo>
                    <a:pt x="114" y="91"/>
                  </a:lnTo>
                  <a:lnTo>
                    <a:pt x="114" y="90"/>
                  </a:lnTo>
                  <a:lnTo>
                    <a:pt x="115" y="91"/>
                  </a:lnTo>
                  <a:lnTo>
                    <a:pt x="116" y="91"/>
                  </a:lnTo>
                  <a:lnTo>
                    <a:pt x="116" y="90"/>
                  </a:lnTo>
                  <a:lnTo>
                    <a:pt x="117" y="90"/>
                  </a:lnTo>
                  <a:lnTo>
                    <a:pt x="118" y="90"/>
                  </a:lnTo>
                  <a:lnTo>
                    <a:pt x="119" y="90"/>
                  </a:lnTo>
                  <a:lnTo>
                    <a:pt x="120" y="90"/>
                  </a:lnTo>
                  <a:lnTo>
                    <a:pt x="121" y="90"/>
                  </a:lnTo>
                  <a:lnTo>
                    <a:pt x="121" y="89"/>
                  </a:lnTo>
                  <a:lnTo>
                    <a:pt x="122" y="89"/>
                  </a:lnTo>
                  <a:lnTo>
                    <a:pt x="123" y="88"/>
                  </a:lnTo>
                  <a:lnTo>
                    <a:pt x="124" y="88"/>
                  </a:lnTo>
                  <a:lnTo>
                    <a:pt x="125" y="87"/>
                  </a:lnTo>
                  <a:lnTo>
                    <a:pt x="126" y="88"/>
                  </a:lnTo>
                  <a:lnTo>
                    <a:pt x="127" y="88"/>
                  </a:lnTo>
                  <a:lnTo>
                    <a:pt x="129" y="88"/>
                  </a:lnTo>
                  <a:lnTo>
                    <a:pt x="130" y="88"/>
                  </a:lnTo>
                  <a:lnTo>
                    <a:pt x="131" y="87"/>
                  </a:lnTo>
                  <a:lnTo>
                    <a:pt x="132" y="85"/>
                  </a:lnTo>
                  <a:lnTo>
                    <a:pt x="133" y="84"/>
                  </a:lnTo>
                  <a:lnTo>
                    <a:pt x="132" y="84"/>
                  </a:lnTo>
                  <a:lnTo>
                    <a:pt x="133" y="83"/>
                  </a:lnTo>
                  <a:lnTo>
                    <a:pt x="132" y="83"/>
                  </a:lnTo>
                  <a:lnTo>
                    <a:pt x="131" y="83"/>
                  </a:lnTo>
                  <a:lnTo>
                    <a:pt x="130" y="83"/>
                  </a:lnTo>
                  <a:lnTo>
                    <a:pt x="129" y="83"/>
                  </a:lnTo>
                  <a:lnTo>
                    <a:pt x="127" y="84"/>
                  </a:lnTo>
                  <a:lnTo>
                    <a:pt x="125" y="85"/>
                  </a:lnTo>
                  <a:lnTo>
                    <a:pt x="122" y="85"/>
                  </a:lnTo>
                  <a:lnTo>
                    <a:pt x="120" y="85"/>
                  </a:lnTo>
                  <a:lnTo>
                    <a:pt x="118" y="83"/>
                  </a:lnTo>
                  <a:lnTo>
                    <a:pt x="117" y="81"/>
                  </a:lnTo>
                  <a:lnTo>
                    <a:pt x="116" y="81"/>
                  </a:lnTo>
                  <a:lnTo>
                    <a:pt x="116" y="80"/>
                  </a:lnTo>
                  <a:lnTo>
                    <a:pt x="115" y="79"/>
                  </a:lnTo>
                  <a:lnTo>
                    <a:pt x="114" y="78"/>
                  </a:lnTo>
                  <a:lnTo>
                    <a:pt x="113" y="78"/>
                  </a:lnTo>
                  <a:lnTo>
                    <a:pt x="111" y="77"/>
                  </a:lnTo>
                  <a:lnTo>
                    <a:pt x="110" y="77"/>
                  </a:lnTo>
                  <a:lnTo>
                    <a:pt x="109" y="77"/>
                  </a:lnTo>
                  <a:lnTo>
                    <a:pt x="109" y="76"/>
                  </a:lnTo>
                  <a:lnTo>
                    <a:pt x="108" y="75"/>
                  </a:lnTo>
                  <a:lnTo>
                    <a:pt x="108" y="74"/>
                  </a:lnTo>
                  <a:lnTo>
                    <a:pt x="109" y="74"/>
                  </a:lnTo>
                  <a:lnTo>
                    <a:pt x="110" y="74"/>
                  </a:lnTo>
                  <a:lnTo>
                    <a:pt x="111" y="75"/>
                  </a:lnTo>
                  <a:lnTo>
                    <a:pt x="112" y="75"/>
                  </a:lnTo>
                  <a:lnTo>
                    <a:pt x="112" y="74"/>
                  </a:lnTo>
                  <a:lnTo>
                    <a:pt x="113" y="74"/>
                  </a:lnTo>
                  <a:lnTo>
                    <a:pt x="114" y="75"/>
                  </a:lnTo>
                  <a:lnTo>
                    <a:pt x="114" y="76"/>
                  </a:lnTo>
                  <a:lnTo>
                    <a:pt x="115" y="76"/>
                  </a:lnTo>
                  <a:lnTo>
                    <a:pt x="116" y="76"/>
                  </a:lnTo>
                  <a:lnTo>
                    <a:pt x="117" y="76"/>
                  </a:lnTo>
                  <a:lnTo>
                    <a:pt x="118" y="75"/>
                  </a:lnTo>
                  <a:lnTo>
                    <a:pt x="119" y="74"/>
                  </a:lnTo>
                  <a:lnTo>
                    <a:pt x="119" y="72"/>
                  </a:lnTo>
                  <a:lnTo>
                    <a:pt x="120" y="72"/>
                  </a:lnTo>
                  <a:lnTo>
                    <a:pt x="122" y="72"/>
                  </a:lnTo>
                  <a:lnTo>
                    <a:pt x="124" y="71"/>
                  </a:lnTo>
                  <a:lnTo>
                    <a:pt x="125" y="70"/>
                  </a:lnTo>
                  <a:lnTo>
                    <a:pt x="130" y="70"/>
                  </a:lnTo>
                  <a:lnTo>
                    <a:pt x="133" y="69"/>
                  </a:lnTo>
                  <a:lnTo>
                    <a:pt x="136" y="68"/>
                  </a:lnTo>
                  <a:lnTo>
                    <a:pt x="137" y="67"/>
                  </a:lnTo>
                  <a:lnTo>
                    <a:pt x="140" y="66"/>
                  </a:lnTo>
                  <a:lnTo>
                    <a:pt x="142" y="65"/>
                  </a:lnTo>
                  <a:lnTo>
                    <a:pt x="144" y="64"/>
                  </a:lnTo>
                  <a:lnTo>
                    <a:pt x="147" y="64"/>
                  </a:lnTo>
                  <a:lnTo>
                    <a:pt x="152" y="64"/>
                  </a:lnTo>
                  <a:lnTo>
                    <a:pt x="152" y="63"/>
                  </a:lnTo>
                  <a:lnTo>
                    <a:pt x="153" y="63"/>
                  </a:lnTo>
                  <a:lnTo>
                    <a:pt x="153" y="62"/>
                  </a:lnTo>
                  <a:lnTo>
                    <a:pt x="152" y="62"/>
                  </a:lnTo>
                  <a:lnTo>
                    <a:pt x="151" y="62"/>
                  </a:lnTo>
                  <a:lnTo>
                    <a:pt x="151" y="61"/>
                  </a:lnTo>
                  <a:lnTo>
                    <a:pt x="150" y="61"/>
                  </a:lnTo>
                  <a:lnTo>
                    <a:pt x="150" y="60"/>
                  </a:lnTo>
                  <a:lnTo>
                    <a:pt x="150" y="59"/>
                  </a:lnTo>
                  <a:lnTo>
                    <a:pt x="150" y="58"/>
                  </a:lnTo>
                  <a:lnTo>
                    <a:pt x="151" y="58"/>
                  </a:lnTo>
                  <a:lnTo>
                    <a:pt x="152" y="58"/>
                  </a:lnTo>
                  <a:lnTo>
                    <a:pt x="153" y="58"/>
                  </a:lnTo>
                  <a:lnTo>
                    <a:pt x="154" y="57"/>
                  </a:lnTo>
                  <a:lnTo>
                    <a:pt x="154" y="56"/>
                  </a:lnTo>
                  <a:lnTo>
                    <a:pt x="155" y="55"/>
                  </a:lnTo>
                  <a:lnTo>
                    <a:pt x="156" y="55"/>
                  </a:lnTo>
                  <a:lnTo>
                    <a:pt x="157" y="55"/>
                  </a:lnTo>
                  <a:lnTo>
                    <a:pt x="158" y="55"/>
                  </a:lnTo>
                  <a:lnTo>
                    <a:pt x="159" y="55"/>
                  </a:lnTo>
                  <a:lnTo>
                    <a:pt x="160" y="54"/>
                  </a:lnTo>
                  <a:lnTo>
                    <a:pt x="162" y="54"/>
                  </a:lnTo>
                  <a:lnTo>
                    <a:pt x="162" y="55"/>
                  </a:lnTo>
                  <a:lnTo>
                    <a:pt x="164" y="55"/>
                  </a:lnTo>
                  <a:lnTo>
                    <a:pt x="164" y="54"/>
                  </a:lnTo>
                  <a:lnTo>
                    <a:pt x="165" y="53"/>
                  </a:lnTo>
                  <a:lnTo>
                    <a:pt x="165" y="52"/>
                  </a:lnTo>
                  <a:lnTo>
                    <a:pt x="165" y="51"/>
                  </a:lnTo>
                  <a:lnTo>
                    <a:pt x="166" y="51"/>
                  </a:lnTo>
                  <a:lnTo>
                    <a:pt x="166" y="50"/>
                  </a:lnTo>
                  <a:lnTo>
                    <a:pt x="166" y="49"/>
                  </a:lnTo>
                  <a:lnTo>
                    <a:pt x="165" y="48"/>
                  </a:lnTo>
                  <a:lnTo>
                    <a:pt x="164" y="47"/>
                  </a:lnTo>
                  <a:lnTo>
                    <a:pt x="163" y="47"/>
                  </a:lnTo>
                  <a:lnTo>
                    <a:pt x="163" y="46"/>
                  </a:lnTo>
                  <a:lnTo>
                    <a:pt x="163" y="45"/>
                  </a:lnTo>
                  <a:lnTo>
                    <a:pt x="163" y="44"/>
                  </a:lnTo>
                  <a:lnTo>
                    <a:pt x="164" y="44"/>
                  </a:lnTo>
                  <a:lnTo>
                    <a:pt x="165" y="44"/>
                  </a:lnTo>
                  <a:lnTo>
                    <a:pt x="166" y="44"/>
                  </a:lnTo>
                  <a:lnTo>
                    <a:pt x="167" y="44"/>
                  </a:lnTo>
                  <a:lnTo>
                    <a:pt x="167" y="43"/>
                  </a:lnTo>
                  <a:lnTo>
                    <a:pt x="166" y="43"/>
                  </a:lnTo>
                  <a:lnTo>
                    <a:pt x="165" y="43"/>
                  </a:lnTo>
                  <a:lnTo>
                    <a:pt x="164" y="42"/>
                  </a:lnTo>
                  <a:lnTo>
                    <a:pt x="163" y="41"/>
                  </a:lnTo>
                  <a:lnTo>
                    <a:pt x="164" y="40"/>
                  </a:lnTo>
                  <a:lnTo>
                    <a:pt x="166" y="40"/>
                  </a:lnTo>
                  <a:lnTo>
                    <a:pt x="167" y="40"/>
                  </a:lnTo>
                  <a:lnTo>
                    <a:pt x="168" y="39"/>
                  </a:lnTo>
                  <a:lnTo>
                    <a:pt x="168" y="38"/>
                  </a:lnTo>
                  <a:lnTo>
                    <a:pt x="168" y="37"/>
                  </a:lnTo>
                  <a:lnTo>
                    <a:pt x="168" y="36"/>
                  </a:lnTo>
                  <a:lnTo>
                    <a:pt x="167" y="36"/>
                  </a:lnTo>
                  <a:lnTo>
                    <a:pt x="167" y="35"/>
                  </a:lnTo>
                  <a:lnTo>
                    <a:pt x="168" y="35"/>
                  </a:lnTo>
                  <a:lnTo>
                    <a:pt x="168" y="34"/>
                  </a:lnTo>
                  <a:lnTo>
                    <a:pt x="167" y="34"/>
                  </a:lnTo>
                  <a:lnTo>
                    <a:pt x="166" y="34"/>
                  </a:lnTo>
                  <a:lnTo>
                    <a:pt x="165" y="34"/>
                  </a:lnTo>
                  <a:lnTo>
                    <a:pt x="164" y="34"/>
                  </a:lnTo>
                  <a:lnTo>
                    <a:pt x="163" y="33"/>
                  </a:lnTo>
                  <a:lnTo>
                    <a:pt x="162" y="32"/>
                  </a:lnTo>
                  <a:lnTo>
                    <a:pt x="161" y="32"/>
                  </a:lnTo>
                  <a:lnTo>
                    <a:pt x="160" y="31"/>
                  </a:lnTo>
                  <a:lnTo>
                    <a:pt x="159" y="31"/>
                  </a:lnTo>
                  <a:lnTo>
                    <a:pt x="158" y="31"/>
                  </a:lnTo>
                  <a:lnTo>
                    <a:pt x="156" y="31"/>
                  </a:lnTo>
                  <a:lnTo>
                    <a:pt x="156" y="30"/>
                  </a:lnTo>
                  <a:lnTo>
                    <a:pt x="155" y="30"/>
                  </a:lnTo>
                  <a:lnTo>
                    <a:pt x="155" y="29"/>
                  </a:lnTo>
                  <a:lnTo>
                    <a:pt x="154" y="29"/>
                  </a:lnTo>
                  <a:lnTo>
                    <a:pt x="154" y="30"/>
                  </a:lnTo>
                  <a:lnTo>
                    <a:pt x="153" y="30"/>
                  </a:lnTo>
                  <a:lnTo>
                    <a:pt x="152" y="30"/>
                  </a:lnTo>
                  <a:lnTo>
                    <a:pt x="151" y="29"/>
                  </a:lnTo>
                  <a:lnTo>
                    <a:pt x="151" y="28"/>
                  </a:lnTo>
                  <a:lnTo>
                    <a:pt x="150" y="28"/>
                  </a:lnTo>
                  <a:lnTo>
                    <a:pt x="149" y="29"/>
                  </a:lnTo>
                  <a:lnTo>
                    <a:pt x="149" y="30"/>
                  </a:lnTo>
                  <a:lnTo>
                    <a:pt x="148" y="30"/>
                  </a:lnTo>
                  <a:lnTo>
                    <a:pt x="146" y="30"/>
                  </a:lnTo>
                  <a:lnTo>
                    <a:pt x="145" y="30"/>
                  </a:lnTo>
                  <a:lnTo>
                    <a:pt x="144" y="29"/>
                  </a:lnTo>
                  <a:lnTo>
                    <a:pt x="144" y="28"/>
                  </a:lnTo>
                  <a:lnTo>
                    <a:pt x="144" y="27"/>
                  </a:lnTo>
                  <a:lnTo>
                    <a:pt x="144" y="26"/>
                  </a:lnTo>
                  <a:lnTo>
                    <a:pt x="144" y="25"/>
                  </a:lnTo>
                  <a:lnTo>
                    <a:pt x="143" y="25"/>
                  </a:lnTo>
                  <a:lnTo>
                    <a:pt x="142" y="24"/>
                  </a:lnTo>
                  <a:lnTo>
                    <a:pt x="141" y="24"/>
                  </a:lnTo>
                  <a:lnTo>
                    <a:pt x="140" y="24"/>
                  </a:lnTo>
                  <a:lnTo>
                    <a:pt x="139" y="24"/>
                  </a:lnTo>
                  <a:lnTo>
                    <a:pt x="138" y="25"/>
                  </a:lnTo>
                  <a:lnTo>
                    <a:pt x="137" y="26"/>
                  </a:lnTo>
                  <a:lnTo>
                    <a:pt x="135" y="26"/>
                  </a:lnTo>
                  <a:lnTo>
                    <a:pt x="134" y="26"/>
                  </a:lnTo>
                  <a:lnTo>
                    <a:pt x="133" y="25"/>
                  </a:lnTo>
                  <a:lnTo>
                    <a:pt x="131" y="26"/>
                  </a:lnTo>
                  <a:lnTo>
                    <a:pt x="131" y="25"/>
                  </a:lnTo>
                  <a:lnTo>
                    <a:pt x="130" y="24"/>
                  </a:lnTo>
                  <a:lnTo>
                    <a:pt x="129" y="24"/>
                  </a:lnTo>
                  <a:lnTo>
                    <a:pt x="128" y="24"/>
                  </a:lnTo>
                  <a:lnTo>
                    <a:pt x="128" y="25"/>
                  </a:lnTo>
                  <a:lnTo>
                    <a:pt x="127" y="25"/>
                  </a:lnTo>
                  <a:lnTo>
                    <a:pt x="125" y="25"/>
                  </a:lnTo>
                  <a:lnTo>
                    <a:pt x="125" y="24"/>
                  </a:lnTo>
                  <a:lnTo>
                    <a:pt x="123" y="22"/>
                  </a:lnTo>
                  <a:lnTo>
                    <a:pt x="124" y="20"/>
                  </a:lnTo>
                  <a:lnTo>
                    <a:pt x="123" y="19"/>
                  </a:lnTo>
                  <a:lnTo>
                    <a:pt x="122" y="18"/>
                  </a:lnTo>
                  <a:lnTo>
                    <a:pt x="121" y="17"/>
                  </a:lnTo>
                  <a:lnTo>
                    <a:pt x="121" y="16"/>
                  </a:lnTo>
                  <a:lnTo>
                    <a:pt x="121" y="15"/>
                  </a:lnTo>
                  <a:lnTo>
                    <a:pt x="120" y="15"/>
                  </a:lnTo>
                  <a:lnTo>
                    <a:pt x="118" y="15"/>
                  </a:lnTo>
                  <a:lnTo>
                    <a:pt x="116" y="15"/>
                  </a:lnTo>
                  <a:lnTo>
                    <a:pt x="115" y="15"/>
                  </a:lnTo>
                  <a:lnTo>
                    <a:pt x="113" y="14"/>
                  </a:lnTo>
                  <a:lnTo>
                    <a:pt x="113" y="12"/>
                  </a:lnTo>
                  <a:lnTo>
                    <a:pt x="112" y="11"/>
                  </a:lnTo>
                  <a:lnTo>
                    <a:pt x="112" y="10"/>
                  </a:lnTo>
                  <a:lnTo>
                    <a:pt x="113" y="9"/>
                  </a:lnTo>
                  <a:lnTo>
                    <a:pt x="114" y="8"/>
                  </a:lnTo>
                  <a:lnTo>
                    <a:pt x="115" y="8"/>
                  </a:lnTo>
                  <a:lnTo>
                    <a:pt x="115" y="7"/>
                  </a:lnTo>
                  <a:lnTo>
                    <a:pt x="114" y="7"/>
                  </a:lnTo>
                  <a:lnTo>
                    <a:pt x="113" y="7"/>
                  </a:lnTo>
                  <a:lnTo>
                    <a:pt x="112" y="6"/>
                  </a:lnTo>
                  <a:lnTo>
                    <a:pt x="111" y="5"/>
                  </a:lnTo>
                  <a:lnTo>
                    <a:pt x="111" y="3"/>
                  </a:lnTo>
                  <a:lnTo>
                    <a:pt x="110" y="2"/>
                  </a:lnTo>
                  <a:lnTo>
                    <a:pt x="109" y="1"/>
                  </a:lnTo>
                  <a:lnTo>
                    <a:pt x="107" y="1"/>
                  </a:lnTo>
                  <a:lnTo>
                    <a:pt x="104" y="0"/>
                  </a:lnTo>
                  <a:lnTo>
                    <a:pt x="103" y="0"/>
                  </a:lnTo>
                  <a:lnTo>
                    <a:pt x="101" y="1"/>
                  </a:lnTo>
                  <a:lnTo>
                    <a:pt x="100" y="2"/>
                  </a:lnTo>
                  <a:lnTo>
                    <a:pt x="98" y="1"/>
                  </a:lnTo>
                  <a:lnTo>
                    <a:pt x="96" y="1"/>
                  </a:lnTo>
                  <a:lnTo>
                    <a:pt x="95" y="1"/>
                  </a:lnTo>
                  <a:lnTo>
                    <a:pt x="94" y="2"/>
                  </a:lnTo>
                  <a:lnTo>
                    <a:pt x="94" y="4"/>
                  </a:lnTo>
                  <a:lnTo>
                    <a:pt x="92" y="4"/>
                  </a:lnTo>
                  <a:lnTo>
                    <a:pt x="90" y="4"/>
                  </a:lnTo>
                  <a:lnTo>
                    <a:pt x="89" y="3"/>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669" name="United_Arab_Emirates"/>
            <p:cNvGrpSpPr>
              <a:grpSpLocks noChangeAspect="1"/>
            </p:cNvGrpSpPr>
            <p:nvPr/>
          </p:nvGrpSpPr>
          <p:grpSpPr bwMode="auto">
            <a:xfrm>
              <a:off x="2336" y="1205"/>
              <a:ext cx="49" cy="35"/>
              <a:chOff x="2336" y="1205"/>
              <a:chExt cx="49" cy="35"/>
            </a:xfrm>
          </p:grpSpPr>
          <p:sp>
            <p:nvSpPr>
              <p:cNvPr id="21176" name="D876"/>
              <p:cNvSpPr>
                <a:spLocks noChangeAspect="1"/>
              </p:cNvSpPr>
              <p:nvPr/>
            </p:nvSpPr>
            <p:spPr bwMode="auto">
              <a:xfrm>
                <a:off x="2336" y="1205"/>
                <a:ext cx="49" cy="35"/>
              </a:xfrm>
              <a:custGeom>
                <a:avLst/>
                <a:gdLst>
                  <a:gd name="T0" fmla="*/ 46 w 49"/>
                  <a:gd name="T1" fmla="*/ 1 h 35"/>
                  <a:gd name="T2" fmla="*/ 46 w 49"/>
                  <a:gd name="T3" fmla="*/ 2 h 35"/>
                  <a:gd name="T4" fmla="*/ 47 w 49"/>
                  <a:gd name="T5" fmla="*/ 3 h 35"/>
                  <a:gd name="T6" fmla="*/ 47 w 49"/>
                  <a:gd name="T7" fmla="*/ 3 h 35"/>
                  <a:gd name="T8" fmla="*/ 47 w 49"/>
                  <a:gd name="T9" fmla="*/ 3 h 35"/>
                  <a:gd name="T10" fmla="*/ 48 w 49"/>
                  <a:gd name="T11" fmla="*/ 4 h 35"/>
                  <a:gd name="T12" fmla="*/ 48 w 49"/>
                  <a:gd name="T13" fmla="*/ 6 h 35"/>
                  <a:gd name="T14" fmla="*/ 48 w 49"/>
                  <a:gd name="T15" fmla="*/ 8 h 35"/>
                  <a:gd name="T16" fmla="*/ 48 w 49"/>
                  <a:gd name="T17" fmla="*/ 10 h 35"/>
                  <a:gd name="T18" fmla="*/ 49 w 49"/>
                  <a:gd name="T19" fmla="*/ 11 h 35"/>
                  <a:gd name="T20" fmla="*/ 46 w 49"/>
                  <a:gd name="T21" fmla="*/ 19 h 35"/>
                  <a:gd name="T22" fmla="*/ 38 w 49"/>
                  <a:gd name="T23" fmla="*/ 33 h 35"/>
                  <a:gd name="T24" fmla="*/ 9 w 49"/>
                  <a:gd name="T25" fmla="*/ 30 h 35"/>
                  <a:gd name="T26" fmla="*/ 0 w 49"/>
                  <a:gd name="T27" fmla="*/ 17 h 35"/>
                  <a:gd name="T28" fmla="*/ 3 w 49"/>
                  <a:gd name="T29" fmla="*/ 13 h 35"/>
                  <a:gd name="T30" fmla="*/ 3 w 49"/>
                  <a:gd name="T31" fmla="*/ 15 h 35"/>
                  <a:gd name="T32" fmla="*/ 3 w 49"/>
                  <a:gd name="T33" fmla="*/ 17 h 35"/>
                  <a:gd name="T34" fmla="*/ 5 w 49"/>
                  <a:gd name="T35" fmla="*/ 17 h 35"/>
                  <a:gd name="T36" fmla="*/ 5 w 49"/>
                  <a:gd name="T37" fmla="*/ 17 h 35"/>
                  <a:gd name="T38" fmla="*/ 6 w 49"/>
                  <a:gd name="T39" fmla="*/ 18 h 35"/>
                  <a:gd name="T40" fmla="*/ 7 w 49"/>
                  <a:gd name="T41" fmla="*/ 19 h 35"/>
                  <a:gd name="T42" fmla="*/ 8 w 49"/>
                  <a:gd name="T43" fmla="*/ 20 h 35"/>
                  <a:gd name="T44" fmla="*/ 10 w 49"/>
                  <a:gd name="T45" fmla="*/ 20 h 35"/>
                  <a:gd name="T46" fmla="*/ 12 w 49"/>
                  <a:gd name="T47" fmla="*/ 20 h 35"/>
                  <a:gd name="T48" fmla="*/ 13 w 49"/>
                  <a:gd name="T49" fmla="*/ 19 h 35"/>
                  <a:gd name="T50" fmla="*/ 14 w 49"/>
                  <a:gd name="T51" fmla="*/ 18 h 35"/>
                  <a:gd name="T52" fmla="*/ 16 w 49"/>
                  <a:gd name="T53" fmla="*/ 18 h 35"/>
                  <a:gd name="T54" fmla="*/ 18 w 49"/>
                  <a:gd name="T55" fmla="*/ 18 h 35"/>
                  <a:gd name="T56" fmla="*/ 19 w 49"/>
                  <a:gd name="T57" fmla="*/ 19 h 35"/>
                  <a:gd name="T58" fmla="*/ 21 w 49"/>
                  <a:gd name="T59" fmla="*/ 19 h 35"/>
                  <a:gd name="T60" fmla="*/ 23 w 49"/>
                  <a:gd name="T61" fmla="*/ 19 h 35"/>
                  <a:gd name="T62" fmla="*/ 25 w 49"/>
                  <a:gd name="T63" fmla="*/ 19 h 35"/>
                  <a:gd name="T64" fmla="*/ 27 w 49"/>
                  <a:gd name="T65" fmla="*/ 19 h 35"/>
                  <a:gd name="T66" fmla="*/ 28 w 49"/>
                  <a:gd name="T67" fmla="*/ 18 h 35"/>
                  <a:gd name="T68" fmla="*/ 29 w 49"/>
                  <a:gd name="T69" fmla="*/ 17 h 35"/>
                  <a:gd name="T70" fmla="*/ 31 w 49"/>
                  <a:gd name="T71" fmla="*/ 17 h 35"/>
                  <a:gd name="T72" fmla="*/ 31 w 49"/>
                  <a:gd name="T73" fmla="*/ 15 h 35"/>
                  <a:gd name="T74" fmla="*/ 33 w 49"/>
                  <a:gd name="T75" fmla="*/ 15 h 35"/>
                  <a:gd name="T76" fmla="*/ 33 w 49"/>
                  <a:gd name="T77" fmla="*/ 13 h 35"/>
                  <a:gd name="T78" fmla="*/ 34 w 49"/>
                  <a:gd name="T79" fmla="*/ 12 h 35"/>
                  <a:gd name="T80" fmla="*/ 35 w 49"/>
                  <a:gd name="T81" fmla="*/ 11 h 35"/>
                  <a:gd name="T82" fmla="*/ 36 w 49"/>
                  <a:gd name="T83" fmla="*/ 10 h 35"/>
                  <a:gd name="T84" fmla="*/ 37 w 49"/>
                  <a:gd name="T85" fmla="*/ 9 h 35"/>
                  <a:gd name="T86" fmla="*/ 38 w 49"/>
                  <a:gd name="T87" fmla="*/ 8 h 35"/>
                  <a:gd name="T88" fmla="*/ 39 w 49"/>
                  <a:gd name="T89" fmla="*/ 7 h 35"/>
                  <a:gd name="T90" fmla="*/ 40 w 49"/>
                  <a:gd name="T91" fmla="*/ 6 h 35"/>
                  <a:gd name="T92" fmla="*/ 41 w 49"/>
                  <a:gd name="T93" fmla="*/ 5 h 35"/>
                  <a:gd name="T94" fmla="*/ 42 w 49"/>
                  <a:gd name="T95" fmla="*/ 4 h 35"/>
                  <a:gd name="T96" fmla="*/ 43 w 49"/>
                  <a:gd name="T97" fmla="*/ 3 h 35"/>
                  <a:gd name="T98" fmla="*/ 44 w 49"/>
                  <a:gd name="T99" fmla="*/ 2 h 35"/>
                  <a:gd name="T100" fmla="*/ 45 w 49"/>
                  <a:gd name="T101" fmla="*/ 1 h 35"/>
                  <a:gd name="T102" fmla="*/ 46 w 49"/>
                  <a:gd name="T103" fmla="*/ 0 h 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
                  <a:gd name="T157" fmla="*/ 0 h 35"/>
                  <a:gd name="T158" fmla="*/ 49 w 49"/>
                  <a:gd name="T159" fmla="*/ 35 h 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 h="35">
                    <a:moveTo>
                      <a:pt x="46" y="0"/>
                    </a:moveTo>
                    <a:lnTo>
                      <a:pt x="46" y="1"/>
                    </a:lnTo>
                    <a:lnTo>
                      <a:pt x="47" y="1"/>
                    </a:lnTo>
                    <a:lnTo>
                      <a:pt x="46" y="2"/>
                    </a:lnTo>
                    <a:lnTo>
                      <a:pt x="47" y="2"/>
                    </a:lnTo>
                    <a:lnTo>
                      <a:pt x="47" y="3"/>
                    </a:lnTo>
                    <a:lnTo>
                      <a:pt x="46" y="3"/>
                    </a:lnTo>
                    <a:lnTo>
                      <a:pt x="47" y="3"/>
                    </a:lnTo>
                    <a:lnTo>
                      <a:pt x="47" y="4"/>
                    </a:lnTo>
                    <a:lnTo>
                      <a:pt x="47" y="3"/>
                    </a:lnTo>
                    <a:lnTo>
                      <a:pt x="47" y="4"/>
                    </a:lnTo>
                    <a:lnTo>
                      <a:pt x="48" y="4"/>
                    </a:lnTo>
                    <a:lnTo>
                      <a:pt x="48" y="5"/>
                    </a:lnTo>
                    <a:lnTo>
                      <a:pt x="48" y="6"/>
                    </a:lnTo>
                    <a:lnTo>
                      <a:pt x="48" y="7"/>
                    </a:lnTo>
                    <a:lnTo>
                      <a:pt x="48" y="8"/>
                    </a:lnTo>
                    <a:lnTo>
                      <a:pt x="48" y="9"/>
                    </a:lnTo>
                    <a:lnTo>
                      <a:pt x="48" y="10"/>
                    </a:lnTo>
                    <a:lnTo>
                      <a:pt x="48" y="11"/>
                    </a:lnTo>
                    <a:lnTo>
                      <a:pt x="49" y="11"/>
                    </a:lnTo>
                    <a:lnTo>
                      <a:pt x="43" y="12"/>
                    </a:lnTo>
                    <a:lnTo>
                      <a:pt x="46" y="19"/>
                    </a:lnTo>
                    <a:lnTo>
                      <a:pt x="40" y="21"/>
                    </a:lnTo>
                    <a:lnTo>
                      <a:pt x="38" y="33"/>
                    </a:lnTo>
                    <a:lnTo>
                      <a:pt x="37" y="35"/>
                    </a:lnTo>
                    <a:lnTo>
                      <a:pt x="9" y="30"/>
                    </a:lnTo>
                    <a:lnTo>
                      <a:pt x="6" y="22"/>
                    </a:lnTo>
                    <a:lnTo>
                      <a:pt x="0" y="17"/>
                    </a:lnTo>
                    <a:lnTo>
                      <a:pt x="0" y="15"/>
                    </a:lnTo>
                    <a:lnTo>
                      <a:pt x="3" y="13"/>
                    </a:lnTo>
                    <a:lnTo>
                      <a:pt x="3" y="14"/>
                    </a:lnTo>
                    <a:lnTo>
                      <a:pt x="3" y="15"/>
                    </a:lnTo>
                    <a:lnTo>
                      <a:pt x="3" y="16"/>
                    </a:lnTo>
                    <a:lnTo>
                      <a:pt x="3" y="17"/>
                    </a:lnTo>
                    <a:lnTo>
                      <a:pt x="4" y="17"/>
                    </a:lnTo>
                    <a:lnTo>
                      <a:pt x="5" y="17"/>
                    </a:lnTo>
                    <a:lnTo>
                      <a:pt x="5" y="18"/>
                    </a:lnTo>
                    <a:lnTo>
                      <a:pt x="5" y="17"/>
                    </a:lnTo>
                    <a:lnTo>
                      <a:pt x="6" y="17"/>
                    </a:lnTo>
                    <a:lnTo>
                      <a:pt x="6" y="18"/>
                    </a:lnTo>
                    <a:lnTo>
                      <a:pt x="6" y="19"/>
                    </a:lnTo>
                    <a:lnTo>
                      <a:pt x="7" y="19"/>
                    </a:lnTo>
                    <a:lnTo>
                      <a:pt x="7" y="20"/>
                    </a:lnTo>
                    <a:lnTo>
                      <a:pt x="8" y="20"/>
                    </a:lnTo>
                    <a:lnTo>
                      <a:pt x="9" y="20"/>
                    </a:lnTo>
                    <a:lnTo>
                      <a:pt x="10" y="20"/>
                    </a:lnTo>
                    <a:lnTo>
                      <a:pt x="11" y="20"/>
                    </a:lnTo>
                    <a:lnTo>
                      <a:pt x="12" y="20"/>
                    </a:lnTo>
                    <a:lnTo>
                      <a:pt x="13" y="20"/>
                    </a:lnTo>
                    <a:lnTo>
                      <a:pt x="13" y="19"/>
                    </a:lnTo>
                    <a:lnTo>
                      <a:pt x="14" y="19"/>
                    </a:lnTo>
                    <a:lnTo>
                      <a:pt x="14" y="18"/>
                    </a:lnTo>
                    <a:lnTo>
                      <a:pt x="15" y="18"/>
                    </a:lnTo>
                    <a:lnTo>
                      <a:pt x="16" y="18"/>
                    </a:lnTo>
                    <a:lnTo>
                      <a:pt x="17" y="18"/>
                    </a:lnTo>
                    <a:lnTo>
                      <a:pt x="18" y="18"/>
                    </a:lnTo>
                    <a:lnTo>
                      <a:pt x="19" y="18"/>
                    </a:lnTo>
                    <a:lnTo>
                      <a:pt x="19" y="19"/>
                    </a:lnTo>
                    <a:lnTo>
                      <a:pt x="20" y="19"/>
                    </a:lnTo>
                    <a:lnTo>
                      <a:pt x="21" y="19"/>
                    </a:lnTo>
                    <a:lnTo>
                      <a:pt x="22" y="19"/>
                    </a:lnTo>
                    <a:lnTo>
                      <a:pt x="23" y="19"/>
                    </a:lnTo>
                    <a:lnTo>
                      <a:pt x="24" y="19"/>
                    </a:lnTo>
                    <a:lnTo>
                      <a:pt x="25" y="19"/>
                    </a:lnTo>
                    <a:lnTo>
                      <a:pt x="26" y="19"/>
                    </a:lnTo>
                    <a:lnTo>
                      <a:pt x="27" y="19"/>
                    </a:lnTo>
                    <a:lnTo>
                      <a:pt x="28" y="19"/>
                    </a:lnTo>
                    <a:lnTo>
                      <a:pt x="28" y="18"/>
                    </a:lnTo>
                    <a:lnTo>
                      <a:pt x="29" y="18"/>
                    </a:lnTo>
                    <a:lnTo>
                      <a:pt x="29" y="17"/>
                    </a:lnTo>
                    <a:lnTo>
                      <a:pt x="30" y="17"/>
                    </a:lnTo>
                    <a:lnTo>
                      <a:pt x="31" y="17"/>
                    </a:lnTo>
                    <a:lnTo>
                      <a:pt x="31" y="16"/>
                    </a:lnTo>
                    <a:lnTo>
                      <a:pt x="31" y="15"/>
                    </a:lnTo>
                    <a:lnTo>
                      <a:pt x="32" y="15"/>
                    </a:lnTo>
                    <a:lnTo>
                      <a:pt x="33" y="15"/>
                    </a:lnTo>
                    <a:lnTo>
                      <a:pt x="33" y="14"/>
                    </a:lnTo>
                    <a:lnTo>
                      <a:pt x="33" y="13"/>
                    </a:lnTo>
                    <a:lnTo>
                      <a:pt x="34" y="13"/>
                    </a:lnTo>
                    <a:lnTo>
                      <a:pt x="34" y="12"/>
                    </a:lnTo>
                    <a:lnTo>
                      <a:pt x="35" y="12"/>
                    </a:lnTo>
                    <a:lnTo>
                      <a:pt x="35" y="11"/>
                    </a:lnTo>
                    <a:lnTo>
                      <a:pt x="36" y="11"/>
                    </a:lnTo>
                    <a:lnTo>
                      <a:pt x="36" y="10"/>
                    </a:lnTo>
                    <a:lnTo>
                      <a:pt x="37" y="10"/>
                    </a:lnTo>
                    <a:lnTo>
                      <a:pt x="37" y="9"/>
                    </a:lnTo>
                    <a:lnTo>
                      <a:pt x="38" y="9"/>
                    </a:lnTo>
                    <a:lnTo>
                      <a:pt x="38" y="8"/>
                    </a:lnTo>
                    <a:lnTo>
                      <a:pt x="39" y="8"/>
                    </a:lnTo>
                    <a:lnTo>
                      <a:pt x="39" y="7"/>
                    </a:lnTo>
                    <a:lnTo>
                      <a:pt x="40" y="7"/>
                    </a:lnTo>
                    <a:lnTo>
                      <a:pt x="40" y="6"/>
                    </a:lnTo>
                    <a:lnTo>
                      <a:pt x="41" y="6"/>
                    </a:lnTo>
                    <a:lnTo>
                      <a:pt x="41" y="5"/>
                    </a:lnTo>
                    <a:lnTo>
                      <a:pt x="42" y="5"/>
                    </a:lnTo>
                    <a:lnTo>
                      <a:pt x="42" y="4"/>
                    </a:lnTo>
                    <a:lnTo>
                      <a:pt x="43" y="4"/>
                    </a:lnTo>
                    <a:lnTo>
                      <a:pt x="43" y="3"/>
                    </a:lnTo>
                    <a:lnTo>
                      <a:pt x="44" y="3"/>
                    </a:lnTo>
                    <a:lnTo>
                      <a:pt x="44" y="2"/>
                    </a:lnTo>
                    <a:lnTo>
                      <a:pt x="45" y="2"/>
                    </a:lnTo>
                    <a:lnTo>
                      <a:pt x="45" y="1"/>
                    </a:lnTo>
                    <a:lnTo>
                      <a:pt x="46" y="1"/>
                    </a:lnTo>
                    <a:lnTo>
                      <a:pt x="46" y="0"/>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177" name="L877"/>
              <p:cNvSpPr>
                <a:spLocks noChangeAspect="1" noChangeShapeType="1"/>
              </p:cNvSpPr>
              <p:nvPr/>
            </p:nvSpPr>
            <p:spPr bwMode="auto">
              <a:xfrm>
                <a:off x="2348" y="12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178" name="L878"/>
              <p:cNvSpPr>
                <a:spLocks noChangeAspect="1" noChangeShapeType="1"/>
              </p:cNvSpPr>
              <p:nvPr/>
            </p:nvSpPr>
            <p:spPr bwMode="auto">
              <a:xfrm>
                <a:off x="2350" y="12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179" name="L879"/>
              <p:cNvSpPr>
                <a:spLocks noChangeAspect="1" noChangeShapeType="1"/>
              </p:cNvSpPr>
              <p:nvPr/>
            </p:nvSpPr>
            <p:spPr bwMode="auto">
              <a:xfrm>
                <a:off x="2356" y="12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180" name="D880"/>
              <p:cNvSpPr>
                <a:spLocks noChangeAspect="1"/>
              </p:cNvSpPr>
              <p:nvPr/>
            </p:nvSpPr>
            <p:spPr bwMode="auto">
              <a:xfrm>
                <a:off x="2360" y="1222"/>
                <a:ext cx="2" cy="2"/>
              </a:xfrm>
              <a:custGeom>
                <a:avLst/>
                <a:gdLst>
                  <a:gd name="T0" fmla="*/ 0 w 2"/>
                  <a:gd name="T1" fmla="*/ 1 h 2"/>
                  <a:gd name="T2" fmla="*/ 1 w 2"/>
                  <a:gd name="T3" fmla="*/ 1 h 2"/>
                  <a:gd name="T4" fmla="*/ 1 w 2"/>
                  <a:gd name="T5" fmla="*/ 0 h 2"/>
                  <a:gd name="T6" fmla="*/ 2 w 2"/>
                  <a:gd name="T7" fmla="*/ 1 h 2"/>
                  <a:gd name="T8" fmla="*/ 2 w 2"/>
                  <a:gd name="T9" fmla="*/ 2 h 2"/>
                  <a:gd name="T10" fmla="*/ 2 w 2"/>
                  <a:gd name="T11" fmla="*/ 1 h 2"/>
                  <a:gd name="T12" fmla="*/ 1 w 2"/>
                  <a:gd name="T13" fmla="*/ 2 h 2"/>
                  <a:gd name="T14" fmla="*/ 0 w 2"/>
                  <a:gd name="T15" fmla="*/ 2 h 2"/>
                  <a:gd name="T16" fmla="*/ 0 w 2"/>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1"/>
                    </a:moveTo>
                    <a:lnTo>
                      <a:pt x="1" y="1"/>
                    </a:lnTo>
                    <a:lnTo>
                      <a:pt x="1" y="0"/>
                    </a:lnTo>
                    <a:lnTo>
                      <a:pt x="2" y="1"/>
                    </a:lnTo>
                    <a:lnTo>
                      <a:pt x="2" y="2"/>
                    </a:lnTo>
                    <a:lnTo>
                      <a:pt x="2" y="1"/>
                    </a:lnTo>
                    <a:lnTo>
                      <a:pt x="1" y="2"/>
                    </a:lnTo>
                    <a:lnTo>
                      <a:pt x="0" y="2"/>
                    </a:lnTo>
                    <a:lnTo>
                      <a:pt x="0"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670" name="Isle_of_Man"/>
            <p:cNvSpPr>
              <a:spLocks noChangeAspect="1"/>
            </p:cNvSpPr>
            <p:nvPr/>
          </p:nvSpPr>
          <p:spPr bwMode="auto">
            <a:xfrm>
              <a:off x="1820" y="891"/>
              <a:ext cx="4" cy="5"/>
            </a:xfrm>
            <a:custGeom>
              <a:avLst/>
              <a:gdLst>
                <a:gd name="T0" fmla="*/ 4 w 4"/>
                <a:gd name="T1" fmla="*/ 1 h 5"/>
                <a:gd name="T2" fmla="*/ 4 w 4"/>
                <a:gd name="T3" fmla="*/ 2 h 5"/>
                <a:gd name="T4" fmla="*/ 3 w 4"/>
                <a:gd name="T5" fmla="*/ 4 h 5"/>
                <a:gd name="T6" fmla="*/ 1 w 4"/>
                <a:gd name="T7" fmla="*/ 4 h 5"/>
                <a:gd name="T8" fmla="*/ 0 w 4"/>
                <a:gd name="T9" fmla="*/ 5 h 5"/>
                <a:gd name="T10" fmla="*/ 1 w 4"/>
                <a:gd name="T11" fmla="*/ 4 h 5"/>
                <a:gd name="T12" fmla="*/ 2 w 4"/>
                <a:gd name="T13" fmla="*/ 2 h 5"/>
                <a:gd name="T14" fmla="*/ 3 w 4"/>
                <a:gd name="T15" fmla="*/ 1 h 5"/>
                <a:gd name="T16" fmla="*/ 3 w 4"/>
                <a:gd name="T17" fmla="*/ 0 h 5"/>
                <a:gd name="T18" fmla="*/ 4 w 4"/>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4" y="1"/>
                  </a:moveTo>
                  <a:lnTo>
                    <a:pt x="4" y="2"/>
                  </a:lnTo>
                  <a:lnTo>
                    <a:pt x="3" y="4"/>
                  </a:lnTo>
                  <a:lnTo>
                    <a:pt x="1" y="4"/>
                  </a:lnTo>
                  <a:lnTo>
                    <a:pt x="0" y="5"/>
                  </a:lnTo>
                  <a:lnTo>
                    <a:pt x="1" y="4"/>
                  </a:lnTo>
                  <a:lnTo>
                    <a:pt x="2" y="2"/>
                  </a:lnTo>
                  <a:lnTo>
                    <a:pt x="3" y="1"/>
                  </a:lnTo>
                  <a:lnTo>
                    <a:pt x="3" y="0"/>
                  </a:lnTo>
                  <a:lnTo>
                    <a:pt x="4"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671" name="United_Kingdom"/>
            <p:cNvGrpSpPr>
              <a:grpSpLocks noChangeAspect="1"/>
            </p:cNvGrpSpPr>
            <p:nvPr/>
          </p:nvGrpSpPr>
          <p:grpSpPr bwMode="auto">
            <a:xfrm>
              <a:off x="1789" y="808"/>
              <a:ext cx="91" cy="138"/>
              <a:chOff x="1789" y="808"/>
              <a:chExt cx="91" cy="138"/>
            </a:xfrm>
          </p:grpSpPr>
          <p:sp>
            <p:nvSpPr>
              <p:cNvPr id="21162" name="D882"/>
              <p:cNvSpPr>
                <a:spLocks noChangeAspect="1"/>
              </p:cNvSpPr>
              <p:nvPr/>
            </p:nvSpPr>
            <p:spPr bwMode="auto">
              <a:xfrm>
                <a:off x="1849" y="808"/>
                <a:ext cx="5" cy="10"/>
              </a:xfrm>
              <a:custGeom>
                <a:avLst/>
                <a:gdLst>
                  <a:gd name="T0" fmla="*/ 3 w 5"/>
                  <a:gd name="T1" fmla="*/ 0 h 10"/>
                  <a:gd name="T2" fmla="*/ 3 w 5"/>
                  <a:gd name="T3" fmla="*/ 1 h 10"/>
                  <a:gd name="T4" fmla="*/ 3 w 5"/>
                  <a:gd name="T5" fmla="*/ 2 h 10"/>
                  <a:gd name="T6" fmla="*/ 4 w 5"/>
                  <a:gd name="T7" fmla="*/ 2 h 10"/>
                  <a:gd name="T8" fmla="*/ 4 w 5"/>
                  <a:gd name="T9" fmla="*/ 3 h 10"/>
                  <a:gd name="T10" fmla="*/ 5 w 5"/>
                  <a:gd name="T11" fmla="*/ 3 h 10"/>
                  <a:gd name="T12" fmla="*/ 5 w 5"/>
                  <a:gd name="T13" fmla="*/ 4 h 10"/>
                  <a:gd name="T14" fmla="*/ 5 w 5"/>
                  <a:gd name="T15" fmla="*/ 5 h 10"/>
                  <a:gd name="T16" fmla="*/ 4 w 5"/>
                  <a:gd name="T17" fmla="*/ 5 h 10"/>
                  <a:gd name="T18" fmla="*/ 4 w 5"/>
                  <a:gd name="T19" fmla="*/ 6 h 10"/>
                  <a:gd name="T20" fmla="*/ 5 w 5"/>
                  <a:gd name="T21" fmla="*/ 6 h 10"/>
                  <a:gd name="T22" fmla="*/ 4 w 5"/>
                  <a:gd name="T23" fmla="*/ 7 h 10"/>
                  <a:gd name="T24" fmla="*/ 4 w 5"/>
                  <a:gd name="T25" fmla="*/ 8 h 10"/>
                  <a:gd name="T26" fmla="*/ 4 w 5"/>
                  <a:gd name="T27" fmla="*/ 9 h 10"/>
                  <a:gd name="T28" fmla="*/ 3 w 5"/>
                  <a:gd name="T29" fmla="*/ 10 h 10"/>
                  <a:gd name="T30" fmla="*/ 2 w 5"/>
                  <a:gd name="T31" fmla="*/ 10 h 10"/>
                  <a:gd name="T32" fmla="*/ 3 w 5"/>
                  <a:gd name="T33" fmla="*/ 9 h 10"/>
                  <a:gd name="T34" fmla="*/ 3 w 5"/>
                  <a:gd name="T35" fmla="*/ 7 h 10"/>
                  <a:gd name="T36" fmla="*/ 3 w 5"/>
                  <a:gd name="T37" fmla="*/ 6 h 10"/>
                  <a:gd name="T38" fmla="*/ 2 w 5"/>
                  <a:gd name="T39" fmla="*/ 6 h 10"/>
                  <a:gd name="T40" fmla="*/ 1 w 5"/>
                  <a:gd name="T41" fmla="*/ 6 h 10"/>
                  <a:gd name="T42" fmla="*/ 0 w 5"/>
                  <a:gd name="T43" fmla="*/ 6 h 10"/>
                  <a:gd name="T44" fmla="*/ 0 w 5"/>
                  <a:gd name="T45" fmla="*/ 5 h 10"/>
                  <a:gd name="T46" fmla="*/ 1 w 5"/>
                  <a:gd name="T47" fmla="*/ 4 h 10"/>
                  <a:gd name="T48" fmla="*/ 2 w 5"/>
                  <a:gd name="T49" fmla="*/ 4 h 10"/>
                  <a:gd name="T50" fmla="*/ 1 w 5"/>
                  <a:gd name="T51" fmla="*/ 3 h 10"/>
                  <a:gd name="T52" fmla="*/ 1 w 5"/>
                  <a:gd name="T53" fmla="*/ 2 h 10"/>
                  <a:gd name="T54" fmla="*/ 1 w 5"/>
                  <a:gd name="T55" fmla="*/ 1 h 10"/>
                  <a:gd name="T56" fmla="*/ 2 w 5"/>
                  <a:gd name="T57" fmla="*/ 0 h 10"/>
                  <a:gd name="T58" fmla="*/ 3 w 5"/>
                  <a:gd name="T59" fmla="*/ 0 h 10"/>
                  <a:gd name="T60" fmla="*/ 3 w 5"/>
                  <a:gd name="T61" fmla="*/ 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
                  <a:gd name="T94" fmla="*/ 0 h 10"/>
                  <a:gd name="T95" fmla="*/ 5 w 5"/>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 h="10">
                    <a:moveTo>
                      <a:pt x="3" y="0"/>
                    </a:moveTo>
                    <a:lnTo>
                      <a:pt x="3" y="1"/>
                    </a:lnTo>
                    <a:lnTo>
                      <a:pt x="3" y="2"/>
                    </a:lnTo>
                    <a:lnTo>
                      <a:pt x="4" y="2"/>
                    </a:lnTo>
                    <a:lnTo>
                      <a:pt x="4" y="3"/>
                    </a:lnTo>
                    <a:lnTo>
                      <a:pt x="5" y="3"/>
                    </a:lnTo>
                    <a:lnTo>
                      <a:pt x="5" y="4"/>
                    </a:lnTo>
                    <a:lnTo>
                      <a:pt x="5" y="5"/>
                    </a:lnTo>
                    <a:lnTo>
                      <a:pt x="4" y="5"/>
                    </a:lnTo>
                    <a:lnTo>
                      <a:pt x="4" y="6"/>
                    </a:lnTo>
                    <a:lnTo>
                      <a:pt x="5" y="6"/>
                    </a:lnTo>
                    <a:lnTo>
                      <a:pt x="4" y="7"/>
                    </a:lnTo>
                    <a:lnTo>
                      <a:pt x="4" y="8"/>
                    </a:lnTo>
                    <a:lnTo>
                      <a:pt x="4" y="9"/>
                    </a:lnTo>
                    <a:lnTo>
                      <a:pt x="3" y="10"/>
                    </a:lnTo>
                    <a:lnTo>
                      <a:pt x="2" y="10"/>
                    </a:lnTo>
                    <a:lnTo>
                      <a:pt x="3" y="9"/>
                    </a:lnTo>
                    <a:lnTo>
                      <a:pt x="3" y="7"/>
                    </a:lnTo>
                    <a:lnTo>
                      <a:pt x="3" y="6"/>
                    </a:lnTo>
                    <a:lnTo>
                      <a:pt x="2" y="6"/>
                    </a:lnTo>
                    <a:lnTo>
                      <a:pt x="1" y="6"/>
                    </a:lnTo>
                    <a:lnTo>
                      <a:pt x="0" y="6"/>
                    </a:lnTo>
                    <a:lnTo>
                      <a:pt x="0" y="5"/>
                    </a:lnTo>
                    <a:lnTo>
                      <a:pt x="1" y="4"/>
                    </a:lnTo>
                    <a:lnTo>
                      <a:pt x="2" y="4"/>
                    </a:lnTo>
                    <a:lnTo>
                      <a:pt x="1" y="3"/>
                    </a:lnTo>
                    <a:lnTo>
                      <a:pt x="1" y="2"/>
                    </a:lnTo>
                    <a:lnTo>
                      <a:pt x="1" y="1"/>
                    </a:lnTo>
                    <a:lnTo>
                      <a:pt x="2" y="0"/>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3" name="D883"/>
              <p:cNvSpPr>
                <a:spLocks noChangeAspect="1"/>
              </p:cNvSpPr>
              <p:nvPr/>
            </p:nvSpPr>
            <p:spPr bwMode="auto">
              <a:xfrm>
                <a:off x="1799" y="838"/>
                <a:ext cx="8" cy="9"/>
              </a:xfrm>
              <a:custGeom>
                <a:avLst/>
                <a:gdLst>
                  <a:gd name="T0" fmla="*/ 7 w 8"/>
                  <a:gd name="T1" fmla="*/ 0 h 9"/>
                  <a:gd name="T2" fmla="*/ 7 w 8"/>
                  <a:gd name="T3" fmla="*/ 1 h 9"/>
                  <a:gd name="T4" fmla="*/ 7 w 8"/>
                  <a:gd name="T5" fmla="*/ 2 h 9"/>
                  <a:gd name="T6" fmla="*/ 7 w 8"/>
                  <a:gd name="T7" fmla="*/ 3 h 9"/>
                  <a:gd name="T8" fmla="*/ 8 w 8"/>
                  <a:gd name="T9" fmla="*/ 3 h 9"/>
                  <a:gd name="T10" fmla="*/ 7 w 8"/>
                  <a:gd name="T11" fmla="*/ 4 h 9"/>
                  <a:gd name="T12" fmla="*/ 6 w 8"/>
                  <a:gd name="T13" fmla="*/ 4 h 9"/>
                  <a:gd name="T14" fmla="*/ 5 w 8"/>
                  <a:gd name="T15" fmla="*/ 4 h 9"/>
                  <a:gd name="T16" fmla="*/ 5 w 8"/>
                  <a:gd name="T17" fmla="*/ 5 h 9"/>
                  <a:gd name="T18" fmla="*/ 6 w 8"/>
                  <a:gd name="T19" fmla="*/ 5 h 9"/>
                  <a:gd name="T20" fmla="*/ 6 w 8"/>
                  <a:gd name="T21" fmla="*/ 6 h 9"/>
                  <a:gd name="T22" fmla="*/ 5 w 8"/>
                  <a:gd name="T23" fmla="*/ 7 h 9"/>
                  <a:gd name="T24" fmla="*/ 3 w 8"/>
                  <a:gd name="T25" fmla="*/ 7 h 9"/>
                  <a:gd name="T26" fmla="*/ 3 w 8"/>
                  <a:gd name="T27" fmla="*/ 8 h 9"/>
                  <a:gd name="T28" fmla="*/ 2 w 8"/>
                  <a:gd name="T29" fmla="*/ 8 h 9"/>
                  <a:gd name="T30" fmla="*/ 2 w 8"/>
                  <a:gd name="T31" fmla="*/ 9 h 9"/>
                  <a:gd name="T32" fmla="*/ 1 w 8"/>
                  <a:gd name="T33" fmla="*/ 9 h 9"/>
                  <a:gd name="T34" fmla="*/ 0 w 8"/>
                  <a:gd name="T35" fmla="*/ 9 h 9"/>
                  <a:gd name="T36" fmla="*/ 0 w 8"/>
                  <a:gd name="T37" fmla="*/ 8 h 9"/>
                  <a:gd name="T38" fmla="*/ 1 w 8"/>
                  <a:gd name="T39" fmla="*/ 7 h 9"/>
                  <a:gd name="T40" fmla="*/ 0 w 8"/>
                  <a:gd name="T41" fmla="*/ 7 h 9"/>
                  <a:gd name="T42" fmla="*/ 0 w 8"/>
                  <a:gd name="T43" fmla="*/ 6 h 9"/>
                  <a:gd name="T44" fmla="*/ 0 w 8"/>
                  <a:gd name="T45" fmla="*/ 5 h 9"/>
                  <a:gd name="T46" fmla="*/ 0 w 8"/>
                  <a:gd name="T47" fmla="*/ 3 h 9"/>
                  <a:gd name="T48" fmla="*/ 1 w 8"/>
                  <a:gd name="T49" fmla="*/ 4 h 9"/>
                  <a:gd name="T50" fmla="*/ 3 w 8"/>
                  <a:gd name="T51" fmla="*/ 4 h 9"/>
                  <a:gd name="T52" fmla="*/ 2 w 8"/>
                  <a:gd name="T53" fmla="*/ 3 h 9"/>
                  <a:gd name="T54" fmla="*/ 2 w 8"/>
                  <a:gd name="T55" fmla="*/ 2 h 9"/>
                  <a:gd name="T56" fmla="*/ 3 w 8"/>
                  <a:gd name="T57" fmla="*/ 2 h 9"/>
                  <a:gd name="T58" fmla="*/ 5 w 8"/>
                  <a:gd name="T59" fmla="*/ 1 h 9"/>
                  <a:gd name="T60" fmla="*/ 6 w 8"/>
                  <a:gd name="T61" fmla="*/ 0 h 9"/>
                  <a:gd name="T62" fmla="*/ 7 w 8"/>
                  <a:gd name="T63" fmla="*/ 0 h 9"/>
                  <a:gd name="T64" fmla="*/ 7 w 8"/>
                  <a:gd name="T65" fmla="*/ 0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
                  <a:gd name="T100" fmla="*/ 0 h 9"/>
                  <a:gd name="T101" fmla="*/ 8 w 8"/>
                  <a:gd name="T102" fmla="*/ 9 h 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 h="9">
                    <a:moveTo>
                      <a:pt x="7" y="0"/>
                    </a:moveTo>
                    <a:lnTo>
                      <a:pt x="7" y="1"/>
                    </a:lnTo>
                    <a:lnTo>
                      <a:pt x="7" y="2"/>
                    </a:lnTo>
                    <a:lnTo>
                      <a:pt x="7" y="3"/>
                    </a:lnTo>
                    <a:lnTo>
                      <a:pt x="8" y="3"/>
                    </a:lnTo>
                    <a:lnTo>
                      <a:pt x="7" y="4"/>
                    </a:lnTo>
                    <a:lnTo>
                      <a:pt x="6" y="4"/>
                    </a:lnTo>
                    <a:lnTo>
                      <a:pt x="5" y="4"/>
                    </a:lnTo>
                    <a:lnTo>
                      <a:pt x="5" y="5"/>
                    </a:lnTo>
                    <a:lnTo>
                      <a:pt x="6" y="5"/>
                    </a:lnTo>
                    <a:lnTo>
                      <a:pt x="6" y="6"/>
                    </a:lnTo>
                    <a:lnTo>
                      <a:pt x="5" y="7"/>
                    </a:lnTo>
                    <a:lnTo>
                      <a:pt x="3" y="7"/>
                    </a:lnTo>
                    <a:lnTo>
                      <a:pt x="3" y="8"/>
                    </a:lnTo>
                    <a:lnTo>
                      <a:pt x="2" y="8"/>
                    </a:lnTo>
                    <a:lnTo>
                      <a:pt x="2" y="9"/>
                    </a:lnTo>
                    <a:lnTo>
                      <a:pt x="1" y="9"/>
                    </a:lnTo>
                    <a:lnTo>
                      <a:pt x="0" y="9"/>
                    </a:lnTo>
                    <a:lnTo>
                      <a:pt x="0" y="8"/>
                    </a:lnTo>
                    <a:lnTo>
                      <a:pt x="1" y="7"/>
                    </a:lnTo>
                    <a:lnTo>
                      <a:pt x="0" y="7"/>
                    </a:lnTo>
                    <a:lnTo>
                      <a:pt x="0" y="6"/>
                    </a:lnTo>
                    <a:lnTo>
                      <a:pt x="0" y="5"/>
                    </a:lnTo>
                    <a:lnTo>
                      <a:pt x="0" y="3"/>
                    </a:lnTo>
                    <a:lnTo>
                      <a:pt x="1" y="4"/>
                    </a:lnTo>
                    <a:lnTo>
                      <a:pt x="3" y="4"/>
                    </a:lnTo>
                    <a:lnTo>
                      <a:pt x="2" y="3"/>
                    </a:lnTo>
                    <a:lnTo>
                      <a:pt x="2" y="2"/>
                    </a:lnTo>
                    <a:lnTo>
                      <a:pt x="3" y="2"/>
                    </a:lnTo>
                    <a:lnTo>
                      <a:pt x="5" y="1"/>
                    </a:lnTo>
                    <a:lnTo>
                      <a:pt x="6" y="0"/>
                    </a:lnTo>
                    <a:lnTo>
                      <a:pt x="7"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4" name="D884"/>
              <p:cNvSpPr>
                <a:spLocks noChangeAspect="1"/>
              </p:cNvSpPr>
              <p:nvPr/>
            </p:nvSpPr>
            <p:spPr bwMode="auto">
              <a:xfrm>
                <a:off x="1795" y="849"/>
                <a:ext cx="4" cy="1"/>
              </a:xfrm>
              <a:custGeom>
                <a:avLst/>
                <a:gdLst>
                  <a:gd name="T0" fmla="*/ 3 w 4"/>
                  <a:gd name="T1" fmla="*/ 1 h 1"/>
                  <a:gd name="T2" fmla="*/ 2 w 4"/>
                  <a:gd name="T3" fmla="*/ 1 h 1"/>
                  <a:gd name="T4" fmla="*/ 1 w 4"/>
                  <a:gd name="T5" fmla="*/ 1 h 1"/>
                  <a:gd name="T6" fmla="*/ 0 w 4"/>
                  <a:gd name="T7" fmla="*/ 1 h 1"/>
                  <a:gd name="T8" fmla="*/ 0 w 4"/>
                  <a:gd name="T9" fmla="*/ 0 h 1"/>
                  <a:gd name="T10" fmla="*/ 1 w 4"/>
                  <a:gd name="T11" fmla="*/ 0 h 1"/>
                  <a:gd name="T12" fmla="*/ 3 w 4"/>
                  <a:gd name="T13" fmla="*/ 0 h 1"/>
                  <a:gd name="T14" fmla="*/ 4 w 4"/>
                  <a:gd name="T15" fmla="*/ 0 h 1"/>
                  <a:gd name="T16" fmla="*/ 3 w 4"/>
                  <a:gd name="T17" fmla="*/ 0 h 1"/>
                  <a:gd name="T18" fmla="*/ 3 w 4"/>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
                  <a:gd name="T32" fmla="*/ 4 w 4"/>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
                    <a:moveTo>
                      <a:pt x="3" y="1"/>
                    </a:moveTo>
                    <a:lnTo>
                      <a:pt x="2" y="1"/>
                    </a:lnTo>
                    <a:lnTo>
                      <a:pt x="1" y="1"/>
                    </a:lnTo>
                    <a:lnTo>
                      <a:pt x="0" y="1"/>
                    </a:lnTo>
                    <a:lnTo>
                      <a:pt x="0" y="0"/>
                    </a:lnTo>
                    <a:lnTo>
                      <a:pt x="1" y="0"/>
                    </a:lnTo>
                    <a:lnTo>
                      <a:pt x="3" y="0"/>
                    </a:lnTo>
                    <a:lnTo>
                      <a:pt x="4" y="0"/>
                    </a:lnTo>
                    <a:lnTo>
                      <a:pt x="3" y="0"/>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5" name="D885"/>
              <p:cNvSpPr>
                <a:spLocks noChangeAspect="1"/>
              </p:cNvSpPr>
              <p:nvPr/>
            </p:nvSpPr>
            <p:spPr bwMode="auto">
              <a:xfrm>
                <a:off x="1833" y="828"/>
                <a:ext cx="6" cy="3"/>
              </a:xfrm>
              <a:custGeom>
                <a:avLst/>
                <a:gdLst>
                  <a:gd name="T0" fmla="*/ 5 w 6"/>
                  <a:gd name="T1" fmla="*/ 3 h 3"/>
                  <a:gd name="T2" fmla="*/ 4 w 6"/>
                  <a:gd name="T3" fmla="*/ 3 h 3"/>
                  <a:gd name="T4" fmla="*/ 3 w 6"/>
                  <a:gd name="T5" fmla="*/ 3 h 3"/>
                  <a:gd name="T6" fmla="*/ 1 w 6"/>
                  <a:gd name="T7" fmla="*/ 3 h 3"/>
                  <a:gd name="T8" fmla="*/ 0 w 6"/>
                  <a:gd name="T9" fmla="*/ 3 h 3"/>
                  <a:gd name="T10" fmla="*/ 0 w 6"/>
                  <a:gd name="T11" fmla="*/ 2 h 3"/>
                  <a:gd name="T12" fmla="*/ 1 w 6"/>
                  <a:gd name="T13" fmla="*/ 0 h 3"/>
                  <a:gd name="T14" fmla="*/ 2 w 6"/>
                  <a:gd name="T15" fmla="*/ 1 h 3"/>
                  <a:gd name="T16" fmla="*/ 3 w 6"/>
                  <a:gd name="T17" fmla="*/ 2 h 3"/>
                  <a:gd name="T18" fmla="*/ 4 w 6"/>
                  <a:gd name="T19" fmla="*/ 2 h 3"/>
                  <a:gd name="T20" fmla="*/ 5 w 6"/>
                  <a:gd name="T21" fmla="*/ 3 h 3"/>
                  <a:gd name="T22" fmla="*/ 6 w 6"/>
                  <a:gd name="T23" fmla="*/ 3 h 3"/>
                  <a:gd name="T24" fmla="*/ 5 w 6"/>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3"/>
                  <a:gd name="T41" fmla="*/ 6 w 6"/>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3">
                    <a:moveTo>
                      <a:pt x="5" y="3"/>
                    </a:moveTo>
                    <a:lnTo>
                      <a:pt x="4" y="3"/>
                    </a:lnTo>
                    <a:lnTo>
                      <a:pt x="3" y="3"/>
                    </a:lnTo>
                    <a:lnTo>
                      <a:pt x="1" y="3"/>
                    </a:lnTo>
                    <a:lnTo>
                      <a:pt x="0" y="3"/>
                    </a:lnTo>
                    <a:lnTo>
                      <a:pt x="0" y="2"/>
                    </a:lnTo>
                    <a:lnTo>
                      <a:pt x="1" y="0"/>
                    </a:lnTo>
                    <a:lnTo>
                      <a:pt x="2" y="1"/>
                    </a:lnTo>
                    <a:lnTo>
                      <a:pt x="3" y="2"/>
                    </a:lnTo>
                    <a:lnTo>
                      <a:pt x="4" y="2"/>
                    </a:lnTo>
                    <a:lnTo>
                      <a:pt x="5" y="3"/>
                    </a:lnTo>
                    <a:lnTo>
                      <a:pt x="6" y="3"/>
                    </a:lnTo>
                    <a:lnTo>
                      <a:pt x="5"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6" name="D886"/>
              <p:cNvSpPr>
                <a:spLocks noChangeAspect="1"/>
              </p:cNvSpPr>
              <p:nvPr/>
            </p:nvSpPr>
            <p:spPr bwMode="auto">
              <a:xfrm>
                <a:off x="1833" y="832"/>
                <a:ext cx="2" cy="1"/>
              </a:xfrm>
              <a:custGeom>
                <a:avLst/>
                <a:gdLst>
                  <a:gd name="T0" fmla="*/ 1 w 2"/>
                  <a:gd name="T1" fmla="*/ 1 h 1"/>
                  <a:gd name="T2" fmla="*/ 0 w 2"/>
                  <a:gd name="T3" fmla="*/ 1 h 1"/>
                  <a:gd name="T4" fmla="*/ 0 w 2"/>
                  <a:gd name="T5" fmla="*/ 0 h 1"/>
                  <a:gd name="T6" fmla="*/ 1 w 2"/>
                  <a:gd name="T7" fmla="*/ 0 h 1"/>
                  <a:gd name="T8" fmla="*/ 2 w 2"/>
                  <a:gd name="T9" fmla="*/ 0 h 1"/>
                  <a:gd name="T10" fmla="*/ 2 w 2"/>
                  <a:gd name="T11" fmla="*/ 1 h 1"/>
                  <a:gd name="T12" fmla="*/ 1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1" y="1"/>
                    </a:moveTo>
                    <a:lnTo>
                      <a:pt x="0" y="1"/>
                    </a:lnTo>
                    <a:lnTo>
                      <a:pt x="0" y="0"/>
                    </a:lnTo>
                    <a:lnTo>
                      <a:pt x="1" y="0"/>
                    </a:lnTo>
                    <a:lnTo>
                      <a:pt x="2" y="0"/>
                    </a:lnTo>
                    <a:lnTo>
                      <a:pt x="2" y="1"/>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7" name="D887"/>
              <p:cNvSpPr>
                <a:spLocks noChangeAspect="1"/>
              </p:cNvSpPr>
              <p:nvPr/>
            </p:nvSpPr>
            <p:spPr bwMode="auto">
              <a:xfrm>
                <a:off x="1808" y="836"/>
                <a:ext cx="72" cy="110"/>
              </a:xfrm>
              <a:custGeom>
                <a:avLst/>
                <a:gdLst>
                  <a:gd name="T0" fmla="*/ 10 w 72"/>
                  <a:gd name="T1" fmla="*/ 1 h 110"/>
                  <a:gd name="T2" fmla="*/ 19 w 72"/>
                  <a:gd name="T3" fmla="*/ 1 h 110"/>
                  <a:gd name="T4" fmla="*/ 27 w 72"/>
                  <a:gd name="T5" fmla="*/ 3 h 110"/>
                  <a:gd name="T6" fmla="*/ 20 w 72"/>
                  <a:gd name="T7" fmla="*/ 11 h 110"/>
                  <a:gd name="T8" fmla="*/ 19 w 72"/>
                  <a:gd name="T9" fmla="*/ 14 h 110"/>
                  <a:gd name="T10" fmla="*/ 33 w 72"/>
                  <a:gd name="T11" fmla="*/ 13 h 110"/>
                  <a:gd name="T12" fmla="*/ 38 w 72"/>
                  <a:gd name="T13" fmla="*/ 17 h 110"/>
                  <a:gd name="T14" fmla="*/ 35 w 72"/>
                  <a:gd name="T15" fmla="*/ 24 h 110"/>
                  <a:gd name="T16" fmla="*/ 29 w 72"/>
                  <a:gd name="T17" fmla="*/ 29 h 110"/>
                  <a:gd name="T18" fmla="*/ 26 w 72"/>
                  <a:gd name="T19" fmla="*/ 33 h 110"/>
                  <a:gd name="T20" fmla="*/ 32 w 72"/>
                  <a:gd name="T21" fmla="*/ 34 h 110"/>
                  <a:gd name="T22" fmla="*/ 42 w 72"/>
                  <a:gd name="T23" fmla="*/ 42 h 110"/>
                  <a:gd name="T24" fmla="*/ 46 w 72"/>
                  <a:gd name="T25" fmla="*/ 52 h 110"/>
                  <a:gd name="T26" fmla="*/ 55 w 72"/>
                  <a:gd name="T27" fmla="*/ 61 h 110"/>
                  <a:gd name="T28" fmla="*/ 54 w 72"/>
                  <a:gd name="T29" fmla="*/ 64 h 110"/>
                  <a:gd name="T30" fmla="*/ 59 w 72"/>
                  <a:gd name="T31" fmla="*/ 69 h 110"/>
                  <a:gd name="T32" fmla="*/ 57 w 72"/>
                  <a:gd name="T33" fmla="*/ 75 h 110"/>
                  <a:gd name="T34" fmla="*/ 65 w 72"/>
                  <a:gd name="T35" fmla="*/ 73 h 110"/>
                  <a:gd name="T36" fmla="*/ 71 w 72"/>
                  <a:gd name="T37" fmla="*/ 84 h 110"/>
                  <a:gd name="T38" fmla="*/ 64 w 72"/>
                  <a:gd name="T39" fmla="*/ 88 h 110"/>
                  <a:gd name="T40" fmla="*/ 63 w 72"/>
                  <a:gd name="T41" fmla="*/ 92 h 110"/>
                  <a:gd name="T42" fmla="*/ 65 w 72"/>
                  <a:gd name="T43" fmla="*/ 98 h 110"/>
                  <a:gd name="T44" fmla="*/ 50 w 72"/>
                  <a:gd name="T45" fmla="*/ 101 h 110"/>
                  <a:gd name="T46" fmla="*/ 44 w 72"/>
                  <a:gd name="T47" fmla="*/ 100 h 110"/>
                  <a:gd name="T48" fmla="*/ 35 w 72"/>
                  <a:gd name="T49" fmla="*/ 102 h 110"/>
                  <a:gd name="T50" fmla="*/ 26 w 72"/>
                  <a:gd name="T51" fmla="*/ 102 h 110"/>
                  <a:gd name="T52" fmla="*/ 20 w 72"/>
                  <a:gd name="T53" fmla="*/ 106 h 110"/>
                  <a:gd name="T54" fmla="*/ 12 w 72"/>
                  <a:gd name="T55" fmla="*/ 107 h 110"/>
                  <a:gd name="T56" fmla="*/ 4 w 72"/>
                  <a:gd name="T57" fmla="*/ 110 h 110"/>
                  <a:gd name="T58" fmla="*/ 12 w 72"/>
                  <a:gd name="T59" fmla="*/ 102 h 110"/>
                  <a:gd name="T60" fmla="*/ 26 w 72"/>
                  <a:gd name="T61" fmla="*/ 95 h 110"/>
                  <a:gd name="T62" fmla="*/ 32 w 72"/>
                  <a:gd name="T63" fmla="*/ 89 h 110"/>
                  <a:gd name="T64" fmla="*/ 24 w 72"/>
                  <a:gd name="T65" fmla="*/ 93 h 110"/>
                  <a:gd name="T66" fmla="*/ 17 w 72"/>
                  <a:gd name="T67" fmla="*/ 91 h 110"/>
                  <a:gd name="T68" fmla="*/ 11 w 72"/>
                  <a:gd name="T69" fmla="*/ 90 h 110"/>
                  <a:gd name="T70" fmla="*/ 11 w 72"/>
                  <a:gd name="T71" fmla="*/ 86 h 110"/>
                  <a:gd name="T72" fmla="*/ 19 w 72"/>
                  <a:gd name="T73" fmla="*/ 78 h 110"/>
                  <a:gd name="T74" fmla="*/ 13 w 72"/>
                  <a:gd name="T75" fmla="*/ 75 h 110"/>
                  <a:gd name="T76" fmla="*/ 28 w 72"/>
                  <a:gd name="T77" fmla="*/ 69 h 110"/>
                  <a:gd name="T78" fmla="*/ 29 w 72"/>
                  <a:gd name="T79" fmla="*/ 63 h 110"/>
                  <a:gd name="T80" fmla="*/ 30 w 72"/>
                  <a:gd name="T81" fmla="*/ 57 h 110"/>
                  <a:gd name="T82" fmla="*/ 25 w 72"/>
                  <a:gd name="T83" fmla="*/ 58 h 110"/>
                  <a:gd name="T84" fmla="*/ 24 w 72"/>
                  <a:gd name="T85" fmla="*/ 51 h 110"/>
                  <a:gd name="T86" fmla="*/ 24 w 72"/>
                  <a:gd name="T87" fmla="*/ 48 h 110"/>
                  <a:gd name="T88" fmla="*/ 17 w 72"/>
                  <a:gd name="T89" fmla="*/ 50 h 110"/>
                  <a:gd name="T90" fmla="*/ 11 w 72"/>
                  <a:gd name="T91" fmla="*/ 52 h 110"/>
                  <a:gd name="T92" fmla="*/ 10 w 72"/>
                  <a:gd name="T93" fmla="*/ 46 h 110"/>
                  <a:gd name="T94" fmla="*/ 11 w 72"/>
                  <a:gd name="T95" fmla="*/ 38 h 110"/>
                  <a:gd name="T96" fmla="*/ 10 w 72"/>
                  <a:gd name="T97" fmla="*/ 34 h 110"/>
                  <a:gd name="T98" fmla="*/ 7 w 72"/>
                  <a:gd name="T99" fmla="*/ 35 h 110"/>
                  <a:gd name="T100" fmla="*/ 6 w 72"/>
                  <a:gd name="T101" fmla="*/ 34 h 110"/>
                  <a:gd name="T102" fmla="*/ 5 w 72"/>
                  <a:gd name="T103" fmla="*/ 41 h 110"/>
                  <a:gd name="T104" fmla="*/ 4 w 72"/>
                  <a:gd name="T105" fmla="*/ 40 h 110"/>
                  <a:gd name="T106" fmla="*/ 4 w 72"/>
                  <a:gd name="T107" fmla="*/ 34 h 110"/>
                  <a:gd name="T108" fmla="*/ 7 w 72"/>
                  <a:gd name="T109" fmla="*/ 27 h 110"/>
                  <a:gd name="T110" fmla="*/ 2 w 72"/>
                  <a:gd name="T111" fmla="*/ 28 h 110"/>
                  <a:gd name="T112" fmla="*/ 2 w 72"/>
                  <a:gd name="T113" fmla="*/ 24 h 110"/>
                  <a:gd name="T114" fmla="*/ 5 w 72"/>
                  <a:gd name="T115" fmla="*/ 17 h 110"/>
                  <a:gd name="T116" fmla="*/ 2 w 72"/>
                  <a:gd name="T117" fmla="*/ 15 h 110"/>
                  <a:gd name="T118" fmla="*/ 4 w 72"/>
                  <a:gd name="T119" fmla="*/ 11 h 110"/>
                  <a:gd name="T120" fmla="*/ 6 w 72"/>
                  <a:gd name="T121" fmla="*/ 8 h 1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10"/>
                  <a:gd name="T185" fmla="*/ 72 w 72"/>
                  <a:gd name="T186" fmla="*/ 110 h 1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10">
                    <a:moveTo>
                      <a:pt x="7" y="5"/>
                    </a:moveTo>
                    <a:lnTo>
                      <a:pt x="8" y="5"/>
                    </a:lnTo>
                    <a:lnTo>
                      <a:pt x="9" y="5"/>
                    </a:lnTo>
                    <a:lnTo>
                      <a:pt x="9" y="4"/>
                    </a:lnTo>
                    <a:lnTo>
                      <a:pt x="9" y="3"/>
                    </a:lnTo>
                    <a:lnTo>
                      <a:pt x="9" y="2"/>
                    </a:lnTo>
                    <a:lnTo>
                      <a:pt x="10" y="1"/>
                    </a:lnTo>
                    <a:lnTo>
                      <a:pt x="12" y="1"/>
                    </a:lnTo>
                    <a:lnTo>
                      <a:pt x="12" y="0"/>
                    </a:lnTo>
                    <a:lnTo>
                      <a:pt x="13" y="1"/>
                    </a:lnTo>
                    <a:lnTo>
                      <a:pt x="14" y="1"/>
                    </a:lnTo>
                    <a:lnTo>
                      <a:pt x="16" y="1"/>
                    </a:lnTo>
                    <a:lnTo>
                      <a:pt x="17" y="1"/>
                    </a:lnTo>
                    <a:lnTo>
                      <a:pt x="19" y="1"/>
                    </a:lnTo>
                    <a:lnTo>
                      <a:pt x="20" y="1"/>
                    </a:lnTo>
                    <a:lnTo>
                      <a:pt x="23" y="0"/>
                    </a:lnTo>
                    <a:lnTo>
                      <a:pt x="24" y="0"/>
                    </a:lnTo>
                    <a:lnTo>
                      <a:pt x="25" y="0"/>
                    </a:lnTo>
                    <a:lnTo>
                      <a:pt x="27" y="0"/>
                    </a:lnTo>
                    <a:lnTo>
                      <a:pt x="27" y="2"/>
                    </a:lnTo>
                    <a:lnTo>
                      <a:pt x="27" y="3"/>
                    </a:lnTo>
                    <a:lnTo>
                      <a:pt x="24" y="5"/>
                    </a:lnTo>
                    <a:lnTo>
                      <a:pt x="23" y="6"/>
                    </a:lnTo>
                    <a:lnTo>
                      <a:pt x="20" y="8"/>
                    </a:lnTo>
                    <a:lnTo>
                      <a:pt x="18" y="10"/>
                    </a:lnTo>
                    <a:lnTo>
                      <a:pt x="18" y="9"/>
                    </a:lnTo>
                    <a:lnTo>
                      <a:pt x="18" y="11"/>
                    </a:lnTo>
                    <a:lnTo>
                      <a:pt x="20" y="11"/>
                    </a:lnTo>
                    <a:lnTo>
                      <a:pt x="19" y="12"/>
                    </a:lnTo>
                    <a:lnTo>
                      <a:pt x="16" y="12"/>
                    </a:lnTo>
                    <a:lnTo>
                      <a:pt x="16" y="13"/>
                    </a:lnTo>
                    <a:lnTo>
                      <a:pt x="18" y="13"/>
                    </a:lnTo>
                    <a:lnTo>
                      <a:pt x="18" y="14"/>
                    </a:lnTo>
                    <a:lnTo>
                      <a:pt x="18" y="15"/>
                    </a:lnTo>
                    <a:lnTo>
                      <a:pt x="19" y="14"/>
                    </a:lnTo>
                    <a:lnTo>
                      <a:pt x="21" y="13"/>
                    </a:lnTo>
                    <a:lnTo>
                      <a:pt x="24" y="12"/>
                    </a:lnTo>
                    <a:lnTo>
                      <a:pt x="26" y="12"/>
                    </a:lnTo>
                    <a:lnTo>
                      <a:pt x="28" y="13"/>
                    </a:lnTo>
                    <a:lnTo>
                      <a:pt x="30" y="12"/>
                    </a:lnTo>
                    <a:lnTo>
                      <a:pt x="31" y="12"/>
                    </a:lnTo>
                    <a:lnTo>
                      <a:pt x="33" y="13"/>
                    </a:lnTo>
                    <a:lnTo>
                      <a:pt x="36" y="12"/>
                    </a:lnTo>
                    <a:lnTo>
                      <a:pt x="38" y="12"/>
                    </a:lnTo>
                    <a:lnTo>
                      <a:pt x="38" y="13"/>
                    </a:lnTo>
                    <a:lnTo>
                      <a:pt x="39" y="14"/>
                    </a:lnTo>
                    <a:lnTo>
                      <a:pt x="39" y="15"/>
                    </a:lnTo>
                    <a:lnTo>
                      <a:pt x="39" y="16"/>
                    </a:lnTo>
                    <a:lnTo>
                      <a:pt x="38" y="17"/>
                    </a:lnTo>
                    <a:lnTo>
                      <a:pt x="38" y="18"/>
                    </a:lnTo>
                    <a:lnTo>
                      <a:pt x="37" y="18"/>
                    </a:lnTo>
                    <a:lnTo>
                      <a:pt x="36" y="20"/>
                    </a:lnTo>
                    <a:lnTo>
                      <a:pt x="36" y="21"/>
                    </a:lnTo>
                    <a:lnTo>
                      <a:pt x="35" y="22"/>
                    </a:lnTo>
                    <a:lnTo>
                      <a:pt x="35" y="23"/>
                    </a:lnTo>
                    <a:lnTo>
                      <a:pt x="35" y="24"/>
                    </a:lnTo>
                    <a:lnTo>
                      <a:pt x="34" y="24"/>
                    </a:lnTo>
                    <a:lnTo>
                      <a:pt x="34" y="25"/>
                    </a:lnTo>
                    <a:lnTo>
                      <a:pt x="33" y="26"/>
                    </a:lnTo>
                    <a:lnTo>
                      <a:pt x="33" y="27"/>
                    </a:lnTo>
                    <a:lnTo>
                      <a:pt x="32" y="28"/>
                    </a:lnTo>
                    <a:lnTo>
                      <a:pt x="31" y="29"/>
                    </a:lnTo>
                    <a:lnTo>
                      <a:pt x="29" y="29"/>
                    </a:lnTo>
                    <a:lnTo>
                      <a:pt x="30" y="30"/>
                    </a:lnTo>
                    <a:lnTo>
                      <a:pt x="31" y="31"/>
                    </a:lnTo>
                    <a:lnTo>
                      <a:pt x="32" y="32"/>
                    </a:lnTo>
                    <a:lnTo>
                      <a:pt x="30" y="32"/>
                    </a:lnTo>
                    <a:lnTo>
                      <a:pt x="29" y="32"/>
                    </a:lnTo>
                    <a:lnTo>
                      <a:pt x="27" y="33"/>
                    </a:lnTo>
                    <a:lnTo>
                      <a:pt x="26" y="33"/>
                    </a:lnTo>
                    <a:lnTo>
                      <a:pt x="26" y="34"/>
                    </a:lnTo>
                    <a:lnTo>
                      <a:pt x="26" y="35"/>
                    </a:lnTo>
                    <a:lnTo>
                      <a:pt x="27" y="35"/>
                    </a:lnTo>
                    <a:lnTo>
                      <a:pt x="28" y="35"/>
                    </a:lnTo>
                    <a:lnTo>
                      <a:pt x="30" y="35"/>
                    </a:lnTo>
                    <a:lnTo>
                      <a:pt x="31" y="34"/>
                    </a:lnTo>
                    <a:lnTo>
                      <a:pt x="32" y="34"/>
                    </a:lnTo>
                    <a:lnTo>
                      <a:pt x="34" y="35"/>
                    </a:lnTo>
                    <a:lnTo>
                      <a:pt x="35" y="36"/>
                    </a:lnTo>
                    <a:lnTo>
                      <a:pt x="37" y="37"/>
                    </a:lnTo>
                    <a:lnTo>
                      <a:pt x="38" y="38"/>
                    </a:lnTo>
                    <a:lnTo>
                      <a:pt x="40" y="40"/>
                    </a:lnTo>
                    <a:lnTo>
                      <a:pt x="42" y="41"/>
                    </a:lnTo>
                    <a:lnTo>
                      <a:pt x="42" y="42"/>
                    </a:lnTo>
                    <a:lnTo>
                      <a:pt x="42" y="43"/>
                    </a:lnTo>
                    <a:lnTo>
                      <a:pt x="42" y="44"/>
                    </a:lnTo>
                    <a:lnTo>
                      <a:pt x="42" y="46"/>
                    </a:lnTo>
                    <a:lnTo>
                      <a:pt x="43" y="47"/>
                    </a:lnTo>
                    <a:lnTo>
                      <a:pt x="44" y="49"/>
                    </a:lnTo>
                    <a:lnTo>
                      <a:pt x="45" y="51"/>
                    </a:lnTo>
                    <a:lnTo>
                      <a:pt x="46" y="52"/>
                    </a:lnTo>
                    <a:lnTo>
                      <a:pt x="46" y="53"/>
                    </a:lnTo>
                    <a:lnTo>
                      <a:pt x="49" y="53"/>
                    </a:lnTo>
                    <a:lnTo>
                      <a:pt x="50" y="54"/>
                    </a:lnTo>
                    <a:lnTo>
                      <a:pt x="52" y="56"/>
                    </a:lnTo>
                    <a:lnTo>
                      <a:pt x="53" y="57"/>
                    </a:lnTo>
                    <a:lnTo>
                      <a:pt x="54" y="59"/>
                    </a:lnTo>
                    <a:lnTo>
                      <a:pt x="55" y="61"/>
                    </a:lnTo>
                    <a:lnTo>
                      <a:pt x="56" y="62"/>
                    </a:lnTo>
                    <a:lnTo>
                      <a:pt x="57" y="63"/>
                    </a:lnTo>
                    <a:lnTo>
                      <a:pt x="58" y="65"/>
                    </a:lnTo>
                    <a:lnTo>
                      <a:pt x="57" y="65"/>
                    </a:lnTo>
                    <a:lnTo>
                      <a:pt x="56" y="65"/>
                    </a:lnTo>
                    <a:lnTo>
                      <a:pt x="55" y="65"/>
                    </a:lnTo>
                    <a:lnTo>
                      <a:pt x="54" y="64"/>
                    </a:lnTo>
                    <a:lnTo>
                      <a:pt x="53" y="64"/>
                    </a:lnTo>
                    <a:lnTo>
                      <a:pt x="54" y="65"/>
                    </a:lnTo>
                    <a:lnTo>
                      <a:pt x="55" y="66"/>
                    </a:lnTo>
                    <a:lnTo>
                      <a:pt x="56" y="66"/>
                    </a:lnTo>
                    <a:lnTo>
                      <a:pt x="57" y="67"/>
                    </a:lnTo>
                    <a:lnTo>
                      <a:pt x="58" y="68"/>
                    </a:lnTo>
                    <a:lnTo>
                      <a:pt x="59" y="69"/>
                    </a:lnTo>
                    <a:lnTo>
                      <a:pt x="59" y="70"/>
                    </a:lnTo>
                    <a:lnTo>
                      <a:pt x="59" y="71"/>
                    </a:lnTo>
                    <a:lnTo>
                      <a:pt x="59" y="72"/>
                    </a:lnTo>
                    <a:lnTo>
                      <a:pt x="58" y="73"/>
                    </a:lnTo>
                    <a:lnTo>
                      <a:pt x="57" y="74"/>
                    </a:lnTo>
                    <a:lnTo>
                      <a:pt x="56" y="75"/>
                    </a:lnTo>
                    <a:lnTo>
                      <a:pt x="57" y="75"/>
                    </a:lnTo>
                    <a:lnTo>
                      <a:pt x="58" y="75"/>
                    </a:lnTo>
                    <a:lnTo>
                      <a:pt x="59" y="75"/>
                    </a:lnTo>
                    <a:lnTo>
                      <a:pt x="59" y="76"/>
                    </a:lnTo>
                    <a:lnTo>
                      <a:pt x="60" y="75"/>
                    </a:lnTo>
                    <a:lnTo>
                      <a:pt x="61" y="74"/>
                    </a:lnTo>
                    <a:lnTo>
                      <a:pt x="63" y="74"/>
                    </a:lnTo>
                    <a:lnTo>
                      <a:pt x="65" y="73"/>
                    </a:lnTo>
                    <a:lnTo>
                      <a:pt x="67" y="74"/>
                    </a:lnTo>
                    <a:lnTo>
                      <a:pt x="68" y="74"/>
                    </a:lnTo>
                    <a:lnTo>
                      <a:pt x="70" y="75"/>
                    </a:lnTo>
                    <a:lnTo>
                      <a:pt x="72" y="77"/>
                    </a:lnTo>
                    <a:lnTo>
                      <a:pt x="72" y="79"/>
                    </a:lnTo>
                    <a:lnTo>
                      <a:pt x="72" y="81"/>
                    </a:lnTo>
                    <a:lnTo>
                      <a:pt x="71" y="84"/>
                    </a:lnTo>
                    <a:lnTo>
                      <a:pt x="70" y="85"/>
                    </a:lnTo>
                    <a:lnTo>
                      <a:pt x="68" y="86"/>
                    </a:lnTo>
                    <a:lnTo>
                      <a:pt x="68" y="87"/>
                    </a:lnTo>
                    <a:lnTo>
                      <a:pt x="68" y="88"/>
                    </a:lnTo>
                    <a:lnTo>
                      <a:pt x="66" y="88"/>
                    </a:lnTo>
                    <a:lnTo>
                      <a:pt x="65" y="88"/>
                    </a:lnTo>
                    <a:lnTo>
                      <a:pt x="64" y="88"/>
                    </a:lnTo>
                    <a:lnTo>
                      <a:pt x="63" y="89"/>
                    </a:lnTo>
                    <a:lnTo>
                      <a:pt x="64" y="89"/>
                    </a:lnTo>
                    <a:lnTo>
                      <a:pt x="65" y="89"/>
                    </a:lnTo>
                    <a:lnTo>
                      <a:pt x="64" y="90"/>
                    </a:lnTo>
                    <a:lnTo>
                      <a:pt x="64" y="91"/>
                    </a:lnTo>
                    <a:lnTo>
                      <a:pt x="62" y="91"/>
                    </a:lnTo>
                    <a:lnTo>
                      <a:pt x="63" y="92"/>
                    </a:lnTo>
                    <a:lnTo>
                      <a:pt x="63" y="94"/>
                    </a:lnTo>
                    <a:lnTo>
                      <a:pt x="65" y="94"/>
                    </a:lnTo>
                    <a:lnTo>
                      <a:pt x="67" y="94"/>
                    </a:lnTo>
                    <a:lnTo>
                      <a:pt x="69" y="94"/>
                    </a:lnTo>
                    <a:lnTo>
                      <a:pt x="69" y="96"/>
                    </a:lnTo>
                    <a:lnTo>
                      <a:pt x="67" y="97"/>
                    </a:lnTo>
                    <a:lnTo>
                      <a:pt x="65" y="98"/>
                    </a:lnTo>
                    <a:lnTo>
                      <a:pt x="64" y="99"/>
                    </a:lnTo>
                    <a:lnTo>
                      <a:pt x="62" y="99"/>
                    </a:lnTo>
                    <a:lnTo>
                      <a:pt x="59" y="100"/>
                    </a:lnTo>
                    <a:lnTo>
                      <a:pt x="57" y="100"/>
                    </a:lnTo>
                    <a:lnTo>
                      <a:pt x="55" y="100"/>
                    </a:lnTo>
                    <a:lnTo>
                      <a:pt x="54" y="100"/>
                    </a:lnTo>
                    <a:lnTo>
                      <a:pt x="50" y="101"/>
                    </a:lnTo>
                    <a:lnTo>
                      <a:pt x="49" y="101"/>
                    </a:lnTo>
                    <a:lnTo>
                      <a:pt x="48" y="100"/>
                    </a:lnTo>
                    <a:lnTo>
                      <a:pt x="47" y="100"/>
                    </a:lnTo>
                    <a:lnTo>
                      <a:pt x="46" y="100"/>
                    </a:lnTo>
                    <a:lnTo>
                      <a:pt x="45" y="100"/>
                    </a:lnTo>
                    <a:lnTo>
                      <a:pt x="44" y="99"/>
                    </a:lnTo>
                    <a:lnTo>
                      <a:pt x="44" y="100"/>
                    </a:lnTo>
                    <a:lnTo>
                      <a:pt x="43" y="101"/>
                    </a:lnTo>
                    <a:lnTo>
                      <a:pt x="42" y="101"/>
                    </a:lnTo>
                    <a:lnTo>
                      <a:pt x="40" y="101"/>
                    </a:lnTo>
                    <a:lnTo>
                      <a:pt x="38" y="101"/>
                    </a:lnTo>
                    <a:lnTo>
                      <a:pt x="38" y="102"/>
                    </a:lnTo>
                    <a:lnTo>
                      <a:pt x="37" y="103"/>
                    </a:lnTo>
                    <a:lnTo>
                      <a:pt x="35" y="102"/>
                    </a:lnTo>
                    <a:lnTo>
                      <a:pt x="34" y="103"/>
                    </a:lnTo>
                    <a:lnTo>
                      <a:pt x="33" y="103"/>
                    </a:lnTo>
                    <a:lnTo>
                      <a:pt x="32" y="102"/>
                    </a:lnTo>
                    <a:lnTo>
                      <a:pt x="31" y="102"/>
                    </a:lnTo>
                    <a:lnTo>
                      <a:pt x="30" y="101"/>
                    </a:lnTo>
                    <a:lnTo>
                      <a:pt x="28" y="102"/>
                    </a:lnTo>
                    <a:lnTo>
                      <a:pt x="26" y="102"/>
                    </a:lnTo>
                    <a:lnTo>
                      <a:pt x="25" y="102"/>
                    </a:lnTo>
                    <a:lnTo>
                      <a:pt x="24" y="102"/>
                    </a:lnTo>
                    <a:lnTo>
                      <a:pt x="24" y="104"/>
                    </a:lnTo>
                    <a:lnTo>
                      <a:pt x="23" y="106"/>
                    </a:lnTo>
                    <a:lnTo>
                      <a:pt x="22" y="107"/>
                    </a:lnTo>
                    <a:lnTo>
                      <a:pt x="21" y="107"/>
                    </a:lnTo>
                    <a:lnTo>
                      <a:pt x="20" y="106"/>
                    </a:lnTo>
                    <a:lnTo>
                      <a:pt x="19" y="106"/>
                    </a:lnTo>
                    <a:lnTo>
                      <a:pt x="18" y="106"/>
                    </a:lnTo>
                    <a:lnTo>
                      <a:pt x="17" y="106"/>
                    </a:lnTo>
                    <a:lnTo>
                      <a:pt x="16" y="106"/>
                    </a:lnTo>
                    <a:lnTo>
                      <a:pt x="14" y="106"/>
                    </a:lnTo>
                    <a:lnTo>
                      <a:pt x="13" y="106"/>
                    </a:lnTo>
                    <a:lnTo>
                      <a:pt x="12" y="107"/>
                    </a:lnTo>
                    <a:lnTo>
                      <a:pt x="10" y="108"/>
                    </a:lnTo>
                    <a:lnTo>
                      <a:pt x="9" y="109"/>
                    </a:lnTo>
                    <a:lnTo>
                      <a:pt x="9" y="110"/>
                    </a:lnTo>
                    <a:lnTo>
                      <a:pt x="8" y="109"/>
                    </a:lnTo>
                    <a:lnTo>
                      <a:pt x="7" y="109"/>
                    </a:lnTo>
                    <a:lnTo>
                      <a:pt x="5" y="109"/>
                    </a:lnTo>
                    <a:lnTo>
                      <a:pt x="4" y="110"/>
                    </a:lnTo>
                    <a:lnTo>
                      <a:pt x="4" y="109"/>
                    </a:lnTo>
                    <a:lnTo>
                      <a:pt x="5" y="108"/>
                    </a:lnTo>
                    <a:lnTo>
                      <a:pt x="6" y="107"/>
                    </a:lnTo>
                    <a:lnTo>
                      <a:pt x="8" y="107"/>
                    </a:lnTo>
                    <a:lnTo>
                      <a:pt x="9" y="105"/>
                    </a:lnTo>
                    <a:lnTo>
                      <a:pt x="10" y="104"/>
                    </a:lnTo>
                    <a:lnTo>
                      <a:pt x="12" y="102"/>
                    </a:lnTo>
                    <a:lnTo>
                      <a:pt x="14" y="100"/>
                    </a:lnTo>
                    <a:lnTo>
                      <a:pt x="16" y="98"/>
                    </a:lnTo>
                    <a:lnTo>
                      <a:pt x="17" y="97"/>
                    </a:lnTo>
                    <a:lnTo>
                      <a:pt x="18" y="96"/>
                    </a:lnTo>
                    <a:lnTo>
                      <a:pt x="21" y="95"/>
                    </a:lnTo>
                    <a:lnTo>
                      <a:pt x="23" y="95"/>
                    </a:lnTo>
                    <a:lnTo>
                      <a:pt x="26" y="95"/>
                    </a:lnTo>
                    <a:lnTo>
                      <a:pt x="28" y="95"/>
                    </a:lnTo>
                    <a:lnTo>
                      <a:pt x="29" y="94"/>
                    </a:lnTo>
                    <a:lnTo>
                      <a:pt x="29" y="93"/>
                    </a:lnTo>
                    <a:lnTo>
                      <a:pt x="30" y="92"/>
                    </a:lnTo>
                    <a:lnTo>
                      <a:pt x="32" y="91"/>
                    </a:lnTo>
                    <a:lnTo>
                      <a:pt x="33" y="90"/>
                    </a:lnTo>
                    <a:lnTo>
                      <a:pt x="32" y="89"/>
                    </a:lnTo>
                    <a:lnTo>
                      <a:pt x="31" y="89"/>
                    </a:lnTo>
                    <a:lnTo>
                      <a:pt x="30" y="90"/>
                    </a:lnTo>
                    <a:lnTo>
                      <a:pt x="29" y="91"/>
                    </a:lnTo>
                    <a:lnTo>
                      <a:pt x="28" y="91"/>
                    </a:lnTo>
                    <a:lnTo>
                      <a:pt x="27" y="92"/>
                    </a:lnTo>
                    <a:lnTo>
                      <a:pt x="26" y="93"/>
                    </a:lnTo>
                    <a:lnTo>
                      <a:pt x="24" y="93"/>
                    </a:lnTo>
                    <a:lnTo>
                      <a:pt x="23" y="93"/>
                    </a:lnTo>
                    <a:lnTo>
                      <a:pt x="23" y="92"/>
                    </a:lnTo>
                    <a:lnTo>
                      <a:pt x="21" y="91"/>
                    </a:lnTo>
                    <a:lnTo>
                      <a:pt x="21" y="90"/>
                    </a:lnTo>
                    <a:lnTo>
                      <a:pt x="20" y="90"/>
                    </a:lnTo>
                    <a:lnTo>
                      <a:pt x="19" y="91"/>
                    </a:lnTo>
                    <a:lnTo>
                      <a:pt x="17" y="91"/>
                    </a:lnTo>
                    <a:lnTo>
                      <a:pt x="16" y="90"/>
                    </a:lnTo>
                    <a:lnTo>
                      <a:pt x="16" y="89"/>
                    </a:lnTo>
                    <a:lnTo>
                      <a:pt x="16" y="88"/>
                    </a:lnTo>
                    <a:lnTo>
                      <a:pt x="15" y="88"/>
                    </a:lnTo>
                    <a:lnTo>
                      <a:pt x="13" y="89"/>
                    </a:lnTo>
                    <a:lnTo>
                      <a:pt x="12" y="90"/>
                    </a:lnTo>
                    <a:lnTo>
                      <a:pt x="11" y="90"/>
                    </a:lnTo>
                    <a:lnTo>
                      <a:pt x="10" y="90"/>
                    </a:lnTo>
                    <a:lnTo>
                      <a:pt x="9" y="90"/>
                    </a:lnTo>
                    <a:lnTo>
                      <a:pt x="9" y="89"/>
                    </a:lnTo>
                    <a:lnTo>
                      <a:pt x="8" y="88"/>
                    </a:lnTo>
                    <a:lnTo>
                      <a:pt x="8" y="87"/>
                    </a:lnTo>
                    <a:lnTo>
                      <a:pt x="9" y="87"/>
                    </a:lnTo>
                    <a:lnTo>
                      <a:pt x="11" y="86"/>
                    </a:lnTo>
                    <a:lnTo>
                      <a:pt x="13" y="85"/>
                    </a:lnTo>
                    <a:lnTo>
                      <a:pt x="14" y="84"/>
                    </a:lnTo>
                    <a:lnTo>
                      <a:pt x="16" y="83"/>
                    </a:lnTo>
                    <a:lnTo>
                      <a:pt x="18" y="82"/>
                    </a:lnTo>
                    <a:lnTo>
                      <a:pt x="19" y="80"/>
                    </a:lnTo>
                    <a:lnTo>
                      <a:pt x="20" y="79"/>
                    </a:lnTo>
                    <a:lnTo>
                      <a:pt x="19" y="78"/>
                    </a:lnTo>
                    <a:lnTo>
                      <a:pt x="18" y="78"/>
                    </a:lnTo>
                    <a:lnTo>
                      <a:pt x="18" y="77"/>
                    </a:lnTo>
                    <a:lnTo>
                      <a:pt x="18" y="75"/>
                    </a:lnTo>
                    <a:lnTo>
                      <a:pt x="18" y="74"/>
                    </a:lnTo>
                    <a:lnTo>
                      <a:pt x="16" y="74"/>
                    </a:lnTo>
                    <a:lnTo>
                      <a:pt x="14" y="75"/>
                    </a:lnTo>
                    <a:lnTo>
                      <a:pt x="13" y="75"/>
                    </a:lnTo>
                    <a:lnTo>
                      <a:pt x="15" y="73"/>
                    </a:lnTo>
                    <a:lnTo>
                      <a:pt x="17" y="72"/>
                    </a:lnTo>
                    <a:lnTo>
                      <a:pt x="19" y="70"/>
                    </a:lnTo>
                    <a:lnTo>
                      <a:pt x="21" y="69"/>
                    </a:lnTo>
                    <a:lnTo>
                      <a:pt x="24" y="69"/>
                    </a:lnTo>
                    <a:lnTo>
                      <a:pt x="26" y="69"/>
                    </a:lnTo>
                    <a:lnTo>
                      <a:pt x="28" y="69"/>
                    </a:lnTo>
                    <a:lnTo>
                      <a:pt x="29" y="68"/>
                    </a:lnTo>
                    <a:lnTo>
                      <a:pt x="29" y="67"/>
                    </a:lnTo>
                    <a:lnTo>
                      <a:pt x="28" y="67"/>
                    </a:lnTo>
                    <a:lnTo>
                      <a:pt x="28" y="66"/>
                    </a:lnTo>
                    <a:lnTo>
                      <a:pt x="29" y="65"/>
                    </a:lnTo>
                    <a:lnTo>
                      <a:pt x="30" y="64"/>
                    </a:lnTo>
                    <a:lnTo>
                      <a:pt x="29" y="63"/>
                    </a:lnTo>
                    <a:lnTo>
                      <a:pt x="28" y="63"/>
                    </a:lnTo>
                    <a:lnTo>
                      <a:pt x="29" y="62"/>
                    </a:lnTo>
                    <a:lnTo>
                      <a:pt x="30" y="61"/>
                    </a:lnTo>
                    <a:lnTo>
                      <a:pt x="30" y="60"/>
                    </a:lnTo>
                    <a:lnTo>
                      <a:pt x="30" y="58"/>
                    </a:lnTo>
                    <a:lnTo>
                      <a:pt x="31" y="58"/>
                    </a:lnTo>
                    <a:lnTo>
                      <a:pt x="30" y="57"/>
                    </a:lnTo>
                    <a:lnTo>
                      <a:pt x="29" y="59"/>
                    </a:lnTo>
                    <a:lnTo>
                      <a:pt x="27" y="59"/>
                    </a:lnTo>
                    <a:lnTo>
                      <a:pt x="26" y="59"/>
                    </a:lnTo>
                    <a:lnTo>
                      <a:pt x="26" y="58"/>
                    </a:lnTo>
                    <a:lnTo>
                      <a:pt x="25" y="58"/>
                    </a:lnTo>
                    <a:lnTo>
                      <a:pt x="25" y="57"/>
                    </a:lnTo>
                    <a:lnTo>
                      <a:pt x="25" y="58"/>
                    </a:lnTo>
                    <a:lnTo>
                      <a:pt x="24" y="57"/>
                    </a:lnTo>
                    <a:lnTo>
                      <a:pt x="24" y="56"/>
                    </a:lnTo>
                    <a:lnTo>
                      <a:pt x="23" y="55"/>
                    </a:lnTo>
                    <a:lnTo>
                      <a:pt x="23" y="54"/>
                    </a:lnTo>
                    <a:lnTo>
                      <a:pt x="23" y="53"/>
                    </a:lnTo>
                    <a:lnTo>
                      <a:pt x="24" y="52"/>
                    </a:lnTo>
                    <a:lnTo>
                      <a:pt x="24" y="51"/>
                    </a:lnTo>
                    <a:lnTo>
                      <a:pt x="25" y="50"/>
                    </a:lnTo>
                    <a:lnTo>
                      <a:pt x="26" y="49"/>
                    </a:lnTo>
                    <a:lnTo>
                      <a:pt x="27" y="49"/>
                    </a:lnTo>
                    <a:lnTo>
                      <a:pt x="28" y="48"/>
                    </a:lnTo>
                    <a:lnTo>
                      <a:pt x="26" y="48"/>
                    </a:lnTo>
                    <a:lnTo>
                      <a:pt x="25" y="48"/>
                    </a:lnTo>
                    <a:lnTo>
                      <a:pt x="24" y="48"/>
                    </a:lnTo>
                    <a:lnTo>
                      <a:pt x="23" y="49"/>
                    </a:lnTo>
                    <a:lnTo>
                      <a:pt x="22" y="49"/>
                    </a:lnTo>
                    <a:lnTo>
                      <a:pt x="21" y="49"/>
                    </a:lnTo>
                    <a:lnTo>
                      <a:pt x="21" y="50"/>
                    </a:lnTo>
                    <a:lnTo>
                      <a:pt x="20" y="50"/>
                    </a:lnTo>
                    <a:lnTo>
                      <a:pt x="18" y="50"/>
                    </a:lnTo>
                    <a:lnTo>
                      <a:pt x="17" y="50"/>
                    </a:lnTo>
                    <a:lnTo>
                      <a:pt x="16" y="50"/>
                    </a:lnTo>
                    <a:lnTo>
                      <a:pt x="16" y="51"/>
                    </a:lnTo>
                    <a:lnTo>
                      <a:pt x="15" y="52"/>
                    </a:lnTo>
                    <a:lnTo>
                      <a:pt x="14" y="51"/>
                    </a:lnTo>
                    <a:lnTo>
                      <a:pt x="13" y="50"/>
                    </a:lnTo>
                    <a:lnTo>
                      <a:pt x="11" y="50"/>
                    </a:lnTo>
                    <a:lnTo>
                      <a:pt x="11" y="52"/>
                    </a:lnTo>
                    <a:lnTo>
                      <a:pt x="10" y="52"/>
                    </a:lnTo>
                    <a:lnTo>
                      <a:pt x="9" y="50"/>
                    </a:lnTo>
                    <a:lnTo>
                      <a:pt x="8" y="49"/>
                    </a:lnTo>
                    <a:lnTo>
                      <a:pt x="9" y="48"/>
                    </a:lnTo>
                    <a:lnTo>
                      <a:pt x="10" y="49"/>
                    </a:lnTo>
                    <a:lnTo>
                      <a:pt x="10" y="47"/>
                    </a:lnTo>
                    <a:lnTo>
                      <a:pt x="10" y="46"/>
                    </a:lnTo>
                    <a:lnTo>
                      <a:pt x="11" y="44"/>
                    </a:lnTo>
                    <a:lnTo>
                      <a:pt x="12" y="43"/>
                    </a:lnTo>
                    <a:lnTo>
                      <a:pt x="13" y="41"/>
                    </a:lnTo>
                    <a:lnTo>
                      <a:pt x="13" y="40"/>
                    </a:lnTo>
                    <a:lnTo>
                      <a:pt x="12" y="39"/>
                    </a:lnTo>
                    <a:lnTo>
                      <a:pt x="11" y="39"/>
                    </a:lnTo>
                    <a:lnTo>
                      <a:pt x="11" y="38"/>
                    </a:lnTo>
                    <a:lnTo>
                      <a:pt x="11" y="37"/>
                    </a:lnTo>
                    <a:lnTo>
                      <a:pt x="12" y="36"/>
                    </a:lnTo>
                    <a:lnTo>
                      <a:pt x="12" y="35"/>
                    </a:lnTo>
                    <a:lnTo>
                      <a:pt x="13" y="35"/>
                    </a:lnTo>
                    <a:lnTo>
                      <a:pt x="12" y="34"/>
                    </a:lnTo>
                    <a:lnTo>
                      <a:pt x="11" y="34"/>
                    </a:lnTo>
                    <a:lnTo>
                      <a:pt x="10" y="34"/>
                    </a:lnTo>
                    <a:lnTo>
                      <a:pt x="10" y="35"/>
                    </a:lnTo>
                    <a:lnTo>
                      <a:pt x="10" y="36"/>
                    </a:lnTo>
                    <a:lnTo>
                      <a:pt x="9" y="35"/>
                    </a:lnTo>
                    <a:lnTo>
                      <a:pt x="8" y="36"/>
                    </a:lnTo>
                    <a:lnTo>
                      <a:pt x="7" y="37"/>
                    </a:lnTo>
                    <a:lnTo>
                      <a:pt x="7" y="36"/>
                    </a:lnTo>
                    <a:lnTo>
                      <a:pt x="7" y="35"/>
                    </a:lnTo>
                    <a:lnTo>
                      <a:pt x="8" y="34"/>
                    </a:lnTo>
                    <a:lnTo>
                      <a:pt x="9" y="33"/>
                    </a:lnTo>
                    <a:lnTo>
                      <a:pt x="9" y="32"/>
                    </a:lnTo>
                    <a:lnTo>
                      <a:pt x="8" y="32"/>
                    </a:lnTo>
                    <a:lnTo>
                      <a:pt x="7" y="33"/>
                    </a:lnTo>
                    <a:lnTo>
                      <a:pt x="7" y="34"/>
                    </a:lnTo>
                    <a:lnTo>
                      <a:pt x="6" y="34"/>
                    </a:lnTo>
                    <a:lnTo>
                      <a:pt x="6" y="35"/>
                    </a:lnTo>
                    <a:lnTo>
                      <a:pt x="7" y="36"/>
                    </a:lnTo>
                    <a:lnTo>
                      <a:pt x="7" y="37"/>
                    </a:lnTo>
                    <a:lnTo>
                      <a:pt x="7" y="38"/>
                    </a:lnTo>
                    <a:lnTo>
                      <a:pt x="6" y="39"/>
                    </a:lnTo>
                    <a:lnTo>
                      <a:pt x="6" y="40"/>
                    </a:lnTo>
                    <a:lnTo>
                      <a:pt x="5" y="41"/>
                    </a:lnTo>
                    <a:lnTo>
                      <a:pt x="4" y="43"/>
                    </a:lnTo>
                    <a:lnTo>
                      <a:pt x="4" y="44"/>
                    </a:lnTo>
                    <a:lnTo>
                      <a:pt x="3" y="44"/>
                    </a:lnTo>
                    <a:lnTo>
                      <a:pt x="3" y="43"/>
                    </a:lnTo>
                    <a:lnTo>
                      <a:pt x="3" y="42"/>
                    </a:lnTo>
                    <a:lnTo>
                      <a:pt x="3" y="41"/>
                    </a:lnTo>
                    <a:lnTo>
                      <a:pt x="4" y="40"/>
                    </a:lnTo>
                    <a:lnTo>
                      <a:pt x="5" y="39"/>
                    </a:lnTo>
                    <a:lnTo>
                      <a:pt x="5" y="38"/>
                    </a:lnTo>
                    <a:lnTo>
                      <a:pt x="5" y="37"/>
                    </a:lnTo>
                    <a:lnTo>
                      <a:pt x="4" y="37"/>
                    </a:lnTo>
                    <a:lnTo>
                      <a:pt x="4" y="36"/>
                    </a:lnTo>
                    <a:lnTo>
                      <a:pt x="4" y="35"/>
                    </a:lnTo>
                    <a:lnTo>
                      <a:pt x="4" y="34"/>
                    </a:lnTo>
                    <a:lnTo>
                      <a:pt x="5" y="33"/>
                    </a:lnTo>
                    <a:lnTo>
                      <a:pt x="5" y="32"/>
                    </a:lnTo>
                    <a:lnTo>
                      <a:pt x="5" y="31"/>
                    </a:lnTo>
                    <a:lnTo>
                      <a:pt x="6" y="30"/>
                    </a:lnTo>
                    <a:lnTo>
                      <a:pt x="6" y="29"/>
                    </a:lnTo>
                    <a:lnTo>
                      <a:pt x="7" y="28"/>
                    </a:lnTo>
                    <a:lnTo>
                      <a:pt x="7" y="27"/>
                    </a:lnTo>
                    <a:lnTo>
                      <a:pt x="7" y="26"/>
                    </a:lnTo>
                    <a:lnTo>
                      <a:pt x="6" y="27"/>
                    </a:lnTo>
                    <a:lnTo>
                      <a:pt x="5" y="28"/>
                    </a:lnTo>
                    <a:lnTo>
                      <a:pt x="4" y="28"/>
                    </a:lnTo>
                    <a:lnTo>
                      <a:pt x="4" y="29"/>
                    </a:lnTo>
                    <a:lnTo>
                      <a:pt x="3" y="28"/>
                    </a:lnTo>
                    <a:lnTo>
                      <a:pt x="2" y="28"/>
                    </a:lnTo>
                    <a:lnTo>
                      <a:pt x="1" y="27"/>
                    </a:lnTo>
                    <a:lnTo>
                      <a:pt x="1" y="26"/>
                    </a:lnTo>
                    <a:lnTo>
                      <a:pt x="0" y="26"/>
                    </a:lnTo>
                    <a:lnTo>
                      <a:pt x="0" y="25"/>
                    </a:lnTo>
                    <a:lnTo>
                      <a:pt x="1" y="25"/>
                    </a:lnTo>
                    <a:lnTo>
                      <a:pt x="2" y="25"/>
                    </a:lnTo>
                    <a:lnTo>
                      <a:pt x="2" y="24"/>
                    </a:lnTo>
                    <a:lnTo>
                      <a:pt x="2" y="23"/>
                    </a:lnTo>
                    <a:lnTo>
                      <a:pt x="3" y="22"/>
                    </a:lnTo>
                    <a:lnTo>
                      <a:pt x="3" y="21"/>
                    </a:lnTo>
                    <a:lnTo>
                      <a:pt x="4" y="20"/>
                    </a:lnTo>
                    <a:lnTo>
                      <a:pt x="4" y="19"/>
                    </a:lnTo>
                    <a:lnTo>
                      <a:pt x="5" y="18"/>
                    </a:lnTo>
                    <a:lnTo>
                      <a:pt x="5" y="17"/>
                    </a:lnTo>
                    <a:lnTo>
                      <a:pt x="4" y="17"/>
                    </a:lnTo>
                    <a:lnTo>
                      <a:pt x="5" y="17"/>
                    </a:lnTo>
                    <a:lnTo>
                      <a:pt x="5" y="16"/>
                    </a:lnTo>
                    <a:lnTo>
                      <a:pt x="3" y="17"/>
                    </a:lnTo>
                    <a:lnTo>
                      <a:pt x="2" y="17"/>
                    </a:lnTo>
                    <a:lnTo>
                      <a:pt x="2" y="16"/>
                    </a:lnTo>
                    <a:lnTo>
                      <a:pt x="2" y="15"/>
                    </a:lnTo>
                    <a:lnTo>
                      <a:pt x="3" y="14"/>
                    </a:lnTo>
                    <a:lnTo>
                      <a:pt x="4" y="14"/>
                    </a:lnTo>
                    <a:lnTo>
                      <a:pt x="3" y="14"/>
                    </a:lnTo>
                    <a:lnTo>
                      <a:pt x="3" y="13"/>
                    </a:lnTo>
                    <a:lnTo>
                      <a:pt x="3" y="12"/>
                    </a:lnTo>
                    <a:lnTo>
                      <a:pt x="3" y="11"/>
                    </a:lnTo>
                    <a:lnTo>
                      <a:pt x="4" y="11"/>
                    </a:lnTo>
                    <a:lnTo>
                      <a:pt x="4" y="10"/>
                    </a:lnTo>
                    <a:lnTo>
                      <a:pt x="5" y="10"/>
                    </a:lnTo>
                    <a:lnTo>
                      <a:pt x="6" y="10"/>
                    </a:lnTo>
                    <a:lnTo>
                      <a:pt x="7" y="9"/>
                    </a:lnTo>
                    <a:lnTo>
                      <a:pt x="8" y="9"/>
                    </a:lnTo>
                    <a:lnTo>
                      <a:pt x="7" y="8"/>
                    </a:lnTo>
                    <a:lnTo>
                      <a:pt x="6" y="8"/>
                    </a:lnTo>
                    <a:lnTo>
                      <a:pt x="6" y="7"/>
                    </a:lnTo>
                    <a:lnTo>
                      <a:pt x="7" y="7"/>
                    </a:lnTo>
                    <a:lnTo>
                      <a:pt x="7" y="6"/>
                    </a:lnTo>
                    <a:lnTo>
                      <a:pt x="7"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8" name="D888"/>
              <p:cNvSpPr>
                <a:spLocks noChangeAspect="1"/>
              </p:cNvSpPr>
              <p:nvPr/>
            </p:nvSpPr>
            <p:spPr bwMode="auto">
              <a:xfrm>
                <a:off x="1851" y="937"/>
                <a:ext cx="3" cy="2"/>
              </a:xfrm>
              <a:custGeom>
                <a:avLst/>
                <a:gdLst>
                  <a:gd name="T0" fmla="*/ 3 w 3"/>
                  <a:gd name="T1" fmla="*/ 1 h 2"/>
                  <a:gd name="T2" fmla="*/ 2 w 3"/>
                  <a:gd name="T3" fmla="*/ 2 h 2"/>
                  <a:gd name="T4" fmla="*/ 1 w 3"/>
                  <a:gd name="T5" fmla="*/ 2 h 2"/>
                  <a:gd name="T6" fmla="*/ 0 w 3"/>
                  <a:gd name="T7" fmla="*/ 1 h 2"/>
                  <a:gd name="T8" fmla="*/ 1 w 3"/>
                  <a:gd name="T9" fmla="*/ 0 h 2"/>
                  <a:gd name="T10" fmla="*/ 2 w 3"/>
                  <a:gd name="T11" fmla="*/ 0 h 2"/>
                  <a:gd name="T12" fmla="*/ 3 w 3"/>
                  <a:gd name="T13" fmla="*/ 1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3" y="1"/>
                    </a:moveTo>
                    <a:lnTo>
                      <a:pt x="2" y="2"/>
                    </a:lnTo>
                    <a:lnTo>
                      <a:pt x="1" y="2"/>
                    </a:lnTo>
                    <a:lnTo>
                      <a:pt x="0" y="1"/>
                    </a:lnTo>
                    <a:lnTo>
                      <a:pt x="1" y="0"/>
                    </a:lnTo>
                    <a:lnTo>
                      <a:pt x="2" y="0"/>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9" name="D889"/>
              <p:cNvSpPr>
                <a:spLocks noChangeAspect="1"/>
              </p:cNvSpPr>
              <p:nvPr/>
            </p:nvSpPr>
            <p:spPr bwMode="auto">
              <a:xfrm>
                <a:off x="1823" y="904"/>
                <a:ext cx="3" cy="2"/>
              </a:xfrm>
              <a:custGeom>
                <a:avLst/>
                <a:gdLst>
                  <a:gd name="T0" fmla="*/ 0 w 3"/>
                  <a:gd name="T1" fmla="*/ 0 h 2"/>
                  <a:gd name="T2" fmla="*/ 1 w 3"/>
                  <a:gd name="T3" fmla="*/ 0 h 2"/>
                  <a:gd name="T4" fmla="*/ 2 w 3"/>
                  <a:gd name="T5" fmla="*/ 1 h 2"/>
                  <a:gd name="T6" fmla="*/ 3 w 3"/>
                  <a:gd name="T7" fmla="*/ 1 h 2"/>
                  <a:gd name="T8" fmla="*/ 2 w 3"/>
                  <a:gd name="T9" fmla="*/ 2 h 2"/>
                  <a:gd name="T10" fmla="*/ 0 w 3"/>
                  <a:gd name="T11" fmla="*/ 0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0"/>
                    </a:moveTo>
                    <a:lnTo>
                      <a:pt x="1" y="0"/>
                    </a:lnTo>
                    <a:lnTo>
                      <a:pt x="2" y="1"/>
                    </a:lnTo>
                    <a:lnTo>
                      <a:pt x="3" y="1"/>
                    </a:lnTo>
                    <a:lnTo>
                      <a:pt x="2" y="2"/>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0" name="D891"/>
              <p:cNvSpPr>
                <a:spLocks noChangeAspect="1"/>
              </p:cNvSpPr>
              <p:nvPr/>
            </p:nvSpPr>
            <p:spPr bwMode="auto">
              <a:xfrm>
                <a:off x="1815" y="875"/>
                <a:ext cx="2" cy="3"/>
              </a:xfrm>
              <a:custGeom>
                <a:avLst/>
                <a:gdLst>
                  <a:gd name="T0" fmla="*/ 0 w 2"/>
                  <a:gd name="T1" fmla="*/ 0 h 3"/>
                  <a:gd name="T2" fmla="*/ 1 w 2"/>
                  <a:gd name="T3" fmla="*/ 0 h 3"/>
                  <a:gd name="T4" fmla="*/ 2 w 2"/>
                  <a:gd name="T5" fmla="*/ 0 h 3"/>
                  <a:gd name="T6" fmla="*/ 2 w 2"/>
                  <a:gd name="T7" fmla="*/ 1 h 3"/>
                  <a:gd name="T8" fmla="*/ 2 w 2"/>
                  <a:gd name="T9" fmla="*/ 2 h 3"/>
                  <a:gd name="T10" fmla="*/ 1 w 2"/>
                  <a:gd name="T11" fmla="*/ 3 h 3"/>
                  <a:gd name="T12" fmla="*/ 0 w 2"/>
                  <a:gd name="T13" fmla="*/ 2 h 3"/>
                  <a:gd name="T14" fmla="*/ 0 w 2"/>
                  <a:gd name="T15" fmla="*/ 1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1" y="0"/>
                    </a:lnTo>
                    <a:lnTo>
                      <a:pt x="2" y="0"/>
                    </a:lnTo>
                    <a:lnTo>
                      <a:pt x="2" y="1"/>
                    </a:lnTo>
                    <a:lnTo>
                      <a:pt x="2" y="2"/>
                    </a:lnTo>
                    <a:lnTo>
                      <a:pt x="1" y="3"/>
                    </a:lnTo>
                    <a:lnTo>
                      <a:pt x="0" y="2"/>
                    </a:lnTo>
                    <a:lnTo>
                      <a:pt x="0" y="1"/>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1" name="D892"/>
              <p:cNvSpPr>
                <a:spLocks noChangeAspect="1"/>
              </p:cNvSpPr>
              <p:nvPr/>
            </p:nvSpPr>
            <p:spPr bwMode="auto">
              <a:xfrm>
                <a:off x="1804" y="872"/>
                <a:ext cx="4" cy="4"/>
              </a:xfrm>
              <a:custGeom>
                <a:avLst/>
                <a:gdLst>
                  <a:gd name="T0" fmla="*/ 3 w 4"/>
                  <a:gd name="T1" fmla="*/ 0 h 4"/>
                  <a:gd name="T2" fmla="*/ 3 w 4"/>
                  <a:gd name="T3" fmla="*/ 1 h 4"/>
                  <a:gd name="T4" fmla="*/ 4 w 4"/>
                  <a:gd name="T5" fmla="*/ 2 h 4"/>
                  <a:gd name="T6" fmla="*/ 4 w 4"/>
                  <a:gd name="T7" fmla="*/ 3 h 4"/>
                  <a:gd name="T8" fmla="*/ 2 w 4"/>
                  <a:gd name="T9" fmla="*/ 4 h 4"/>
                  <a:gd name="T10" fmla="*/ 2 w 4"/>
                  <a:gd name="T11" fmla="*/ 3 h 4"/>
                  <a:gd name="T12" fmla="*/ 2 w 4"/>
                  <a:gd name="T13" fmla="*/ 2 h 4"/>
                  <a:gd name="T14" fmla="*/ 1 w 4"/>
                  <a:gd name="T15" fmla="*/ 2 h 4"/>
                  <a:gd name="T16" fmla="*/ 0 w 4"/>
                  <a:gd name="T17" fmla="*/ 3 h 4"/>
                  <a:gd name="T18" fmla="*/ 0 w 4"/>
                  <a:gd name="T19" fmla="*/ 2 h 4"/>
                  <a:gd name="T20" fmla="*/ 1 w 4"/>
                  <a:gd name="T21" fmla="*/ 1 h 4"/>
                  <a:gd name="T22" fmla="*/ 2 w 4"/>
                  <a:gd name="T23" fmla="*/ 1 h 4"/>
                  <a:gd name="T24" fmla="*/ 3 w 4"/>
                  <a:gd name="T25" fmla="*/ 0 h 4"/>
                  <a:gd name="T26" fmla="*/ 3 w 4"/>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4"/>
                  <a:gd name="T44" fmla="*/ 4 w 4"/>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4">
                    <a:moveTo>
                      <a:pt x="3" y="0"/>
                    </a:moveTo>
                    <a:lnTo>
                      <a:pt x="3" y="1"/>
                    </a:lnTo>
                    <a:lnTo>
                      <a:pt x="4" y="2"/>
                    </a:lnTo>
                    <a:lnTo>
                      <a:pt x="4" y="3"/>
                    </a:lnTo>
                    <a:lnTo>
                      <a:pt x="2" y="4"/>
                    </a:lnTo>
                    <a:lnTo>
                      <a:pt x="2" y="3"/>
                    </a:lnTo>
                    <a:lnTo>
                      <a:pt x="2" y="2"/>
                    </a:lnTo>
                    <a:lnTo>
                      <a:pt x="1" y="2"/>
                    </a:lnTo>
                    <a:lnTo>
                      <a:pt x="0" y="3"/>
                    </a:lnTo>
                    <a:lnTo>
                      <a:pt x="0" y="2"/>
                    </a:lnTo>
                    <a:lnTo>
                      <a:pt x="1" y="1"/>
                    </a:lnTo>
                    <a:lnTo>
                      <a:pt x="2" y="1"/>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2" name="D893"/>
              <p:cNvSpPr>
                <a:spLocks noChangeAspect="1"/>
              </p:cNvSpPr>
              <p:nvPr/>
            </p:nvSpPr>
            <p:spPr bwMode="auto">
              <a:xfrm>
                <a:off x="1808" y="869"/>
                <a:ext cx="3" cy="4"/>
              </a:xfrm>
              <a:custGeom>
                <a:avLst/>
                <a:gdLst>
                  <a:gd name="T0" fmla="*/ 3 w 3"/>
                  <a:gd name="T1" fmla="*/ 1 h 4"/>
                  <a:gd name="T2" fmla="*/ 3 w 3"/>
                  <a:gd name="T3" fmla="*/ 2 h 4"/>
                  <a:gd name="T4" fmla="*/ 2 w 3"/>
                  <a:gd name="T5" fmla="*/ 3 h 4"/>
                  <a:gd name="T6" fmla="*/ 1 w 3"/>
                  <a:gd name="T7" fmla="*/ 4 h 4"/>
                  <a:gd name="T8" fmla="*/ 0 w 3"/>
                  <a:gd name="T9" fmla="*/ 4 h 4"/>
                  <a:gd name="T10" fmla="*/ 0 w 3"/>
                  <a:gd name="T11" fmla="*/ 3 h 4"/>
                  <a:gd name="T12" fmla="*/ 1 w 3"/>
                  <a:gd name="T13" fmla="*/ 3 h 4"/>
                  <a:gd name="T14" fmla="*/ 1 w 3"/>
                  <a:gd name="T15" fmla="*/ 2 h 4"/>
                  <a:gd name="T16" fmla="*/ 2 w 3"/>
                  <a:gd name="T17" fmla="*/ 1 h 4"/>
                  <a:gd name="T18" fmla="*/ 3 w 3"/>
                  <a:gd name="T19" fmla="*/ 0 h 4"/>
                  <a:gd name="T20" fmla="*/ 3 w 3"/>
                  <a:gd name="T21" fmla="*/ 1 h 4"/>
                  <a:gd name="T22" fmla="*/ 3 w 3"/>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3" y="1"/>
                    </a:moveTo>
                    <a:lnTo>
                      <a:pt x="3" y="2"/>
                    </a:lnTo>
                    <a:lnTo>
                      <a:pt x="2" y="3"/>
                    </a:lnTo>
                    <a:lnTo>
                      <a:pt x="1" y="4"/>
                    </a:lnTo>
                    <a:lnTo>
                      <a:pt x="0" y="4"/>
                    </a:lnTo>
                    <a:lnTo>
                      <a:pt x="0" y="3"/>
                    </a:lnTo>
                    <a:lnTo>
                      <a:pt x="1" y="3"/>
                    </a:lnTo>
                    <a:lnTo>
                      <a:pt x="1" y="2"/>
                    </a:lnTo>
                    <a:lnTo>
                      <a:pt x="2" y="1"/>
                    </a:lnTo>
                    <a:lnTo>
                      <a:pt x="3" y="0"/>
                    </a:lnTo>
                    <a:lnTo>
                      <a:pt x="3"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3" name="D894"/>
              <p:cNvSpPr>
                <a:spLocks noChangeAspect="1"/>
              </p:cNvSpPr>
              <p:nvPr/>
            </p:nvSpPr>
            <p:spPr bwMode="auto">
              <a:xfrm>
                <a:off x="1805" y="863"/>
                <a:ext cx="6" cy="4"/>
              </a:xfrm>
              <a:custGeom>
                <a:avLst/>
                <a:gdLst>
                  <a:gd name="T0" fmla="*/ 1 w 6"/>
                  <a:gd name="T1" fmla="*/ 4 h 4"/>
                  <a:gd name="T2" fmla="*/ 2 w 6"/>
                  <a:gd name="T3" fmla="*/ 4 h 4"/>
                  <a:gd name="T4" fmla="*/ 2 w 6"/>
                  <a:gd name="T5" fmla="*/ 3 h 4"/>
                  <a:gd name="T6" fmla="*/ 3 w 6"/>
                  <a:gd name="T7" fmla="*/ 3 h 4"/>
                  <a:gd name="T8" fmla="*/ 2 w 6"/>
                  <a:gd name="T9" fmla="*/ 3 h 4"/>
                  <a:gd name="T10" fmla="*/ 2 w 6"/>
                  <a:gd name="T11" fmla="*/ 2 h 4"/>
                  <a:gd name="T12" fmla="*/ 3 w 6"/>
                  <a:gd name="T13" fmla="*/ 2 h 4"/>
                  <a:gd name="T14" fmla="*/ 2 w 6"/>
                  <a:gd name="T15" fmla="*/ 1 h 4"/>
                  <a:gd name="T16" fmla="*/ 1 w 6"/>
                  <a:gd name="T17" fmla="*/ 1 h 4"/>
                  <a:gd name="T18" fmla="*/ 1 w 6"/>
                  <a:gd name="T19" fmla="*/ 0 h 4"/>
                  <a:gd name="T20" fmla="*/ 2 w 6"/>
                  <a:gd name="T21" fmla="*/ 0 h 4"/>
                  <a:gd name="T22" fmla="*/ 3 w 6"/>
                  <a:gd name="T23" fmla="*/ 0 h 4"/>
                  <a:gd name="T24" fmla="*/ 4 w 6"/>
                  <a:gd name="T25" fmla="*/ 1 h 4"/>
                  <a:gd name="T26" fmla="*/ 5 w 6"/>
                  <a:gd name="T27" fmla="*/ 2 h 4"/>
                  <a:gd name="T28" fmla="*/ 6 w 6"/>
                  <a:gd name="T29" fmla="*/ 2 h 4"/>
                  <a:gd name="T30" fmla="*/ 6 w 6"/>
                  <a:gd name="T31" fmla="*/ 3 h 4"/>
                  <a:gd name="T32" fmla="*/ 5 w 6"/>
                  <a:gd name="T33" fmla="*/ 3 h 4"/>
                  <a:gd name="T34" fmla="*/ 4 w 6"/>
                  <a:gd name="T35" fmla="*/ 3 h 4"/>
                  <a:gd name="T36" fmla="*/ 4 w 6"/>
                  <a:gd name="T37" fmla="*/ 4 h 4"/>
                  <a:gd name="T38" fmla="*/ 3 w 6"/>
                  <a:gd name="T39" fmla="*/ 4 h 4"/>
                  <a:gd name="T40" fmla="*/ 1 w 6"/>
                  <a:gd name="T41" fmla="*/ 4 h 4"/>
                  <a:gd name="T42" fmla="*/ 0 w 6"/>
                  <a:gd name="T43" fmla="*/ 4 h 4"/>
                  <a:gd name="T44" fmla="*/ 0 w 6"/>
                  <a:gd name="T45" fmla="*/ 3 h 4"/>
                  <a:gd name="T46" fmla="*/ 1 w 6"/>
                  <a:gd name="T47" fmla="*/ 4 h 4"/>
                  <a:gd name="T48" fmla="*/ 1 w 6"/>
                  <a:gd name="T49" fmla="*/ 4 h 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
                  <a:gd name="T76" fmla="*/ 0 h 4"/>
                  <a:gd name="T77" fmla="*/ 6 w 6"/>
                  <a:gd name="T78" fmla="*/ 4 h 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 h="4">
                    <a:moveTo>
                      <a:pt x="1" y="4"/>
                    </a:moveTo>
                    <a:lnTo>
                      <a:pt x="2" y="4"/>
                    </a:lnTo>
                    <a:lnTo>
                      <a:pt x="2" y="3"/>
                    </a:lnTo>
                    <a:lnTo>
                      <a:pt x="3" y="3"/>
                    </a:lnTo>
                    <a:lnTo>
                      <a:pt x="2" y="3"/>
                    </a:lnTo>
                    <a:lnTo>
                      <a:pt x="2" y="2"/>
                    </a:lnTo>
                    <a:lnTo>
                      <a:pt x="3" y="2"/>
                    </a:lnTo>
                    <a:lnTo>
                      <a:pt x="2" y="1"/>
                    </a:lnTo>
                    <a:lnTo>
                      <a:pt x="1" y="1"/>
                    </a:lnTo>
                    <a:lnTo>
                      <a:pt x="1" y="0"/>
                    </a:lnTo>
                    <a:lnTo>
                      <a:pt x="2" y="0"/>
                    </a:lnTo>
                    <a:lnTo>
                      <a:pt x="3" y="0"/>
                    </a:lnTo>
                    <a:lnTo>
                      <a:pt x="4" y="1"/>
                    </a:lnTo>
                    <a:lnTo>
                      <a:pt x="5" y="2"/>
                    </a:lnTo>
                    <a:lnTo>
                      <a:pt x="6" y="2"/>
                    </a:lnTo>
                    <a:lnTo>
                      <a:pt x="6" y="3"/>
                    </a:lnTo>
                    <a:lnTo>
                      <a:pt x="5" y="3"/>
                    </a:lnTo>
                    <a:lnTo>
                      <a:pt x="4" y="3"/>
                    </a:lnTo>
                    <a:lnTo>
                      <a:pt x="4" y="4"/>
                    </a:lnTo>
                    <a:lnTo>
                      <a:pt x="3" y="4"/>
                    </a:lnTo>
                    <a:lnTo>
                      <a:pt x="1" y="4"/>
                    </a:lnTo>
                    <a:lnTo>
                      <a:pt x="0" y="4"/>
                    </a:lnTo>
                    <a:lnTo>
                      <a:pt x="0" y="3"/>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4" name="D895"/>
              <p:cNvSpPr>
                <a:spLocks noChangeAspect="1"/>
              </p:cNvSpPr>
              <p:nvPr/>
            </p:nvSpPr>
            <p:spPr bwMode="auto">
              <a:xfrm>
                <a:off x="1802" y="848"/>
                <a:ext cx="9" cy="9"/>
              </a:xfrm>
              <a:custGeom>
                <a:avLst/>
                <a:gdLst>
                  <a:gd name="T0" fmla="*/ 4 w 9"/>
                  <a:gd name="T1" fmla="*/ 1 h 9"/>
                  <a:gd name="T2" fmla="*/ 5 w 9"/>
                  <a:gd name="T3" fmla="*/ 1 h 9"/>
                  <a:gd name="T4" fmla="*/ 5 w 9"/>
                  <a:gd name="T5" fmla="*/ 2 h 9"/>
                  <a:gd name="T6" fmla="*/ 5 w 9"/>
                  <a:gd name="T7" fmla="*/ 3 h 9"/>
                  <a:gd name="T8" fmla="*/ 6 w 9"/>
                  <a:gd name="T9" fmla="*/ 4 h 9"/>
                  <a:gd name="T10" fmla="*/ 6 w 9"/>
                  <a:gd name="T11" fmla="*/ 6 h 9"/>
                  <a:gd name="T12" fmla="*/ 7 w 9"/>
                  <a:gd name="T13" fmla="*/ 6 h 9"/>
                  <a:gd name="T14" fmla="*/ 8 w 9"/>
                  <a:gd name="T15" fmla="*/ 6 h 9"/>
                  <a:gd name="T16" fmla="*/ 9 w 9"/>
                  <a:gd name="T17" fmla="*/ 6 h 9"/>
                  <a:gd name="T18" fmla="*/ 9 w 9"/>
                  <a:gd name="T19" fmla="*/ 7 h 9"/>
                  <a:gd name="T20" fmla="*/ 8 w 9"/>
                  <a:gd name="T21" fmla="*/ 8 h 9"/>
                  <a:gd name="T22" fmla="*/ 7 w 9"/>
                  <a:gd name="T23" fmla="*/ 9 h 9"/>
                  <a:gd name="T24" fmla="*/ 7 w 9"/>
                  <a:gd name="T25" fmla="*/ 8 h 9"/>
                  <a:gd name="T26" fmla="*/ 7 w 9"/>
                  <a:gd name="T27" fmla="*/ 7 h 9"/>
                  <a:gd name="T28" fmla="*/ 5 w 9"/>
                  <a:gd name="T29" fmla="*/ 8 h 9"/>
                  <a:gd name="T30" fmla="*/ 4 w 9"/>
                  <a:gd name="T31" fmla="*/ 8 h 9"/>
                  <a:gd name="T32" fmla="*/ 4 w 9"/>
                  <a:gd name="T33" fmla="*/ 7 h 9"/>
                  <a:gd name="T34" fmla="*/ 3 w 9"/>
                  <a:gd name="T35" fmla="*/ 6 h 9"/>
                  <a:gd name="T36" fmla="*/ 2 w 9"/>
                  <a:gd name="T37" fmla="*/ 5 h 9"/>
                  <a:gd name="T38" fmla="*/ 1 w 9"/>
                  <a:gd name="T39" fmla="*/ 5 h 9"/>
                  <a:gd name="T40" fmla="*/ 0 w 9"/>
                  <a:gd name="T41" fmla="*/ 4 h 9"/>
                  <a:gd name="T42" fmla="*/ 0 w 9"/>
                  <a:gd name="T43" fmla="*/ 3 h 9"/>
                  <a:gd name="T44" fmla="*/ 1 w 9"/>
                  <a:gd name="T45" fmla="*/ 3 h 9"/>
                  <a:gd name="T46" fmla="*/ 1 w 9"/>
                  <a:gd name="T47" fmla="*/ 2 h 9"/>
                  <a:gd name="T48" fmla="*/ 3 w 9"/>
                  <a:gd name="T49" fmla="*/ 3 h 9"/>
                  <a:gd name="T50" fmla="*/ 3 w 9"/>
                  <a:gd name="T51" fmla="*/ 1 h 9"/>
                  <a:gd name="T52" fmla="*/ 3 w 9"/>
                  <a:gd name="T53" fmla="*/ 0 h 9"/>
                  <a:gd name="T54" fmla="*/ 4 w 9"/>
                  <a:gd name="T55" fmla="*/ 0 h 9"/>
                  <a:gd name="T56" fmla="*/ 4 w 9"/>
                  <a:gd name="T57" fmla="*/ 1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
                  <a:gd name="T88" fmla="*/ 0 h 9"/>
                  <a:gd name="T89" fmla="*/ 9 w 9"/>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 h="9">
                    <a:moveTo>
                      <a:pt x="4" y="1"/>
                    </a:moveTo>
                    <a:lnTo>
                      <a:pt x="5" y="1"/>
                    </a:lnTo>
                    <a:lnTo>
                      <a:pt x="5" y="2"/>
                    </a:lnTo>
                    <a:lnTo>
                      <a:pt x="5" y="3"/>
                    </a:lnTo>
                    <a:lnTo>
                      <a:pt x="6" y="4"/>
                    </a:lnTo>
                    <a:lnTo>
                      <a:pt x="6" y="6"/>
                    </a:lnTo>
                    <a:lnTo>
                      <a:pt x="7" y="6"/>
                    </a:lnTo>
                    <a:lnTo>
                      <a:pt x="8" y="6"/>
                    </a:lnTo>
                    <a:lnTo>
                      <a:pt x="9" y="6"/>
                    </a:lnTo>
                    <a:lnTo>
                      <a:pt x="9" y="7"/>
                    </a:lnTo>
                    <a:lnTo>
                      <a:pt x="8" y="8"/>
                    </a:lnTo>
                    <a:lnTo>
                      <a:pt x="7" y="9"/>
                    </a:lnTo>
                    <a:lnTo>
                      <a:pt x="7" y="8"/>
                    </a:lnTo>
                    <a:lnTo>
                      <a:pt x="7" y="7"/>
                    </a:lnTo>
                    <a:lnTo>
                      <a:pt x="5" y="8"/>
                    </a:lnTo>
                    <a:lnTo>
                      <a:pt x="4" y="8"/>
                    </a:lnTo>
                    <a:lnTo>
                      <a:pt x="4" y="7"/>
                    </a:lnTo>
                    <a:lnTo>
                      <a:pt x="3" y="6"/>
                    </a:lnTo>
                    <a:lnTo>
                      <a:pt x="2" y="5"/>
                    </a:lnTo>
                    <a:lnTo>
                      <a:pt x="1" y="5"/>
                    </a:lnTo>
                    <a:lnTo>
                      <a:pt x="0" y="4"/>
                    </a:lnTo>
                    <a:lnTo>
                      <a:pt x="0" y="3"/>
                    </a:lnTo>
                    <a:lnTo>
                      <a:pt x="1" y="3"/>
                    </a:lnTo>
                    <a:lnTo>
                      <a:pt x="1" y="2"/>
                    </a:lnTo>
                    <a:lnTo>
                      <a:pt x="3" y="3"/>
                    </a:lnTo>
                    <a:lnTo>
                      <a:pt x="3" y="1"/>
                    </a:lnTo>
                    <a:lnTo>
                      <a:pt x="3" y="0"/>
                    </a:lnTo>
                    <a:lnTo>
                      <a:pt x="4" y="0"/>
                    </a:lnTo>
                    <a:lnTo>
                      <a:pt x="4"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75" name="D896"/>
              <p:cNvSpPr>
                <a:spLocks noChangeAspect="1"/>
              </p:cNvSpPr>
              <p:nvPr/>
            </p:nvSpPr>
            <p:spPr bwMode="auto">
              <a:xfrm>
                <a:off x="1789" y="879"/>
                <a:ext cx="24" cy="17"/>
              </a:xfrm>
              <a:custGeom>
                <a:avLst/>
                <a:gdLst>
                  <a:gd name="T0" fmla="*/ 18 w 24"/>
                  <a:gd name="T1" fmla="*/ 17 h 17"/>
                  <a:gd name="T2" fmla="*/ 17 w 24"/>
                  <a:gd name="T3" fmla="*/ 17 h 17"/>
                  <a:gd name="T4" fmla="*/ 17 w 24"/>
                  <a:gd name="T5" fmla="*/ 15 h 17"/>
                  <a:gd name="T6" fmla="*/ 17 w 24"/>
                  <a:gd name="T7" fmla="*/ 14 h 17"/>
                  <a:gd name="T8" fmla="*/ 16 w 24"/>
                  <a:gd name="T9" fmla="*/ 13 h 17"/>
                  <a:gd name="T10" fmla="*/ 15 w 24"/>
                  <a:gd name="T11" fmla="*/ 12 h 17"/>
                  <a:gd name="T12" fmla="*/ 13 w 24"/>
                  <a:gd name="T13" fmla="*/ 12 h 17"/>
                  <a:gd name="T14" fmla="*/ 11 w 24"/>
                  <a:gd name="T15" fmla="*/ 13 h 17"/>
                  <a:gd name="T16" fmla="*/ 9 w 24"/>
                  <a:gd name="T17" fmla="*/ 13 h 17"/>
                  <a:gd name="T18" fmla="*/ 8 w 24"/>
                  <a:gd name="T19" fmla="*/ 14 h 17"/>
                  <a:gd name="T20" fmla="*/ 6 w 24"/>
                  <a:gd name="T21" fmla="*/ 16 h 17"/>
                  <a:gd name="T22" fmla="*/ 4 w 24"/>
                  <a:gd name="T23" fmla="*/ 15 h 17"/>
                  <a:gd name="T24" fmla="*/ 3 w 24"/>
                  <a:gd name="T25" fmla="*/ 13 h 17"/>
                  <a:gd name="T26" fmla="*/ 0 w 24"/>
                  <a:gd name="T27" fmla="*/ 11 h 17"/>
                  <a:gd name="T28" fmla="*/ 2 w 24"/>
                  <a:gd name="T29" fmla="*/ 10 h 17"/>
                  <a:gd name="T30" fmla="*/ 2 w 24"/>
                  <a:gd name="T31" fmla="*/ 8 h 17"/>
                  <a:gd name="T32" fmla="*/ 4 w 24"/>
                  <a:gd name="T33" fmla="*/ 8 h 17"/>
                  <a:gd name="T34" fmla="*/ 5 w 24"/>
                  <a:gd name="T35" fmla="*/ 7 h 17"/>
                  <a:gd name="T36" fmla="*/ 5 w 24"/>
                  <a:gd name="T37" fmla="*/ 5 h 17"/>
                  <a:gd name="T38" fmla="*/ 6 w 24"/>
                  <a:gd name="T39" fmla="*/ 5 h 17"/>
                  <a:gd name="T40" fmla="*/ 6 w 24"/>
                  <a:gd name="T41" fmla="*/ 4 h 17"/>
                  <a:gd name="T42" fmla="*/ 6 w 24"/>
                  <a:gd name="T43" fmla="*/ 3 h 17"/>
                  <a:gd name="T44" fmla="*/ 6 w 24"/>
                  <a:gd name="T45" fmla="*/ 2 h 17"/>
                  <a:gd name="T46" fmla="*/ 6 w 24"/>
                  <a:gd name="T47" fmla="*/ 1 h 17"/>
                  <a:gd name="T48" fmla="*/ 7 w 24"/>
                  <a:gd name="T49" fmla="*/ 1 h 17"/>
                  <a:gd name="T50" fmla="*/ 7 w 24"/>
                  <a:gd name="T51" fmla="*/ 0 h 17"/>
                  <a:gd name="T52" fmla="*/ 8 w 24"/>
                  <a:gd name="T53" fmla="*/ 0 h 17"/>
                  <a:gd name="T54" fmla="*/ 9 w 24"/>
                  <a:gd name="T55" fmla="*/ 1 h 17"/>
                  <a:gd name="T56" fmla="*/ 10 w 24"/>
                  <a:gd name="T57" fmla="*/ 1 h 17"/>
                  <a:gd name="T58" fmla="*/ 10 w 24"/>
                  <a:gd name="T59" fmla="*/ 2 h 17"/>
                  <a:gd name="T60" fmla="*/ 9 w 24"/>
                  <a:gd name="T61" fmla="*/ 3 h 17"/>
                  <a:gd name="T62" fmla="*/ 9 w 24"/>
                  <a:gd name="T63" fmla="*/ 4 h 17"/>
                  <a:gd name="T64" fmla="*/ 10 w 24"/>
                  <a:gd name="T65" fmla="*/ 4 h 17"/>
                  <a:gd name="T66" fmla="*/ 11 w 24"/>
                  <a:gd name="T67" fmla="*/ 3 h 17"/>
                  <a:gd name="T68" fmla="*/ 13 w 24"/>
                  <a:gd name="T69" fmla="*/ 2 h 17"/>
                  <a:gd name="T70" fmla="*/ 15 w 24"/>
                  <a:gd name="T71" fmla="*/ 2 h 17"/>
                  <a:gd name="T72" fmla="*/ 16 w 24"/>
                  <a:gd name="T73" fmla="*/ 2 h 17"/>
                  <a:gd name="T74" fmla="*/ 18 w 24"/>
                  <a:gd name="T75" fmla="*/ 2 h 17"/>
                  <a:gd name="T76" fmla="*/ 19 w 24"/>
                  <a:gd name="T77" fmla="*/ 4 h 17"/>
                  <a:gd name="T78" fmla="*/ 21 w 24"/>
                  <a:gd name="T79" fmla="*/ 6 h 17"/>
                  <a:gd name="T80" fmla="*/ 21 w 24"/>
                  <a:gd name="T81" fmla="*/ 8 h 17"/>
                  <a:gd name="T82" fmla="*/ 20 w 24"/>
                  <a:gd name="T83" fmla="*/ 9 h 17"/>
                  <a:gd name="T84" fmla="*/ 23 w 24"/>
                  <a:gd name="T85" fmla="*/ 9 h 17"/>
                  <a:gd name="T86" fmla="*/ 24 w 24"/>
                  <a:gd name="T87" fmla="*/ 11 h 17"/>
                  <a:gd name="T88" fmla="*/ 24 w 24"/>
                  <a:gd name="T89" fmla="*/ 13 h 17"/>
                  <a:gd name="T90" fmla="*/ 23 w 24"/>
                  <a:gd name="T91" fmla="*/ 11 h 17"/>
                  <a:gd name="T92" fmla="*/ 23 w 24"/>
                  <a:gd name="T93" fmla="*/ 12 h 17"/>
                  <a:gd name="T94" fmla="*/ 24 w 24"/>
                  <a:gd name="T95" fmla="*/ 13 h 17"/>
                  <a:gd name="T96" fmla="*/ 24 w 24"/>
                  <a:gd name="T97" fmla="*/ 14 h 17"/>
                  <a:gd name="T98" fmla="*/ 23 w 24"/>
                  <a:gd name="T99" fmla="*/ 14 h 17"/>
                  <a:gd name="T100" fmla="*/ 21 w 24"/>
                  <a:gd name="T101" fmla="*/ 15 h 17"/>
                  <a:gd name="T102" fmla="*/ 20 w 24"/>
                  <a:gd name="T103" fmla="*/ 16 h 17"/>
                  <a:gd name="T104" fmla="*/ 19 w 24"/>
                  <a:gd name="T105" fmla="*/ 17 h 17"/>
                  <a:gd name="T106" fmla="*/ 18 w 24"/>
                  <a:gd name="T107" fmla="*/ 17 h 17"/>
                  <a:gd name="T108" fmla="*/ 18 w 24"/>
                  <a:gd name="T109" fmla="*/ 17 h 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
                  <a:gd name="T166" fmla="*/ 0 h 17"/>
                  <a:gd name="T167" fmla="*/ 24 w 24"/>
                  <a:gd name="T168" fmla="*/ 17 h 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 h="17">
                    <a:moveTo>
                      <a:pt x="18" y="17"/>
                    </a:moveTo>
                    <a:lnTo>
                      <a:pt x="17" y="17"/>
                    </a:lnTo>
                    <a:lnTo>
                      <a:pt x="17" y="15"/>
                    </a:lnTo>
                    <a:lnTo>
                      <a:pt x="17" y="14"/>
                    </a:lnTo>
                    <a:lnTo>
                      <a:pt x="16" y="13"/>
                    </a:lnTo>
                    <a:lnTo>
                      <a:pt x="15" y="12"/>
                    </a:lnTo>
                    <a:lnTo>
                      <a:pt x="13" y="12"/>
                    </a:lnTo>
                    <a:lnTo>
                      <a:pt x="11" y="13"/>
                    </a:lnTo>
                    <a:lnTo>
                      <a:pt x="9" y="13"/>
                    </a:lnTo>
                    <a:lnTo>
                      <a:pt x="8" y="14"/>
                    </a:lnTo>
                    <a:lnTo>
                      <a:pt x="6" y="16"/>
                    </a:lnTo>
                    <a:lnTo>
                      <a:pt x="4" y="15"/>
                    </a:lnTo>
                    <a:lnTo>
                      <a:pt x="3" y="13"/>
                    </a:lnTo>
                    <a:lnTo>
                      <a:pt x="0" y="11"/>
                    </a:lnTo>
                    <a:lnTo>
                      <a:pt x="2" y="10"/>
                    </a:lnTo>
                    <a:lnTo>
                      <a:pt x="2" y="8"/>
                    </a:lnTo>
                    <a:lnTo>
                      <a:pt x="4" y="8"/>
                    </a:lnTo>
                    <a:lnTo>
                      <a:pt x="5" y="7"/>
                    </a:lnTo>
                    <a:lnTo>
                      <a:pt x="5" y="5"/>
                    </a:lnTo>
                    <a:lnTo>
                      <a:pt x="6" y="5"/>
                    </a:lnTo>
                    <a:lnTo>
                      <a:pt x="6" y="4"/>
                    </a:lnTo>
                    <a:lnTo>
                      <a:pt x="6" y="3"/>
                    </a:lnTo>
                    <a:lnTo>
                      <a:pt x="6" y="2"/>
                    </a:lnTo>
                    <a:lnTo>
                      <a:pt x="6" y="1"/>
                    </a:lnTo>
                    <a:lnTo>
                      <a:pt x="7" y="1"/>
                    </a:lnTo>
                    <a:lnTo>
                      <a:pt x="7" y="0"/>
                    </a:lnTo>
                    <a:lnTo>
                      <a:pt x="8" y="0"/>
                    </a:lnTo>
                    <a:lnTo>
                      <a:pt x="9" y="1"/>
                    </a:lnTo>
                    <a:lnTo>
                      <a:pt x="10" y="1"/>
                    </a:lnTo>
                    <a:lnTo>
                      <a:pt x="10" y="2"/>
                    </a:lnTo>
                    <a:lnTo>
                      <a:pt x="9" y="3"/>
                    </a:lnTo>
                    <a:lnTo>
                      <a:pt x="9" y="4"/>
                    </a:lnTo>
                    <a:lnTo>
                      <a:pt x="10" y="4"/>
                    </a:lnTo>
                    <a:lnTo>
                      <a:pt x="11" y="3"/>
                    </a:lnTo>
                    <a:lnTo>
                      <a:pt x="13" y="2"/>
                    </a:lnTo>
                    <a:lnTo>
                      <a:pt x="15" y="2"/>
                    </a:lnTo>
                    <a:lnTo>
                      <a:pt x="16" y="2"/>
                    </a:lnTo>
                    <a:lnTo>
                      <a:pt x="18" y="2"/>
                    </a:lnTo>
                    <a:lnTo>
                      <a:pt x="19" y="4"/>
                    </a:lnTo>
                    <a:lnTo>
                      <a:pt x="21" y="6"/>
                    </a:lnTo>
                    <a:lnTo>
                      <a:pt x="21" y="8"/>
                    </a:lnTo>
                    <a:lnTo>
                      <a:pt x="20" y="9"/>
                    </a:lnTo>
                    <a:lnTo>
                      <a:pt x="23" y="9"/>
                    </a:lnTo>
                    <a:lnTo>
                      <a:pt x="24" y="11"/>
                    </a:lnTo>
                    <a:lnTo>
                      <a:pt x="24" y="13"/>
                    </a:lnTo>
                    <a:lnTo>
                      <a:pt x="23" y="11"/>
                    </a:lnTo>
                    <a:lnTo>
                      <a:pt x="23" y="12"/>
                    </a:lnTo>
                    <a:lnTo>
                      <a:pt x="24" y="13"/>
                    </a:lnTo>
                    <a:lnTo>
                      <a:pt x="24" y="14"/>
                    </a:lnTo>
                    <a:lnTo>
                      <a:pt x="23" y="14"/>
                    </a:lnTo>
                    <a:lnTo>
                      <a:pt x="21" y="15"/>
                    </a:lnTo>
                    <a:lnTo>
                      <a:pt x="20" y="16"/>
                    </a:lnTo>
                    <a:lnTo>
                      <a:pt x="19" y="17"/>
                    </a:lnTo>
                    <a:lnTo>
                      <a:pt x="18" y="1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72" name="Uruguay">
              <a:hlinkClick r:id="" action="ppaction://noaction"/>
            </p:cNvPr>
            <p:cNvSpPr>
              <a:spLocks noChangeAspect="1"/>
            </p:cNvSpPr>
            <p:nvPr/>
          </p:nvSpPr>
          <p:spPr bwMode="auto">
            <a:xfrm>
              <a:off x="1322" y="1739"/>
              <a:ext cx="49" cy="50"/>
            </a:xfrm>
            <a:custGeom>
              <a:avLst/>
              <a:gdLst>
                <a:gd name="T0" fmla="*/ 2 w 49"/>
                <a:gd name="T1" fmla="*/ 41 h 50"/>
                <a:gd name="T2" fmla="*/ 5 w 49"/>
                <a:gd name="T3" fmla="*/ 45 h 50"/>
                <a:gd name="T4" fmla="*/ 9 w 49"/>
                <a:gd name="T5" fmla="*/ 45 h 50"/>
                <a:gd name="T6" fmla="*/ 15 w 49"/>
                <a:gd name="T7" fmla="*/ 47 h 50"/>
                <a:gd name="T8" fmla="*/ 21 w 49"/>
                <a:gd name="T9" fmla="*/ 49 h 50"/>
                <a:gd name="T10" fmla="*/ 25 w 49"/>
                <a:gd name="T11" fmla="*/ 49 h 50"/>
                <a:gd name="T12" fmla="*/ 31 w 49"/>
                <a:gd name="T13" fmla="*/ 49 h 50"/>
                <a:gd name="T14" fmla="*/ 38 w 49"/>
                <a:gd name="T15" fmla="*/ 48 h 50"/>
                <a:gd name="T16" fmla="*/ 42 w 49"/>
                <a:gd name="T17" fmla="*/ 45 h 50"/>
                <a:gd name="T18" fmla="*/ 45 w 49"/>
                <a:gd name="T19" fmla="*/ 40 h 50"/>
                <a:gd name="T20" fmla="*/ 47 w 49"/>
                <a:gd name="T21" fmla="*/ 37 h 50"/>
                <a:gd name="T22" fmla="*/ 46 w 49"/>
                <a:gd name="T23" fmla="*/ 35 h 50"/>
                <a:gd name="T24" fmla="*/ 46 w 49"/>
                <a:gd name="T25" fmla="*/ 32 h 50"/>
                <a:gd name="T26" fmla="*/ 48 w 49"/>
                <a:gd name="T27" fmla="*/ 29 h 50"/>
                <a:gd name="T28" fmla="*/ 49 w 49"/>
                <a:gd name="T29" fmla="*/ 27 h 50"/>
                <a:gd name="T30" fmla="*/ 47 w 49"/>
                <a:gd name="T31" fmla="*/ 25 h 50"/>
                <a:gd name="T32" fmla="*/ 44 w 49"/>
                <a:gd name="T33" fmla="*/ 23 h 50"/>
                <a:gd name="T34" fmla="*/ 43 w 49"/>
                <a:gd name="T35" fmla="*/ 19 h 50"/>
                <a:gd name="T36" fmla="*/ 39 w 49"/>
                <a:gd name="T37" fmla="*/ 17 h 50"/>
                <a:gd name="T38" fmla="*/ 36 w 49"/>
                <a:gd name="T39" fmla="*/ 14 h 50"/>
                <a:gd name="T40" fmla="*/ 33 w 49"/>
                <a:gd name="T41" fmla="*/ 13 h 50"/>
                <a:gd name="T42" fmla="*/ 31 w 49"/>
                <a:gd name="T43" fmla="*/ 12 h 50"/>
                <a:gd name="T44" fmla="*/ 29 w 49"/>
                <a:gd name="T45" fmla="*/ 10 h 50"/>
                <a:gd name="T46" fmla="*/ 28 w 49"/>
                <a:gd name="T47" fmla="*/ 8 h 50"/>
                <a:gd name="T48" fmla="*/ 25 w 49"/>
                <a:gd name="T49" fmla="*/ 9 h 50"/>
                <a:gd name="T50" fmla="*/ 22 w 49"/>
                <a:gd name="T51" fmla="*/ 9 h 50"/>
                <a:gd name="T52" fmla="*/ 21 w 49"/>
                <a:gd name="T53" fmla="*/ 5 h 50"/>
                <a:gd name="T54" fmla="*/ 18 w 49"/>
                <a:gd name="T55" fmla="*/ 3 h 50"/>
                <a:gd name="T56" fmla="*/ 17 w 49"/>
                <a:gd name="T57" fmla="*/ 1 h 50"/>
                <a:gd name="T58" fmla="*/ 14 w 49"/>
                <a:gd name="T59" fmla="*/ 0 h 50"/>
                <a:gd name="T60" fmla="*/ 12 w 49"/>
                <a:gd name="T61" fmla="*/ 1 h 50"/>
                <a:gd name="T62" fmla="*/ 9 w 49"/>
                <a:gd name="T63" fmla="*/ 2 h 50"/>
                <a:gd name="T64" fmla="*/ 7 w 49"/>
                <a:gd name="T65" fmla="*/ 2 h 50"/>
                <a:gd name="T66" fmla="*/ 6 w 49"/>
                <a:gd name="T67" fmla="*/ 4 h 50"/>
                <a:gd name="T68" fmla="*/ 6 w 49"/>
                <a:gd name="T69" fmla="*/ 6 h 50"/>
                <a:gd name="T70" fmla="*/ 5 w 49"/>
                <a:gd name="T71" fmla="*/ 9 h 50"/>
                <a:gd name="T72" fmla="*/ 5 w 49"/>
                <a:gd name="T73" fmla="*/ 12 h 50"/>
                <a:gd name="T74" fmla="*/ 4 w 49"/>
                <a:gd name="T75" fmla="*/ 16 h 50"/>
                <a:gd name="T76" fmla="*/ 3 w 49"/>
                <a:gd name="T77" fmla="*/ 19 h 50"/>
                <a:gd name="T78" fmla="*/ 3 w 49"/>
                <a:gd name="T79" fmla="*/ 24 h 50"/>
                <a:gd name="T80" fmla="*/ 3 w 49"/>
                <a:gd name="T81" fmla="*/ 27 h 50"/>
                <a:gd name="T82" fmla="*/ 2 w 49"/>
                <a:gd name="T83" fmla="*/ 30 h 50"/>
                <a:gd name="T84" fmla="*/ 1 w 49"/>
                <a:gd name="T85" fmla="*/ 33 h 50"/>
                <a:gd name="T86" fmla="*/ 0 w 49"/>
                <a:gd name="T87" fmla="*/ 37 h 50"/>
                <a:gd name="T88" fmla="*/ 0 w 49"/>
                <a:gd name="T89" fmla="*/ 40 h 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9"/>
                <a:gd name="T136" fmla="*/ 0 h 50"/>
                <a:gd name="T137" fmla="*/ 49 w 49"/>
                <a:gd name="T138" fmla="*/ 50 h 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9" h="50">
                  <a:moveTo>
                    <a:pt x="0" y="40"/>
                  </a:moveTo>
                  <a:lnTo>
                    <a:pt x="1" y="40"/>
                  </a:lnTo>
                  <a:lnTo>
                    <a:pt x="2" y="41"/>
                  </a:lnTo>
                  <a:lnTo>
                    <a:pt x="3" y="42"/>
                  </a:lnTo>
                  <a:lnTo>
                    <a:pt x="4" y="43"/>
                  </a:lnTo>
                  <a:lnTo>
                    <a:pt x="5" y="45"/>
                  </a:lnTo>
                  <a:lnTo>
                    <a:pt x="6" y="45"/>
                  </a:lnTo>
                  <a:lnTo>
                    <a:pt x="7" y="45"/>
                  </a:lnTo>
                  <a:lnTo>
                    <a:pt x="9" y="45"/>
                  </a:lnTo>
                  <a:lnTo>
                    <a:pt x="11" y="45"/>
                  </a:lnTo>
                  <a:lnTo>
                    <a:pt x="13" y="46"/>
                  </a:lnTo>
                  <a:lnTo>
                    <a:pt x="15" y="47"/>
                  </a:lnTo>
                  <a:lnTo>
                    <a:pt x="17" y="48"/>
                  </a:lnTo>
                  <a:lnTo>
                    <a:pt x="19" y="48"/>
                  </a:lnTo>
                  <a:lnTo>
                    <a:pt x="21" y="49"/>
                  </a:lnTo>
                  <a:lnTo>
                    <a:pt x="22" y="49"/>
                  </a:lnTo>
                  <a:lnTo>
                    <a:pt x="23" y="49"/>
                  </a:lnTo>
                  <a:lnTo>
                    <a:pt x="25" y="49"/>
                  </a:lnTo>
                  <a:lnTo>
                    <a:pt x="27" y="49"/>
                  </a:lnTo>
                  <a:lnTo>
                    <a:pt x="29" y="49"/>
                  </a:lnTo>
                  <a:lnTo>
                    <a:pt x="31" y="49"/>
                  </a:lnTo>
                  <a:lnTo>
                    <a:pt x="33" y="50"/>
                  </a:lnTo>
                  <a:lnTo>
                    <a:pt x="36" y="49"/>
                  </a:lnTo>
                  <a:lnTo>
                    <a:pt x="38" y="48"/>
                  </a:lnTo>
                  <a:lnTo>
                    <a:pt x="40" y="47"/>
                  </a:lnTo>
                  <a:lnTo>
                    <a:pt x="41" y="45"/>
                  </a:lnTo>
                  <a:lnTo>
                    <a:pt x="42" y="45"/>
                  </a:lnTo>
                  <a:lnTo>
                    <a:pt x="42" y="43"/>
                  </a:lnTo>
                  <a:lnTo>
                    <a:pt x="44" y="42"/>
                  </a:lnTo>
                  <a:lnTo>
                    <a:pt x="45" y="40"/>
                  </a:lnTo>
                  <a:lnTo>
                    <a:pt x="45" y="39"/>
                  </a:lnTo>
                  <a:lnTo>
                    <a:pt x="46" y="38"/>
                  </a:lnTo>
                  <a:lnTo>
                    <a:pt x="47" y="37"/>
                  </a:lnTo>
                  <a:lnTo>
                    <a:pt x="46" y="37"/>
                  </a:lnTo>
                  <a:lnTo>
                    <a:pt x="46" y="36"/>
                  </a:lnTo>
                  <a:lnTo>
                    <a:pt x="46" y="35"/>
                  </a:lnTo>
                  <a:lnTo>
                    <a:pt x="46" y="34"/>
                  </a:lnTo>
                  <a:lnTo>
                    <a:pt x="46" y="33"/>
                  </a:lnTo>
                  <a:lnTo>
                    <a:pt x="46" y="32"/>
                  </a:lnTo>
                  <a:lnTo>
                    <a:pt x="47" y="30"/>
                  </a:lnTo>
                  <a:lnTo>
                    <a:pt x="47" y="29"/>
                  </a:lnTo>
                  <a:lnTo>
                    <a:pt x="48" y="29"/>
                  </a:lnTo>
                  <a:lnTo>
                    <a:pt x="48" y="28"/>
                  </a:lnTo>
                  <a:lnTo>
                    <a:pt x="49" y="28"/>
                  </a:lnTo>
                  <a:lnTo>
                    <a:pt x="49" y="27"/>
                  </a:lnTo>
                  <a:lnTo>
                    <a:pt x="48" y="26"/>
                  </a:lnTo>
                  <a:lnTo>
                    <a:pt x="48" y="25"/>
                  </a:lnTo>
                  <a:lnTo>
                    <a:pt x="47" y="25"/>
                  </a:lnTo>
                  <a:lnTo>
                    <a:pt x="46" y="24"/>
                  </a:lnTo>
                  <a:lnTo>
                    <a:pt x="45" y="24"/>
                  </a:lnTo>
                  <a:lnTo>
                    <a:pt x="44" y="23"/>
                  </a:lnTo>
                  <a:lnTo>
                    <a:pt x="44" y="21"/>
                  </a:lnTo>
                  <a:lnTo>
                    <a:pt x="44" y="20"/>
                  </a:lnTo>
                  <a:lnTo>
                    <a:pt x="43" y="19"/>
                  </a:lnTo>
                  <a:lnTo>
                    <a:pt x="41" y="18"/>
                  </a:lnTo>
                  <a:lnTo>
                    <a:pt x="40" y="18"/>
                  </a:lnTo>
                  <a:lnTo>
                    <a:pt x="39" y="17"/>
                  </a:lnTo>
                  <a:lnTo>
                    <a:pt x="38" y="17"/>
                  </a:lnTo>
                  <a:lnTo>
                    <a:pt x="37" y="16"/>
                  </a:lnTo>
                  <a:lnTo>
                    <a:pt x="36" y="14"/>
                  </a:lnTo>
                  <a:lnTo>
                    <a:pt x="35" y="14"/>
                  </a:lnTo>
                  <a:lnTo>
                    <a:pt x="34" y="14"/>
                  </a:lnTo>
                  <a:lnTo>
                    <a:pt x="33" y="13"/>
                  </a:lnTo>
                  <a:lnTo>
                    <a:pt x="33" y="12"/>
                  </a:lnTo>
                  <a:lnTo>
                    <a:pt x="32" y="12"/>
                  </a:lnTo>
                  <a:lnTo>
                    <a:pt x="31" y="12"/>
                  </a:lnTo>
                  <a:lnTo>
                    <a:pt x="30" y="12"/>
                  </a:lnTo>
                  <a:lnTo>
                    <a:pt x="29" y="11"/>
                  </a:lnTo>
                  <a:lnTo>
                    <a:pt x="29" y="10"/>
                  </a:lnTo>
                  <a:lnTo>
                    <a:pt x="28" y="10"/>
                  </a:lnTo>
                  <a:lnTo>
                    <a:pt x="28" y="9"/>
                  </a:lnTo>
                  <a:lnTo>
                    <a:pt x="28" y="8"/>
                  </a:lnTo>
                  <a:lnTo>
                    <a:pt x="27" y="7"/>
                  </a:lnTo>
                  <a:lnTo>
                    <a:pt x="26" y="8"/>
                  </a:lnTo>
                  <a:lnTo>
                    <a:pt x="25" y="9"/>
                  </a:lnTo>
                  <a:lnTo>
                    <a:pt x="24" y="9"/>
                  </a:lnTo>
                  <a:lnTo>
                    <a:pt x="23" y="9"/>
                  </a:lnTo>
                  <a:lnTo>
                    <a:pt x="22" y="9"/>
                  </a:lnTo>
                  <a:lnTo>
                    <a:pt x="22" y="8"/>
                  </a:lnTo>
                  <a:lnTo>
                    <a:pt x="22" y="7"/>
                  </a:lnTo>
                  <a:lnTo>
                    <a:pt x="21" y="5"/>
                  </a:lnTo>
                  <a:lnTo>
                    <a:pt x="20" y="4"/>
                  </a:lnTo>
                  <a:lnTo>
                    <a:pt x="19" y="4"/>
                  </a:lnTo>
                  <a:lnTo>
                    <a:pt x="18" y="3"/>
                  </a:lnTo>
                  <a:lnTo>
                    <a:pt x="18" y="2"/>
                  </a:lnTo>
                  <a:lnTo>
                    <a:pt x="17" y="2"/>
                  </a:lnTo>
                  <a:lnTo>
                    <a:pt x="17" y="1"/>
                  </a:lnTo>
                  <a:lnTo>
                    <a:pt x="16" y="1"/>
                  </a:lnTo>
                  <a:lnTo>
                    <a:pt x="15" y="0"/>
                  </a:lnTo>
                  <a:lnTo>
                    <a:pt x="14" y="0"/>
                  </a:lnTo>
                  <a:lnTo>
                    <a:pt x="13" y="0"/>
                  </a:lnTo>
                  <a:lnTo>
                    <a:pt x="12" y="0"/>
                  </a:lnTo>
                  <a:lnTo>
                    <a:pt x="12" y="1"/>
                  </a:lnTo>
                  <a:lnTo>
                    <a:pt x="11" y="2"/>
                  </a:lnTo>
                  <a:lnTo>
                    <a:pt x="10" y="2"/>
                  </a:lnTo>
                  <a:lnTo>
                    <a:pt x="9" y="2"/>
                  </a:lnTo>
                  <a:lnTo>
                    <a:pt x="8" y="1"/>
                  </a:lnTo>
                  <a:lnTo>
                    <a:pt x="7" y="1"/>
                  </a:lnTo>
                  <a:lnTo>
                    <a:pt x="7" y="2"/>
                  </a:lnTo>
                  <a:lnTo>
                    <a:pt x="7" y="3"/>
                  </a:lnTo>
                  <a:lnTo>
                    <a:pt x="6" y="3"/>
                  </a:lnTo>
                  <a:lnTo>
                    <a:pt x="6" y="4"/>
                  </a:lnTo>
                  <a:lnTo>
                    <a:pt x="5" y="4"/>
                  </a:lnTo>
                  <a:lnTo>
                    <a:pt x="5" y="5"/>
                  </a:lnTo>
                  <a:lnTo>
                    <a:pt x="6" y="6"/>
                  </a:lnTo>
                  <a:lnTo>
                    <a:pt x="6" y="7"/>
                  </a:lnTo>
                  <a:lnTo>
                    <a:pt x="6" y="8"/>
                  </a:lnTo>
                  <a:lnTo>
                    <a:pt x="5" y="9"/>
                  </a:lnTo>
                  <a:lnTo>
                    <a:pt x="5" y="10"/>
                  </a:lnTo>
                  <a:lnTo>
                    <a:pt x="5" y="11"/>
                  </a:lnTo>
                  <a:lnTo>
                    <a:pt x="5" y="12"/>
                  </a:lnTo>
                  <a:lnTo>
                    <a:pt x="5" y="14"/>
                  </a:lnTo>
                  <a:lnTo>
                    <a:pt x="5" y="15"/>
                  </a:lnTo>
                  <a:lnTo>
                    <a:pt x="4" y="16"/>
                  </a:lnTo>
                  <a:lnTo>
                    <a:pt x="4" y="17"/>
                  </a:lnTo>
                  <a:lnTo>
                    <a:pt x="3" y="18"/>
                  </a:lnTo>
                  <a:lnTo>
                    <a:pt x="3" y="19"/>
                  </a:lnTo>
                  <a:lnTo>
                    <a:pt x="3" y="20"/>
                  </a:lnTo>
                  <a:lnTo>
                    <a:pt x="3" y="21"/>
                  </a:lnTo>
                  <a:lnTo>
                    <a:pt x="3" y="24"/>
                  </a:lnTo>
                  <a:lnTo>
                    <a:pt x="3" y="25"/>
                  </a:lnTo>
                  <a:lnTo>
                    <a:pt x="3" y="26"/>
                  </a:lnTo>
                  <a:lnTo>
                    <a:pt x="3" y="27"/>
                  </a:lnTo>
                  <a:lnTo>
                    <a:pt x="3" y="29"/>
                  </a:lnTo>
                  <a:lnTo>
                    <a:pt x="3" y="30"/>
                  </a:lnTo>
                  <a:lnTo>
                    <a:pt x="2" y="30"/>
                  </a:lnTo>
                  <a:lnTo>
                    <a:pt x="2" y="31"/>
                  </a:lnTo>
                  <a:lnTo>
                    <a:pt x="1" y="32"/>
                  </a:lnTo>
                  <a:lnTo>
                    <a:pt x="1" y="33"/>
                  </a:lnTo>
                  <a:lnTo>
                    <a:pt x="1" y="34"/>
                  </a:lnTo>
                  <a:lnTo>
                    <a:pt x="0" y="36"/>
                  </a:lnTo>
                  <a:lnTo>
                    <a:pt x="0" y="37"/>
                  </a:lnTo>
                  <a:lnTo>
                    <a:pt x="0" y="38"/>
                  </a:lnTo>
                  <a:lnTo>
                    <a:pt x="0" y="39"/>
                  </a:lnTo>
                  <a:lnTo>
                    <a:pt x="0" y="4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673" name="Uzbekistan">
              <a:hlinkClick r:id="" action="ppaction://noaction"/>
            </p:cNvPr>
            <p:cNvSpPr>
              <a:spLocks noChangeAspect="1"/>
            </p:cNvSpPr>
            <p:nvPr/>
          </p:nvSpPr>
          <p:spPr bwMode="auto">
            <a:xfrm>
              <a:off x="2377" y="996"/>
              <a:ext cx="157" cy="94"/>
            </a:xfrm>
            <a:custGeom>
              <a:avLst/>
              <a:gdLst>
                <a:gd name="T0" fmla="*/ 10 w 157"/>
                <a:gd name="T1" fmla="*/ 41 h 94"/>
                <a:gd name="T2" fmla="*/ 14 w 157"/>
                <a:gd name="T3" fmla="*/ 38 h 94"/>
                <a:gd name="T4" fmla="*/ 19 w 157"/>
                <a:gd name="T5" fmla="*/ 36 h 94"/>
                <a:gd name="T6" fmla="*/ 23 w 157"/>
                <a:gd name="T7" fmla="*/ 35 h 94"/>
                <a:gd name="T8" fmla="*/ 22 w 157"/>
                <a:gd name="T9" fmla="*/ 31 h 94"/>
                <a:gd name="T10" fmla="*/ 26 w 157"/>
                <a:gd name="T11" fmla="*/ 30 h 94"/>
                <a:gd name="T12" fmla="*/ 29 w 157"/>
                <a:gd name="T13" fmla="*/ 34 h 94"/>
                <a:gd name="T14" fmla="*/ 33 w 157"/>
                <a:gd name="T15" fmla="*/ 38 h 94"/>
                <a:gd name="T16" fmla="*/ 36 w 157"/>
                <a:gd name="T17" fmla="*/ 43 h 94"/>
                <a:gd name="T18" fmla="*/ 42 w 157"/>
                <a:gd name="T19" fmla="*/ 48 h 94"/>
                <a:gd name="T20" fmla="*/ 47 w 157"/>
                <a:gd name="T21" fmla="*/ 49 h 94"/>
                <a:gd name="T22" fmla="*/ 51 w 157"/>
                <a:gd name="T23" fmla="*/ 49 h 94"/>
                <a:gd name="T24" fmla="*/ 63 w 157"/>
                <a:gd name="T25" fmla="*/ 63 h 94"/>
                <a:gd name="T26" fmla="*/ 83 w 157"/>
                <a:gd name="T27" fmla="*/ 78 h 94"/>
                <a:gd name="T28" fmla="*/ 100 w 157"/>
                <a:gd name="T29" fmla="*/ 88 h 94"/>
                <a:gd name="T30" fmla="*/ 106 w 157"/>
                <a:gd name="T31" fmla="*/ 93 h 94"/>
                <a:gd name="T32" fmla="*/ 113 w 157"/>
                <a:gd name="T33" fmla="*/ 87 h 94"/>
                <a:gd name="T34" fmla="*/ 112 w 157"/>
                <a:gd name="T35" fmla="*/ 74 h 94"/>
                <a:gd name="T36" fmla="*/ 112 w 157"/>
                <a:gd name="T37" fmla="*/ 68 h 94"/>
                <a:gd name="T38" fmla="*/ 122 w 157"/>
                <a:gd name="T39" fmla="*/ 56 h 94"/>
                <a:gd name="T40" fmla="*/ 126 w 157"/>
                <a:gd name="T41" fmla="*/ 55 h 94"/>
                <a:gd name="T42" fmla="*/ 131 w 157"/>
                <a:gd name="T43" fmla="*/ 53 h 94"/>
                <a:gd name="T44" fmla="*/ 136 w 157"/>
                <a:gd name="T45" fmla="*/ 53 h 94"/>
                <a:gd name="T46" fmla="*/ 137 w 157"/>
                <a:gd name="T47" fmla="*/ 61 h 94"/>
                <a:gd name="T48" fmla="*/ 142 w 157"/>
                <a:gd name="T49" fmla="*/ 60 h 94"/>
                <a:gd name="T50" fmla="*/ 147 w 157"/>
                <a:gd name="T51" fmla="*/ 59 h 94"/>
                <a:gd name="T52" fmla="*/ 153 w 157"/>
                <a:gd name="T53" fmla="*/ 55 h 94"/>
                <a:gd name="T54" fmla="*/ 156 w 157"/>
                <a:gd name="T55" fmla="*/ 52 h 94"/>
                <a:gd name="T56" fmla="*/ 155 w 157"/>
                <a:gd name="T57" fmla="*/ 50 h 94"/>
                <a:gd name="T58" fmla="*/ 149 w 157"/>
                <a:gd name="T59" fmla="*/ 50 h 94"/>
                <a:gd name="T60" fmla="*/ 145 w 157"/>
                <a:gd name="T61" fmla="*/ 48 h 94"/>
                <a:gd name="T62" fmla="*/ 141 w 157"/>
                <a:gd name="T63" fmla="*/ 47 h 94"/>
                <a:gd name="T64" fmla="*/ 136 w 157"/>
                <a:gd name="T65" fmla="*/ 49 h 94"/>
                <a:gd name="T66" fmla="*/ 133 w 157"/>
                <a:gd name="T67" fmla="*/ 47 h 94"/>
                <a:gd name="T68" fmla="*/ 134 w 157"/>
                <a:gd name="T69" fmla="*/ 45 h 94"/>
                <a:gd name="T70" fmla="*/ 140 w 157"/>
                <a:gd name="T71" fmla="*/ 43 h 94"/>
                <a:gd name="T72" fmla="*/ 140 w 157"/>
                <a:gd name="T73" fmla="*/ 38 h 94"/>
                <a:gd name="T74" fmla="*/ 131 w 157"/>
                <a:gd name="T75" fmla="*/ 43 h 94"/>
                <a:gd name="T76" fmla="*/ 117 w 157"/>
                <a:gd name="T77" fmla="*/ 51 h 94"/>
                <a:gd name="T78" fmla="*/ 104 w 157"/>
                <a:gd name="T79" fmla="*/ 54 h 94"/>
                <a:gd name="T80" fmla="*/ 97 w 157"/>
                <a:gd name="T81" fmla="*/ 40 h 94"/>
                <a:gd name="T82" fmla="*/ 95 w 157"/>
                <a:gd name="T83" fmla="*/ 30 h 94"/>
                <a:gd name="T84" fmla="*/ 83 w 157"/>
                <a:gd name="T85" fmla="*/ 23 h 94"/>
                <a:gd name="T86" fmla="*/ 64 w 157"/>
                <a:gd name="T87" fmla="*/ 25 h 94"/>
                <a:gd name="T88" fmla="*/ 55 w 157"/>
                <a:gd name="T89" fmla="*/ 22 h 94"/>
                <a:gd name="T90" fmla="*/ 43 w 157"/>
                <a:gd name="T91" fmla="*/ 16 h 94"/>
                <a:gd name="T92" fmla="*/ 39 w 157"/>
                <a:gd name="T93" fmla="*/ 20 h 94"/>
                <a:gd name="T94" fmla="*/ 35 w 157"/>
                <a:gd name="T95" fmla="*/ 22 h 94"/>
                <a:gd name="T96" fmla="*/ 26 w 157"/>
                <a:gd name="T97" fmla="*/ 21 h 94"/>
                <a:gd name="T98" fmla="*/ 18 w 157"/>
                <a:gd name="T99" fmla="*/ 20 h 94"/>
                <a:gd name="T100" fmla="*/ 18 w 157"/>
                <a:gd name="T101" fmla="*/ 6 h 94"/>
                <a:gd name="T102" fmla="*/ 10 w 157"/>
                <a:gd name="T103" fmla="*/ 48 h 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
                <a:gd name="T157" fmla="*/ 0 h 94"/>
                <a:gd name="T158" fmla="*/ 157 w 157"/>
                <a:gd name="T159" fmla="*/ 94 h 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 h="94">
                  <a:moveTo>
                    <a:pt x="10" y="48"/>
                  </a:moveTo>
                  <a:lnTo>
                    <a:pt x="10" y="47"/>
                  </a:lnTo>
                  <a:lnTo>
                    <a:pt x="10" y="44"/>
                  </a:lnTo>
                  <a:lnTo>
                    <a:pt x="10" y="42"/>
                  </a:lnTo>
                  <a:lnTo>
                    <a:pt x="10" y="41"/>
                  </a:lnTo>
                  <a:lnTo>
                    <a:pt x="10" y="40"/>
                  </a:lnTo>
                  <a:lnTo>
                    <a:pt x="11" y="40"/>
                  </a:lnTo>
                  <a:lnTo>
                    <a:pt x="12" y="39"/>
                  </a:lnTo>
                  <a:lnTo>
                    <a:pt x="13" y="39"/>
                  </a:lnTo>
                  <a:lnTo>
                    <a:pt x="14" y="38"/>
                  </a:lnTo>
                  <a:lnTo>
                    <a:pt x="15" y="38"/>
                  </a:lnTo>
                  <a:lnTo>
                    <a:pt x="16" y="38"/>
                  </a:lnTo>
                  <a:lnTo>
                    <a:pt x="17" y="38"/>
                  </a:lnTo>
                  <a:lnTo>
                    <a:pt x="18" y="37"/>
                  </a:lnTo>
                  <a:lnTo>
                    <a:pt x="19" y="36"/>
                  </a:lnTo>
                  <a:lnTo>
                    <a:pt x="19" y="35"/>
                  </a:lnTo>
                  <a:lnTo>
                    <a:pt x="20" y="35"/>
                  </a:lnTo>
                  <a:lnTo>
                    <a:pt x="21" y="35"/>
                  </a:lnTo>
                  <a:lnTo>
                    <a:pt x="22" y="35"/>
                  </a:lnTo>
                  <a:lnTo>
                    <a:pt x="23" y="35"/>
                  </a:lnTo>
                  <a:lnTo>
                    <a:pt x="24" y="35"/>
                  </a:lnTo>
                  <a:lnTo>
                    <a:pt x="24" y="34"/>
                  </a:lnTo>
                  <a:lnTo>
                    <a:pt x="24" y="33"/>
                  </a:lnTo>
                  <a:lnTo>
                    <a:pt x="23" y="32"/>
                  </a:lnTo>
                  <a:lnTo>
                    <a:pt x="22" y="31"/>
                  </a:lnTo>
                  <a:lnTo>
                    <a:pt x="22" y="30"/>
                  </a:lnTo>
                  <a:lnTo>
                    <a:pt x="23" y="30"/>
                  </a:lnTo>
                  <a:lnTo>
                    <a:pt x="24" y="30"/>
                  </a:lnTo>
                  <a:lnTo>
                    <a:pt x="25" y="30"/>
                  </a:lnTo>
                  <a:lnTo>
                    <a:pt x="26" y="30"/>
                  </a:lnTo>
                  <a:lnTo>
                    <a:pt x="26" y="31"/>
                  </a:lnTo>
                  <a:lnTo>
                    <a:pt x="26" y="32"/>
                  </a:lnTo>
                  <a:lnTo>
                    <a:pt x="27" y="33"/>
                  </a:lnTo>
                  <a:lnTo>
                    <a:pt x="28" y="33"/>
                  </a:lnTo>
                  <a:lnTo>
                    <a:pt x="29" y="34"/>
                  </a:lnTo>
                  <a:lnTo>
                    <a:pt x="29" y="35"/>
                  </a:lnTo>
                  <a:lnTo>
                    <a:pt x="30" y="36"/>
                  </a:lnTo>
                  <a:lnTo>
                    <a:pt x="31" y="37"/>
                  </a:lnTo>
                  <a:lnTo>
                    <a:pt x="32" y="37"/>
                  </a:lnTo>
                  <a:lnTo>
                    <a:pt x="33" y="38"/>
                  </a:lnTo>
                  <a:lnTo>
                    <a:pt x="34" y="39"/>
                  </a:lnTo>
                  <a:lnTo>
                    <a:pt x="34" y="40"/>
                  </a:lnTo>
                  <a:lnTo>
                    <a:pt x="35" y="41"/>
                  </a:lnTo>
                  <a:lnTo>
                    <a:pt x="35" y="42"/>
                  </a:lnTo>
                  <a:lnTo>
                    <a:pt x="36" y="43"/>
                  </a:lnTo>
                  <a:lnTo>
                    <a:pt x="36" y="44"/>
                  </a:lnTo>
                  <a:lnTo>
                    <a:pt x="38" y="45"/>
                  </a:lnTo>
                  <a:lnTo>
                    <a:pt x="41" y="46"/>
                  </a:lnTo>
                  <a:lnTo>
                    <a:pt x="41" y="47"/>
                  </a:lnTo>
                  <a:lnTo>
                    <a:pt x="42" y="48"/>
                  </a:lnTo>
                  <a:lnTo>
                    <a:pt x="43" y="48"/>
                  </a:lnTo>
                  <a:lnTo>
                    <a:pt x="44" y="49"/>
                  </a:lnTo>
                  <a:lnTo>
                    <a:pt x="45" y="49"/>
                  </a:lnTo>
                  <a:lnTo>
                    <a:pt x="46" y="49"/>
                  </a:lnTo>
                  <a:lnTo>
                    <a:pt x="47" y="49"/>
                  </a:lnTo>
                  <a:lnTo>
                    <a:pt x="48" y="49"/>
                  </a:lnTo>
                  <a:lnTo>
                    <a:pt x="49" y="48"/>
                  </a:lnTo>
                  <a:lnTo>
                    <a:pt x="50" y="48"/>
                  </a:lnTo>
                  <a:lnTo>
                    <a:pt x="50" y="49"/>
                  </a:lnTo>
                  <a:lnTo>
                    <a:pt x="51" y="49"/>
                  </a:lnTo>
                  <a:lnTo>
                    <a:pt x="52" y="50"/>
                  </a:lnTo>
                  <a:lnTo>
                    <a:pt x="54" y="53"/>
                  </a:lnTo>
                  <a:lnTo>
                    <a:pt x="57" y="57"/>
                  </a:lnTo>
                  <a:lnTo>
                    <a:pt x="60" y="60"/>
                  </a:lnTo>
                  <a:lnTo>
                    <a:pt x="63" y="63"/>
                  </a:lnTo>
                  <a:lnTo>
                    <a:pt x="67" y="68"/>
                  </a:lnTo>
                  <a:lnTo>
                    <a:pt x="70" y="71"/>
                  </a:lnTo>
                  <a:lnTo>
                    <a:pt x="74" y="73"/>
                  </a:lnTo>
                  <a:lnTo>
                    <a:pt x="78" y="76"/>
                  </a:lnTo>
                  <a:lnTo>
                    <a:pt x="83" y="78"/>
                  </a:lnTo>
                  <a:lnTo>
                    <a:pt x="88" y="79"/>
                  </a:lnTo>
                  <a:lnTo>
                    <a:pt x="93" y="82"/>
                  </a:lnTo>
                  <a:lnTo>
                    <a:pt x="96" y="84"/>
                  </a:lnTo>
                  <a:lnTo>
                    <a:pt x="98" y="86"/>
                  </a:lnTo>
                  <a:lnTo>
                    <a:pt x="100" y="88"/>
                  </a:lnTo>
                  <a:lnTo>
                    <a:pt x="101" y="91"/>
                  </a:lnTo>
                  <a:lnTo>
                    <a:pt x="102" y="92"/>
                  </a:lnTo>
                  <a:lnTo>
                    <a:pt x="103" y="92"/>
                  </a:lnTo>
                  <a:lnTo>
                    <a:pt x="105" y="92"/>
                  </a:lnTo>
                  <a:lnTo>
                    <a:pt x="106" y="93"/>
                  </a:lnTo>
                  <a:lnTo>
                    <a:pt x="108" y="93"/>
                  </a:lnTo>
                  <a:lnTo>
                    <a:pt x="109" y="94"/>
                  </a:lnTo>
                  <a:lnTo>
                    <a:pt x="110" y="93"/>
                  </a:lnTo>
                  <a:lnTo>
                    <a:pt x="111" y="92"/>
                  </a:lnTo>
                  <a:lnTo>
                    <a:pt x="113" y="87"/>
                  </a:lnTo>
                  <a:lnTo>
                    <a:pt x="114" y="85"/>
                  </a:lnTo>
                  <a:lnTo>
                    <a:pt x="114" y="82"/>
                  </a:lnTo>
                  <a:lnTo>
                    <a:pt x="115" y="80"/>
                  </a:lnTo>
                  <a:lnTo>
                    <a:pt x="114" y="77"/>
                  </a:lnTo>
                  <a:lnTo>
                    <a:pt x="112" y="74"/>
                  </a:lnTo>
                  <a:lnTo>
                    <a:pt x="111" y="71"/>
                  </a:lnTo>
                  <a:lnTo>
                    <a:pt x="110" y="71"/>
                  </a:lnTo>
                  <a:lnTo>
                    <a:pt x="110" y="70"/>
                  </a:lnTo>
                  <a:lnTo>
                    <a:pt x="111" y="69"/>
                  </a:lnTo>
                  <a:lnTo>
                    <a:pt x="112" y="68"/>
                  </a:lnTo>
                  <a:lnTo>
                    <a:pt x="114" y="66"/>
                  </a:lnTo>
                  <a:lnTo>
                    <a:pt x="117" y="64"/>
                  </a:lnTo>
                  <a:lnTo>
                    <a:pt x="119" y="62"/>
                  </a:lnTo>
                  <a:lnTo>
                    <a:pt x="121" y="59"/>
                  </a:lnTo>
                  <a:lnTo>
                    <a:pt x="122" y="56"/>
                  </a:lnTo>
                  <a:lnTo>
                    <a:pt x="122" y="55"/>
                  </a:lnTo>
                  <a:lnTo>
                    <a:pt x="123" y="55"/>
                  </a:lnTo>
                  <a:lnTo>
                    <a:pt x="124" y="55"/>
                  </a:lnTo>
                  <a:lnTo>
                    <a:pt x="125" y="55"/>
                  </a:lnTo>
                  <a:lnTo>
                    <a:pt x="126" y="55"/>
                  </a:lnTo>
                  <a:lnTo>
                    <a:pt x="127" y="54"/>
                  </a:lnTo>
                  <a:lnTo>
                    <a:pt x="128" y="54"/>
                  </a:lnTo>
                  <a:lnTo>
                    <a:pt x="129" y="54"/>
                  </a:lnTo>
                  <a:lnTo>
                    <a:pt x="130" y="54"/>
                  </a:lnTo>
                  <a:lnTo>
                    <a:pt x="131" y="53"/>
                  </a:lnTo>
                  <a:lnTo>
                    <a:pt x="132" y="53"/>
                  </a:lnTo>
                  <a:lnTo>
                    <a:pt x="133" y="53"/>
                  </a:lnTo>
                  <a:lnTo>
                    <a:pt x="134" y="53"/>
                  </a:lnTo>
                  <a:lnTo>
                    <a:pt x="135" y="53"/>
                  </a:lnTo>
                  <a:lnTo>
                    <a:pt x="136" y="53"/>
                  </a:lnTo>
                  <a:lnTo>
                    <a:pt x="136" y="54"/>
                  </a:lnTo>
                  <a:lnTo>
                    <a:pt x="134" y="61"/>
                  </a:lnTo>
                  <a:lnTo>
                    <a:pt x="135" y="61"/>
                  </a:lnTo>
                  <a:lnTo>
                    <a:pt x="136" y="61"/>
                  </a:lnTo>
                  <a:lnTo>
                    <a:pt x="137" y="61"/>
                  </a:lnTo>
                  <a:lnTo>
                    <a:pt x="138" y="60"/>
                  </a:lnTo>
                  <a:lnTo>
                    <a:pt x="139" y="60"/>
                  </a:lnTo>
                  <a:lnTo>
                    <a:pt x="140" y="60"/>
                  </a:lnTo>
                  <a:lnTo>
                    <a:pt x="141" y="60"/>
                  </a:lnTo>
                  <a:lnTo>
                    <a:pt x="142" y="60"/>
                  </a:lnTo>
                  <a:lnTo>
                    <a:pt x="143" y="60"/>
                  </a:lnTo>
                  <a:lnTo>
                    <a:pt x="144" y="60"/>
                  </a:lnTo>
                  <a:lnTo>
                    <a:pt x="145" y="60"/>
                  </a:lnTo>
                  <a:lnTo>
                    <a:pt x="146" y="60"/>
                  </a:lnTo>
                  <a:lnTo>
                    <a:pt x="147" y="59"/>
                  </a:lnTo>
                  <a:lnTo>
                    <a:pt x="148" y="59"/>
                  </a:lnTo>
                  <a:lnTo>
                    <a:pt x="149" y="59"/>
                  </a:lnTo>
                  <a:lnTo>
                    <a:pt x="150" y="58"/>
                  </a:lnTo>
                  <a:lnTo>
                    <a:pt x="151" y="58"/>
                  </a:lnTo>
                  <a:lnTo>
                    <a:pt x="153" y="55"/>
                  </a:lnTo>
                  <a:lnTo>
                    <a:pt x="153" y="54"/>
                  </a:lnTo>
                  <a:lnTo>
                    <a:pt x="154" y="53"/>
                  </a:lnTo>
                  <a:lnTo>
                    <a:pt x="155" y="53"/>
                  </a:lnTo>
                  <a:lnTo>
                    <a:pt x="156" y="53"/>
                  </a:lnTo>
                  <a:lnTo>
                    <a:pt x="156" y="52"/>
                  </a:lnTo>
                  <a:lnTo>
                    <a:pt x="157" y="52"/>
                  </a:lnTo>
                  <a:lnTo>
                    <a:pt x="157" y="51"/>
                  </a:lnTo>
                  <a:lnTo>
                    <a:pt x="156" y="51"/>
                  </a:lnTo>
                  <a:lnTo>
                    <a:pt x="156" y="50"/>
                  </a:lnTo>
                  <a:lnTo>
                    <a:pt x="155" y="50"/>
                  </a:lnTo>
                  <a:lnTo>
                    <a:pt x="154" y="50"/>
                  </a:lnTo>
                  <a:lnTo>
                    <a:pt x="153" y="50"/>
                  </a:lnTo>
                  <a:lnTo>
                    <a:pt x="151" y="50"/>
                  </a:lnTo>
                  <a:lnTo>
                    <a:pt x="150" y="50"/>
                  </a:lnTo>
                  <a:lnTo>
                    <a:pt x="149" y="50"/>
                  </a:lnTo>
                  <a:lnTo>
                    <a:pt x="148" y="50"/>
                  </a:lnTo>
                  <a:lnTo>
                    <a:pt x="147" y="50"/>
                  </a:lnTo>
                  <a:lnTo>
                    <a:pt x="146" y="50"/>
                  </a:lnTo>
                  <a:lnTo>
                    <a:pt x="145" y="49"/>
                  </a:lnTo>
                  <a:lnTo>
                    <a:pt x="145" y="48"/>
                  </a:lnTo>
                  <a:lnTo>
                    <a:pt x="144" y="48"/>
                  </a:lnTo>
                  <a:lnTo>
                    <a:pt x="144" y="47"/>
                  </a:lnTo>
                  <a:lnTo>
                    <a:pt x="143" y="47"/>
                  </a:lnTo>
                  <a:lnTo>
                    <a:pt x="142" y="47"/>
                  </a:lnTo>
                  <a:lnTo>
                    <a:pt x="141" y="47"/>
                  </a:lnTo>
                  <a:lnTo>
                    <a:pt x="140" y="48"/>
                  </a:lnTo>
                  <a:lnTo>
                    <a:pt x="139" y="48"/>
                  </a:lnTo>
                  <a:lnTo>
                    <a:pt x="138" y="49"/>
                  </a:lnTo>
                  <a:lnTo>
                    <a:pt x="137" y="49"/>
                  </a:lnTo>
                  <a:lnTo>
                    <a:pt x="136" y="49"/>
                  </a:lnTo>
                  <a:lnTo>
                    <a:pt x="135" y="49"/>
                  </a:lnTo>
                  <a:lnTo>
                    <a:pt x="134" y="49"/>
                  </a:lnTo>
                  <a:lnTo>
                    <a:pt x="134" y="48"/>
                  </a:lnTo>
                  <a:lnTo>
                    <a:pt x="133" y="48"/>
                  </a:lnTo>
                  <a:lnTo>
                    <a:pt x="133" y="47"/>
                  </a:lnTo>
                  <a:lnTo>
                    <a:pt x="132" y="47"/>
                  </a:lnTo>
                  <a:lnTo>
                    <a:pt x="132" y="46"/>
                  </a:lnTo>
                  <a:lnTo>
                    <a:pt x="133" y="46"/>
                  </a:lnTo>
                  <a:lnTo>
                    <a:pt x="134" y="46"/>
                  </a:lnTo>
                  <a:lnTo>
                    <a:pt x="134" y="45"/>
                  </a:lnTo>
                  <a:lnTo>
                    <a:pt x="135" y="45"/>
                  </a:lnTo>
                  <a:lnTo>
                    <a:pt x="136" y="44"/>
                  </a:lnTo>
                  <a:lnTo>
                    <a:pt x="137" y="44"/>
                  </a:lnTo>
                  <a:lnTo>
                    <a:pt x="138" y="44"/>
                  </a:lnTo>
                  <a:lnTo>
                    <a:pt x="140" y="43"/>
                  </a:lnTo>
                  <a:lnTo>
                    <a:pt x="141" y="42"/>
                  </a:lnTo>
                  <a:lnTo>
                    <a:pt x="141" y="41"/>
                  </a:lnTo>
                  <a:lnTo>
                    <a:pt x="141" y="40"/>
                  </a:lnTo>
                  <a:lnTo>
                    <a:pt x="141" y="39"/>
                  </a:lnTo>
                  <a:lnTo>
                    <a:pt x="140" y="38"/>
                  </a:lnTo>
                  <a:lnTo>
                    <a:pt x="139" y="37"/>
                  </a:lnTo>
                  <a:lnTo>
                    <a:pt x="137" y="39"/>
                  </a:lnTo>
                  <a:lnTo>
                    <a:pt x="135" y="41"/>
                  </a:lnTo>
                  <a:lnTo>
                    <a:pt x="133" y="42"/>
                  </a:lnTo>
                  <a:lnTo>
                    <a:pt x="131" y="43"/>
                  </a:lnTo>
                  <a:lnTo>
                    <a:pt x="129" y="45"/>
                  </a:lnTo>
                  <a:lnTo>
                    <a:pt x="125" y="47"/>
                  </a:lnTo>
                  <a:lnTo>
                    <a:pt x="121" y="48"/>
                  </a:lnTo>
                  <a:lnTo>
                    <a:pt x="119" y="49"/>
                  </a:lnTo>
                  <a:lnTo>
                    <a:pt x="117" y="51"/>
                  </a:lnTo>
                  <a:lnTo>
                    <a:pt x="115" y="53"/>
                  </a:lnTo>
                  <a:lnTo>
                    <a:pt x="114" y="53"/>
                  </a:lnTo>
                  <a:lnTo>
                    <a:pt x="109" y="54"/>
                  </a:lnTo>
                  <a:lnTo>
                    <a:pt x="106" y="54"/>
                  </a:lnTo>
                  <a:lnTo>
                    <a:pt x="104" y="54"/>
                  </a:lnTo>
                  <a:lnTo>
                    <a:pt x="100" y="53"/>
                  </a:lnTo>
                  <a:lnTo>
                    <a:pt x="97" y="50"/>
                  </a:lnTo>
                  <a:lnTo>
                    <a:pt x="95" y="46"/>
                  </a:lnTo>
                  <a:lnTo>
                    <a:pt x="95" y="42"/>
                  </a:lnTo>
                  <a:lnTo>
                    <a:pt x="97" y="40"/>
                  </a:lnTo>
                  <a:lnTo>
                    <a:pt x="98" y="37"/>
                  </a:lnTo>
                  <a:lnTo>
                    <a:pt x="98" y="33"/>
                  </a:lnTo>
                  <a:lnTo>
                    <a:pt x="98" y="30"/>
                  </a:lnTo>
                  <a:lnTo>
                    <a:pt x="97" y="30"/>
                  </a:lnTo>
                  <a:lnTo>
                    <a:pt x="95" y="30"/>
                  </a:lnTo>
                  <a:lnTo>
                    <a:pt x="93" y="30"/>
                  </a:lnTo>
                  <a:lnTo>
                    <a:pt x="90" y="28"/>
                  </a:lnTo>
                  <a:lnTo>
                    <a:pt x="88" y="25"/>
                  </a:lnTo>
                  <a:lnTo>
                    <a:pt x="87" y="24"/>
                  </a:lnTo>
                  <a:lnTo>
                    <a:pt x="83" y="23"/>
                  </a:lnTo>
                  <a:lnTo>
                    <a:pt x="81" y="23"/>
                  </a:lnTo>
                  <a:lnTo>
                    <a:pt x="74" y="23"/>
                  </a:lnTo>
                  <a:lnTo>
                    <a:pt x="69" y="23"/>
                  </a:lnTo>
                  <a:lnTo>
                    <a:pt x="67" y="23"/>
                  </a:lnTo>
                  <a:lnTo>
                    <a:pt x="64" y="25"/>
                  </a:lnTo>
                  <a:lnTo>
                    <a:pt x="62" y="25"/>
                  </a:lnTo>
                  <a:lnTo>
                    <a:pt x="60" y="26"/>
                  </a:lnTo>
                  <a:lnTo>
                    <a:pt x="58" y="25"/>
                  </a:lnTo>
                  <a:lnTo>
                    <a:pt x="56" y="24"/>
                  </a:lnTo>
                  <a:lnTo>
                    <a:pt x="55" y="22"/>
                  </a:lnTo>
                  <a:lnTo>
                    <a:pt x="52" y="20"/>
                  </a:lnTo>
                  <a:lnTo>
                    <a:pt x="50" y="18"/>
                  </a:lnTo>
                  <a:lnTo>
                    <a:pt x="48" y="15"/>
                  </a:lnTo>
                  <a:lnTo>
                    <a:pt x="46" y="15"/>
                  </a:lnTo>
                  <a:lnTo>
                    <a:pt x="43" y="16"/>
                  </a:lnTo>
                  <a:lnTo>
                    <a:pt x="42" y="17"/>
                  </a:lnTo>
                  <a:lnTo>
                    <a:pt x="41" y="17"/>
                  </a:lnTo>
                  <a:lnTo>
                    <a:pt x="40" y="18"/>
                  </a:lnTo>
                  <a:lnTo>
                    <a:pt x="40" y="19"/>
                  </a:lnTo>
                  <a:lnTo>
                    <a:pt x="39" y="20"/>
                  </a:lnTo>
                  <a:lnTo>
                    <a:pt x="39" y="21"/>
                  </a:lnTo>
                  <a:lnTo>
                    <a:pt x="39" y="22"/>
                  </a:lnTo>
                  <a:lnTo>
                    <a:pt x="37" y="22"/>
                  </a:lnTo>
                  <a:lnTo>
                    <a:pt x="36" y="23"/>
                  </a:lnTo>
                  <a:lnTo>
                    <a:pt x="35" y="22"/>
                  </a:lnTo>
                  <a:lnTo>
                    <a:pt x="34" y="22"/>
                  </a:lnTo>
                  <a:lnTo>
                    <a:pt x="32" y="21"/>
                  </a:lnTo>
                  <a:lnTo>
                    <a:pt x="31" y="21"/>
                  </a:lnTo>
                  <a:lnTo>
                    <a:pt x="29" y="21"/>
                  </a:lnTo>
                  <a:lnTo>
                    <a:pt x="26" y="21"/>
                  </a:lnTo>
                  <a:lnTo>
                    <a:pt x="24" y="21"/>
                  </a:lnTo>
                  <a:lnTo>
                    <a:pt x="22" y="22"/>
                  </a:lnTo>
                  <a:lnTo>
                    <a:pt x="21" y="21"/>
                  </a:lnTo>
                  <a:lnTo>
                    <a:pt x="19" y="21"/>
                  </a:lnTo>
                  <a:lnTo>
                    <a:pt x="18" y="20"/>
                  </a:lnTo>
                  <a:lnTo>
                    <a:pt x="17" y="18"/>
                  </a:lnTo>
                  <a:lnTo>
                    <a:pt x="15" y="13"/>
                  </a:lnTo>
                  <a:lnTo>
                    <a:pt x="14" y="10"/>
                  </a:lnTo>
                  <a:lnTo>
                    <a:pt x="15" y="8"/>
                  </a:lnTo>
                  <a:lnTo>
                    <a:pt x="18" y="6"/>
                  </a:lnTo>
                  <a:lnTo>
                    <a:pt x="22" y="2"/>
                  </a:lnTo>
                  <a:lnTo>
                    <a:pt x="24" y="0"/>
                  </a:lnTo>
                  <a:lnTo>
                    <a:pt x="0" y="4"/>
                  </a:lnTo>
                  <a:lnTo>
                    <a:pt x="2" y="48"/>
                  </a:lnTo>
                  <a:lnTo>
                    <a:pt x="10" y="4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674" name="Venezuela"/>
            <p:cNvGrpSpPr>
              <a:grpSpLocks noChangeAspect="1"/>
            </p:cNvGrpSpPr>
            <p:nvPr/>
          </p:nvGrpSpPr>
          <p:grpSpPr bwMode="auto">
            <a:xfrm>
              <a:off x="1184" y="1338"/>
              <a:ext cx="126" cy="107"/>
              <a:chOff x="1184" y="1338"/>
              <a:chExt cx="126" cy="107"/>
            </a:xfrm>
          </p:grpSpPr>
          <p:sp>
            <p:nvSpPr>
              <p:cNvPr id="21160" name="D901"/>
              <p:cNvSpPr>
                <a:spLocks noChangeAspect="1"/>
              </p:cNvSpPr>
              <p:nvPr/>
            </p:nvSpPr>
            <p:spPr bwMode="auto">
              <a:xfrm>
                <a:off x="1184" y="1338"/>
                <a:ext cx="126" cy="107"/>
              </a:xfrm>
              <a:custGeom>
                <a:avLst/>
                <a:gdLst>
                  <a:gd name="T0" fmla="*/ 14 w 126"/>
                  <a:gd name="T1" fmla="*/ 7 h 107"/>
                  <a:gd name="T2" fmla="*/ 17 w 126"/>
                  <a:gd name="T3" fmla="*/ 14 h 107"/>
                  <a:gd name="T4" fmla="*/ 13 w 126"/>
                  <a:gd name="T5" fmla="*/ 21 h 107"/>
                  <a:gd name="T6" fmla="*/ 18 w 126"/>
                  <a:gd name="T7" fmla="*/ 30 h 107"/>
                  <a:gd name="T8" fmla="*/ 21 w 126"/>
                  <a:gd name="T9" fmla="*/ 22 h 107"/>
                  <a:gd name="T10" fmla="*/ 19 w 126"/>
                  <a:gd name="T11" fmla="*/ 13 h 107"/>
                  <a:gd name="T12" fmla="*/ 25 w 126"/>
                  <a:gd name="T13" fmla="*/ 9 h 107"/>
                  <a:gd name="T14" fmla="*/ 32 w 126"/>
                  <a:gd name="T15" fmla="*/ 5 h 107"/>
                  <a:gd name="T16" fmla="*/ 31 w 126"/>
                  <a:gd name="T17" fmla="*/ 0 h 107"/>
                  <a:gd name="T18" fmla="*/ 35 w 126"/>
                  <a:gd name="T19" fmla="*/ 7 h 107"/>
                  <a:gd name="T20" fmla="*/ 46 w 126"/>
                  <a:gd name="T21" fmla="*/ 9 h 107"/>
                  <a:gd name="T22" fmla="*/ 52 w 126"/>
                  <a:gd name="T23" fmla="*/ 16 h 107"/>
                  <a:gd name="T24" fmla="*/ 63 w 126"/>
                  <a:gd name="T25" fmla="*/ 15 h 107"/>
                  <a:gd name="T26" fmla="*/ 73 w 126"/>
                  <a:gd name="T27" fmla="*/ 19 h 107"/>
                  <a:gd name="T28" fmla="*/ 82 w 126"/>
                  <a:gd name="T29" fmla="*/ 18 h 107"/>
                  <a:gd name="T30" fmla="*/ 86 w 126"/>
                  <a:gd name="T31" fmla="*/ 14 h 107"/>
                  <a:gd name="T32" fmla="*/ 99 w 126"/>
                  <a:gd name="T33" fmla="*/ 14 h 107"/>
                  <a:gd name="T34" fmla="*/ 101 w 126"/>
                  <a:gd name="T35" fmla="*/ 16 h 107"/>
                  <a:gd name="T36" fmla="*/ 100 w 126"/>
                  <a:gd name="T37" fmla="*/ 19 h 107"/>
                  <a:gd name="T38" fmla="*/ 104 w 126"/>
                  <a:gd name="T39" fmla="*/ 22 h 107"/>
                  <a:gd name="T40" fmla="*/ 114 w 126"/>
                  <a:gd name="T41" fmla="*/ 26 h 107"/>
                  <a:gd name="T42" fmla="*/ 115 w 126"/>
                  <a:gd name="T43" fmla="*/ 34 h 107"/>
                  <a:gd name="T44" fmla="*/ 122 w 126"/>
                  <a:gd name="T45" fmla="*/ 34 h 107"/>
                  <a:gd name="T46" fmla="*/ 123 w 126"/>
                  <a:gd name="T47" fmla="*/ 40 h 107"/>
                  <a:gd name="T48" fmla="*/ 116 w 126"/>
                  <a:gd name="T49" fmla="*/ 44 h 107"/>
                  <a:gd name="T50" fmla="*/ 119 w 126"/>
                  <a:gd name="T51" fmla="*/ 49 h 107"/>
                  <a:gd name="T52" fmla="*/ 114 w 126"/>
                  <a:gd name="T53" fmla="*/ 55 h 107"/>
                  <a:gd name="T54" fmla="*/ 115 w 126"/>
                  <a:gd name="T55" fmla="*/ 62 h 107"/>
                  <a:gd name="T56" fmla="*/ 117 w 126"/>
                  <a:gd name="T57" fmla="*/ 70 h 107"/>
                  <a:gd name="T58" fmla="*/ 109 w 126"/>
                  <a:gd name="T59" fmla="*/ 73 h 107"/>
                  <a:gd name="T60" fmla="*/ 100 w 126"/>
                  <a:gd name="T61" fmla="*/ 76 h 107"/>
                  <a:gd name="T62" fmla="*/ 90 w 126"/>
                  <a:gd name="T63" fmla="*/ 77 h 107"/>
                  <a:gd name="T64" fmla="*/ 82 w 126"/>
                  <a:gd name="T65" fmla="*/ 74 h 107"/>
                  <a:gd name="T66" fmla="*/ 83 w 126"/>
                  <a:gd name="T67" fmla="*/ 78 h 107"/>
                  <a:gd name="T68" fmla="*/ 84 w 126"/>
                  <a:gd name="T69" fmla="*/ 86 h 107"/>
                  <a:gd name="T70" fmla="*/ 90 w 126"/>
                  <a:gd name="T71" fmla="*/ 92 h 107"/>
                  <a:gd name="T72" fmla="*/ 90 w 126"/>
                  <a:gd name="T73" fmla="*/ 95 h 107"/>
                  <a:gd name="T74" fmla="*/ 84 w 126"/>
                  <a:gd name="T75" fmla="*/ 100 h 107"/>
                  <a:gd name="T76" fmla="*/ 78 w 126"/>
                  <a:gd name="T77" fmla="*/ 103 h 107"/>
                  <a:gd name="T78" fmla="*/ 69 w 126"/>
                  <a:gd name="T79" fmla="*/ 107 h 107"/>
                  <a:gd name="T80" fmla="*/ 61 w 126"/>
                  <a:gd name="T81" fmla="*/ 104 h 107"/>
                  <a:gd name="T82" fmla="*/ 58 w 126"/>
                  <a:gd name="T83" fmla="*/ 97 h 107"/>
                  <a:gd name="T84" fmla="*/ 54 w 126"/>
                  <a:gd name="T85" fmla="*/ 89 h 107"/>
                  <a:gd name="T86" fmla="*/ 56 w 126"/>
                  <a:gd name="T87" fmla="*/ 83 h 107"/>
                  <a:gd name="T88" fmla="*/ 52 w 126"/>
                  <a:gd name="T89" fmla="*/ 76 h 107"/>
                  <a:gd name="T90" fmla="*/ 51 w 126"/>
                  <a:gd name="T91" fmla="*/ 68 h 107"/>
                  <a:gd name="T92" fmla="*/ 55 w 126"/>
                  <a:gd name="T93" fmla="*/ 59 h 107"/>
                  <a:gd name="T94" fmla="*/ 48 w 126"/>
                  <a:gd name="T95" fmla="*/ 57 h 107"/>
                  <a:gd name="T96" fmla="*/ 39 w 126"/>
                  <a:gd name="T97" fmla="*/ 57 h 107"/>
                  <a:gd name="T98" fmla="*/ 33 w 126"/>
                  <a:gd name="T99" fmla="*/ 52 h 107"/>
                  <a:gd name="T100" fmla="*/ 28 w 126"/>
                  <a:gd name="T101" fmla="*/ 48 h 107"/>
                  <a:gd name="T102" fmla="*/ 18 w 126"/>
                  <a:gd name="T103" fmla="*/ 49 h 107"/>
                  <a:gd name="T104" fmla="*/ 9 w 126"/>
                  <a:gd name="T105" fmla="*/ 45 h 107"/>
                  <a:gd name="T106" fmla="*/ 6 w 126"/>
                  <a:gd name="T107" fmla="*/ 34 h 107"/>
                  <a:gd name="T108" fmla="*/ 0 w 126"/>
                  <a:gd name="T109" fmla="*/ 29 h 107"/>
                  <a:gd name="T110" fmla="*/ 4 w 126"/>
                  <a:gd name="T111" fmla="*/ 17 h 107"/>
                  <a:gd name="T112" fmla="*/ 11 w 126"/>
                  <a:gd name="T113" fmla="*/ 8 h 1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
                  <a:gd name="T172" fmla="*/ 0 h 107"/>
                  <a:gd name="T173" fmla="*/ 126 w 126"/>
                  <a:gd name="T174" fmla="*/ 107 h 1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 h="107">
                    <a:moveTo>
                      <a:pt x="19" y="4"/>
                    </a:moveTo>
                    <a:lnTo>
                      <a:pt x="18" y="4"/>
                    </a:lnTo>
                    <a:lnTo>
                      <a:pt x="18" y="5"/>
                    </a:lnTo>
                    <a:lnTo>
                      <a:pt x="17" y="5"/>
                    </a:lnTo>
                    <a:lnTo>
                      <a:pt x="16" y="5"/>
                    </a:lnTo>
                    <a:lnTo>
                      <a:pt x="15" y="5"/>
                    </a:lnTo>
                    <a:lnTo>
                      <a:pt x="15" y="6"/>
                    </a:lnTo>
                    <a:lnTo>
                      <a:pt x="14" y="6"/>
                    </a:lnTo>
                    <a:lnTo>
                      <a:pt x="14" y="7"/>
                    </a:lnTo>
                    <a:lnTo>
                      <a:pt x="14" y="8"/>
                    </a:lnTo>
                    <a:lnTo>
                      <a:pt x="15" y="8"/>
                    </a:lnTo>
                    <a:lnTo>
                      <a:pt x="15" y="9"/>
                    </a:lnTo>
                    <a:lnTo>
                      <a:pt x="15" y="10"/>
                    </a:lnTo>
                    <a:lnTo>
                      <a:pt x="16" y="11"/>
                    </a:lnTo>
                    <a:lnTo>
                      <a:pt x="16" y="12"/>
                    </a:lnTo>
                    <a:lnTo>
                      <a:pt x="16" y="13"/>
                    </a:lnTo>
                    <a:lnTo>
                      <a:pt x="17" y="13"/>
                    </a:lnTo>
                    <a:lnTo>
                      <a:pt x="17" y="14"/>
                    </a:lnTo>
                    <a:lnTo>
                      <a:pt x="16" y="14"/>
                    </a:lnTo>
                    <a:lnTo>
                      <a:pt x="16" y="15"/>
                    </a:lnTo>
                    <a:lnTo>
                      <a:pt x="16" y="16"/>
                    </a:lnTo>
                    <a:lnTo>
                      <a:pt x="15" y="17"/>
                    </a:lnTo>
                    <a:lnTo>
                      <a:pt x="15" y="18"/>
                    </a:lnTo>
                    <a:lnTo>
                      <a:pt x="14" y="18"/>
                    </a:lnTo>
                    <a:lnTo>
                      <a:pt x="13" y="19"/>
                    </a:lnTo>
                    <a:lnTo>
                      <a:pt x="13" y="20"/>
                    </a:lnTo>
                    <a:lnTo>
                      <a:pt x="13" y="21"/>
                    </a:lnTo>
                    <a:lnTo>
                      <a:pt x="13" y="22"/>
                    </a:lnTo>
                    <a:lnTo>
                      <a:pt x="13" y="23"/>
                    </a:lnTo>
                    <a:lnTo>
                      <a:pt x="13" y="24"/>
                    </a:lnTo>
                    <a:lnTo>
                      <a:pt x="14" y="25"/>
                    </a:lnTo>
                    <a:lnTo>
                      <a:pt x="15" y="26"/>
                    </a:lnTo>
                    <a:lnTo>
                      <a:pt x="16" y="28"/>
                    </a:lnTo>
                    <a:lnTo>
                      <a:pt x="16" y="29"/>
                    </a:lnTo>
                    <a:lnTo>
                      <a:pt x="17" y="30"/>
                    </a:lnTo>
                    <a:lnTo>
                      <a:pt x="18" y="30"/>
                    </a:lnTo>
                    <a:lnTo>
                      <a:pt x="19" y="30"/>
                    </a:lnTo>
                    <a:lnTo>
                      <a:pt x="20" y="29"/>
                    </a:lnTo>
                    <a:lnTo>
                      <a:pt x="21" y="27"/>
                    </a:lnTo>
                    <a:lnTo>
                      <a:pt x="22" y="27"/>
                    </a:lnTo>
                    <a:lnTo>
                      <a:pt x="22" y="26"/>
                    </a:lnTo>
                    <a:lnTo>
                      <a:pt x="22" y="25"/>
                    </a:lnTo>
                    <a:lnTo>
                      <a:pt x="21" y="24"/>
                    </a:lnTo>
                    <a:lnTo>
                      <a:pt x="21" y="23"/>
                    </a:lnTo>
                    <a:lnTo>
                      <a:pt x="21" y="22"/>
                    </a:lnTo>
                    <a:lnTo>
                      <a:pt x="20" y="20"/>
                    </a:lnTo>
                    <a:lnTo>
                      <a:pt x="19" y="19"/>
                    </a:lnTo>
                    <a:lnTo>
                      <a:pt x="18" y="18"/>
                    </a:lnTo>
                    <a:lnTo>
                      <a:pt x="18" y="17"/>
                    </a:lnTo>
                    <a:lnTo>
                      <a:pt x="18" y="16"/>
                    </a:lnTo>
                    <a:lnTo>
                      <a:pt x="18" y="15"/>
                    </a:lnTo>
                    <a:lnTo>
                      <a:pt x="18" y="14"/>
                    </a:lnTo>
                    <a:lnTo>
                      <a:pt x="18" y="13"/>
                    </a:lnTo>
                    <a:lnTo>
                      <a:pt x="19" y="13"/>
                    </a:lnTo>
                    <a:lnTo>
                      <a:pt x="19" y="12"/>
                    </a:lnTo>
                    <a:lnTo>
                      <a:pt x="20" y="11"/>
                    </a:lnTo>
                    <a:lnTo>
                      <a:pt x="21" y="11"/>
                    </a:lnTo>
                    <a:lnTo>
                      <a:pt x="22" y="11"/>
                    </a:lnTo>
                    <a:lnTo>
                      <a:pt x="22" y="10"/>
                    </a:lnTo>
                    <a:lnTo>
                      <a:pt x="23" y="10"/>
                    </a:lnTo>
                    <a:lnTo>
                      <a:pt x="23" y="9"/>
                    </a:lnTo>
                    <a:lnTo>
                      <a:pt x="24" y="9"/>
                    </a:lnTo>
                    <a:lnTo>
                      <a:pt x="25" y="9"/>
                    </a:lnTo>
                    <a:lnTo>
                      <a:pt x="27" y="8"/>
                    </a:lnTo>
                    <a:lnTo>
                      <a:pt x="28" y="8"/>
                    </a:lnTo>
                    <a:lnTo>
                      <a:pt x="29" y="8"/>
                    </a:lnTo>
                    <a:lnTo>
                      <a:pt x="31" y="7"/>
                    </a:lnTo>
                    <a:lnTo>
                      <a:pt x="32" y="7"/>
                    </a:lnTo>
                    <a:lnTo>
                      <a:pt x="33" y="7"/>
                    </a:lnTo>
                    <a:lnTo>
                      <a:pt x="33" y="6"/>
                    </a:lnTo>
                    <a:lnTo>
                      <a:pt x="33" y="5"/>
                    </a:lnTo>
                    <a:lnTo>
                      <a:pt x="32" y="5"/>
                    </a:lnTo>
                    <a:lnTo>
                      <a:pt x="31" y="5"/>
                    </a:lnTo>
                    <a:lnTo>
                      <a:pt x="30" y="5"/>
                    </a:lnTo>
                    <a:lnTo>
                      <a:pt x="29" y="5"/>
                    </a:lnTo>
                    <a:lnTo>
                      <a:pt x="29" y="4"/>
                    </a:lnTo>
                    <a:lnTo>
                      <a:pt x="29" y="3"/>
                    </a:lnTo>
                    <a:lnTo>
                      <a:pt x="30" y="2"/>
                    </a:lnTo>
                    <a:lnTo>
                      <a:pt x="30" y="1"/>
                    </a:lnTo>
                    <a:lnTo>
                      <a:pt x="30" y="0"/>
                    </a:lnTo>
                    <a:lnTo>
                      <a:pt x="31" y="0"/>
                    </a:lnTo>
                    <a:lnTo>
                      <a:pt x="32" y="0"/>
                    </a:lnTo>
                    <a:lnTo>
                      <a:pt x="33" y="0"/>
                    </a:lnTo>
                    <a:lnTo>
                      <a:pt x="33" y="1"/>
                    </a:lnTo>
                    <a:lnTo>
                      <a:pt x="33" y="2"/>
                    </a:lnTo>
                    <a:lnTo>
                      <a:pt x="33" y="3"/>
                    </a:lnTo>
                    <a:lnTo>
                      <a:pt x="34" y="4"/>
                    </a:lnTo>
                    <a:lnTo>
                      <a:pt x="34" y="5"/>
                    </a:lnTo>
                    <a:lnTo>
                      <a:pt x="35" y="6"/>
                    </a:lnTo>
                    <a:lnTo>
                      <a:pt x="35" y="7"/>
                    </a:lnTo>
                    <a:lnTo>
                      <a:pt x="37" y="7"/>
                    </a:lnTo>
                    <a:lnTo>
                      <a:pt x="38" y="7"/>
                    </a:lnTo>
                    <a:lnTo>
                      <a:pt x="39" y="7"/>
                    </a:lnTo>
                    <a:lnTo>
                      <a:pt x="40" y="8"/>
                    </a:lnTo>
                    <a:lnTo>
                      <a:pt x="41" y="8"/>
                    </a:lnTo>
                    <a:lnTo>
                      <a:pt x="42" y="8"/>
                    </a:lnTo>
                    <a:lnTo>
                      <a:pt x="43" y="8"/>
                    </a:lnTo>
                    <a:lnTo>
                      <a:pt x="44" y="9"/>
                    </a:lnTo>
                    <a:lnTo>
                      <a:pt x="46" y="9"/>
                    </a:lnTo>
                    <a:lnTo>
                      <a:pt x="47" y="10"/>
                    </a:lnTo>
                    <a:lnTo>
                      <a:pt x="47" y="11"/>
                    </a:lnTo>
                    <a:lnTo>
                      <a:pt x="48" y="13"/>
                    </a:lnTo>
                    <a:lnTo>
                      <a:pt x="48" y="14"/>
                    </a:lnTo>
                    <a:lnTo>
                      <a:pt x="48" y="15"/>
                    </a:lnTo>
                    <a:lnTo>
                      <a:pt x="49" y="15"/>
                    </a:lnTo>
                    <a:lnTo>
                      <a:pt x="50" y="16"/>
                    </a:lnTo>
                    <a:lnTo>
                      <a:pt x="51" y="16"/>
                    </a:lnTo>
                    <a:lnTo>
                      <a:pt x="52" y="16"/>
                    </a:lnTo>
                    <a:lnTo>
                      <a:pt x="55" y="16"/>
                    </a:lnTo>
                    <a:lnTo>
                      <a:pt x="56" y="15"/>
                    </a:lnTo>
                    <a:lnTo>
                      <a:pt x="57" y="15"/>
                    </a:lnTo>
                    <a:lnTo>
                      <a:pt x="58" y="16"/>
                    </a:lnTo>
                    <a:lnTo>
                      <a:pt x="58" y="15"/>
                    </a:lnTo>
                    <a:lnTo>
                      <a:pt x="60" y="15"/>
                    </a:lnTo>
                    <a:lnTo>
                      <a:pt x="61" y="15"/>
                    </a:lnTo>
                    <a:lnTo>
                      <a:pt x="62" y="15"/>
                    </a:lnTo>
                    <a:lnTo>
                      <a:pt x="63" y="15"/>
                    </a:lnTo>
                    <a:lnTo>
                      <a:pt x="66" y="15"/>
                    </a:lnTo>
                    <a:lnTo>
                      <a:pt x="67" y="15"/>
                    </a:lnTo>
                    <a:lnTo>
                      <a:pt x="68" y="16"/>
                    </a:lnTo>
                    <a:lnTo>
                      <a:pt x="69" y="17"/>
                    </a:lnTo>
                    <a:lnTo>
                      <a:pt x="69" y="18"/>
                    </a:lnTo>
                    <a:lnTo>
                      <a:pt x="70" y="18"/>
                    </a:lnTo>
                    <a:lnTo>
                      <a:pt x="71" y="19"/>
                    </a:lnTo>
                    <a:lnTo>
                      <a:pt x="72" y="19"/>
                    </a:lnTo>
                    <a:lnTo>
                      <a:pt x="73" y="19"/>
                    </a:lnTo>
                    <a:lnTo>
                      <a:pt x="74" y="19"/>
                    </a:lnTo>
                    <a:lnTo>
                      <a:pt x="75" y="19"/>
                    </a:lnTo>
                    <a:lnTo>
                      <a:pt x="76" y="19"/>
                    </a:lnTo>
                    <a:lnTo>
                      <a:pt x="77" y="19"/>
                    </a:lnTo>
                    <a:lnTo>
                      <a:pt x="79" y="19"/>
                    </a:lnTo>
                    <a:lnTo>
                      <a:pt x="80" y="19"/>
                    </a:lnTo>
                    <a:lnTo>
                      <a:pt x="81" y="19"/>
                    </a:lnTo>
                    <a:lnTo>
                      <a:pt x="81" y="18"/>
                    </a:lnTo>
                    <a:lnTo>
                      <a:pt x="82" y="18"/>
                    </a:lnTo>
                    <a:lnTo>
                      <a:pt x="84" y="17"/>
                    </a:lnTo>
                    <a:lnTo>
                      <a:pt x="85" y="17"/>
                    </a:lnTo>
                    <a:lnTo>
                      <a:pt x="86" y="17"/>
                    </a:lnTo>
                    <a:lnTo>
                      <a:pt x="87" y="17"/>
                    </a:lnTo>
                    <a:lnTo>
                      <a:pt x="89" y="16"/>
                    </a:lnTo>
                    <a:lnTo>
                      <a:pt x="88" y="15"/>
                    </a:lnTo>
                    <a:lnTo>
                      <a:pt x="86" y="15"/>
                    </a:lnTo>
                    <a:lnTo>
                      <a:pt x="85" y="15"/>
                    </a:lnTo>
                    <a:lnTo>
                      <a:pt x="86" y="14"/>
                    </a:lnTo>
                    <a:lnTo>
                      <a:pt x="88" y="14"/>
                    </a:lnTo>
                    <a:lnTo>
                      <a:pt x="89" y="14"/>
                    </a:lnTo>
                    <a:lnTo>
                      <a:pt x="91" y="14"/>
                    </a:lnTo>
                    <a:lnTo>
                      <a:pt x="92" y="14"/>
                    </a:lnTo>
                    <a:lnTo>
                      <a:pt x="93" y="14"/>
                    </a:lnTo>
                    <a:lnTo>
                      <a:pt x="94" y="14"/>
                    </a:lnTo>
                    <a:lnTo>
                      <a:pt x="95" y="14"/>
                    </a:lnTo>
                    <a:lnTo>
                      <a:pt x="98" y="14"/>
                    </a:lnTo>
                    <a:lnTo>
                      <a:pt x="99" y="14"/>
                    </a:lnTo>
                    <a:lnTo>
                      <a:pt x="100" y="14"/>
                    </a:lnTo>
                    <a:lnTo>
                      <a:pt x="101" y="14"/>
                    </a:lnTo>
                    <a:lnTo>
                      <a:pt x="103" y="14"/>
                    </a:lnTo>
                    <a:lnTo>
                      <a:pt x="104" y="14"/>
                    </a:lnTo>
                    <a:lnTo>
                      <a:pt x="105" y="15"/>
                    </a:lnTo>
                    <a:lnTo>
                      <a:pt x="104" y="15"/>
                    </a:lnTo>
                    <a:lnTo>
                      <a:pt x="103" y="15"/>
                    </a:lnTo>
                    <a:lnTo>
                      <a:pt x="102" y="16"/>
                    </a:lnTo>
                    <a:lnTo>
                      <a:pt x="101" y="16"/>
                    </a:lnTo>
                    <a:lnTo>
                      <a:pt x="100" y="16"/>
                    </a:lnTo>
                    <a:lnTo>
                      <a:pt x="99" y="16"/>
                    </a:lnTo>
                    <a:lnTo>
                      <a:pt x="97" y="16"/>
                    </a:lnTo>
                    <a:lnTo>
                      <a:pt x="97" y="17"/>
                    </a:lnTo>
                    <a:lnTo>
                      <a:pt x="96" y="17"/>
                    </a:lnTo>
                    <a:lnTo>
                      <a:pt x="97" y="17"/>
                    </a:lnTo>
                    <a:lnTo>
                      <a:pt x="98" y="18"/>
                    </a:lnTo>
                    <a:lnTo>
                      <a:pt x="99" y="18"/>
                    </a:lnTo>
                    <a:lnTo>
                      <a:pt x="100" y="19"/>
                    </a:lnTo>
                    <a:lnTo>
                      <a:pt x="100" y="20"/>
                    </a:lnTo>
                    <a:lnTo>
                      <a:pt x="101" y="20"/>
                    </a:lnTo>
                    <a:lnTo>
                      <a:pt x="101" y="21"/>
                    </a:lnTo>
                    <a:lnTo>
                      <a:pt x="102" y="21"/>
                    </a:lnTo>
                    <a:lnTo>
                      <a:pt x="102" y="22"/>
                    </a:lnTo>
                    <a:lnTo>
                      <a:pt x="102" y="23"/>
                    </a:lnTo>
                    <a:lnTo>
                      <a:pt x="103" y="23"/>
                    </a:lnTo>
                    <a:lnTo>
                      <a:pt x="104" y="23"/>
                    </a:lnTo>
                    <a:lnTo>
                      <a:pt x="104" y="22"/>
                    </a:lnTo>
                    <a:lnTo>
                      <a:pt x="105" y="22"/>
                    </a:lnTo>
                    <a:lnTo>
                      <a:pt x="107" y="23"/>
                    </a:lnTo>
                    <a:lnTo>
                      <a:pt x="108" y="23"/>
                    </a:lnTo>
                    <a:lnTo>
                      <a:pt x="109" y="24"/>
                    </a:lnTo>
                    <a:lnTo>
                      <a:pt x="110" y="24"/>
                    </a:lnTo>
                    <a:lnTo>
                      <a:pt x="111" y="25"/>
                    </a:lnTo>
                    <a:lnTo>
                      <a:pt x="112" y="25"/>
                    </a:lnTo>
                    <a:lnTo>
                      <a:pt x="113" y="26"/>
                    </a:lnTo>
                    <a:lnTo>
                      <a:pt x="114" y="26"/>
                    </a:lnTo>
                    <a:lnTo>
                      <a:pt x="115" y="27"/>
                    </a:lnTo>
                    <a:lnTo>
                      <a:pt x="116" y="28"/>
                    </a:lnTo>
                    <a:lnTo>
                      <a:pt x="116" y="29"/>
                    </a:lnTo>
                    <a:lnTo>
                      <a:pt x="116" y="30"/>
                    </a:lnTo>
                    <a:lnTo>
                      <a:pt x="117" y="31"/>
                    </a:lnTo>
                    <a:lnTo>
                      <a:pt x="117" y="32"/>
                    </a:lnTo>
                    <a:lnTo>
                      <a:pt x="117" y="33"/>
                    </a:lnTo>
                    <a:lnTo>
                      <a:pt x="116" y="34"/>
                    </a:lnTo>
                    <a:lnTo>
                      <a:pt x="115" y="34"/>
                    </a:lnTo>
                    <a:lnTo>
                      <a:pt x="115" y="35"/>
                    </a:lnTo>
                    <a:lnTo>
                      <a:pt x="117" y="35"/>
                    </a:lnTo>
                    <a:lnTo>
                      <a:pt x="117" y="36"/>
                    </a:lnTo>
                    <a:lnTo>
                      <a:pt x="118" y="36"/>
                    </a:lnTo>
                    <a:lnTo>
                      <a:pt x="119" y="36"/>
                    </a:lnTo>
                    <a:lnTo>
                      <a:pt x="119" y="35"/>
                    </a:lnTo>
                    <a:lnTo>
                      <a:pt x="120" y="35"/>
                    </a:lnTo>
                    <a:lnTo>
                      <a:pt x="120" y="34"/>
                    </a:lnTo>
                    <a:lnTo>
                      <a:pt x="122" y="34"/>
                    </a:lnTo>
                    <a:lnTo>
                      <a:pt x="123" y="34"/>
                    </a:lnTo>
                    <a:lnTo>
                      <a:pt x="124" y="35"/>
                    </a:lnTo>
                    <a:lnTo>
                      <a:pt x="125" y="36"/>
                    </a:lnTo>
                    <a:lnTo>
                      <a:pt x="126" y="37"/>
                    </a:lnTo>
                    <a:lnTo>
                      <a:pt x="126" y="38"/>
                    </a:lnTo>
                    <a:lnTo>
                      <a:pt x="125" y="39"/>
                    </a:lnTo>
                    <a:lnTo>
                      <a:pt x="124" y="39"/>
                    </a:lnTo>
                    <a:lnTo>
                      <a:pt x="123" y="39"/>
                    </a:lnTo>
                    <a:lnTo>
                      <a:pt x="123" y="40"/>
                    </a:lnTo>
                    <a:lnTo>
                      <a:pt x="122" y="40"/>
                    </a:lnTo>
                    <a:lnTo>
                      <a:pt x="121" y="40"/>
                    </a:lnTo>
                    <a:lnTo>
                      <a:pt x="120" y="41"/>
                    </a:lnTo>
                    <a:lnTo>
                      <a:pt x="119" y="41"/>
                    </a:lnTo>
                    <a:lnTo>
                      <a:pt x="119" y="42"/>
                    </a:lnTo>
                    <a:lnTo>
                      <a:pt x="118" y="42"/>
                    </a:lnTo>
                    <a:lnTo>
                      <a:pt x="117" y="42"/>
                    </a:lnTo>
                    <a:lnTo>
                      <a:pt x="117" y="43"/>
                    </a:lnTo>
                    <a:lnTo>
                      <a:pt x="116" y="44"/>
                    </a:lnTo>
                    <a:lnTo>
                      <a:pt x="116" y="45"/>
                    </a:lnTo>
                    <a:lnTo>
                      <a:pt x="116" y="46"/>
                    </a:lnTo>
                    <a:lnTo>
                      <a:pt x="116" y="47"/>
                    </a:lnTo>
                    <a:lnTo>
                      <a:pt x="117" y="47"/>
                    </a:lnTo>
                    <a:lnTo>
                      <a:pt x="117" y="48"/>
                    </a:lnTo>
                    <a:lnTo>
                      <a:pt x="118" y="47"/>
                    </a:lnTo>
                    <a:lnTo>
                      <a:pt x="119" y="47"/>
                    </a:lnTo>
                    <a:lnTo>
                      <a:pt x="120" y="48"/>
                    </a:lnTo>
                    <a:lnTo>
                      <a:pt x="119" y="49"/>
                    </a:lnTo>
                    <a:lnTo>
                      <a:pt x="118" y="50"/>
                    </a:lnTo>
                    <a:lnTo>
                      <a:pt x="117" y="50"/>
                    </a:lnTo>
                    <a:lnTo>
                      <a:pt x="117" y="51"/>
                    </a:lnTo>
                    <a:lnTo>
                      <a:pt x="115" y="51"/>
                    </a:lnTo>
                    <a:lnTo>
                      <a:pt x="114" y="51"/>
                    </a:lnTo>
                    <a:lnTo>
                      <a:pt x="114" y="52"/>
                    </a:lnTo>
                    <a:lnTo>
                      <a:pt x="114" y="53"/>
                    </a:lnTo>
                    <a:lnTo>
                      <a:pt x="114" y="54"/>
                    </a:lnTo>
                    <a:lnTo>
                      <a:pt x="114" y="55"/>
                    </a:lnTo>
                    <a:lnTo>
                      <a:pt x="113" y="56"/>
                    </a:lnTo>
                    <a:lnTo>
                      <a:pt x="112" y="57"/>
                    </a:lnTo>
                    <a:lnTo>
                      <a:pt x="112" y="58"/>
                    </a:lnTo>
                    <a:lnTo>
                      <a:pt x="112" y="59"/>
                    </a:lnTo>
                    <a:lnTo>
                      <a:pt x="113" y="59"/>
                    </a:lnTo>
                    <a:lnTo>
                      <a:pt x="114" y="60"/>
                    </a:lnTo>
                    <a:lnTo>
                      <a:pt x="114" y="61"/>
                    </a:lnTo>
                    <a:lnTo>
                      <a:pt x="115" y="61"/>
                    </a:lnTo>
                    <a:lnTo>
                      <a:pt x="115" y="62"/>
                    </a:lnTo>
                    <a:lnTo>
                      <a:pt x="116" y="63"/>
                    </a:lnTo>
                    <a:lnTo>
                      <a:pt x="117" y="64"/>
                    </a:lnTo>
                    <a:lnTo>
                      <a:pt x="117" y="65"/>
                    </a:lnTo>
                    <a:lnTo>
                      <a:pt x="118" y="65"/>
                    </a:lnTo>
                    <a:lnTo>
                      <a:pt x="118" y="66"/>
                    </a:lnTo>
                    <a:lnTo>
                      <a:pt x="118" y="67"/>
                    </a:lnTo>
                    <a:lnTo>
                      <a:pt x="118" y="68"/>
                    </a:lnTo>
                    <a:lnTo>
                      <a:pt x="117" y="69"/>
                    </a:lnTo>
                    <a:lnTo>
                      <a:pt x="117" y="70"/>
                    </a:lnTo>
                    <a:lnTo>
                      <a:pt x="116" y="70"/>
                    </a:lnTo>
                    <a:lnTo>
                      <a:pt x="116" y="71"/>
                    </a:lnTo>
                    <a:lnTo>
                      <a:pt x="115" y="71"/>
                    </a:lnTo>
                    <a:lnTo>
                      <a:pt x="115" y="72"/>
                    </a:lnTo>
                    <a:lnTo>
                      <a:pt x="113" y="72"/>
                    </a:lnTo>
                    <a:lnTo>
                      <a:pt x="112" y="72"/>
                    </a:lnTo>
                    <a:lnTo>
                      <a:pt x="111" y="73"/>
                    </a:lnTo>
                    <a:lnTo>
                      <a:pt x="110" y="73"/>
                    </a:lnTo>
                    <a:lnTo>
                      <a:pt x="109" y="73"/>
                    </a:lnTo>
                    <a:lnTo>
                      <a:pt x="109" y="74"/>
                    </a:lnTo>
                    <a:lnTo>
                      <a:pt x="108" y="74"/>
                    </a:lnTo>
                    <a:lnTo>
                      <a:pt x="108" y="75"/>
                    </a:lnTo>
                    <a:lnTo>
                      <a:pt x="107" y="75"/>
                    </a:lnTo>
                    <a:lnTo>
                      <a:pt x="105" y="75"/>
                    </a:lnTo>
                    <a:lnTo>
                      <a:pt x="104" y="75"/>
                    </a:lnTo>
                    <a:lnTo>
                      <a:pt x="103" y="76"/>
                    </a:lnTo>
                    <a:lnTo>
                      <a:pt x="101" y="76"/>
                    </a:lnTo>
                    <a:lnTo>
                      <a:pt x="100" y="76"/>
                    </a:lnTo>
                    <a:lnTo>
                      <a:pt x="99" y="76"/>
                    </a:lnTo>
                    <a:lnTo>
                      <a:pt x="98" y="77"/>
                    </a:lnTo>
                    <a:lnTo>
                      <a:pt x="97" y="77"/>
                    </a:lnTo>
                    <a:lnTo>
                      <a:pt x="96" y="78"/>
                    </a:lnTo>
                    <a:lnTo>
                      <a:pt x="95" y="78"/>
                    </a:lnTo>
                    <a:lnTo>
                      <a:pt x="94" y="78"/>
                    </a:lnTo>
                    <a:lnTo>
                      <a:pt x="93" y="78"/>
                    </a:lnTo>
                    <a:lnTo>
                      <a:pt x="92" y="78"/>
                    </a:lnTo>
                    <a:lnTo>
                      <a:pt x="90" y="77"/>
                    </a:lnTo>
                    <a:lnTo>
                      <a:pt x="89" y="77"/>
                    </a:lnTo>
                    <a:lnTo>
                      <a:pt x="88" y="77"/>
                    </a:lnTo>
                    <a:lnTo>
                      <a:pt x="87" y="76"/>
                    </a:lnTo>
                    <a:lnTo>
                      <a:pt x="86" y="76"/>
                    </a:lnTo>
                    <a:lnTo>
                      <a:pt x="86" y="75"/>
                    </a:lnTo>
                    <a:lnTo>
                      <a:pt x="85" y="75"/>
                    </a:lnTo>
                    <a:lnTo>
                      <a:pt x="84" y="75"/>
                    </a:lnTo>
                    <a:lnTo>
                      <a:pt x="82" y="75"/>
                    </a:lnTo>
                    <a:lnTo>
                      <a:pt x="82" y="74"/>
                    </a:lnTo>
                    <a:lnTo>
                      <a:pt x="81" y="74"/>
                    </a:lnTo>
                    <a:lnTo>
                      <a:pt x="80" y="74"/>
                    </a:lnTo>
                    <a:lnTo>
                      <a:pt x="79" y="74"/>
                    </a:lnTo>
                    <a:lnTo>
                      <a:pt x="79" y="75"/>
                    </a:lnTo>
                    <a:lnTo>
                      <a:pt x="80" y="76"/>
                    </a:lnTo>
                    <a:lnTo>
                      <a:pt x="80" y="77"/>
                    </a:lnTo>
                    <a:lnTo>
                      <a:pt x="81" y="78"/>
                    </a:lnTo>
                    <a:lnTo>
                      <a:pt x="82" y="78"/>
                    </a:lnTo>
                    <a:lnTo>
                      <a:pt x="83" y="78"/>
                    </a:lnTo>
                    <a:lnTo>
                      <a:pt x="84" y="79"/>
                    </a:lnTo>
                    <a:lnTo>
                      <a:pt x="84" y="80"/>
                    </a:lnTo>
                    <a:lnTo>
                      <a:pt x="85" y="80"/>
                    </a:lnTo>
                    <a:lnTo>
                      <a:pt x="85" y="81"/>
                    </a:lnTo>
                    <a:lnTo>
                      <a:pt x="84" y="82"/>
                    </a:lnTo>
                    <a:lnTo>
                      <a:pt x="84" y="83"/>
                    </a:lnTo>
                    <a:lnTo>
                      <a:pt x="84" y="84"/>
                    </a:lnTo>
                    <a:lnTo>
                      <a:pt x="84" y="85"/>
                    </a:lnTo>
                    <a:lnTo>
                      <a:pt x="84" y="86"/>
                    </a:lnTo>
                    <a:lnTo>
                      <a:pt x="84" y="87"/>
                    </a:lnTo>
                    <a:lnTo>
                      <a:pt x="85" y="88"/>
                    </a:lnTo>
                    <a:lnTo>
                      <a:pt x="85" y="89"/>
                    </a:lnTo>
                    <a:lnTo>
                      <a:pt x="85" y="90"/>
                    </a:lnTo>
                    <a:lnTo>
                      <a:pt x="85" y="91"/>
                    </a:lnTo>
                    <a:lnTo>
                      <a:pt x="86" y="91"/>
                    </a:lnTo>
                    <a:lnTo>
                      <a:pt x="88" y="92"/>
                    </a:lnTo>
                    <a:lnTo>
                      <a:pt x="89" y="92"/>
                    </a:lnTo>
                    <a:lnTo>
                      <a:pt x="90" y="92"/>
                    </a:lnTo>
                    <a:lnTo>
                      <a:pt x="91" y="92"/>
                    </a:lnTo>
                    <a:lnTo>
                      <a:pt x="92" y="92"/>
                    </a:lnTo>
                    <a:lnTo>
                      <a:pt x="93" y="92"/>
                    </a:lnTo>
                    <a:lnTo>
                      <a:pt x="93" y="93"/>
                    </a:lnTo>
                    <a:lnTo>
                      <a:pt x="92" y="93"/>
                    </a:lnTo>
                    <a:lnTo>
                      <a:pt x="92" y="94"/>
                    </a:lnTo>
                    <a:lnTo>
                      <a:pt x="91" y="94"/>
                    </a:lnTo>
                    <a:lnTo>
                      <a:pt x="90" y="94"/>
                    </a:lnTo>
                    <a:lnTo>
                      <a:pt x="90" y="95"/>
                    </a:lnTo>
                    <a:lnTo>
                      <a:pt x="89" y="95"/>
                    </a:lnTo>
                    <a:lnTo>
                      <a:pt x="88" y="96"/>
                    </a:lnTo>
                    <a:lnTo>
                      <a:pt x="87" y="96"/>
                    </a:lnTo>
                    <a:lnTo>
                      <a:pt x="86" y="96"/>
                    </a:lnTo>
                    <a:lnTo>
                      <a:pt x="86" y="97"/>
                    </a:lnTo>
                    <a:lnTo>
                      <a:pt x="85" y="98"/>
                    </a:lnTo>
                    <a:lnTo>
                      <a:pt x="85" y="99"/>
                    </a:lnTo>
                    <a:lnTo>
                      <a:pt x="85" y="100"/>
                    </a:lnTo>
                    <a:lnTo>
                      <a:pt x="84" y="100"/>
                    </a:lnTo>
                    <a:lnTo>
                      <a:pt x="83" y="100"/>
                    </a:lnTo>
                    <a:lnTo>
                      <a:pt x="83" y="101"/>
                    </a:lnTo>
                    <a:lnTo>
                      <a:pt x="82" y="101"/>
                    </a:lnTo>
                    <a:lnTo>
                      <a:pt x="81" y="101"/>
                    </a:lnTo>
                    <a:lnTo>
                      <a:pt x="81" y="102"/>
                    </a:lnTo>
                    <a:lnTo>
                      <a:pt x="80" y="102"/>
                    </a:lnTo>
                    <a:lnTo>
                      <a:pt x="79" y="102"/>
                    </a:lnTo>
                    <a:lnTo>
                      <a:pt x="78" y="102"/>
                    </a:lnTo>
                    <a:lnTo>
                      <a:pt x="78" y="103"/>
                    </a:lnTo>
                    <a:lnTo>
                      <a:pt x="77" y="103"/>
                    </a:lnTo>
                    <a:lnTo>
                      <a:pt x="76" y="103"/>
                    </a:lnTo>
                    <a:lnTo>
                      <a:pt x="75" y="104"/>
                    </a:lnTo>
                    <a:lnTo>
                      <a:pt x="74" y="104"/>
                    </a:lnTo>
                    <a:lnTo>
                      <a:pt x="73" y="105"/>
                    </a:lnTo>
                    <a:lnTo>
                      <a:pt x="72" y="106"/>
                    </a:lnTo>
                    <a:lnTo>
                      <a:pt x="71" y="106"/>
                    </a:lnTo>
                    <a:lnTo>
                      <a:pt x="70" y="107"/>
                    </a:lnTo>
                    <a:lnTo>
                      <a:pt x="69" y="107"/>
                    </a:lnTo>
                    <a:lnTo>
                      <a:pt x="68" y="107"/>
                    </a:lnTo>
                    <a:lnTo>
                      <a:pt x="67" y="107"/>
                    </a:lnTo>
                    <a:lnTo>
                      <a:pt x="66" y="107"/>
                    </a:lnTo>
                    <a:lnTo>
                      <a:pt x="65" y="107"/>
                    </a:lnTo>
                    <a:lnTo>
                      <a:pt x="64" y="106"/>
                    </a:lnTo>
                    <a:lnTo>
                      <a:pt x="63" y="106"/>
                    </a:lnTo>
                    <a:lnTo>
                      <a:pt x="63" y="105"/>
                    </a:lnTo>
                    <a:lnTo>
                      <a:pt x="62" y="105"/>
                    </a:lnTo>
                    <a:lnTo>
                      <a:pt x="61" y="104"/>
                    </a:lnTo>
                    <a:lnTo>
                      <a:pt x="61" y="103"/>
                    </a:lnTo>
                    <a:lnTo>
                      <a:pt x="61" y="102"/>
                    </a:lnTo>
                    <a:lnTo>
                      <a:pt x="60" y="102"/>
                    </a:lnTo>
                    <a:lnTo>
                      <a:pt x="60" y="101"/>
                    </a:lnTo>
                    <a:lnTo>
                      <a:pt x="59" y="101"/>
                    </a:lnTo>
                    <a:lnTo>
                      <a:pt x="59" y="100"/>
                    </a:lnTo>
                    <a:lnTo>
                      <a:pt x="59" y="99"/>
                    </a:lnTo>
                    <a:lnTo>
                      <a:pt x="59" y="98"/>
                    </a:lnTo>
                    <a:lnTo>
                      <a:pt x="58" y="97"/>
                    </a:lnTo>
                    <a:lnTo>
                      <a:pt x="58" y="96"/>
                    </a:lnTo>
                    <a:lnTo>
                      <a:pt x="57" y="95"/>
                    </a:lnTo>
                    <a:lnTo>
                      <a:pt x="57" y="94"/>
                    </a:lnTo>
                    <a:lnTo>
                      <a:pt x="56" y="93"/>
                    </a:lnTo>
                    <a:lnTo>
                      <a:pt x="56" y="92"/>
                    </a:lnTo>
                    <a:lnTo>
                      <a:pt x="55" y="91"/>
                    </a:lnTo>
                    <a:lnTo>
                      <a:pt x="55" y="90"/>
                    </a:lnTo>
                    <a:lnTo>
                      <a:pt x="54" y="90"/>
                    </a:lnTo>
                    <a:lnTo>
                      <a:pt x="54" y="89"/>
                    </a:lnTo>
                    <a:lnTo>
                      <a:pt x="53" y="89"/>
                    </a:lnTo>
                    <a:lnTo>
                      <a:pt x="52" y="88"/>
                    </a:lnTo>
                    <a:lnTo>
                      <a:pt x="52" y="87"/>
                    </a:lnTo>
                    <a:lnTo>
                      <a:pt x="53" y="86"/>
                    </a:lnTo>
                    <a:lnTo>
                      <a:pt x="54" y="86"/>
                    </a:lnTo>
                    <a:lnTo>
                      <a:pt x="54" y="85"/>
                    </a:lnTo>
                    <a:lnTo>
                      <a:pt x="55" y="84"/>
                    </a:lnTo>
                    <a:lnTo>
                      <a:pt x="56" y="84"/>
                    </a:lnTo>
                    <a:lnTo>
                      <a:pt x="56" y="83"/>
                    </a:lnTo>
                    <a:lnTo>
                      <a:pt x="56" y="82"/>
                    </a:lnTo>
                    <a:lnTo>
                      <a:pt x="56" y="81"/>
                    </a:lnTo>
                    <a:lnTo>
                      <a:pt x="55" y="81"/>
                    </a:lnTo>
                    <a:lnTo>
                      <a:pt x="55" y="79"/>
                    </a:lnTo>
                    <a:lnTo>
                      <a:pt x="54" y="79"/>
                    </a:lnTo>
                    <a:lnTo>
                      <a:pt x="54" y="78"/>
                    </a:lnTo>
                    <a:lnTo>
                      <a:pt x="53" y="77"/>
                    </a:lnTo>
                    <a:lnTo>
                      <a:pt x="52" y="77"/>
                    </a:lnTo>
                    <a:lnTo>
                      <a:pt x="52" y="76"/>
                    </a:lnTo>
                    <a:lnTo>
                      <a:pt x="52" y="75"/>
                    </a:lnTo>
                    <a:lnTo>
                      <a:pt x="52" y="74"/>
                    </a:lnTo>
                    <a:lnTo>
                      <a:pt x="52" y="73"/>
                    </a:lnTo>
                    <a:lnTo>
                      <a:pt x="52" y="72"/>
                    </a:lnTo>
                    <a:lnTo>
                      <a:pt x="51" y="72"/>
                    </a:lnTo>
                    <a:lnTo>
                      <a:pt x="51" y="71"/>
                    </a:lnTo>
                    <a:lnTo>
                      <a:pt x="51" y="70"/>
                    </a:lnTo>
                    <a:lnTo>
                      <a:pt x="51" y="69"/>
                    </a:lnTo>
                    <a:lnTo>
                      <a:pt x="51" y="68"/>
                    </a:lnTo>
                    <a:lnTo>
                      <a:pt x="52" y="66"/>
                    </a:lnTo>
                    <a:lnTo>
                      <a:pt x="52" y="65"/>
                    </a:lnTo>
                    <a:lnTo>
                      <a:pt x="53" y="64"/>
                    </a:lnTo>
                    <a:lnTo>
                      <a:pt x="53" y="63"/>
                    </a:lnTo>
                    <a:lnTo>
                      <a:pt x="53" y="62"/>
                    </a:lnTo>
                    <a:lnTo>
                      <a:pt x="53" y="61"/>
                    </a:lnTo>
                    <a:lnTo>
                      <a:pt x="53" y="60"/>
                    </a:lnTo>
                    <a:lnTo>
                      <a:pt x="54" y="60"/>
                    </a:lnTo>
                    <a:lnTo>
                      <a:pt x="55" y="59"/>
                    </a:lnTo>
                    <a:lnTo>
                      <a:pt x="55" y="58"/>
                    </a:lnTo>
                    <a:lnTo>
                      <a:pt x="55" y="57"/>
                    </a:lnTo>
                    <a:lnTo>
                      <a:pt x="54" y="56"/>
                    </a:lnTo>
                    <a:lnTo>
                      <a:pt x="53" y="56"/>
                    </a:lnTo>
                    <a:lnTo>
                      <a:pt x="52" y="56"/>
                    </a:lnTo>
                    <a:lnTo>
                      <a:pt x="51" y="56"/>
                    </a:lnTo>
                    <a:lnTo>
                      <a:pt x="50" y="57"/>
                    </a:lnTo>
                    <a:lnTo>
                      <a:pt x="49" y="57"/>
                    </a:lnTo>
                    <a:lnTo>
                      <a:pt x="48" y="57"/>
                    </a:lnTo>
                    <a:lnTo>
                      <a:pt x="47" y="58"/>
                    </a:lnTo>
                    <a:lnTo>
                      <a:pt x="46" y="58"/>
                    </a:lnTo>
                    <a:lnTo>
                      <a:pt x="45" y="58"/>
                    </a:lnTo>
                    <a:lnTo>
                      <a:pt x="44" y="57"/>
                    </a:lnTo>
                    <a:lnTo>
                      <a:pt x="43" y="57"/>
                    </a:lnTo>
                    <a:lnTo>
                      <a:pt x="42" y="57"/>
                    </a:lnTo>
                    <a:lnTo>
                      <a:pt x="41" y="56"/>
                    </a:lnTo>
                    <a:lnTo>
                      <a:pt x="40" y="57"/>
                    </a:lnTo>
                    <a:lnTo>
                      <a:pt x="39" y="57"/>
                    </a:lnTo>
                    <a:lnTo>
                      <a:pt x="38" y="57"/>
                    </a:lnTo>
                    <a:lnTo>
                      <a:pt x="37" y="57"/>
                    </a:lnTo>
                    <a:lnTo>
                      <a:pt x="36" y="57"/>
                    </a:lnTo>
                    <a:lnTo>
                      <a:pt x="36" y="56"/>
                    </a:lnTo>
                    <a:lnTo>
                      <a:pt x="35" y="56"/>
                    </a:lnTo>
                    <a:lnTo>
                      <a:pt x="35" y="55"/>
                    </a:lnTo>
                    <a:lnTo>
                      <a:pt x="34" y="54"/>
                    </a:lnTo>
                    <a:lnTo>
                      <a:pt x="33" y="53"/>
                    </a:lnTo>
                    <a:lnTo>
                      <a:pt x="33" y="52"/>
                    </a:lnTo>
                    <a:lnTo>
                      <a:pt x="32" y="52"/>
                    </a:lnTo>
                    <a:lnTo>
                      <a:pt x="32" y="51"/>
                    </a:lnTo>
                    <a:lnTo>
                      <a:pt x="32" y="50"/>
                    </a:lnTo>
                    <a:lnTo>
                      <a:pt x="31" y="50"/>
                    </a:lnTo>
                    <a:lnTo>
                      <a:pt x="31" y="49"/>
                    </a:lnTo>
                    <a:lnTo>
                      <a:pt x="30" y="49"/>
                    </a:lnTo>
                    <a:lnTo>
                      <a:pt x="29" y="49"/>
                    </a:lnTo>
                    <a:lnTo>
                      <a:pt x="28" y="49"/>
                    </a:lnTo>
                    <a:lnTo>
                      <a:pt x="28" y="48"/>
                    </a:lnTo>
                    <a:lnTo>
                      <a:pt x="27" y="48"/>
                    </a:lnTo>
                    <a:lnTo>
                      <a:pt x="26" y="48"/>
                    </a:lnTo>
                    <a:lnTo>
                      <a:pt x="25" y="48"/>
                    </a:lnTo>
                    <a:lnTo>
                      <a:pt x="24" y="48"/>
                    </a:lnTo>
                    <a:lnTo>
                      <a:pt x="23" y="48"/>
                    </a:lnTo>
                    <a:lnTo>
                      <a:pt x="21" y="48"/>
                    </a:lnTo>
                    <a:lnTo>
                      <a:pt x="20" y="49"/>
                    </a:lnTo>
                    <a:lnTo>
                      <a:pt x="19" y="49"/>
                    </a:lnTo>
                    <a:lnTo>
                      <a:pt x="18" y="49"/>
                    </a:lnTo>
                    <a:lnTo>
                      <a:pt x="17" y="49"/>
                    </a:lnTo>
                    <a:lnTo>
                      <a:pt x="16" y="49"/>
                    </a:lnTo>
                    <a:lnTo>
                      <a:pt x="15" y="48"/>
                    </a:lnTo>
                    <a:lnTo>
                      <a:pt x="14" y="48"/>
                    </a:lnTo>
                    <a:lnTo>
                      <a:pt x="13" y="47"/>
                    </a:lnTo>
                    <a:lnTo>
                      <a:pt x="12" y="47"/>
                    </a:lnTo>
                    <a:lnTo>
                      <a:pt x="12" y="46"/>
                    </a:lnTo>
                    <a:lnTo>
                      <a:pt x="10" y="45"/>
                    </a:lnTo>
                    <a:lnTo>
                      <a:pt x="9" y="45"/>
                    </a:lnTo>
                    <a:lnTo>
                      <a:pt x="9" y="44"/>
                    </a:lnTo>
                    <a:lnTo>
                      <a:pt x="9" y="42"/>
                    </a:lnTo>
                    <a:lnTo>
                      <a:pt x="9" y="41"/>
                    </a:lnTo>
                    <a:lnTo>
                      <a:pt x="9" y="40"/>
                    </a:lnTo>
                    <a:lnTo>
                      <a:pt x="9" y="39"/>
                    </a:lnTo>
                    <a:lnTo>
                      <a:pt x="9" y="37"/>
                    </a:lnTo>
                    <a:lnTo>
                      <a:pt x="8" y="36"/>
                    </a:lnTo>
                    <a:lnTo>
                      <a:pt x="7" y="35"/>
                    </a:lnTo>
                    <a:lnTo>
                      <a:pt x="6" y="34"/>
                    </a:lnTo>
                    <a:lnTo>
                      <a:pt x="6" y="33"/>
                    </a:lnTo>
                    <a:lnTo>
                      <a:pt x="5" y="32"/>
                    </a:lnTo>
                    <a:lnTo>
                      <a:pt x="5" y="30"/>
                    </a:lnTo>
                    <a:lnTo>
                      <a:pt x="5" y="29"/>
                    </a:lnTo>
                    <a:lnTo>
                      <a:pt x="4" y="29"/>
                    </a:lnTo>
                    <a:lnTo>
                      <a:pt x="3" y="29"/>
                    </a:lnTo>
                    <a:lnTo>
                      <a:pt x="2" y="29"/>
                    </a:lnTo>
                    <a:lnTo>
                      <a:pt x="1" y="29"/>
                    </a:lnTo>
                    <a:lnTo>
                      <a:pt x="0" y="29"/>
                    </a:lnTo>
                    <a:lnTo>
                      <a:pt x="1" y="27"/>
                    </a:lnTo>
                    <a:lnTo>
                      <a:pt x="1" y="26"/>
                    </a:lnTo>
                    <a:lnTo>
                      <a:pt x="2" y="25"/>
                    </a:lnTo>
                    <a:lnTo>
                      <a:pt x="3" y="24"/>
                    </a:lnTo>
                    <a:lnTo>
                      <a:pt x="3" y="22"/>
                    </a:lnTo>
                    <a:lnTo>
                      <a:pt x="4" y="21"/>
                    </a:lnTo>
                    <a:lnTo>
                      <a:pt x="4" y="20"/>
                    </a:lnTo>
                    <a:lnTo>
                      <a:pt x="4" y="18"/>
                    </a:lnTo>
                    <a:lnTo>
                      <a:pt x="4" y="17"/>
                    </a:lnTo>
                    <a:lnTo>
                      <a:pt x="5" y="17"/>
                    </a:lnTo>
                    <a:lnTo>
                      <a:pt x="5" y="16"/>
                    </a:lnTo>
                    <a:lnTo>
                      <a:pt x="6" y="14"/>
                    </a:lnTo>
                    <a:lnTo>
                      <a:pt x="7" y="13"/>
                    </a:lnTo>
                    <a:lnTo>
                      <a:pt x="8" y="12"/>
                    </a:lnTo>
                    <a:lnTo>
                      <a:pt x="8" y="11"/>
                    </a:lnTo>
                    <a:lnTo>
                      <a:pt x="10" y="10"/>
                    </a:lnTo>
                    <a:lnTo>
                      <a:pt x="11" y="9"/>
                    </a:lnTo>
                    <a:lnTo>
                      <a:pt x="11" y="8"/>
                    </a:lnTo>
                    <a:lnTo>
                      <a:pt x="12" y="8"/>
                    </a:lnTo>
                    <a:lnTo>
                      <a:pt x="13" y="6"/>
                    </a:lnTo>
                    <a:lnTo>
                      <a:pt x="14" y="5"/>
                    </a:lnTo>
                    <a:lnTo>
                      <a:pt x="15" y="5"/>
                    </a:lnTo>
                    <a:lnTo>
                      <a:pt x="16" y="4"/>
                    </a:lnTo>
                    <a:lnTo>
                      <a:pt x="17" y="4"/>
                    </a:lnTo>
                    <a:lnTo>
                      <a:pt x="19"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61" name="D902"/>
              <p:cNvSpPr>
                <a:spLocks noChangeAspect="1"/>
              </p:cNvSpPr>
              <p:nvPr/>
            </p:nvSpPr>
            <p:spPr bwMode="auto">
              <a:xfrm>
                <a:off x="1267" y="1348"/>
                <a:ext cx="6" cy="3"/>
              </a:xfrm>
              <a:custGeom>
                <a:avLst/>
                <a:gdLst>
                  <a:gd name="T0" fmla="*/ 4 w 6"/>
                  <a:gd name="T1" fmla="*/ 0 h 3"/>
                  <a:gd name="T2" fmla="*/ 3 w 6"/>
                  <a:gd name="T3" fmla="*/ 1 h 3"/>
                  <a:gd name="T4" fmla="*/ 2 w 6"/>
                  <a:gd name="T5" fmla="*/ 1 h 3"/>
                  <a:gd name="T6" fmla="*/ 1 w 6"/>
                  <a:gd name="T7" fmla="*/ 1 h 3"/>
                  <a:gd name="T8" fmla="*/ 0 w 6"/>
                  <a:gd name="T9" fmla="*/ 1 h 3"/>
                  <a:gd name="T10" fmla="*/ 1 w 6"/>
                  <a:gd name="T11" fmla="*/ 2 h 3"/>
                  <a:gd name="T12" fmla="*/ 2 w 6"/>
                  <a:gd name="T13" fmla="*/ 2 h 3"/>
                  <a:gd name="T14" fmla="*/ 3 w 6"/>
                  <a:gd name="T15" fmla="*/ 2 h 3"/>
                  <a:gd name="T16" fmla="*/ 4 w 6"/>
                  <a:gd name="T17" fmla="*/ 3 h 3"/>
                  <a:gd name="T18" fmla="*/ 5 w 6"/>
                  <a:gd name="T19" fmla="*/ 2 h 3"/>
                  <a:gd name="T20" fmla="*/ 6 w 6"/>
                  <a:gd name="T21" fmla="*/ 1 h 3"/>
                  <a:gd name="T22" fmla="*/ 5 w 6"/>
                  <a:gd name="T23" fmla="*/ 0 h 3"/>
                  <a:gd name="T24" fmla="*/ 4 w 6"/>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3"/>
                  <a:gd name="T41" fmla="*/ 6 w 6"/>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3">
                    <a:moveTo>
                      <a:pt x="4" y="0"/>
                    </a:moveTo>
                    <a:lnTo>
                      <a:pt x="3" y="1"/>
                    </a:lnTo>
                    <a:lnTo>
                      <a:pt x="2" y="1"/>
                    </a:lnTo>
                    <a:lnTo>
                      <a:pt x="1" y="1"/>
                    </a:lnTo>
                    <a:lnTo>
                      <a:pt x="0" y="1"/>
                    </a:lnTo>
                    <a:lnTo>
                      <a:pt x="1" y="2"/>
                    </a:lnTo>
                    <a:lnTo>
                      <a:pt x="2" y="2"/>
                    </a:lnTo>
                    <a:lnTo>
                      <a:pt x="3" y="2"/>
                    </a:lnTo>
                    <a:lnTo>
                      <a:pt x="4" y="3"/>
                    </a:lnTo>
                    <a:lnTo>
                      <a:pt x="5" y="2"/>
                    </a:lnTo>
                    <a:lnTo>
                      <a:pt x="6" y="1"/>
                    </a:lnTo>
                    <a:lnTo>
                      <a:pt x="5" y="0"/>
                    </a:lnTo>
                    <a:lnTo>
                      <a:pt x="4"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75" name="Vietnam">
              <a:hlinkClick r:id="" action="ppaction://noaction"/>
            </p:cNvPr>
            <p:cNvSpPr>
              <a:spLocks noChangeAspect="1"/>
            </p:cNvSpPr>
            <p:nvPr/>
          </p:nvSpPr>
          <p:spPr bwMode="auto">
            <a:xfrm>
              <a:off x="2809" y="1233"/>
              <a:ext cx="67" cy="139"/>
            </a:xfrm>
            <a:custGeom>
              <a:avLst/>
              <a:gdLst>
                <a:gd name="T0" fmla="*/ 45 w 67"/>
                <a:gd name="T1" fmla="*/ 66 h 139"/>
                <a:gd name="T2" fmla="*/ 49 w 67"/>
                <a:gd name="T3" fmla="*/ 75 h 139"/>
                <a:gd name="T4" fmla="*/ 49 w 67"/>
                <a:gd name="T5" fmla="*/ 83 h 139"/>
                <a:gd name="T6" fmla="*/ 51 w 67"/>
                <a:gd name="T7" fmla="*/ 96 h 139"/>
                <a:gd name="T8" fmla="*/ 47 w 67"/>
                <a:gd name="T9" fmla="*/ 104 h 139"/>
                <a:gd name="T10" fmla="*/ 41 w 67"/>
                <a:gd name="T11" fmla="*/ 107 h 139"/>
                <a:gd name="T12" fmla="*/ 35 w 67"/>
                <a:gd name="T13" fmla="*/ 110 h 139"/>
                <a:gd name="T14" fmla="*/ 33 w 67"/>
                <a:gd name="T15" fmla="*/ 116 h 139"/>
                <a:gd name="T16" fmla="*/ 27 w 67"/>
                <a:gd name="T17" fmla="*/ 118 h 139"/>
                <a:gd name="T18" fmla="*/ 21 w 67"/>
                <a:gd name="T19" fmla="*/ 122 h 139"/>
                <a:gd name="T20" fmla="*/ 27 w 67"/>
                <a:gd name="T21" fmla="*/ 125 h 139"/>
                <a:gd name="T22" fmla="*/ 25 w 67"/>
                <a:gd name="T23" fmla="*/ 133 h 139"/>
                <a:gd name="T24" fmla="*/ 27 w 67"/>
                <a:gd name="T25" fmla="*/ 139 h 139"/>
                <a:gd name="T26" fmla="*/ 37 w 67"/>
                <a:gd name="T27" fmla="*/ 132 h 139"/>
                <a:gd name="T28" fmla="*/ 37 w 67"/>
                <a:gd name="T29" fmla="*/ 127 h 139"/>
                <a:gd name="T30" fmla="*/ 40 w 67"/>
                <a:gd name="T31" fmla="*/ 126 h 139"/>
                <a:gd name="T32" fmla="*/ 43 w 67"/>
                <a:gd name="T33" fmla="*/ 122 h 139"/>
                <a:gd name="T34" fmla="*/ 49 w 67"/>
                <a:gd name="T35" fmla="*/ 121 h 139"/>
                <a:gd name="T36" fmla="*/ 56 w 67"/>
                <a:gd name="T37" fmla="*/ 117 h 139"/>
                <a:gd name="T38" fmla="*/ 64 w 67"/>
                <a:gd name="T39" fmla="*/ 113 h 139"/>
                <a:gd name="T40" fmla="*/ 65 w 67"/>
                <a:gd name="T41" fmla="*/ 108 h 139"/>
                <a:gd name="T42" fmla="*/ 66 w 67"/>
                <a:gd name="T43" fmla="*/ 102 h 139"/>
                <a:gd name="T44" fmla="*/ 67 w 67"/>
                <a:gd name="T45" fmla="*/ 99 h 139"/>
                <a:gd name="T46" fmla="*/ 66 w 67"/>
                <a:gd name="T47" fmla="*/ 94 h 139"/>
                <a:gd name="T48" fmla="*/ 65 w 67"/>
                <a:gd name="T49" fmla="*/ 87 h 139"/>
                <a:gd name="T50" fmla="*/ 62 w 67"/>
                <a:gd name="T51" fmla="*/ 76 h 139"/>
                <a:gd name="T52" fmla="*/ 57 w 67"/>
                <a:gd name="T53" fmla="*/ 68 h 139"/>
                <a:gd name="T54" fmla="*/ 55 w 67"/>
                <a:gd name="T55" fmla="*/ 66 h 139"/>
                <a:gd name="T56" fmla="*/ 47 w 67"/>
                <a:gd name="T57" fmla="*/ 62 h 139"/>
                <a:gd name="T58" fmla="*/ 42 w 67"/>
                <a:gd name="T59" fmla="*/ 55 h 139"/>
                <a:gd name="T60" fmla="*/ 35 w 67"/>
                <a:gd name="T61" fmla="*/ 46 h 139"/>
                <a:gd name="T62" fmla="*/ 34 w 67"/>
                <a:gd name="T63" fmla="*/ 37 h 139"/>
                <a:gd name="T64" fmla="*/ 41 w 67"/>
                <a:gd name="T65" fmla="*/ 27 h 139"/>
                <a:gd name="T66" fmla="*/ 47 w 67"/>
                <a:gd name="T67" fmla="*/ 22 h 139"/>
                <a:gd name="T68" fmla="*/ 53 w 67"/>
                <a:gd name="T69" fmla="*/ 18 h 139"/>
                <a:gd name="T70" fmla="*/ 47 w 67"/>
                <a:gd name="T71" fmla="*/ 15 h 139"/>
                <a:gd name="T72" fmla="*/ 41 w 67"/>
                <a:gd name="T73" fmla="*/ 4 h 139"/>
                <a:gd name="T74" fmla="*/ 29 w 67"/>
                <a:gd name="T75" fmla="*/ 0 h 139"/>
                <a:gd name="T76" fmla="*/ 22 w 67"/>
                <a:gd name="T77" fmla="*/ 4 h 139"/>
                <a:gd name="T78" fmla="*/ 16 w 67"/>
                <a:gd name="T79" fmla="*/ 6 h 139"/>
                <a:gd name="T80" fmla="*/ 11 w 67"/>
                <a:gd name="T81" fmla="*/ 5 h 139"/>
                <a:gd name="T82" fmla="*/ 5 w 67"/>
                <a:gd name="T83" fmla="*/ 5 h 139"/>
                <a:gd name="T84" fmla="*/ 1 w 67"/>
                <a:gd name="T85" fmla="*/ 8 h 139"/>
                <a:gd name="T86" fmla="*/ 8 w 67"/>
                <a:gd name="T87" fmla="*/ 16 h 139"/>
                <a:gd name="T88" fmla="*/ 15 w 67"/>
                <a:gd name="T89" fmla="*/ 22 h 139"/>
                <a:gd name="T90" fmla="*/ 22 w 67"/>
                <a:gd name="T91" fmla="*/ 27 h 139"/>
                <a:gd name="T92" fmla="*/ 23 w 67"/>
                <a:gd name="T93" fmla="*/ 33 h 139"/>
                <a:gd name="T94" fmla="*/ 17 w 67"/>
                <a:gd name="T95" fmla="*/ 35 h 139"/>
                <a:gd name="T96" fmla="*/ 21 w 67"/>
                <a:gd name="T97" fmla="*/ 40 h 139"/>
                <a:gd name="T98" fmla="*/ 29 w 67"/>
                <a:gd name="T99" fmla="*/ 48 h 139"/>
                <a:gd name="T100" fmla="*/ 36 w 67"/>
                <a:gd name="T101" fmla="*/ 55 h 1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7"/>
                <a:gd name="T154" fmla="*/ 0 h 139"/>
                <a:gd name="T155" fmla="*/ 67 w 67"/>
                <a:gd name="T156" fmla="*/ 139 h 1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7" h="139">
                  <a:moveTo>
                    <a:pt x="40" y="62"/>
                  </a:moveTo>
                  <a:lnTo>
                    <a:pt x="41" y="64"/>
                  </a:lnTo>
                  <a:lnTo>
                    <a:pt x="43" y="64"/>
                  </a:lnTo>
                  <a:lnTo>
                    <a:pt x="44" y="65"/>
                  </a:lnTo>
                  <a:lnTo>
                    <a:pt x="45" y="66"/>
                  </a:lnTo>
                  <a:lnTo>
                    <a:pt x="46" y="67"/>
                  </a:lnTo>
                  <a:lnTo>
                    <a:pt x="47" y="70"/>
                  </a:lnTo>
                  <a:lnTo>
                    <a:pt x="48" y="72"/>
                  </a:lnTo>
                  <a:lnTo>
                    <a:pt x="48" y="73"/>
                  </a:lnTo>
                  <a:lnTo>
                    <a:pt x="49" y="75"/>
                  </a:lnTo>
                  <a:lnTo>
                    <a:pt x="49" y="76"/>
                  </a:lnTo>
                  <a:lnTo>
                    <a:pt x="49" y="77"/>
                  </a:lnTo>
                  <a:lnTo>
                    <a:pt x="49" y="79"/>
                  </a:lnTo>
                  <a:lnTo>
                    <a:pt x="49" y="82"/>
                  </a:lnTo>
                  <a:lnTo>
                    <a:pt x="49" y="83"/>
                  </a:lnTo>
                  <a:lnTo>
                    <a:pt x="49" y="86"/>
                  </a:lnTo>
                  <a:lnTo>
                    <a:pt x="49" y="88"/>
                  </a:lnTo>
                  <a:lnTo>
                    <a:pt x="49" y="90"/>
                  </a:lnTo>
                  <a:lnTo>
                    <a:pt x="51" y="93"/>
                  </a:lnTo>
                  <a:lnTo>
                    <a:pt x="51" y="96"/>
                  </a:lnTo>
                  <a:lnTo>
                    <a:pt x="50" y="99"/>
                  </a:lnTo>
                  <a:lnTo>
                    <a:pt x="50" y="101"/>
                  </a:lnTo>
                  <a:lnTo>
                    <a:pt x="50" y="103"/>
                  </a:lnTo>
                  <a:lnTo>
                    <a:pt x="49" y="105"/>
                  </a:lnTo>
                  <a:lnTo>
                    <a:pt x="47" y="104"/>
                  </a:lnTo>
                  <a:lnTo>
                    <a:pt x="46" y="106"/>
                  </a:lnTo>
                  <a:lnTo>
                    <a:pt x="45" y="106"/>
                  </a:lnTo>
                  <a:lnTo>
                    <a:pt x="43" y="106"/>
                  </a:lnTo>
                  <a:lnTo>
                    <a:pt x="42" y="107"/>
                  </a:lnTo>
                  <a:lnTo>
                    <a:pt x="41" y="107"/>
                  </a:lnTo>
                  <a:lnTo>
                    <a:pt x="40" y="108"/>
                  </a:lnTo>
                  <a:lnTo>
                    <a:pt x="40" y="109"/>
                  </a:lnTo>
                  <a:lnTo>
                    <a:pt x="39" y="110"/>
                  </a:lnTo>
                  <a:lnTo>
                    <a:pt x="37" y="110"/>
                  </a:lnTo>
                  <a:lnTo>
                    <a:pt x="35" y="110"/>
                  </a:lnTo>
                  <a:lnTo>
                    <a:pt x="35" y="113"/>
                  </a:lnTo>
                  <a:lnTo>
                    <a:pt x="35" y="114"/>
                  </a:lnTo>
                  <a:lnTo>
                    <a:pt x="35" y="115"/>
                  </a:lnTo>
                  <a:lnTo>
                    <a:pt x="34" y="116"/>
                  </a:lnTo>
                  <a:lnTo>
                    <a:pt x="33" y="116"/>
                  </a:lnTo>
                  <a:lnTo>
                    <a:pt x="31" y="118"/>
                  </a:lnTo>
                  <a:lnTo>
                    <a:pt x="30" y="118"/>
                  </a:lnTo>
                  <a:lnTo>
                    <a:pt x="29" y="118"/>
                  </a:lnTo>
                  <a:lnTo>
                    <a:pt x="28" y="118"/>
                  </a:lnTo>
                  <a:lnTo>
                    <a:pt x="27" y="118"/>
                  </a:lnTo>
                  <a:lnTo>
                    <a:pt x="27" y="119"/>
                  </a:lnTo>
                  <a:lnTo>
                    <a:pt x="26" y="120"/>
                  </a:lnTo>
                  <a:lnTo>
                    <a:pt x="24" y="121"/>
                  </a:lnTo>
                  <a:lnTo>
                    <a:pt x="23" y="121"/>
                  </a:lnTo>
                  <a:lnTo>
                    <a:pt x="21" y="122"/>
                  </a:lnTo>
                  <a:lnTo>
                    <a:pt x="22" y="121"/>
                  </a:lnTo>
                  <a:lnTo>
                    <a:pt x="23" y="123"/>
                  </a:lnTo>
                  <a:lnTo>
                    <a:pt x="25" y="124"/>
                  </a:lnTo>
                  <a:lnTo>
                    <a:pt x="26" y="124"/>
                  </a:lnTo>
                  <a:lnTo>
                    <a:pt x="27" y="125"/>
                  </a:lnTo>
                  <a:lnTo>
                    <a:pt x="27" y="127"/>
                  </a:lnTo>
                  <a:lnTo>
                    <a:pt x="25" y="129"/>
                  </a:lnTo>
                  <a:lnTo>
                    <a:pt x="25" y="130"/>
                  </a:lnTo>
                  <a:lnTo>
                    <a:pt x="25" y="131"/>
                  </a:lnTo>
                  <a:lnTo>
                    <a:pt x="25" y="133"/>
                  </a:lnTo>
                  <a:lnTo>
                    <a:pt x="26" y="135"/>
                  </a:lnTo>
                  <a:lnTo>
                    <a:pt x="26" y="137"/>
                  </a:lnTo>
                  <a:lnTo>
                    <a:pt x="26" y="138"/>
                  </a:lnTo>
                  <a:lnTo>
                    <a:pt x="26" y="139"/>
                  </a:lnTo>
                  <a:lnTo>
                    <a:pt x="27" y="139"/>
                  </a:lnTo>
                  <a:lnTo>
                    <a:pt x="30" y="137"/>
                  </a:lnTo>
                  <a:lnTo>
                    <a:pt x="31" y="135"/>
                  </a:lnTo>
                  <a:lnTo>
                    <a:pt x="33" y="133"/>
                  </a:lnTo>
                  <a:lnTo>
                    <a:pt x="35" y="132"/>
                  </a:lnTo>
                  <a:lnTo>
                    <a:pt x="37" y="132"/>
                  </a:lnTo>
                  <a:lnTo>
                    <a:pt x="37" y="131"/>
                  </a:lnTo>
                  <a:lnTo>
                    <a:pt x="37" y="130"/>
                  </a:lnTo>
                  <a:lnTo>
                    <a:pt x="36" y="128"/>
                  </a:lnTo>
                  <a:lnTo>
                    <a:pt x="36" y="126"/>
                  </a:lnTo>
                  <a:lnTo>
                    <a:pt x="37" y="127"/>
                  </a:lnTo>
                  <a:lnTo>
                    <a:pt x="39" y="129"/>
                  </a:lnTo>
                  <a:lnTo>
                    <a:pt x="40" y="130"/>
                  </a:lnTo>
                  <a:lnTo>
                    <a:pt x="41" y="128"/>
                  </a:lnTo>
                  <a:lnTo>
                    <a:pt x="40" y="127"/>
                  </a:lnTo>
                  <a:lnTo>
                    <a:pt x="40" y="126"/>
                  </a:lnTo>
                  <a:lnTo>
                    <a:pt x="41" y="126"/>
                  </a:lnTo>
                  <a:lnTo>
                    <a:pt x="42" y="125"/>
                  </a:lnTo>
                  <a:lnTo>
                    <a:pt x="42" y="124"/>
                  </a:lnTo>
                  <a:lnTo>
                    <a:pt x="43" y="123"/>
                  </a:lnTo>
                  <a:lnTo>
                    <a:pt x="43" y="122"/>
                  </a:lnTo>
                  <a:lnTo>
                    <a:pt x="44" y="122"/>
                  </a:lnTo>
                  <a:lnTo>
                    <a:pt x="46" y="121"/>
                  </a:lnTo>
                  <a:lnTo>
                    <a:pt x="47" y="122"/>
                  </a:lnTo>
                  <a:lnTo>
                    <a:pt x="48" y="122"/>
                  </a:lnTo>
                  <a:lnTo>
                    <a:pt x="49" y="121"/>
                  </a:lnTo>
                  <a:lnTo>
                    <a:pt x="50" y="120"/>
                  </a:lnTo>
                  <a:lnTo>
                    <a:pt x="52" y="120"/>
                  </a:lnTo>
                  <a:lnTo>
                    <a:pt x="53" y="119"/>
                  </a:lnTo>
                  <a:lnTo>
                    <a:pt x="54" y="119"/>
                  </a:lnTo>
                  <a:lnTo>
                    <a:pt x="56" y="117"/>
                  </a:lnTo>
                  <a:lnTo>
                    <a:pt x="57" y="116"/>
                  </a:lnTo>
                  <a:lnTo>
                    <a:pt x="60" y="115"/>
                  </a:lnTo>
                  <a:lnTo>
                    <a:pt x="61" y="115"/>
                  </a:lnTo>
                  <a:lnTo>
                    <a:pt x="62" y="113"/>
                  </a:lnTo>
                  <a:lnTo>
                    <a:pt x="64" y="113"/>
                  </a:lnTo>
                  <a:lnTo>
                    <a:pt x="64" y="112"/>
                  </a:lnTo>
                  <a:lnTo>
                    <a:pt x="64" y="111"/>
                  </a:lnTo>
                  <a:lnTo>
                    <a:pt x="65" y="110"/>
                  </a:lnTo>
                  <a:lnTo>
                    <a:pt x="65" y="109"/>
                  </a:lnTo>
                  <a:lnTo>
                    <a:pt x="65" y="108"/>
                  </a:lnTo>
                  <a:lnTo>
                    <a:pt x="65" y="107"/>
                  </a:lnTo>
                  <a:lnTo>
                    <a:pt x="65" y="105"/>
                  </a:lnTo>
                  <a:lnTo>
                    <a:pt x="65" y="103"/>
                  </a:lnTo>
                  <a:lnTo>
                    <a:pt x="66" y="103"/>
                  </a:lnTo>
                  <a:lnTo>
                    <a:pt x="66" y="102"/>
                  </a:lnTo>
                  <a:lnTo>
                    <a:pt x="65" y="101"/>
                  </a:lnTo>
                  <a:lnTo>
                    <a:pt x="66" y="100"/>
                  </a:lnTo>
                  <a:lnTo>
                    <a:pt x="67" y="100"/>
                  </a:lnTo>
                  <a:lnTo>
                    <a:pt x="67" y="101"/>
                  </a:lnTo>
                  <a:lnTo>
                    <a:pt x="67" y="99"/>
                  </a:lnTo>
                  <a:lnTo>
                    <a:pt x="67" y="98"/>
                  </a:lnTo>
                  <a:lnTo>
                    <a:pt x="66" y="97"/>
                  </a:lnTo>
                  <a:lnTo>
                    <a:pt x="66" y="96"/>
                  </a:lnTo>
                  <a:lnTo>
                    <a:pt x="66" y="95"/>
                  </a:lnTo>
                  <a:lnTo>
                    <a:pt x="66" y="94"/>
                  </a:lnTo>
                  <a:lnTo>
                    <a:pt x="66" y="93"/>
                  </a:lnTo>
                  <a:lnTo>
                    <a:pt x="65" y="91"/>
                  </a:lnTo>
                  <a:lnTo>
                    <a:pt x="65" y="90"/>
                  </a:lnTo>
                  <a:lnTo>
                    <a:pt x="65" y="89"/>
                  </a:lnTo>
                  <a:lnTo>
                    <a:pt x="65" y="87"/>
                  </a:lnTo>
                  <a:lnTo>
                    <a:pt x="65" y="84"/>
                  </a:lnTo>
                  <a:lnTo>
                    <a:pt x="64" y="82"/>
                  </a:lnTo>
                  <a:lnTo>
                    <a:pt x="63" y="80"/>
                  </a:lnTo>
                  <a:lnTo>
                    <a:pt x="62" y="78"/>
                  </a:lnTo>
                  <a:lnTo>
                    <a:pt x="62" y="76"/>
                  </a:lnTo>
                  <a:lnTo>
                    <a:pt x="61" y="74"/>
                  </a:lnTo>
                  <a:lnTo>
                    <a:pt x="60" y="73"/>
                  </a:lnTo>
                  <a:lnTo>
                    <a:pt x="58" y="72"/>
                  </a:lnTo>
                  <a:lnTo>
                    <a:pt x="57" y="70"/>
                  </a:lnTo>
                  <a:lnTo>
                    <a:pt x="57" y="68"/>
                  </a:lnTo>
                  <a:lnTo>
                    <a:pt x="57" y="69"/>
                  </a:lnTo>
                  <a:lnTo>
                    <a:pt x="56" y="69"/>
                  </a:lnTo>
                  <a:lnTo>
                    <a:pt x="55" y="68"/>
                  </a:lnTo>
                  <a:lnTo>
                    <a:pt x="55" y="67"/>
                  </a:lnTo>
                  <a:lnTo>
                    <a:pt x="55" y="66"/>
                  </a:lnTo>
                  <a:lnTo>
                    <a:pt x="54" y="66"/>
                  </a:lnTo>
                  <a:lnTo>
                    <a:pt x="52" y="66"/>
                  </a:lnTo>
                  <a:lnTo>
                    <a:pt x="50" y="64"/>
                  </a:lnTo>
                  <a:lnTo>
                    <a:pt x="49" y="63"/>
                  </a:lnTo>
                  <a:lnTo>
                    <a:pt x="47" y="62"/>
                  </a:lnTo>
                  <a:lnTo>
                    <a:pt x="46" y="60"/>
                  </a:lnTo>
                  <a:lnTo>
                    <a:pt x="46" y="59"/>
                  </a:lnTo>
                  <a:lnTo>
                    <a:pt x="45" y="58"/>
                  </a:lnTo>
                  <a:lnTo>
                    <a:pt x="43" y="57"/>
                  </a:lnTo>
                  <a:lnTo>
                    <a:pt x="42" y="55"/>
                  </a:lnTo>
                  <a:lnTo>
                    <a:pt x="40" y="54"/>
                  </a:lnTo>
                  <a:lnTo>
                    <a:pt x="40" y="52"/>
                  </a:lnTo>
                  <a:lnTo>
                    <a:pt x="39" y="49"/>
                  </a:lnTo>
                  <a:lnTo>
                    <a:pt x="37" y="48"/>
                  </a:lnTo>
                  <a:lnTo>
                    <a:pt x="35" y="46"/>
                  </a:lnTo>
                  <a:lnTo>
                    <a:pt x="33" y="45"/>
                  </a:lnTo>
                  <a:lnTo>
                    <a:pt x="32" y="43"/>
                  </a:lnTo>
                  <a:lnTo>
                    <a:pt x="33" y="40"/>
                  </a:lnTo>
                  <a:lnTo>
                    <a:pt x="33" y="39"/>
                  </a:lnTo>
                  <a:lnTo>
                    <a:pt x="34" y="37"/>
                  </a:lnTo>
                  <a:lnTo>
                    <a:pt x="35" y="34"/>
                  </a:lnTo>
                  <a:lnTo>
                    <a:pt x="36" y="32"/>
                  </a:lnTo>
                  <a:lnTo>
                    <a:pt x="37" y="31"/>
                  </a:lnTo>
                  <a:lnTo>
                    <a:pt x="39" y="29"/>
                  </a:lnTo>
                  <a:lnTo>
                    <a:pt x="41" y="27"/>
                  </a:lnTo>
                  <a:lnTo>
                    <a:pt x="42" y="25"/>
                  </a:lnTo>
                  <a:lnTo>
                    <a:pt x="43" y="24"/>
                  </a:lnTo>
                  <a:lnTo>
                    <a:pt x="44" y="23"/>
                  </a:lnTo>
                  <a:lnTo>
                    <a:pt x="45" y="22"/>
                  </a:lnTo>
                  <a:lnTo>
                    <a:pt x="47" y="22"/>
                  </a:lnTo>
                  <a:lnTo>
                    <a:pt x="48" y="20"/>
                  </a:lnTo>
                  <a:lnTo>
                    <a:pt x="49" y="19"/>
                  </a:lnTo>
                  <a:lnTo>
                    <a:pt x="50" y="18"/>
                  </a:lnTo>
                  <a:lnTo>
                    <a:pt x="52" y="17"/>
                  </a:lnTo>
                  <a:lnTo>
                    <a:pt x="53" y="18"/>
                  </a:lnTo>
                  <a:lnTo>
                    <a:pt x="54" y="17"/>
                  </a:lnTo>
                  <a:lnTo>
                    <a:pt x="53" y="16"/>
                  </a:lnTo>
                  <a:lnTo>
                    <a:pt x="50" y="16"/>
                  </a:lnTo>
                  <a:lnTo>
                    <a:pt x="48" y="16"/>
                  </a:lnTo>
                  <a:lnTo>
                    <a:pt x="47" y="15"/>
                  </a:lnTo>
                  <a:lnTo>
                    <a:pt x="43" y="13"/>
                  </a:lnTo>
                  <a:lnTo>
                    <a:pt x="42" y="11"/>
                  </a:lnTo>
                  <a:lnTo>
                    <a:pt x="41" y="8"/>
                  </a:lnTo>
                  <a:lnTo>
                    <a:pt x="42" y="6"/>
                  </a:lnTo>
                  <a:lnTo>
                    <a:pt x="41" y="4"/>
                  </a:lnTo>
                  <a:lnTo>
                    <a:pt x="38" y="4"/>
                  </a:lnTo>
                  <a:lnTo>
                    <a:pt x="36" y="3"/>
                  </a:lnTo>
                  <a:lnTo>
                    <a:pt x="33" y="2"/>
                  </a:lnTo>
                  <a:lnTo>
                    <a:pt x="31" y="1"/>
                  </a:lnTo>
                  <a:lnTo>
                    <a:pt x="29" y="0"/>
                  </a:lnTo>
                  <a:lnTo>
                    <a:pt x="28" y="0"/>
                  </a:lnTo>
                  <a:lnTo>
                    <a:pt x="27" y="0"/>
                  </a:lnTo>
                  <a:lnTo>
                    <a:pt x="26" y="2"/>
                  </a:lnTo>
                  <a:lnTo>
                    <a:pt x="24" y="3"/>
                  </a:lnTo>
                  <a:lnTo>
                    <a:pt x="22" y="4"/>
                  </a:lnTo>
                  <a:lnTo>
                    <a:pt x="20" y="5"/>
                  </a:lnTo>
                  <a:lnTo>
                    <a:pt x="19" y="4"/>
                  </a:lnTo>
                  <a:lnTo>
                    <a:pt x="18" y="5"/>
                  </a:lnTo>
                  <a:lnTo>
                    <a:pt x="17" y="6"/>
                  </a:lnTo>
                  <a:lnTo>
                    <a:pt x="16" y="6"/>
                  </a:lnTo>
                  <a:lnTo>
                    <a:pt x="15" y="5"/>
                  </a:lnTo>
                  <a:lnTo>
                    <a:pt x="14" y="6"/>
                  </a:lnTo>
                  <a:lnTo>
                    <a:pt x="13" y="6"/>
                  </a:lnTo>
                  <a:lnTo>
                    <a:pt x="12" y="5"/>
                  </a:lnTo>
                  <a:lnTo>
                    <a:pt x="11" y="5"/>
                  </a:lnTo>
                  <a:lnTo>
                    <a:pt x="9" y="6"/>
                  </a:lnTo>
                  <a:lnTo>
                    <a:pt x="8" y="7"/>
                  </a:lnTo>
                  <a:lnTo>
                    <a:pt x="7" y="7"/>
                  </a:lnTo>
                  <a:lnTo>
                    <a:pt x="6" y="5"/>
                  </a:lnTo>
                  <a:lnTo>
                    <a:pt x="5" y="5"/>
                  </a:lnTo>
                  <a:lnTo>
                    <a:pt x="4" y="5"/>
                  </a:lnTo>
                  <a:lnTo>
                    <a:pt x="3" y="5"/>
                  </a:lnTo>
                  <a:lnTo>
                    <a:pt x="2" y="6"/>
                  </a:lnTo>
                  <a:lnTo>
                    <a:pt x="1" y="7"/>
                  </a:lnTo>
                  <a:lnTo>
                    <a:pt x="1" y="8"/>
                  </a:lnTo>
                  <a:lnTo>
                    <a:pt x="0" y="7"/>
                  </a:lnTo>
                  <a:lnTo>
                    <a:pt x="2" y="10"/>
                  </a:lnTo>
                  <a:lnTo>
                    <a:pt x="5" y="13"/>
                  </a:lnTo>
                  <a:lnTo>
                    <a:pt x="7" y="15"/>
                  </a:lnTo>
                  <a:lnTo>
                    <a:pt x="8" y="16"/>
                  </a:lnTo>
                  <a:lnTo>
                    <a:pt x="7" y="18"/>
                  </a:lnTo>
                  <a:lnTo>
                    <a:pt x="7" y="20"/>
                  </a:lnTo>
                  <a:lnTo>
                    <a:pt x="10" y="22"/>
                  </a:lnTo>
                  <a:lnTo>
                    <a:pt x="13" y="23"/>
                  </a:lnTo>
                  <a:lnTo>
                    <a:pt x="15" y="22"/>
                  </a:lnTo>
                  <a:lnTo>
                    <a:pt x="16" y="22"/>
                  </a:lnTo>
                  <a:lnTo>
                    <a:pt x="19" y="22"/>
                  </a:lnTo>
                  <a:lnTo>
                    <a:pt x="21" y="24"/>
                  </a:lnTo>
                  <a:lnTo>
                    <a:pt x="22" y="25"/>
                  </a:lnTo>
                  <a:lnTo>
                    <a:pt x="22" y="27"/>
                  </a:lnTo>
                  <a:lnTo>
                    <a:pt x="23" y="28"/>
                  </a:lnTo>
                  <a:lnTo>
                    <a:pt x="24" y="29"/>
                  </a:lnTo>
                  <a:lnTo>
                    <a:pt x="25" y="30"/>
                  </a:lnTo>
                  <a:lnTo>
                    <a:pt x="25" y="32"/>
                  </a:lnTo>
                  <a:lnTo>
                    <a:pt x="23" y="33"/>
                  </a:lnTo>
                  <a:lnTo>
                    <a:pt x="22" y="34"/>
                  </a:lnTo>
                  <a:lnTo>
                    <a:pt x="21" y="34"/>
                  </a:lnTo>
                  <a:lnTo>
                    <a:pt x="19" y="34"/>
                  </a:lnTo>
                  <a:lnTo>
                    <a:pt x="18" y="34"/>
                  </a:lnTo>
                  <a:lnTo>
                    <a:pt x="17" y="35"/>
                  </a:lnTo>
                  <a:lnTo>
                    <a:pt x="17" y="37"/>
                  </a:lnTo>
                  <a:lnTo>
                    <a:pt x="17" y="38"/>
                  </a:lnTo>
                  <a:lnTo>
                    <a:pt x="18" y="38"/>
                  </a:lnTo>
                  <a:lnTo>
                    <a:pt x="19" y="39"/>
                  </a:lnTo>
                  <a:lnTo>
                    <a:pt x="21" y="40"/>
                  </a:lnTo>
                  <a:lnTo>
                    <a:pt x="23" y="41"/>
                  </a:lnTo>
                  <a:lnTo>
                    <a:pt x="26" y="43"/>
                  </a:lnTo>
                  <a:lnTo>
                    <a:pt x="27" y="44"/>
                  </a:lnTo>
                  <a:lnTo>
                    <a:pt x="28" y="46"/>
                  </a:lnTo>
                  <a:lnTo>
                    <a:pt x="29" y="48"/>
                  </a:lnTo>
                  <a:lnTo>
                    <a:pt x="32" y="50"/>
                  </a:lnTo>
                  <a:lnTo>
                    <a:pt x="32" y="51"/>
                  </a:lnTo>
                  <a:lnTo>
                    <a:pt x="34" y="54"/>
                  </a:lnTo>
                  <a:lnTo>
                    <a:pt x="35" y="55"/>
                  </a:lnTo>
                  <a:lnTo>
                    <a:pt x="36" y="55"/>
                  </a:lnTo>
                  <a:lnTo>
                    <a:pt x="39" y="57"/>
                  </a:lnTo>
                  <a:lnTo>
                    <a:pt x="40" y="59"/>
                  </a:lnTo>
                  <a:lnTo>
                    <a:pt x="40" y="61"/>
                  </a:lnTo>
                  <a:lnTo>
                    <a:pt x="40" y="6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nvGrpSpPr>
            <p:cNvPr id="20676" name="Wake_Island"/>
            <p:cNvGrpSpPr>
              <a:grpSpLocks noChangeAspect="1"/>
            </p:cNvGrpSpPr>
            <p:nvPr/>
          </p:nvGrpSpPr>
          <p:grpSpPr bwMode="auto">
            <a:xfrm>
              <a:off x="3405" y="1270"/>
              <a:ext cx="1" cy="1"/>
              <a:chOff x="3405" y="1270"/>
              <a:chExt cx="1" cy="1"/>
            </a:xfrm>
          </p:grpSpPr>
          <p:sp>
            <p:nvSpPr>
              <p:cNvPr id="21158" name="D908"/>
              <p:cNvSpPr>
                <a:spLocks noChangeAspect="1"/>
              </p:cNvSpPr>
              <p:nvPr/>
            </p:nvSpPr>
            <p:spPr bwMode="auto">
              <a:xfrm>
                <a:off x="3405" y="1270"/>
                <a:ext cx="1" cy="1"/>
              </a:xfrm>
              <a:custGeom>
                <a:avLst/>
                <a:gdLst>
                  <a:gd name="T0" fmla="*/ 0 w 1"/>
                  <a:gd name="T1" fmla="*/ 0 h 1"/>
                  <a:gd name="T2" fmla="*/ 0 w 1"/>
                  <a:gd name="T3" fmla="*/ 1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159" name="D909"/>
              <p:cNvSpPr>
                <a:spLocks noChangeAspect="1"/>
              </p:cNvSpPr>
              <p:nvPr/>
            </p:nvSpPr>
            <p:spPr bwMode="auto">
              <a:xfrm>
                <a:off x="3405" y="1270"/>
                <a:ext cx="1" cy="1"/>
              </a:xfrm>
              <a:custGeom>
                <a:avLst/>
                <a:gdLst>
                  <a:gd name="T0" fmla="*/ 1 w 1"/>
                  <a:gd name="T1" fmla="*/ 1 h 1"/>
                  <a:gd name="T2" fmla="*/ 0 w 1"/>
                  <a:gd name="T3" fmla="*/ 0 h 1"/>
                  <a:gd name="T4" fmla="*/ 1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lnTo>
                      <a:pt x="0"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77" name="Western_Sahara"/>
            <p:cNvSpPr>
              <a:spLocks noChangeAspect="1"/>
            </p:cNvSpPr>
            <p:nvPr/>
          </p:nvSpPr>
          <p:spPr bwMode="auto">
            <a:xfrm>
              <a:off x="1707" y="1188"/>
              <a:ext cx="77" cy="66"/>
            </a:xfrm>
            <a:custGeom>
              <a:avLst/>
              <a:gdLst>
                <a:gd name="T0" fmla="*/ 1 w 77"/>
                <a:gd name="T1" fmla="*/ 65 h 66"/>
                <a:gd name="T2" fmla="*/ 2 w 77"/>
                <a:gd name="T3" fmla="*/ 63 h 66"/>
                <a:gd name="T4" fmla="*/ 4 w 77"/>
                <a:gd name="T5" fmla="*/ 62 h 66"/>
                <a:gd name="T6" fmla="*/ 7 w 77"/>
                <a:gd name="T7" fmla="*/ 62 h 66"/>
                <a:gd name="T8" fmla="*/ 10 w 77"/>
                <a:gd name="T9" fmla="*/ 62 h 66"/>
                <a:gd name="T10" fmla="*/ 13 w 77"/>
                <a:gd name="T11" fmla="*/ 62 h 66"/>
                <a:gd name="T12" fmla="*/ 16 w 77"/>
                <a:gd name="T13" fmla="*/ 62 h 66"/>
                <a:gd name="T14" fmla="*/ 19 w 77"/>
                <a:gd name="T15" fmla="*/ 62 h 66"/>
                <a:gd name="T16" fmla="*/ 22 w 77"/>
                <a:gd name="T17" fmla="*/ 62 h 66"/>
                <a:gd name="T18" fmla="*/ 25 w 77"/>
                <a:gd name="T19" fmla="*/ 62 h 66"/>
                <a:gd name="T20" fmla="*/ 28 w 77"/>
                <a:gd name="T21" fmla="*/ 62 h 66"/>
                <a:gd name="T22" fmla="*/ 31 w 77"/>
                <a:gd name="T23" fmla="*/ 62 h 66"/>
                <a:gd name="T24" fmla="*/ 34 w 77"/>
                <a:gd name="T25" fmla="*/ 62 h 66"/>
                <a:gd name="T26" fmla="*/ 37 w 77"/>
                <a:gd name="T27" fmla="*/ 62 h 66"/>
                <a:gd name="T28" fmla="*/ 37 w 77"/>
                <a:gd name="T29" fmla="*/ 59 h 66"/>
                <a:gd name="T30" fmla="*/ 36 w 77"/>
                <a:gd name="T31" fmla="*/ 56 h 66"/>
                <a:gd name="T32" fmla="*/ 36 w 77"/>
                <a:gd name="T33" fmla="*/ 53 h 66"/>
                <a:gd name="T34" fmla="*/ 36 w 77"/>
                <a:gd name="T35" fmla="*/ 50 h 66"/>
                <a:gd name="T36" fmla="*/ 36 w 77"/>
                <a:gd name="T37" fmla="*/ 47 h 66"/>
                <a:gd name="T38" fmla="*/ 37 w 77"/>
                <a:gd name="T39" fmla="*/ 45 h 66"/>
                <a:gd name="T40" fmla="*/ 39 w 77"/>
                <a:gd name="T41" fmla="*/ 44 h 66"/>
                <a:gd name="T42" fmla="*/ 41 w 77"/>
                <a:gd name="T43" fmla="*/ 43 h 66"/>
                <a:gd name="T44" fmla="*/ 44 w 77"/>
                <a:gd name="T45" fmla="*/ 43 h 66"/>
                <a:gd name="T46" fmla="*/ 46 w 77"/>
                <a:gd name="T47" fmla="*/ 42 h 66"/>
                <a:gd name="T48" fmla="*/ 47 w 77"/>
                <a:gd name="T49" fmla="*/ 40 h 66"/>
                <a:gd name="T50" fmla="*/ 47 w 77"/>
                <a:gd name="T51" fmla="*/ 37 h 66"/>
                <a:gd name="T52" fmla="*/ 47 w 77"/>
                <a:gd name="T53" fmla="*/ 34 h 66"/>
                <a:gd name="T54" fmla="*/ 47 w 77"/>
                <a:gd name="T55" fmla="*/ 31 h 66"/>
                <a:gd name="T56" fmla="*/ 47 w 77"/>
                <a:gd name="T57" fmla="*/ 28 h 66"/>
                <a:gd name="T58" fmla="*/ 47 w 77"/>
                <a:gd name="T59" fmla="*/ 25 h 66"/>
                <a:gd name="T60" fmla="*/ 47 w 77"/>
                <a:gd name="T61" fmla="*/ 22 h 66"/>
                <a:gd name="T62" fmla="*/ 47 w 77"/>
                <a:gd name="T63" fmla="*/ 19 h 66"/>
                <a:gd name="T64" fmla="*/ 48 w 77"/>
                <a:gd name="T65" fmla="*/ 17 h 66"/>
                <a:gd name="T66" fmla="*/ 51 w 77"/>
                <a:gd name="T67" fmla="*/ 17 h 66"/>
                <a:gd name="T68" fmla="*/ 54 w 77"/>
                <a:gd name="T69" fmla="*/ 17 h 66"/>
                <a:gd name="T70" fmla="*/ 57 w 77"/>
                <a:gd name="T71" fmla="*/ 17 h 66"/>
                <a:gd name="T72" fmla="*/ 60 w 77"/>
                <a:gd name="T73" fmla="*/ 17 h 66"/>
                <a:gd name="T74" fmla="*/ 63 w 77"/>
                <a:gd name="T75" fmla="*/ 17 h 66"/>
                <a:gd name="T76" fmla="*/ 66 w 77"/>
                <a:gd name="T77" fmla="*/ 17 h 66"/>
                <a:gd name="T78" fmla="*/ 69 w 77"/>
                <a:gd name="T79" fmla="*/ 17 h 66"/>
                <a:gd name="T80" fmla="*/ 72 w 77"/>
                <a:gd name="T81" fmla="*/ 17 h 66"/>
                <a:gd name="T82" fmla="*/ 75 w 77"/>
                <a:gd name="T83" fmla="*/ 17 h 66"/>
                <a:gd name="T84" fmla="*/ 77 w 77"/>
                <a:gd name="T85" fmla="*/ 16 h 66"/>
                <a:gd name="T86" fmla="*/ 77 w 77"/>
                <a:gd name="T87" fmla="*/ 13 h 66"/>
                <a:gd name="T88" fmla="*/ 77 w 77"/>
                <a:gd name="T89" fmla="*/ 10 h 66"/>
                <a:gd name="T90" fmla="*/ 77 w 77"/>
                <a:gd name="T91" fmla="*/ 7 h 66"/>
                <a:gd name="T92" fmla="*/ 77 w 77"/>
                <a:gd name="T93" fmla="*/ 8 h 66"/>
                <a:gd name="T94" fmla="*/ 77 w 77"/>
                <a:gd name="T95" fmla="*/ 5 h 66"/>
                <a:gd name="T96" fmla="*/ 77 w 77"/>
                <a:gd name="T97" fmla="*/ 2 h 66"/>
                <a:gd name="T98" fmla="*/ 73 w 77"/>
                <a:gd name="T99" fmla="*/ 0 h 66"/>
                <a:gd name="T100" fmla="*/ 42 w 77"/>
                <a:gd name="T101" fmla="*/ 0 h 66"/>
                <a:gd name="T102" fmla="*/ 36 w 77"/>
                <a:gd name="T103" fmla="*/ 1 h 66"/>
                <a:gd name="T104" fmla="*/ 32 w 77"/>
                <a:gd name="T105" fmla="*/ 9 h 66"/>
                <a:gd name="T106" fmla="*/ 25 w 77"/>
                <a:gd name="T107" fmla="*/ 14 h 66"/>
                <a:gd name="T108" fmla="*/ 20 w 77"/>
                <a:gd name="T109" fmla="*/ 24 h 66"/>
                <a:gd name="T110" fmla="*/ 18 w 77"/>
                <a:gd name="T111" fmla="*/ 31 h 66"/>
                <a:gd name="T112" fmla="*/ 12 w 77"/>
                <a:gd name="T113" fmla="*/ 36 h 66"/>
                <a:gd name="T114" fmla="*/ 11 w 77"/>
                <a:gd name="T115" fmla="*/ 40 h 66"/>
                <a:gd name="T116" fmla="*/ 8 w 77"/>
                <a:gd name="T117" fmla="*/ 47 h 66"/>
                <a:gd name="T118" fmla="*/ 4 w 77"/>
                <a:gd name="T119" fmla="*/ 53 h 66"/>
                <a:gd name="T120" fmla="*/ 0 w 77"/>
                <a:gd name="T121" fmla="*/ 58 h 66"/>
                <a:gd name="T122" fmla="*/ 0 w 77"/>
                <a:gd name="T123" fmla="*/ 64 h 66"/>
                <a:gd name="T124" fmla="*/ 0 w 77"/>
                <a:gd name="T125" fmla="*/ 66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7"/>
                <a:gd name="T190" fmla="*/ 0 h 66"/>
                <a:gd name="T191" fmla="*/ 77 w 77"/>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7" h="66">
                  <a:moveTo>
                    <a:pt x="0" y="66"/>
                  </a:moveTo>
                  <a:lnTo>
                    <a:pt x="0" y="65"/>
                  </a:lnTo>
                  <a:lnTo>
                    <a:pt x="1" y="65"/>
                  </a:lnTo>
                  <a:lnTo>
                    <a:pt x="1" y="64"/>
                  </a:lnTo>
                  <a:lnTo>
                    <a:pt x="2" y="64"/>
                  </a:lnTo>
                  <a:lnTo>
                    <a:pt x="2" y="63"/>
                  </a:lnTo>
                  <a:lnTo>
                    <a:pt x="2" y="62"/>
                  </a:lnTo>
                  <a:lnTo>
                    <a:pt x="3" y="62"/>
                  </a:lnTo>
                  <a:lnTo>
                    <a:pt x="4" y="62"/>
                  </a:lnTo>
                  <a:lnTo>
                    <a:pt x="5" y="62"/>
                  </a:lnTo>
                  <a:lnTo>
                    <a:pt x="6" y="62"/>
                  </a:lnTo>
                  <a:lnTo>
                    <a:pt x="7" y="62"/>
                  </a:lnTo>
                  <a:lnTo>
                    <a:pt x="8" y="62"/>
                  </a:lnTo>
                  <a:lnTo>
                    <a:pt x="9" y="62"/>
                  </a:lnTo>
                  <a:lnTo>
                    <a:pt x="10" y="62"/>
                  </a:lnTo>
                  <a:lnTo>
                    <a:pt x="11" y="62"/>
                  </a:lnTo>
                  <a:lnTo>
                    <a:pt x="12" y="62"/>
                  </a:lnTo>
                  <a:lnTo>
                    <a:pt x="13" y="62"/>
                  </a:lnTo>
                  <a:lnTo>
                    <a:pt x="14" y="62"/>
                  </a:lnTo>
                  <a:lnTo>
                    <a:pt x="15" y="62"/>
                  </a:lnTo>
                  <a:lnTo>
                    <a:pt x="16" y="62"/>
                  </a:lnTo>
                  <a:lnTo>
                    <a:pt x="17" y="62"/>
                  </a:lnTo>
                  <a:lnTo>
                    <a:pt x="18" y="62"/>
                  </a:lnTo>
                  <a:lnTo>
                    <a:pt x="19" y="62"/>
                  </a:lnTo>
                  <a:lnTo>
                    <a:pt x="20" y="62"/>
                  </a:lnTo>
                  <a:lnTo>
                    <a:pt x="21" y="62"/>
                  </a:lnTo>
                  <a:lnTo>
                    <a:pt x="22" y="62"/>
                  </a:lnTo>
                  <a:lnTo>
                    <a:pt x="23" y="62"/>
                  </a:lnTo>
                  <a:lnTo>
                    <a:pt x="24" y="62"/>
                  </a:lnTo>
                  <a:lnTo>
                    <a:pt x="25" y="62"/>
                  </a:lnTo>
                  <a:lnTo>
                    <a:pt x="26" y="62"/>
                  </a:lnTo>
                  <a:lnTo>
                    <a:pt x="27" y="62"/>
                  </a:lnTo>
                  <a:lnTo>
                    <a:pt x="28" y="62"/>
                  </a:lnTo>
                  <a:lnTo>
                    <a:pt x="29" y="62"/>
                  </a:lnTo>
                  <a:lnTo>
                    <a:pt x="30" y="62"/>
                  </a:lnTo>
                  <a:lnTo>
                    <a:pt x="31" y="62"/>
                  </a:lnTo>
                  <a:lnTo>
                    <a:pt x="32" y="62"/>
                  </a:lnTo>
                  <a:lnTo>
                    <a:pt x="33" y="62"/>
                  </a:lnTo>
                  <a:lnTo>
                    <a:pt x="34" y="62"/>
                  </a:lnTo>
                  <a:lnTo>
                    <a:pt x="35" y="62"/>
                  </a:lnTo>
                  <a:lnTo>
                    <a:pt x="36" y="62"/>
                  </a:lnTo>
                  <a:lnTo>
                    <a:pt x="37" y="62"/>
                  </a:lnTo>
                  <a:lnTo>
                    <a:pt x="37" y="61"/>
                  </a:lnTo>
                  <a:lnTo>
                    <a:pt x="37" y="60"/>
                  </a:lnTo>
                  <a:lnTo>
                    <a:pt x="37" y="59"/>
                  </a:lnTo>
                  <a:lnTo>
                    <a:pt x="36" y="58"/>
                  </a:lnTo>
                  <a:lnTo>
                    <a:pt x="36" y="57"/>
                  </a:lnTo>
                  <a:lnTo>
                    <a:pt x="36" y="56"/>
                  </a:lnTo>
                  <a:lnTo>
                    <a:pt x="36" y="55"/>
                  </a:lnTo>
                  <a:lnTo>
                    <a:pt x="36" y="54"/>
                  </a:lnTo>
                  <a:lnTo>
                    <a:pt x="36" y="53"/>
                  </a:lnTo>
                  <a:lnTo>
                    <a:pt x="36" y="52"/>
                  </a:lnTo>
                  <a:lnTo>
                    <a:pt x="36" y="51"/>
                  </a:lnTo>
                  <a:lnTo>
                    <a:pt x="36" y="50"/>
                  </a:lnTo>
                  <a:lnTo>
                    <a:pt x="36" y="49"/>
                  </a:lnTo>
                  <a:lnTo>
                    <a:pt x="36" y="48"/>
                  </a:lnTo>
                  <a:lnTo>
                    <a:pt x="36" y="47"/>
                  </a:lnTo>
                  <a:lnTo>
                    <a:pt x="36" y="46"/>
                  </a:lnTo>
                  <a:lnTo>
                    <a:pt x="37" y="46"/>
                  </a:lnTo>
                  <a:lnTo>
                    <a:pt x="37" y="45"/>
                  </a:lnTo>
                  <a:lnTo>
                    <a:pt x="37" y="44"/>
                  </a:lnTo>
                  <a:lnTo>
                    <a:pt x="38" y="44"/>
                  </a:lnTo>
                  <a:lnTo>
                    <a:pt x="39" y="44"/>
                  </a:lnTo>
                  <a:lnTo>
                    <a:pt x="39" y="43"/>
                  </a:lnTo>
                  <a:lnTo>
                    <a:pt x="40" y="43"/>
                  </a:lnTo>
                  <a:lnTo>
                    <a:pt x="41" y="43"/>
                  </a:lnTo>
                  <a:lnTo>
                    <a:pt x="42" y="43"/>
                  </a:lnTo>
                  <a:lnTo>
                    <a:pt x="43" y="43"/>
                  </a:lnTo>
                  <a:lnTo>
                    <a:pt x="44" y="43"/>
                  </a:lnTo>
                  <a:lnTo>
                    <a:pt x="44" y="42"/>
                  </a:lnTo>
                  <a:lnTo>
                    <a:pt x="45" y="42"/>
                  </a:lnTo>
                  <a:lnTo>
                    <a:pt x="46" y="42"/>
                  </a:lnTo>
                  <a:lnTo>
                    <a:pt x="47" y="42"/>
                  </a:lnTo>
                  <a:lnTo>
                    <a:pt x="47" y="41"/>
                  </a:lnTo>
                  <a:lnTo>
                    <a:pt x="47" y="40"/>
                  </a:lnTo>
                  <a:lnTo>
                    <a:pt x="47" y="39"/>
                  </a:lnTo>
                  <a:lnTo>
                    <a:pt x="47" y="38"/>
                  </a:lnTo>
                  <a:lnTo>
                    <a:pt x="47" y="37"/>
                  </a:lnTo>
                  <a:lnTo>
                    <a:pt x="47" y="36"/>
                  </a:lnTo>
                  <a:lnTo>
                    <a:pt x="47" y="35"/>
                  </a:lnTo>
                  <a:lnTo>
                    <a:pt x="47" y="34"/>
                  </a:lnTo>
                  <a:lnTo>
                    <a:pt x="47" y="33"/>
                  </a:lnTo>
                  <a:lnTo>
                    <a:pt x="47" y="32"/>
                  </a:lnTo>
                  <a:lnTo>
                    <a:pt x="47" y="31"/>
                  </a:lnTo>
                  <a:lnTo>
                    <a:pt x="47" y="30"/>
                  </a:lnTo>
                  <a:lnTo>
                    <a:pt x="47" y="29"/>
                  </a:lnTo>
                  <a:lnTo>
                    <a:pt x="47" y="28"/>
                  </a:lnTo>
                  <a:lnTo>
                    <a:pt x="47" y="27"/>
                  </a:lnTo>
                  <a:lnTo>
                    <a:pt x="47" y="26"/>
                  </a:lnTo>
                  <a:lnTo>
                    <a:pt x="47" y="25"/>
                  </a:lnTo>
                  <a:lnTo>
                    <a:pt x="47" y="24"/>
                  </a:lnTo>
                  <a:lnTo>
                    <a:pt x="47" y="23"/>
                  </a:lnTo>
                  <a:lnTo>
                    <a:pt x="47" y="22"/>
                  </a:lnTo>
                  <a:lnTo>
                    <a:pt x="47" y="21"/>
                  </a:lnTo>
                  <a:lnTo>
                    <a:pt x="47" y="20"/>
                  </a:lnTo>
                  <a:lnTo>
                    <a:pt x="47" y="19"/>
                  </a:lnTo>
                  <a:lnTo>
                    <a:pt x="47" y="18"/>
                  </a:lnTo>
                  <a:lnTo>
                    <a:pt x="47" y="17"/>
                  </a:lnTo>
                  <a:lnTo>
                    <a:pt x="48" y="17"/>
                  </a:lnTo>
                  <a:lnTo>
                    <a:pt x="49" y="17"/>
                  </a:lnTo>
                  <a:lnTo>
                    <a:pt x="50" y="17"/>
                  </a:lnTo>
                  <a:lnTo>
                    <a:pt x="51" y="17"/>
                  </a:lnTo>
                  <a:lnTo>
                    <a:pt x="52" y="17"/>
                  </a:lnTo>
                  <a:lnTo>
                    <a:pt x="53" y="17"/>
                  </a:lnTo>
                  <a:lnTo>
                    <a:pt x="54" y="17"/>
                  </a:lnTo>
                  <a:lnTo>
                    <a:pt x="55" y="17"/>
                  </a:lnTo>
                  <a:lnTo>
                    <a:pt x="56" y="17"/>
                  </a:lnTo>
                  <a:lnTo>
                    <a:pt x="57" y="17"/>
                  </a:lnTo>
                  <a:lnTo>
                    <a:pt x="58" y="17"/>
                  </a:lnTo>
                  <a:lnTo>
                    <a:pt x="59" y="17"/>
                  </a:lnTo>
                  <a:lnTo>
                    <a:pt x="60" y="17"/>
                  </a:lnTo>
                  <a:lnTo>
                    <a:pt x="61" y="17"/>
                  </a:lnTo>
                  <a:lnTo>
                    <a:pt x="62" y="17"/>
                  </a:lnTo>
                  <a:lnTo>
                    <a:pt x="63" y="17"/>
                  </a:lnTo>
                  <a:lnTo>
                    <a:pt x="64" y="17"/>
                  </a:lnTo>
                  <a:lnTo>
                    <a:pt x="65" y="17"/>
                  </a:lnTo>
                  <a:lnTo>
                    <a:pt x="66" y="17"/>
                  </a:lnTo>
                  <a:lnTo>
                    <a:pt x="67" y="17"/>
                  </a:lnTo>
                  <a:lnTo>
                    <a:pt x="68" y="17"/>
                  </a:lnTo>
                  <a:lnTo>
                    <a:pt x="69" y="17"/>
                  </a:lnTo>
                  <a:lnTo>
                    <a:pt x="70" y="17"/>
                  </a:lnTo>
                  <a:lnTo>
                    <a:pt x="71" y="17"/>
                  </a:lnTo>
                  <a:lnTo>
                    <a:pt x="72" y="17"/>
                  </a:lnTo>
                  <a:lnTo>
                    <a:pt x="73" y="17"/>
                  </a:lnTo>
                  <a:lnTo>
                    <a:pt x="74" y="17"/>
                  </a:lnTo>
                  <a:lnTo>
                    <a:pt x="75" y="17"/>
                  </a:lnTo>
                  <a:lnTo>
                    <a:pt x="76" y="17"/>
                  </a:lnTo>
                  <a:lnTo>
                    <a:pt x="77" y="17"/>
                  </a:lnTo>
                  <a:lnTo>
                    <a:pt x="77" y="16"/>
                  </a:lnTo>
                  <a:lnTo>
                    <a:pt x="77" y="15"/>
                  </a:lnTo>
                  <a:lnTo>
                    <a:pt x="77" y="14"/>
                  </a:lnTo>
                  <a:lnTo>
                    <a:pt x="77" y="13"/>
                  </a:lnTo>
                  <a:lnTo>
                    <a:pt x="77" y="12"/>
                  </a:lnTo>
                  <a:lnTo>
                    <a:pt x="77" y="11"/>
                  </a:lnTo>
                  <a:lnTo>
                    <a:pt x="77" y="10"/>
                  </a:lnTo>
                  <a:lnTo>
                    <a:pt x="77" y="9"/>
                  </a:lnTo>
                  <a:lnTo>
                    <a:pt x="77" y="8"/>
                  </a:lnTo>
                  <a:lnTo>
                    <a:pt x="77" y="7"/>
                  </a:lnTo>
                  <a:lnTo>
                    <a:pt x="77" y="6"/>
                  </a:lnTo>
                  <a:lnTo>
                    <a:pt x="77" y="5"/>
                  </a:lnTo>
                  <a:lnTo>
                    <a:pt x="77" y="8"/>
                  </a:lnTo>
                  <a:lnTo>
                    <a:pt x="77" y="7"/>
                  </a:lnTo>
                  <a:lnTo>
                    <a:pt x="77" y="6"/>
                  </a:lnTo>
                  <a:lnTo>
                    <a:pt x="77" y="5"/>
                  </a:lnTo>
                  <a:lnTo>
                    <a:pt x="77" y="4"/>
                  </a:lnTo>
                  <a:lnTo>
                    <a:pt x="77" y="3"/>
                  </a:lnTo>
                  <a:lnTo>
                    <a:pt x="77" y="2"/>
                  </a:lnTo>
                  <a:lnTo>
                    <a:pt x="77" y="1"/>
                  </a:lnTo>
                  <a:lnTo>
                    <a:pt x="77" y="0"/>
                  </a:lnTo>
                  <a:lnTo>
                    <a:pt x="73" y="0"/>
                  </a:lnTo>
                  <a:lnTo>
                    <a:pt x="63" y="0"/>
                  </a:lnTo>
                  <a:lnTo>
                    <a:pt x="50" y="0"/>
                  </a:lnTo>
                  <a:lnTo>
                    <a:pt x="42" y="0"/>
                  </a:lnTo>
                  <a:lnTo>
                    <a:pt x="38" y="0"/>
                  </a:lnTo>
                  <a:lnTo>
                    <a:pt x="37" y="0"/>
                  </a:lnTo>
                  <a:lnTo>
                    <a:pt x="36" y="1"/>
                  </a:lnTo>
                  <a:lnTo>
                    <a:pt x="34" y="4"/>
                  </a:lnTo>
                  <a:lnTo>
                    <a:pt x="33" y="6"/>
                  </a:lnTo>
                  <a:lnTo>
                    <a:pt x="32" y="9"/>
                  </a:lnTo>
                  <a:lnTo>
                    <a:pt x="29" y="11"/>
                  </a:lnTo>
                  <a:lnTo>
                    <a:pt x="26" y="13"/>
                  </a:lnTo>
                  <a:lnTo>
                    <a:pt x="25" y="14"/>
                  </a:lnTo>
                  <a:lnTo>
                    <a:pt x="23" y="16"/>
                  </a:lnTo>
                  <a:lnTo>
                    <a:pt x="22" y="20"/>
                  </a:lnTo>
                  <a:lnTo>
                    <a:pt x="20" y="24"/>
                  </a:lnTo>
                  <a:lnTo>
                    <a:pt x="20" y="27"/>
                  </a:lnTo>
                  <a:lnTo>
                    <a:pt x="19" y="29"/>
                  </a:lnTo>
                  <a:lnTo>
                    <a:pt x="18" y="31"/>
                  </a:lnTo>
                  <a:lnTo>
                    <a:pt x="16" y="33"/>
                  </a:lnTo>
                  <a:lnTo>
                    <a:pt x="14" y="35"/>
                  </a:lnTo>
                  <a:lnTo>
                    <a:pt x="12" y="36"/>
                  </a:lnTo>
                  <a:lnTo>
                    <a:pt x="12" y="37"/>
                  </a:lnTo>
                  <a:lnTo>
                    <a:pt x="11" y="39"/>
                  </a:lnTo>
                  <a:lnTo>
                    <a:pt x="11" y="40"/>
                  </a:lnTo>
                  <a:lnTo>
                    <a:pt x="8" y="44"/>
                  </a:lnTo>
                  <a:lnTo>
                    <a:pt x="7" y="45"/>
                  </a:lnTo>
                  <a:lnTo>
                    <a:pt x="8" y="47"/>
                  </a:lnTo>
                  <a:lnTo>
                    <a:pt x="6" y="48"/>
                  </a:lnTo>
                  <a:lnTo>
                    <a:pt x="5" y="51"/>
                  </a:lnTo>
                  <a:lnTo>
                    <a:pt x="4" y="53"/>
                  </a:lnTo>
                  <a:lnTo>
                    <a:pt x="2" y="54"/>
                  </a:lnTo>
                  <a:lnTo>
                    <a:pt x="1" y="57"/>
                  </a:lnTo>
                  <a:lnTo>
                    <a:pt x="0" y="58"/>
                  </a:lnTo>
                  <a:lnTo>
                    <a:pt x="0" y="61"/>
                  </a:lnTo>
                  <a:lnTo>
                    <a:pt x="0" y="62"/>
                  </a:lnTo>
                  <a:lnTo>
                    <a:pt x="0" y="64"/>
                  </a:lnTo>
                  <a:lnTo>
                    <a:pt x="0" y="65"/>
                  </a:lnTo>
                  <a:lnTo>
                    <a:pt x="0" y="6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78" name="Yemen">
              <a:hlinkClick r:id="" action="ppaction://noaction"/>
            </p:cNvPr>
            <p:cNvSpPr>
              <a:spLocks noChangeAspect="1"/>
            </p:cNvSpPr>
            <p:nvPr/>
          </p:nvSpPr>
          <p:spPr bwMode="auto">
            <a:xfrm>
              <a:off x="2258" y="1274"/>
              <a:ext cx="96" cy="60"/>
            </a:xfrm>
            <a:custGeom>
              <a:avLst/>
              <a:gdLst>
                <a:gd name="T0" fmla="*/ 1 w 96"/>
                <a:gd name="T1" fmla="*/ 27 h 60"/>
                <a:gd name="T2" fmla="*/ 1 w 96"/>
                <a:gd name="T3" fmla="*/ 30 h 60"/>
                <a:gd name="T4" fmla="*/ 0 w 96"/>
                <a:gd name="T5" fmla="*/ 33 h 60"/>
                <a:gd name="T6" fmla="*/ 0 w 96"/>
                <a:gd name="T7" fmla="*/ 35 h 60"/>
                <a:gd name="T8" fmla="*/ 2 w 96"/>
                <a:gd name="T9" fmla="*/ 37 h 60"/>
                <a:gd name="T10" fmla="*/ 2 w 96"/>
                <a:gd name="T11" fmla="*/ 40 h 60"/>
                <a:gd name="T12" fmla="*/ 3 w 96"/>
                <a:gd name="T13" fmla="*/ 43 h 60"/>
                <a:gd name="T14" fmla="*/ 4 w 96"/>
                <a:gd name="T15" fmla="*/ 47 h 60"/>
                <a:gd name="T16" fmla="*/ 5 w 96"/>
                <a:gd name="T17" fmla="*/ 51 h 60"/>
                <a:gd name="T18" fmla="*/ 5 w 96"/>
                <a:gd name="T19" fmla="*/ 54 h 60"/>
                <a:gd name="T20" fmla="*/ 7 w 96"/>
                <a:gd name="T21" fmla="*/ 57 h 60"/>
                <a:gd name="T22" fmla="*/ 8 w 96"/>
                <a:gd name="T23" fmla="*/ 59 h 60"/>
                <a:gd name="T24" fmla="*/ 9 w 96"/>
                <a:gd name="T25" fmla="*/ 60 h 60"/>
                <a:gd name="T26" fmla="*/ 10 w 96"/>
                <a:gd name="T27" fmla="*/ 60 h 60"/>
                <a:gd name="T28" fmla="*/ 13 w 96"/>
                <a:gd name="T29" fmla="*/ 60 h 60"/>
                <a:gd name="T30" fmla="*/ 16 w 96"/>
                <a:gd name="T31" fmla="*/ 60 h 60"/>
                <a:gd name="T32" fmla="*/ 18 w 96"/>
                <a:gd name="T33" fmla="*/ 59 h 60"/>
                <a:gd name="T34" fmla="*/ 21 w 96"/>
                <a:gd name="T35" fmla="*/ 59 h 60"/>
                <a:gd name="T36" fmla="*/ 23 w 96"/>
                <a:gd name="T37" fmla="*/ 58 h 60"/>
                <a:gd name="T38" fmla="*/ 25 w 96"/>
                <a:gd name="T39" fmla="*/ 57 h 60"/>
                <a:gd name="T40" fmla="*/ 27 w 96"/>
                <a:gd name="T41" fmla="*/ 56 h 60"/>
                <a:gd name="T42" fmla="*/ 28 w 96"/>
                <a:gd name="T43" fmla="*/ 54 h 60"/>
                <a:gd name="T44" fmla="*/ 30 w 96"/>
                <a:gd name="T45" fmla="*/ 53 h 60"/>
                <a:gd name="T46" fmla="*/ 33 w 96"/>
                <a:gd name="T47" fmla="*/ 53 h 60"/>
                <a:gd name="T48" fmla="*/ 36 w 96"/>
                <a:gd name="T49" fmla="*/ 53 h 60"/>
                <a:gd name="T50" fmla="*/ 39 w 96"/>
                <a:gd name="T51" fmla="*/ 53 h 60"/>
                <a:gd name="T52" fmla="*/ 42 w 96"/>
                <a:gd name="T53" fmla="*/ 52 h 60"/>
                <a:gd name="T54" fmla="*/ 44 w 96"/>
                <a:gd name="T55" fmla="*/ 51 h 60"/>
                <a:gd name="T56" fmla="*/ 46 w 96"/>
                <a:gd name="T57" fmla="*/ 50 h 60"/>
                <a:gd name="T58" fmla="*/ 47 w 96"/>
                <a:gd name="T59" fmla="*/ 48 h 60"/>
                <a:gd name="T60" fmla="*/ 50 w 96"/>
                <a:gd name="T61" fmla="*/ 48 h 60"/>
                <a:gd name="T62" fmla="*/ 53 w 96"/>
                <a:gd name="T63" fmla="*/ 48 h 60"/>
                <a:gd name="T64" fmla="*/ 56 w 96"/>
                <a:gd name="T65" fmla="*/ 47 h 60"/>
                <a:gd name="T66" fmla="*/ 58 w 96"/>
                <a:gd name="T67" fmla="*/ 46 h 60"/>
                <a:gd name="T68" fmla="*/ 59 w 96"/>
                <a:gd name="T69" fmla="*/ 44 h 60"/>
                <a:gd name="T70" fmla="*/ 60 w 96"/>
                <a:gd name="T71" fmla="*/ 42 h 60"/>
                <a:gd name="T72" fmla="*/ 62 w 96"/>
                <a:gd name="T73" fmla="*/ 41 h 60"/>
                <a:gd name="T74" fmla="*/ 64 w 96"/>
                <a:gd name="T75" fmla="*/ 40 h 60"/>
                <a:gd name="T76" fmla="*/ 67 w 96"/>
                <a:gd name="T77" fmla="*/ 40 h 60"/>
                <a:gd name="T78" fmla="*/ 69 w 96"/>
                <a:gd name="T79" fmla="*/ 39 h 60"/>
                <a:gd name="T80" fmla="*/ 72 w 96"/>
                <a:gd name="T81" fmla="*/ 39 h 60"/>
                <a:gd name="T82" fmla="*/ 74 w 96"/>
                <a:gd name="T83" fmla="*/ 38 h 60"/>
                <a:gd name="T84" fmla="*/ 77 w 96"/>
                <a:gd name="T85" fmla="*/ 37 h 60"/>
                <a:gd name="T86" fmla="*/ 79 w 96"/>
                <a:gd name="T87" fmla="*/ 36 h 60"/>
                <a:gd name="T88" fmla="*/ 81 w 96"/>
                <a:gd name="T89" fmla="*/ 35 h 60"/>
                <a:gd name="T90" fmla="*/ 83 w 96"/>
                <a:gd name="T91" fmla="*/ 34 h 60"/>
                <a:gd name="T92" fmla="*/ 85 w 96"/>
                <a:gd name="T93" fmla="*/ 33 h 60"/>
                <a:gd name="T94" fmla="*/ 87 w 96"/>
                <a:gd name="T95" fmla="*/ 32 h 60"/>
                <a:gd name="T96" fmla="*/ 89 w 96"/>
                <a:gd name="T97" fmla="*/ 32 h 60"/>
                <a:gd name="T98" fmla="*/ 89 w 96"/>
                <a:gd name="T99" fmla="*/ 29 h 60"/>
                <a:gd name="T100" fmla="*/ 90 w 96"/>
                <a:gd name="T101" fmla="*/ 27 h 60"/>
                <a:gd name="T102" fmla="*/ 91 w 96"/>
                <a:gd name="T103" fmla="*/ 25 h 60"/>
                <a:gd name="T104" fmla="*/ 93 w 96"/>
                <a:gd name="T105" fmla="*/ 24 h 60"/>
                <a:gd name="T106" fmla="*/ 95 w 96"/>
                <a:gd name="T107" fmla="*/ 23 h 60"/>
                <a:gd name="T108" fmla="*/ 96 w 96"/>
                <a:gd name="T109" fmla="*/ 21 h 60"/>
                <a:gd name="T110" fmla="*/ 95 w 96"/>
                <a:gd name="T111" fmla="*/ 19 h 60"/>
                <a:gd name="T112" fmla="*/ 94 w 96"/>
                <a:gd name="T113" fmla="*/ 17 h 60"/>
                <a:gd name="T114" fmla="*/ 57 w 96"/>
                <a:gd name="T115" fmla="*/ 6 h 60"/>
                <a:gd name="T116" fmla="*/ 11 w 96"/>
                <a:gd name="T117" fmla="*/ 18 h 60"/>
                <a:gd name="T118" fmla="*/ 7 w 96"/>
                <a:gd name="T119" fmla="*/ 19 h 60"/>
                <a:gd name="T120" fmla="*/ 4 w 96"/>
                <a:gd name="T121" fmla="*/ 21 h 60"/>
                <a:gd name="T122" fmla="*/ 1 w 96"/>
                <a:gd name="T123" fmla="*/ 24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6"/>
                <a:gd name="T187" fmla="*/ 0 h 60"/>
                <a:gd name="T188" fmla="*/ 96 w 96"/>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6" h="60">
                  <a:moveTo>
                    <a:pt x="1" y="24"/>
                  </a:moveTo>
                  <a:lnTo>
                    <a:pt x="1" y="25"/>
                  </a:lnTo>
                  <a:lnTo>
                    <a:pt x="1" y="27"/>
                  </a:lnTo>
                  <a:lnTo>
                    <a:pt x="1" y="28"/>
                  </a:lnTo>
                  <a:lnTo>
                    <a:pt x="1" y="29"/>
                  </a:lnTo>
                  <a:lnTo>
                    <a:pt x="1" y="30"/>
                  </a:lnTo>
                  <a:lnTo>
                    <a:pt x="0" y="31"/>
                  </a:lnTo>
                  <a:lnTo>
                    <a:pt x="0" y="32"/>
                  </a:lnTo>
                  <a:lnTo>
                    <a:pt x="0" y="33"/>
                  </a:lnTo>
                  <a:lnTo>
                    <a:pt x="1" y="34"/>
                  </a:lnTo>
                  <a:lnTo>
                    <a:pt x="1" y="35"/>
                  </a:lnTo>
                  <a:lnTo>
                    <a:pt x="0" y="35"/>
                  </a:lnTo>
                  <a:lnTo>
                    <a:pt x="1" y="36"/>
                  </a:lnTo>
                  <a:lnTo>
                    <a:pt x="1" y="37"/>
                  </a:lnTo>
                  <a:lnTo>
                    <a:pt x="2" y="37"/>
                  </a:lnTo>
                  <a:lnTo>
                    <a:pt x="2" y="38"/>
                  </a:lnTo>
                  <a:lnTo>
                    <a:pt x="2" y="39"/>
                  </a:lnTo>
                  <a:lnTo>
                    <a:pt x="2" y="40"/>
                  </a:lnTo>
                  <a:lnTo>
                    <a:pt x="3" y="41"/>
                  </a:lnTo>
                  <a:lnTo>
                    <a:pt x="3" y="42"/>
                  </a:lnTo>
                  <a:lnTo>
                    <a:pt x="3" y="43"/>
                  </a:lnTo>
                  <a:lnTo>
                    <a:pt x="3" y="44"/>
                  </a:lnTo>
                  <a:lnTo>
                    <a:pt x="4" y="45"/>
                  </a:lnTo>
                  <a:lnTo>
                    <a:pt x="4" y="47"/>
                  </a:lnTo>
                  <a:lnTo>
                    <a:pt x="4" y="48"/>
                  </a:lnTo>
                  <a:lnTo>
                    <a:pt x="5" y="49"/>
                  </a:lnTo>
                  <a:lnTo>
                    <a:pt x="5" y="51"/>
                  </a:lnTo>
                  <a:lnTo>
                    <a:pt x="5" y="52"/>
                  </a:lnTo>
                  <a:lnTo>
                    <a:pt x="5" y="53"/>
                  </a:lnTo>
                  <a:lnTo>
                    <a:pt x="5" y="54"/>
                  </a:lnTo>
                  <a:lnTo>
                    <a:pt x="5" y="55"/>
                  </a:lnTo>
                  <a:lnTo>
                    <a:pt x="6" y="56"/>
                  </a:lnTo>
                  <a:lnTo>
                    <a:pt x="7" y="57"/>
                  </a:lnTo>
                  <a:lnTo>
                    <a:pt x="7" y="58"/>
                  </a:lnTo>
                  <a:lnTo>
                    <a:pt x="8" y="58"/>
                  </a:lnTo>
                  <a:lnTo>
                    <a:pt x="8" y="59"/>
                  </a:lnTo>
                  <a:lnTo>
                    <a:pt x="4" y="59"/>
                  </a:lnTo>
                  <a:lnTo>
                    <a:pt x="8" y="60"/>
                  </a:lnTo>
                  <a:lnTo>
                    <a:pt x="9" y="60"/>
                  </a:lnTo>
                  <a:lnTo>
                    <a:pt x="10" y="60"/>
                  </a:lnTo>
                  <a:lnTo>
                    <a:pt x="10" y="59"/>
                  </a:lnTo>
                  <a:lnTo>
                    <a:pt x="10" y="60"/>
                  </a:lnTo>
                  <a:lnTo>
                    <a:pt x="11" y="60"/>
                  </a:lnTo>
                  <a:lnTo>
                    <a:pt x="12" y="60"/>
                  </a:lnTo>
                  <a:lnTo>
                    <a:pt x="13" y="60"/>
                  </a:lnTo>
                  <a:lnTo>
                    <a:pt x="14" y="60"/>
                  </a:lnTo>
                  <a:lnTo>
                    <a:pt x="15" y="60"/>
                  </a:lnTo>
                  <a:lnTo>
                    <a:pt x="16" y="60"/>
                  </a:lnTo>
                  <a:lnTo>
                    <a:pt x="16" y="59"/>
                  </a:lnTo>
                  <a:lnTo>
                    <a:pt x="17" y="59"/>
                  </a:lnTo>
                  <a:lnTo>
                    <a:pt x="18" y="59"/>
                  </a:lnTo>
                  <a:lnTo>
                    <a:pt x="19" y="59"/>
                  </a:lnTo>
                  <a:lnTo>
                    <a:pt x="20" y="59"/>
                  </a:lnTo>
                  <a:lnTo>
                    <a:pt x="21" y="59"/>
                  </a:lnTo>
                  <a:lnTo>
                    <a:pt x="22" y="59"/>
                  </a:lnTo>
                  <a:lnTo>
                    <a:pt x="22" y="58"/>
                  </a:lnTo>
                  <a:lnTo>
                    <a:pt x="23" y="58"/>
                  </a:lnTo>
                  <a:lnTo>
                    <a:pt x="24" y="58"/>
                  </a:lnTo>
                  <a:lnTo>
                    <a:pt x="24" y="57"/>
                  </a:lnTo>
                  <a:lnTo>
                    <a:pt x="25" y="57"/>
                  </a:lnTo>
                  <a:lnTo>
                    <a:pt x="26" y="57"/>
                  </a:lnTo>
                  <a:lnTo>
                    <a:pt x="26" y="56"/>
                  </a:lnTo>
                  <a:lnTo>
                    <a:pt x="27" y="56"/>
                  </a:lnTo>
                  <a:lnTo>
                    <a:pt x="27" y="55"/>
                  </a:lnTo>
                  <a:lnTo>
                    <a:pt x="27" y="54"/>
                  </a:lnTo>
                  <a:lnTo>
                    <a:pt x="28" y="54"/>
                  </a:lnTo>
                  <a:lnTo>
                    <a:pt x="29" y="54"/>
                  </a:lnTo>
                  <a:lnTo>
                    <a:pt x="29" y="53"/>
                  </a:lnTo>
                  <a:lnTo>
                    <a:pt x="30" y="53"/>
                  </a:lnTo>
                  <a:lnTo>
                    <a:pt x="31" y="53"/>
                  </a:lnTo>
                  <a:lnTo>
                    <a:pt x="32" y="53"/>
                  </a:lnTo>
                  <a:lnTo>
                    <a:pt x="33" y="53"/>
                  </a:lnTo>
                  <a:lnTo>
                    <a:pt x="34" y="53"/>
                  </a:lnTo>
                  <a:lnTo>
                    <a:pt x="35" y="53"/>
                  </a:lnTo>
                  <a:lnTo>
                    <a:pt x="36" y="53"/>
                  </a:lnTo>
                  <a:lnTo>
                    <a:pt x="37" y="53"/>
                  </a:lnTo>
                  <a:lnTo>
                    <a:pt x="38" y="53"/>
                  </a:lnTo>
                  <a:lnTo>
                    <a:pt x="39" y="53"/>
                  </a:lnTo>
                  <a:lnTo>
                    <a:pt x="40" y="53"/>
                  </a:lnTo>
                  <a:lnTo>
                    <a:pt x="41" y="52"/>
                  </a:lnTo>
                  <a:lnTo>
                    <a:pt x="42" y="52"/>
                  </a:lnTo>
                  <a:lnTo>
                    <a:pt x="43" y="52"/>
                  </a:lnTo>
                  <a:lnTo>
                    <a:pt x="43" y="51"/>
                  </a:lnTo>
                  <a:lnTo>
                    <a:pt x="44" y="51"/>
                  </a:lnTo>
                  <a:lnTo>
                    <a:pt x="45" y="51"/>
                  </a:lnTo>
                  <a:lnTo>
                    <a:pt x="45" y="50"/>
                  </a:lnTo>
                  <a:lnTo>
                    <a:pt x="46" y="50"/>
                  </a:lnTo>
                  <a:lnTo>
                    <a:pt x="46" y="49"/>
                  </a:lnTo>
                  <a:lnTo>
                    <a:pt x="47" y="49"/>
                  </a:lnTo>
                  <a:lnTo>
                    <a:pt x="47" y="48"/>
                  </a:lnTo>
                  <a:lnTo>
                    <a:pt x="48" y="48"/>
                  </a:lnTo>
                  <a:lnTo>
                    <a:pt x="49" y="48"/>
                  </a:lnTo>
                  <a:lnTo>
                    <a:pt x="50" y="48"/>
                  </a:lnTo>
                  <a:lnTo>
                    <a:pt x="51" y="48"/>
                  </a:lnTo>
                  <a:lnTo>
                    <a:pt x="52" y="48"/>
                  </a:lnTo>
                  <a:lnTo>
                    <a:pt x="53" y="48"/>
                  </a:lnTo>
                  <a:lnTo>
                    <a:pt x="54" y="48"/>
                  </a:lnTo>
                  <a:lnTo>
                    <a:pt x="55" y="48"/>
                  </a:lnTo>
                  <a:lnTo>
                    <a:pt x="56" y="47"/>
                  </a:lnTo>
                  <a:lnTo>
                    <a:pt x="57" y="47"/>
                  </a:lnTo>
                  <a:lnTo>
                    <a:pt x="57" y="46"/>
                  </a:lnTo>
                  <a:lnTo>
                    <a:pt x="58" y="46"/>
                  </a:lnTo>
                  <a:lnTo>
                    <a:pt x="58" y="45"/>
                  </a:lnTo>
                  <a:lnTo>
                    <a:pt x="59" y="45"/>
                  </a:lnTo>
                  <a:lnTo>
                    <a:pt x="59" y="44"/>
                  </a:lnTo>
                  <a:lnTo>
                    <a:pt x="59" y="43"/>
                  </a:lnTo>
                  <a:lnTo>
                    <a:pt x="60" y="43"/>
                  </a:lnTo>
                  <a:lnTo>
                    <a:pt x="60" y="42"/>
                  </a:lnTo>
                  <a:lnTo>
                    <a:pt x="61" y="42"/>
                  </a:lnTo>
                  <a:lnTo>
                    <a:pt x="62" y="42"/>
                  </a:lnTo>
                  <a:lnTo>
                    <a:pt x="62" y="41"/>
                  </a:lnTo>
                  <a:lnTo>
                    <a:pt x="63" y="41"/>
                  </a:lnTo>
                  <a:lnTo>
                    <a:pt x="64" y="41"/>
                  </a:lnTo>
                  <a:lnTo>
                    <a:pt x="64" y="40"/>
                  </a:lnTo>
                  <a:lnTo>
                    <a:pt x="65" y="40"/>
                  </a:lnTo>
                  <a:lnTo>
                    <a:pt x="66" y="40"/>
                  </a:lnTo>
                  <a:lnTo>
                    <a:pt x="67" y="40"/>
                  </a:lnTo>
                  <a:lnTo>
                    <a:pt x="68" y="40"/>
                  </a:lnTo>
                  <a:lnTo>
                    <a:pt x="69" y="40"/>
                  </a:lnTo>
                  <a:lnTo>
                    <a:pt x="69" y="39"/>
                  </a:lnTo>
                  <a:lnTo>
                    <a:pt x="70" y="39"/>
                  </a:lnTo>
                  <a:lnTo>
                    <a:pt x="71" y="39"/>
                  </a:lnTo>
                  <a:lnTo>
                    <a:pt x="72" y="39"/>
                  </a:lnTo>
                  <a:lnTo>
                    <a:pt x="72" y="38"/>
                  </a:lnTo>
                  <a:lnTo>
                    <a:pt x="73" y="38"/>
                  </a:lnTo>
                  <a:lnTo>
                    <a:pt x="74" y="38"/>
                  </a:lnTo>
                  <a:lnTo>
                    <a:pt x="75" y="37"/>
                  </a:lnTo>
                  <a:lnTo>
                    <a:pt x="76" y="37"/>
                  </a:lnTo>
                  <a:lnTo>
                    <a:pt x="77" y="37"/>
                  </a:lnTo>
                  <a:lnTo>
                    <a:pt x="77" y="36"/>
                  </a:lnTo>
                  <a:lnTo>
                    <a:pt x="78" y="36"/>
                  </a:lnTo>
                  <a:lnTo>
                    <a:pt x="79" y="36"/>
                  </a:lnTo>
                  <a:lnTo>
                    <a:pt x="80" y="36"/>
                  </a:lnTo>
                  <a:lnTo>
                    <a:pt x="81" y="36"/>
                  </a:lnTo>
                  <a:lnTo>
                    <a:pt x="81" y="35"/>
                  </a:lnTo>
                  <a:lnTo>
                    <a:pt x="82" y="35"/>
                  </a:lnTo>
                  <a:lnTo>
                    <a:pt x="83" y="35"/>
                  </a:lnTo>
                  <a:lnTo>
                    <a:pt x="83" y="34"/>
                  </a:lnTo>
                  <a:lnTo>
                    <a:pt x="84" y="34"/>
                  </a:lnTo>
                  <a:lnTo>
                    <a:pt x="84" y="33"/>
                  </a:lnTo>
                  <a:lnTo>
                    <a:pt x="85" y="33"/>
                  </a:lnTo>
                  <a:lnTo>
                    <a:pt x="86" y="33"/>
                  </a:lnTo>
                  <a:lnTo>
                    <a:pt x="87" y="33"/>
                  </a:lnTo>
                  <a:lnTo>
                    <a:pt x="87" y="32"/>
                  </a:lnTo>
                  <a:lnTo>
                    <a:pt x="88" y="32"/>
                  </a:lnTo>
                  <a:lnTo>
                    <a:pt x="88" y="33"/>
                  </a:lnTo>
                  <a:lnTo>
                    <a:pt x="89" y="32"/>
                  </a:lnTo>
                  <a:lnTo>
                    <a:pt x="89" y="31"/>
                  </a:lnTo>
                  <a:lnTo>
                    <a:pt x="89" y="30"/>
                  </a:lnTo>
                  <a:lnTo>
                    <a:pt x="89" y="29"/>
                  </a:lnTo>
                  <a:lnTo>
                    <a:pt x="89" y="28"/>
                  </a:lnTo>
                  <a:lnTo>
                    <a:pt x="90" y="28"/>
                  </a:lnTo>
                  <a:lnTo>
                    <a:pt x="90" y="27"/>
                  </a:lnTo>
                  <a:lnTo>
                    <a:pt x="90" y="26"/>
                  </a:lnTo>
                  <a:lnTo>
                    <a:pt x="91" y="26"/>
                  </a:lnTo>
                  <a:lnTo>
                    <a:pt x="91" y="25"/>
                  </a:lnTo>
                  <a:lnTo>
                    <a:pt x="92" y="25"/>
                  </a:lnTo>
                  <a:lnTo>
                    <a:pt x="92" y="24"/>
                  </a:lnTo>
                  <a:lnTo>
                    <a:pt x="93" y="24"/>
                  </a:lnTo>
                  <a:lnTo>
                    <a:pt x="94" y="24"/>
                  </a:lnTo>
                  <a:lnTo>
                    <a:pt x="94" y="23"/>
                  </a:lnTo>
                  <a:lnTo>
                    <a:pt x="95" y="23"/>
                  </a:lnTo>
                  <a:lnTo>
                    <a:pt x="96" y="23"/>
                  </a:lnTo>
                  <a:lnTo>
                    <a:pt x="96" y="22"/>
                  </a:lnTo>
                  <a:lnTo>
                    <a:pt x="96" y="21"/>
                  </a:lnTo>
                  <a:lnTo>
                    <a:pt x="95" y="21"/>
                  </a:lnTo>
                  <a:lnTo>
                    <a:pt x="95" y="20"/>
                  </a:lnTo>
                  <a:lnTo>
                    <a:pt x="95" y="19"/>
                  </a:lnTo>
                  <a:lnTo>
                    <a:pt x="95" y="18"/>
                  </a:lnTo>
                  <a:lnTo>
                    <a:pt x="94" y="18"/>
                  </a:lnTo>
                  <a:lnTo>
                    <a:pt x="94" y="17"/>
                  </a:lnTo>
                  <a:lnTo>
                    <a:pt x="94" y="16"/>
                  </a:lnTo>
                  <a:lnTo>
                    <a:pt x="87" y="0"/>
                  </a:lnTo>
                  <a:lnTo>
                    <a:pt x="57" y="6"/>
                  </a:lnTo>
                  <a:lnTo>
                    <a:pt x="34" y="22"/>
                  </a:lnTo>
                  <a:lnTo>
                    <a:pt x="17" y="16"/>
                  </a:lnTo>
                  <a:lnTo>
                    <a:pt x="11" y="18"/>
                  </a:lnTo>
                  <a:lnTo>
                    <a:pt x="9" y="18"/>
                  </a:lnTo>
                  <a:lnTo>
                    <a:pt x="8" y="18"/>
                  </a:lnTo>
                  <a:lnTo>
                    <a:pt x="7" y="19"/>
                  </a:lnTo>
                  <a:lnTo>
                    <a:pt x="6" y="20"/>
                  </a:lnTo>
                  <a:lnTo>
                    <a:pt x="5" y="21"/>
                  </a:lnTo>
                  <a:lnTo>
                    <a:pt x="4" y="21"/>
                  </a:lnTo>
                  <a:lnTo>
                    <a:pt x="3" y="23"/>
                  </a:lnTo>
                  <a:lnTo>
                    <a:pt x="2" y="24"/>
                  </a:lnTo>
                  <a:lnTo>
                    <a:pt x="1" y="24"/>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79" name="Congo_Dem_Rep">
              <a:hlinkClick r:id="" action="ppaction://noaction"/>
            </p:cNvPr>
            <p:cNvSpPr>
              <a:spLocks noChangeAspect="1"/>
            </p:cNvSpPr>
            <p:nvPr/>
          </p:nvSpPr>
          <p:spPr bwMode="auto">
            <a:xfrm>
              <a:off x="1976" y="1402"/>
              <a:ext cx="176" cy="172"/>
            </a:xfrm>
            <a:custGeom>
              <a:avLst/>
              <a:gdLst>
                <a:gd name="T0" fmla="*/ 172 w 176"/>
                <a:gd name="T1" fmla="*/ 32 h 172"/>
                <a:gd name="T2" fmla="*/ 176 w 176"/>
                <a:gd name="T3" fmla="*/ 27 h 172"/>
                <a:gd name="T4" fmla="*/ 172 w 176"/>
                <a:gd name="T5" fmla="*/ 22 h 172"/>
                <a:gd name="T6" fmla="*/ 172 w 176"/>
                <a:gd name="T7" fmla="*/ 15 h 172"/>
                <a:gd name="T8" fmla="*/ 157 w 176"/>
                <a:gd name="T9" fmla="*/ 8 h 172"/>
                <a:gd name="T10" fmla="*/ 145 w 176"/>
                <a:gd name="T11" fmla="*/ 4 h 172"/>
                <a:gd name="T12" fmla="*/ 124 w 176"/>
                <a:gd name="T13" fmla="*/ 1 h 172"/>
                <a:gd name="T14" fmla="*/ 112 w 176"/>
                <a:gd name="T15" fmla="*/ 2 h 172"/>
                <a:gd name="T16" fmla="*/ 90 w 176"/>
                <a:gd name="T17" fmla="*/ 9 h 172"/>
                <a:gd name="T18" fmla="*/ 69 w 176"/>
                <a:gd name="T19" fmla="*/ 1 h 172"/>
                <a:gd name="T20" fmla="*/ 59 w 176"/>
                <a:gd name="T21" fmla="*/ 14 h 172"/>
                <a:gd name="T22" fmla="*/ 52 w 176"/>
                <a:gd name="T23" fmla="*/ 46 h 172"/>
                <a:gd name="T24" fmla="*/ 36 w 176"/>
                <a:gd name="T25" fmla="*/ 72 h 172"/>
                <a:gd name="T26" fmla="*/ 21 w 176"/>
                <a:gd name="T27" fmla="*/ 93 h 172"/>
                <a:gd name="T28" fmla="*/ 6 w 176"/>
                <a:gd name="T29" fmla="*/ 92 h 172"/>
                <a:gd name="T30" fmla="*/ 0 w 176"/>
                <a:gd name="T31" fmla="*/ 106 h 172"/>
                <a:gd name="T32" fmla="*/ 5 w 176"/>
                <a:gd name="T33" fmla="*/ 104 h 172"/>
                <a:gd name="T34" fmla="*/ 13 w 176"/>
                <a:gd name="T35" fmla="*/ 103 h 172"/>
                <a:gd name="T36" fmla="*/ 22 w 176"/>
                <a:gd name="T37" fmla="*/ 103 h 172"/>
                <a:gd name="T38" fmla="*/ 30 w 176"/>
                <a:gd name="T39" fmla="*/ 102 h 172"/>
                <a:gd name="T40" fmla="*/ 39 w 176"/>
                <a:gd name="T41" fmla="*/ 104 h 172"/>
                <a:gd name="T42" fmla="*/ 42 w 176"/>
                <a:gd name="T43" fmla="*/ 112 h 172"/>
                <a:gd name="T44" fmla="*/ 45 w 176"/>
                <a:gd name="T45" fmla="*/ 118 h 172"/>
                <a:gd name="T46" fmla="*/ 51 w 176"/>
                <a:gd name="T47" fmla="*/ 124 h 172"/>
                <a:gd name="T48" fmla="*/ 59 w 176"/>
                <a:gd name="T49" fmla="*/ 122 h 172"/>
                <a:gd name="T50" fmla="*/ 65 w 176"/>
                <a:gd name="T51" fmla="*/ 120 h 172"/>
                <a:gd name="T52" fmla="*/ 68 w 176"/>
                <a:gd name="T53" fmla="*/ 113 h 172"/>
                <a:gd name="T54" fmla="*/ 76 w 176"/>
                <a:gd name="T55" fmla="*/ 112 h 172"/>
                <a:gd name="T56" fmla="*/ 80 w 176"/>
                <a:gd name="T57" fmla="*/ 116 h 172"/>
                <a:gd name="T58" fmla="*/ 88 w 176"/>
                <a:gd name="T59" fmla="*/ 119 h 172"/>
                <a:gd name="T60" fmla="*/ 89 w 176"/>
                <a:gd name="T61" fmla="*/ 128 h 172"/>
                <a:gd name="T62" fmla="*/ 88 w 176"/>
                <a:gd name="T63" fmla="*/ 136 h 172"/>
                <a:gd name="T64" fmla="*/ 92 w 176"/>
                <a:gd name="T65" fmla="*/ 146 h 172"/>
                <a:gd name="T66" fmla="*/ 91 w 176"/>
                <a:gd name="T67" fmla="*/ 152 h 172"/>
                <a:gd name="T68" fmla="*/ 96 w 176"/>
                <a:gd name="T69" fmla="*/ 151 h 172"/>
                <a:gd name="T70" fmla="*/ 105 w 176"/>
                <a:gd name="T71" fmla="*/ 150 h 172"/>
                <a:gd name="T72" fmla="*/ 112 w 176"/>
                <a:gd name="T73" fmla="*/ 150 h 172"/>
                <a:gd name="T74" fmla="*/ 115 w 176"/>
                <a:gd name="T75" fmla="*/ 153 h 172"/>
                <a:gd name="T76" fmla="*/ 121 w 176"/>
                <a:gd name="T77" fmla="*/ 154 h 172"/>
                <a:gd name="T78" fmla="*/ 127 w 176"/>
                <a:gd name="T79" fmla="*/ 158 h 172"/>
                <a:gd name="T80" fmla="*/ 135 w 176"/>
                <a:gd name="T81" fmla="*/ 158 h 172"/>
                <a:gd name="T82" fmla="*/ 141 w 176"/>
                <a:gd name="T83" fmla="*/ 161 h 172"/>
                <a:gd name="T84" fmla="*/ 149 w 176"/>
                <a:gd name="T85" fmla="*/ 167 h 172"/>
                <a:gd name="T86" fmla="*/ 155 w 176"/>
                <a:gd name="T87" fmla="*/ 171 h 172"/>
                <a:gd name="T88" fmla="*/ 162 w 176"/>
                <a:gd name="T89" fmla="*/ 171 h 172"/>
                <a:gd name="T90" fmla="*/ 161 w 176"/>
                <a:gd name="T91" fmla="*/ 162 h 172"/>
                <a:gd name="T92" fmla="*/ 152 w 176"/>
                <a:gd name="T93" fmla="*/ 160 h 172"/>
                <a:gd name="T94" fmla="*/ 152 w 176"/>
                <a:gd name="T95" fmla="*/ 151 h 172"/>
                <a:gd name="T96" fmla="*/ 154 w 176"/>
                <a:gd name="T97" fmla="*/ 142 h 172"/>
                <a:gd name="T98" fmla="*/ 153 w 176"/>
                <a:gd name="T99" fmla="*/ 133 h 172"/>
                <a:gd name="T100" fmla="*/ 159 w 176"/>
                <a:gd name="T101" fmla="*/ 127 h 172"/>
                <a:gd name="T102" fmla="*/ 168 w 176"/>
                <a:gd name="T103" fmla="*/ 125 h 172"/>
                <a:gd name="T104" fmla="*/ 159 w 176"/>
                <a:gd name="T105" fmla="*/ 109 h 172"/>
                <a:gd name="T106" fmla="*/ 157 w 176"/>
                <a:gd name="T107" fmla="*/ 88 h 172"/>
                <a:gd name="T108" fmla="*/ 158 w 176"/>
                <a:gd name="T109" fmla="*/ 77 h 172"/>
                <a:gd name="T110" fmla="*/ 155 w 176"/>
                <a:gd name="T111" fmla="*/ 70 h 172"/>
                <a:gd name="T112" fmla="*/ 159 w 176"/>
                <a:gd name="T113" fmla="*/ 63 h 172"/>
                <a:gd name="T114" fmla="*/ 162 w 176"/>
                <a:gd name="T115" fmla="*/ 56 h 172"/>
                <a:gd name="T116" fmla="*/ 163 w 176"/>
                <a:gd name="T117" fmla="*/ 48 h 172"/>
                <a:gd name="T118" fmla="*/ 167 w 176"/>
                <a:gd name="T119" fmla="*/ 40 h 1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6"/>
                <a:gd name="T181" fmla="*/ 0 h 172"/>
                <a:gd name="T182" fmla="*/ 176 w 176"/>
                <a:gd name="T183" fmla="*/ 172 h 1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6" h="172">
                  <a:moveTo>
                    <a:pt x="169" y="37"/>
                  </a:moveTo>
                  <a:lnTo>
                    <a:pt x="169" y="36"/>
                  </a:lnTo>
                  <a:lnTo>
                    <a:pt x="169" y="35"/>
                  </a:lnTo>
                  <a:lnTo>
                    <a:pt x="169" y="34"/>
                  </a:lnTo>
                  <a:lnTo>
                    <a:pt x="170" y="34"/>
                  </a:lnTo>
                  <a:lnTo>
                    <a:pt x="170" y="33"/>
                  </a:lnTo>
                  <a:lnTo>
                    <a:pt x="171" y="33"/>
                  </a:lnTo>
                  <a:lnTo>
                    <a:pt x="171" y="32"/>
                  </a:lnTo>
                  <a:lnTo>
                    <a:pt x="172" y="32"/>
                  </a:lnTo>
                  <a:lnTo>
                    <a:pt x="172" y="31"/>
                  </a:lnTo>
                  <a:lnTo>
                    <a:pt x="173" y="31"/>
                  </a:lnTo>
                  <a:lnTo>
                    <a:pt x="173" y="30"/>
                  </a:lnTo>
                  <a:lnTo>
                    <a:pt x="174" y="30"/>
                  </a:lnTo>
                  <a:lnTo>
                    <a:pt x="175" y="30"/>
                  </a:lnTo>
                  <a:lnTo>
                    <a:pt x="175" y="29"/>
                  </a:lnTo>
                  <a:lnTo>
                    <a:pt x="176" y="29"/>
                  </a:lnTo>
                  <a:lnTo>
                    <a:pt x="176" y="28"/>
                  </a:lnTo>
                  <a:lnTo>
                    <a:pt x="176" y="27"/>
                  </a:lnTo>
                  <a:lnTo>
                    <a:pt x="175" y="27"/>
                  </a:lnTo>
                  <a:lnTo>
                    <a:pt x="174" y="27"/>
                  </a:lnTo>
                  <a:lnTo>
                    <a:pt x="174" y="26"/>
                  </a:lnTo>
                  <a:lnTo>
                    <a:pt x="173" y="26"/>
                  </a:lnTo>
                  <a:lnTo>
                    <a:pt x="173" y="25"/>
                  </a:lnTo>
                  <a:lnTo>
                    <a:pt x="172" y="25"/>
                  </a:lnTo>
                  <a:lnTo>
                    <a:pt x="172" y="24"/>
                  </a:lnTo>
                  <a:lnTo>
                    <a:pt x="172" y="23"/>
                  </a:lnTo>
                  <a:lnTo>
                    <a:pt x="172" y="22"/>
                  </a:lnTo>
                  <a:lnTo>
                    <a:pt x="172" y="21"/>
                  </a:lnTo>
                  <a:lnTo>
                    <a:pt x="172" y="20"/>
                  </a:lnTo>
                  <a:lnTo>
                    <a:pt x="172" y="19"/>
                  </a:lnTo>
                  <a:lnTo>
                    <a:pt x="172" y="18"/>
                  </a:lnTo>
                  <a:lnTo>
                    <a:pt x="172" y="17"/>
                  </a:lnTo>
                  <a:lnTo>
                    <a:pt x="173" y="17"/>
                  </a:lnTo>
                  <a:lnTo>
                    <a:pt x="173" y="16"/>
                  </a:lnTo>
                  <a:lnTo>
                    <a:pt x="173" y="15"/>
                  </a:lnTo>
                  <a:lnTo>
                    <a:pt x="172" y="15"/>
                  </a:lnTo>
                  <a:lnTo>
                    <a:pt x="171" y="14"/>
                  </a:lnTo>
                  <a:lnTo>
                    <a:pt x="169" y="13"/>
                  </a:lnTo>
                  <a:lnTo>
                    <a:pt x="167" y="11"/>
                  </a:lnTo>
                  <a:lnTo>
                    <a:pt x="165" y="9"/>
                  </a:lnTo>
                  <a:lnTo>
                    <a:pt x="163" y="7"/>
                  </a:lnTo>
                  <a:lnTo>
                    <a:pt x="161" y="6"/>
                  </a:lnTo>
                  <a:lnTo>
                    <a:pt x="160" y="7"/>
                  </a:lnTo>
                  <a:lnTo>
                    <a:pt x="159" y="7"/>
                  </a:lnTo>
                  <a:lnTo>
                    <a:pt x="157" y="8"/>
                  </a:lnTo>
                  <a:lnTo>
                    <a:pt x="155" y="7"/>
                  </a:lnTo>
                  <a:lnTo>
                    <a:pt x="153" y="7"/>
                  </a:lnTo>
                  <a:lnTo>
                    <a:pt x="152" y="8"/>
                  </a:lnTo>
                  <a:lnTo>
                    <a:pt x="150" y="9"/>
                  </a:lnTo>
                  <a:lnTo>
                    <a:pt x="149" y="8"/>
                  </a:lnTo>
                  <a:lnTo>
                    <a:pt x="148" y="7"/>
                  </a:lnTo>
                  <a:lnTo>
                    <a:pt x="147" y="7"/>
                  </a:lnTo>
                  <a:lnTo>
                    <a:pt x="146" y="5"/>
                  </a:lnTo>
                  <a:lnTo>
                    <a:pt x="145" y="4"/>
                  </a:lnTo>
                  <a:lnTo>
                    <a:pt x="143" y="2"/>
                  </a:lnTo>
                  <a:lnTo>
                    <a:pt x="141" y="1"/>
                  </a:lnTo>
                  <a:lnTo>
                    <a:pt x="137" y="1"/>
                  </a:lnTo>
                  <a:lnTo>
                    <a:pt x="135" y="2"/>
                  </a:lnTo>
                  <a:lnTo>
                    <a:pt x="133" y="1"/>
                  </a:lnTo>
                  <a:lnTo>
                    <a:pt x="132" y="2"/>
                  </a:lnTo>
                  <a:lnTo>
                    <a:pt x="130" y="0"/>
                  </a:lnTo>
                  <a:lnTo>
                    <a:pt x="127" y="1"/>
                  </a:lnTo>
                  <a:lnTo>
                    <a:pt x="124" y="1"/>
                  </a:lnTo>
                  <a:lnTo>
                    <a:pt x="122" y="1"/>
                  </a:lnTo>
                  <a:lnTo>
                    <a:pt x="120" y="0"/>
                  </a:lnTo>
                  <a:lnTo>
                    <a:pt x="120" y="2"/>
                  </a:lnTo>
                  <a:lnTo>
                    <a:pt x="118" y="2"/>
                  </a:lnTo>
                  <a:lnTo>
                    <a:pt x="116" y="3"/>
                  </a:lnTo>
                  <a:lnTo>
                    <a:pt x="115" y="2"/>
                  </a:lnTo>
                  <a:lnTo>
                    <a:pt x="115" y="1"/>
                  </a:lnTo>
                  <a:lnTo>
                    <a:pt x="114" y="1"/>
                  </a:lnTo>
                  <a:lnTo>
                    <a:pt x="112" y="2"/>
                  </a:lnTo>
                  <a:lnTo>
                    <a:pt x="108" y="3"/>
                  </a:lnTo>
                  <a:lnTo>
                    <a:pt x="106" y="4"/>
                  </a:lnTo>
                  <a:lnTo>
                    <a:pt x="103" y="5"/>
                  </a:lnTo>
                  <a:lnTo>
                    <a:pt x="101" y="4"/>
                  </a:lnTo>
                  <a:lnTo>
                    <a:pt x="98" y="4"/>
                  </a:lnTo>
                  <a:lnTo>
                    <a:pt x="96" y="5"/>
                  </a:lnTo>
                  <a:lnTo>
                    <a:pt x="96" y="8"/>
                  </a:lnTo>
                  <a:lnTo>
                    <a:pt x="94" y="9"/>
                  </a:lnTo>
                  <a:lnTo>
                    <a:pt x="90" y="9"/>
                  </a:lnTo>
                  <a:lnTo>
                    <a:pt x="86" y="9"/>
                  </a:lnTo>
                  <a:lnTo>
                    <a:pt x="82" y="8"/>
                  </a:lnTo>
                  <a:lnTo>
                    <a:pt x="80" y="6"/>
                  </a:lnTo>
                  <a:lnTo>
                    <a:pt x="78" y="7"/>
                  </a:lnTo>
                  <a:lnTo>
                    <a:pt x="77" y="7"/>
                  </a:lnTo>
                  <a:lnTo>
                    <a:pt x="74" y="4"/>
                  </a:lnTo>
                  <a:lnTo>
                    <a:pt x="73" y="2"/>
                  </a:lnTo>
                  <a:lnTo>
                    <a:pt x="72" y="1"/>
                  </a:lnTo>
                  <a:lnTo>
                    <a:pt x="69" y="1"/>
                  </a:lnTo>
                  <a:lnTo>
                    <a:pt x="67" y="1"/>
                  </a:lnTo>
                  <a:lnTo>
                    <a:pt x="65" y="2"/>
                  </a:lnTo>
                  <a:lnTo>
                    <a:pt x="64" y="3"/>
                  </a:lnTo>
                  <a:lnTo>
                    <a:pt x="62" y="6"/>
                  </a:lnTo>
                  <a:lnTo>
                    <a:pt x="61" y="7"/>
                  </a:lnTo>
                  <a:lnTo>
                    <a:pt x="61" y="9"/>
                  </a:lnTo>
                  <a:lnTo>
                    <a:pt x="60" y="12"/>
                  </a:lnTo>
                  <a:lnTo>
                    <a:pt x="61" y="14"/>
                  </a:lnTo>
                  <a:lnTo>
                    <a:pt x="59" y="14"/>
                  </a:lnTo>
                  <a:lnTo>
                    <a:pt x="59" y="17"/>
                  </a:lnTo>
                  <a:lnTo>
                    <a:pt x="58" y="20"/>
                  </a:lnTo>
                  <a:lnTo>
                    <a:pt x="57" y="23"/>
                  </a:lnTo>
                  <a:lnTo>
                    <a:pt x="55" y="26"/>
                  </a:lnTo>
                  <a:lnTo>
                    <a:pt x="53" y="31"/>
                  </a:lnTo>
                  <a:lnTo>
                    <a:pt x="52" y="35"/>
                  </a:lnTo>
                  <a:lnTo>
                    <a:pt x="52" y="38"/>
                  </a:lnTo>
                  <a:lnTo>
                    <a:pt x="52" y="42"/>
                  </a:lnTo>
                  <a:lnTo>
                    <a:pt x="52" y="46"/>
                  </a:lnTo>
                  <a:lnTo>
                    <a:pt x="51" y="49"/>
                  </a:lnTo>
                  <a:lnTo>
                    <a:pt x="51" y="52"/>
                  </a:lnTo>
                  <a:lnTo>
                    <a:pt x="50" y="55"/>
                  </a:lnTo>
                  <a:lnTo>
                    <a:pt x="48" y="57"/>
                  </a:lnTo>
                  <a:lnTo>
                    <a:pt x="44" y="59"/>
                  </a:lnTo>
                  <a:lnTo>
                    <a:pt x="42" y="62"/>
                  </a:lnTo>
                  <a:lnTo>
                    <a:pt x="39" y="65"/>
                  </a:lnTo>
                  <a:lnTo>
                    <a:pt x="38" y="68"/>
                  </a:lnTo>
                  <a:lnTo>
                    <a:pt x="36" y="72"/>
                  </a:lnTo>
                  <a:lnTo>
                    <a:pt x="36" y="75"/>
                  </a:lnTo>
                  <a:lnTo>
                    <a:pt x="36" y="79"/>
                  </a:lnTo>
                  <a:lnTo>
                    <a:pt x="35" y="81"/>
                  </a:lnTo>
                  <a:lnTo>
                    <a:pt x="33" y="85"/>
                  </a:lnTo>
                  <a:lnTo>
                    <a:pt x="30" y="87"/>
                  </a:lnTo>
                  <a:lnTo>
                    <a:pt x="28" y="89"/>
                  </a:lnTo>
                  <a:lnTo>
                    <a:pt x="26" y="91"/>
                  </a:lnTo>
                  <a:lnTo>
                    <a:pt x="24" y="92"/>
                  </a:lnTo>
                  <a:lnTo>
                    <a:pt x="21" y="93"/>
                  </a:lnTo>
                  <a:lnTo>
                    <a:pt x="19" y="93"/>
                  </a:lnTo>
                  <a:lnTo>
                    <a:pt x="19" y="90"/>
                  </a:lnTo>
                  <a:lnTo>
                    <a:pt x="18" y="89"/>
                  </a:lnTo>
                  <a:lnTo>
                    <a:pt x="16" y="90"/>
                  </a:lnTo>
                  <a:lnTo>
                    <a:pt x="14" y="90"/>
                  </a:lnTo>
                  <a:lnTo>
                    <a:pt x="12" y="91"/>
                  </a:lnTo>
                  <a:lnTo>
                    <a:pt x="11" y="93"/>
                  </a:lnTo>
                  <a:lnTo>
                    <a:pt x="9" y="94"/>
                  </a:lnTo>
                  <a:lnTo>
                    <a:pt x="6" y="92"/>
                  </a:lnTo>
                  <a:lnTo>
                    <a:pt x="4" y="93"/>
                  </a:lnTo>
                  <a:lnTo>
                    <a:pt x="3" y="95"/>
                  </a:lnTo>
                  <a:lnTo>
                    <a:pt x="2" y="97"/>
                  </a:lnTo>
                  <a:lnTo>
                    <a:pt x="2" y="100"/>
                  </a:lnTo>
                  <a:lnTo>
                    <a:pt x="2" y="102"/>
                  </a:lnTo>
                  <a:lnTo>
                    <a:pt x="0" y="103"/>
                  </a:lnTo>
                  <a:lnTo>
                    <a:pt x="0" y="104"/>
                  </a:lnTo>
                  <a:lnTo>
                    <a:pt x="0" y="105"/>
                  </a:lnTo>
                  <a:lnTo>
                    <a:pt x="0" y="106"/>
                  </a:lnTo>
                  <a:lnTo>
                    <a:pt x="0" y="107"/>
                  </a:lnTo>
                  <a:lnTo>
                    <a:pt x="0" y="106"/>
                  </a:lnTo>
                  <a:lnTo>
                    <a:pt x="1" y="106"/>
                  </a:lnTo>
                  <a:lnTo>
                    <a:pt x="2" y="106"/>
                  </a:lnTo>
                  <a:lnTo>
                    <a:pt x="2" y="105"/>
                  </a:lnTo>
                  <a:lnTo>
                    <a:pt x="3" y="105"/>
                  </a:lnTo>
                  <a:lnTo>
                    <a:pt x="4" y="105"/>
                  </a:lnTo>
                  <a:lnTo>
                    <a:pt x="5" y="105"/>
                  </a:lnTo>
                  <a:lnTo>
                    <a:pt x="5" y="104"/>
                  </a:lnTo>
                  <a:lnTo>
                    <a:pt x="6" y="104"/>
                  </a:lnTo>
                  <a:lnTo>
                    <a:pt x="7" y="104"/>
                  </a:lnTo>
                  <a:lnTo>
                    <a:pt x="7" y="103"/>
                  </a:lnTo>
                  <a:lnTo>
                    <a:pt x="8" y="103"/>
                  </a:lnTo>
                  <a:lnTo>
                    <a:pt x="9" y="103"/>
                  </a:lnTo>
                  <a:lnTo>
                    <a:pt x="10" y="103"/>
                  </a:lnTo>
                  <a:lnTo>
                    <a:pt x="11" y="103"/>
                  </a:lnTo>
                  <a:lnTo>
                    <a:pt x="12" y="103"/>
                  </a:lnTo>
                  <a:lnTo>
                    <a:pt x="13" y="103"/>
                  </a:lnTo>
                  <a:lnTo>
                    <a:pt x="14" y="103"/>
                  </a:lnTo>
                  <a:lnTo>
                    <a:pt x="15" y="103"/>
                  </a:lnTo>
                  <a:lnTo>
                    <a:pt x="16" y="103"/>
                  </a:lnTo>
                  <a:lnTo>
                    <a:pt x="17" y="103"/>
                  </a:lnTo>
                  <a:lnTo>
                    <a:pt x="18" y="103"/>
                  </a:lnTo>
                  <a:lnTo>
                    <a:pt x="19" y="102"/>
                  </a:lnTo>
                  <a:lnTo>
                    <a:pt x="20" y="103"/>
                  </a:lnTo>
                  <a:lnTo>
                    <a:pt x="21" y="103"/>
                  </a:lnTo>
                  <a:lnTo>
                    <a:pt x="22" y="103"/>
                  </a:lnTo>
                  <a:lnTo>
                    <a:pt x="23" y="103"/>
                  </a:lnTo>
                  <a:lnTo>
                    <a:pt x="24" y="103"/>
                  </a:lnTo>
                  <a:lnTo>
                    <a:pt x="25" y="103"/>
                  </a:lnTo>
                  <a:lnTo>
                    <a:pt x="26" y="103"/>
                  </a:lnTo>
                  <a:lnTo>
                    <a:pt x="27" y="103"/>
                  </a:lnTo>
                  <a:lnTo>
                    <a:pt x="28" y="103"/>
                  </a:lnTo>
                  <a:lnTo>
                    <a:pt x="29" y="103"/>
                  </a:lnTo>
                  <a:lnTo>
                    <a:pt x="29" y="102"/>
                  </a:lnTo>
                  <a:lnTo>
                    <a:pt x="30" y="102"/>
                  </a:lnTo>
                  <a:lnTo>
                    <a:pt x="31" y="102"/>
                  </a:lnTo>
                  <a:lnTo>
                    <a:pt x="33" y="102"/>
                  </a:lnTo>
                  <a:lnTo>
                    <a:pt x="34" y="102"/>
                  </a:lnTo>
                  <a:lnTo>
                    <a:pt x="35" y="102"/>
                  </a:lnTo>
                  <a:lnTo>
                    <a:pt x="36" y="102"/>
                  </a:lnTo>
                  <a:lnTo>
                    <a:pt x="37" y="102"/>
                  </a:lnTo>
                  <a:lnTo>
                    <a:pt x="37" y="103"/>
                  </a:lnTo>
                  <a:lnTo>
                    <a:pt x="38" y="104"/>
                  </a:lnTo>
                  <a:lnTo>
                    <a:pt x="39" y="104"/>
                  </a:lnTo>
                  <a:lnTo>
                    <a:pt x="40" y="105"/>
                  </a:lnTo>
                  <a:lnTo>
                    <a:pt x="40" y="106"/>
                  </a:lnTo>
                  <a:lnTo>
                    <a:pt x="40" y="107"/>
                  </a:lnTo>
                  <a:lnTo>
                    <a:pt x="41" y="108"/>
                  </a:lnTo>
                  <a:lnTo>
                    <a:pt x="41" y="109"/>
                  </a:lnTo>
                  <a:lnTo>
                    <a:pt x="41" y="110"/>
                  </a:lnTo>
                  <a:lnTo>
                    <a:pt x="41" y="111"/>
                  </a:lnTo>
                  <a:lnTo>
                    <a:pt x="41" y="112"/>
                  </a:lnTo>
                  <a:lnTo>
                    <a:pt x="42" y="112"/>
                  </a:lnTo>
                  <a:lnTo>
                    <a:pt x="42" y="113"/>
                  </a:lnTo>
                  <a:lnTo>
                    <a:pt x="42" y="114"/>
                  </a:lnTo>
                  <a:lnTo>
                    <a:pt x="43" y="114"/>
                  </a:lnTo>
                  <a:lnTo>
                    <a:pt x="43" y="115"/>
                  </a:lnTo>
                  <a:lnTo>
                    <a:pt x="43" y="116"/>
                  </a:lnTo>
                  <a:lnTo>
                    <a:pt x="43" y="117"/>
                  </a:lnTo>
                  <a:lnTo>
                    <a:pt x="44" y="117"/>
                  </a:lnTo>
                  <a:lnTo>
                    <a:pt x="44" y="118"/>
                  </a:lnTo>
                  <a:lnTo>
                    <a:pt x="45" y="118"/>
                  </a:lnTo>
                  <a:lnTo>
                    <a:pt x="45" y="119"/>
                  </a:lnTo>
                  <a:lnTo>
                    <a:pt x="46" y="120"/>
                  </a:lnTo>
                  <a:lnTo>
                    <a:pt x="47" y="121"/>
                  </a:lnTo>
                  <a:lnTo>
                    <a:pt x="47" y="122"/>
                  </a:lnTo>
                  <a:lnTo>
                    <a:pt x="48" y="122"/>
                  </a:lnTo>
                  <a:lnTo>
                    <a:pt x="48" y="123"/>
                  </a:lnTo>
                  <a:lnTo>
                    <a:pt x="49" y="123"/>
                  </a:lnTo>
                  <a:lnTo>
                    <a:pt x="50" y="124"/>
                  </a:lnTo>
                  <a:lnTo>
                    <a:pt x="51" y="124"/>
                  </a:lnTo>
                  <a:lnTo>
                    <a:pt x="52" y="124"/>
                  </a:lnTo>
                  <a:lnTo>
                    <a:pt x="53" y="124"/>
                  </a:lnTo>
                  <a:lnTo>
                    <a:pt x="54" y="124"/>
                  </a:lnTo>
                  <a:lnTo>
                    <a:pt x="55" y="123"/>
                  </a:lnTo>
                  <a:lnTo>
                    <a:pt x="56" y="123"/>
                  </a:lnTo>
                  <a:lnTo>
                    <a:pt x="57" y="123"/>
                  </a:lnTo>
                  <a:lnTo>
                    <a:pt x="58" y="123"/>
                  </a:lnTo>
                  <a:lnTo>
                    <a:pt x="58" y="122"/>
                  </a:lnTo>
                  <a:lnTo>
                    <a:pt x="59" y="122"/>
                  </a:lnTo>
                  <a:lnTo>
                    <a:pt x="60" y="122"/>
                  </a:lnTo>
                  <a:lnTo>
                    <a:pt x="61" y="123"/>
                  </a:lnTo>
                  <a:lnTo>
                    <a:pt x="62" y="123"/>
                  </a:lnTo>
                  <a:lnTo>
                    <a:pt x="63" y="123"/>
                  </a:lnTo>
                  <a:lnTo>
                    <a:pt x="64" y="123"/>
                  </a:lnTo>
                  <a:lnTo>
                    <a:pt x="65" y="123"/>
                  </a:lnTo>
                  <a:lnTo>
                    <a:pt x="65" y="122"/>
                  </a:lnTo>
                  <a:lnTo>
                    <a:pt x="65" y="121"/>
                  </a:lnTo>
                  <a:lnTo>
                    <a:pt x="65" y="120"/>
                  </a:lnTo>
                  <a:lnTo>
                    <a:pt x="66" y="120"/>
                  </a:lnTo>
                  <a:lnTo>
                    <a:pt x="66" y="119"/>
                  </a:lnTo>
                  <a:lnTo>
                    <a:pt x="66" y="118"/>
                  </a:lnTo>
                  <a:lnTo>
                    <a:pt x="67" y="117"/>
                  </a:lnTo>
                  <a:lnTo>
                    <a:pt x="67" y="116"/>
                  </a:lnTo>
                  <a:lnTo>
                    <a:pt x="67" y="115"/>
                  </a:lnTo>
                  <a:lnTo>
                    <a:pt x="67" y="114"/>
                  </a:lnTo>
                  <a:lnTo>
                    <a:pt x="67" y="113"/>
                  </a:lnTo>
                  <a:lnTo>
                    <a:pt x="68" y="113"/>
                  </a:lnTo>
                  <a:lnTo>
                    <a:pt x="69" y="113"/>
                  </a:lnTo>
                  <a:lnTo>
                    <a:pt x="70" y="113"/>
                  </a:lnTo>
                  <a:lnTo>
                    <a:pt x="71" y="113"/>
                  </a:lnTo>
                  <a:lnTo>
                    <a:pt x="72" y="113"/>
                  </a:lnTo>
                  <a:lnTo>
                    <a:pt x="73" y="113"/>
                  </a:lnTo>
                  <a:lnTo>
                    <a:pt x="74" y="113"/>
                  </a:lnTo>
                  <a:lnTo>
                    <a:pt x="75" y="113"/>
                  </a:lnTo>
                  <a:lnTo>
                    <a:pt x="75" y="112"/>
                  </a:lnTo>
                  <a:lnTo>
                    <a:pt x="76" y="112"/>
                  </a:lnTo>
                  <a:lnTo>
                    <a:pt x="77" y="112"/>
                  </a:lnTo>
                  <a:lnTo>
                    <a:pt x="78" y="112"/>
                  </a:lnTo>
                  <a:lnTo>
                    <a:pt x="79" y="112"/>
                  </a:lnTo>
                  <a:lnTo>
                    <a:pt x="79" y="113"/>
                  </a:lnTo>
                  <a:lnTo>
                    <a:pt x="79" y="114"/>
                  </a:lnTo>
                  <a:lnTo>
                    <a:pt x="78" y="115"/>
                  </a:lnTo>
                  <a:lnTo>
                    <a:pt x="78" y="116"/>
                  </a:lnTo>
                  <a:lnTo>
                    <a:pt x="79" y="116"/>
                  </a:lnTo>
                  <a:lnTo>
                    <a:pt x="80" y="116"/>
                  </a:lnTo>
                  <a:lnTo>
                    <a:pt x="81" y="116"/>
                  </a:lnTo>
                  <a:lnTo>
                    <a:pt x="82" y="116"/>
                  </a:lnTo>
                  <a:lnTo>
                    <a:pt x="84" y="116"/>
                  </a:lnTo>
                  <a:lnTo>
                    <a:pt x="85" y="116"/>
                  </a:lnTo>
                  <a:lnTo>
                    <a:pt x="86" y="116"/>
                  </a:lnTo>
                  <a:lnTo>
                    <a:pt x="87" y="116"/>
                  </a:lnTo>
                  <a:lnTo>
                    <a:pt x="87" y="117"/>
                  </a:lnTo>
                  <a:lnTo>
                    <a:pt x="88" y="118"/>
                  </a:lnTo>
                  <a:lnTo>
                    <a:pt x="88" y="119"/>
                  </a:lnTo>
                  <a:lnTo>
                    <a:pt x="88" y="120"/>
                  </a:lnTo>
                  <a:lnTo>
                    <a:pt x="88" y="121"/>
                  </a:lnTo>
                  <a:lnTo>
                    <a:pt x="88" y="122"/>
                  </a:lnTo>
                  <a:lnTo>
                    <a:pt x="88" y="123"/>
                  </a:lnTo>
                  <a:lnTo>
                    <a:pt x="88" y="124"/>
                  </a:lnTo>
                  <a:lnTo>
                    <a:pt x="88" y="125"/>
                  </a:lnTo>
                  <a:lnTo>
                    <a:pt x="88" y="126"/>
                  </a:lnTo>
                  <a:lnTo>
                    <a:pt x="89" y="127"/>
                  </a:lnTo>
                  <a:lnTo>
                    <a:pt x="89" y="128"/>
                  </a:lnTo>
                  <a:lnTo>
                    <a:pt x="88" y="128"/>
                  </a:lnTo>
                  <a:lnTo>
                    <a:pt x="89" y="129"/>
                  </a:lnTo>
                  <a:lnTo>
                    <a:pt x="89" y="130"/>
                  </a:lnTo>
                  <a:lnTo>
                    <a:pt x="89" y="131"/>
                  </a:lnTo>
                  <a:lnTo>
                    <a:pt x="89" y="132"/>
                  </a:lnTo>
                  <a:lnTo>
                    <a:pt x="89" y="133"/>
                  </a:lnTo>
                  <a:lnTo>
                    <a:pt x="88" y="133"/>
                  </a:lnTo>
                  <a:lnTo>
                    <a:pt x="88" y="134"/>
                  </a:lnTo>
                  <a:lnTo>
                    <a:pt x="88" y="136"/>
                  </a:lnTo>
                  <a:lnTo>
                    <a:pt x="88" y="137"/>
                  </a:lnTo>
                  <a:lnTo>
                    <a:pt x="89" y="138"/>
                  </a:lnTo>
                  <a:lnTo>
                    <a:pt x="89" y="139"/>
                  </a:lnTo>
                  <a:lnTo>
                    <a:pt x="90" y="140"/>
                  </a:lnTo>
                  <a:lnTo>
                    <a:pt x="91" y="142"/>
                  </a:lnTo>
                  <a:lnTo>
                    <a:pt x="91" y="143"/>
                  </a:lnTo>
                  <a:lnTo>
                    <a:pt x="91" y="144"/>
                  </a:lnTo>
                  <a:lnTo>
                    <a:pt x="92" y="145"/>
                  </a:lnTo>
                  <a:lnTo>
                    <a:pt x="92" y="146"/>
                  </a:lnTo>
                  <a:lnTo>
                    <a:pt x="92" y="147"/>
                  </a:lnTo>
                  <a:lnTo>
                    <a:pt x="92" y="148"/>
                  </a:lnTo>
                  <a:lnTo>
                    <a:pt x="91" y="149"/>
                  </a:lnTo>
                  <a:lnTo>
                    <a:pt x="91" y="150"/>
                  </a:lnTo>
                  <a:lnTo>
                    <a:pt x="90" y="150"/>
                  </a:lnTo>
                  <a:lnTo>
                    <a:pt x="90" y="151"/>
                  </a:lnTo>
                  <a:lnTo>
                    <a:pt x="89" y="151"/>
                  </a:lnTo>
                  <a:lnTo>
                    <a:pt x="90" y="152"/>
                  </a:lnTo>
                  <a:lnTo>
                    <a:pt x="91" y="152"/>
                  </a:lnTo>
                  <a:lnTo>
                    <a:pt x="91" y="153"/>
                  </a:lnTo>
                  <a:lnTo>
                    <a:pt x="92" y="153"/>
                  </a:lnTo>
                  <a:lnTo>
                    <a:pt x="92" y="154"/>
                  </a:lnTo>
                  <a:lnTo>
                    <a:pt x="93" y="154"/>
                  </a:lnTo>
                  <a:lnTo>
                    <a:pt x="93" y="153"/>
                  </a:lnTo>
                  <a:lnTo>
                    <a:pt x="94" y="152"/>
                  </a:lnTo>
                  <a:lnTo>
                    <a:pt x="94" y="151"/>
                  </a:lnTo>
                  <a:lnTo>
                    <a:pt x="95" y="151"/>
                  </a:lnTo>
                  <a:lnTo>
                    <a:pt x="96" y="151"/>
                  </a:lnTo>
                  <a:lnTo>
                    <a:pt x="97" y="151"/>
                  </a:lnTo>
                  <a:lnTo>
                    <a:pt x="98" y="151"/>
                  </a:lnTo>
                  <a:lnTo>
                    <a:pt x="100" y="151"/>
                  </a:lnTo>
                  <a:lnTo>
                    <a:pt x="101" y="151"/>
                  </a:lnTo>
                  <a:lnTo>
                    <a:pt x="102" y="151"/>
                  </a:lnTo>
                  <a:lnTo>
                    <a:pt x="103" y="151"/>
                  </a:lnTo>
                  <a:lnTo>
                    <a:pt x="104" y="151"/>
                  </a:lnTo>
                  <a:lnTo>
                    <a:pt x="104" y="150"/>
                  </a:lnTo>
                  <a:lnTo>
                    <a:pt x="105" y="150"/>
                  </a:lnTo>
                  <a:lnTo>
                    <a:pt x="106" y="150"/>
                  </a:lnTo>
                  <a:lnTo>
                    <a:pt x="107" y="150"/>
                  </a:lnTo>
                  <a:lnTo>
                    <a:pt x="108" y="150"/>
                  </a:lnTo>
                  <a:lnTo>
                    <a:pt x="108" y="149"/>
                  </a:lnTo>
                  <a:lnTo>
                    <a:pt x="109" y="149"/>
                  </a:lnTo>
                  <a:lnTo>
                    <a:pt x="110" y="149"/>
                  </a:lnTo>
                  <a:lnTo>
                    <a:pt x="111" y="149"/>
                  </a:lnTo>
                  <a:lnTo>
                    <a:pt x="112" y="149"/>
                  </a:lnTo>
                  <a:lnTo>
                    <a:pt x="112" y="150"/>
                  </a:lnTo>
                  <a:lnTo>
                    <a:pt x="112" y="151"/>
                  </a:lnTo>
                  <a:lnTo>
                    <a:pt x="113" y="151"/>
                  </a:lnTo>
                  <a:lnTo>
                    <a:pt x="112" y="152"/>
                  </a:lnTo>
                  <a:lnTo>
                    <a:pt x="112" y="153"/>
                  </a:lnTo>
                  <a:lnTo>
                    <a:pt x="113" y="153"/>
                  </a:lnTo>
                  <a:lnTo>
                    <a:pt x="113" y="154"/>
                  </a:lnTo>
                  <a:lnTo>
                    <a:pt x="114" y="154"/>
                  </a:lnTo>
                  <a:lnTo>
                    <a:pt x="114" y="153"/>
                  </a:lnTo>
                  <a:lnTo>
                    <a:pt x="115" y="153"/>
                  </a:lnTo>
                  <a:lnTo>
                    <a:pt x="116" y="153"/>
                  </a:lnTo>
                  <a:lnTo>
                    <a:pt x="116" y="152"/>
                  </a:lnTo>
                  <a:lnTo>
                    <a:pt x="117" y="152"/>
                  </a:lnTo>
                  <a:lnTo>
                    <a:pt x="118" y="152"/>
                  </a:lnTo>
                  <a:lnTo>
                    <a:pt x="119" y="152"/>
                  </a:lnTo>
                  <a:lnTo>
                    <a:pt x="120" y="152"/>
                  </a:lnTo>
                  <a:lnTo>
                    <a:pt x="120" y="153"/>
                  </a:lnTo>
                  <a:lnTo>
                    <a:pt x="121" y="153"/>
                  </a:lnTo>
                  <a:lnTo>
                    <a:pt x="121" y="154"/>
                  </a:lnTo>
                  <a:lnTo>
                    <a:pt x="121" y="155"/>
                  </a:lnTo>
                  <a:lnTo>
                    <a:pt x="122" y="155"/>
                  </a:lnTo>
                  <a:lnTo>
                    <a:pt x="122" y="156"/>
                  </a:lnTo>
                  <a:lnTo>
                    <a:pt x="123" y="156"/>
                  </a:lnTo>
                  <a:lnTo>
                    <a:pt x="124" y="156"/>
                  </a:lnTo>
                  <a:lnTo>
                    <a:pt x="124" y="157"/>
                  </a:lnTo>
                  <a:lnTo>
                    <a:pt x="125" y="157"/>
                  </a:lnTo>
                  <a:lnTo>
                    <a:pt x="126" y="158"/>
                  </a:lnTo>
                  <a:lnTo>
                    <a:pt x="127" y="158"/>
                  </a:lnTo>
                  <a:lnTo>
                    <a:pt x="128" y="158"/>
                  </a:lnTo>
                  <a:lnTo>
                    <a:pt x="128" y="159"/>
                  </a:lnTo>
                  <a:lnTo>
                    <a:pt x="129" y="159"/>
                  </a:lnTo>
                  <a:lnTo>
                    <a:pt x="130" y="159"/>
                  </a:lnTo>
                  <a:lnTo>
                    <a:pt x="131" y="159"/>
                  </a:lnTo>
                  <a:lnTo>
                    <a:pt x="132" y="159"/>
                  </a:lnTo>
                  <a:lnTo>
                    <a:pt x="133" y="159"/>
                  </a:lnTo>
                  <a:lnTo>
                    <a:pt x="134" y="158"/>
                  </a:lnTo>
                  <a:lnTo>
                    <a:pt x="135" y="158"/>
                  </a:lnTo>
                  <a:lnTo>
                    <a:pt x="136" y="158"/>
                  </a:lnTo>
                  <a:lnTo>
                    <a:pt x="137" y="158"/>
                  </a:lnTo>
                  <a:lnTo>
                    <a:pt x="138" y="158"/>
                  </a:lnTo>
                  <a:lnTo>
                    <a:pt x="138" y="159"/>
                  </a:lnTo>
                  <a:lnTo>
                    <a:pt x="139" y="159"/>
                  </a:lnTo>
                  <a:lnTo>
                    <a:pt x="139" y="160"/>
                  </a:lnTo>
                  <a:lnTo>
                    <a:pt x="140" y="160"/>
                  </a:lnTo>
                  <a:lnTo>
                    <a:pt x="140" y="161"/>
                  </a:lnTo>
                  <a:lnTo>
                    <a:pt x="141" y="161"/>
                  </a:lnTo>
                  <a:lnTo>
                    <a:pt x="142" y="162"/>
                  </a:lnTo>
                  <a:lnTo>
                    <a:pt x="143" y="162"/>
                  </a:lnTo>
                  <a:lnTo>
                    <a:pt x="145" y="163"/>
                  </a:lnTo>
                  <a:lnTo>
                    <a:pt x="146" y="163"/>
                  </a:lnTo>
                  <a:lnTo>
                    <a:pt x="147" y="163"/>
                  </a:lnTo>
                  <a:lnTo>
                    <a:pt x="148" y="164"/>
                  </a:lnTo>
                  <a:lnTo>
                    <a:pt x="148" y="165"/>
                  </a:lnTo>
                  <a:lnTo>
                    <a:pt x="149" y="166"/>
                  </a:lnTo>
                  <a:lnTo>
                    <a:pt x="149" y="167"/>
                  </a:lnTo>
                  <a:lnTo>
                    <a:pt x="150" y="167"/>
                  </a:lnTo>
                  <a:lnTo>
                    <a:pt x="150" y="168"/>
                  </a:lnTo>
                  <a:lnTo>
                    <a:pt x="151" y="168"/>
                  </a:lnTo>
                  <a:lnTo>
                    <a:pt x="151" y="169"/>
                  </a:lnTo>
                  <a:lnTo>
                    <a:pt x="152" y="169"/>
                  </a:lnTo>
                  <a:lnTo>
                    <a:pt x="153" y="170"/>
                  </a:lnTo>
                  <a:lnTo>
                    <a:pt x="154" y="170"/>
                  </a:lnTo>
                  <a:lnTo>
                    <a:pt x="154" y="171"/>
                  </a:lnTo>
                  <a:lnTo>
                    <a:pt x="155" y="171"/>
                  </a:lnTo>
                  <a:lnTo>
                    <a:pt x="156" y="171"/>
                  </a:lnTo>
                  <a:lnTo>
                    <a:pt x="157" y="171"/>
                  </a:lnTo>
                  <a:lnTo>
                    <a:pt x="158" y="171"/>
                  </a:lnTo>
                  <a:lnTo>
                    <a:pt x="159" y="171"/>
                  </a:lnTo>
                  <a:lnTo>
                    <a:pt x="160" y="171"/>
                  </a:lnTo>
                  <a:lnTo>
                    <a:pt x="160" y="172"/>
                  </a:lnTo>
                  <a:lnTo>
                    <a:pt x="161" y="172"/>
                  </a:lnTo>
                  <a:lnTo>
                    <a:pt x="162" y="172"/>
                  </a:lnTo>
                  <a:lnTo>
                    <a:pt x="162" y="171"/>
                  </a:lnTo>
                  <a:lnTo>
                    <a:pt x="162" y="170"/>
                  </a:lnTo>
                  <a:lnTo>
                    <a:pt x="162" y="169"/>
                  </a:lnTo>
                  <a:lnTo>
                    <a:pt x="162" y="167"/>
                  </a:lnTo>
                  <a:lnTo>
                    <a:pt x="162" y="166"/>
                  </a:lnTo>
                  <a:lnTo>
                    <a:pt x="162" y="165"/>
                  </a:lnTo>
                  <a:lnTo>
                    <a:pt x="162" y="164"/>
                  </a:lnTo>
                  <a:lnTo>
                    <a:pt x="162" y="163"/>
                  </a:lnTo>
                  <a:lnTo>
                    <a:pt x="161" y="163"/>
                  </a:lnTo>
                  <a:lnTo>
                    <a:pt x="161" y="162"/>
                  </a:lnTo>
                  <a:lnTo>
                    <a:pt x="160" y="162"/>
                  </a:lnTo>
                  <a:lnTo>
                    <a:pt x="159" y="163"/>
                  </a:lnTo>
                  <a:lnTo>
                    <a:pt x="158" y="163"/>
                  </a:lnTo>
                  <a:lnTo>
                    <a:pt x="157" y="163"/>
                  </a:lnTo>
                  <a:lnTo>
                    <a:pt x="157" y="162"/>
                  </a:lnTo>
                  <a:lnTo>
                    <a:pt x="155" y="162"/>
                  </a:lnTo>
                  <a:lnTo>
                    <a:pt x="154" y="162"/>
                  </a:lnTo>
                  <a:lnTo>
                    <a:pt x="153" y="161"/>
                  </a:lnTo>
                  <a:lnTo>
                    <a:pt x="152" y="160"/>
                  </a:lnTo>
                  <a:lnTo>
                    <a:pt x="152" y="159"/>
                  </a:lnTo>
                  <a:lnTo>
                    <a:pt x="151" y="158"/>
                  </a:lnTo>
                  <a:lnTo>
                    <a:pt x="151" y="157"/>
                  </a:lnTo>
                  <a:lnTo>
                    <a:pt x="151" y="156"/>
                  </a:lnTo>
                  <a:lnTo>
                    <a:pt x="151" y="155"/>
                  </a:lnTo>
                  <a:lnTo>
                    <a:pt x="151" y="154"/>
                  </a:lnTo>
                  <a:lnTo>
                    <a:pt x="151" y="153"/>
                  </a:lnTo>
                  <a:lnTo>
                    <a:pt x="152" y="153"/>
                  </a:lnTo>
                  <a:lnTo>
                    <a:pt x="152" y="151"/>
                  </a:lnTo>
                  <a:lnTo>
                    <a:pt x="153" y="150"/>
                  </a:lnTo>
                  <a:lnTo>
                    <a:pt x="153" y="149"/>
                  </a:lnTo>
                  <a:lnTo>
                    <a:pt x="153" y="148"/>
                  </a:lnTo>
                  <a:lnTo>
                    <a:pt x="154" y="147"/>
                  </a:lnTo>
                  <a:lnTo>
                    <a:pt x="154" y="146"/>
                  </a:lnTo>
                  <a:lnTo>
                    <a:pt x="154" y="145"/>
                  </a:lnTo>
                  <a:lnTo>
                    <a:pt x="154" y="144"/>
                  </a:lnTo>
                  <a:lnTo>
                    <a:pt x="154" y="143"/>
                  </a:lnTo>
                  <a:lnTo>
                    <a:pt x="154" y="142"/>
                  </a:lnTo>
                  <a:lnTo>
                    <a:pt x="154" y="141"/>
                  </a:lnTo>
                  <a:lnTo>
                    <a:pt x="154" y="140"/>
                  </a:lnTo>
                  <a:lnTo>
                    <a:pt x="154" y="139"/>
                  </a:lnTo>
                  <a:lnTo>
                    <a:pt x="154" y="138"/>
                  </a:lnTo>
                  <a:lnTo>
                    <a:pt x="153" y="138"/>
                  </a:lnTo>
                  <a:lnTo>
                    <a:pt x="153" y="136"/>
                  </a:lnTo>
                  <a:lnTo>
                    <a:pt x="153" y="135"/>
                  </a:lnTo>
                  <a:lnTo>
                    <a:pt x="153" y="134"/>
                  </a:lnTo>
                  <a:lnTo>
                    <a:pt x="153" y="133"/>
                  </a:lnTo>
                  <a:lnTo>
                    <a:pt x="154" y="132"/>
                  </a:lnTo>
                  <a:lnTo>
                    <a:pt x="154" y="131"/>
                  </a:lnTo>
                  <a:lnTo>
                    <a:pt x="155" y="131"/>
                  </a:lnTo>
                  <a:lnTo>
                    <a:pt x="155" y="130"/>
                  </a:lnTo>
                  <a:lnTo>
                    <a:pt x="155" y="128"/>
                  </a:lnTo>
                  <a:lnTo>
                    <a:pt x="156" y="128"/>
                  </a:lnTo>
                  <a:lnTo>
                    <a:pt x="157" y="127"/>
                  </a:lnTo>
                  <a:lnTo>
                    <a:pt x="158" y="127"/>
                  </a:lnTo>
                  <a:lnTo>
                    <a:pt x="159" y="127"/>
                  </a:lnTo>
                  <a:lnTo>
                    <a:pt x="160" y="126"/>
                  </a:lnTo>
                  <a:lnTo>
                    <a:pt x="161" y="126"/>
                  </a:lnTo>
                  <a:lnTo>
                    <a:pt x="162" y="126"/>
                  </a:lnTo>
                  <a:lnTo>
                    <a:pt x="163" y="126"/>
                  </a:lnTo>
                  <a:lnTo>
                    <a:pt x="164" y="126"/>
                  </a:lnTo>
                  <a:lnTo>
                    <a:pt x="165" y="125"/>
                  </a:lnTo>
                  <a:lnTo>
                    <a:pt x="166" y="125"/>
                  </a:lnTo>
                  <a:lnTo>
                    <a:pt x="167" y="125"/>
                  </a:lnTo>
                  <a:lnTo>
                    <a:pt x="168" y="125"/>
                  </a:lnTo>
                  <a:lnTo>
                    <a:pt x="169" y="125"/>
                  </a:lnTo>
                  <a:lnTo>
                    <a:pt x="169" y="124"/>
                  </a:lnTo>
                  <a:lnTo>
                    <a:pt x="169" y="122"/>
                  </a:lnTo>
                  <a:lnTo>
                    <a:pt x="168" y="119"/>
                  </a:lnTo>
                  <a:lnTo>
                    <a:pt x="166" y="117"/>
                  </a:lnTo>
                  <a:lnTo>
                    <a:pt x="164" y="116"/>
                  </a:lnTo>
                  <a:lnTo>
                    <a:pt x="162" y="114"/>
                  </a:lnTo>
                  <a:lnTo>
                    <a:pt x="161" y="112"/>
                  </a:lnTo>
                  <a:lnTo>
                    <a:pt x="159" y="109"/>
                  </a:lnTo>
                  <a:lnTo>
                    <a:pt x="159" y="108"/>
                  </a:lnTo>
                  <a:lnTo>
                    <a:pt x="158" y="105"/>
                  </a:lnTo>
                  <a:lnTo>
                    <a:pt x="158" y="103"/>
                  </a:lnTo>
                  <a:lnTo>
                    <a:pt x="158" y="101"/>
                  </a:lnTo>
                  <a:lnTo>
                    <a:pt x="157" y="99"/>
                  </a:lnTo>
                  <a:lnTo>
                    <a:pt x="156" y="96"/>
                  </a:lnTo>
                  <a:lnTo>
                    <a:pt x="156" y="93"/>
                  </a:lnTo>
                  <a:lnTo>
                    <a:pt x="157" y="89"/>
                  </a:lnTo>
                  <a:lnTo>
                    <a:pt x="157" y="88"/>
                  </a:lnTo>
                  <a:lnTo>
                    <a:pt x="156" y="88"/>
                  </a:lnTo>
                  <a:lnTo>
                    <a:pt x="156" y="87"/>
                  </a:lnTo>
                  <a:lnTo>
                    <a:pt x="157" y="85"/>
                  </a:lnTo>
                  <a:lnTo>
                    <a:pt x="157" y="83"/>
                  </a:lnTo>
                  <a:lnTo>
                    <a:pt x="158" y="81"/>
                  </a:lnTo>
                  <a:lnTo>
                    <a:pt x="158" y="80"/>
                  </a:lnTo>
                  <a:lnTo>
                    <a:pt x="158" y="79"/>
                  </a:lnTo>
                  <a:lnTo>
                    <a:pt x="158" y="78"/>
                  </a:lnTo>
                  <a:lnTo>
                    <a:pt x="158" y="77"/>
                  </a:lnTo>
                  <a:lnTo>
                    <a:pt x="158" y="76"/>
                  </a:lnTo>
                  <a:lnTo>
                    <a:pt x="158" y="75"/>
                  </a:lnTo>
                  <a:lnTo>
                    <a:pt x="157" y="75"/>
                  </a:lnTo>
                  <a:lnTo>
                    <a:pt x="157" y="74"/>
                  </a:lnTo>
                  <a:lnTo>
                    <a:pt x="156" y="73"/>
                  </a:lnTo>
                  <a:lnTo>
                    <a:pt x="156" y="72"/>
                  </a:lnTo>
                  <a:lnTo>
                    <a:pt x="155" y="72"/>
                  </a:lnTo>
                  <a:lnTo>
                    <a:pt x="155" y="71"/>
                  </a:lnTo>
                  <a:lnTo>
                    <a:pt x="155" y="70"/>
                  </a:lnTo>
                  <a:lnTo>
                    <a:pt x="156" y="70"/>
                  </a:lnTo>
                  <a:lnTo>
                    <a:pt x="156" y="69"/>
                  </a:lnTo>
                  <a:lnTo>
                    <a:pt x="157" y="69"/>
                  </a:lnTo>
                  <a:lnTo>
                    <a:pt x="157" y="68"/>
                  </a:lnTo>
                  <a:lnTo>
                    <a:pt x="157" y="67"/>
                  </a:lnTo>
                  <a:lnTo>
                    <a:pt x="158" y="66"/>
                  </a:lnTo>
                  <a:lnTo>
                    <a:pt x="158" y="65"/>
                  </a:lnTo>
                  <a:lnTo>
                    <a:pt x="159" y="64"/>
                  </a:lnTo>
                  <a:lnTo>
                    <a:pt x="159" y="63"/>
                  </a:lnTo>
                  <a:lnTo>
                    <a:pt x="160" y="63"/>
                  </a:lnTo>
                  <a:lnTo>
                    <a:pt x="160" y="62"/>
                  </a:lnTo>
                  <a:lnTo>
                    <a:pt x="161" y="62"/>
                  </a:lnTo>
                  <a:lnTo>
                    <a:pt x="161" y="61"/>
                  </a:lnTo>
                  <a:lnTo>
                    <a:pt x="162" y="60"/>
                  </a:lnTo>
                  <a:lnTo>
                    <a:pt x="162" y="59"/>
                  </a:lnTo>
                  <a:lnTo>
                    <a:pt x="162" y="58"/>
                  </a:lnTo>
                  <a:lnTo>
                    <a:pt x="162" y="57"/>
                  </a:lnTo>
                  <a:lnTo>
                    <a:pt x="162" y="56"/>
                  </a:lnTo>
                  <a:lnTo>
                    <a:pt x="162" y="55"/>
                  </a:lnTo>
                  <a:lnTo>
                    <a:pt x="162" y="54"/>
                  </a:lnTo>
                  <a:lnTo>
                    <a:pt x="162" y="53"/>
                  </a:lnTo>
                  <a:lnTo>
                    <a:pt x="162" y="52"/>
                  </a:lnTo>
                  <a:lnTo>
                    <a:pt x="162" y="51"/>
                  </a:lnTo>
                  <a:lnTo>
                    <a:pt x="162" y="50"/>
                  </a:lnTo>
                  <a:lnTo>
                    <a:pt x="162" y="49"/>
                  </a:lnTo>
                  <a:lnTo>
                    <a:pt x="163" y="49"/>
                  </a:lnTo>
                  <a:lnTo>
                    <a:pt x="163" y="48"/>
                  </a:lnTo>
                  <a:lnTo>
                    <a:pt x="163" y="47"/>
                  </a:lnTo>
                  <a:lnTo>
                    <a:pt x="163" y="46"/>
                  </a:lnTo>
                  <a:lnTo>
                    <a:pt x="164" y="45"/>
                  </a:lnTo>
                  <a:lnTo>
                    <a:pt x="164" y="44"/>
                  </a:lnTo>
                  <a:lnTo>
                    <a:pt x="165" y="43"/>
                  </a:lnTo>
                  <a:lnTo>
                    <a:pt x="165" y="42"/>
                  </a:lnTo>
                  <a:lnTo>
                    <a:pt x="166" y="41"/>
                  </a:lnTo>
                  <a:lnTo>
                    <a:pt x="166" y="40"/>
                  </a:lnTo>
                  <a:lnTo>
                    <a:pt x="167" y="40"/>
                  </a:lnTo>
                  <a:lnTo>
                    <a:pt x="167" y="39"/>
                  </a:lnTo>
                  <a:lnTo>
                    <a:pt x="168" y="39"/>
                  </a:lnTo>
                  <a:lnTo>
                    <a:pt x="168" y="38"/>
                  </a:lnTo>
                  <a:lnTo>
                    <a:pt x="169" y="38"/>
                  </a:lnTo>
                  <a:lnTo>
                    <a:pt x="169" y="37"/>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80" name="Zambia">
              <a:hlinkClick r:id="" action="ppaction://noaction"/>
            </p:cNvPr>
            <p:cNvSpPr>
              <a:spLocks noChangeAspect="1"/>
            </p:cNvSpPr>
            <p:nvPr/>
          </p:nvSpPr>
          <p:spPr bwMode="auto">
            <a:xfrm>
              <a:off x="2067" y="1527"/>
              <a:ext cx="108" cy="93"/>
            </a:xfrm>
            <a:custGeom>
              <a:avLst/>
              <a:gdLst>
                <a:gd name="T0" fmla="*/ 105 w 108"/>
                <a:gd name="T1" fmla="*/ 15 h 93"/>
                <a:gd name="T2" fmla="*/ 107 w 108"/>
                <a:gd name="T3" fmla="*/ 21 h 93"/>
                <a:gd name="T4" fmla="*/ 106 w 108"/>
                <a:gd name="T5" fmla="*/ 26 h 93"/>
                <a:gd name="T6" fmla="*/ 105 w 108"/>
                <a:gd name="T7" fmla="*/ 33 h 93"/>
                <a:gd name="T8" fmla="*/ 106 w 108"/>
                <a:gd name="T9" fmla="*/ 40 h 93"/>
                <a:gd name="T10" fmla="*/ 102 w 108"/>
                <a:gd name="T11" fmla="*/ 43 h 93"/>
                <a:gd name="T12" fmla="*/ 101 w 108"/>
                <a:gd name="T13" fmla="*/ 49 h 93"/>
                <a:gd name="T14" fmla="*/ 101 w 108"/>
                <a:gd name="T15" fmla="*/ 54 h 93"/>
                <a:gd name="T16" fmla="*/ 94 w 108"/>
                <a:gd name="T17" fmla="*/ 58 h 93"/>
                <a:gd name="T18" fmla="*/ 75 w 108"/>
                <a:gd name="T19" fmla="*/ 66 h 93"/>
                <a:gd name="T20" fmla="*/ 74 w 108"/>
                <a:gd name="T21" fmla="*/ 71 h 93"/>
                <a:gd name="T22" fmla="*/ 68 w 108"/>
                <a:gd name="T23" fmla="*/ 71 h 93"/>
                <a:gd name="T24" fmla="*/ 63 w 108"/>
                <a:gd name="T25" fmla="*/ 73 h 93"/>
                <a:gd name="T26" fmla="*/ 62 w 108"/>
                <a:gd name="T27" fmla="*/ 79 h 93"/>
                <a:gd name="T28" fmla="*/ 56 w 108"/>
                <a:gd name="T29" fmla="*/ 81 h 93"/>
                <a:gd name="T30" fmla="*/ 52 w 108"/>
                <a:gd name="T31" fmla="*/ 84 h 93"/>
                <a:gd name="T32" fmla="*/ 48 w 108"/>
                <a:gd name="T33" fmla="*/ 89 h 93"/>
                <a:gd name="T34" fmla="*/ 44 w 108"/>
                <a:gd name="T35" fmla="*/ 93 h 93"/>
                <a:gd name="T36" fmla="*/ 38 w 108"/>
                <a:gd name="T37" fmla="*/ 92 h 93"/>
                <a:gd name="T38" fmla="*/ 33 w 108"/>
                <a:gd name="T39" fmla="*/ 92 h 93"/>
                <a:gd name="T40" fmla="*/ 27 w 108"/>
                <a:gd name="T41" fmla="*/ 89 h 93"/>
                <a:gd name="T42" fmla="*/ 19 w 108"/>
                <a:gd name="T43" fmla="*/ 87 h 93"/>
                <a:gd name="T44" fmla="*/ 10 w 108"/>
                <a:gd name="T45" fmla="*/ 88 h 93"/>
                <a:gd name="T46" fmla="*/ 5 w 108"/>
                <a:gd name="T47" fmla="*/ 84 h 93"/>
                <a:gd name="T48" fmla="*/ 0 w 108"/>
                <a:gd name="T49" fmla="*/ 78 h 93"/>
                <a:gd name="T50" fmla="*/ 0 w 108"/>
                <a:gd name="T51" fmla="*/ 71 h 93"/>
                <a:gd name="T52" fmla="*/ 0 w 108"/>
                <a:gd name="T53" fmla="*/ 64 h 93"/>
                <a:gd name="T54" fmla="*/ 0 w 108"/>
                <a:gd name="T55" fmla="*/ 55 h 93"/>
                <a:gd name="T56" fmla="*/ 0 w 108"/>
                <a:gd name="T57" fmla="*/ 46 h 93"/>
                <a:gd name="T58" fmla="*/ 6 w 108"/>
                <a:gd name="T59" fmla="*/ 45 h 93"/>
                <a:gd name="T60" fmla="*/ 15 w 108"/>
                <a:gd name="T61" fmla="*/ 45 h 93"/>
                <a:gd name="T62" fmla="*/ 18 w 108"/>
                <a:gd name="T63" fmla="*/ 44 h 93"/>
                <a:gd name="T64" fmla="*/ 19 w 108"/>
                <a:gd name="T65" fmla="*/ 37 h 93"/>
                <a:gd name="T66" fmla="*/ 19 w 108"/>
                <a:gd name="T67" fmla="*/ 31 h 93"/>
                <a:gd name="T68" fmla="*/ 20 w 108"/>
                <a:gd name="T69" fmla="*/ 25 h 93"/>
                <a:gd name="T70" fmla="*/ 22 w 108"/>
                <a:gd name="T71" fmla="*/ 29 h 93"/>
                <a:gd name="T72" fmla="*/ 26 w 108"/>
                <a:gd name="T73" fmla="*/ 28 h 93"/>
                <a:gd name="T74" fmla="*/ 31 w 108"/>
                <a:gd name="T75" fmla="*/ 30 h 93"/>
                <a:gd name="T76" fmla="*/ 35 w 108"/>
                <a:gd name="T77" fmla="*/ 33 h 93"/>
                <a:gd name="T78" fmla="*/ 41 w 108"/>
                <a:gd name="T79" fmla="*/ 35 h 93"/>
                <a:gd name="T80" fmla="*/ 48 w 108"/>
                <a:gd name="T81" fmla="*/ 34 h 93"/>
                <a:gd name="T82" fmla="*/ 52 w 108"/>
                <a:gd name="T83" fmla="*/ 38 h 93"/>
                <a:gd name="T84" fmla="*/ 59 w 108"/>
                <a:gd name="T85" fmla="*/ 42 h 93"/>
                <a:gd name="T86" fmla="*/ 63 w 108"/>
                <a:gd name="T87" fmla="*/ 46 h 93"/>
                <a:gd name="T88" fmla="*/ 69 w 108"/>
                <a:gd name="T89" fmla="*/ 47 h 93"/>
                <a:gd name="T90" fmla="*/ 72 w 108"/>
                <a:gd name="T91" fmla="*/ 45 h 93"/>
                <a:gd name="T92" fmla="*/ 71 w 108"/>
                <a:gd name="T93" fmla="*/ 38 h 93"/>
                <a:gd name="T94" fmla="*/ 64 w 108"/>
                <a:gd name="T95" fmla="*/ 38 h 93"/>
                <a:gd name="T96" fmla="*/ 61 w 108"/>
                <a:gd name="T97" fmla="*/ 31 h 93"/>
                <a:gd name="T98" fmla="*/ 63 w 108"/>
                <a:gd name="T99" fmla="*/ 24 h 93"/>
                <a:gd name="T100" fmla="*/ 64 w 108"/>
                <a:gd name="T101" fmla="*/ 17 h 93"/>
                <a:gd name="T102" fmla="*/ 63 w 108"/>
                <a:gd name="T103" fmla="*/ 10 h 93"/>
                <a:gd name="T104" fmla="*/ 66 w 108"/>
                <a:gd name="T105" fmla="*/ 4 h 93"/>
                <a:gd name="T106" fmla="*/ 73 w 108"/>
                <a:gd name="T107" fmla="*/ 2 h 93"/>
                <a:gd name="T108" fmla="*/ 79 w 108"/>
                <a:gd name="T109" fmla="*/ 0 h 93"/>
                <a:gd name="T110" fmla="*/ 86 w 108"/>
                <a:gd name="T111" fmla="*/ 4 h 93"/>
                <a:gd name="T112" fmla="*/ 92 w 108"/>
                <a:gd name="T113" fmla="*/ 8 h 93"/>
                <a:gd name="T114" fmla="*/ 98 w 108"/>
                <a:gd name="T115" fmla="*/ 10 h 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8"/>
                <a:gd name="T175" fmla="*/ 0 h 93"/>
                <a:gd name="T176" fmla="*/ 108 w 108"/>
                <a:gd name="T177" fmla="*/ 93 h 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8" h="93">
                  <a:moveTo>
                    <a:pt x="102" y="12"/>
                  </a:moveTo>
                  <a:lnTo>
                    <a:pt x="102" y="13"/>
                  </a:lnTo>
                  <a:lnTo>
                    <a:pt x="102" y="14"/>
                  </a:lnTo>
                  <a:lnTo>
                    <a:pt x="103" y="14"/>
                  </a:lnTo>
                  <a:lnTo>
                    <a:pt x="104" y="14"/>
                  </a:lnTo>
                  <a:lnTo>
                    <a:pt x="104" y="15"/>
                  </a:lnTo>
                  <a:lnTo>
                    <a:pt x="105" y="15"/>
                  </a:lnTo>
                  <a:lnTo>
                    <a:pt x="105" y="16"/>
                  </a:lnTo>
                  <a:lnTo>
                    <a:pt x="105" y="17"/>
                  </a:lnTo>
                  <a:lnTo>
                    <a:pt x="106" y="17"/>
                  </a:lnTo>
                  <a:lnTo>
                    <a:pt x="106" y="18"/>
                  </a:lnTo>
                  <a:lnTo>
                    <a:pt x="106" y="19"/>
                  </a:lnTo>
                  <a:lnTo>
                    <a:pt x="107" y="19"/>
                  </a:lnTo>
                  <a:lnTo>
                    <a:pt x="107" y="21"/>
                  </a:lnTo>
                  <a:lnTo>
                    <a:pt x="107" y="22"/>
                  </a:lnTo>
                  <a:lnTo>
                    <a:pt x="108" y="23"/>
                  </a:lnTo>
                  <a:lnTo>
                    <a:pt x="108" y="24"/>
                  </a:lnTo>
                  <a:lnTo>
                    <a:pt x="108" y="25"/>
                  </a:lnTo>
                  <a:lnTo>
                    <a:pt x="107" y="25"/>
                  </a:lnTo>
                  <a:lnTo>
                    <a:pt x="106" y="25"/>
                  </a:lnTo>
                  <a:lnTo>
                    <a:pt x="106" y="26"/>
                  </a:lnTo>
                  <a:lnTo>
                    <a:pt x="106" y="27"/>
                  </a:lnTo>
                  <a:lnTo>
                    <a:pt x="106" y="28"/>
                  </a:lnTo>
                  <a:lnTo>
                    <a:pt x="106" y="29"/>
                  </a:lnTo>
                  <a:lnTo>
                    <a:pt x="105" y="30"/>
                  </a:lnTo>
                  <a:lnTo>
                    <a:pt x="105" y="31"/>
                  </a:lnTo>
                  <a:lnTo>
                    <a:pt x="105" y="32"/>
                  </a:lnTo>
                  <a:lnTo>
                    <a:pt x="105" y="33"/>
                  </a:lnTo>
                  <a:lnTo>
                    <a:pt x="105" y="34"/>
                  </a:lnTo>
                  <a:lnTo>
                    <a:pt x="105" y="35"/>
                  </a:lnTo>
                  <a:lnTo>
                    <a:pt x="105" y="36"/>
                  </a:lnTo>
                  <a:lnTo>
                    <a:pt x="105" y="37"/>
                  </a:lnTo>
                  <a:lnTo>
                    <a:pt x="105" y="38"/>
                  </a:lnTo>
                  <a:lnTo>
                    <a:pt x="105" y="39"/>
                  </a:lnTo>
                  <a:lnTo>
                    <a:pt x="106" y="40"/>
                  </a:lnTo>
                  <a:lnTo>
                    <a:pt x="107" y="41"/>
                  </a:lnTo>
                  <a:lnTo>
                    <a:pt x="106" y="41"/>
                  </a:lnTo>
                  <a:lnTo>
                    <a:pt x="105" y="42"/>
                  </a:lnTo>
                  <a:lnTo>
                    <a:pt x="104" y="42"/>
                  </a:lnTo>
                  <a:lnTo>
                    <a:pt x="103" y="42"/>
                  </a:lnTo>
                  <a:lnTo>
                    <a:pt x="103" y="43"/>
                  </a:lnTo>
                  <a:lnTo>
                    <a:pt x="102" y="43"/>
                  </a:lnTo>
                  <a:lnTo>
                    <a:pt x="102" y="44"/>
                  </a:lnTo>
                  <a:lnTo>
                    <a:pt x="102" y="45"/>
                  </a:lnTo>
                  <a:lnTo>
                    <a:pt x="102" y="46"/>
                  </a:lnTo>
                  <a:lnTo>
                    <a:pt x="102" y="47"/>
                  </a:lnTo>
                  <a:lnTo>
                    <a:pt x="102" y="48"/>
                  </a:lnTo>
                  <a:lnTo>
                    <a:pt x="102" y="49"/>
                  </a:lnTo>
                  <a:lnTo>
                    <a:pt x="101" y="49"/>
                  </a:lnTo>
                  <a:lnTo>
                    <a:pt x="101" y="50"/>
                  </a:lnTo>
                  <a:lnTo>
                    <a:pt x="101" y="51"/>
                  </a:lnTo>
                  <a:lnTo>
                    <a:pt x="100" y="51"/>
                  </a:lnTo>
                  <a:lnTo>
                    <a:pt x="100" y="52"/>
                  </a:lnTo>
                  <a:lnTo>
                    <a:pt x="100" y="53"/>
                  </a:lnTo>
                  <a:lnTo>
                    <a:pt x="100" y="54"/>
                  </a:lnTo>
                  <a:lnTo>
                    <a:pt x="101" y="54"/>
                  </a:lnTo>
                  <a:lnTo>
                    <a:pt x="101" y="55"/>
                  </a:lnTo>
                  <a:lnTo>
                    <a:pt x="102" y="55"/>
                  </a:lnTo>
                  <a:lnTo>
                    <a:pt x="103" y="55"/>
                  </a:lnTo>
                  <a:lnTo>
                    <a:pt x="102" y="55"/>
                  </a:lnTo>
                  <a:lnTo>
                    <a:pt x="100" y="56"/>
                  </a:lnTo>
                  <a:lnTo>
                    <a:pt x="98" y="57"/>
                  </a:lnTo>
                  <a:lnTo>
                    <a:pt x="94" y="58"/>
                  </a:lnTo>
                  <a:lnTo>
                    <a:pt x="90" y="60"/>
                  </a:lnTo>
                  <a:lnTo>
                    <a:pt x="87" y="61"/>
                  </a:lnTo>
                  <a:lnTo>
                    <a:pt x="82" y="62"/>
                  </a:lnTo>
                  <a:lnTo>
                    <a:pt x="78" y="64"/>
                  </a:lnTo>
                  <a:lnTo>
                    <a:pt x="75" y="65"/>
                  </a:lnTo>
                  <a:lnTo>
                    <a:pt x="74" y="65"/>
                  </a:lnTo>
                  <a:lnTo>
                    <a:pt x="75" y="66"/>
                  </a:lnTo>
                  <a:lnTo>
                    <a:pt x="75" y="68"/>
                  </a:lnTo>
                  <a:lnTo>
                    <a:pt x="76" y="70"/>
                  </a:lnTo>
                  <a:lnTo>
                    <a:pt x="77" y="70"/>
                  </a:lnTo>
                  <a:lnTo>
                    <a:pt x="76" y="70"/>
                  </a:lnTo>
                  <a:lnTo>
                    <a:pt x="75" y="70"/>
                  </a:lnTo>
                  <a:lnTo>
                    <a:pt x="75" y="71"/>
                  </a:lnTo>
                  <a:lnTo>
                    <a:pt x="74" y="71"/>
                  </a:lnTo>
                  <a:lnTo>
                    <a:pt x="73" y="71"/>
                  </a:lnTo>
                  <a:lnTo>
                    <a:pt x="72" y="70"/>
                  </a:lnTo>
                  <a:lnTo>
                    <a:pt x="71" y="70"/>
                  </a:lnTo>
                  <a:lnTo>
                    <a:pt x="70" y="70"/>
                  </a:lnTo>
                  <a:lnTo>
                    <a:pt x="70" y="71"/>
                  </a:lnTo>
                  <a:lnTo>
                    <a:pt x="69" y="71"/>
                  </a:lnTo>
                  <a:lnTo>
                    <a:pt x="68" y="71"/>
                  </a:lnTo>
                  <a:lnTo>
                    <a:pt x="67" y="71"/>
                  </a:lnTo>
                  <a:lnTo>
                    <a:pt x="66" y="71"/>
                  </a:lnTo>
                  <a:lnTo>
                    <a:pt x="66" y="72"/>
                  </a:lnTo>
                  <a:lnTo>
                    <a:pt x="65" y="72"/>
                  </a:lnTo>
                  <a:lnTo>
                    <a:pt x="65" y="73"/>
                  </a:lnTo>
                  <a:lnTo>
                    <a:pt x="64" y="73"/>
                  </a:lnTo>
                  <a:lnTo>
                    <a:pt x="63" y="73"/>
                  </a:lnTo>
                  <a:lnTo>
                    <a:pt x="62" y="73"/>
                  </a:lnTo>
                  <a:lnTo>
                    <a:pt x="62" y="74"/>
                  </a:lnTo>
                  <a:lnTo>
                    <a:pt x="62" y="75"/>
                  </a:lnTo>
                  <a:lnTo>
                    <a:pt x="62" y="76"/>
                  </a:lnTo>
                  <a:lnTo>
                    <a:pt x="62" y="77"/>
                  </a:lnTo>
                  <a:lnTo>
                    <a:pt x="62" y="78"/>
                  </a:lnTo>
                  <a:lnTo>
                    <a:pt x="62" y="79"/>
                  </a:lnTo>
                  <a:lnTo>
                    <a:pt x="61" y="79"/>
                  </a:lnTo>
                  <a:lnTo>
                    <a:pt x="61" y="80"/>
                  </a:lnTo>
                  <a:lnTo>
                    <a:pt x="60" y="80"/>
                  </a:lnTo>
                  <a:lnTo>
                    <a:pt x="59" y="80"/>
                  </a:lnTo>
                  <a:lnTo>
                    <a:pt x="58" y="81"/>
                  </a:lnTo>
                  <a:lnTo>
                    <a:pt x="57" y="81"/>
                  </a:lnTo>
                  <a:lnTo>
                    <a:pt x="56" y="81"/>
                  </a:lnTo>
                  <a:lnTo>
                    <a:pt x="56" y="82"/>
                  </a:lnTo>
                  <a:lnTo>
                    <a:pt x="55" y="82"/>
                  </a:lnTo>
                  <a:lnTo>
                    <a:pt x="55" y="83"/>
                  </a:lnTo>
                  <a:lnTo>
                    <a:pt x="54" y="83"/>
                  </a:lnTo>
                  <a:lnTo>
                    <a:pt x="53" y="83"/>
                  </a:lnTo>
                  <a:lnTo>
                    <a:pt x="53" y="84"/>
                  </a:lnTo>
                  <a:lnTo>
                    <a:pt x="52" y="84"/>
                  </a:lnTo>
                  <a:lnTo>
                    <a:pt x="52" y="85"/>
                  </a:lnTo>
                  <a:lnTo>
                    <a:pt x="51" y="85"/>
                  </a:lnTo>
                  <a:lnTo>
                    <a:pt x="51" y="86"/>
                  </a:lnTo>
                  <a:lnTo>
                    <a:pt x="50" y="86"/>
                  </a:lnTo>
                  <a:lnTo>
                    <a:pt x="50" y="87"/>
                  </a:lnTo>
                  <a:lnTo>
                    <a:pt x="49" y="89"/>
                  </a:lnTo>
                  <a:lnTo>
                    <a:pt x="48" y="89"/>
                  </a:lnTo>
                  <a:lnTo>
                    <a:pt x="48" y="90"/>
                  </a:lnTo>
                  <a:lnTo>
                    <a:pt x="47" y="90"/>
                  </a:lnTo>
                  <a:lnTo>
                    <a:pt x="47" y="91"/>
                  </a:lnTo>
                  <a:lnTo>
                    <a:pt x="46" y="92"/>
                  </a:lnTo>
                  <a:lnTo>
                    <a:pt x="45" y="92"/>
                  </a:lnTo>
                  <a:lnTo>
                    <a:pt x="45" y="93"/>
                  </a:lnTo>
                  <a:lnTo>
                    <a:pt x="44" y="93"/>
                  </a:lnTo>
                  <a:lnTo>
                    <a:pt x="43" y="93"/>
                  </a:lnTo>
                  <a:lnTo>
                    <a:pt x="42" y="93"/>
                  </a:lnTo>
                  <a:lnTo>
                    <a:pt x="42" y="92"/>
                  </a:lnTo>
                  <a:lnTo>
                    <a:pt x="41" y="92"/>
                  </a:lnTo>
                  <a:lnTo>
                    <a:pt x="40" y="92"/>
                  </a:lnTo>
                  <a:lnTo>
                    <a:pt x="39" y="92"/>
                  </a:lnTo>
                  <a:lnTo>
                    <a:pt x="38" y="92"/>
                  </a:lnTo>
                  <a:lnTo>
                    <a:pt x="37" y="92"/>
                  </a:lnTo>
                  <a:lnTo>
                    <a:pt x="36" y="92"/>
                  </a:lnTo>
                  <a:lnTo>
                    <a:pt x="35" y="92"/>
                  </a:lnTo>
                  <a:lnTo>
                    <a:pt x="34" y="92"/>
                  </a:lnTo>
                  <a:lnTo>
                    <a:pt x="34" y="91"/>
                  </a:lnTo>
                  <a:lnTo>
                    <a:pt x="33" y="91"/>
                  </a:lnTo>
                  <a:lnTo>
                    <a:pt x="33" y="92"/>
                  </a:lnTo>
                  <a:lnTo>
                    <a:pt x="32" y="92"/>
                  </a:lnTo>
                  <a:lnTo>
                    <a:pt x="31" y="92"/>
                  </a:lnTo>
                  <a:lnTo>
                    <a:pt x="30" y="92"/>
                  </a:lnTo>
                  <a:lnTo>
                    <a:pt x="29" y="91"/>
                  </a:lnTo>
                  <a:lnTo>
                    <a:pt x="28" y="91"/>
                  </a:lnTo>
                  <a:lnTo>
                    <a:pt x="28" y="90"/>
                  </a:lnTo>
                  <a:lnTo>
                    <a:pt x="27" y="89"/>
                  </a:lnTo>
                  <a:lnTo>
                    <a:pt x="26" y="88"/>
                  </a:lnTo>
                  <a:lnTo>
                    <a:pt x="24" y="88"/>
                  </a:lnTo>
                  <a:lnTo>
                    <a:pt x="22" y="88"/>
                  </a:lnTo>
                  <a:lnTo>
                    <a:pt x="21" y="88"/>
                  </a:lnTo>
                  <a:lnTo>
                    <a:pt x="20" y="88"/>
                  </a:lnTo>
                  <a:lnTo>
                    <a:pt x="20" y="87"/>
                  </a:lnTo>
                  <a:lnTo>
                    <a:pt x="19" y="87"/>
                  </a:lnTo>
                  <a:lnTo>
                    <a:pt x="18" y="87"/>
                  </a:lnTo>
                  <a:lnTo>
                    <a:pt x="16" y="88"/>
                  </a:lnTo>
                  <a:lnTo>
                    <a:pt x="13" y="89"/>
                  </a:lnTo>
                  <a:lnTo>
                    <a:pt x="12" y="89"/>
                  </a:lnTo>
                  <a:lnTo>
                    <a:pt x="11" y="89"/>
                  </a:lnTo>
                  <a:lnTo>
                    <a:pt x="10" y="89"/>
                  </a:lnTo>
                  <a:lnTo>
                    <a:pt x="10" y="88"/>
                  </a:lnTo>
                  <a:lnTo>
                    <a:pt x="9" y="88"/>
                  </a:lnTo>
                  <a:lnTo>
                    <a:pt x="9" y="87"/>
                  </a:lnTo>
                  <a:lnTo>
                    <a:pt x="8" y="87"/>
                  </a:lnTo>
                  <a:lnTo>
                    <a:pt x="7" y="86"/>
                  </a:lnTo>
                  <a:lnTo>
                    <a:pt x="7" y="85"/>
                  </a:lnTo>
                  <a:lnTo>
                    <a:pt x="6" y="85"/>
                  </a:lnTo>
                  <a:lnTo>
                    <a:pt x="5" y="84"/>
                  </a:lnTo>
                  <a:lnTo>
                    <a:pt x="4" y="83"/>
                  </a:lnTo>
                  <a:lnTo>
                    <a:pt x="3" y="82"/>
                  </a:lnTo>
                  <a:lnTo>
                    <a:pt x="2" y="82"/>
                  </a:lnTo>
                  <a:lnTo>
                    <a:pt x="2" y="81"/>
                  </a:lnTo>
                  <a:lnTo>
                    <a:pt x="1" y="80"/>
                  </a:lnTo>
                  <a:lnTo>
                    <a:pt x="0" y="79"/>
                  </a:lnTo>
                  <a:lnTo>
                    <a:pt x="0" y="78"/>
                  </a:lnTo>
                  <a:lnTo>
                    <a:pt x="0" y="77"/>
                  </a:lnTo>
                  <a:lnTo>
                    <a:pt x="0" y="76"/>
                  </a:lnTo>
                  <a:lnTo>
                    <a:pt x="0" y="75"/>
                  </a:lnTo>
                  <a:lnTo>
                    <a:pt x="0" y="74"/>
                  </a:lnTo>
                  <a:lnTo>
                    <a:pt x="0" y="73"/>
                  </a:lnTo>
                  <a:lnTo>
                    <a:pt x="0" y="72"/>
                  </a:lnTo>
                  <a:lnTo>
                    <a:pt x="0" y="71"/>
                  </a:lnTo>
                  <a:lnTo>
                    <a:pt x="0" y="70"/>
                  </a:lnTo>
                  <a:lnTo>
                    <a:pt x="0" y="69"/>
                  </a:lnTo>
                  <a:lnTo>
                    <a:pt x="0" y="68"/>
                  </a:lnTo>
                  <a:lnTo>
                    <a:pt x="0" y="67"/>
                  </a:lnTo>
                  <a:lnTo>
                    <a:pt x="0" y="66"/>
                  </a:lnTo>
                  <a:lnTo>
                    <a:pt x="0" y="65"/>
                  </a:lnTo>
                  <a:lnTo>
                    <a:pt x="0" y="64"/>
                  </a:lnTo>
                  <a:lnTo>
                    <a:pt x="0" y="63"/>
                  </a:lnTo>
                  <a:lnTo>
                    <a:pt x="0" y="61"/>
                  </a:lnTo>
                  <a:lnTo>
                    <a:pt x="0" y="60"/>
                  </a:lnTo>
                  <a:lnTo>
                    <a:pt x="0" y="59"/>
                  </a:lnTo>
                  <a:lnTo>
                    <a:pt x="0" y="58"/>
                  </a:lnTo>
                  <a:lnTo>
                    <a:pt x="0" y="57"/>
                  </a:lnTo>
                  <a:lnTo>
                    <a:pt x="0" y="55"/>
                  </a:lnTo>
                  <a:lnTo>
                    <a:pt x="0" y="54"/>
                  </a:lnTo>
                  <a:lnTo>
                    <a:pt x="0" y="53"/>
                  </a:lnTo>
                  <a:lnTo>
                    <a:pt x="0" y="51"/>
                  </a:lnTo>
                  <a:lnTo>
                    <a:pt x="0" y="50"/>
                  </a:lnTo>
                  <a:lnTo>
                    <a:pt x="0" y="49"/>
                  </a:lnTo>
                  <a:lnTo>
                    <a:pt x="0" y="47"/>
                  </a:lnTo>
                  <a:lnTo>
                    <a:pt x="0" y="46"/>
                  </a:lnTo>
                  <a:lnTo>
                    <a:pt x="0" y="45"/>
                  </a:lnTo>
                  <a:lnTo>
                    <a:pt x="1" y="45"/>
                  </a:lnTo>
                  <a:lnTo>
                    <a:pt x="2" y="45"/>
                  </a:lnTo>
                  <a:lnTo>
                    <a:pt x="3" y="45"/>
                  </a:lnTo>
                  <a:lnTo>
                    <a:pt x="4" y="45"/>
                  </a:lnTo>
                  <a:lnTo>
                    <a:pt x="5" y="45"/>
                  </a:lnTo>
                  <a:lnTo>
                    <a:pt x="6" y="45"/>
                  </a:lnTo>
                  <a:lnTo>
                    <a:pt x="7" y="45"/>
                  </a:lnTo>
                  <a:lnTo>
                    <a:pt x="8" y="45"/>
                  </a:lnTo>
                  <a:lnTo>
                    <a:pt x="10" y="45"/>
                  </a:lnTo>
                  <a:lnTo>
                    <a:pt x="11" y="45"/>
                  </a:lnTo>
                  <a:lnTo>
                    <a:pt x="12" y="45"/>
                  </a:lnTo>
                  <a:lnTo>
                    <a:pt x="14" y="45"/>
                  </a:lnTo>
                  <a:lnTo>
                    <a:pt x="15" y="45"/>
                  </a:lnTo>
                  <a:lnTo>
                    <a:pt x="16" y="45"/>
                  </a:lnTo>
                  <a:lnTo>
                    <a:pt x="17" y="45"/>
                  </a:lnTo>
                  <a:lnTo>
                    <a:pt x="18" y="45"/>
                  </a:lnTo>
                  <a:lnTo>
                    <a:pt x="19" y="45"/>
                  </a:lnTo>
                  <a:lnTo>
                    <a:pt x="20" y="45"/>
                  </a:lnTo>
                  <a:lnTo>
                    <a:pt x="19" y="45"/>
                  </a:lnTo>
                  <a:lnTo>
                    <a:pt x="18" y="44"/>
                  </a:lnTo>
                  <a:lnTo>
                    <a:pt x="18" y="43"/>
                  </a:lnTo>
                  <a:lnTo>
                    <a:pt x="18" y="42"/>
                  </a:lnTo>
                  <a:lnTo>
                    <a:pt x="18" y="41"/>
                  </a:lnTo>
                  <a:lnTo>
                    <a:pt x="18" y="40"/>
                  </a:lnTo>
                  <a:lnTo>
                    <a:pt x="18" y="39"/>
                  </a:lnTo>
                  <a:lnTo>
                    <a:pt x="18" y="38"/>
                  </a:lnTo>
                  <a:lnTo>
                    <a:pt x="19" y="37"/>
                  </a:lnTo>
                  <a:lnTo>
                    <a:pt x="18" y="37"/>
                  </a:lnTo>
                  <a:lnTo>
                    <a:pt x="18" y="36"/>
                  </a:lnTo>
                  <a:lnTo>
                    <a:pt x="18" y="35"/>
                  </a:lnTo>
                  <a:lnTo>
                    <a:pt x="18" y="34"/>
                  </a:lnTo>
                  <a:lnTo>
                    <a:pt x="19" y="33"/>
                  </a:lnTo>
                  <a:lnTo>
                    <a:pt x="19" y="32"/>
                  </a:lnTo>
                  <a:lnTo>
                    <a:pt x="19" y="31"/>
                  </a:lnTo>
                  <a:lnTo>
                    <a:pt x="19" y="30"/>
                  </a:lnTo>
                  <a:lnTo>
                    <a:pt x="19" y="29"/>
                  </a:lnTo>
                  <a:lnTo>
                    <a:pt x="19" y="28"/>
                  </a:lnTo>
                  <a:lnTo>
                    <a:pt x="19" y="27"/>
                  </a:lnTo>
                  <a:lnTo>
                    <a:pt x="19" y="26"/>
                  </a:lnTo>
                  <a:lnTo>
                    <a:pt x="19" y="25"/>
                  </a:lnTo>
                  <a:lnTo>
                    <a:pt x="20" y="25"/>
                  </a:lnTo>
                  <a:lnTo>
                    <a:pt x="21" y="25"/>
                  </a:lnTo>
                  <a:lnTo>
                    <a:pt x="22" y="25"/>
                  </a:lnTo>
                  <a:lnTo>
                    <a:pt x="22" y="26"/>
                  </a:lnTo>
                  <a:lnTo>
                    <a:pt x="22" y="27"/>
                  </a:lnTo>
                  <a:lnTo>
                    <a:pt x="23" y="27"/>
                  </a:lnTo>
                  <a:lnTo>
                    <a:pt x="22" y="28"/>
                  </a:lnTo>
                  <a:lnTo>
                    <a:pt x="22" y="29"/>
                  </a:lnTo>
                  <a:lnTo>
                    <a:pt x="23" y="29"/>
                  </a:lnTo>
                  <a:lnTo>
                    <a:pt x="23" y="30"/>
                  </a:lnTo>
                  <a:lnTo>
                    <a:pt x="24" y="30"/>
                  </a:lnTo>
                  <a:lnTo>
                    <a:pt x="24" y="29"/>
                  </a:lnTo>
                  <a:lnTo>
                    <a:pt x="25" y="29"/>
                  </a:lnTo>
                  <a:lnTo>
                    <a:pt x="26" y="29"/>
                  </a:lnTo>
                  <a:lnTo>
                    <a:pt x="26" y="28"/>
                  </a:lnTo>
                  <a:lnTo>
                    <a:pt x="27" y="28"/>
                  </a:lnTo>
                  <a:lnTo>
                    <a:pt x="28" y="28"/>
                  </a:lnTo>
                  <a:lnTo>
                    <a:pt x="29" y="28"/>
                  </a:lnTo>
                  <a:lnTo>
                    <a:pt x="30" y="28"/>
                  </a:lnTo>
                  <a:lnTo>
                    <a:pt x="30" y="29"/>
                  </a:lnTo>
                  <a:lnTo>
                    <a:pt x="31" y="29"/>
                  </a:lnTo>
                  <a:lnTo>
                    <a:pt x="31" y="30"/>
                  </a:lnTo>
                  <a:lnTo>
                    <a:pt x="31" y="31"/>
                  </a:lnTo>
                  <a:lnTo>
                    <a:pt x="32" y="31"/>
                  </a:lnTo>
                  <a:lnTo>
                    <a:pt x="32" y="32"/>
                  </a:lnTo>
                  <a:lnTo>
                    <a:pt x="33" y="32"/>
                  </a:lnTo>
                  <a:lnTo>
                    <a:pt x="34" y="32"/>
                  </a:lnTo>
                  <a:lnTo>
                    <a:pt x="34" y="33"/>
                  </a:lnTo>
                  <a:lnTo>
                    <a:pt x="35" y="33"/>
                  </a:lnTo>
                  <a:lnTo>
                    <a:pt x="36" y="34"/>
                  </a:lnTo>
                  <a:lnTo>
                    <a:pt x="37" y="34"/>
                  </a:lnTo>
                  <a:lnTo>
                    <a:pt x="38" y="34"/>
                  </a:lnTo>
                  <a:lnTo>
                    <a:pt x="38" y="35"/>
                  </a:lnTo>
                  <a:lnTo>
                    <a:pt x="39" y="35"/>
                  </a:lnTo>
                  <a:lnTo>
                    <a:pt x="40" y="35"/>
                  </a:lnTo>
                  <a:lnTo>
                    <a:pt x="41" y="35"/>
                  </a:lnTo>
                  <a:lnTo>
                    <a:pt x="42" y="35"/>
                  </a:lnTo>
                  <a:lnTo>
                    <a:pt x="43" y="35"/>
                  </a:lnTo>
                  <a:lnTo>
                    <a:pt x="44" y="34"/>
                  </a:lnTo>
                  <a:lnTo>
                    <a:pt x="45" y="34"/>
                  </a:lnTo>
                  <a:lnTo>
                    <a:pt x="46" y="34"/>
                  </a:lnTo>
                  <a:lnTo>
                    <a:pt x="47" y="34"/>
                  </a:lnTo>
                  <a:lnTo>
                    <a:pt x="48" y="34"/>
                  </a:lnTo>
                  <a:lnTo>
                    <a:pt x="48" y="35"/>
                  </a:lnTo>
                  <a:lnTo>
                    <a:pt x="49" y="35"/>
                  </a:lnTo>
                  <a:lnTo>
                    <a:pt x="49" y="36"/>
                  </a:lnTo>
                  <a:lnTo>
                    <a:pt x="50" y="36"/>
                  </a:lnTo>
                  <a:lnTo>
                    <a:pt x="50" y="37"/>
                  </a:lnTo>
                  <a:lnTo>
                    <a:pt x="51" y="37"/>
                  </a:lnTo>
                  <a:lnTo>
                    <a:pt x="52" y="38"/>
                  </a:lnTo>
                  <a:lnTo>
                    <a:pt x="53" y="38"/>
                  </a:lnTo>
                  <a:lnTo>
                    <a:pt x="55" y="39"/>
                  </a:lnTo>
                  <a:lnTo>
                    <a:pt x="56" y="39"/>
                  </a:lnTo>
                  <a:lnTo>
                    <a:pt x="57" y="39"/>
                  </a:lnTo>
                  <a:lnTo>
                    <a:pt x="58" y="40"/>
                  </a:lnTo>
                  <a:lnTo>
                    <a:pt x="58" y="41"/>
                  </a:lnTo>
                  <a:lnTo>
                    <a:pt x="59" y="42"/>
                  </a:lnTo>
                  <a:lnTo>
                    <a:pt x="59" y="43"/>
                  </a:lnTo>
                  <a:lnTo>
                    <a:pt x="60" y="43"/>
                  </a:lnTo>
                  <a:lnTo>
                    <a:pt x="60" y="44"/>
                  </a:lnTo>
                  <a:lnTo>
                    <a:pt x="61" y="44"/>
                  </a:lnTo>
                  <a:lnTo>
                    <a:pt x="61" y="45"/>
                  </a:lnTo>
                  <a:lnTo>
                    <a:pt x="62" y="45"/>
                  </a:lnTo>
                  <a:lnTo>
                    <a:pt x="63" y="46"/>
                  </a:lnTo>
                  <a:lnTo>
                    <a:pt x="64" y="46"/>
                  </a:lnTo>
                  <a:lnTo>
                    <a:pt x="64" y="47"/>
                  </a:lnTo>
                  <a:lnTo>
                    <a:pt x="65" y="47"/>
                  </a:lnTo>
                  <a:lnTo>
                    <a:pt x="66" y="47"/>
                  </a:lnTo>
                  <a:lnTo>
                    <a:pt x="67" y="47"/>
                  </a:lnTo>
                  <a:lnTo>
                    <a:pt x="68" y="47"/>
                  </a:lnTo>
                  <a:lnTo>
                    <a:pt x="69" y="47"/>
                  </a:lnTo>
                  <a:lnTo>
                    <a:pt x="70" y="47"/>
                  </a:lnTo>
                  <a:lnTo>
                    <a:pt x="70" y="48"/>
                  </a:lnTo>
                  <a:lnTo>
                    <a:pt x="71" y="48"/>
                  </a:lnTo>
                  <a:lnTo>
                    <a:pt x="72" y="48"/>
                  </a:lnTo>
                  <a:lnTo>
                    <a:pt x="72" y="47"/>
                  </a:lnTo>
                  <a:lnTo>
                    <a:pt x="72" y="46"/>
                  </a:lnTo>
                  <a:lnTo>
                    <a:pt x="72" y="45"/>
                  </a:lnTo>
                  <a:lnTo>
                    <a:pt x="72" y="43"/>
                  </a:lnTo>
                  <a:lnTo>
                    <a:pt x="72" y="42"/>
                  </a:lnTo>
                  <a:lnTo>
                    <a:pt x="72" y="41"/>
                  </a:lnTo>
                  <a:lnTo>
                    <a:pt x="72" y="40"/>
                  </a:lnTo>
                  <a:lnTo>
                    <a:pt x="72" y="39"/>
                  </a:lnTo>
                  <a:lnTo>
                    <a:pt x="71" y="39"/>
                  </a:lnTo>
                  <a:lnTo>
                    <a:pt x="71" y="38"/>
                  </a:lnTo>
                  <a:lnTo>
                    <a:pt x="70" y="38"/>
                  </a:lnTo>
                  <a:lnTo>
                    <a:pt x="69" y="39"/>
                  </a:lnTo>
                  <a:lnTo>
                    <a:pt x="68" y="39"/>
                  </a:lnTo>
                  <a:lnTo>
                    <a:pt x="67" y="39"/>
                  </a:lnTo>
                  <a:lnTo>
                    <a:pt x="67" y="38"/>
                  </a:lnTo>
                  <a:lnTo>
                    <a:pt x="65" y="38"/>
                  </a:lnTo>
                  <a:lnTo>
                    <a:pt x="64" y="38"/>
                  </a:lnTo>
                  <a:lnTo>
                    <a:pt x="63" y="37"/>
                  </a:lnTo>
                  <a:lnTo>
                    <a:pt x="62" y="36"/>
                  </a:lnTo>
                  <a:lnTo>
                    <a:pt x="62" y="35"/>
                  </a:lnTo>
                  <a:lnTo>
                    <a:pt x="61" y="34"/>
                  </a:lnTo>
                  <a:lnTo>
                    <a:pt x="61" y="33"/>
                  </a:lnTo>
                  <a:lnTo>
                    <a:pt x="61" y="32"/>
                  </a:lnTo>
                  <a:lnTo>
                    <a:pt x="61" y="31"/>
                  </a:lnTo>
                  <a:lnTo>
                    <a:pt x="61" y="30"/>
                  </a:lnTo>
                  <a:lnTo>
                    <a:pt x="61" y="29"/>
                  </a:lnTo>
                  <a:lnTo>
                    <a:pt x="62" y="29"/>
                  </a:lnTo>
                  <a:lnTo>
                    <a:pt x="62" y="27"/>
                  </a:lnTo>
                  <a:lnTo>
                    <a:pt x="63" y="26"/>
                  </a:lnTo>
                  <a:lnTo>
                    <a:pt x="63" y="25"/>
                  </a:lnTo>
                  <a:lnTo>
                    <a:pt x="63" y="24"/>
                  </a:lnTo>
                  <a:lnTo>
                    <a:pt x="64" y="23"/>
                  </a:lnTo>
                  <a:lnTo>
                    <a:pt x="64" y="22"/>
                  </a:lnTo>
                  <a:lnTo>
                    <a:pt x="64" y="21"/>
                  </a:lnTo>
                  <a:lnTo>
                    <a:pt x="64" y="20"/>
                  </a:lnTo>
                  <a:lnTo>
                    <a:pt x="64" y="19"/>
                  </a:lnTo>
                  <a:lnTo>
                    <a:pt x="64" y="18"/>
                  </a:lnTo>
                  <a:lnTo>
                    <a:pt x="64" y="17"/>
                  </a:lnTo>
                  <a:lnTo>
                    <a:pt x="64" y="16"/>
                  </a:lnTo>
                  <a:lnTo>
                    <a:pt x="64" y="15"/>
                  </a:lnTo>
                  <a:lnTo>
                    <a:pt x="64" y="14"/>
                  </a:lnTo>
                  <a:lnTo>
                    <a:pt x="63" y="14"/>
                  </a:lnTo>
                  <a:lnTo>
                    <a:pt x="63" y="12"/>
                  </a:lnTo>
                  <a:lnTo>
                    <a:pt x="63" y="11"/>
                  </a:lnTo>
                  <a:lnTo>
                    <a:pt x="63" y="10"/>
                  </a:lnTo>
                  <a:lnTo>
                    <a:pt x="63" y="9"/>
                  </a:lnTo>
                  <a:lnTo>
                    <a:pt x="64" y="8"/>
                  </a:lnTo>
                  <a:lnTo>
                    <a:pt x="64" y="7"/>
                  </a:lnTo>
                  <a:lnTo>
                    <a:pt x="65" y="7"/>
                  </a:lnTo>
                  <a:lnTo>
                    <a:pt x="65" y="6"/>
                  </a:lnTo>
                  <a:lnTo>
                    <a:pt x="65" y="4"/>
                  </a:lnTo>
                  <a:lnTo>
                    <a:pt x="66" y="4"/>
                  </a:lnTo>
                  <a:lnTo>
                    <a:pt x="67" y="3"/>
                  </a:lnTo>
                  <a:lnTo>
                    <a:pt x="68" y="3"/>
                  </a:lnTo>
                  <a:lnTo>
                    <a:pt x="69" y="3"/>
                  </a:lnTo>
                  <a:lnTo>
                    <a:pt x="70" y="2"/>
                  </a:lnTo>
                  <a:lnTo>
                    <a:pt x="71" y="2"/>
                  </a:lnTo>
                  <a:lnTo>
                    <a:pt x="72" y="2"/>
                  </a:lnTo>
                  <a:lnTo>
                    <a:pt x="73" y="2"/>
                  </a:lnTo>
                  <a:lnTo>
                    <a:pt x="74" y="2"/>
                  </a:lnTo>
                  <a:lnTo>
                    <a:pt x="75" y="1"/>
                  </a:lnTo>
                  <a:lnTo>
                    <a:pt x="76" y="1"/>
                  </a:lnTo>
                  <a:lnTo>
                    <a:pt x="77" y="1"/>
                  </a:lnTo>
                  <a:lnTo>
                    <a:pt x="78" y="1"/>
                  </a:lnTo>
                  <a:lnTo>
                    <a:pt x="79" y="1"/>
                  </a:lnTo>
                  <a:lnTo>
                    <a:pt x="79" y="0"/>
                  </a:lnTo>
                  <a:lnTo>
                    <a:pt x="80" y="2"/>
                  </a:lnTo>
                  <a:lnTo>
                    <a:pt x="80" y="3"/>
                  </a:lnTo>
                  <a:lnTo>
                    <a:pt x="80" y="4"/>
                  </a:lnTo>
                  <a:lnTo>
                    <a:pt x="82" y="5"/>
                  </a:lnTo>
                  <a:lnTo>
                    <a:pt x="83" y="6"/>
                  </a:lnTo>
                  <a:lnTo>
                    <a:pt x="85" y="4"/>
                  </a:lnTo>
                  <a:lnTo>
                    <a:pt x="86" y="4"/>
                  </a:lnTo>
                  <a:lnTo>
                    <a:pt x="87" y="4"/>
                  </a:lnTo>
                  <a:lnTo>
                    <a:pt x="88" y="5"/>
                  </a:lnTo>
                  <a:lnTo>
                    <a:pt x="89" y="6"/>
                  </a:lnTo>
                  <a:lnTo>
                    <a:pt x="89" y="7"/>
                  </a:lnTo>
                  <a:lnTo>
                    <a:pt x="90" y="7"/>
                  </a:lnTo>
                  <a:lnTo>
                    <a:pt x="91" y="8"/>
                  </a:lnTo>
                  <a:lnTo>
                    <a:pt x="92" y="8"/>
                  </a:lnTo>
                  <a:lnTo>
                    <a:pt x="93" y="8"/>
                  </a:lnTo>
                  <a:lnTo>
                    <a:pt x="94" y="9"/>
                  </a:lnTo>
                  <a:lnTo>
                    <a:pt x="95" y="9"/>
                  </a:lnTo>
                  <a:lnTo>
                    <a:pt x="96" y="9"/>
                  </a:lnTo>
                  <a:lnTo>
                    <a:pt x="96" y="10"/>
                  </a:lnTo>
                  <a:lnTo>
                    <a:pt x="97" y="10"/>
                  </a:lnTo>
                  <a:lnTo>
                    <a:pt x="98" y="10"/>
                  </a:lnTo>
                  <a:lnTo>
                    <a:pt x="99" y="11"/>
                  </a:lnTo>
                  <a:lnTo>
                    <a:pt x="100" y="11"/>
                  </a:lnTo>
                  <a:lnTo>
                    <a:pt x="101" y="11"/>
                  </a:lnTo>
                  <a:lnTo>
                    <a:pt x="102" y="11"/>
                  </a:lnTo>
                  <a:lnTo>
                    <a:pt x="102" y="1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81" name="Zimbabwe">
              <a:hlinkClick r:id="" action="ppaction://noaction"/>
            </p:cNvPr>
            <p:cNvSpPr>
              <a:spLocks noChangeAspect="1"/>
            </p:cNvSpPr>
            <p:nvPr/>
          </p:nvSpPr>
          <p:spPr bwMode="auto">
            <a:xfrm>
              <a:off x="2096" y="1597"/>
              <a:ext cx="73" cy="68"/>
            </a:xfrm>
            <a:custGeom>
              <a:avLst/>
              <a:gdLst>
                <a:gd name="T0" fmla="*/ 2 w 73"/>
                <a:gd name="T1" fmla="*/ 22 h 68"/>
                <a:gd name="T2" fmla="*/ 4 w 73"/>
                <a:gd name="T3" fmla="*/ 21 h 68"/>
                <a:gd name="T4" fmla="*/ 6 w 73"/>
                <a:gd name="T5" fmla="*/ 22 h 68"/>
                <a:gd name="T6" fmla="*/ 9 w 73"/>
                <a:gd name="T7" fmla="*/ 22 h 68"/>
                <a:gd name="T8" fmla="*/ 12 w 73"/>
                <a:gd name="T9" fmla="*/ 22 h 68"/>
                <a:gd name="T10" fmla="*/ 14 w 73"/>
                <a:gd name="T11" fmla="*/ 23 h 68"/>
                <a:gd name="T12" fmla="*/ 16 w 73"/>
                <a:gd name="T13" fmla="*/ 22 h 68"/>
                <a:gd name="T14" fmla="*/ 18 w 73"/>
                <a:gd name="T15" fmla="*/ 20 h 68"/>
                <a:gd name="T16" fmla="*/ 20 w 73"/>
                <a:gd name="T17" fmla="*/ 19 h 68"/>
                <a:gd name="T18" fmla="*/ 22 w 73"/>
                <a:gd name="T19" fmla="*/ 16 h 68"/>
                <a:gd name="T20" fmla="*/ 23 w 73"/>
                <a:gd name="T21" fmla="*/ 14 h 68"/>
                <a:gd name="T22" fmla="*/ 25 w 73"/>
                <a:gd name="T23" fmla="*/ 13 h 68"/>
                <a:gd name="T24" fmla="*/ 27 w 73"/>
                <a:gd name="T25" fmla="*/ 12 h 68"/>
                <a:gd name="T26" fmla="*/ 29 w 73"/>
                <a:gd name="T27" fmla="*/ 11 h 68"/>
                <a:gd name="T28" fmla="*/ 32 w 73"/>
                <a:gd name="T29" fmla="*/ 10 h 68"/>
                <a:gd name="T30" fmla="*/ 33 w 73"/>
                <a:gd name="T31" fmla="*/ 8 h 68"/>
                <a:gd name="T32" fmla="*/ 33 w 73"/>
                <a:gd name="T33" fmla="*/ 5 h 68"/>
                <a:gd name="T34" fmla="*/ 34 w 73"/>
                <a:gd name="T35" fmla="*/ 3 h 68"/>
                <a:gd name="T36" fmla="*/ 36 w 73"/>
                <a:gd name="T37" fmla="*/ 2 h 68"/>
                <a:gd name="T38" fmla="*/ 38 w 73"/>
                <a:gd name="T39" fmla="*/ 1 h 68"/>
                <a:gd name="T40" fmla="*/ 41 w 73"/>
                <a:gd name="T41" fmla="*/ 1 h 68"/>
                <a:gd name="T42" fmla="*/ 43 w 73"/>
                <a:gd name="T43" fmla="*/ 0 h 68"/>
                <a:gd name="T44" fmla="*/ 46 w 73"/>
                <a:gd name="T45" fmla="*/ 1 h 68"/>
                <a:gd name="T46" fmla="*/ 48 w 73"/>
                <a:gd name="T47" fmla="*/ 0 h 68"/>
                <a:gd name="T48" fmla="*/ 49 w 73"/>
                <a:gd name="T49" fmla="*/ 4 h 68"/>
                <a:gd name="T50" fmla="*/ 54 w 73"/>
                <a:gd name="T51" fmla="*/ 3 h 68"/>
                <a:gd name="T52" fmla="*/ 63 w 73"/>
                <a:gd name="T53" fmla="*/ 6 h 68"/>
                <a:gd name="T54" fmla="*/ 70 w 73"/>
                <a:gd name="T55" fmla="*/ 9 h 68"/>
                <a:gd name="T56" fmla="*/ 72 w 73"/>
                <a:gd name="T57" fmla="*/ 14 h 68"/>
                <a:gd name="T58" fmla="*/ 73 w 73"/>
                <a:gd name="T59" fmla="*/ 21 h 68"/>
                <a:gd name="T60" fmla="*/ 72 w 73"/>
                <a:gd name="T61" fmla="*/ 28 h 68"/>
                <a:gd name="T62" fmla="*/ 70 w 73"/>
                <a:gd name="T63" fmla="*/ 35 h 68"/>
                <a:gd name="T64" fmla="*/ 70 w 73"/>
                <a:gd name="T65" fmla="*/ 45 h 68"/>
                <a:gd name="T66" fmla="*/ 67 w 73"/>
                <a:gd name="T67" fmla="*/ 53 h 68"/>
                <a:gd name="T68" fmla="*/ 63 w 73"/>
                <a:gd name="T69" fmla="*/ 60 h 68"/>
                <a:gd name="T70" fmla="*/ 60 w 73"/>
                <a:gd name="T71" fmla="*/ 64 h 68"/>
                <a:gd name="T72" fmla="*/ 59 w 73"/>
                <a:gd name="T73" fmla="*/ 67 h 68"/>
                <a:gd name="T74" fmla="*/ 59 w 73"/>
                <a:gd name="T75" fmla="*/ 67 h 68"/>
                <a:gd name="T76" fmla="*/ 56 w 73"/>
                <a:gd name="T77" fmla="*/ 65 h 68"/>
                <a:gd name="T78" fmla="*/ 50 w 73"/>
                <a:gd name="T79" fmla="*/ 64 h 68"/>
                <a:gd name="T80" fmla="*/ 44 w 73"/>
                <a:gd name="T81" fmla="*/ 63 h 68"/>
                <a:gd name="T82" fmla="*/ 40 w 73"/>
                <a:gd name="T83" fmla="*/ 62 h 68"/>
                <a:gd name="T84" fmla="*/ 37 w 73"/>
                <a:gd name="T85" fmla="*/ 61 h 68"/>
                <a:gd name="T86" fmla="*/ 31 w 73"/>
                <a:gd name="T87" fmla="*/ 60 h 68"/>
                <a:gd name="T88" fmla="*/ 26 w 73"/>
                <a:gd name="T89" fmla="*/ 57 h 68"/>
                <a:gd name="T90" fmla="*/ 24 w 73"/>
                <a:gd name="T91" fmla="*/ 48 h 68"/>
                <a:gd name="T92" fmla="*/ 18 w 73"/>
                <a:gd name="T93" fmla="*/ 44 h 68"/>
                <a:gd name="T94" fmla="*/ 11 w 73"/>
                <a:gd name="T95" fmla="*/ 39 h 68"/>
                <a:gd name="T96" fmla="*/ 5 w 73"/>
                <a:gd name="T97" fmla="*/ 31 h 68"/>
                <a:gd name="T98" fmla="*/ 2 w 73"/>
                <a:gd name="T99" fmla="*/ 25 h 68"/>
                <a:gd name="T100" fmla="*/ 0 w 73"/>
                <a:gd name="T101" fmla="*/ 21 h 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3"/>
                <a:gd name="T154" fmla="*/ 0 h 68"/>
                <a:gd name="T155" fmla="*/ 73 w 73"/>
                <a:gd name="T156" fmla="*/ 68 h 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3" h="68">
                  <a:moveTo>
                    <a:pt x="0" y="21"/>
                  </a:moveTo>
                  <a:lnTo>
                    <a:pt x="1" y="22"/>
                  </a:lnTo>
                  <a:lnTo>
                    <a:pt x="2" y="22"/>
                  </a:lnTo>
                  <a:lnTo>
                    <a:pt x="3" y="22"/>
                  </a:lnTo>
                  <a:lnTo>
                    <a:pt x="4" y="22"/>
                  </a:lnTo>
                  <a:lnTo>
                    <a:pt x="4" y="21"/>
                  </a:lnTo>
                  <a:lnTo>
                    <a:pt x="5" y="21"/>
                  </a:lnTo>
                  <a:lnTo>
                    <a:pt x="5" y="22"/>
                  </a:lnTo>
                  <a:lnTo>
                    <a:pt x="6" y="22"/>
                  </a:lnTo>
                  <a:lnTo>
                    <a:pt x="7" y="22"/>
                  </a:lnTo>
                  <a:lnTo>
                    <a:pt x="8" y="22"/>
                  </a:lnTo>
                  <a:lnTo>
                    <a:pt x="9" y="22"/>
                  </a:lnTo>
                  <a:lnTo>
                    <a:pt x="10" y="22"/>
                  </a:lnTo>
                  <a:lnTo>
                    <a:pt x="11" y="22"/>
                  </a:lnTo>
                  <a:lnTo>
                    <a:pt x="12" y="22"/>
                  </a:lnTo>
                  <a:lnTo>
                    <a:pt x="13" y="22"/>
                  </a:lnTo>
                  <a:lnTo>
                    <a:pt x="13" y="23"/>
                  </a:lnTo>
                  <a:lnTo>
                    <a:pt x="14" y="23"/>
                  </a:lnTo>
                  <a:lnTo>
                    <a:pt x="15" y="23"/>
                  </a:lnTo>
                  <a:lnTo>
                    <a:pt x="16" y="23"/>
                  </a:lnTo>
                  <a:lnTo>
                    <a:pt x="16" y="22"/>
                  </a:lnTo>
                  <a:lnTo>
                    <a:pt x="17" y="22"/>
                  </a:lnTo>
                  <a:lnTo>
                    <a:pt x="18" y="21"/>
                  </a:lnTo>
                  <a:lnTo>
                    <a:pt x="18" y="20"/>
                  </a:lnTo>
                  <a:lnTo>
                    <a:pt x="19" y="20"/>
                  </a:lnTo>
                  <a:lnTo>
                    <a:pt x="19" y="19"/>
                  </a:lnTo>
                  <a:lnTo>
                    <a:pt x="20" y="19"/>
                  </a:lnTo>
                  <a:lnTo>
                    <a:pt x="21" y="17"/>
                  </a:lnTo>
                  <a:lnTo>
                    <a:pt x="21" y="16"/>
                  </a:lnTo>
                  <a:lnTo>
                    <a:pt x="22" y="16"/>
                  </a:lnTo>
                  <a:lnTo>
                    <a:pt x="22" y="15"/>
                  </a:lnTo>
                  <a:lnTo>
                    <a:pt x="23" y="15"/>
                  </a:lnTo>
                  <a:lnTo>
                    <a:pt x="23" y="14"/>
                  </a:lnTo>
                  <a:lnTo>
                    <a:pt x="24" y="14"/>
                  </a:lnTo>
                  <a:lnTo>
                    <a:pt x="24" y="13"/>
                  </a:lnTo>
                  <a:lnTo>
                    <a:pt x="25" y="13"/>
                  </a:lnTo>
                  <a:lnTo>
                    <a:pt x="26" y="13"/>
                  </a:lnTo>
                  <a:lnTo>
                    <a:pt x="26" y="12"/>
                  </a:lnTo>
                  <a:lnTo>
                    <a:pt x="27" y="12"/>
                  </a:lnTo>
                  <a:lnTo>
                    <a:pt x="27" y="11"/>
                  </a:lnTo>
                  <a:lnTo>
                    <a:pt x="28" y="11"/>
                  </a:lnTo>
                  <a:lnTo>
                    <a:pt x="29" y="11"/>
                  </a:lnTo>
                  <a:lnTo>
                    <a:pt x="30" y="10"/>
                  </a:lnTo>
                  <a:lnTo>
                    <a:pt x="31" y="10"/>
                  </a:lnTo>
                  <a:lnTo>
                    <a:pt x="32" y="10"/>
                  </a:lnTo>
                  <a:lnTo>
                    <a:pt x="32" y="9"/>
                  </a:lnTo>
                  <a:lnTo>
                    <a:pt x="33" y="9"/>
                  </a:lnTo>
                  <a:lnTo>
                    <a:pt x="33" y="8"/>
                  </a:lnTo>
                  <a:lnTo>
                    <a:pt x="33" y="7"/>
                  </a:lnTo>
                  <a:lnTo>
                    <a:pt x="33" y="6"/>
                  </a:lnTo>
                  <a:lnTo>
                    <a:pt x="33" y="5"/>
                  </a:lnTo>
                  <a:lnTo>
                    <a:pt x="33" y="4"/>
                  </a:lnTo>
                  <a:lnTo>
                    <a:pt x="33" y="3"/>
                  </a:lnTo>
                  <a:lnTo>
                    <a:pt x="34" y="3"/>
                  </a:lnTo>
                  <a:lnTo>
                    <a:pt x="35" y="3"/>
                  </a:lnTo>
                  <a:lnTo>
                    <a:pt x="36" y="3"/>
                  </a:lnTo>
                  <a:lnTo>
                    <a:pt x="36" y="2"/>
                  </a:lnTo>
                  <a:lnTo>
                    <a:pt x="37" y="2"/>
                  </a:lnTo>
                  <a:lnTo>
                    <a:pt x="37" y="1"/>
                  </a:lnTo>
                  <a:lnTo>
                    <a:pt x="38" y="1"/>
                  </a:lnTo>
                  <a:lnTo>
                    <a:pt x="39" y="1"/>
                  </a:lnTo>
                  <a:lnTo>
                    <a:pt x="40" y="1"/>
                  </a:lnTo>
                  <a:lnTo>
                    <a:pt x="41" y="1"/>
                  </a:lnTo>
                  <a:lnTo>
                    <a:pt x="41" y="0"/>
                  </a:lnTo>
                  <a:lnTo>
                    <a:pt x="42" y="0"/>
                  </a:lnTo>
                  <a:lnTo>
                    <a:pt x="43" y="0"/>
                  </a:lnTo>
                  <a:lnTo>
                    <a:pt x="44" y="1"/>
                  </a:lnTo>
                  <a:lnTo>
                    <a:pt x="45" y="1"/>
                  </a:lnTo>
                  <a:lnTo>
                    <a:pt x="46" y="1"/>
                  </a:lnTo>
                  <a:lnTo>
                    <a:pt x="46" y="0"/>
                  </a:lnTo>
                  <a:lnTo>
                    <a:pt x="47" y="0"/>
                  </a:lnTo>
                  <a:lnTo>
                    <a:pt x="48" y="0"/>
                  </a:lnTo>
                  <a:lnTo>
                    <a:pt x="48" y="1"/>
                  </a:lnTo>
                  <a:lnTo>
                    <a:pt x="48" y="3"/>
                  </a:lnTo>
                  <a:lnTo>
                    <a:pt x="49" y="4"/>
                  </a:lnTo>
                  <a:lnTo>
                    <a:pt x="51" y="4"/>
                  </a:lnTo>
                  <a:lnTo>
                    <a:pt x="53" y="3"/>
                  </a:lnTo>
                  <a:lnTo>
                    <a:pt x="54" y="3"/>
                  </a:lnTo>
                  <a:lnTo>
                    <a:pt x="57" y="4"/>
                  </a:lnTo>
                  <a:lnTo>
                    <a:pt x="60" y="5"/>
                  </a:lnTo>
                  <a:lnTo>
                    <a:pt x="63" y="6"/>
                  </a:lnTo>
                  <a:lnTo>
                    <a:pt x="64" y="7"/>
                  </a:lnTo>
                  <a:lnTo>
                    <a:pt x="67" y="8"/>
                  </a:lnTo>
                  <a:lnTo>
                    <a:pt x="70" y="9"/>
                  </a:lnTo>
                  <a:lnTo>
                    <a:pt x="71" y="10"/>
                  </a:lnTo>
                  <a:lnTo>
                    <a:pt x="71" y="12"/>
                  </a:lnTo>
                  <a:lnTo>
                    <a:pt x="72" y="14"/>
                  </a:lnTo>
                  <a:lnTo>
                    <a:pt x="72" y="16"/>
                  </a:lnTo>
                  <a:lnTo>
                    <a:pt x="73" y="18"/>
                  </a:lnTo>
                  <a:lnTo>
                    <a:pt x="73" y="21"/>
                  </a:lnTo>
                  <a:lnTo>
                    <a:pt x="72" y="24"/>
                  </a:lnTo>
                  <a:lnTo>
                    <a:pt x="73" y="25"/>
                  </a:lnTo>
                  <a:lnTo>
                    <a:pt x="72" y="28"/>
                  </a:lnTo>
                  <a:lnTo>
                    <a:pt x="72" y="30"/>
                  </a:lnTo>
                  <a:lnTo>
                    <a:pt x="70" y="33"/>
                  </a:lnTo>
                  <a:lnTo>
                    <a:pt x="70" y="35"/>
                  </a:lnTo>
                  <a:lnTo>
                    <a:pt x="71" y="38"/>
                  </a:lnTo>
                  <a:lnTo>
                    <a:pt x="72" y="42"/>
                  </a:lnTo>
                  <a:lnTo>
                    <a:pt x="70" y="45"/>
                  </a:lnTo>
                  <a:lnTo>
                    <a:pt x="69" y="48"/>
                  </a:lnTo>
                  <a:lnTo>
                    <a:pt x="68" y="50"/>
                  </a:lnTo>
                  <a:lnTo>
                    <a:pt x="67" y="53"/>
                  </a:lnTo>
                  <a:lnTo>
                    <a:pt x="66" y="56"/>
                  </a:lnTo>
                  <a:lnTo>
                    <a:pt x="64" y="59"/>
                  </a:lnTo>
                  <a:lnTo>
                    <a:pt x="63" y="60"/>
                  </a:lnTo>
                  <a:lnTo>
                    <a:pt x="61" y="61"/>
                  </a:lnTo>
                  <a:lnTo>
                    <a:pt x="60" y="63"/>
                  </a:lnTo>
                  <a:lnTo>
                    <a:pt x="60" y="64"/>
                  </a:lnTo>
                  <a:lnTo>
                    <a:pt x="59" y="65"/>
                  </a:lnTo>
                  <a:lnTo>
                    <a:pt x="59" y="66"/>
                  </a:lnTo>
                  <a:lnTo>
                    <a:pt x="59" y="67"/>
                  </a:lnTo>
                  <a:lnTo>
                    <a:pt x="60" y="67"/>
                  </a:lnTo>
                  <a:lnTo>
                    <a:pt x="59" y="68"/>
                  </a:lnTo>
                  <a:lnTo>
                    <a:pt x="59" y="67"/>
                  </a:lnTo>
                  <a:lnTo>
                    <a:pt x="58" y="67"/>
                  </a:lnTo>
                  <a:lnTo>
                    <a:pt x="57" y="66"/>
                  </a:lnTo>
                  <a:lnTo>
                    <a:pt x="56" y="65"/>
                  </a:lnTo>
                  <a:lnTo>
                    <a:pt x="54" y="64"/>
                  </a:lnTo>
                  <a:lnTo>
                    <a:pt x="52" y="64"/>
                  </a:lnTo>
                  <a:lnTo>
                    <a:pt x="50" y="64"/>
                  </a:lnTo>
                  <a:lnTo>
                    <a:pt x="48" y="64"/>
                  </a:lnTo>
                  <a:lnTo>
                    <a:pt x="46" y="64"/>
                  </a:lnTo>
                  <a:lnTo>
                    <a:pt x="44" y="63"/>
                  </a:lnTo>
                  <a:lnTo>
                    <a:pt x="42" y="62"/>
                  </a:lnTo>
                  <a:lnTo>
                    <a:pt x="41" y="62"/>
                  </a:lnTo>
                  <a:lnTo>
                    <a:pt x="40" y="62"/>
                  </a:lnTo>
                  <a:lnTo>
                    <a:pt x="39" y="63"/>
                  </a:lnTo>
                  <a:lnTo>
                    <a:pt x="38" y="62"/>
                  </a:lnTo>
                  <a:lnTo>
                    <a:pt x="37" y="61"/>
                  </a:lnTo>
                  <a:lnTo>
                    <a:pt x="35" y="61"/>
                  </a:lnTo>
                  <a:lnTo>
                    <a:pt x="33" y="60"/>
                  </a:lnTo>
                  <a:lnTo>
                    <a:pt x="31" y="60"/>
                  </a:lnTo>
                  <a:lnTo>
                    <a:pt x="28" y="59"/>
                  </a:lnTo>
                  <a:lnTo>
                    <a:pt x="27" y="58"/>
                  </a:lnTo>
                  <a:lnTo>
                    <a:pt x="26" y="57"/>
                  </a:lnTo>
                  <a:lnTo>
                    <a:pt x="25" y="55"/>
                  </a:lnTo>
                  <a:lnTo>
                    <a:pt x="24" y="51"/>
                  </a:lnTo>
                  <a:lnTo>
                    <a:pt x="24" y="48"/>
                  </a:lnTo>
                  <a:lnTo>
                    <a:pt x="22" y="47"/>
                  </a:lnTo>
                  <a:lnTo>
                    <a:pt x="20" y="46"/>
                  </a:lnTo>
                  <a:lnTo>
                    <a:pt x="18" y="44"/>
                  </a:lnTo>
                  <a:lnTo>
                    <a:pt x="16" y="42"/>
                  </a:lnTo>
                  <a:lnTo>
                    <a:pt x="13" y="41"/>
                  </a:lnTo>
                  <a:lnTo>
                    <a:pt x="11" y="39"/>
                  </a:lnTo>
                  <a:lnTo>
                    <a:pt x="8" y="36"/>
                  </a:lnTo>
                  <a:lnTo>
                    <a:pt x="6" y="33"/>
                  </a:lnTo>
                  <a:lnTo>
                    <a:pt x="5" y="31"/>
                  </a:lnTo>
                  <a:lnTo>
                    <a:pt x="5" y="29"/>
                  </a:lnTo>
                  <a:lnTo>
                    <a:pt x="3" y="27"/>
                  </a:lnTo>
                  <a:lnTo>
                    <a:pt x="2" y="25"/>
                  </a:lnTo>
                  <a:lnTo>
                    <a:pt x="1" y="24"/>
                  </a:lnTo>
                  <a:lnTo>
                    <a:pt x="0" y="22"/>
                  </a:lnTo>
                  <a:lnTo>
                    <a:pt x="0" y="2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82" name="Barbados"/>
            <p:cNvSpPr>
              <a:spLocks noChangeAspect="1"/>
            </p:cNvSpPr>
            <p:nvPr/>
          </p:nvSpPr>
          <p:spPr bwMode="auto">
            <a:xfrm>
              <a:off x="1318" y="1325"/>
              <a:ext cx="4" cy="4"/>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w 16384"/>
                <a:gd name="T29" fmla="*/ 0 h 16384"/>
                <a:gd name="T30" fmla="*/ 0 w 16384"/>
                <a:gd name="T31" fmla="*/ 0 h 16384"/>
                <a:gd name="T32" fmla="*/ 0 w 16384"/>
                <a:gd name="T33" fmla="*/ 0 h 16384"/>
                <a:gd name="T34" fmla="*/ 0 w 16384"/>
                <a:gd name="T35" fmla="*/ 0 h 16384"/>
                <a:gd name="T36" fmla="*/ 0 w 16384"/>
                <a:gd name="T37" fmla="*/ 0 h 16384"/>
                <a:gd name="T38" fmla="*/ 0 w 16384"/>
                <a:gd name="T39" fmla="*/ 0 h 16384"/>
                <a:gd name="T40" fmla="*/ 0 w 16384"/>
                <a:gd name="T41" fmla="*/ 0 h 16384"/>
                <a:gd name="T42" fmla="*/ 0 w 16384"/>
                <a:gd name="T43" fmla="*/ 0 h 16384"/>
                <a:gd name="T44" fmla="*/ 0 w 16384"/>
                <a:gd name="T45" fmla="*/ 0 h 16384"/>
                <a:gd name="T46" fmla="*/ 0 w 16384"/>
                <a:gd name="T47" fmla="*/ 0 h 16384"/>
                <a:gd name="T48" fmla="*/ 0 w 16384"/>
                <a:gd name="T49" fmla="*/ 0 h 16384"/>
                <a:gd name="T50" fmla="*/ 0 w 16384"/>
                <a:gd name="T51" fmla="*/ 0 h 16384"/>
                <a:gd name="T52" fmla="*/ 0 w 16384"/>
                <a:gd name="T53" fmla="*/ 0 h 16384"/>
                <a:gd name="T54" fmla="*/ 0 w 16384"/>
                <a:gd name="T55" fmla="*/ 0 h 16384"/>
                <a:gd name="T56" fmla="*/ 0 w 16384"/>
                <a:gd name="T57" fmla="*/ 0 h 16384"/>
                <a:gd name="T58" fmla="*/ 0 w 16384"/>
                <a:gd name="T59" fmla="*/ 0 h 16384"/>
                <a:gd name="T60" fmla="*/ 0 w 16384"/>
                <a:gd name="T61" fmla="*/ 0 h 16384"/>
                <a:gd name="T62" fmla="*/ 0 w 16384"/>
                <a:gd name="T63" fmla="*/ 0 h 16384"/>
                <a:gd name="T64" fmla="*/ 0 w 16384"/>
                <a:gd name="T65" fmla="*/ 0 h 16384"/>
                <a:gd name="T66" fmla="*/ 0 w 16384"/>
                <a:gd name="T67" fmla="*/ 0 h 16384"/>
                <a:gd name="T68" fmla="*/ 0 w 16384"/>
                <a:gd name="T69" fmla="*/ 0 h 16384"/>
                <a:gd name="T70" fmla="*/ 0 w 16384"/>
                <a:gd name="T71" fmla="*/ 0 h 16384"/>
                <a:gd name="T72" fmla="*/ 0 w 16384"/>
                <a:gd name="T73" fmla="*/ 0 h 16384"/>
                <a:gd name="T74" fmla="*/ 0 w 16384"/>
                <a:gd name="T75" fmla="*/ 0 h 16384"/>
                <a:gd name="T76" fmla="*/ 0 w 16384"/>
                <a:gd name="T77" fmla="*/ 0 h 16384"/>
                <a:gd name="T78" fmla="*/ 0 w 16384"/>
                <a:gd name="T79" fmla="*/ 0 h 16384"/>
                <a:gd name="T80" fmla="*/ 0 w 16384"/>
                <a:gd name="T81" fmla="*/ 0 h 16384"/>
                <a:gd name="T82" fmla="*/ 0 w 16384"/>
                <a:gd name="T83" fmla="*/ 0 h 16384"/>
                <a:gd name="T84" fmla="*/ 0 w 16384"/>
                <a:gd name="T85" fmla="*/ 0 h 16384"/>
                <a:gd name="T86" fmla="*/ 0 w 16384"/>
                <a:gd name="T87" fmla="*/ 0 h 16384"/>
                <a:gd name="T88" fmla="*/ 0 w 16384"/>
                <a:gd name="T89" fmla="*/ 0 h 16384"/>
                <a:gd name="T90" fmla="*/ 0 w 16384"/>
                <a:gd name="T91" fmla="*/ 0 h 16384"/>
                <a:gd name="T92" fmla="*/ 0 w 16384"/>
                <a:gd name="T93" fmla="*/ 0 h 16384"/>
                <a:gd name="T94" fmla="*/ 0 w 16384"/>
                <a:gd name="T95" fmla="*/ 0 h 16384"/>
                <a:gd name="T96" fmla="*/ 0 w 16384"/>
                <a:gd name="T97" fmla="*/ 0 h 16384"/>
                <a:gd name="T98" fmla="*/ 0 w 16384"/>
                <a:gd name="T99" fmla="*/ 0 h 16384"/>
                <a:gd name="T100" fmla="*/ 0 w 16384"/>
                <a:gd name="T101" fmla="*/ 0 h 16384"/>
                <a:gd name="T102" fmla="*/ 0 w 16384"/>
                <a:gd name="T103" fmla="*/ 0 h 16384"/>
                <a:gd name="T104" fmla="*/ 0 w 16384"/>
                <a:gd name="T105" fmla="*/ 0 h 16384"/>
                <a:gd name="T106" fmla="*/ 0 w 16384"/>
                <a:gd name="T107" fmla="*/ 0 h 16384"/>
                <a:gd name="T108" fmla="*/ 0 w 16384"/>
                <a:gd name="T109" fmla="*/ 0 h 16384"/>
                <a:gd name="T110" fmla="*/ 0 w 16384"/>
                <a:gd name="T111" fmla="*/ 0 h 16384"/>
                <a:gd name="T112" fmla="*/ 0 w 16384"/>
                <a:gd name="T113" fmla="*/ 0 h 16384"/>
                <a:gd name="T114" fmla="*/ 0 w 16384"/>
                <a:gd name="T115" fmla="*/ 0 h 16384"/>
                <a:gd name="T116" fmla="*/ 0 w 16384"/>
                <a:gd name="T117" fmla="*/ 0 h 16384"/>
                <a:gd name="T118" fmla="*/ 0 w 16384"/>
                <a:gd name="T119" fmla="*/ 0 h 16384"/>
                <a:gd name="T120" fmla="*/ 0 w 16384"/>
                <a:gd name="T121" fmla="*/ 0 h 16384"/>
                <a:gd name="T122" fmla="*/ 0 w 16384"/>
                <a:gd name="T123" fmla="*/ 0 h 163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84"/>
                <a:gd name="T187" fmla="*/ 0 h 16384"/>
                <a:gd name="T188" fmla="*/ 16384 w 16384"/>
                <a:gd name="T189" fmla="*/ 16384 h 163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84" h="16384">
                  <a:moveTo>
                    <a:pt x="4333" y="130"/>
                  </a:moveTo>
                  <a:lnTo>
                    <a:pt x="4394" y="130"/>
                  </a:lnTo>
                  <a:lnTo>
                    <a:pt x="4496" y="161"/>
                  </a:lnTo>
                  <a:lnTo>
                    <a:pt x="4628" y="215"/>
                  </a:lnTo>
                  <a:lnTo>
                    <a:pt x="4771" y="268"/>
                  </a:lnTo>
                  <a:lnTo>
                    <a:pt x="5088" y="422"/>
                  </a:lnTo>
                  <a:lnTo>
                    <a:pt x="5250" y="506"/>
                  </a:lnTo>
                  <a:lnTo>
                    <a:pt x="5414" y="636"/>
                  </a:lnTo>
                  <a:lnTo>
                    <a:pt x="5526" y="851"/>
                  </a:lnTo>
                  <a:lnTo>
                    <a:pt x="5658" y="1065"/>
                  </a:lnTo>
                  <a:lnTo>
                    <a:pt x="5872" y="1250"/>
                  </a:lnTo>
                  <a:lnTo>
                    <a:pt x="6117" y="1433"/>
                  </a:lnTo>
                  <a:lnTo>
                    <a:pt x="6250" y="1725"/>
                  </a:lnTo>
                  <a:lnTo>
                    <a:pt x="6332" y="2024"/>
                  </a:lnTo>
                  <a:lnTo>
                    <a:pt x="6494" y="2606"/>
                  </a:lnTo>
                  <a:lnTo>
                    <a:pt x="6576" y="3296"/>
                  </a:lnTo>
                  <a:lnTo>
                    <a:pt x="6658" y="3642"/>
                  </a:lnTo>
                  <a:lnTo>
                    <a:pt x="6759" y="4017"/>
                  </a:lnTo>
                  <a:lnTo>
                    <a:pt x="6902" y="4362"/>
                  </a:lnTo>
                  <a:lnTo>
                    <a:pt x="7085" y="4677"/>
                  </a:lnTo>
                  <a:lnTo>
                    <a:pt x="7330" y="4976"/>
                  </a:lnTo>
                  <a:lnTo>
                    <a:pt x="7626" y="5213"/>
                  </a:lnTo>
                  <a:lnTo>
                    <a:pt x="7707" y="5634"/>
                  </a:lnTo>
                  <a:lnTo>
                    <a:pt x="7759" y="5850"/>
                  </a:lnTo>
                  <a:lnTo>
                    <a:pt x="7840" y="6065"/>
                  </a:lnTo>
                  <a:lnTo>
                    <a:pt x="7952" y="6248"/>
                  </a:lnTo>
                  <a:lnTo>
                    <a:pt x="8085" y="6432"/>
                  </a:lnTo>
                  <a:lnTo>
                    <a:pt x="8269" y="6593"/>
                  </a:lnTo>
                  <a:lnTo>
                    <a:pt x="8513" y="6701"/>
                  </a:lnTo>
                  <a:lnTo>
                    <a:pt x="8594" y="6777"/>
                  </a:lnTo>
                  <a:lnTo>
                    <a:pt x="8707" y="6862"/>
                  </a:lnTo>
                  <a:lnTo>
                    <a:pt x="9003" y="7022"/>
                  </a:lnTo>
                  <a:lnTo>
                    <a:pt x="9299" y="7130"/>
                  </a:lnTo>
                  <a:lnTo>
                    <a:pt x="9563" y="7207"/>
                  </a:lnTo>
                  <a:lnTo>
                    <a:pt x="9614" y="7261"/>
                  </a:lnTo>
                  <a:lnTo>
                    <a:pt x="9726" y="7313"/>
                  </a:lnTo>
                  <a:lnTo>
                    <a:pt x="9940" y="7475"/>
                  </a:lnTo>
                  <a:lnTo>
                    <a:pt x="10185" y="7628"/>
                  </a:lnTo>
                  <a:lnTo>
                    <a:pt x="10298" y="7712"/>
                  </a:lnTo>
                  <a:lnTo>
                    <a:pt x="10369" y="7766"/>
                  </a:lnTo>
                  <a:lnTo>
                    <a:pt x="10430" y="7843"/>
                  </a:lnTo>
                  <a:lnTo>
                    <a:pt x="10481" y="7927"/>
                  </a:lnTo>
                  <a:lnTo>
                    <a:pt x="10674" y="8035"/>
                  </a:lnTo>
                  <a:lnTo>
                    <a:pt x="10889" y="8134"/>
                  </a:lnTo>
                  <a:lnTo>
                    <a:pt x="11072" y="8242"/>
                  </a:lnTo>
                  <a:lnTo>
                    <a:pt x="11184" y="8433"/>
                  </a:lnTo>
                  <a:lnTo>
                    <a:pt x="11348" y="8587"/>
                  </a:lnTo>
                  <a:lnTo>
                    <a:pt x="11561" y="8694"/>
                  </a:lnTo>
                  <a:lnTo>
                    <a:pt x="11806" y="8802"/>
                  </a:lnTo>
                  <a:lnTo>
                    <a:pt x="11939" y="8908"/>
                  </a:lnTo>
                  <a:lnTo>
                    <a:pt x="12183" y="9016"/>
                  </a:lnTo>
                  <a:lnTo>
                    <a:pt x="12449" y="9123"/>
                  </a:lnTo>
                  <a:lnTo>
                    <a:pt x="12745" y="9200"/>
                  </a:lnTo>
                  <a:lnTo>
                    <a:pt x="13071" y="9253"/>
                  </a:lnTo>
                  <a:lnTo>
                    <a:pt x="13367" y="9330"/>
                  </a:lnTo>
                  <a:lnTo>
                    <a:pt x="13632" y="9384"/>
                  </a:lnTo>
                  <a:lnTo>
                    <a:pt x="13846" y="9438"/>
                  </a:lnTo>
                  <a:lnTo>
                    <a:pt x="14070" y="9599"/>
                  </a:lnTo>
                  <a:lnTo>
                    <a:pt x="14202" y="9783"/>
                  </a:lnTo>
                  <a:lnTo>
                    <a:pt x="14468" y="10104"/>
                  </a:lnTo>
                  <a:lnTo>
                    <a:pt x="14631" y="10266"/>
                  </a:lnTo>
                  <a:lnTo>
                    <a:pt x="14824" y="10395"/>
                  </a:lnTo>
                  <a:lnTo>
                    <a:pt x="15059" y="10533"/>
                  </a:lnTo>
                  <a:lnTo>
                    <a:pt x="15222" y="10587"/>
                  </a:lnTo>
                  <a:lnTo>
                    <a:pt x="15416" y="10611"/>
                  </a:lnTo>
                  <a:lnTo>
                    <a:pt x="15579" y="10741"/>
                  </a:lnTo>
                  <a:lnTo>
                    <a:pt x="15762" y="10902"/>
                  </a:lnTo>
                  <a:lnTo>
                    <a:pt x="15895" y="11009"/>
                  </a:lnTo>
                  <a:lnTo>
                    <a:pt x="15925" y="11033"/>
                  </a:lnTo>
                  <a:lnTo>
                    <a:pt x="15956" y="11033"/>
                  </a:lnTo>
                  <a:lnTo>
                    <a:pt x="16007" y="11247"/>
                  </a:lnTo>
                  <a:lnTo>
                    <a:pt x="16038" y="11462"/>
                  </a:lnTo>
                  <a:lnTo>
                    <a:pt x="16058" y="11538"/>
                  </a:lnTo>
                  <a:lnTo>
                    <a:pt x="16110" y="11623"/>
                  </a:lnTo>
                  <a:lnTo>
                    <a:pt x="16191" y="11677"/>
                  </a:lnTo>
                  <a:lnTo>
                    <a:pt x="16303" y="11730"/>
                  </a:lnTo>
                  <a:lnTo>
                    <a:pt x="16354" y="11884"/>
                  </a:lnTo>
                  <a:lnTo>
                    <a:pt x="16384" y="12022"/>
                  </a:lnTo>
                  <a:lnTo>
                    <a:pt x="16384" y="12259"/>
                  </a:lnTo>
                  <a:lnTo>
                    <a:pt x="16272" y="12473"/>
                  </a:lnTo>
                  <a:lnTo>
                    <a:pt x="16089" y="12634"/>
                  </a:lnTo>
                  <a:lnTo>
                    <a:pt x="15813" y="12765"/>
                  </a:lnTo>
                  <a:lnTo>
                    <a:pt x="15498" y="12872"/>
                  </a:lnTo>
                  <a:lnTo>
                    <a:pt x="15121" y="12949"/>
                  </a:lnTo>
                  <a:lnTo>
                    <a:pt x="14712" y="13033"/>
                  </a:lnTo>
                  <a:lnTo>
                    <a:pt x="14661" y="13141"/>
                  </a:lnTo>
                  <a:lnTo>
                    <a:pt x="14580" y="13186"/>
                  </a:lnTo>
                  <a:lnTo>
                    <a:pt x="14447" y="13240"/>
                  </a:lnTo>
                  <a:lnTo>
                    <a:pt x="14284" y="13271"/>
                  </a:lnTo>
                  <a:lnTo>
                    <a:pt x="14202" y="13348"/>
                  </a:lnTo>
                  <a:lnTo>
                    <a:pt x="14090" y="13401"/>
                  </a:lnTo>
                  <a:lnTo>
                    <a:pt x="13825" y="13539"/>
                  </a:lnTo>
                  <a:lnTo>
                    <a:pt x="13550" y="13639"/>
                  </a:lnTo>
                  <a:lnTo>
                    <a:pt x="13315" y="13723"/>
                  </a:lnTo>
                  <a:lnTo>
                    <a:pt x="13122" y="13831"/>
                  </a:lnTo>
                  <a:lnTo>
                    <a:pt x="12877" y="13938"/>
                  </a:lnTo>
                  <a:lnTo>
                    <a:pt x="12612" y="14068"/>
                  </a:lnTo>
                  <a:lnTo>
                    <a:pt x="12337" y="14175"/>
                  </a:lnTo>
                  <a:lnTo>
                    <a:pt x="11745" y="14360"/>
                  </a:lnTo>
                  <a:lnTo>
                    <a:pt x="11184" y="14520"/>
                  </a:lnTo>
                  <a:lnTo>
                    <a:pt x="11072" y="14597"/>
                  </a:lnTo>
                  <a:lnTo>
                    <a:pt x="10970" y="14682"/>
                  </a:lnTo>
                  <a:lnTo>
                    <a:pt x="10827" y="14759"/>
                  </a:lnTo>
                  <a:lnTo>
                    <a:pt x="10674" y="14843"/>
                  </a:lnTo>
                  <a:lnTo>
                    <a:pt x="10593" y="14865"/>
                  </a:lnTo>
                  <a:lnTo>
                    <a:pt x="10450" y="14889"/>
                  </a:lnTo>
                  <a:lnTo>
                    <a:pt x="10317" y="14973"/>
                  </a:lnTo>
                  <a:lnTo>
                    <a:pt x="10267" y="15027"/>
                  </a:lnTo>
                  <a:lnTo>
                    <a:pt x="10216" y="15050"/>
                  </a:lnTo>
                  <a:lnTo>
                    <a:pt x="10155" y="15050"/>
                  </a:lnTo>
                  <a:lnTo>
                    <a:pt x="10073" y="15050"/>
                  </a:lnTo>
                  <a:lnTo>
                    <a:pt x="9940" y="15027"/>
                  </a:lnTo>
                  <a:lnTo>
                    <a:pt x="9859" y="15027"/>
                  </a:lnTo>
                  <a:lnTo>
                    <a:pt x="9726" y="15050"/>
                  </a:lnTo>
                  <a:lnTo>
                    <a:pt x="9594" y="15050"/>
                  </a:lnTo>
                  <a:lnTo>
                    <a:pt x="9400" y="15080"/>
                  </a:lnTo>
                  <a:lnTo>
                    <a:pt x="9187" y="15156"/>
                  </a:lnTo>
                  <a:lnTo>
                    <a:pt x="9023" y="15264"/>
                  </a:lnTo>
                  <a:lnTo>
                    <a:pt x="8860" y="15425"/>
                  </a:lnTo>
                  <a:lnTo>
                    <a:pt x="8707" y="15587"/>
                  </a:lnTo>
                  <a:lnTo>
                    <a:pt x="8513" y="15693"/>
                  </a:lnTo>
                  <a:lnTo>
                    <a:pt x="8350" y="15824"/>
                  </a:lnTo>
                  <a:lnTo>
                    <a:pt x="8167" y="15932"/>
                  </a:lnTo>
                  <a:lnTo>
                    <a:pt x="7973" y="16061"/>
                  </a:lnTo>
                  <a:lnTo>
                    <a:pt x="7840" y="16169"/>
                  </a:lnTo>
                  <a:lnTo>
                    <a:pt x="7707" y="16276"/>
                  </a:lnTo>
                  <a:lnTo>
                    <a:pt x="7595" y="16353"/>
                  </a:lnTo>
                  <a:lnTo>
                    <a:pt x="7545" y="16384"/>
                  </a:lnTo>
                  <a:lnTo>
                    <a:pt x="7280" y="16353"/>
                  </a:lnTo>
                  <a:lnTo>
                    <a:pt x="7055" y="16353"/>
                  </a:lnTo>
                  <a:lnTo>
                    <a:pt x="6871" y="16353"/>
                  </a:lnTo>
                  <a:lnTo>
                    <a:pt x="6739" y="16330"/>
                  </a:lnTo>
                  <a:lnTo>
                    <a:pt x="6658" y="16330"/>
                  </a:lnTo>
                  <a:lnTo>
                    <a:pt x="6576" y="16330"/>
                  </a:lnTo>
                  <a:lnTo>
                    <a:pt x="6494" y="16299"/>
                  </a:lnTo>
                  <a:lnTo>
                    <a:pt x="6494" y="16223"/>
                  </a:lnTo>
                  <a:lnTo>
                    <a:pt x="6494" y="16115"/>
                  </a:lnTo>
                  <a:lnTo>
                    <a:pt x="6463" y="15901"/>
                  </a:lnTo>
                  <a:lnTo>
                    <a:pt x="6444" y="15740"/>
                  </a:lnTo>
                  <a:lnTo>
                    <a:pt x="6382" y="15587"/>
                  </a:lnTo>
                  <a:lnTo>
                    <a:pt x="6382" y="15533"/>
                  </a:lnTo>
                  <a:lnTo>
                    <a:pt x="6332" y="15502"/>
                  </a:lnTo>
                  <a:lnTo>
                    <a:pt x="6219" y="15502"/>
                  </a:lnTo>
                  <a:lnTo>
                    <a:pt x="6148" y="15372"/>
                  </a:lnTo>
                  <a:lnTo>
                    <a:pt x="6005" y="15242"/>
                  </a:lnTo>
                  <a:lnTo>
                    <a:pt x="5822" y="15134"/>
                  </a:lnTo>
                  <a:lnTo>
                    <a:pt x="5628" y="15050"/>
                  </a:lnTo>
                  <a:lnTo>
                    <a:pt x="5169" y="14865"/>
                  </a:lnTo>
                  <a:lnTo>
                    <a:pt x="4628" y="14735"/>
                  </a:lnTo>
                  <a:lnTo>
                    <a:pt x="4099" y="14628"/>
                  </a:lnTo>
                  <a:lnTo>
                    <a:pt x="3558" y="14520"/>
                  </a:lnTo>
                  <a:lnTo>
                    <a:pt x="3069" y="14413"/>
                  </a:lnTo>
                  <a:lnTo>
                    <a:pt x="2855" y="14391"/>
                  </a:lnTo>
                  <a:lnTo>
                    <a:pt x="2671" y="14337"/>
                  </a:lnTo>
                  <a:lnTo>
                    <a:pt x="2366" y="14253"/>
                  </a:lnTo>
                  <a:lnTo>
                    <a:pt x="2018" y="14175"/>
                  </a:lnTo>
                  <a:lnTo>
                    <a:pt x="1692" y="14068"/>
                  </a:lnTo>
                  <a:lnTo>
                    <a:pt x="1539" y="14014"/>
                  </a:lnTo>
                  <a:lnTo>
                    <a:pt x="1427" y="13961"/>
                  </a:lnTo>
                  <a:lnTo>
                    <a:pt x="1346" y="13908"/>
                  </a:lnTo>
                  <a:lnTo>
                    <a:pt x="1263" y="13831"/>
                  </a:lnTo>
                  <a:lnTo>
                    <a:pt x="1182" y="13800"/>
                  </a:lnTo>
                  <a:lnTo>
                    <a:pt x="1162" y="13777"/>
                  </a:lnTo>
                  <a:lnTo>
                    <a:pt x="1162" y="13486"/>
                  </a:lnTo>
                  <a:lnTo>
                    <a:pt x="1162" y="13240"/>
                  </a:lnTo>
                  <a:lnTo>
                    <a:pt x="1162" y="13033"/>
                  </a:lnTo>
                  <a:lnTo>
                    <a:pt x="1132" y="12872"/>
                  </a:lnTo>
                  <a:lnTo>
                    <a:pt x="1080" y="12712"/>
                  </a:lnTo>
                  <a:lnTo>
                    <a:pt x="968" y="12581"/>
                  </a:lnTo>
                  <a:lnTo>
                    <a:pt x="755" y="12496"/>
                  </a:lnTo>
                  <a:lnTo>
                    <a:pt x="622" y="12443"/>
                  </a:lnTo>
                  <a:lnTo>
                    <a:pt x="459" y="12420"/>
                  </a:lnTo>
                  <a:lnTo>
                    <a:pt x="407" y="12335"/>
                  </a:lnTo>
                  <a:lnTo>
                    <a:pt x="407" y="12259"/>
                  </a:lnTo>
                  <a:lnTo>
                    <a:pt x="428" y="11990"/>
                  </a:lnTo>
                  <a:lnTo>
                    <a:pt x="510" y="11730"/>
                  </a:lnTo>
                  <a:lnTo>
                    <a:pt x="540" y="11623"/>
                  </a:lnTo>
                  <a:lnTo>
                    <a:pt x="540" y="11538"/>
                  </a:lnTo>
                  <a:lnTo>
                    <a:pt x="510" y="11354"/>
                  </a:lnTo>
                  <a:lnTo>
                    <a:pt x="510" y="11224"/>
                  </a:lnTo>
                  <a:lnTo>
                    <a:pt x="510" y="11117"/>
                  </a:lnTo>
                  <a:lnTo>
                    <a:pt x="479" y="11033"/>
                  </a:lnTo>
                  <a:lnTo>
                    <a:pt x="459" y="10955"/>
                  </a:lnTo>
                  <a:lnTo>
                    <a:pt x="407" y="10902"/>
                  </a:lnTo>
                  <a:lnTo>
                    <a:pt x="326" y="10848"/>
                  </a:lnTo>
                  <a:lnTo>
                    <a:pt x="183" y="10794"/>
                  </a:lnTo>
                  <a:lnTo>
                    <a:pt x="81" y="10634"/>
                  </a:lnTo>
                  <a:lnTo>
                    <a:pt x="30" y="10481"/>
                  </a:lnTo>
                  <a:lnTo>
                    <a:pt x="0" y="10289"/>
                  </a:lnTo>
                  <a:lnTo>
                    <a:pt x="0" y="10136"/>
                  </a:lnTo>
                  <a:lnTo>
                    <a:pt x="50" y="9944"/>
                  </a:lnTo>
                  <a:lnTo>
                    <a:pt x="133" y="9783"/>
                  </a:lnTo>
                  <a:lnTo>
                    <a:pt x="245" y="9599"/>
                  </a:lnTo>
                  <a:lnTo>
                    <a:pt x="377" y="9438"/>
                  </a:lnTo>
                  <a:lnTo>
                    <a:pt x="407" y="9070"/>
                  </a:lnTo>
                  <a:lnTo>
                    <a:pt x="377" y="8671"/>
                  </a:lnTo>
                  <a:lnTo>
                    <a:pt x="346" y="7873"/>
                  </a:lnTo>
                  <a:lnTo>
                    <a:pt x="377" y="7475"/>
                  </a:lnTo>
                  <a:lnTo>
                    <a:pt x="428" y="7099"/>
                  </a:lnTo>
                  <a:lnTo>
                    <a:pt x="540" y="6731"/>
                  </a:lnTo>
                  <a:lnTo>
                    <a:pt x="724" y="6378"/>
                  </a:lnTo>
                  <a:lnTo>
                    <a:pt x="724" y="5582"/>
                  </a:lnTo>
                  <a:lnTo>
                    <a:pt x="755" y="5183"/>
                  </a:lnTo>
                  <a:lnTo>
                    <a:pt x="805" y="4784"/>
                  </a:lnTo>
                  <a:lnTo>
                    <a:pt x="836" y="4677"/>
                  </a:lnTo>
                  <a:lnTo>
                    <a:pt x="856" y="4577"/>
                  </a:lnTo>
                  <a:lnTo>
                    <a:pt x="999" y="4386"/>
                  </a:lnTo>
                  <a:lnTo>
                    <a:pt x="1101" y="4224"/>
                  </a:lnTo>
                  <a:lnTo>
                    <a:pt x="1132" y="4179"/>
                  </a:lnTo>
                  <a:lnTo>
                    <a:pt x="1162" y="4147"/>
                  </a:lnTo>
                  <a:lnTo>
                    <a:pt x="1162" y="3964"/>
                  </a:lnTo>
                  <a:lnTo>
                    <a:pt x="1132" y="3826"/>
                  </a:lnTo>
                  <a:lnTo>
                    <a:pt x="1132" y="3695"/>
                  </a:lnTo>
                  <a:lnTo>
                    <a:pt x="1101" y="3619"/>
                  </a:lnTo>
                  <a:lnTo>
                    <a:pt x="1080" y="3481"/>
                  </a:lnTo>
                  <a:lnTo>
                    <a:pt x="1050" y="3373"/>
                  </a:lnTo>
                  <a:lnTo>
                    <a:pt x="999" y="3328"/>
                  </a:lnTo>
                  <a:lnTo>
                    <a:pt x="938" y="3243"/>
                  </a:lnTo>
                  <a:lnTo>
                    <a:pt x="836" y="3136"/>
                  </a:lnTo>
                  <a:lnTo>
                    <a:pt x="724" y="2974"/>
                  </a:lnTo>
                  <a:lnTo>
                    <a:pt x="755" y="2630"/>
                  </a:lnTo>
                  <a:lnTo>
                    <a:pt x="755" y="2369"/>
                  </a:lnTo>
                  <a:lnTo>
                    <a:pt x="755" y="2123"/>
                  </a:lnTo>
                  <a:lnTo>
                    <a:pt x="784" y="1940"/>
                  </a:lnTo>
                  <a:lnTo>
                    <a:pt x="805" y="1725"/>
                  </a:lnTo>
                  <a:lnTo>
                    <a:pt x="887" y="1541"/>
                  </a:lnTo>
                  <a:lnTo>
                    <a:pt x="999" y="1326"/>
                  </a:lnTo>
                  <a:lnTo>
                    <a:pt x="1162" y="1065"/>
                  </a:lnTo>
                  <a:lnTo>
                    <a:pt x="1263" y="981"/>
                  </a:lnTo>
                  <a:lnTo>
                    <a:pt x="1396" y="873"/>
                  </a:lnTo>
                  <a:lnTo>
                    <a:pt x="1723" y="690"/>
                  </a:lnTo>
                  <a:lnTo>
                    <a:pt x="1856" y="613"/>
                  </a:lnTo>
                  <a:lnTo>
                    <a:pt x="1988" y="560"/>
                  </a:lnTo>
                  <a:lnTo>
                    <a:pt x="2100" y="529"/>
                  </a:lnTo>
                  <a:lnTo>
                    <a:pt x="2130" y="506"/>
                  </a:lnTo>
                  <a:lnTo>
                    <a:pt x="2182" y="452"/>
                  </a:lnTo>
                  <a:lnTo>
                    <a:pt x="2294" y="399"/>
                  </a:lnTo>
                  <a:lnTo>
                    <a:pt x="2528" y="291"/>
                  </a:lnTo>
                  <a:lnTo>
                    <a:pt x="2803" y="184"/>
                  </a:lnTo>
                  <a:lnTo>
                    <a:pt x="2905" y="161"/>
                  </a:lnTo>
                  <a:lnTo>
                    <a:pt x="3017" y="130"/>
                  </a:lnTo>
                  <a:lnTo>
                    <a:pt x="3181" y="76"/>
                  </a:lnTo>
                  <a:lnTo>
                    <a:pt x="3365" y="54"/>
                  </a:lnTo>
                  <a:lnTo>
                    <a:pt x="3496" y="23"/>
                  </a:lnTo>
                  <a:lnTo>
                    <a:pt x="3527" y="0"/>
                  </a:lnTo>
                  <a:lnTo>
                    <a:pt x="3558" y="0"/>
                  </a:lnTo>
                  <a:lnTo>
                    <a:pt x="3741" y="0"/>
                  </a:lnTo>
                  <a:lnTo>
                    <a:pt x="3956" y="0"/>
                  </a:lnTo>
                  <a:lnTo>
                    <a:pt x="4180" y="23"/>
                  </a:lnTo>
                  <a:lnTo>
                    <a:pt x="4333" y="130"/>
                  </a:lnTo>
                </a:path>
              </a:pathLst>
            </a:custGeom>
            <a:solidFill>
              <a:srgbClr val="FFFFFF"/>
            </a:solidFill>
            <a:ln w="6350" cap="flat" cmpd="sng">
              <a:solidFill>
                <a:srgbClr val="000000"/>
              </a:solidFill>
              <a:prstDash val="solid"/>
              <a:round/>
              <a:headEnd type="none" w="med" len="med"/>
              <a:tailEnd type="none" w="med" len="med"/>
            </a:ln>
          </p:spPr>
          <p:txBody>
            <a:bodyPr wrap="none" anchor="ctr">
              <a:spAutoFit/>
            </a:bodyPr>
            <a:lstStyle/>
            <a:p>
              <a:endParaRPr lang="en-US"/>
            </a:p>
          </p:txBody>
        </p:sp>
        <p:sp>
          <p:nvSpPr>
            <p:cNvPr id="20683" name="Aruba"/>
            <p:cNvSpPr>
              <a:spLocks noChangeAspect="1"/>
            </p:cNvSpPr>
            <p:nvPr/>
          </p:nvSpPr>
          <p:spPr bwMode="auto">
            <a:xfrm>
              <a:off x="1214" y="1331"/>
              <a:ext cx="3" cy="4"/>
            </a:xfrm>
            <a:custGeom>
              <a:avLst/>
              <a:gdLst>
                <a:gd name="T0" fmla="*/ 0 w 3"/>
                <a:gd name="T1" fmla="*/ 0 h 4"/>
                <a:gd name="T2" fmla="*/ 0 w 3"/>
                <a:gd name="T3" fmla="*/ 1 h 4"/>
                <a:gd name="T4" fmla="*/ 0 w 3"/>
                <a:gd name="T5" fmla="*/ 2 h 4"/>
                <a:gd name="T6" fmla="*/ 1 w 3"/>
                <a:gd name="T7" fmla="*/ 4 h 4"/>
                <a:gd name="T8" fmla="*/ 2 w 3"/>
                <a:gd name="T9" fmla="*/ 4 h 4"/>
                <a:gd name="T10" fmla="*/ 3 w 3"/>
                <a:gd name="T11" fmla="*/ 4 h 4"/>
                <a:gd name="T12" fmla="*/ 2 w 3"/>
                <a:gd name="T13" fmla="*/ 2 h 4"/>
                <a:gd name="T14" fmla="*/ 2 w 3"/>
                <a:gd name="T15" fmla="*/ 1 h 4"/>
                <a:gd name="T16" fmla="*/ 1 w 3"/>
                <a:gd name="T17" fmla="*/ 0 h 4"/>
                <a:gd name="T18" fmla="*/ 0 w 3"/>
                <a:gd name="T19" fmla="*/ 0 h 4"/>
                <a:gd name="T20" fmla="*/ 0 w 3"/>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4"/>
                <a:gd name="T35" fmla="*/ 3 w 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4">
                  <a:moveTo>
                    <a:pt x="0" y="0"/>
                  </a:moveTo>
                  <a:lnTo>
                    <a:pt x="0" y="1"/>
                  </a:lnTo>
                  <a:lnTo>
                    <a:pt x="0" y="2"/>
                  </a:lnTo>
                  <a:lnTo>
                    <a:pt x="1" y="4"/>
                  </a:lnTo>
                  <a:lnTo>
                    <a:pt x="2" y="4"/>
                  </a:lnTo>
                  <a:lnTo>
                    <a:pt x="3" y="4"/>
                  </a:lnTo>
                  <a:lnTo>
                    <a:pt x="2" y="2"/>
                  </a:lnTo>
                  <a:lnTo>
                    <a:pt x="2" y="1"/>
                  </a:lnTo>
                  <a:lnTo>
                    <a:pt x="1"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84" name="Norfolk_Island"/>
            <p:cNvSpPr>
              <a:spLocks noChangeAspect="1"/>
            </p:cNvSpPr>
            <p:nvPr/>
          </p:nvSpPr>
          <p:spPr bwMode="auto">
            <a:xfrm>
              <a:off x="3373" y="1737"/>
              <a:ext cx="3" cy="2"/>
            </a:xfrm>
            <a:custGeom>
              <a:avLst/>
              <a:gdLst>
                <a:gd name="T0" fmla="*/ 1 w 3"/>
                <a:gd name="T1" fmla="*/ 0 h 2"/>
                <a:gd name="T2" fmla="*/ 0 w 3"/>
                <a:gd name="T3" fmla="*/ 0 h 2"/>
                <a:gd name="T4" fmla="*/ 0 w 3"/>
                <a:gd name="T5" fmla="*/ 1 h 2"/>
                <a:gd name="T6" fmla="*/ 0 w 3"/>
                <a:gd name="T7" fmla="*/ 2 h 2"/>
                <a:gd name="T8" fmla="*/ 1 w 3"/>
                <a:gd name="T9" fmla="*/ 2 h 2"/>
                <a:gd name="T10" fmla="*/ 2 w 3"/>
                <a:gd name="T11" fmla="*/ 2 h 2"/>
                <a:gd name="T12" fmla="*/ 3 w 3"/>
                <a:gd name="T13" fmla="*/ 2 h 2"/>
                <a:gd name="T14" fmla="*/ 3 w 3"/>
                <a:gd name="T15" fmla="*/ 1 h 2"/>
                <a:gd name="T16" fmla="*/ 2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0" y="0"/>
                  </a:lnTo>
                  <a:lnTo>
                    <a:pt x="0" y="1"/>
                  </a:lnTo>
                  <a:lnTo>
                    <a:pt x="0" y="2"/>
                  </a:lnTo>
                  <a:lnTo>
                    <a:pt x="1" y="2"/>
                  </a:lnTo>
                  <a:lnTo>
                    <a:pt x="2" y="2"/>
                  </a:lnTo>
                  <a:lnTo>
                    <a:pt x="3" y="2"/>
                  </a:lnTo>
                  <a:lnTo>
                    <a:pt x="3" y="1"/>
                  </a:lnTo>
                  <a:lnTo>
                    <a:pt x="2"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85" name="San_Marino"/>
            <p:cNvSpPr>
              <a:spLocks noChangeAspect="1"/>
            </p:cNvSpPr>
            <p:nvPr/>
          </p:nvSpPr>
          <p:spPr bwMode="auto">
            <a:xfrm>
              <a:off x="1975" y="1017"/>
              <a:ext cx="4" cy="6"/>
            </a:xfrm>
            <a:custGeom>
              <a:avLst/>
              <a:gdLst>
                <a:gd name="T0" fmla="*/ 2 w 5"/>
                <a:gd name="T1" fmla="*/ 0 h 5"/>
                <a:gd name="T2" fmla="*/ 2 w 5"/>
                <a:gd name="T3" fmla="*/ 0 h 5"/>
                <a:gd name="T4" fmla="*/ 0 60000 65536"/>
                <a:gd name="T5" fmla="*/ 0 60000 65536"/>
                <a:gd name="T6" fmla="*/ 0 w 5"/>
                <a:gd name="T7" fmla="*/ 0 h 5"/>
                <a:gd name="T8" fmla="*/ 5 w 5"/>
                <a:gd name="T9" fmla="*/ 5 h 5"/>
              </a:gdLst>
              <a:ahLst/>
              <a:cxnLst>
                <a:cxn ang="T4">
                  <a:pos x="T0" y="T1"/>
                </a:cxn>
                <a:cxn ang="T5">
                  <a:pos x="T2" y="T3"/>
                </a:cxn>
              </a:cxnLst>
              <a:rect l="T6" t="T7" r="T8" b="T9"/>
              <a:pathLst>
                <a:path w="5" h="5">
                  <a:moveTo>
                    <a:pt x="5" y="0"/>
                  </a:moveTo>
                  <a:cubicBezTo>
                    <a:pt x="0" y="2"/>
                    <a:pt x="5" y="5"/>
                    <a:pt x="5" y="0"/>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0686" name="Cayman_Islands"/>
            <p:cNvSpPr>
              <a:spLocks noChangeAspect="1"/>
            </p:cNvSpPr>
            <p:nvPr/>
          </p:nvSpPr>
          <p:spPr bwMode="auto">
            <a:xfrm>
              <a:off x="1106" y="1269"/>
              <a:ext cx="8" cy="4"/>
            </a:xfrm>
            <a:custGeom>
              <a:avLst/>
              <a:gdLst>
                <a:gd name="T0" fmla="*/ 2 w 10"/>
                <a:gd name="T1" fmla="*/ 1 h 7"/>
                <a:gd name="T2" fmla="*/ 2 w 10"/>
                <a:gd name="T3" fmla="*/ 1 h 7"/>
                <a:gd name="T4" fmla="*/ 2 w 10"/>
                <a:gd name="T5" fmla="*/ 1 h 7"/>
                <a:gd name="T6" fmla="*/ 2 w 10"/>
                <a:gd name="T7" fmla="*/ 1 h 7"/>
                <a:gd name="T8" fmla="*/ 0 60000 65536"/>
                <a:gd name="T9" fmla="*/ 0 60000 65536"/>
                <a:gd name="T10" fmla="*/ 0 60000 65536"/>
                <a:gd name="T11" fmla="*/ 0 60000 65536"/>
                <a:gd name="T12" fmla="*/ 0 w 10"/>
                <a:gd name="T13" fmla="*/ 0 h 7"/>
                <a:gd name="T14" fmla="*/ 10 w 10"/>
                <a:gd name="T15" fmla="*/ 7 h 7"/>
              </a:gdLst>
              <a:ahLst/>
              <a:cxnLst>
                <a:cxn ang="T8">
                  <a:pos x="T0" y="T1"/>
                </a:cxn>
                <a:cxn ang="T9">
                  <a:pos x="T2" y="T3"/>
                </a:cxn>
                <a:cxn ang="T10">
                  <a:pos x="T4" y="T5"/>
                </a:cxn>
                <a:cxn ang="T11">
                  <a:pos x="T6" y="T7"/>
                </a:cxn>
              </a:cxnLst>
              <a:rect l="T12" t="T13" r="T14" b="T15"/>
              <a:pathLst>
                <a:path w="10" h="7">
                  <a:moveTo>
                    <a:pt x="5" y="2"/>
                  </a:moveTo>
                  <a:cubicBezTo>
                    <a:pt x="0" y="0"/>
                    <a:pt x="2" y="6"/>
                    <a:pt x="5" y="7"/>
                  </a:cubicBezTo>
                  <a:cubicBezTo>
                    <a:pt x="6" y="5"/>
                    <a:pt x="10" y="3"/>
                    <a:pt x="10" y="3"/>
                  </a:cubicBezTo>
                  <a:cubicBezTo>
                    <a:pt x="9" y="1"/>
                    <a:pt x="5" y="2"/>
                    <a:pt x="5" y="2"/>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grpSp>
          <p:nvGrpSpPr>
            <p:cNvPr id="20687" name="Hawaii"/>
            <p:cNvGrpSpPr>
              <a:grpSpLocks noChangeAspect="1"/>
            </p:cNvGrpSpPr>
            <p:nvPr/>
          </p:nvGrpSpPr>
          <p:grpSpPr bwMode="auto">
            <a:xfrm>
              <a:off x="471" y="1254"/>
              <a:ext cx="37" cy="26"/>
              <a:chOff x="-1134" y="-102008"/>
              <a:chExt cx="19845" cy="400"/>
            </a:xfrm>
          </p:grpSpPr>
          <p:sp>
            <p:nvSpPr>
              <p:cNvPr id="21152" name="D100"/>
              <p:cNvSpPr>
                <a:spLocks noChangeAspect="1"/>
              </p:cNvSpPr>
              <p:nvPr/>
            </p:nvSpPr>
            <p:spPr bwMode="auto">
              <a:xfrm>
                <a:off x="-1134" y="-102008"/>
                <a:ext cx="1925" cy="44"/>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w 16384"/>
                  <a:gd name="T29" fmla="*/ 0 h 16384"/>
                  <a:gd name="T30" fmla="*/ 0 w 16384"/>
                  <a:gd name="T31" fmla="*/ 0 h 16384"/>
                  <a:gd name="T32" fmla="*/ 0 w 16384"/>
                  <a:gd name="T33" fmla="*/ 0 h 16384"/>
                  <a:gd name="T34" fmla="*/ 0 w 16384"/>
                  <a:gd name="T35" fmla="*/ 0 h 163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384"/>
                  <a:gd name="T55" fmla="*/ 0 h 16384"/>
                  <a:gd name="T56" fmla="*/ 16384 w 16384"/>
                  <a:gd name="T57" fmla="*/ 16384 h 163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384" h="16384">
                    <a:moveTo>
                      <a:pt x="4096" y="473"/>
                    </a:moveTo>
                    <a:lnTo>
                      <a:pt x="4478" y="473"/>
                    </a:lnTo>
                    <a:lnTo>
                      <a:pt x="5680" y="473"/>
                    </a:lnTo>
                    <a:lnTo>
                      <a:pt x="7373" y="828"/>
                    </a:lnTo>
                    <a:lnTo>
                      <a:pt x="10267" y="828"/>
                    </a:lnTo>
                    <a:lnTo>
                      <a:pt x="12670" y="0"/>
                    </a:lnTo>
                    <a:lnTo>
                      <a:pt x="13981" y="0"/>
                    </a:lnTo>
                    <a:lnTo>
                      <a:pt x="16384" y="5264"/>
                    </a:lnTo>
                    <a:lnTo>
                      <a:pt x="16384" y="8399"/>
                    </a:lnTo>
                    <a:lnTo>
                      <a:pt x="13216" y="12835"/>
                    </a:lnTo>
                    <a:lnTo>
                      <a:pt x="9503" y="16384"/>
                    </a:lnTo>
                    <a:lnTo>
                      <a:pt x="6554" y="15911"/>
                    </a:lnTo>
                    <a:lnTo>
                      <a:pt x="4096" y="12835"/>
                    </a:lnTo>
                    <a:lnTo>
                      <a:pt x="1256" y="11948"/>
                    </a:lnTo>
                    <a:lnTo>
                      <a:pt x="0" y="8399"/>
                    </a:lnTo>
                    <a:lnTo>
                      <a:pt x="1256" y="5264"/>
                    </a:lnTo>
                    <a:lnTo>
                      <a:pt x="2403" y="3076"/>
                    </a:lnTo>
                    <a:lnTo>
                      <a:pt x="4096" y="473"/>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153" name="D101"/>
              <p:cNvSpPr>
                <a:spLocks noChangeAspect="1"/>
              </p:cNvSpPr>
              <p:nvPr/>
            </p:nvSpPr>
            <p:spPr bwMode="auto">
              <a:xfrm>
                <a:off x="5271" y="-101940"/>
                <a:ext cx="1750" cy="44"/>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84"/>
                  <a:gd name="T40" fmla="*/ 0 h 16384"/>
                  <a:gd name="T41" fmla="*/ 16384 w 16384"/>
                  <a:gd name="T42" fmla="*/ 16384 h 16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84" h="16384">
                    <a:moveTo>
                      <a:pt x="1517" y="5811"/>
                    </a:moveTo>
                    <a:lnTo>
                      <a:pt x="1517" y="2101"/>
                    </a:lnTo>
                    <a:lnTo>
                      <a:pt x="4248" y="0"/>
                    </a:lnTo>
                    <a:lnTo>
                      <a:pt x="8799" y="3641"/>
                    </a:lnTo>
                    <a:lnTo>
                      <a:pt x="13400" y="9452"/>
                    </a:lnTo>
                    <a:lnTo>
                      <a:pt x="16384" y="13653"/>
                    </a:lnTo>
                    <a:lnTo>
                      <a:pt x="14968" y="14774"/>
                    </a:lnTo>
                    <a:lnTo>
                      <a:pt x="11428" y="15264"/>
                    </a:lnTo>
                    <a:lnTo>
                      <a:pt x="7282" y="16384"/>
                    </a:lnTo>
                    <a:lnTo>
                      <a:pt x="3439" y="13163"/>
                    </a:lnTo>
                    <a:lnTo>
                      <a:pt x="0" y="5811"/>
                    </a:lnTo>
                    <a:lnTo>
                      <a:pt x="405" y="3641"/>
                    </a:lnTo>
                    <a:lnTo>
                      <a:pt x="1517" y="5811"/>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154" name="D102"/>
              <p:cNvSpPr>
                <a:spLocks noChangeAspect="1"/>
              </p:cNvSpPr>
              <p:nvPr/>
            </p:nvSpPr>
            <p:spPr bwMode="auto">
              <a:xfrm>
                <a:off x="8701" y="-101880"/>
                <a:ext cx="2240" cy="8"/>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384"/>
                  <a:gd name="T43" fmla="*/ 0 h 16384"/>
                  <a:gd name="T44" fmla="*/ 16384 w 16384"/>
                  <a:gd name="T45" fmla="*/ 16384 h 16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384" h="16384">
                    <a:moveTo>
                      <a:pt x="0" y="8037"/>
                    </a:moveTo>
                    <a:lnTo>
                      <a:pt x="915" y="3555"/>
                    </a:lnTo>
                    <a:lnTo>
                      <a:pt x="3530" y="1082"/>
                    </a:lnTo>
                    <a:lnTo>
                      <a:pt x="9107" y="2318"/>
                    </a:lnTo>
                    <a:lnTo>
                      <a:pt x="12767" y="0"/>
                    </a:lnTo>
                    <a:lnTo>
                      <a:pt x="15687" y="0"/>
                    </a:lnTo>
                    <a:lnTo>
                      <a:pt x="16384" y="4637"/>
                    </a:lnTo>
                    <a:lnTo>
                      <a:pt x="16384" y="11592"/>
                    </a:lnTo>
                    <a:lnTo>
                      <a:pt x="12767" y="16384"/>
                    </a:lnTo>
                    <a:lnTo>
                      <a:pt x="8192" y="12829"/>
                    </a:lnTo>
                    <a:lnTo>
                      <a:pt x="5185" y="10510"/>
                    </a:lnTo>
                    <a:lnTo>
                      <a:pt x="3268" y="13911"/>
                    </a:lnTo>
                    <a:lnTo>
                      <a:pt x="1220" y="15147"/>
                    </a:lnTo>
                    <a:lnTo>
                      <a:pt x="0" y="8037"/>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155" name="D103"/>
              <p:cNvSpPr>
                <a:spLocks noChangeAspect="1"/>
              </p:cNvSpPr>
              <p:nvPr/>
            </p:nvSpPr>
            <p:spPr bwMode="auto">
              <a:xfrm>
                <a:off x="11221" y="-101862"/>
                <a:ext cx="2730" cy="58"/>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w 16384"/>
                  <a:gd name="T29" fmla="*/ 0 h 16384"/>
                  <a:gd name="T30" fmla="*/ 0 w 16384"/>
                  <a:gd name="T31" fmla="*/ 0 h 16384"/>
                  <a:gd name="T32" fmla="*/ 0 w 16384"/>
                  <a:gd name="T33" fmla="*/ 0 h 16384"/>
                  <a:gd name="T34" fmla="*/ 0 w 16384"/>
                  <a:gd name="T35" fmla="*/ 0 h 16384"/>
                  <a:gd name="T36" fmla="*/ 0 w 16384"/>
                  <a:gd name="T37" fmla="*/ 0 h 16384"/>
                  <a:gd name="T38" fmla="*/ 0 w 16384"/>
                  <a:gd name="T39" fmla="*/ 0 h 16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384"/>
                  <a:gd name="T61" fmla="*/ 0 h 16384"/>
                  <a:gd name="T62" fmla="*/ 16384 w 16384"/>
                  <a:gd name="T63" fmla="*/ 16384 h 16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384" h="16384">
                    <a:moveTo>
                      <a:pt x="6261" y="3277"/>
                    </a:moveTo>
                    <a:lnTo>
                      <a:pt x="6786" y="3277"/>
                    </a:lnTo>
                    <a:lnTo>
                      <a:pt x="7348" y="3277"/>
                    </a:lnTo>
                    <a:lnTo>
                      <a:pt x="8436" y="2217"/>
                    </a:lnTo>
                    <a:lnTo>
                      <a:pt x="10460" y="4385"/>
                    </a:lnTo>
                    <a:lnTo>
                      <a:pt x="14134" y="7276"/>
                    </a:lnTo>
                    <a:lnTo>
                      <a:pt x="16384" y="9059"/>
                    </a:lnTo>
                    <a:lnTo>
                      <a:pt x="16384" y="12047"/>
                    </a:lnTo>
                    <a:lnTo>
                      <a:pt x="12447" y="15998"/>
                    </a:lnTo>
                    <a:lnTo>
                      <a:pt x="10460" y="16384"/>
                    </a:lnTo>
                    <a:lnTo>
                      <a:pt x="7948" y="15324"/>
                    </a:lnTo>
                    <a:lnTo>
                      <a:pt x="5961" y="10168"/>
                    </a:lnTo>
                    <a:lnTo>
                      <a:pt x="4237" y="6891"/>
                    </a:lnTo>
                    <a:lnTo>
                      <a:pt x="2549" y="5783"/>
                    </a:lnTo>
                    <a:lnTo>
                      <a:pt x="600" y="2891"/>
                    </a:lnTo>
                    <a:lnTo>
                      <a:pt x="0" y="2217"/>
                    </a:lnTo>
                    <a:lnTo>
                      <a:pt x="862" y="0"/>
                    </a:lnTo>
                    <a:lnTo>
                      <a:pt x="3149" y="337"/>
                    </a:lnTo>
                    <a:lnTo>
                      <a:pt x="4799" y="2217"/>
                    </a:lnTo>
                    <a:lnTo>
                      <a:pt x="6261" y="3277"/>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156" name="D104"/>
              <p:cNvSpPr>
                <a:spLocks noChangeAspect="1"/>
              </p:cNvSpPr>
              <p:nvPr/>
            </p:nvSpPr>
            <p:spPr bwMode="auto">
              <a:xfrm>
                <a:off x="14231" y="-101752"/>
                <a:ext cx="4480" cy="144"/>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w 16384"/>
                  <a:gd name="T29" fmla="*/ 0 h 16384"/>
                  <a:gd name="T30" fmla="*/ 0 w 16384"/>
                  <a:gd name="T31" fmla="*/ 0 h 16384"/>
                  <a:gd name="T32" fmla="*/ 0 w 16384"/>
                  <a:gd name="T33" fmla="*/ 0 h 16384"/>
                  <a:gd name="T34" fmla="*/ 0 w 16384"/>
                  <a:gd name="T35" fmla="*/ 0 h 16384"/>
                  <a:gd name="T36" fmla="*/ 0 w 16384"/>
                  <a:gd name="T37" fmla="*/ 0 h 16384"/>
                  <a:gd name="T38" fmla="*/ 0 w 16384"/>
                  <a:gd name="T39" fmla="*/ 0 h 16384"/>
                  <a:gd name="T40" fmla="*/ 0 w 16384"/>
                  <a:gd name="T41" fmla="*/ 0 h 16384"/>
                  <a:gd name="T42" fmla="*/ 0 w 16384"/>
                  <a:gd name="T43" fmla="*/ 0 h 16384"/>
                  <a:gd name="T44" fmla="*/ 0 w 16384"/>
                  <a:gd name="T45" fmla="*/ 0 h 16384"/>
                  <a:gd name="T46" fmla="*/ 0 w 16384"/>
                  <a:gd name="T47" fmla="*/ 0 h 16384"/>
                  <a:gd name="T48" fmla="*/ 0 w 16384"/>
                  <a:gd name="T49" fmla="*/ 0 h 16384"/>
                  <a:gd name="T50" fmla="*/ 0 w 16384"/>
                  <a:gd name="T51" fmla="*/ 0 h 16384"/>
                  <a:gd name="T52" fmla="*/ 0 w 16384"/>
                  <a:gd name="T53" fmla="*/ 0 h 16384"/>
                  <a:gd name="T54" fmla="*/ 0 w 16384"/>
                  <a:gd name="T55" fmla="*/ 0 h 16384"/>
                  <a:gd name="T56" fmla="*/ 0 w 16384"/>
                  <a:gd name="T57" fmla="*/ 0 h 16384"/>
                  <a:gd name="T58" fmla="*/ 0 w 16384"/>
                  <a:gd name="T59" fmla="*/ 0 h 16384"/>
                  <a:gd name="T60" fmla="*/ 0 w 16384"/>
                  <a:gd name="T61" fmla="*/ 0 h 16384"/>
                  <a:gd name="T62" fmla="*/ 0 w 16384"/>
                  <a:gd name="T63" fmla="*/ 0 h 16384"/>
                  <a:gd name="T64" fmla="*/ 0 w 16384"/>
                  <a:gd name="T65" fmla="*/ 0 h 16384"/>
                  <a:gd name="T66" fmla="*/ 0 w 16384"/>
                  <a:gd name="T67" fmla="*/ 0 h 16384"/>
                  <a:gd name="T68" fmla="*/ 0 w 16384"/>
                  <a:gd name="T69" fmla="*/ 0 h 16384"/>
                  <a:gd name="T70" fmla="*/ 0 w 16384"/>
                  <a:gd name="T71" fmla="*/ 0 h 16384"/>
                  <a:gd name="T72" fmla="*/ 0 w 16384"/>
                  <a:gd name="T73" fmla="*/ 0 h 16384"/>
                  <a:gd name="T74" fmla="*/ 0 w 16384"/>
                  <a:gd name="T75" fmla="*/ 0 h 16384"/>
                  <a:gd name="T76" fmla="*/ 0 w 16384"/>
                  <a:gd name="T77" fmla="*/ 0 h 16384"/>
                  <a:gd name="T78" fmla="*/ 0 w 16384"/>
                  <a:gd name="T79" fmla="*/ 0 h 16384"/>
                  <a:gd name="T80" fmla="*/ 0 w 16384"/>
                  <a:gd name="T81" fmla="*/ 0 h 16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384"/>
                  <a:gd name="T124" fmla="*/ 0 h 16384"/>
                  <a:gd name="T125" fmla="*/ 16384 w 16384"/>
                  <a:gd name="T126" fmla="*/ 16384 h 1638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384" h="16384">
                    <a:moveTo>
                      <a:pt x="1085" y="105"/>
                    </a:moveTo>
                    <a:lnTo>
                      <a:pt x="1413" y="385"/>
                    </a:lnTo>
                    <a:lnTo>
                      <a:pt x="1413" y="0"/>
                    </a:lnTo>
                    <a:lnTo>
                      <a:pt x="1720" y="0"/>
                    </a:lnTo>
                    <a:lnTo>
                      <a:pt x="2806" y="105"/>
                    </a:lnTo>
                    <a:lnTo>
                      <a:pt x="4014" y="910"/>
                    </a:lnTo>
                    <a:lnTo>
                      <a:pt x="5427" y="910"/>
                    </a:lnTo>
                    <a:lnTo>
                      <a:pt x="6656" y="1295"/>
                    </a:lnTo>
                    <a:lnTo>
                      <a:pt x="8520" y="1978"/>
                    </a:lnTo>
                    <a:lnTo>
                      <a:pt x="10035" y="2521"/>
                    </a:lnTo>
                    <a:lnTo>
                      <a:pt x="10670" y="2906"/>
                    </a:lnTo>
                    <a:lnTo>
                      <a:pt x="11428" y="3711"/>
                    </a:lnTo>
                    <a:lnTo>
                      <a:pt x="12042" y="4639"/>
                    </a:lnTo>
                    <a:lnTo>
                      <a:pt x="12370" y="5041"/>
                    </a:lnTo>
                    <a:lnTo>
                      <a:pt x="12984" y="5286"/>
                    </a:lnTo>
                    <a:lnTo>
                      <a:pt x="13619" y="5566"/>
                    </a:lnTo>
                    <a:lnTo>
                      <a:pt x="14377" y="6512"/>
                    </a:lnTo>
                    <a:lnTo>
                      <a:pt x="14991" y="7299"/>
                    </a:lnTo>
                    <a:lnTo>
                      <a:pt x="15913" y="7982"/>
                    </a:lnTo>
                    <a:lnTo>
                      <a:pt x="16384" y="9312"/>
                    </a:lnTo>
                    <a:lnTo>
                      <a:pt x="16241" y="9820"/>
                    </a:lnTo>
                    <a:lnTo>
                      <a:pt x="15155" y="11710"/>
                    </a:lnTo>
                    <a:lnTo>
                      <a:pt x="13885" y="11430"/>
                    </a:lnTo>
                    <a:lnTo>
                      <a:pt x="11571" y="11290"/>
                    </a:lnTo>
                    <a:lnTo>
                      <a:pt x="9748" y="11710"/>
                    </a:lnTo>
                    <a:lnTo>
                      <a:pt x="8049" y="12761"/>
                    </a:lnTo>
                    <a:lnTo>
                      <a:pt x="7864" y="12901"/>
                    </a:lnTo>
                    <a:lnTo>
                      <a:pt x="6472" y="14371"/>
                    </a:lnTo>
                    <a:lnTo>
                      <a:pt x="6021" y="15439"/>
                    </a:lnTo>
                    <a:lnTo>
                      <a:pt x="4792" y="16384"/>
                    </a:lnTo>
                    <a:lnTo>
                      <a:pt x="2949" y="15439"/>
                    </a:lnTo>
                    <a:lnTo>
                      <a:pt x="1843" y="13688"/>
                    </a:lnTo>
                    <a:lnTo>
                      <a:pt x="1413" y="11833"/>
                    </a:lnTo>
                    <a:lnTo>
                      <a:pt x="942" y="8892"/>
                    </a:lnTo>
                    <a:lnTo>
                      <a:pt x="123" y="7159"/>
                    </a:lnTo>
                    <a:lnTo>
                      <a:pt x="0" y="5566"/>
                    </a:lnTo>
                    <a:lnTo>
                      <a:pt x="1556" y="3168"/>
                    </a:lnTo>
                    <a:lnTo>
                      <a:pt x="1720" y="1715"/>
                    </a:lnTo>
                    <a:lnTo>
                      <a:pt x="1229" y="245"/>
                    </a:lnTo>
                    <a:lnTo>
                      <a:pt x="1229" y="105"/>
                    </a:lnTo>
                    <a:lnTo>
                      <a:pt x="1085" y="105"/>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157" name="D105"/>
              <p:cNvSpPr>
                <a:spLocks noChangeAspect="1"/>
              </p:cNvSpPr>
              <p:nvPr/>
            </p:nvSpPr>
            <p:spPr bwMode="auto">
              <a:xfrm>
                <a:off x="9751" y="-101846"/>
                <a:ext cx="1190" cy="18"/>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384"/>
                  <a:gd name="T43" fmla="*/ 0 h 16384"/>
                  <a:gd name="T44" fmla="*/ 16384 w 16384"/>
                  <a:gd name="T45" fmla="*/ 16384 h 16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384" h="16384">
                    <a:moveTo>
                      <a:pt x="1820" y="3114"/>
                    </a:moveTo>
                    <a:lnTo>
                      <a:pt x="0" y="1083"/>
                    </a:lnTo>
                    <a:lnTo>
                      <a:pt x="0" y="0"/>
                    </a:lnTo>
                    <a:lnTo>
                      <a:pt x="2549" y="0"/>
                    </a:lnTo>
                    <a:lnTo>
                      <a:pt x="9102" y="0"/>
                    </a:lnTo>
                    <a:lnTo>
                      <a:pt x="14442" y="6093"/>
                    </a:lnTo>
                    <a:lnTo>
                      <a:pt x="16384" y="10291"/>
                    </a:lnTo>
                    <a:lnTo>
                      <a:pt x="13593" y="15301"/>
                    </a:lnTo>
                    <a:lnTo>
                      <a:pt x="9102" y="16384"/>
                    </a:lnTo>
                    <a:lnTo>
                      <a:pt x="5340" y="13405"/>
                    </a:lnTo>
                    <a:lnTo>
                      <a:pt x="1820" y="8260"/>
                    </a:lnTo>
                    <a:lnTo>
                      <a:pt x="5340" y="13405"/>
                    </a:lnTo>
                    <a:lnTo>
                      <a:pt x="1820" y="8260"/>
                    </a:lnTo>
                    <a:lnTo>
                      <a:pt x="1820" y="3114"/>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grpSp>
        <p:grpSp>
          <p:nvGrpSpPr>
            <p:cNvPr id="20688" name="Midway_Islands"/>
            <p:cNvGrpSpPr>
              <a:grpSpLocks noChangeAspect="1"/>
            </p:cNvGrpSpPr>
            <p:nvPr/>
          </p:nvGrpSpPr>
          <p:grpSpPr bwMode="auto">
            <a:xfrm>
              <a:off x="406" y="1218"/>
              <a:ext cx="28" cy="15"/>
              <a:chOff x="220" y="1184"/>
              <a:chExt cx="2751" cy="165"/>
            </a:xfrm>
          </p:grpSpPr>
          <p:sp>
            <p:nvSpPr>
              <p:cNvPr id="21150" name="L542"/>
              <p:cNvSpPr>
                <a:spLocks noChangeAspect="1" noChangeShapeType="1"/>
              </p:cNvSpPr>
              <p:nvPr/>
            </p:nvSpPr>
            <p:spPr bwMode="auto">
              <a:xfrm>
                <a:off x="220" y="11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151" name="D543"/>
              <p:cNvSpPr>
                <a:spLocks noChangeAspect="1"/>
              </p:cNvSpPr>
              <p:nvPr/>
            </p:nvSpPr>
            <p:spPr bwMode="auto">
              <a:xfrm>
                <a:off x="2970" y="1346"/>
                <a:ext cx="1" cy="3"/>
              </a:xfrm>
              <a:custGeom>
                <a:avLst/>
                <a:gdLst>
                  <a:gd name="T0" fmla="*/ 0 w 1"/>
                  <a:gd name="T1" fmla="*/ 3 h 3"/>
                  <a:gd name="T2" fmla="*/ 0 w 1"/>
                  <a:gd name="T3" fmla="*/ 2 h 3"/>
                  <a:gd name="T4" fmla="*/ 0 w 1"/>
                  <a:gd name="T5" fmla="*/ 1 h 3"/>
                  <a:gd name="T6" fmla="*/ 0 w 1"/>
                  <a:gd name="T7" fmla="*/ 0 h 3"/>
                  <a:gd name="T8" fmla="*/ 0 w 1"/>
                  <a:gd name="T9" fmla="*/ 3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3"/>
                    </a:moveTo>
                    <a:lnTo>
                      <a:pt x="0" y="2"/>
                    </a:lnTo>
                    <a:lnTo>
                      <a:pt x="0" y="1"/>
                    </a:lnTo>
                    <a:lnTo>
                      <a:pt x="0" y="0"/>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689" name="Anguilla"/>
            <p:cNvSpPr>
              <a:spLocks noChangeAspect="1"/>
            </p:cNvSpPr>
            <p:nvPr/>
          </p:nvSpPr>
          <p:spPr bwMode="auto">
            <a:xfrm>
              <a:off x="1275" y="1277"/>
              <a:ext cx="6" cy="4"/>
            </a:xfrm>
            <a:custGeom>
              <a:avLst/>
              <a:gdLst>
                <a:gd name="T0" fmla="*/ 2 w 8"/>
                <a:gd name="T1" fmla="*/ 2 h 5"/>
                <a:gd name="T2" fmla="*/ 2 w 8"/>
                <a:gd name="T3" fmla="*/ 2 h 5"/>
                <a:gd name="T4" fmla="*/ 2 w 8"/>
                <a:gd name="T5" fmla="*/ 2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4" y="3"/>
                  </a:moveTo>
                  <a:cubicBezTo>
                    <a:pt x="0" y="5"/>
                    <a:pt x="4" y="5"/>
                    <a:pt x="6" y="4"/>
                  </a:cubicBezTo>
                  <a:cubicBezTo>
                    <a:pt x="8" y="0"/>
                    <a:pt x="6" y="3"/>
                    <a:pt x="4" y="3"/>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0690" name="Monaco"/>
            <p:cNvSpPr>
              <a:spLocks noChangeAspect="1" noChangeArrowheads="1"/>
            </p:cNvSpPr>
            <p:nvPr/>
          </p:nvSpPr>
          <p:spPr bwMode="auto">
            <a:xfrm>
              <a:off x="1928" y="1020"/>
              <a:ext cx="4" cy="4"/>
            </a:xfrm>
            <a:prstGeom prst="ellipse">
              <a:avLst/>
            </a:prstGeom>
            <a:solidFill>
              <a:srgbClr val="FFFFFF"/>
            </a:solidFill>
            <a:ln w="6350">
              <a:solidFill>
                <a:srgbClr val="000000"/>
              </a:solidFill>
              <a:round/>
              <a:headEnd/>
              <a:tailEnd/>
            </a:ln>
          </p:spPr>
          <p:txBody>
            <a:bodyPr wrap="none" anchor="ctr">
              <a:spAutoFit/>
            </a:bodyPr>
            <a:lstStyle/>
            <a:p>
              <a:endParaRPr lang="en-US"/>
            </a:p>
          </p:txBody>
        </p:sp>
        <p:grpSp>
          <p:nvGrpSpPr>
            <p:cNvPr id="20691" name="Mexico"/>
            <p:cNvGrpSpPr>
              <a:grpSpLocks noChangeAspect="1"/>
            </p:cNvGrpSpPr>
            <p:nvPr/>
          </p:nvGrpSpPr>
          <p:grpSpPr bwMode="auto">
            <a:xfrm>
              <a:off x="769" y="1139"/>
              <a:ext cx="291" cy="178"/>
              <a:chOff x="769" y="1138"/>
              <a:chExt cx="291" cy="178"/>
            </a:xfrm>
          </p:grpSpPr>
          <p:sp>
            <p:nvSpPr>
              <p:cNvPr id="21108" name="Aguascalientes"/>
              <p:cNvSpPr>
                <a:spLocks noChangeAspect="1"/>
              </p:cNvSpPr>
              <p:nvPr/>
            </p:nvSpPr>
            <p:spPr bwMode="auto">
              <a:xfrm>
                <a:off x="912" y="1239"/>
                <a:ext cx="9" cy="7"/>
              </a:xfrm>
              <a:custGeom>
                <a:avLst/>
                <a:gdLst>
                  <a:gd name="T0" fmla="*/ 9 w 9"/>
                  <a:gd name="T1" fmla="*/ 3 h 7"/>
                  <a:gd name="T2" fmla="*/ 8 w 9"/>
                  <a:gd name="T3" fmla="*/ 3 h 7"/>
                  <a:gd name="T4" fmla="*/ 7 w 9"/>
                  <a:gd name="T5" fmla="*/ 3 h 7"/>
                  <a:gd name="T6" fmla="*/ 7 w 9"/>
                  <a:gd name="T7" fmla="*/ 2 h 7"/>
                  <a:gd name="T8" fmla="*/ 7 w 9"/>
                  <a:gd name="T9" fmla="*/ 1 h 7"/>
                  <a:gd name="T10" fmla="*/ 6 w 9"/>
                  <a:gd name="T11" fmla="*/ 1 h 7"/>
                  <a:gd name="T12" fmla="*/ 5 w 9"/>
                  <a:gd name="T13" fmla="*/ 1 h 7"/>
                  <a:gd name="T14" fmla="*/ 5 w 9"/>
                  <a:gd name="T15" fmla="*/ 0 h 7"/>
                  <a:gd name="T16" fmla="*/ 5 w 9"/>
                  <a:gd name="T17" fmla="*/ 1 h 7"/>
                  <a:gd name="T18" fmla="*/ 4 w 9"/>
                  <a:gd name="T19" fmla="*/ 1 h 7"/>
                  <a:gd name="T20" fmla="*/ 4 w 9"/>
                  <a:gd name="T21" fmla="*/ 0 h 7"/>
                  <a:gd name="T22" fmla="*/ 4 w 9"/>
                  <a:gd name="T23" fmla="*/ 1 h 7"/>
                  <a:gd name="T24" fmla="*/ 3 w 9"/>
                  <a:gd name="T25" fmla="*/ 1 h 7"/>
                  <a:gd name="T26" fmla="*/ 2 w 9"/>
                  <a:gd name="T27" fmla="*/ 1 h 7"/>
                  <a:gd name="T28" fmla="*/ 2 w 9"/>
                  <a:gd name="T29" fmla="*/ 2 h 7"/>
                  <a:gd name="T30" fmla="*/ 1 w 9"/>
                  <a:gd name="T31" fmla="*/ 3 h 7"/>
                  <a:gd name="T32" fmla="*/ 0 w 9"/>
                  <a:gd name="T33" fmla="*/ 4 h 7"/>
                  <a:gd name="T34" fmla="*/ 0 w 9"/>
                  <a:gd name="T35" fmla="*/ 5 h 7"/>
                  <a:gd name="T36" fmla="*/ 0 w 9"/>
                  <a:gd name="T37" fmla="*/ 6 h 7"/>
                  <a:gd name="T38" fmla="*/ 0 w 9"/>
                  <a:gd name="T39" fmla="*/ 7 h 7"/>
                  <a:gd name="T40" fmla="*/ 1 w 9"/>
                  <a:gd name="T41" fmla="*/ 7 h 7"/>
                  <a:gd name="T42" fmla="*/ 2 w 9"/>
                  <a:gd name="T43" fmla="*/ 7 h 7"/>
                  <a:gd name="T44" fmla="*/ 3 w 9"/>
                  <a:gd name="T45" fmla="*/ 7 h 7"/>
                  <a:gd name="T46" fmla="*/ 4 w 9"/>
                  <a:gd name="T47" fmla="*/ 7 h 7"/>
                  <a:gd name="T48" fmla="*/ 5 w 9"/>
                  <a:gd name="T49" fmla="*/ 7 h 7"/>
                  <a:gd name="T50" fmla="*/ 6 w 9"/>
                  <a:gd name="T51" fmla="*/ 7 h 7"/>
                  <a:gd name="T52" fmla="*/ 7 w 9"/>
                  <a:gd name="T53" fmla="*/ 6 h 7"/>
                  <a:gd name="T54" fmla="*/ 7 w 9"/>
                  <a:gd name="T55" fmla="*/ 5 h 7"/>
                  <a:gd name="T56" fmla="*/ 8 w 9"/>
                  <a:gd name="T57" fmla="*/ 5 h 7"/>
                  <a:gd name="T58" fmla="*/ 9 w 9"/>
                  <a:gd name="T59" fmla="*/ 5 h 7"/>
                  <a:gd name="T60" fmla="*/ 9 w 9"/>
                  <a:gd name="T61" fmla="*/ 4 h 7"/>
                  <a:gd name="T62" fmla="*/ 8 w 9"/>
                  <a:gd name="T63" fmla="*/ 4 h 7"/>
                  <a:gd name="T64" fmla="*/ 9 w 9"/>
                  <a:gd name="T65" fmla="*/ 4 h 7"/>
                  <a:gd name="T66" fmla="*/ 9 w 9"/>
                  <a:gd name="T67" fmla="*/ 3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
                  <a:gd name="T103" fmla="*/ 0 h 7"/>
                  <a:gd name="T104" fmla="*/ 9 w 9"/>
                  <a:gd name="T105" fmla="*/ 7 h 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 h="7">
                    <a:moveTo>
                      <a:pt x="9" y="3"/>
                    </a:moveTo>
                    <a:lnTo>
                      <a:pt x="8" y="3"/>
                    </a:lnTo>
                    <a:lnTo>
                      <a:pt x="7" y="3"/>
                    </a:lnTo>
                    <a:lnTo>
                      <a:pt x="7" y="2"/>
                    </a:lnTo>
                    <a:lnTo>
                      <a:pt x="7" y="1"/>
                    </a:lnTo>
                    <a:lnTo>
                      <a:pt x="6" y="1"/>
                    </a:lnTo>
                    <a:lnTo>
                      <a:pt x="5" y="1"/>
                    </a:lnTo>
                    <a:lnTo>
                      <a:pt x="5" y="0"/>
                    </a:lnTo>
                    <a:lnTo>
                      <a:pt x="5" y="1"/>
                    </a:lnTo>
                    <a:lnTo>
                      <a:pt x="4" y="1"/>
                    </a:lnTo>
                    <a:lnTo>
                      <a:pt x="4" y="0"/>
                    </a:lnTo>
                    <a:lnTo>
                      <a:pt x="4" y="1"/>
                    </a:lnTo>
                    <a:lnTo>
                      <a:pt x="3" y="1"/>
                    </a:lnTo>
                    <a:lnTo>
                      <a:pt x="2" y="1"/>
                    </a:lnTo>
                    <a:lnTo>
                      <a:pt x="2" y="2"/>
                    </a:lnTo>
                    <a:lnTo>
                      <a:pt x="1" y="3"/>
                    </a:lnTo>
                    <a:lnTo>
                      <a:pt x="0" y="4"/>
                    </a:lnTo>
                    <a:lnTo>
                      <a:pt x="0" y="5"/>
                    </a:lnTo>
                    <a:lnTo>
                      <a:pt x="0" y="6"/>
                    </a:lnTo>
                    <a:lnTo>
                      <a:pt x="0" y="7"/>
                    </a:lnTo>
                    <a:lnTo>
                      <a:pt x="1" y="7"/>
                    </a:lnTo>
                    <a:lnTo>
                      <a:pt x="2" y="7"/>
                    </a:lnTo>
                    <a:lnTo>
                      <a:pt x="3" y="7"/>
                    </a:lnTo>
                    <a:lnTo>
                      <a:pt x="4" y="7"/>
                    </a:lnTo>
                    <a:lnTo>
                      <a:pt x="5" y="7"/>
                    </a:lnTo>
                    <a:lnTo>
                      <a:pt x="6" y="7"/>
                    </a:lnTo>
                    <a:lnTo>
                      <a:pt x="7" y="6"/>
                    </a:lnTo>
                    <a:lnTo>
                      <a:pt x="7" y="5"/>
                    </a:lnTo>
                    <a:lnTo>
                      <a:pt x="8" y="5"/>
                    </a:lnTo>
                    <a:lnTo>
                      <a:pt x="9" y="5"/>
                    </a:lnTo>
                    <a:lnTo>
                      <a:pt x="9" y="4"/>
                    </a:lnTo>
                    <a:lnTo>
                      <a:pt x="8" y="4"/>
                    </a:lnTo>
                    <a:lnTo>
                      <a:pt x="9" y="4"/>
                    </a:lnTo>
                    <a:lnTo>
                      <a:pt x="9"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1109" name="Baja_California_Norte"/>
              <p:cNvGrpSpPr>
                <a:grpSpLocks noChangeAspect="1"/>
              </p:cNvGrpSpPr>
              <p:nvPr/>
            </p:nvGrpSpPr>
            <p:grpSpPr bwMode="auto">
              <a:xfrm>
                <a:off x="769" y="1138"/>
                <a:ext cx="51" cy="48"/>
                <a:chOff x="769" y="1138"/>
                <a:chExt cx="51" cy="48"/>
              </a:xfrm>
            </p:grpSpPr>
            <p:sp>
              <p:nvSpPr>
                <p:cNvPr id="21147" name="D4"/>
                <p:cNvSpPr>
                  <a:spLocks noChangeAspect="1"/>
                </p:cNvSpPr>
                <p:nvPr/>
              </p:nvSpPr>
              <p:spPr bwMode="auto">
                <a:xfrm>
                  <a:off x="779" y="1138"/>
                  <a:ext cx="41" cy="48"/>
                </a:xfrm>
                <a:custGeom>
                  <a:avLst/>
                  <a:gdLst>
                    <a:gd name="T0" fmla="*/ 40 w 41"/>
                    <a:gd name="T1" fmla="*/ 43 h 48"/>
                    <a:gd name="T2" fmla="*/ 38 w 41"/>
                    <a:gd name="T3" fmla="*/ 42 h 48"/>
                    <a:gd name="T4" fmla="*/ 37 w 41"/>
                    <a:gd name="T5" fmla="*/ 40 h 48"/>
                    <a:gd name="T6" fmla="*/ 35 w 41"/>
                    <a:gd name="T7" fmla="*/ 39 h 48"/>
                    <a:gd name="T8" fmla="*/ 33 w 41"/>
                    <a:gd name="T9" fmla="*/ 36 h 48"/>
                    <a:gd name="T10" fmla="*/ 32 w 41"/>
                    <a:gd name="T11" fmla="*/ 34 h 48"/>
                    <a:gd name="T12" fmla="*/ 29 w 41"/>
                    <a:gd name="T13" fmla="*/ 32 h 48"/>
                    <a:gd name="T14" fmla="*/ 27 w 41"/>
                    <a:gd name="T15" fmla="*/ 30 h 48"/>
                    <a:gd name="T16" fmla="*/ 25 w 41"/>
                    <a:gd name="T17" fmla="*/ 27 h 48"/>
                    <a:gd name="T18" fmla="*/ 24 w 41"/>
                    <a:gd name="T19" fmla="*/ 23 h 48"/>
                    <a:gd name="T20" fmla="*/ 24 w 41"/>
                    <a:gd name="T21" fmla="*/ 18 h 48"/>
                    <a:gd name="T22" fmla="*/ 22 w 41"/>
                    <a:gd name="T23" fmla="*/ 14 h 48"/>
                    <a:gd name="T24" fmla="*/ 22 w 41"/>
                    <a:gd name="T25" fmla="*/ 11 h 48"/>
                    <a:gd name="T26" fmla="*/ 21 w 41"/>
                    <a:gd name="T27" fmla="*/ 8 h 48"/>
                    <a:gd name="T28" fmla="*/ 20 w 41"/>
                    <a:gd name="T29" fmla="*/ 5 h 48"/>
                    <a:gd name="T30" fmla="*/ 21 w 41"/>
                    <a:gd name="T31" fmla="*/ 2 h 48"/>
                    <a:gd name="T32" fmla="*/ 21 w 41"/>
                    <a:gd name="T33" fmla="*/ 0 h 48"/>
                    <a:gd name="T34" fmla="*/ 18 w 41"/>
                    <a:gd name="T35" fmla="*/ 0 h 48"/>
                    <a:gd name="T36" fmla="*/ 16 w 41"/>
                    <a:gd name="T37" fmla="*/ 1 h 48"/>
                    <a:gd name="T38" fmla="*/ 13 w 41"/>
                    <a:gd name="T39" fmla="*/ 1 h 48"/>
                    <a:gd name="T40" fmla="*/ 10 w 41"/>
                    <a:gd name="T41" fmla="*/ 1 h 48"/>
                    <a:gd name="T42" fmla="*/ 7 w 41"/>
                    <a:gd name="T43" fmla="*/ 1 h 48"/>
                    <a:gd name="T44" fmla="*/ 4 w 41"/>
                    <a:gd name="T45" fmla="*/ 2 h 48"/>
                    <a:gd name="T46" fmla="*/ 1 w 41"/>
                    <a:gd name="T47" fmla="*/ 2 h 48"/>
                    <a:gd name="T48" fmla="*/ 2 w 41"/>
                    <a:gd name="T49" fmla="*/ 4 h 48"/>
                    <a:gd name="T50" fmla="*/ 3 w 41"/>
                    <a:gd name="T51" fmla="*/ 7 h 48"/>
                    <a:gd name="T52" fmla="*/ 5 w 41"/>
                    <a:gd name="T53" fmla="*/ 8 h 48"/>
                    <a:gd name="T54" fmla="*/ 5 w 41"/>
                    <a:gd name="T55" fmla="*/ 11 h 48"/>
                    <a:gd name="T56" fmla="*/ 6 w 41"/>
                    <a:gd name="T57" fmla="*/ 13 h 48"/>
                    <a:gd name="T58" fmla="*/ 8 w 41"/>
                    <a:gd name="T59" fmla="*/ 16 h 48"/>
                    <a:gd name="T60" fmla="*/ 9 w 41"/>
                    <a:gd name="T61" fmla="*/ 19 h 48"/>
                    <a:gd name="T62" fmla="*/ 11 w 41"/>
                    <a:gd name="T63" fmla="*/ 22 h 48"/>
                    <a:gd name="T64" fmla="*/ 12 w 41"/>
                    <a:gd name="T65" fmla="*/ 24 h 48"/>
                    <a:gd name="T66" fmla="*/ 13 w 41"/>
                    <a:gd name="T67" fmla="*/ 24 h 48"/>
                    <a:gd name="T68" fmla="*/ 13 w 41"/>
                    <a:gd name="T69" fmla="*/ 28 h 48"/>
                    <a:gd name="T70" fmla="*/ 14 w 41"/>
                    <a:gd name="T71" fmla="*/ 30 h 48"/>
                    <a:gd name="T72" fmla="*/ 17 w 41"/>
                    <a:gd name="T73" fmla="*/ 32 h 48"/>
                    <a:gd name="T74" fmla="*/ 19 w 41"/>
                    <a:gd name="T75" fmla="*/ 34 h 48"/>
                    <a:gd name="T76" fmla="*/ 22 w 41"/>
                    <a:gd name="T77" fmla="*/ 35 h 48"/>
                    <a:gd name="T78" fmla="*/ 24 w 41"/>
                    <a:gd name="T79" fmla="*/ 38 h 48"/>
                    <a:gd name="T80" fmla="*/ 26 w 41"/>
                    <a:gd name="T81" fmla="*/ 39 h 48"/>
                    <a:gd name="T82" fmla="*/ 28 w 41"/>
                    <a:gd name="T83" fmla="*/ 42 h 48"/>
                    <a:gd name="T84" fmla="*/ 29 w 41"/>
                    <a:gd name="T85" fmla="*/ 45 h 48"/>
                    <a:gd name="T86" fmla="*/ 29 w 41"/>
                    <a:gd name="T87" fmla="*/ 47 h 48"/>
                    <a:gd name="T88" fmla="*/ 41 w 41"/>
                    <a:gd name="T89" fmla="*/ 44 h 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
                    <a:gd name="T136" fmla="*/ 0 h 48"/>
                    <a:gd name="T137" fmla="*/ 41 w 41"/>
                    <a:gd name="T138" fmla="*/ 48 h 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 h="48">
                      <a:moveTo>
                        <a:pt x="41" y="44"/>
                      </a:moveTo>
                      <a:lnTo>
                        <a:pt x="40" y="44"/>
                      </a:lnTo>
                      <a:lnTo>
                        <a:pt x="40" y="43"/>
                      </a:lnTo>
                      <a:lnTo>
                        <a:pt x="39" y="44"/>
                      </a:lnTo>
                      <a:lnTo>
                        <a:pt x="39" y="43"/>
                      </a:lnTo>
                      <a:lnTo>
                        <a:pt x="38" y="42"/>
                      </a:lnTo>
                      <a:lnTo>
                        <a:pt x="38" y="41"/>
                      </a:lnTo>
                      <a:lnTo>
                        <a:pt x="38" y="40"/>
                      </a:lnTo>
                      <a:lnTo>
                        <a:pt x="37" y="40"/>
                      </a:lnTo>
                      <a:lnTo>
                        <a:pt x="36" y="40"/>
                      </a:lnTo>
                      <a:lnTo>
                        <a:pt x="36" y="39"/>
                      </a:lnTo>
                      <a:lnTo>
                        <a:pt x="35" y="39"/>
                      </a:lnTo>
                      <a:lnTo>
                        <a:pt x="34" y="38"/>
                      </a:lnTo>
                      <a:lnTo>
                        <a:pt x="34" y="37"/>
                      </a:lnTo>
                      <a:lnTo>
                        <a:pt x="33" y="36"/>
                      </a:lnTo>
                      <a:lnTo>
                        <a:pt x="33" y="35"/>
                      </a:lnTo>
                      <a:lnTo>
                        <a:pt x="33" y="34"/>
                      </a:lnTo>
                      <a:lnTo>
                        <a:pt x="32" y="34"/>
                      </a:lnTo>
                      <a:lnTo>
                        <a:pt x="31" y="33"/>
                      </a:lnTo>
                      <a:lnTo>
                        <a:pt x="30" y="32"/>
                      </a:lnTo>
                      <a:lnTo>
                        <a:pt x="29" y="32"/>
                      </a:lnTo>
                      <a:lnTo>
                        <a:pt x="29" y="31"/>
                      </a:lnTo>
                      <a:lnTo>
                        <a:pt x="28" y="30"/>
                      </a:lnTo>
                      <a:lnTo>
                        <a:pt x="27" y="30"/>
                      </a:lnTo>
                      <a:lnTo>
                        <a:pt x="27" y="29"/>
                      </a:lnTo>
                      <a:lnTo>
                        <a:pt x="26" y="28"/>
                      </a:lnTo>
                      <a:lnTo>
                        <a:pt x="25" y="27"/>
                      </a:lnTo>
                      <a:lnTo>
                        <a:pt x="25" y="26"/>
                      </a:lnTo>
                      <a:lnTo>
                        <a:pt x="24" y="24"/>
                      </a:lnTo>
                      <a:lnTo>
                        <a:pt x="24" y="23"/>
                      </a:lnTo>
                      <a:lnTo>
                        <a:pt x="24" y="21"/>
                      </a:lnTo>
                      <a:lnTo>
                        <a:pt x="24" y="20"/>
                      </a:lnTo>
                      <a:lnTo>
                        <a:pt x="24" y="18"/>
                      </a:lnTo>
                      <a:lnTo>
                        <a:pt x="23" y="17"/>
                      </a:lnTo>
                      <a:lnTo>
                        <a:pt x="22" y="16"/>
                      </a:lnTo>
                      <a:lnTo>
                        <a:pt x="22" y="14"/>
                      </a:lnTo>
                      <a:lnTo>
                        <a:pt x="22" y="13"/>
                      </a:lnTo>
                      <a:lnTo>
                        <a:pt x="22" y="12"/>
                      </a:lnTo>
                      <a:lnTo>
                        <a:pt x="22" y="11"/>
                      </a:lnTo>
                      <a:lnTo>
                        <a:pt x="22" y="10"/>
                      </a:lnTo>
                      <a:lnTo>
                        <a:pt x="22" y="9"/>
                      </a:lnTo>
                      <a:lnTo>
                        <a:pt x="21" y="8"/>
                      </a:lnTo>
                      <a:lnTo>
                        <a:pt x="21" y="7"/>
                      </a:lnTo>
                      <a:lnTo>
                        <a:pt x="20" y="6"/>
                      </a:lnTo>
                      <a:lnTo>
                        <a:pt x="20" y="5"/>
                      </a:lnTo>
                      <a:lnTo>
                        <a:pt x="20" y="4"/>
                      </a:lnTo>
                      <a:lnTo>
                        <a:pt x="21" y="3"/>
                      </a:lnTo>
                      <a:lnTo>
                        <a:pt x="21" y="2"/>
                      </a:lnTo>
                      <a:lnTo>
                        <a:pt x="21" y="1"/>
                      </a:lnTo>
                      <a:lnTo>
                        <a:pt x="22" y="0"/>
                      </a:lnTo>
                      <a:lnTo>
                        <a:pt x="21" y="0"/>
                      </a:lnTo>
                      <a:lnTo>
                        <a:pt x="20" y="0"/>
                      </a:lnTo>
                      <a:lnTo>
                        <a:pt x="19" y="0"/>
                      </a:lnTo>
                      <a:lnTo>
                        <a:pt x="18" y="0"/>
                      </a:lnTo>
                      <a:lnTo>
                        <a:pt x="17" y="0"/>
                      </a:lnTo>
                      <a:lnTo>
                        <a:pt x="16" y="0"/>
                      </a:lnTo>
                      <a:lnTo>
                        <a:pt x="16" y="1"/>
                      </a:lnTo>
                      <a:lnTo>
                        <a:pt x="15" y="1"/>
                      </a:lnTo>
                      <a:lnTo>
                        <a:pt x="14" y="1"/>
                      </a:lnTo>
                      <a:lnTo>
                        <a:pt x="13" y="1"/>
                      </a:lnTo>
                      <a:lnTo>
                        <a:pt x="12" y="1"/>
                      </a:lnTo>
                      <a:lnTo>
                        <a:pt x="11" y="1"/>
                      </a:lnTo>
                      <a:lnTo>
                        <a:pt x="10" y="1"/>
                      </a:lnTo>
                      <a:lnTo>
                        <a:pt x="9" y="1"/>
                      </a:lnTo>
                      <a:lnTo>
                        <a:pt x="8" y="1"/>
                      </a:lnTo>
                      <a:lnTo>
                        <a:pt x="7" y="1"/>
                      </a:lnTo>
                      <a:lnTo>
                        <a:pt x="6" y="1"/>
                      </a:lnTo>
                      <a:lnTo>
                        <a:pt x="5" y="1"/>
                      </a:lnTo>
                      <a:lnTo>
                        <a:pt x="4" y="2"/>
                      </a:lnTo>
                      <a:lnTo>
                        <a:pt x="3" y="2"/>
                      </a:lnTo>
                      <a:lnTo>
                        <a:pt x="2" y="2"/>
                      </a:lnTo>
                      <a:lnTo>
                        <a:pt x="1" y="2"/>
                      </a:lnTo>
                      <a:lnTo>
                        <a:pt x="0" y="2"/>
                      </a:lnTo>
                      <a:lnTo>
                        <a:pt x="2" y="3"/>
                      </a:lnTo>
                      <a:lnTo>
                        <a:pt x="2" y="4"/>
                      </a:lnTo>
                      <a:lnTo>
                        <a:pt x="2" y="5"/>
                      </a:lnTo>
                      <a:lnTo>
                        <a:pt x="3" y="6"/>
                      </a:lnTo>
                      <a:lnTo>
                        <a:pt x="3" y="7"/>
                      </a:lnTo>
                      <a:lnTo>
                        <a:pt x="4" y="7"/>
                      </a:lnTo>
                      <a:lnTo>
                        <a:pt x="4" y="8"/>
                      </a:lnTo>
                      <a:lnTo>
                        <a:pt x="5" y="8"/>
                      </a:lnTo>
                      <a:lnTo>
                        <a:pt x="5" y="9"/>
                      </a:lnTo>
                      <a:lnTo>
                        <a:pt x="5" y="10"/>
                      </a:lnTo>
                      <a:lnTo>
                        <a:pt x="5" y="11"/>
                      </a:lnTo>
                      <a:lnTo>
                        <a:pt x="5" y="12"/>
                      </a:lnTo>
                      <a:lnTo>
                        <a:pt x="6" y="12"/>
                      </a:lnTo>
                      <a:lnTo>
                        <a:pt x="6" y="13"/>
                      </a:lnTo>
                      <a:lnTo>
                        <a:pt x="7" y="14"/>
                      </a:lnTo>
                      <a:lnTo>
                        <a:pt x="8" y="15"/>
                      </a:lnTo>
                      <a:lnTo>
                        <a:pt x="8" y="16"/>
                      </a:lnTo>
                      <a:lnTo>
                        <a:pt x="9" y="17"/>
                      </a:lnTo>
                      <a:lnTo>
                        <a:pt x="9" y="18"/>
                      </a:lnTo>
                      <a:lnTo>
                        <a:pt x="9" y="19"/>
                      </a:lnTo>
                      <a:lnTo>
                        <a:pt x="10" y="19"/>
                      </a:lnTo>
                      <a:lnTo>
                        <a:pt x="11" y="20"/>
                      </a:lnTo>
                      <a:lnTo>
                        <a:pt x="11" y="22"/>
                      </a:lnTo>
                      <a:lnTo>
                        <a:pt x="11" y="23"/>
                      </a:lnTo>
                      <a:lnTo>
                        <a:pt x="11" y="24"/>
                      </a:lnTo>
                      <a:lnTo>
                        <a:pt x="12" y="24"/>
                      </a:lnTo>
                      <a:lnTo>
                        <a:pt x="12" y="23"/>
                      </a:lnTo>
                      <a:lnTo>
                        <a:pt x="12" y="24"/>
                      </a:lnTo>
                      <a:lnTo>
                        <a:pt x="13" y="24"/>
                      </a:lnTo>
                      <a:lnTo>
                        <a:pt x="13" y="25"/>
                      </a:lnTo>
                      <a:lnTo>
                        <a:pt x="13" y="27"/>
                      </a:lnTo>
                      <a:lnTo>
                        <a:pt x="13" y="28"/>
                      </a:lnTo>
                      <a:lnTo>
                        <a:pt x="14" y="28"/>
                      </a:lnTo>
                      <a:lnTo>
                        <a:pt x="14" y="29"/>
                      </a:lnTo>
                      <a:lnTo>
                        <a:pt x="14" y="30"/>
                      </a:lnTo>
                      <a:lnTo>
                        <a:pt x="15" y="31"/>
                      </a:lnTo>
                      <a:lnTo>
                        <a:pt x="16" y="31"/>
                      </a:lnTo>
                      <a:lnTo>
                        <a:pt x="17" y="32"/>
                      </a:lnTo>
                      <a:lnTo>
                        <a:pt x="18" y="32"/>
                      </a:lnTo>
                      <a:lnTo>
                        <a:pt x="19" y="33"/>
                      </a:lnTo>
                      <a:lnTo>
                        <a:pt x="19" y="34"/>
                      </a:lnTo>
                      <a:lnTo>
                        <a:pt x="20" y="34"/>
                      </a:lnTo>
                      <a:lnTo>
                        <a:pt x="21" y="34"/>
                      </a:lnTo>
                      <a:lnTo>
                        <a:pt x="22" y="35"/>
                      </a:lnTo>
                      <a:lnTo>
                        <a:pt x="22" y="36"/>
                      </a:lnTo>
                      <a:lnTo>
                        <a:pt x="23" y="37"/>
                      </a:lnTo>
                      <a:lnTo>
                        <a:pt x="24" y="38"/>
                      </a:lnTo>
                      <a:lnTo>
                        <a:pt x="25" y="38"/>
                      </a:lnTo>
                      <a:lnTo>
                        <a:pt x="25" y="39"/>
                      </a:lnTo>
                      <a:lnTo>
                        <a:pt x="26" y="39"/>
                      </a:lnTo>
                      <a:lnTo>
                        <a:pt x="27" y="40"/>
                      </a:lnTo>
                      <a:lnTo>
                        <a:pt x="27" y="41"/>
                      </a:lnTo>
                      <a:lnTo>
                        <a:pt x="28" y="42"/>
                      </a:lnTo>
                      <a:lnTo>
                        <a:pt x="29" y="43"/>
                      </a:lnTo>
                      <a:lnTo>
                        <a:pt x="29" y="44"/>
                      </a:lnTo>
                      <a:lnTo>
                        <a:pt x="29" y="45"/>
                      </a:lnTo>
                      <a:lnTo>
                        <a:pt x="29" y="46"/>
                      </a:lnTo>
                      <a:lnTo>
                        <a:pt x="30" y="46"/>
                      </a:lnTo>
                      <a:lnTo>
                        <a:pt x="29" y="47"/>
                      </a:lnTo>
                      <a:lnTo>
                        <a:pt x="29" y="48"/>
                      </a:lnTo>
                      <a:lnTo>
                        <a:pt x="41" y="45"/>
                      </a:lnTo>
                      <a:lnTo>
                        <a:pt x="41" y="4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8" name="D5"/>
                <p:cNvSpPr>
                  <a:spLocks noChangeAspect="1"/>
                </p:cNvSpPr>
                <p:nvPr/>
              </p:nvSpPr>
              <p:spPr bwMode="auto">
                <a:xfrm>
                  <a:off x="797" y="1182"/>
                  <a:ext cx="1" cy="4"/>
                </a:xfrm>
                <a:custGeom>
                  <a:avLst/>
                  <a:gdLst>
                    <a:gd name="T0" fmla="*/ 0 w 1"/>
                    <a:gd name="T1" fmla="*/ 1 h 4"/>
                    <a:gd name="T2" fmla="*/ 0 w 1"/>
                    <a:gd name="T3" fmla="*/ 2 h 4"/>
                    <a:gd name="T4" fmla="*/ 0 w 1"/>
                    <a:gd name="T5" fmla="*/ 3 h 4"/>
                    <a:gd name="T6" fmla="*/ 0 w 1"/>
                    <a:gd name="T7" fmla="*/ 4 h 4"/>
                    <a:gd name="T8" fmla="*/ 1 w 1"/>
                    <a:gd name="T9" fmla="*/ 4 h 4"/>
                    <a:gd name="T10" fmla="*/ 1 w 1"/>
                    <a:gd name="T11" fmla="*/ 3 h 4"/>
                    <a:gd name="T12" fmla="*/ 1 w 1"/>
                    <a:gd name="T13" fmla="*/ 2 h 4"/>
                    <a:gd name="T14" fmla="*/ 1 w 1"/>
                    <a:gd name="T15" fmla="*/ 1 h 4"/>
                    <a:gd name="T16" fmla="*/ 1 w 1"/>
                    <a:gd name="T17" fmla="*/ 0 h 4"/>
                    <a:gd name="T18" fmla="*/ 0 w 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4"/>
                    <a:gd name="T32" fmla="*/ 1 w 1"/>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4">
                      <a:moveTo>
                        <a:pt x="0" y="1"/>
                      </a:moveTo>
                      <a:lnTo>
                        <a:pt x="0" y="2"/>
                      </a:lnTo>
                      <a:lnTo>
                        <a:pt x="0" y="3"/>
                      </a:lnTo>
                      <a:lnTo>
                        <a:pt x="0" y="4"/>
                      </a:lnTo>
                      <a:lnTo>
                        <a:pt x="1" y="4"/>
                      </a:lnTo>
                      <a:lnTo>
                        <a:pt x="1" y="3"/>
                      </a:lnTo>
                      <a:lnTo>
                        <a:pt x="1" y="2"/>
                      </a:lnTo>
                      <a:lnTo>
                        <a:pt x="1"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9" name="D6"/>
                <p:cNvSpPr>
                  <a:spLocks noChangeAspect="1"/>
                </p:cNvSpPr>
                <p:nvPr/>
              </p:nvSpPr>
              <p:spPr bwMode="auto">
                <a:xfrm>
                  <a:off x="769" y="1175"/>
                  <a:ext cx="1" cy="2"/>
                </a:xfrm>
                <a:custGeom>
                  <a:avLst/>
                  <a:gdLst>
                    <a:gd name="T0" fmla="*/ 0 w 1"/>
                    <a:gd name="T1" fmla="*/ 0 h 2"/>
                    <a:gd name="T2" fmla="*/ 0 w 1"/>
                    <a:gd name="T3" fmla="*/ 1 h 2"/>
                    <a:gd name="T4" fmla="*/ 0 w 1"/>
                    <a:gd name="T5" fmla="*/ 2 h 2"/>
                    <a:gd name="T6" fmla="*/ 0 w 1"/>
                    <a:gd name="T7" fmla="*/ 1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1"/>
                      </a:lnTo>
                      <a:lnTo>
                        <a:pt x="0" y="2"/>
                      </a:lnTo>
                      <a:lnTo>
                        <a:pt x="0" y="1"/>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110" name="Baja_California_Sur"/>
              <p:cNvSpPr>
                <a:spLocks noChangeAspect="1"/>
              </p:cNvSpPr>
              <p:nvPr/>
            </p:nvSpPr>
            <p:spPr bwMode="auto">
              <a:xfrm>
                <a:off x="800" y="1183"/>
                <a:ext cx="51" cy="54"/>
              </a:xfrm>
              <a:custGeom>
                <a:avLst/>
                <a:gdLst>
                  <a:gd name="T0" fmla="*/ 7 w 51"/>
                  <a:gd name="T1" fmla="*/ 4 h 54"/>
                  <a:gd name="T2" fmla="*/ 5 w 51"/>
                  <a:gd name="T3" fmla="*/ 5 h 54"/>
                  <a:gd name="T4" fmla="*/ 0 w 51"/>
                  <a:gd name="T5" fmla="*/ 5 h 54"/>
                  <a:gd name="T6" fmla="*/ 2 w 51"/>
                  <a:gd name="T7" fmla="*/ 7 h 54"/>
                  <a:gd name="T8" fmla="*/ 5 w 51"/>
                  <a:gd name="T9" fmla="*/ 9 h 54"/>
                  <a:gd name="T10" fmla="*/ 6 w 51"/>
                  <a:gd name="T11" fmla="*/ 11 h 54"/>
                  <a:gd name="T12" fmla="*/ 9 w 51"/>
                  <a:gd name="T13" fmla="*/ 13 h 54"/>
                  <a:gd name="T14" fmla="*/ 11 w 51"/>
                  <a:gd name="T15" fmla="*/ 14 h 54"/>
                  <a:gd name="T16" fmla="*/ 14 w 51"/>
                  <a:gd name="T17" fmla="*/ 16 h 54"/>
                  <a:gd name="T18" fmla="*/ 16 w 51"/>
                  <a:gd name="T19" fmla="*/ 14 h 54"/>
                  <a:gd name="T20" fmla="*/ 17 w 51"/>
                  <a:gd name="T21" fmla="*/ 15 h 54"/>
                  <a:gd name="T22" fmla="*/ 18 w 51"/>
                  <a:gd name="T23" fmla="*/ 17 h 54"/>
                  <a:gd name="T24" fmla="*/ 21 w 51"/>
                  <a:gd name="T25" fmla="*/ 20 h 54"/>
                  <a:gd name="T26" fmla="*/ 24 w 51"/>
                  <a:gd name="T27" fmla="*/ 21 h 54"/>
                  <a:gd name="T28" fmla="*/ 26 w 51"/>
                  <a:gd name="T29" fmla="*/ 25 h 54"/>
                  <a:gd name="T30" fmla="*/ 26 w 51"/>
                  <a:gd name="T31" fmla="*/ 29 h 54"/>
                  <a:gd name="T32" fmla="*/ 26 w 51"/>
                  <a:gd name="T33" fmla="*/ 33 h 54"/>
                  <a:gd name="T34" fmla="*/ 26 w 51"/>
                  <a:gd name="T35" fmla="*/ 35 h 54"/>
                  <a:gd name="T36" fmla="*/ 27 w 51"/>
                  <a:gd name="T37" fmla="*/ 35 h 54"/>
                  <a:gd name="T38" fmla="*/ 29 w 51"/>
                  <a:gd name="T39" fmla="*/ 37 h 54"/>
                  <a:gd name="T40" fmla="*/ 31 w 51"/>
                  <a:gd name="T41" fmla="*/ 38 h 54"/>
                  <a:gd name="T42" fmla="*/ 35 w 51"/>
                  <a:gd name="T43" fmla="*/ 41 h 54"/>
                  <a:gd name="T44" fmla="*/ 38 w 51"/>
                  <a:gd name="T45" fmla="*/ 44 h 54"/>
                  <a:gd name="T46" fmla="*/ 41 w 51"/>
                  <a:gd name="T47" fmla="*/ 46 h 54"/>
                  <a:gd name="T48" fmla="*/ 44 w 51"/>
                  <a:gd name="T49" fmla="*/ 50 h 54"/>
                  <a:gd name="T50" fmla="*/ 47 w 51"/>
                  <a:gd name="T51" fmla="*/ 54 h 54"/>
                  <a:gd name="T52" fmla="*/ 50 w 51"/>
                  <a:gd name="T53" fmla="*/ 51 h 54"/>
                  <a:gd name="T54" fmla="*/ 51 w 51"/>
                  <a:gd name="T55" fmla="*/ 47 h 54"/>
                  <a:gd name="T56" fmla="*/ 48 w 51"/>
                  <a:gd name="T57" fmla="*/ 44 h 54"/>
                  <a:gd name="T58" fmla="*/ 47 w 51"/>
                  <a:gd name="T59" fmla="*/ 42 h 54"/>
                  <a:gd name="T60" fmla="*/ 47 w 51"/>
                  <a:gd name="T61" fmla="*/ 43 h 54"/>
                  <a:gd name="T62" fmla="*/ 45 w 51"/>
                  <a:gd name="T63" fmla="*/ 41 h 54"/>
                  <a:gd name="T64" fmla="*/ 43 w 51"/>
                  <a:gd name="T65" fmla="*/ 40 h 54"/>
                  <a:gd name="T66" fmla="*/ 41 w 51"/>
                  <a:gd name="T67" fmla="*/ 41 h 54"/>
                  <a:gd name="T68" fmla="*/ 39 w 51"/>
                  <a:gd name="T69" fmla="*/ 38 h 54"/>
                  <a:gd name="T70" fmla="*/ 39 w 51"/>
                  <a:gd name="T71" fmla="*/ 34 h 54"/>
                  <a:gd name="T72" fmla="*/ 37 w 51"/>
                  <a:gd name="T73" fmla="*/ 31 h 54"/>
                  <a:gd name="T74" fmla="*/ 37 w 51"/>
                  <a:gd name="T75" fmla="*/ 28 h 54"/>
                  <a:gd name="T76" fmla="*/ 35 w 51"/>
                  <a:gd name="T77" fmla="*/ 26 h 54"/>
                  <a:gd name="T78" fmla="*/ 34 w 51"/>
                  <a:gd name="T79" fmla="*/ 22 h 54"/>
                  <a:gd name="T80" fmla="*/ 33 w 51"/>
                  <a:gd name="T81" fmla="*/ 19 h 54"/>
                  <a:gd name="T82" fmla="*/ 30 w 51"/>
                  <a:gd name="T83" fmla="*/ 15 h 54"/>
                  <a:gd name="T84" fmla="*/ 29 w 51"/>
                  <a:gd name="T85" fmla="*/ 17 h 54"/>
                  <a:gd name="T86" fmla="*/ 29 w 51"/>
                  <a:gd name="T87" fmla="*/ 17 h 54"/>
                  <a:gd name="T88" fmla="*/ 28 w 51"/>
                  <a:gd name="T89" fmla="*/ 13 h 54"/>
                  <a:gd name="T90" fmla="*/ 26 w 51"/>
                  <a:gd name="T91" fmla="*/ 12 h 54"/>
                  <a:gd name="T92" fmla="*/ 25 w 51"/>
                  <a:gd name="T93" fmla="*/ 10 h 54"/>
                  <a:gd name="T94" fmla="*/ 22 w 51"/>
                  <a:gd name="T95" fmla="*/ 6 h 54"/>
                  <a:gd name="T96" fmla="*/ 21 w 51"/>
                  <a:gd name="T97" fmla="*/ 3 h 54"/>
                  <a:gd name="T98" fmla="*/ 8 w 51"/>
                  <a:gd name="T99" fmla="*/ 3 h 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
                  <a:gd name="T151" fmla="*/ 0 h 54"/>
                  <a:gd name="T152" fmla="*/ 51 w 51"/>
                  <a:gd name="T153" fmla="*/ 54 h 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 h="54">
                    <a:moveTo>
                      <a:pt x="8" y="3"/>
                    </a:moveTo>
                    <a:lnTo>
                      <a:pt x="7" y="3"/>
                    </a:lnTo>
                    <a:lnTo>
                      <a:pt x="7" y="4"/>
                    </a:lnTo>
                    <a:lnTo>
                      <a:pt x="7" y="5"/>
                    </a:lnTo>
                    <a:lnTo>
                      <a:pt x="6" y="4"/>
                    </a:lnTo>
                    <a:lnTo>
                      <a:pt x="5" y="5"/>
                    </a:lnTo>
                    <a:lnTo>
                      <a:pt x="3" y="5"/>
                    </a:lnTo>
                    <a:lnTo>
                      <a:pt x="1" y="5"/>
                    </a:lnTo>
                    <a:lnTo>
                      <a:pt x="0" y="5"/>
                    </a:lnTo>
                    <a:lnTo>
                      <a:pt x="0" y="6"/>
                    </a:lnTo>
                    <a:lnTo>
                      <a:pt x="1" y="6"/>
                    </a:lnTo>
                    <a:lnTo>
                      <a:pt x="2" y="7"/>
                    </a:lnTo>
                    <a:lnTo>
                      <a:pt x="3" y="8"/>
                    </a:lnTo>
                    <a:lnTo>
                      <a:pt x="4" y="8"/>
                    </a:lnTo>
                    <a:lnTo>
                      <a:pt x="5" y="9"/>
                    </a:lnTo>
                    <a:lnTo>
                      <a:pt x="5" y="10"/>
                    </a:lnTo>
                    <a:lnTo>
                      <a:pt x="5" y="11"/>
                    </a:lnTo>
                    <a:lnTo>
                      <a:pt x="6" y="11"/>
                    </a:lnTo>
                    <a:lnTo>
                      <a:pt x="7" y="11"/>
                    </a:lnTo>
                    <a:lnTo>
                      <a:pt x="8" y="12"/>
                    </a:lnTo>
                    <a:lnTo>
                      <a:pt x="9" y="13"/>
                    </a:lnTo>
                    <a:lnTo>
                      <a:pt x="10" y="13"/>
                    </a:lnTo>
                    <a:lnTo>
                      <a:pt x="11" y="13"/>
                    </a:lnTo>
                    <a:lnTo>
                      <a:pt x="11" y="14"/>
                    </a:lnTo>
                    <a:lnTo>
                      <a:pt x="12" y="15"/>
                    </a:lnTo>
                    <a:lnTo>
                      <a:pt x="13" y="15"/>
                    </a:lnTo>
                    <a:lnTo>
                      <a:pt x="14" y="16"/>
                    </a:lnTo>
                    <a:lnTo>
                      <a:pt x="15" y="16"/>
                    </a:lnTo>
                    <a:lnTo>
                      <a:pt x="16" y="15"/>
                    </a:lnTo>
                    <a:lnTo>
                      <a:pt x="16" y="14"/>
                    </a:lnTo>
                    <a:lnTo>
                      <a:pt x="17" y="13"/>
                    </a:lnTo>
                    <a:lnTo>
                      <a:pt x="17" y="14"/>
                    </a:lnTo>
                    <a:lnTo>
                      <a:pt x="17" y="15"/>
                    </a:lnTo>
                    <a:lnTo>
                      <a:pt x="17" y="16"/>
                    </a:lnTo>
                    <a:lnTo>
                      <a:pt x="18" y="16"/>
                    </a:lnTo>
                    <a:lnTo>
                      <a:pt x="18" y="17"/>
                    </a:lnTo>
                    <a:lnTo>
                      <a:pt x="19" y="18"/>
                    </a:lnTo>
                    <a:lnTo>
                      <a:pt x="20" y="19"/>
                    </a:lnTo>
                    <a:lnTo>
                      <a:pt x="21" y="20"/>
                    </a:lnTo>
                    <a:lnTo>
                      <a:pt x="22" y="20"/>
                    </a:lnTo>
                    <a:lnTo>
                      <a:pt x="23" y="21"/>
                    </a:lnTo>
                    <a:lnTo>
                      <a:pt x="24" y="21"/>
                    </a:lnTo>
                    <a:lnTo>
                      <a:pt x="24" y="22"/>
                    </a:lnTo>
                    <a:lnTo>
                      <a:pt x="25" y="24"/>
                    </a:lnTo>
                    <a:lnTo>
                      <a:pt x="26" y="25"/>
                    </a:lnTo>
                    <a:lnTo>
                      <a:pt x="26" y="27"/>
                    </a:lnTo>
                    <a:lnTo>
                      <a:pt x="26" y="28"/>
                    </a:lnTo>
                    <a:lnTo>
                      <a:pt x="26" y="29"/>
                    </a:lnTo>
                    <a:lnTo>
                      <a:pt x="26" y="30"/>
                    </a:lnTo>
                    <a:lnTo>
                      <a:pt x="26" y="32"/>
                    </a:lnTo>
                    <a:lnTo>
                      <a:pt x="26" y="33"/>
                    </a:lnTo>
                    <a:lnTo>
                      <a:pt x="25" y="34"/>
                    </a:lnTo>
                    <a:lnTo>
                      <a:pt x="25" y="35"/>
                    </a:lnTo>
                    <a:lnTo>
                      <a:pt x="26" y="35"/>
                    </a:lnTo>
                    <a:lnTo>
                      <a:pt x="26" y="34"/>
                    </a:lnTo>
                    <a:lnTo>
                      <a:pt x="26" y="35"/>
                    </a:lnTo>
                    <a:lnTo>
                      <a:pt x="27" y="35"/>
                    </a:lnTo>
                    <a:lnTo>
                      <a:pt x="28" y="35"/>
                    </a:lnTo>
                    <a:lnTo>
                      <a:pt x="28" y="36"/>
                    </a:lnTo>
                    <a:lnTo>
                      <a:pt x="29" y="37"/>
                    </a:lnTo>
                    <a:lnTo>
                      <a:pt x="30" y="37"/>
                    </a:lnTo>
                    <a:lnTo>
                      <a:pt x="31" y="37"/>
                    </a:lnTo>
                    <a:lnTo>
                      <a:pt x="31" y="38"/>
                    </a:lnTo>
                    <a:lnTo>
                      <a:pt x="32" y="39"/>
                    </a:lnTo>
                    <a:lnTo>
                      <a:pt x="33" y="40"/>
                    </a:lnTo>
                    <a:lnTo>
                      <a:pt x="35" y="41"/>
                    </a:lnTo>
                    <a:lnTo>
                      <a:pt x="36" y="42"/>
                    </a:lnTo>
                    <a:lnTo>
                      <a:pt x="37" y="43"/>
                    </a:lnTo>
                    <a:lnTo>
                      <a:pt x="38" y="44"/>
                    </a:lnTo>
                    <a:lnTo>
                      <a:pt x="39" y="45"/>
                    </a:lnTo>
                    <a:lnTo>
                      <a:pt x="40" y="46"/>
                    </a:lnTo>
                    <a:lnTo>
                      <a:pt x="41" y="46"/>
                    </a:lnTo>
                    <a:lnTo>
                      <a:pt x="42" y="47"/>
                    </a:lnTo>
                    <a:lnTo>
                      <a:pt x="43" y="48"/>
                    </a:lnTo>
                    <a:lnTo>
                      <a:pt x="44" y="50"/>
                    </a:lnTo>
                    <a:lnTo>
                      <a:pt x="45" y="52"/>
                    </a:lnTo>
                    <a:lnTo>
                      <a:pt x="46" y="53"/>
                    </a:lnTo>
                    <a:lnTo>
                      <a:pt x="47" y="54"/>
                    </a:lnTo>
                    <a:lnTo>
                      <a:pt x="48" y="53"/>
                    </a:lnTo>
                    <a:lnTo>
                      <a:pt x="49" y="52"/>
                    </a:lnTo>
                    <a:lnTo>
                      <a:pt x="50" y="51"/>
                    </a:lnTo>
                    <a:lnTo>
                      <a:pt x="51" y="50"/>
                    </a:lnTo>
                    <a:lnTo>
                      <a:pt x="51" y="48"/>
                    </a:lnTo>
                    <a:lnTo>
                      <a:pt x="51" y="47"/>
                    </a:lnTo>
                    <a:lnTo>
                      <a:pt x="49" y="46"/>
                    </a:lnTo>
                    <a:lnTo>
                      <a:pt x="49" y="45"/>
                    </a:lnTo>
                    <a:lnTo>
                      <a:pt x="48" y="44"/>
                    </a:lnTo>
                    <a:lnTo>
                      <a:pt x="48" y="43"/>
                    </a:lnTo>
                    <a:lnTo>
                      <a:pt x="47" y="43"/>
                    </a:lnTo>
                    <a:lnTo>
                      <a:pt x="47" y="42"/>
                    </a:lnTo>
                    <a:lnTo>
                      <a:pt x="48" y="42"/>
                    </a:lnTo>
                    <a:lnTo>
                      <a:pt x="47" y="42"/>
                    </a:lnTo>
                    <a:lnTo>
                      <a:pt x="47" y="43"/>
                    </a:lnTo>
                    <a:lnTo>
                      <a:pt x="46" y="43"/>
                    </a:lnTo>
                    <a:lnTo>
                      <a:pt x="45" y="42"/>
                    </a:lnTo>
                    <a:lnTo>
                      <a:pt x="45" y="41"/>
                    </a:lnTo>
                    <a:lnTo>
                      <a:pt x="45" y="40"/>
                    </a:lnTo>
                    <a:lnTo>
                      <a:pt x="44" y="40"/>
                    </a:lnTo>
                    <a:lnTo>
                      <a:pt x="43" y="40"/>
                    </a:lnTo>
                    <a:lnTo>
                      <a:pt x="43" y="41"/>
                    </a:lnTo>
                    <a:lnTo>
                      <a:pt x="42" y="41"/>
                    </a:lnTo>
                    <a:lnTo>
                      <a:pt x="41" y="41"/>
                    </a:lnTo>
                    <a:lnTo>
                      <a:pt x="40" y="40"/>
                    </a:lnTo>
                    <a:lnTo>
                      <a:pt x="40" y="39"/>
                    </a:lnTo>
                    <a:lnTo>
                      <a:pt x="39" y="38"/>
                    </a:lnTo>
                    <a:lnTo>
                      <a:pt x="39" y="37"/>
                    </a:lnTo>
                    <a:lnTo>
                      <a:pt x="39" y="36"/>
                    </a:lnTo>
                    <a:lnTo>
                      <a:pt x="39" y="34"/>
                    </a:lnTo>
                    <a:lnTo>
                      <a:pt x="38" y="33"/>
                    </a:lnTo>
                    <a:lnTo>
                      <a:pt x="38" y="32"/>
                    </a:lnTo>
                    <a:lnTo>
                      <a:pt x="37" y="31"/>
                    </a:lnTo>
                    <a:lnTo>
                      <a:pt x="37" y="30"/>
                    </a:lnTo>
                    <a:lnTo>
                      <a:pt x="37" y="29"/>
                    </a:lnTo>
                    <a:lnTo>
                      <a:pt x="37" y="28"/>
                    </a:lnTo>
                    <a:lnTo>
                      <a:pt x="36" y="28"/>
                    </a:lnTo>
                    <a:lnTo>
                      <a:pt x="35" y="27"/>
                    </a:lnTo>
                    <a:lnTo>
                      <a:pt x="35" y="26"/>
                    </a:lnTo>
                    <a:lnTo>
                      <a:pt x="34" y="25"/>
                    </a:lnTo>
                    <a:lnTo>
                      <a:pt x="34" y="24"/>
                    </a:lnTo>
                    <a:lnTo>
                      <a:pt x="34" y="22"/>
                    </a:lnTo>
                    <a:lnTo>
                      <a:pt x="33" y="21"/>
                    </a:lnTo>
                    <a:lnTo>
                      <a:pt x="33" y="20"/>
                    </a:lnTo>
                    <a:lnTo>
                      <a:pt x="33" y="19"/>
                    </a:lnTo>
                    <a:lnTo>
                      <a:pt x="32" y="18"/>
                    </a:lnTo>
                    <a:lnTo>
                      <a:pt x="31" y="16"/>
                    </a:lnTo>
                    <a:lnTo>
                      <a:pt x="30" y="15"/>
                    </a:lnTo>
                    <a:lnTo>
                      <a:pt x="29" y="15"/>
                    </a:lnTo>
                    <a:lnTo>
                      <a:pt x="29" y="16"/>
                    </a:lnTo>
                    <a:lnTo>
                      <a:pt x="29" y="17"/>
                    </a:lnTo>
                    <a:lnTo>
                      <a:pt x="30" y="18"/>
                    </a:lnTo>
                    <a:lnTo>
                      <a:pt x="29" y="18"/>
                    </a:lnTo>
                    <a:lnTo>
                      <a:pt x="29" y="17"/>
                    </a:lnTo>
                    <a:lnTo>
                      <a:pt x="28" y="15"/>
                    </a:lnTo>
                    <a:lnTo>
                      <a:pt x="28" y="14"/>
                    </a:lnTo>
                    <a:lnTo>
                      <a:pt x="28" y="13"/>
                    </a:lnTo>
                    <a:lnTo>
                      <a:pt x="27" y="13"/>
                    </a:lnTo>
                    <a:lnTo>
                      <a:pt x="27" y="12"/>
                    </a:lnTo>
                    <a:lnTo>
                      <a:pt x="26" y="12"/>
                    </a:lnTo>
                    <a:lnTo>
                      <a:pt x="26" y="11"/>
                    </a:lnTo>
                    <a:lnTo>
                      <a:pt x="25" y="11"/>
                    </a:lnTo>
                    <a:lnTo>
                      <a:pt x="25" y="10"/>
                    </a:lnTo>
                    <a:lnTo>
                      <a:pt x="24" y="8"/>
                    </a:lnTo>
                    <a:lnTo>
                      <a:pt x="23" y="7"/>
                    </a:lnTo>
                    <a:lnTo>
                      <a:pt x="22" y="6"/>
                    </a:lnTo>
                    <a:lnTo>
                      <a:pt x="21" y="5"/>
                    </a:lnTo>
                    <a:lnTo>
                      <a:pt x="21" y="4"/>
                    </a:lnTo>
                    <a:lnTo>
                      <a:pt x="21" y="3"/>
                    </a:lnTo>
                    <a:lnTo>
                      <a:pt x="20" y="2"/>
                    </a:lnTo>
                    <a:lnTo>
                      <a:pt x="20" y="0"/>
                    </a:lnTo>
                    <a:lnTo>
                      <a:pt x="8"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1" name="Campeche"/>
              <p:cNvSpPr>
                <a:spLocks noChangeAspect="1"/>
              </p:cNvSpPr>
              <p:nvPr/>
            </p:nvSpPr>
            <p:spPr bwMode="auto">
              <a:xfrm>
                <a:off x="1007" y="1255"/>
                <a:ext cx="30" cy="29"/>
              </a:xfrm>
              <a:custGeom>
                <a:avLst/>
                <a:gdLst>
                  <a:gd name="T0" fmla="*/ 18 w 30"/>
                  <a:gd name="T1" fmla="*/ 5 h 29"/>
                  <a:gd name="T2" fmla="*/ 17 w 30"/>
                  <a:gd name="T3" fmla="*/ 10 h 29"/>
                  <a:gd name="T4" fmla="*/ 16 w 30"/>
                  <a:gd name="T5" fmla="*/ 14 h 29"/>
                  <a:gd name="T6" fmla="*/ 14 w 30"/>
                  <a:gd name="T7" fmla="*/ 17 h 29"/>
                  <a:gd name="T8" fmla="*/ 12 w 30"/>
                  <a:gd name="T9" fmla="*/ 18 h 29"/>
                  <a:gd name="T10" fmla="*/ 10 w 30"/>
                  <a:gd name="T11" fmla="*/ 19 h 29"/>
                  <a:gd name="T12" fmla="*/ 9 w 30"/>
                  <a:gd name="T13" fmla="*/ 21 h 29"/>
                  <a:gd name="T14" fmla="*/ 7 w 30"/>
                  <a:gd name="T15" fmla="*/ 22 h 29"/>
                  <a:gd name="T16" fmla="*/ 5 w 30"/>
                  <a:gd name="T17" fmla="*/ 22 h 29"/>
                  <a:gd name="T18" fmla="*/ 4 w 30"/>
                  <a:gd name="T19" fmla="*/ 21 h 29"/>
                  <a:gd name="T20" fmla="*/ 0 w 30"/>
                  <a:gd name="T21" fmla="*/ 21 h 29"/>
                  <a:gd name="T22" fmla="*/ 1 w 30"/>
                  <a:gd name="T23" fmla="*/ 23 h 29"/>
                  <a:gd name="T24" fmla="*/ 2 w 30"/>
                  <a:gd name="T25" fmla="*/ 24 h 29"/>
                  <a:gd name="T26" fmla="*/ 3 w 30"/>
                  <a:gd name="T27" fmla="*/ 24 h 29"/>
                  <a:gd name="T28" fmla="*/ 4 w 30"/>
                  <a:gd name="T29" fmla="*/ 25 h 29"/>
                  <a:gd name="T30" fmla="*/ 4 w 30"/>
                  <a:gd name="T31" fmla="*/ 27 h 29"/>
                  <a:gd name="T32" fmla="*/ 4 w 30"/>
                  <a:gd name="T33" fmla="*/ 28 h 29"/>
                  <a:gd name="T34" fmla="*/ 5 w 30"/>
                  <a:gd name="T35" fmla="*/ 29 h 29"/>
                  <a:gd name="T36" fmla="*/ 7 w 30"/>
                  <a:gd name="T37" fmla="*/ 28 h 29"/>
                  <a:gd name="T38" fmla="*/ 7 w 30"/>
                  <a:gd name="T39" fmla="*/ 26 h 29"/>
                  <a:gd name="T40" fmla="*/ 8 w 30"/>
                  <a:gd name="T41" fmla="*/ 27 h 29"/>
                  <a:gd name="T42" fmla="*/ 10 w 30"/>
                  <a:gd name="T43" fmla="*/ 27 h 29"/>
                  <a:gd name="T44" fmla="*/ 11 w 30"/>
                  <a:gd name="T45" fmla="*/ 28 h 29"/>
                  <a:gd name="T46" fmla="*/ 13 w 30"/>
                  <a:gd name="T47" fmla="*/ 29 h 29"/>
                  <a:gd name="T48" fmla="*/ 15 w 30"/>
                  <a:gd name="T49" fmla="*/ 29 h 29"/>
                  <a:gd name="T50" fmla="*/ 17 w 30"/>
                  <a:gd name="T51" fmla="*/ 29 h 29"/>
                  <a:gd name="T52" fmla="*/ 19 w 30"/>
                  <a:gd name="T53" fmla="*/ 29 h 29"/>
                  <a:gd name="T54" fmla="*/ 21 w 30"/>
                  <a:gd name="T55" fmla="*/ 29 h 29"/>
                  <a:gd name="T56" fmla="*/ 23 w 30"/>
                  <a:gd name="T57" fmla="*/ 29 h 29"/>
                  <a:gd name="T58" fmla="*/ 25 w 30"/>
                  <a:gd name="T59" fmla="*/ 29 h 29"/>
                  <a:gd name="T60" fmla="*/ 27 w 30"/>
                  <a:gd name="T61" fmla="*/ 29 h 29"/>
                  <a:gd name="T62" fmla="*/ 29 w 30"/>
                  <a:gd name="T63" fmla="*/ 29 h 29"/>
                  <a:gd name="T64" fmla="*/ 30 w 30"/>
                  <a:gd name="T65" fmla="*/ 17 h 29"/>
                  <a:gd name="T66" fmla="*/ 23 w 30"/>
                  <a:gd name="T67" fmla="*/ 6 h 29"/>
                  <a:gd name="T68" fmla="*/ 22 w 30"/>
                  <a:gd name="T69" fmla="*/ 5 h 29"/>
                  <a:gd name="T70" fmla="*/ 20 w 30"/>
                  <a:gd name="T71" fmla="*/ 4 h 29"/>
                  <a:gd name="T72" fmla="*/ 20 w 30"/>
                  <a:gd name="T73" fmla="*/ 2 h 29"/>
                  <a:gd name="T74" fmla="*/ 19 w 30"/>
                  <a:gd name="T75" fmla="*/ 0 h 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
                  <a:gd name="T115" fmla="*/ 0 h 29"/>
                  <a:gd name="T116" fmla="*/ 30 w 30"/>
                  <a:gd name="T117" fmla="*/ 29 h 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 h="29">
                    <a:moveTo>
                      <a:pt x="18" y="3"/>
                    </a:moveTo>
                    <a:lnTo>
                      <a:pt x="18" y="5"/>
                    </a:lnTo>
                    <a:lnTo>
                      <a:pt x="18" y="8"/>
                    </a:lnTo>
                    <a:lnTo>
                      <a:pt x="17" y="10"/>
                    </a:lnTo>
                    <a:lnTo>
                      <a:pt x="16" y="11"/>
                    </a:lnTo>
                    <a:lnTo>
                      <a:pt x="16" y="14"/>
                    </a:lnTo>
                    <a:lnTo>
                      <a:pt x="15" y="16"/>
                    </a:lnTo>
                    <a:lnTo>
                      <a:pt x="14" y="17"/>
                    </a:lnTo>
                    <a:lnTo>
                      <a:pt x="13" y="17"/>
                    </a:lnTo>
                    <a:lnTo>
                      <a:pt x="12" y="18"/>
                    </a:lnTo>
                    <a:lnTo>
                      <a:pt x="11" y="18"/>
                    </a:lnTo>
                    <a:lnTo>
                      <a:pt x="10" y="19"/>
                    </a:lnTo>
                    <a:lnTo>
                      <a:pt x="10" y="20"/>
                    </a:lnTo>
                    <a:lnTo>
                      <a:pt x="9" y="21"/>
                    </a:lnTo>
                    <a:lnTo>
                      <a:pt x="8" y="22"/>
                    </a:lnTo>
                    <a:lnTo>
                      <a:pt x="7" y="22"/>
                    </a:lnTo>
                    <a:lnTo>
                      <a:pt x="6" y="22"/>
                    </a:lnTo>
                    <a:lnTo>
                      <a:pt x="5" y="22"/>
                    </a:lnTo>
                    <a:lnTo>
                      <a:pt x="5" y="21"/>
                    </a:lnTo>
                    <a:lnTo>
                      <a:pt x="4" y="21"/>
                    </a:lnTo>
                    <a:lnTo>
                      <a:pt x="3" y="21"/>
                    </a:lnTo>
                    <a:lnTo>
                      <a:pt x="0" y="21"/>
                    </a:lnTo>
                    <a:lnTo>
                      <a:pt x="1" y="22"/>
                    </a:lnTo>
                    <a:lnTo>
                      <a:pt x="1" y="23"/>
                    </a:lnTo>
                    <a:lnTo>
                      <a:pt x="2" y="23"/>
                    </a:lnTo>
                    <a:lnTo>
                      <a:pt x="2" y="24"/>
                    </a:lnTo>
                    <a:lnTo>
                      <a:pt x="3" y="23"/>
                    </a:lnTo>
                    <a:lnTo>
                      <a:pt x="3" y="24"/>
                    </a:lnTo>
                    <a:lnTo>
                      <a:pt x="3" y="25"/>
                    </a:lnTo>
                    <a:lnTo>
                      <a:pt x="4" y="25"/>
                    </a:lnTo>
                    <a:lnTo>
                      <a:pt x="4" y="26"/>
                    </a:lnTo>
                    <a:lnTo>
                      <a:pt x="4" y="27"/>
                    </a:lnTo>
                    <a:lnTo>
                      <a:pt x="5" y="28"/>
                    </a:lnTo>
                    <a:lnTo>
                      <a:pt x="4" y="28"/>
                    </a:lnTo>
                    <a:lnTo>
                      <a:pt x="4" y="29"/>
                    </a:lnTo>
                    <a:lnTo>
                      <a:pt x="5" y="29"/>
                    </a:lnTo>
                    <a:lnTo>
                      <a:pt x="6" y="29"/>
                    </a:lnTo>
                    <a:lnTo>
                      <a:pt x="7" y="28"/>
                    </a:lnTo>
                    <a:lnTo>
                      <a:pt x="7" y="27"/>
                    </a:lnTo>
                    <a:lnTo>
                      <a:pt x="7" y="26"/>
                    </a:lnTo>
                    <a:lnTo>
                      <a:pt x="8" y="26"/>
                    </a:lnTo>
                    <a:lnTo>
                      <a:pt x="8" y="27"/>
                    </a:lnTo>
                    <a:lnTo>
                      <a:pt x="9" y="27"/>
                    </a:lnTo>
                    <a:lnTo>
                      <a:pt x="10" y="27"/>
                    </a:lnTo>
                    <a:lnTo>
                      <a:pt x="10" y="28"/>
                    </a:lnTo>
                    <a:lnTo>
                      <a:pt x="11" y="28"/>
                    </a:lnTo>
                    <a:lnTo>
                      <a:pt x="12" y="28"/>
                    </a:lnTo>
                    <a:lnTo>
                      <a:pt x="13" y="29"/>
                    </a:lnTo>
                    <a:lnTo>
                      <a:pt x="14" y="29"/>
                    </a:lnTo>
                    <a:lnTo>
                      <a:pt x="15" y="29"/>
                    </a:lnTo>
                    <a:lnTo>
                      <a:pt x="16" y="29"/>
                    </a:lnTo>
                    <a:lnTo>
                      <a:pt x="17" y="29"/>
                    </a:lnTo>
                    <a:lnTo>
                      <a:pt x="18" y="29"/>
                    </a:lnTo>
                    <a:lnTo>
                      <a:pt x="19" y="29"/>
                    </a:lnTo>
                    <a:lnTo>
                      <a:pt x="20" y="29"/>
                    </a:lnTo>
                    <a:lnTo>
                      <a:pt x="21" y="29"/>
                    </a:lnTo>
                    <a:lnTo>
                      <a:pt x="22" y="29"/>
                    </a:lnTo>
                    <a:lnTo>
                      <a:pt x="23" y="29"/>
                    </a:lnTo>
                    <a:lnTo>
                      <a:pt x="24" y="29"/>
                    </a:lnTo>
                    <a:lnTo>
                      <a:pt x="25" y="29"/>
                    </a:lnTo>
                    <a:lnTo>
                      <a:pt x="26" y="29"/>
                    </a:lnTo>
                    <a:lnTo>
                      <a:pt x="27" y="29"/>
                    </a:lnTo>
                    <a:lnTo>
                      <a:pt x="28" y="29"/>
                    </a:lnTo>
                    <a:lnTo>
                      <a:pt x="29" y="29"/>
                    </a:lnTo>
                    <a:lnTo>
                      <a:pt x="30" y="29"/>
                    </a:lnTo>
                    <a:lnTo>
                      <a:pt x="30" y="17"/>
                    </a:lnTo>
                    <a:lnTo>
                      <a:pt x="24" y="6"/>
                    </a:lnTo>
                    <a:lnTo>
                      <a:pt x="23" y="6"/>
                    </a:lnTo>
                    <a:lnTo>
                      <a:pt x="23" y="5"/>
                    </a:lnTo>
                    <a:lnTo>
                      <a:pt x="22" y="5"/>
                    </a:lnTo>
                    <a:lnTo>
                      <a:pt x="21" y="5"/>
                    </a:lnTo>
                    <a:lnTo>
                      <a:pt x="20" y="4"/>
                    </a:lnTo>
                    <a:lnTo>
                      <a:pt x="20" y="3"/>
                    </a:lnTo>
                    <a:lnTo>
                      <a:pt x="20" y="2"/>
                    </a:lnTo>
                    <a:lnTo>
                      <a:pt x="20" y="1"/>
                    </a:lnTo>
                    <a:lnTo>
                      <a:pt x="19" y="0"/>
                    </a:lnTo>
                    <a:lnTo>
                      <a:pt x="18"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2" name="Chiapas"/>
              <p:cNvSpPr>
                <a:spLocks noChangeAspect="1"/>
              </p:cNvSpPr>
              <p:nvPr/>
            </p:nvSpPr>
            <p:spPr bwMode="auto">
              <a:xfrm>
                <a:off x="991" y="1284"/>
                <a:ext cx="34" cy="32"/>
              </a:xfrm>
              <a:custGeom>
                <a:avLst/>
                <a:gdLst>
                  <a:gd name="T0" fmla="*/ 2 w 34"/>
                  <a:gd name="T1" fmla="*/ 9 h 32"/>
                  <a:gd name="T2" fmla="*/ 2 w 34"/>
                  <a:gd name="T3" fmla="*/ 9 h 32"/>
                  <a:gd name="T4" fmla="*/ 1 w 34"/>
                  <a:gd name="T5" fmla="*/ 10 h 32"/>
                  <a:gd name="T6" fmla="*/ 0 w 34"/>
                  <a:gd name="T7" fmla="*/ 11 h 32"/>
                  <a:gd name="T8" fmla="*/ 1 w 34"/>
                  <a:gd name="T9" fmla="*/ 12 h 32"/>
                  <a:gd name="T10" fmla="*/ 0 w 34"/>
                  <a:gd name="T11" fmla="*/ 13 h 32"/>
                  <a:gd name="T12" fmla="*/ 1 w 34"/>
                  <a:gd name="T13" fmla="*/ 14 h 32"/>
                  <a:gd name="T14" fmla="*/ 0 w 34"/>
                  <a:gd name="T15" fmla="*/ 15 h 32"/>
                  <a:gd name="T16" fmla="*/ 1 w 34"/>
                  <a:gd name="T17" fmla="*/ 16 h 32"/>
                  <a:gd name="T18" fmla="*/ 0 w 34"/>
                  <a:gd name="T19" fmla="*/ 17 h 32"/>
                  <a:gd name="T20" fmla="*/ 2 w 34"/>
                  <a:gd name="T21" fmla="*/ 18 h 32"/>
                  <a:gd name="T22" fmla="*/ 6 w 34"/>
                  <a:gd name="T23" fmla="*/ 20 h 32"/>
                  <a:gd name="T24" fmla="*/ 9 w 34"/>
                  <a:gd name="T25" fmla="*/ 23 h 32"/>
                  <a:gd name="T26" fmla="*/ 12 w 34"/>
                  <a:gd name="T27" fmla="*/ 26 h 32"/>
                  <a:gd name="T28" fmla="*/ 15 w 34"/>
                  <a:gd name="T29" fmla="*/ 30 h 32"/>
                  <a:gd name="T30" fmla="*/ 18 w 34"/>
                  <a:gd name="T31" fmla="*/ 32 h 32"/>
                  <a:gd name="T32" fmla="*/ 19 w 34"/>
                  <a:gd name="T33" fmla="*/ 30 h 32"/>
                  <a:gd name="T34" fmla="*/ 19 w 34"/>
                  <a:gd name="T35" fmla="*/ 28 h 32"/>
                  <a:gd name="T36" fmla="*/ 19 w 34"/>
                  <a:gd name="T37" fmla="*/ 27 h 32"/>
                  <a:gd name="T38" fmla="*/ 20 w 34"/>
                  <a:gd name="T39" fmla="*/ 25 h 32"/>
                  <a:gd name="T40" fmla="*/ 21 w 34"/>
                  <a:gd name="T41" fmla="*/ 23 h 32"/>
                  <a:gd name="T42" fmla="*/ 22 w 34"/>
                  <a:gd name="T43" fmla="*/ 22 h 32"/>
                  <a:gd name="T44" fmla="*/ 23 w 34"/>
                  <a:gd name="T45" fmla="*/ 20 h 32"/>
                  <a:gd name="T46" fmla="*/ 24 w 34"/>
                  <a:gd name="T47" fmla="*/ 18 h 32"/>
                  <a:gd name="T48" fmla="*/ 25 w 34"/>
                  <a:gd name="T49" fmla="*/ 17 h 32"/>
                  <a:gd name="T50" fmla="*/ 27 w 34"/>
                  <a:gd name="T51" fmla="*/ 17 h 32"/>
                  <a:gd name="T52" fmla="*/ 29 w 34"/>
                  <a:gd name="T53" fmla="*/ 17 h 32"/>
                  <a:gd name="T54" fmla="*/ 31 w 34"/>
                  <a:gd name="T55" fmla="*/ 17 h 32"/>
                  <a:gd name="T56" fmla="*/ 34 w 34"/>
                  <a:gd name="T57" fmla="*/ 17 h 32"/>
                  <a:gd name="T58" fmla="*/ 34 w 34"/>
                  <a:gd name="T59" fmla="*/ 15 h 32"/>
                  <a:gd name="T60" fmla="*/ 33 w 34"/>
                  <a:gd name="T61" fmla="*/ 13 h 32"/>
                  <a:gd name="T62" fmla="*/ 32 w 34"/>
                  <a:gd name="T63" fmla="*/ 12 h 32"/>
                  <a:gd name="T64" fmla="*/ 31 w 34"/>
                  <a:gd name="T65" fmla="*/ 11 h 32"/>
                  <a:gd name="T66" fmla="*/ 30 w 34"/>
                  <a:gd name="T67" fmla="*/ 10 h 32"/>
                  <a:gd name="T68" fmla="*/ 28 w 34"/>
                  <a:gd name="T69" fmla="*/ 8 h 32"/>
                  <a:gd name="T70" fmla="*/ 27 w 34"/>
                  <a:gd name="T71" fmla="*/ 7 h 32"/>
                  <a:gd name="T72" fmla="*/ 25 w 34"/>
                  <a:gd name="T73" fmla="*/ 5 h 32"/>
                  <a:gd name="T74" fmla="*/ 25 w 34"/>
                  <a:gd name="T75" fmla="*/ 4 h 32"/>
                  <a:gd name="T76" fmla="*/ 24 w 34"/>
                  <a:gd name="T77" fmla="*/ 3 h 32"/>
                  <a:gd name="T78" fmla="*/ 23 w 34"/>
                  <a:gd name="T79" fmla="*/ 2 h 32"/>
                  <a:gd name="T80" fmla="*/ 22 w 34"/>
                  <a:gd name="T81" fmla="*/ 1 h 32"/>
                  <a:gd name="T82" fmla="*/ 21 w 34"/>
                  <a:gd name="T83" fmla="*/ 0 h 32"/>
                  <a:gd name="T84" fmla="*/ 19 w 34"/>
                  <a:gd name="T85" fmla="*/ 1 h 32"/>
                  <a:gd name="T86" fmla="*/ 18 w 34"/>
                  <a:gd name="T87" fmla="*/ 2 h 32"/>
                  <a:gd name="T88" fmla="*/ 16 w 34"/>
                  <a:gd name="T89" fmla="*/ 3 h 32"/>
                  <a:gd name="T90" fmla="*/ 15 w 34"/>
                  <a:gd name="T91" fmla="*/ 4 h 32"/>
                  <a:gd name="T92" fmla="*/ 14 w 34"/>
                  <a:gd name="T93" fmla="*/ 5 h 32"/>
                  <a:gd name="T94" fmla="*/ 12 w 34"/>
                  <a:gd name="T95" fmla="*/ 5 h 32"/>
                  <a:gd name="T96" fmla="*/ 11 w 34"/>
                  <a:gd name="T97" fmla="*/ 4 h 32"/>
                  <a:gd name="T98" fmla="*/ 10 w 34"/>
                  <a:gd name="T99" fmla="*/ 3 h 32"/>
                  <a:gd name="T100" fmla="*/ 10 w 34"/>
                  <a:gd name="T101" fmla="*/ 3 h 32"/>
                  <a:gd name="T102" fmla="*/ 10 w 34"/>
                  <a:gd name="T103" fmla="*/ 1 h 32"/>
                  <a:gd name="T104" fmla="*/ 8 w 34"/>
                  <a:gd name="T105" fmla="*/ 2 h 32"/>
                  <a:gd name="T106" fmla="*/ 6 w 34"/>
                  <a:gd name="T107" fmla="*/ 3 h 32"/>
                  <a:gd name="T108" fmla="*/ 5 w 34"/>
                  <a:gd name="T109" fmla="*/ 4 h 32"/>
                  <a:gd name="T110" fmla="*/ 4 w 34"/>
                  <a:gd name="T111" fmla="*/ 6 h 32"/>
                  <a:gd name="T112" fmla="*/ 3 w 34"/>
                  <a:gd name="T113" fmla="*/ 9 h 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
                  <a:gd name="T172" fmla="*/ 0 h 32"/>
                  <a:gd name="T173" fmla="*/ 34 w 34"/>
                  <a:gd name="T174" fmla="*/ 32 h 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 h="32">
                    <a:moveTo>
                      <a:pt x="3" y="9"/>
                    </a:moveTo>
                    <a:lnTo>
                      <a:pt x="2" y="9"/>
                    </a:lnTo>
                    <a:lnTo>
                      <a:pt x="2" y="8"/>
                    </a:lnTo>
                    <a:lnTo>
                      <a:pt x="2" y="9"/>
                    </a:lnTo>
                    <a:lnTo>
                      <a:pt x="2" y="10"/>
                    </a:lnTo>
                    <a:lnTo>
                      <a:pt x="1" y="10"/>
                    </a:lnTo>
                    <a:lnTo>
                      <a:pt x="0" y="10"/>
                    </a:lnTo>
                    <a:lnTo>
                      <a:pt x="0" y="11"/>
                    </a:lnTo>
                    <a:lnTo>
                      <a:pt x="1" y="11"/>
                    </a:lnTo>
                    <a:lnTo>
                      <a:pt x="1" y="12"/>
                    </a:lnTo>
                    <a:lnTo>
                      <a:pt x="0" y="12"/>
                    </a:lnTo>
                    <a:lnTo>
                      <a:pt x="0" y="13"/>
                    </a:lnTo>
                    <a:lnTo>
                      <a:pt x="0" y="14"/>
                    </a:lnTo>
                    <a:lnTo>
                      <a:pt x="1" y="14"/>
                    </a:lnTo>
                    <a:lnTo>
                      <a:pt x="1" y="15"/>
                    </a:lnTo>
                    <a:lnTo>
                      <a:pt x="0" y="15"/>
                    </a:lnTo>
                    <a:lnTo>
                      <a:pt x="0" y="16"/>
                    </a:lnTo>
                    <a:lnTo>
                      <a:pt x="1" y="16"/>
                    </a:lnTo>
                    <a:lnTo>
                      <a:pt x="0" y="16"/>
                    </a:lnTo>
                    <a:lnTo>
                      <a:pt x="0" y="17"/>
                    </a:lnTo>
                    <a:lnTo>
                      <a:pt x="0" y="18"/>
                    </a:lnTo>
                    <a:lnTo>
                      <a:pt x="2" y="18"/>
                    </a:lnTo>
                    <a:lnTo>
                      <a:pt x="4" y="19"/>
                    </a:lnTo>
                    <a:lnTo>
                      <a:pt x="6" y="20"/>
                    </a:lnTo>
                    <a:lnTo>
                      <a:pt x="8" y="22"/>
                    </a:lnTo>
                    <a:lnTo>
                      <a:pt x="9" y="23"/>
                    </a:lnTo>
                    <a:lnTo>
                      <a:pt x="11" y="25"/>
                    </a:lnTo>
                    <a:lnTo>
                      <a:pt x="12" y="26"/>
                    </a:lnTo>
                    <a:lnTo>
                      <a:pt x="14" y="28"/>
                    </a:lnTo>
                    <a:lnTo>
                      <a:pt x="15" y="30"/>
                    </a:lnTo>
                    <a:lnTo>
                      <a:pt x="17" y="31"/>
                    </a:lnTo>
                    <a:lnTo>
                      <a:pt x="18" y="32"/>
                    </a:lnTo>
                    <a:lnTo>
                      <a:pt x="19" y="31"/>
                    </a:lnTo>
                    <a:lnTo>
                      <a:pt x="19" y="30"/>
                    </a:lnTo>
                    <a:lnTo>
                      <a:pt x="19" y="29"/>
                    </a:lnTo>
                    <a:lnTo>
                      <a:pt x="19" y="28"/>
                    </a:lnTo>
                    <a:lnTo>
                      <a:pt x="20" y="28"/>
                    </a:lnTo>
                    <a:lnTo>
                      <a:pt x="19" y="27"/>
                    </a:lnTo>
                    <a:lnTo>
                      <a:pt x="20" y="26"/>
                    </a:lnTo>
                    <a:lnTo>
                      <a:pt x="20" y="25"/>
                    </a:lnTo>
                    <a:lnTo>
                      <a:pt x="21" y="24"/>
                    </a:lnTo>
                    <a:lnTo>
                      <a:pt x="21" y="23"/>
                    </a:lnTo>
                    <a:lnTo>
                      <a:pt x="22" y="23"/>
                    </a:lnTo>
                    <a:lnTo>
                      <a:pt x="22" y="22"/>
                    </a:lnTo>
                    <a:lnTo>
                      <a:pt x="23" y="21"/>
                    </a:lnTo>
                    <a:lnTo>
                      <a:pt x="23" y="20"/>
                    </a:lnTo>
                    <a:lnTo>
                      <a:pt x="24" y="19"/>
                    </a:lnTo>
                    <a:lnTo>
                      <a:pt x="24" y="18"/>
                    </a:lnTo>
                    <a:lnTo>
                      <a:pt x="25" y="18"/>
                    </a:lnTo>
                    <a:lnTo>
                      <a:pt x="25" y="17"/>
                    </a:lnTo>
                    <a:lnTo>
                      <a:pt x="26" y="17"/>
                    </a:lnTo>
                    <a:lnTo>
                      <a:pt x="27" y="17"/>
                    </a:lnTo>
                    <a:lnTo>
                      <a:pt x="28" y="17"/>
                    </a:lnTo>
                    <a:lnTo>
                      <a:pt x="29" y="17"/>
                    </a:lnTo>
                    <a:lnTo>
                      <a:pt x="30" y="17"/>
                    </a:lnTo>
                    <a:lnTo>
                      <a:pt x="31" y="17"/>
                    </a:lnTo>
                    <a:lnTo>
                      <a:pt x="33" y="17"/>
                    </a:lnTo>
                    <a:lnTo>
                      <a:pt x="34" y="17"/>
                    </a:lnTo>
                    <a:lnTo>
                      <a:pt x="34" y="16"/>
                    </a:lnTo>
                    <a:lnTo>
                      <a:pt x="34" y="15"/>
                    </a:lnTo>
                    <a:lnTo>
                      <a:pt x="34" y="14"/>
                    </a:lnTo>
                    <a:lnTo>
                      <a:pt x="33" y="13"/>
                    </a:lnTo>
                    <a:lnTo>
                      <a:pt x="33" y="12"/>
                    </a:lnTo>
                    <a:lnTo>
                      <a:pt x="32" y="12"/>
                    </a:lnTo>
                    <a:lnTo>
                      <a:pt x="32" y="11"/>
                    </a:lnTo>
                    <a:lnTo>
                      <a:pt x="31" y="11"/>
                    </a:lnTo>
                    <a:lnTo>
                      <a:pt x="31" y="10"/>
                    </a:lnTo>
                    <a:lnTo>
                      <a:pt x="30" y="10"/>
                    </a:lnTo>
                    <a:lnTo>
                      <a:pt x="29" y="9"/>
                    </a:lnTo>
                    <a:lnTo>
                      <a:pt x="28" y="8"/>
                    </a:lnTo>
                    <a:lnTo>
                      <a:pt x="27" y="8"/>
                    </a:lnTo>
                    <a:lnTo>
                      <a:pt x="27" y="7"/>
                    </a:lnTo>
                    <a:lnTo>
                      <a:pt x="26" y="6"/>
                    </a:lnTo>
                    <a:lnTo>
                      <a:pt x="25" y="5"/>
                    </a:lnTo>
                    <a:lnTo>
                      <a:pt x="24" y="5"/>
                    </a:lnTo>
                    <a:lnTo>
                      <a:pt x="25" y="4"/>
                    </a:lnTo>
                    <a:lnTo>
                      <a:pt x="24" y="4"/>
                    </a:lnTo>
                    <a:lnTo>
                      <a:pt x="24" y="3"/>
                    </a:lnTo>
                    <a:lnTo>
                      <a:pt x="23" y="3"/>
                    </a:lnTo>
                    <a:lnTo>
                      <a:pt x="23" y="2"/>
                    </a:lnTo>
                    <a:lnTo>
                      <a:pt x="22" y="2"/>
                    </a:lnTo>
                    <a:lnTo>
                      <a:pt x="22" y="1"/>
                    </a:lnTo>
                    <a:lnTo>
                      <a:pt x="21" y="1"/>
                    </a:lnTo>
                    <a:lnTo>
                      <a:pt x="21" y="0"/>
                    </a:lnTo>
                    <a:lnTo>
                      <a:pt x="20" y="1"/>
                    </a:lnTo>
                    <a:lnTo>
                      <a:pt x="19" y="1"/>
                    </a:lnTo>
                    <a:lnTo>
                      <a:pt x="19" y="2"/>
                    </a:lnTo>
                    <a:lnTo>
                      <a:pt x="18" y="2"/>
                    </a:lnTo>
                    <a:lnTo>
                      <a:pt x="17" y="2"/>
                    </a:lnTo>
                    <a:lnTo>
                      <a:pt x="16" y="3"/>
                    </a:lnTo>
                    <a:lnTo>
                      <a:pt x="15" y="3"/>
                    </a:lnTo>
                    <a:lnTo>
                      <a:pt x="15" y="4"/>
                    </a:lnTo>
                    <a:lnTo>
                      <a:pt x="14" y="4"/>
                    </a:lnTo>
                    <a:lnTo>
                      <a:pt x="14" y="5"/>
                    </a:lnTo>
                    <a:lnTo>
                      <a:pt x="13" y="5"/>
                    </a:lnTo>
                    <a:lnTo>
                      <a:pt x="12" y="5"/>
                    </a:lnTo>
                    <a:lnTo>
                      <a:pt x="12" y="4"/>
                    </a:lnTo>
                    <a:lnTo>
                      <a:pt x="11" y="4"/>
                    </a:lnTo>
                    <a:lnTo>
                      <a:pt x="11" y="3"/>
                    </a:lnTo>
                    <a:lnTo>
                      <a:pt x="10" y="3"/>
                    </a:lnTo>
                    <a:lnTo>
                      <a:pt x="10" y="4"/>
                    </a:lnTo>
                    <a:lnTo>
                      <a:pt x="10" y="3"/>
                    </a:lnTo>
                    <a:lnTo>
                      <a:pt x="10" y="2"/>
                    </a:lnTo>
                    <a:lnTo>
                      <a:pt x="10" y="1"/>
                    </a:lnTo>
                    <a:lnTo>
                      <a:pt x="9" y="2"/>
                    </a:lnTo>
                    <a:lnTo>
                      <a:pt x="8" y="2"/>
                    </a:lnTo>
                    <a:lnTo>
                      <a:pt x="7" y="2"/>
                    </a:lnTo>
                    <a:lnTo>
                      <a:pt x="6" y="3"/>
                    </a:lnTo>
                    <a:lnTo>
                      <a:pt x="6" y="4"/>
                    </a:lnTo>
                    <a:lnTo>
                      <a:pt x="5" y="4"/>
                    </a:lnTo>
                    <a:lnTo>
                      <a:pt x="5" y="5"/>
                    </a:lnTo>
                    <a:lnTo>
                      <a:pt x="4" y="6"/>
                    </a:lnTo>
                    <a:lnTo>
                      <a:pt x="3" y="7"/>
                    </a:lnTo>
                    <a:lnTo>
                      <a:pt x="3"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3" name="Chihuahua"/>
              <p:cNvSpPr>
                <a:spLocks noChangeAspect="1"/>
              </p:cNvSpPr>
              <p:nvPr/>
            </p:nvSpPr>
            <p:spPr bwMode="auto">
              <a:xfrm>
                <a:off x="851" y="1148"/>
                <a:ext cx="55" cy="61"/>
              </a:xfrm>
              <a:custGeom>
                <a:avLst/>
                <a:gdLst>
                  <a:gd name="T0" fmla="*/ 53 w 55"/>
                  <a:gd name="T1" fmla="*/ 27 h 61"/>
                  <a:gd name="T2" fmla="*/ 50 w 55"/>
                  <a:gd name="T3" fmla="*/ 25 h 61"/>
                  <a:gd name="T4" fmla="*/ 46 w 55"/>
                  <a:gd name="T5" fmla="*/ 23 h 61"/>
                  <a:gd name="T6" fmla="*/ 44 w 55"/>
                  <a:gd name="T7" fmla="*/ 21 h 61"/>
                  <a:gd name="T8" fmla="*/ 43 w 55"/>
                  <a:gd name="T9" fmla="*/ 18 h 61"/>
                  <a:gd name="T10" fmla="*/ 42 w 55"/>
                  <a:gd name="T11" fmla="*/ 15 h 61"/>
                  <a:gd name="T12" fmla="*/ 41 w 55"/>
                  <a:gd name="T13" fmla="*/ 12 h 61"/>
                  <a:gd name="T14" fmla="*/ 39 w 55"/>
                  <a:gd name="T15" fmla="*/ 10 h 61"/>
                  <a:gd name="T16" fmla="*/ 37 w 55"/>
                  <a:gd name="T17" fmla="*/ 8 h 61"/>
                  <a:gd name="T18" fmla="*/ 34 w 55"/>
                  <a:gd name="T19" fmla="*/ 7 h 61"/>
                  <a:gd name="T20" fmla="*/ 32 w 55"/>
                  <a:gd name="T21" fmla="*/ 5 h 61"/>
                  <a:gd name="T22" fmla="*/ 30 w 55"/>
                  <a:gd name="T23" fmla="*/ 3 h 61"/>
                  <a:gd name="T24" fmla="*/ 28 w 55"/>
                  <a:gd name="T25" fmla="*/ 1 h 61"/>
                  <a:gd name="T26" fmla="*/ 25 w 55"/>
                  <a:gd name="T27" fmla="*/ 0 h 61"/>
                  <a:gd name="T28" fmla="*/ 21 w 55"/>
                  <a:gd name="T29" fmla="*/ 0 h 61"/>
                  <a:gd name="T30" fmla="*/ 17 w 55"/>
                  <a:gd name="T31" fmla="*/ 0 h 61"/>
                  <a:gd name="T32" fmla="*/ 13 w 55"/>
                  <a:gd name="T33" fmla="*/ 0 h 61"/>
                  <a:gd name="T34" fmla="*/ 10 w 55"/>
                  <a:gd name="T35" fmla="*/ 1 h 61"/>
                  <a:gd name="T36" fmla="*/ 9 w 55"/>
                  <a:gd name="T37" fmla="*/ 4 h 61"/>
                  <a:gd name="T38" fmla="*/ 5 w 55"/>
                  <a:gd name="T39" fmla="*/ 4 h 61"/>
                  <a:gd name="T40" fmla="*/ 2 w 55"/>
                  <a:gd name="T41" fmla="*/ 6 h 61"/>
                  <a:gd name="T42" fmla="*/ 3 w 55"/>
                  <a:gd name="T43" fmla="*/ 11 h 61"/>
                  <a:gd name="T44" fmla="*/ 5 w 55"/>
                  <a:gd name="T45" fmla="*/ 15 h 61"/>
                  <a:gd name="T46" fmla="*/ 5 w 55"/>
                  <a:gd name="T47" fmla="*/ 21 h 61"/>
                  <a:gd name="T48" fmla="*/ 4 w 55"/>
                  <a:gd name="T49" fmla="*/ 25 h 61"/>
                  <a:gd name="T50" fmla="*/ 5 w 55"/>
                  <a:gd name="T51" fmla="*/ 28 h 61"/>
                  <a:gd name="T52" fmla="*/ 5 w 55"/>
                  <a:gd name="T53" fmla="*/ 32 h 61"/>
                  <a:gd name="T54" fmla="*/ 5 w 55"/>
                  <a:gd name="T55" fmla="*/ 36 h 61"/>
                  <a:gd name="T56" fmla="*/ 1 w 55"/>
                  <a:gd name="T57" fmla="*/ 36 h 61"/>
                  <a:gd name="T58" fmla="*/ 1 w 55"/>
                  <a:gd name="T59" fmla="*/ 39 h 61"/>
                  <a:gd name="T60" fmla="*/ 3 w 55"/>
                  <a:gd name="T61" fmla="*/ 41 h 61"/>
                  <a:gd name="T62" fmla="*/ 5 w 55"/>
                  <a:gd name="T63" fmla="*/ 43 h 61"/>
                  <a:gd name="T64" fmla="*/ 5 w 55"/>
                  <a:gd name="T65" fmla="*/ 47 h 61"/>
                  <a:gd name="T66" fmla="*/ 9 w 55"/>
                  <a:gd name="T67" fmla="*/ 48 h 61"/>
                  <a:gd name="T68" fmla="*/ 12 w 55"/>
                  <a:gd name="T69" fmla="*/ 49 h 61"/>
                  <a:gd name="T70" fmla="*/ 13 w 55"/>
                  <a:gd name="T71" fmla="*/ 52 h 61"/>
                  <a:gd name="T72" fmla="*/ 16 w 55"/>
                  <a:gd name="T73" fmla="*/ 56 h 61"/>
                  <a:gd name="T74" fmla="*/ 18 w 55"/>
                  <a:gd name="T75" fmla="*/ 58 h 61"/>
                  <a:gd name="T76" fmla="*/ 20 w 55"/>
                  <a:gd name="T77" fmla="*/ 60 h 61"/>
                  <a:gd name="T78" fmla="*/ 22 w 55"/>
                  <a:gd name="T79" fmla="*/ 61 h 61"/>
                  <a:gd name="T80" fmla="*/ 25 w 55"/>
                  <a:gd name="T81" fmla="*/ 60 h 61"/>
                  <a:gd name="T82" fmla="*/ 27 w 55"/>
                  <a:gd name="T83" fmla="*/ 56 h 61"/>
                  <a:gd name="T84" fmla="*/ 25 w 55"/>
                  <a:gd name="T85" fmla="*/ 54 h 61"/>
                  <a:gd name="T86" fmla="*/ 28 w 55"/>
                  <a:gd name="T87" fmla="*/ 52 h 61"/>
                  <a:gd name="T88" fmla="*/ 29 w 55"/>
                  <a:gd name="T89" fmla="*/ 49 h 61"/>
                  <a:gd name="T90" fmla="*/ 31 w 55"/>
                  <a:gd name="T91" fmla="*/ 50 h 61"/>
                  <a:gd name="T92" fmla="*/ 34 w 55"/>
                  <a:gd name="T93" fmla="*/ 51 h 61"/>
                  <a:gd name="T94" fmla="*/ 37 w 55"/>
                  <a:gd name="T95" fmla="*/ 52 h 61"/>
                  <a:gd name="T96" fmla="*/ 39 w 55"/>
                  <a:gd name="T97" fmla="*/ 52 h 61"/>
                  <a:gd name="T98" fmla="*/ 43 w 55"/>
                  <a:gd name="T99" fmla="*/ 52 h 61"/>
                  <a:gd name="T100" fmla="*/ 45 w 55"/>
                  <a:gd name="T101" fmla="*/ 52 h 61"/>
                  <a:gd name="T102" fmla="*/ 47 w 55"/>
                  <a:gd name="T103" fmla="*/ 49 h 61"/>
                  <a:gd name="T104" fmla="*/ 51 w 55"/>
                  <a:gd name="T105" fmla="*/ 49 h 61"/>
                  <a:gd name="T106" fmla="*/ 55 w 55"/>
                  <a:gd name="T107" fmla="*/ 28 h 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5"/>
                  <a:gd name="T163" fmla="*/ 0 h 61"/>
                  <a:gd name="T164" fmla="*/ 55 w 55"/>
                  <a:gd name="T165" fmla="*/ 61 h 6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5" h="61">
                    <a:moveTo>
                      <a:pt x="55" y="28"/>
                    </a:moveTo>
                    <a:lnTo>
                      <a:pt x="54" y="28"/>
                    </a:lnTo>
                    <a:lnTo>
                      <a:pt x="54" y="27"/>
                    </a:lnTo>
                    <a:lnTo>
                      <a:pt x="53" y="27"/>
                    </a:lnTo>
                    <a:lnTo>
                      <a:pt x="52" y="27"/>
                    </a:lnTo>
                    <a:lnTo>
                      <a:pt x="52" y="26"/>
                    </a:lnTo>
                    <a:lnTo>
                      <a:pt x="51" y="26"/>
                    </a:lnTo>
                    <a:lnTo>
                      <a:pt x="50" y="25"/>
                    </a:lnTo>
                    <a:lnTo>
                      <a:pt x="49" y="25"/>
                    </a:lnTo>
                    <a:lnTo>
                      <a:pt x="48" y="24"/>
                    </a:lnTo>
                    <a:lnTo>
                      <a:pt x="47" y="23"/>
                    </a:lnTo>
                    <a:lnTo>
                      <a:pt x="46" y="23"/>
                    </a:lnTo>
                    <a:lnTo>
                      <a:pt x="46" y="22"/>
                    </a:lnTo>
                    <a:lnTo>
                      <a:pt x="45" y="22"/>
                    </a:lnTo>
                    <a:lnTo>
                      <a:pt x="45" y="21"/>
                    </a:lnTo>
                    <a:lnTo>
                      <a:pt x="44" y="21"/>
                    </a:lnTo>
                    <a:lnTo>
                      <a:pt x="44" y="20"/>
                    </a:lnTo>
                    <a:lnTo>
                      <a:pt x="43" y="20"/>
                    </a:lnTo>
                    <a:lnTo>
                      <a:pt x="43" y="19"/>
                    </a:lnTo>
                    <a:lnTo>
                      <a:pt x="43" y="18"/>
                    </a:lnTo>
                    <a:lnTo>
                      <a:pt x="42" y="18"/>
                    </a:lnTo>
                    <a:lnTo>
                      <a:pt x="42" y="17"/>
                    </a:lnTo>
                    <a:lnTo>
                      <a:pt x="42" y="16"/>
                    </a:lnTo>
                    <a:lnTo>
                      <a:pt x="42" y="15"/>
                    </a:lnTo>
                    <a:lnTo>
                      <a:pt x="42" y="14"/>
                    </a:lnTo>
                    <a:lnTo>
                      <a:pt x="41" y="14"/>
                    </a:lnTo>
                    <a:lnTo>
                      <a:pt x="41" y="13"/>
                    </a:lnTo>
                    <a:lnTo>
                      <a:pt x="41" y="12"/>
                    </a:lnTo>
                    <a:lnTo>
                      <a:pt x="41" y="11"/>
                    </a:lnTo>
                    <a:lnTo>
                      <a:pt x="40" y="11"/>
                    </a:lnTo>
                    <a:lnTo>
                      <a:pt x="40" y="10"/>
                    </a:lnTo>
                    <a:lnTo>
                      <a:pt x="39" y="10"/>
                    </a:lnTo>
                    <a:lnTo>
                      <a:pt x="38" y="10"/>
                    </a:lnTo>
                    <a:lnTo>
                      <a:pt x="38" y="9"/>
                    </a:lnTo>
                    <a:lnTo>
                      <a:pt x="37" y="9"/>
                    </a:lnTo>
                    <a:lnTo>
                      <a:pt x="37" y="8"/>
                    </a:lnTo>
                    <a:lnTo>
                      <a:pt x="36" y="8"/>
                    </a:lnTo>
                    <a:lnTo>
                      <a:pt x="35" y="8"/>
                    </a:lnTo>
                    <a:lnTo>
                      <a:pt x="35" y="7"/>
                    </a:lnTo>
                    <a:lnTo>
                      <a:pt x="34" y="7"/>
                    </a:lnTo>
                    <a:lnTo>
                      <a:pt x="34" y="6"/>
                    </a:lnTo>
                    <a:lnTo>
                      <a:pt x="33" y="6"/>
                    </a:lnTo>
                    <a:lnTo>
                      <a:pt x="33" y="5"/>
                    </a:lnTo>
                    <a:lnTo>
                      <a:pt x="32" y="5"/>
                    </a:lnTo>
                    <a:lnTo>
                      <a:pt x="32" y="4"/>
                    </a:lnTo>
                    <a:lnTo>
                      <a:pt x="31" y="4"/>
                    </a:lnTo>
                    <a:lnTo>
                      <a:pt x="31" y="3"/>
                    </a:lnTo>
                    <a:lnTo>
                      <a:pt x="30" y="3"/>
                    </a:lnTo>
                    <a:lnTo>
                      <a:pt x="30" y="2"/>
                    </a:lnTo>
                    <a:lnTo>
                      <a:pt x="29" y="2"/>
                    </a:lnTo>
                    <a:lnTo>
                      <a:pt x="28" y="2"/>
                    </a:lnTo>
                    <a:lnTo>
                      <a:pt x="28" y="1"/>
                    </a:lnTo>
                    <a:lnTo>
                      <a:pt x="28" y="0"/>
                    </a:lnTo>
                    <a:lnTo>
                      <a:pt x="27" y="0"/>
                    </a:lnTo>
                    <a:lnTo>
                      <a:pt x="26" y="0"/>
                    </a:lnTo>
                    <a:lnTo>
                      <a:pt x="25" y="0"/>
                    </a:lnTo>
                    <a:lnTo>
                      <a:pt x="24" y="0"/>
                    </a:lnTo>
                    <a:lnTo>
                      <a:pt x="23" y="0"/>
                    </a:lnTo>
                    <a:lnTo>
                      <a:pt x="22" y="0"/>
                    </a:lnTo>
                    <a:lnTo>
                      <a:pt x="21" y="0"/>
                    </a:lnTo>
                    <a:lnTo>
                      <a:pt x="20" y="0"/>
                    </a:lnTo>
                    <a:lnTo>
                      <a:pt x="19" y="0"/>
                    </a:lnTo>
                    <a:lnTo>
                      <a:pt x="18" y="0"/>
                    </a:lnTo>
                    <a:lnTo>
                      <a:pt x="17" y="0"/>
                    </a:lnTo>
                    <a:lnTo>
                      <a:pt x="16" y="0"/>
                    </a:lnTo>
                    <a:lnTo>
                      <a:pt x="15" y="0"/>
                    </a:lnTo>
                    <a:lnTo>
                      <a:pt x="14" y="0"/>
                    </a:lnTo>
                    <a:lnTo>
                      <a:pt x="13" y="0"/>
                    </a:lnTo>
                    <a:lnTo>
                      <a:pt x="12" y="0"/>
                    </a:lnTo>
                    <a:lnTo>
                      <a:pt x="11" y="0"/>
                    </a:lnTo>
                    <a:lnTo>
                      <a:pt x="10" y="0"/>
                    </a:lnTo>
                    <a:lnTo>
                      <a:pt x="10" y="1"/>
                    </a:lnTo>
                    <a:lnTo>
                      <a:pt x="10" y="2"/>
                    </a:lnTo>
                    <a:lnTo>
                      <a:pt x="10" y="3"/>
                    </a:lnTo>
                    <a:lnTo>
                      <a:pt x="10" y="4"/>
                    </a:lnTo>
                    <a:lnTo>
                      <a:pt x="9" y="4"/>
                    </a:lnTo>
                    <a:lnTo>
                      <a:pt x="8" y="4"/>
                    </a:lnTo>
                    <a:lnTo>
                      <a:pt x="7" y="4"/>
                    </a:lnTo>
                    <a:lnTo>
                      <a:pt x="6" y="4"/>
                    </a:lnTo>
                    <a:lnTo>
                      <a:pt x="5" y="4"/>
                    </a:lnTo>
                    <a:lnTo>
                      <a:pt x="4" y="4"/>
                    </a:lnTo>
                    <a:lnTo>
                      <a:pt x="3" y="4"/>
                    </a:lnTo>
                    <a:lnTo>
                      <a:pt x="2" y="4"/>
                    </a:lnTo>
                    <a:lnTo>
                      <a:pt x="2" y="6"/>
                    </a:lnTo>
                    <a:lnTo>
                      <a:pt x="2" y="7"/>
                    </a:lnTo>
                    <a:lnTo>
                      <a:pt x="2" y="9"/>
                    </a:lnTo>
                    <a:lnTo>
                      <a:pt x="3" y="10"/>
                    </a:lnTo>
                    <a:lnTo>
                      <a:pt x="3" y="11"/>
                    </a:lnTo>
                    <a:lnTo>
                      <a:pt x="4" y="12"/>
                    </a:lnTo>
                    <a:lnTo>
                      <a:pt x="4" y="13"/>
                    </a:lnTo>
                    <a:lnTo>
                      <a:pt x="4" y="14"/>
                    </a:lnTo>
                    <a:lnTo>
                      <a:pt x="5" y="15"/>
                    </a:lnTo>
                    <a:lnTo>
                      <a:pt x="5" y="17"/>
                    </a:lnTo>
                    <a:lnTo>
                      <a:pt x="5" y="18"/>
                    </a:lnTo>
                    <a:lnTo>
                      <a:pt x="5" y="20"/>
                    </a:lnTo>
                    <a:lnTo>
                      <a:pt x="5" y="21"/>
                    </a:lnTo>
                    <a:lnTo>
                      <a:pt x="5" y="22"/>
                    </a:lnTo>
                    <a:lnTo>
                      <a:pt x="5" y="23"/>
                    </a:lnTo>
                    <a:lnTo>
                      <a:pt x="5" y="24"/>
                    </a:lnTo>
                    <a:lnTo>
                      <a:pt x="4" y="25"/>
                    </a:lnTo>
                    <a:lnTo>
                      <a:pt x="4" y="26"/>
                    </a:lnTo>
                    <a:lnTo>
                      <a:pt x="4" y="27"/>
                    </a:lnTo>
                    <a:lnTo>
                      <a:pt x="4" y="28"/>
                    </a:lnTo>
                    <a:lnTo>
                      <a:pt x="5" y="28"/>
                    </a:lnTo>
                    <a:lnTo>
                      <a:pt x="5" y="29"/>
                    </a:lnTo>
                    <a:lnTo>
                      <a:pt x="5" y="30"/>
                    </a:lnTo>
                    <a:lnTo>
                      <a:pt x="5" y="31"/>
                    </a:lnTo>
                    <a:lnTo>
                      <a:pt x="5" y="32"/>
                    </a:lnTo>
                    <a:lnTo>
                      <a:pt x="5" y="33"/>
                    </a:lnTo>
                    <a:lnTo>
                      <a:pt x="5" y="34"/>
                    </a:lnTo>
                    <a:lnTo>
                      <a:pt x="5" y="35"/>
                    </a:lnTo>
                    <a:lnTo>
                      <a:pt x="5" y="36"/>
                    </a:lnTo>
                    <a:lnTo>
                      <a:pt x="4" y="36"/>
                    </a:lnTo>
                    <a:lnTo>
                      <a:pt x="3" y="36"/>
                    </a:lnTo>
                    <a:lnTo>
                      <a:pt x="2" y="36"/>
                    </a:lnTo>
                    <a:lnTo>
                      <a:pt x="1" y="36"/>
                    </a:lnTo>
                    <a:lnTo>
                      <a:pt x="0" y="37"/>
                    </a:lnTo>
                    <a:lnTo>
                      <a:pt x="1" y="37"/>
                    </a:lnTo>
                    <a:lnTo>
                      <a:pt x="1" y="38"/>
                    </a:lnTo>
                    <a:lnTo>
                      <a:pt x="1" y="39"/>
                    </a:lnTo>
                    <a:lnTo>
                      <a:pt x="2" y="39"/>
                    </a:lnTo>
                    <a:lnTo>
                      <a:pt x="2" y="40"/>
                    </a:lnTo>
                    <a:lnTo>
                      <a:pt x="2" y="41"/>
                    </a:lnTo>
                    <a:lnTo>
                      <a:pt x="3" y="41"/>
                    </a:lnTo>
                    <a:lnTo>
                      <a:pt x="4" y="41"/>
                    </a:lnTo>
                    <a:lnTo>
                      <a:pt x="4" y="42"/>
                    </a:lnTo>
                    <a:lnTo>
                      <a:pt x="4" y="43"/>
                    </a:lnTo>
                    <a:lnTo>
                      <a:pt x="5" y="43"/>
                    </a:lnTo>
                    <a:lnTo>
                      <a:pt x="5" y="44"/>
                    </a:lnTo>
                    <a:lnTo>
                      <a:pt x="5" y="45"/>
                    </a:lnTo>
                    <a:lnTo>
                      <a:pt x="5" y="46"/>
                    </a:lnTo>
                    <a:lnTo>
                      <a:pt x="5" y="47"/>
                    </a:lnTo>
                    <a:lnTo>
                      <a:pt x="6" y="48"/>
                    </a:lnTo>
                    <a:lnTo>
                      <a:pt x="7" y="48"/>
                    </a:lnTo>
                    <a:lnTo>
                      <a:pt x="8" y="48"/>
                    </a:lnTo>
                    <a:lnTo>
                      <a:pt x="9" y="48"/>
                    </a:lnTo>
                    <a:lnTo>
                      <a:pt x="10" y="48"/>
                    </a:lnTo>
                    <a:lnTo>
                      <a:pt x="10" y="49"/>
                    </a:lnTo>
                    <a:lnTo>
                      <a:pt x="11" y="49"/>
                    </a:lnTo>
                    <a:lnTo>
                      <a:pt x="12" y="49"/>
                    </a:lnTo>
                    <a:lnTo>
                      <a:pt x="12" y="50"/>
                    </a:lnTo>
                    <a:lnTo>
                      <a:pt x="12" y="51"/>
                    </a:lnTo>
                    <a:lnTo>
                      <a:pt x="12" y="52"/>
                    </a:lnTo>
                    <a:lnTo>
                      <a:pt x="13" y="52"/>
                    </a:lnTo>
                    <a:lnTo>
                      <a:pt x="13" y="53"/>
                    </a:lnTo>
                    <a:lnTo>
                      <a:pt x="14" y="56"/>
                    </a:lnTo>
                    <a:lnTo>
                      <a:pt x="15" y="56"/>
                    </a:lnTo>
                    <a:lnTo>
                      <a:pt x="16" y="56"/>
                    </a:lnTo>
                    <a:lnTo>
                      <a:pt x="17" y="56"/>
                    </a:lnTo>
                    <a:lnTo>
                      <a:pt x="17" y="57"/>
                    </a:lnTo>
                    <a:lnTo>
                      <a:pt x="18" y="57"/>
                    </a:lnTo>
                    <a:lnTo>
                      <a:pt x="18" y="58"/>
                    </a:lnTo>
                    <a:lnTo>
                      <a:pt x="19" y="58"/>
                    </a:lnTo>
                    <a:lnTo>
                      <a:pt x="19" y="59"/>
                    </a:lnTo>
                    <a:lnTo>
                      <a:pt x="20" y="59"/>
                    </a:lnTo>
                    <a:lnTo>
                      <a:pt x="20" y="60"/>
                    </a:lnTo>
                    <a:lnTo>
                      <a:pt x="21" y="60"/>
                    </a:lnTo>
                    <a:lnTo>
                      <a:pt x="20" y="60"/>
                    </a:lnTo>
                    <a:lnTo>
                      <a:pt x="20" y="61"/>
                    </a:lnTo>
                    <a:lnTo>
                      <a:pt x="22" y="61"/>
                    </a:lnTo>
                    <a:lnTo>
                      <a:pt x="23" y="61"/>
                    </a:lnTo>
                    <a:lnTo>
                      <a:pt x="24" y="61"/>
                    </a:lnTo>
                    <a:lnTo>
                      <a:pt x="24" y="60"/>
                    </a:lnTo>
                    <a:lnTo>
                      <a:pt x="25" y="60"/>
                    </a:lnTo>
                    <a:lnTo>
                      <a:pt x="25" y="57"/>
                    </a:lnTo>
                    <a:lnTo>
                      <a:pt x="26" y="57"/>
                    </a:lnTo>
                    <a:lnTo>
                      <a:pt x="26" y="56"/>
                    </a:lnTo>
                    <a:lnTo>
                      <a:pt x="27" y="56"/>
                    </a:lnTo>
                    <a:lnTo>
                      <a:pt x="27" y="55"/>
                    </a:lnTo>
                    <a:lnTo>
                      <a:pt x="26" y="55"/>
                    </a:lnTo>
                    <a:lnTo>
                      <a:pt x="26" y="54"/>
                    </a:lnTo>
                    <a:lnTo>
                      <a:pt x="25" y="54"/>
                    </a:lnTo>
                    <a:lnTo>
                      <a:pt x="26" y="53"/>
                    </a:lnTo>
                    <a:lnTo>
                      <a:pt x="27" y="53"/>
                    </a:lnTo>
                    <a:lnTo>
                      <a:pt x="28" y="53"/>
                    </a:lnTo>
                    <a:lnTo>
                      <a:pt x="28" y="52"/>
                    </a:lnTo>
                    <a:lnTo>
                      <a:pt x="28" y="51"/>
                    </a:lnTo>
                    <a:lnTo>
                      <a:pt x="29" y="51"/>
                    </a:lnTo>
                    <a:lnTo>
                      <a:pt x="29" y="50"/>
                    </a:lnTo>
                    <a:lnTo>
                      <a:pt x="29" y="49"/>
                    </a:lnTo>
                    <a:lnTo>
                      <a:pt x="29" y="50"/>
                    </a:lnTo>
                    <a:lnTo>
                      <a:pt x="30" y="49"/>
                    </a:lnTo>
                    <a:lnTo>
                      <a:pt x="31" y="49"/>
                    </a:lnTo>
                    <a:lnTo>
                      <a:pt x="31" y="50"/>
                    </a:lnTo>
                    <a:lnTo>
                      <a:pt x="32" y="50"/>
                    </a:lnTo>
                    <a:lnTo>
                      <a:pt x="33" y="50"/>
                    </a:lnTo>
                    <a:lnTo>
                      <a:pt x="34" y="50"/>
                    </a:lnTo>
                    <a:lnTo>
                      <a:pt x="34" y="51"/>
                    </a:lnTo>
                    <a:lnTo>
                      <a:pt x="35" y="51"/>
                    </a:lnTo>
                    <a:lnTo>
                      <a:pt x="35" y="52"/>
                    </a:lnTo>
                    <a:lnTo>
                      <a:pt x="36" y="52"/>
                    </a:lnTo>
                    <a:lnTo>
                      <a:pt x="37" y="52"/>
                    </a:lnTo>
                    <a:lnTo>
                      <a:pt x="38" y="52"/>
                    </a:lnTo>
                    <a:lnTo>
                      <a:pt x="38" y="51"/>
                    </a:lnTo>
                    <a:lnTo>
                      <a:pt x="39" y="51"/>
                    </a:lnTo>
                    <a:lnTo>
                      <a:pt x="39" y="52"/>
                    </a:lnTo>
                    <a:lnTo>
                      <a:pt x="40" y="52"/>
                    </a:lnTo>
                    <a:lnTo>
                      <a:pt x="41" y="52"/>
                    </a:lnTo>
                    <a:lnTo>
                      <a:pt x="42" y="52"/>
                    </a:lnTo>
                    <a:lnTo>
                      <a:pt x="43" y="52"/>
                    </a:lnTo>
                    <a:lnTo>
                      <a:pt x="44" y="52"/>
                    </a:lnTo>
                    <a:lnTo>
                      <a:pt x="44" y="53"/>
                    </a:lnTo>
                    <a:lnTo>
                      <a:pt x="45" y="53"/>
                    </a:lnTo>
                    <a:lnTo>
                      <a:pt x="45" y="52"/>
                    </a:lnTo>
                    <a:lnTo>
                      <a:pt x="46" y="51"/>
                    </a:lnTo>
                    <a:lnTo>
                      <a:pt x="46" y="50"/>
                    </a:lnTo>
                    <a:lnTo>
                      <a:pt x="47" y="50"/>
                    </a:lnTo>
                    <a:lnTo>
                      <a:pt x="47" y="49"/>
                    </a:lnTo>
                    <a:lnTo>
                      <a:pt x="48" y="49"/>
                    </a:lnTo>
                    <a:lnTo>
                      <a:pt x="49" y="49"/>
                    </a:lnTo>
                    <a:lnTo>
                      <a:pt x="50" y="49"/>
                    </a:lnTo>
                    <a:lnTo>
                      <a:pt x="51" y="49"/>
                    </a:lnTo>
                    <a:lnTo>
                      <a:pt x="52" y="49"/>
                    </a:lnTo>
                    <a:lnTo>
                      <a:pt x="53" y="50"/>
                    </a:lnTo>
                    <a:lnTo>
                      <a:pt x="50" y="38"/>
                    </a:lnTo>
                    <a:lnTo>
                      <a:pt x="55" y="2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4" name="Coahuila"/>
              <p:cNvSpPr>
                <a:spLocks noChangeAspect="1"/>
              </p:cNvSpPr>
              <p:nvPr/>
            </p:nvSpPr>
            <p:spPr bwMode="auto">
              <a:xfrm>
                <a:off x="901" y="1167"/>
                <a:ext cx="37" cy="52"/>
              </a:xfrm>
              <a:custGeom>
                <a:avLst/>
                <a:gdLst>
                  <a:gd name="T0" fmla="*/ 36 w 37"/>
                  <a:gd name="T1" fmla="*/ 20 h 52"/>
                  <a:gd name="T2" fmla="*/ 35 w 37"/>
                  <a:gd name="T3" fmla="*/ 18 h 52"/>
                  <a:gd name="T4" fmla="*/ 34 w 37"/>
                  <a:gd name="T5" fmla="*/ 16 h 52"/>
                  <a:gd name="T6" fmla="*/ 32 w 37"/>
                  <a:gd name="T7" fmla="*/ 14 h 52"/>
                  <a:gd name="T8" fmla="*/ 31 w 37"/>
                  <a:gd name="T9" fmla="*/ 11 h 52"/>
                  <a:gd name="T10" fmla="*/ 30 w 37"/>
                  <a:gd name="T11" fmla="*/ 9 h 52"/>
                  <a:gd name="T12" fmla="*/ 28 w 37"/>
                  <a:gd name="T13" fmla="*/ 7 h 52"/>
                  <a:gd name="T14" fmla="*/ 27 w 37"/>
                  <a:gd name="T15" fmla="*/ 5 h 52"/>
                  <a:gd name="T16" fmla="*/ 25 w 37"/>
                  <a:gd name="T17" fmla="*/ 3 h 52"/>
                  <a:gd name="T18" fmla="*/ 23 w 37"/>
                  <a:gd name="T19" fmla="*/ 1 h 52"/>
                  <a:gd name="T20" fmla="*/ 20 w 37"/>
                  <a:gd name="T21" fmla="*/ 0 h 52"/>
                  <a:gd name="T22" fmla="*/ 17 w 37"/>
                  <a:gd name="T23" fmla="*/ 0 h 52"/>
                  <a:gd name="T24" fmla="*/ 14 w 37"/>
                  <a:gd name="T25" fmla="*/ 0 h 52"/>
                  <a:gd name="T26" fmla="*/ 11 w 37"/>
                  <a:gd name="T27" fmla="*/ 0 h 52"/>
                  <a:gd name="T28" fmla="*/ 10 w 37"/>
                  <a:gd name="T29" fmla="*/ 2 h 52"/>
                  <a:gd name="T30" fmla="*/ 9 w 37"/>
                  <a:gd name="T31" fmla="*/ 4 h 52"/>
                  <a:gd name="T32" fmla="*/ 8 w 37"/>
                  <a:gd name="T33" fmla="*/ 6 h 52"/>
                  <a:gd name="T34" fmla="*/ 7 w 37"/>
                  <a:gd name="T35" fmla="*/ 8 h 52"/>
                  <a:gd name="T36" fmla="*/ 5 w 37"/>
                  <a:gd name="T37" fmla="*/ 9 h 52"/>
                  <a:gd name="T38" fmla="*/ 4 w 37"/>
                  <a:gd name="T39" fmla="*/ 31 h 52"/>
                  <a:gd name="T40" fmla="*/ 5 w 37"/>
                  <a:gd name="T41" fmla="*/ 33 h 52"/>
                  <a:gd name="T42" fmla="*/ 6 w 37"/>
                  <a:gd name="T43" fmla="*/ 35 h 52"/>
                  <a:gd name="T44" fmla="*/ 6 w 37"/>
                  <a:gd name="T45" fmla="*/ 38 h 52"/>
                  <a:gd name="T46" fmla="*/ 5 w 37"/>
                  <a:gd name="T47" fmla="*/ 41 h 52"/>
                  <a:gd name="T48" fmla="*/ 5 w 37"/>
                  <a:gd name="T49" fmla="*/ 43 h 52"/>
                  <a:gd name="T50" fmla="*/ 6 w 37"/>
                  <a:gd name="T51" fmla="*/ 45 h 52"/>
                  <a:gd name="T52" fmla="*/ 7 w 37"/>
                  <a:gd name="T53" fmla="*/ 47 h 52"/>
                  <a:gd name="T54" fmla="*/ 8 w 37"/>
                  <a:gd name="T55" fmla="*/ 49 h 52"/>
                  <a:gd name="T56" fmla="*/ 11 w 37"/>
                  <a:gd name="T57" fmla="*/ 50 h 52"/>
                  <a:gd name="T58" fmla="*/ 12 w 37"/>
                  <a:gd name="T59" fmla="*/ 47 h 52"/>
                  <a:gd name="T60" fmla="*/ 14 w 37"/>
                  <a:gd name="T61" fmla="*/ 46 h 52"/>
                  <a:gd name="T62" fmla="*/ 17 w 37"/>
                  <a:gd name="T63" fmla="*/ 46 h 52"/>
                  <a:gd name="T64" fmla="*/ 20 w 37"/>
                  <a:gd name="T65" fmla="*/ 46 h 52"/>
                  <a:gd name="T66" fmla="*/ 21 w 37"/>
                  <a:gd name="T67" fmla="*/ 48 h 52"/>
                  <a:gd name="T68" fmla="*/ 23 w 37"/>
                  <a:gd name="T69" fmla="*/ 49 h 52"/>
                  <a:gd name="T70" fmla="*/ 26 w 37"/>
                  <a:gd name="T71" fmla="*/ 50 h 52"/>
                  <a:gd name="T72" fmla="*/ 28 w 37"/>
                  <a:gd name="T73" fmla="*/ 51 h 52"/>
                  <a:gd name="T74" fmla="*/ 30 w 37"/>
                  <a:gd name="T75" fmla="*/ 51 h 52"/>
                  <a:gd name="T76" fmla="*/ 29 w 37"/>
                  <a:gd name="T77" fmla="*/ 49 h 52"/>
                  <a:gd name="T78" fmla="*/ 30 w 37"/>
                  <a:gd name="T79" fmla="*/ 47 h 52"/>
                  <a:gd name="T80" fmla="*/ 29 w 37"/>
                  <a:gd name="T81" fmla="*/ 45 h 52"/>
                  <a:gd name="T82" fmla="*/ 31 w 37"/>
                  <a:gd name="T83" fmla="*/ 44 h 52"/>
                  <a:gd name="T84" fmla="*/ 33 w 37"/>
                  <a:gd name="T85" fmla="*/ 43 h 52"/>
                  <a:gd name="T86" fmla="*/ 30 w 37"/>
                  <a:gd name="T87" fmla="*/ 41 h 52"/>
                  <a:gd name="T88" fmla="*/ 29 w 37"/>
                  <a:gd name="T89" fmla="*/ 39 h 52"/>
                  <a:gd name="T90" fmla="*/ 30 w 37"/>
                  <a:gd name="T91" fmla="*/ 37 h 52"/>
                  <a:gd name="T92" fmla="*/ 28 w 37"/>
                  <a:gd name="T93" fmla="*/ 36 h 52"/>
                  <a:gd name="T94" fmla="*/ 27 w 37"/>
                  <a:gd name="T95" fmla="*/ 34 h 52"/>
                  <a:gd name="T96" fmla="*/ 27 w 37"/>
                  <a:gd name="T97" fmla="*/ 32 h 52"/>
                  <a:gd name="T98" fmla="*/ 30 w 37"/>
                  <a:gd name="T99" fmla="*/ 30 h 52"/>
                  <a:gd name="T100" fmla="*/ 32 w 37"/>
                  <a:gd name="T101" fmla="*/ 31 h 52"/>
                  <a:gd name="T102" fmla="*/ 32 w 37"/>
                  <a:gd name="T103" fmla="*/ 28 h 52"/>
                  <a:gd name="T104" fmla="*/ 31 w 37"/>
                  <a:gd name="T105" fmla="*/ 27 h 52"/>
                  <a:gd name="T106" fmla="*/ 30 w 37"/>
                  <a:gd name="T107" fmla="*/ 26 h 52"/>
                  <a:gd name="T108" fmla="*/ 32 w 37"/>
                  <a:gd name="T109" fmla="*/ 24 h 52"/>
                  <a:gd name="T110" fmla="*/ 34 w 37"/>
                  <a:gd name="T111" fmla="*/ 22 h 52"/>
                  <a:gd name="T112" fmla="*/ 36 w 37"/>
                  <a:gd name="T113" fmla="*/ 21 h 52"/>
                  <a:gd name="T114" fmla="*/ 37 w 37"/>
                  <a:gd name="T115" fmla="*/ 21 h 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
                  <a:gd name="T175" fmla="*/ 0 h 52"/>
                  <a:gd name="T176" fmla="*/ 37 w 37"/>
                  <a:gd name="T177" fmla="*/ 52 h 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 h="52">
                    <a:moveTo>
                      <a:pt x="37" y="21"/>
                    </a:moveTo>
                    <a:lnTo>
                      <a:pt x="37" y="20"/>
                    </a:lnTo>
                    <a:lnTo>
                      <a:pt x="36" y="20"/>
                    </a:lnTo>
                    <a:lnTo>
                      <a:pt x="36" y="19"/>
                    </a:lnTo>
                    <a:lnTo>
                      <a:pt x="36" y="18"/>
                    </a:lnTo>
                    <a:lnTo>
                      <a:pt x="35" y="18"/>
                    </a:lnTo>
                    <a:lnTo>
                      <a:pt x="35" y="17"/>
                    </a:lnTo>
                    <a:lnTo>
                      <a:pt x="34" y="17"/>
                    </a:lnTo>
                    <a:lnTo>
                      <a:pt x="34" y="16"/>
                    </a:lnTo>
                    <a:lnTo>
                      <a:pt x="33" y="16"/>
                    </a:lnTo>
                    <a:lnTo>
                      <a:pt x="33" y="15"/>
                    </a:lnTo>
                    <a:lnTo>
                      <a:pt x="32" y="14"/>
                    </a:lnTo>
                    <a:lnTo>
                      <a:pt x="32" y="13"/>
                    </a:lnTo>
                    <a:lnTo>
                      <a:pt x="31" y="12"/>
                    </a:lnTo>
                    <a:lnTo>
                      <a:pt x="31" y="11"/>
                    </a:lnTo>
                    <a:lnTo>
                      <a:pt x="31" y="10"/>
                    </a:lnTo>
                    <a:lnTo>
                      <a:pt x="30" y="10"/>
                    </a:lnTo>
                    <a:lnTo>
                      <a:pt x="30" y="9"/>
                    </a:lnTo>
                    <a:lnTo>
                      <a:pt x="30" y="8"/>
                    </a:lnTo>
                    <a:lnTo>
                      <a:pt x="29" y="7"/>
                    </a:lnTo>
                    <a:lnTo>
                      <a:pt x="28" y="7"/>
                    </a:lnTo>
                    <a:lnTo>
                      <a:pt x="28" y="6"/>
                    </a:lnTo>
                    <a:lnTo>
                      <a:pt x="27" y="6"/>
                    </a:lnTo>
                    <a:lnTo>
                      <a:pt x="27" y="5"/>
                    </a:lnTo>
                    <a:lnTo>
                      <a:pt x="26" y="4"/>
                    </a:lnTo>
                    <a:lnTo>
                      <a:pt x="25" y="4"/>
                    </a:lnTo>
                    <a:lnTo>
                      <a:pt x="25" y="3"/>
                    </a:lnTo>
                    <a:lnTo>
                      <a:pt x="24" y="3"/>
                    </a:lnTo>
                    <a:lnTo>
                      <a:pt x="24" y="2"/>
                    </a:lnTo>
                    <a:lnTo>
                      <a:pt x="23" y="1"/>
                    </a:lnTo>
                    <a:lnTo>
                      <a:pt x="22" y="0"/>
                    </a:lnTo>
                    <a:lnTo>
                      <a:pt x="21" y="0"/>
                    </a:lnTo>
                    <a:lnTo>
                      <a:pt x="20" y="0"/>
                    </a:lnTo>
                    <a:lnTo>
                      <a:pt x="19" y="0"/>
                    </a:lnTo>
                    <a:lnTo>
                      <a:pt x="18" y="0"/>
                    </a:lnTo>
                    <a:lnTo>
                      <a:pt x="17" y="0"/>
                    </a:lnTo>
                    <a:lnTo>
                      <a:pt x="16" y="0"/>
                    </a:lnTo>
                    <a:lnTo>
                      <a:pt x="15" y="0"/>
                    </a:lnTo>
                    <a:lnTo>
                      <a:pt x="14" y="0"/>
                    </a:lnTo>
                    <a:lnTo>
                      <a:pt x="13" y="0"/>
                    </a:lnTo>
                    <a:lnTo>
                      <a:pt x="12" y="0"/>
                    </a:lnTo>
                    <a:lnTo>
                      <a:pt x="11" y="0"/>
                    </a:lnTo>
                    <a:lnTo>
                      <a:pt x="11" y="1"/>
                    </a:lnTo>
                    <a:lnTo>
                      <a:pt x="10" y="1"/>
                    </a:lnTo>
                    <a:lnTo>
                      <a:pt x="10" y="2"/>
                    </a:lnTo>
                    <a:lnTo>
                      <a:pt x="10" y="3"/>
                    </a:lnTo>
                    <a:lnTo>
                      <a:pt x="9" y="3"/>
                    </a:lnTo>
                    <a:lnTo>
                      <a:pt x="9" y="4"/>
                    </a:lnTo>
                    <a:lnTo>
                      <a:pt x="9" y="5"/>
                    </a:lnTo>
                    <a:lnTo>
                      <a:pt x="8" y="5"/>
                    </a:lnTo>
                    <a:lnTo>
                      <a:pt x="8" y="6"/>
                    </a:lnTo>
                    <a:lnTo>
                      <a:pt x="8" y="7"/>
                    </a:lnTo>
                    <a:lnTo>
                      <a:pt x="7" y="7"/>
                    </a:lnTo>
                    <a:lnTo>
                      <a:pt x="7" y="8"/>
                    </a:lnTo>
                    <a:lnTo>
                      <a:pt x="7" y="9"/>
                    </a:lnTo>
                    <a:lnTo>
                      <a:pt x="6" y="9"/>
                    </a:lnTo>
                    <a:lnTo>
                      <a:pt x="5" y="9"/>
                    </a:lnTo>
                    <a:lnTo>
                      <a:pt x="0" y="19"/>
                    </a:lnTo>
                    <a:lnTo>
                      <a:pt x="3" y="31"/>
                    </a:lnTo>
                    <a:lnTo>
                      <a:pt x="4" y="31"/>
                    </a:lnTo>
                    <a:lnTo>
                      <a:pt x="4" y="32"/>
                    </a:lnTo>
                    <a:lnTo>
                      <a:pt x="5" y="32"/>
                    </a:lnTo>
                    <a:lnTo>
                      <a:pt x="5" y="33"/>
                    </a:lnTo>
                    <a:lnTo>
                      <a:pt x="6" y="33"/>
                    </a:lnTo>
                    <a:lnTo>
                      <a:pt x="6" y="34"/>
                    </a:lnTo>
                    <a:lnTo>
                      <a:pt x="6" y="35"/>
                    </a:lnTo>
                    <a:lnTo>
                      <a:pt x="6" y="36"/>
                    </a:lnTo>
                    <a:lnTo>
                      <a:pt x="6" y="37"/>
                    </a:lnTo>
                    <a:lnTo>
                      <a:pt x="6" y="38"/>
                    </a:lnTo>
                    <a:lnTo>
                      <a:pt x="6" y="39"/>
                    </a:lnTo>
                    <a:lnTo>
                      <a:pt x="6" y="40"/>
                    </a:lnTo>
                    <a:lnTo>
                      <a:pt x="5" y="41"/>
                    </a:lnTo>
                    <a:lnTo>
                      <a:pt x="5" y="42"/>
                    </a:lnTo>
                    <a:lnTo>
                      <a:pt x="6" y="43"/>
                    </a:lnTo>
                    <a:lnTo>
                      <a:pt x="5" y="43"/>
                    </a:lnTo>
                    <a:lnTo>
                      <a:pt x="5" y="44"/>
                    </a:lnTo>
                    <a:lnTo>
                      <a:pt x="5" y="45"/>
                    </a:lnTo>
                    <a:lnTo>
                      <a:pt x="6" y="45"/>
                    </a:lnTo>
                    <a:lnTo>
                      <a:pt x="6" y="46"/>
                    </a:lnTo>
                    <a:lnTo>
                      <a:pt x="7" y="46"/>
                    </a:lnTo>
                    <a:lnTo>
                      <a:pt x="7" y="47"/>
                    </a:lnTo>
                    <a:lnTo>
                      <a:pt x="7" y="48"/>
                    </a:lnTo>
                    <a:lnTo>
                      <a:pt x="8" y="48"/>
                    </a:lnTo>
                    <a:lnTo>
                      <a:pt x="8" y="49"/>
                    </a:lnTo>
                    <a:lnTo>
                      <a:pt x="9" y="49"/>
                    </a:lnTo>
                    <a:lnTo>
                      <a:pt x="10" y="49"/>
                    </a:lnTo>
                    <a:lnTo>
                      <a:pt x="11" y="50"/>
                    </a:lnTo>
                    <a:lnTo>
                      <a:pt x="11" y="49"/>
                    </a:lnTo>
                    <a:lnTo>
                      <a:pt x="12" y="48"/>
                    </a:lnTo>
                    <a:lnTo>
                      <a:pt x="12" y="47"/>
                    </a:lnTo>
                    <a:lnTo>
                      <a:pt x="12" y="46"/>
                    </a:lnTo>
                    <a:lnTo>
                      <a:pt x="13" y="46"/>
                    </a:lnTo>
                    <a:lnTo>
                      <a:pt x="14" y="46"/>
                    </a:lnTo>
                    <a:lnTo>
                      <a:pt x="15" y="46"/>
                    </a:lnTo>
                    <a:lnTo>
                      <a:pt x="16" y="45"/>
                    </a:lnTo>
                    <a:lnTo>
                      <a:pt x="17" y="46"/>
                    </a:lnTo>
                    <a:lnTo>
                      <a:pt x="18" y="46"/>
                    </a:lnTo>
                    <a:lnTo>
                      <a:pt x="19" y="46"/>
                    </a:lnTo>
                    <a:lnTo>
                      <a:pt x="20" y="46"/>
                    </a:lnTo>
                    <a:lnTo>
                      <a:pt x="20" y="47"/>
                    </a:lnTo>
                    <a:lnTo>
                      <a:pt x="21" y="47"/>
                    </a:lnTo>
                    <a:lnTo>
                      <a:pt x="21" y="48"/>
                    </a:lnTo>
                    <a:lnTo>
                      <a:pt x="22" y="48"/>
                    </a:lnTo>
                    <a:lnTo>
                      <a:pt x="22" y="49"/>
                    </a:lnTo>
                    <a:lnTo>
                      <a:pt x="23" y="49"/>
                    </a:lnTo>
                    <a:lnTo>
                      <a:pt x="24" y="49"/>
                    </a:lnTo>
                    <a:lnTo>
                      <a:pt x="26" y="49"/>
                    </a:lnTo>
                    <a:lnTo>
                      <a:pt x="26" y="50"/>
                    </a:lnTo>
                    <a:lnTo>
                      <a:pt x="27" y="50"/>
                    </a:lnTo>
                    <a:lnTo>
                      <a:pt x="27" y="51"/>
                    </a:lnTo>
                    <a:lnTo>
                      <a:pt x="28" y="51"/>
                    </a:lnTo>
                    <a:lnTo>
                      <a:pt x="29" y="51"/>
                    </a:lnTo>
                    <a:lnTo>
                      <a:pt x="30" y="52"/>
                    </a:lnTo>
                    <a:lnTo>
                      <a:pt x="30" y="51"/>
                    </a:lnTo>
                    <a:lnTo>
                      <a:pt x="30" y="50"/>
                    </a:lnTo>
                    <a:lnTo>
                      <a:pt x="30" y="49"/>
                    </a:lnTo>
                    <a:lnTo>
                      <a:pt x="29" y="49"/>
                    </a:lnTo>
                    <a:lnTo>
                      <a:pt x="29" y="48"/>
                    </a:lnTo>
                    <a:lnTo>
                      <a:pt x="30" y="48"/>
                    </a:lnTo>
                    <a:lnTo>
                      <a:pt x="30" y="47"/>
                    </a:lnTo>
                    <a:lnTo>
                      <a:pt x="29" y="47"/>
                    </a:lnTo>
                    <a:lnTo>
                      <a:pt x="29" y="46"/>
                    </a:lnTo>
                    <a:lnTo>
                      <a:pt x="29" y="45"/>
                    </a:lnTo>
                    <a:lnTo>
                      <a:pt x="30" y="45"/>
                    </a:lnTo>
                    <a:lnTo>
                      <a:pt x="31" y="45"/>
                    </a:lnTo>
                    <a:lnTo>
                      <a:pt x="31" y="44"/>
                    </a:lnTo>
                    <a:lnTo>
                      <a:pt x="32" y="44"/>
                    </a:lnTo>
                    <a:lnTo>
                      <a:pt x="33" y="44"/>
                    </a:lnTo>
                    <a:lnTo>
                      <a:pt x="33" y="43"/>
                    </a:lnTo>
                    <a:lnTo>
                      <a:pt x="32" y="43"/>
                    </a:lnTo>
                    <a:lnTo>
                      <a:pt x="31" y="42"/>
                    </a:lnTo>
                    <a:lnTo>
                      <a:pt x="30" y="41"/>
                    </a:lnTo>
                    <a:lnTo>
                      <a:pt x="29" y="41"/>
                    </a:lnTo>
                    <a:lnTo>
                      <a:pt x="29" y="40"/>
                    </a:lnTo>
                    <a:lnTo>
                      <a:pt x="29" y="39"/>
                    </a:lnTo>
                    <a:lnTo>
                      <a:pt x="30" y="39"/>
                    </a:lnTo>
                    <a:lnTo>
                      <a:pt x="30" y="38"/>
                    </a:lnTo>
                    <a:lnTo>
                      <a:pt x="30" y="37"/>
                    </a:lnTo>
                    <a:lnTo>
                      <a:pt x="29" y="37"/>
                    </a:lnTo>
                    <a:lnTo>
                      <a:pt x="29" y="36"/>
                    </a:lnTo>
                    <a:lnTo>
                      <a:pt x="28" y="36"/>
                    </a:lnTo>
                    <a:lnTo>
                      <a:pt x="28" y="35"/>
                    </a:lnTo>
                    <a:lnTo>
                      <a:pt x="27" y="35"/>
                    </a:lnTo>
                    <a:lnTo>
                      <a:pt x="27" y="34"/>
                    </a:lnTo>
                    <a:lnTo>
                      <a:pt x="26" y="34"/>
                    </a:lnTo>
                    <a:lnTo>
                      <a:pt x="26" y="33"/>
                    </a:lnTo>
                    <a:lnTo>
                      <a:pt x="27" y="32"/>
                    </a:lnTo>
                    <a:lnTo>
                      <a:pt x="28" y="32"/>
                    </a:lnTo>
                    <a:lnTo>
                      <a:pt x="29" y="31"/>
                    </a:lnTo>
                    <a:lnTo>
                      <a:pt x="30" y="30"/>
                    </a:lnTo>
                    <a:lnTo>
                      <a:pt x="31" y="30"/>
                    </a:lnTo>
                    <a:lnTo>
                      <a:pt x="31" y="31"/>
                    </a:lnTo>
                    <a:lnTo>
                      <a:pt x="32" y="31"/>
                    </a:lnTo>
                    <a:lnTo>
                      <a:pt x="32" y="30"/>
                    </a:lnTo>
                    <a:lnTo>
                      <a:pt x="32" y="29"/>
                    </a:lnTo>
                    <a:lnTo>
                      <a:pt x="32" y="28"/>
                    </a:lnTo>
                    <a:lnTo>
                      <a:pt x="32" y="27"/>
                    </a:lnTo>
                    <a:lnTo>
                      <a:pt x="31" y="26"/>
                    </a:lnTo>
                    <a:lnTo>
                      <a:pt x="31" y="27"/>
                    </a:lnTo>
                    <a:lnTo>
                      <a:pt x="30" y="27"/>
                    </a:lnTo>
                    <a:lnTo>
                      <a:pt x="29" y="27"/>
                    </a:lnTo>
                    <a:lnTo>
                      <a:pt x="30" y="26"/>
                    </a:lnTo>
                    <a:lnTo>
                      <a:pt x="30" y="25"/>
                    </a:lnTo>
                    <a:lnTo>
                      <a:pt x="31" y="24"/>
                    </a:lnTo>
                    <a:lnTo>
                      <a:pt x="32" y="24"/>
                    </a:lnTo>
                    <a:lnTo>
                      <a:pt x="32" y="23"/>
                    </a:lnTo>
                    <a:lnTo>
                      <a:pt x="33" y="23"/>
                    </a:lnTo>
                    <a:lnTo>
                      <a:pt x="34" y="22"/>
                    </a:lnTo>
                    <a:lnTo>
                      <a:pt x="34" y="21"/>
                    </a:lnTo>
                    <a:lnTo>
                      <a:pt x="35" y="21"/>
                    </a:lnTo>
                    <a:lnTo>
                      <a:pt x="36" y="21"/>
                    </a:lnTo>
                    <a:lnTo>
                      <a:pt x="36" y="22"/>
                    </a:lnTo>
                    <a:lnTo>
                      <a:pt x="37" y="22"/>
                    </a:lnTo>
                    <a:lnTo>
                      <a:pt x="37" y="2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5" name="Colima"/>
              <p:cNvSpPr>
                <a:spLocks noChangeAspect="1"/>
              </p:cNvSpPr>
              <p:nvPr/>
            </p:nvSpPr>
            <p:spPr bwMode="auto">
              <a:xfrm>
                <a:off x="896" y="1268"/>
                <a:ext cx="11" cy="8"/>
              </a:xfrm>
              <a:custGeom>
                <a:avLst/>
                <a:gdLst>
                  <a:gd name="T0" fmla="*/ 0 w 11"/>
                  <a:gd name="T1" fmla="*/ 5 h 8"/>
                  <a:gd name="T2" fmla="*/ 1 w 11"/>
                  <a:gd name="T3" fmla="*/ 5 h 8"/>
                  <a:gd name="T4" fmla="*/ 2 w 11"/>
                  <a:gd name="T5" fmla="*/ 5 h 8"/>
                  <a:gd name="T6" fmla="*/ 3 w 11"/>
                  <a:gd name="T7" fmla="*/ 5 h 8"/>
                  <a:gd name="T8" fmla="*/ 4 w 11"/>
                  <a:gd name="T9" fmla="*/ 6 h 8"/>
                  <a:gd name="T10" fmla="*/ 5 w 11"/>
                  <a:gd name="T11" fmla="*/ 7 h 8"/>
                  <a:gd name="T12" fmla="*/ 6 w 11"/>
                  <a:gd name="T13" fmla="*/ 8 h 8"/>
                  <a:gd name="T14" fmla="*/ 7 w 11"/>
                  <a:gd name="T15" fmla="*/ 8 h 8"/>
                  <a:gd name="T16" fmla="*/ 8 w 11"/>
                  <a:gd name="T17" fmla="*/ 8 h 8"/>
                  <a:gd name="T18" fmla="*/ 8 w 11"/>
                  <a:gd name="T19" fmla="*/ 7 h 8"/>
                  <a:gd name="T20" fmla="*/ 9 w 11"/>
                  <a:gd name="T21" fmla="*/ 7 h 8"/>
                  <a:gd name="T22" fmla="*/ 9 w 11"/>
                  <a:gd name="T23" fmla="*/ 6 h 8"/>
                  <a:gd name="T24" fmla="*/ 9 w 11"/>
                  <a:gd name="T25" fmla="*/ 5 h 8"/>
                  <a:gd name="T26" fmla="*/ 10 w 11"/>
                  <a:gd name="T27" fmla="*/ 5 h 8"/>
                  <a:gd name="T28" fmla="*/ 11 w 11"/>
                  <a:gd name="T29" fmla="*/ 4 h 8"/>
                  <a:gd name="T30" fmla="*/ 10 w 11"/>
                  <a:gd name="T31" fmla="*/ 4 h 8"/>
                  <a:gd name="T32" fmla="*/ 10 w 11"/>
                  <a:gd name="T33" fmla="*/ 3 h 8"/>
                  <a:gd name="T34" fmla="*/ 10 w 11"/>
                  <a:gd name="T35" fmla="*/ 2 h 8"/>
                  <a:gd name="T36" fmla="*/ 10 w 11"/>
                  <a:gd name="T37" fmla="*/ 1 h 8"/>
                  <a:gd name="T38" fmla="*/ 9 w 11"/>
                  <a:gd name="T39" fmla="*/ 1 h 8"/>
                  <a:gd name="T40" fmla="*/ 9 w 11"/>
                  <a:gd name="T41" fmla="*/ 0 h 8"/>
                  <a:gd name="T42" fmla="*/ 8 w 11"/>
                  <a:gd name="T43" fmla="*/ 0 h 8"/>
                  <a:gd name="T44" fmla="*/ 7 w 11"/>
                  <a:gd name="T45" fmla="*/ 1 h 8"/>
                  <a:gd name="T46" fmla="*/ 6 w 11"/>
                  <a:gd name="T47" fmla="*/ 0 h 8"/>
                  <a:gd name="T48" fmla="*/ 5 w 11"/>
                  <a:gd name="T49" fmla="*/ 0 h 8"/>
                  <a:gd name="T50" fmla="*/ 5 w 11"/>
                  <a:gd name="T51" fmla="*/ 1 h 8"/>
                  <a:gd name="T52" fmla="*/ 4 w 11"/>
                  <a:gd name="T53" fmla="*/ 1 h 8"/>
                  <a:gd name="T54" fmla="*/ 4 w 11"/>
                  <a:gd name="T55" fmla="*/ 2 h 8"/>
                  <a:gd name="T56" fmla="*/ 3 w 11"/>
                  <a:gd name="T57" fmla="*/ 2 h 8"/>
                  <a:gd name="T58" fmla="*/ 2 w 11"/>
                  <a:gd name="T59" fmla="*/ 2 h 8"/>
                  <a:gd name="T60" fmla="*/ 1 w 11"/>
                  <a:gd name="T61" fmla="*/ 2 h 8"/>
                  <a:gd name="T62" fmla="*/ 0 w 11"/>
                  <a:gd name="T63" fmla="*/ 2 h 8"/>
                  <a:gd name="T64" fmla="*/ 0 w 11"/>
                  <a:gd name="T65" fmla="*/ 3 h 8"/>
                  <a:gd name="T66" fmla="*/ 0 w 11"/>
                  <a:gd name="T67" fmla="*/ 4 h 8"/>
                  <a:gd name="T68" fmla="*/ 0 w 11"/>
                  <a:gd name="T69" fmla="*/ 5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
                  <a:gd name="T106" fmla="*/ 0 h 8"/>
                  <a:gd name="T107" fmla="*/ 11 w 11"/>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 h="8">
                    <a:moveTo>
                      <a:pt x="0" y="5"/>
                    </a:moveTo>
                    <a:lnTo>
                      <a:pt x="1" y="5"/>
                    </a:lnTo>
                    <a:lnTo>
                      <a:pt x="2" y="5"/>
                    </a:lnTo>
                    <a:lnTo>
                      <a:pt x="3" y="5"/>
                    </a:lnTo>
                    <a:lnTo>
                      <a:pt x="4" y="6"/>
                    </a:lnTo>
                    <a:lnTo>
                      <a:pt x="5" y="7"/>
                    </a:lnTo>
                    <a:lnTo>
                      <a:pt x="6" y="8"/>
                    </a:lnTo>
                    <a:lnTo>
                      <a:pt x="7" y="8"/>
                    </a:lnTo>
                    <a:lnTo>
                      <a:pt x="8" y="8"/>
                    </a:lnTo>
                    <a:lnTo>
                      <a:pt x="8" y="7"/>
                    </a:lnTo>
                    <a:lnTo>
                      <a:pt x="9" y="7"/>
                    </a:lnTo>
                    <a:lnTo>
                      <a:pt x="9" y="6"/>
                    </a:lnTo>
                    <a:lnTo>
                      <a:pt x="9" y="5"/>
                    </a:lnTo>
                    <a:lnTo>
                      <a:pt x="10" y="5"/>
                    </a:lnTo>
                    <a:lnTo>
                      <a:pt x="11" y="4"/>
                    </a:lnTo>
                    <a:lnTo>
                      <a:pt x="10" y="4"/>
                    </a:lnTo>
                    <a:lnTo>
                      <a:pt x="10" y="3"/>
                    </a:lnTo>
                    <a:lnTo>
                      <a:pt x="10" y="2"/>
                    </a:lnTo>
                    <a:lnTo>
                      <a:pt x="10" y="1"/>
                    </a:lnTo>
                    <a:lnTo>
                      <a:pt x="9" y="1"/>
                    </a:lnTo>
                    <a:lnTo>
                      <a:pt x="9" y="0"/>
                    </a:lnTo>
                    <a:lnTo>
                      <a:pt x="8" y="0"/>
                    </a:lnTo>
                    <a:lnTo>
                      <a:pt x="7" y="1"/>
                    </a:lnTo>
                    <a:lnTo>
                      <a:pt x="6" y="0"/>
                    </a:lnTo>
                    <a:lnTo>
                      <a:pt x="5" y="0"/>
                    </a:lnTo>
                    <a:lnTo>
                      <a:pt x="5" y="1"/>
                    </a:lnTo>
                    <a:lnTo>
                      <a:pt x="4" y="1"/>
                    </a:lnTo>
                    <a:lnTo>
                      <a:pt x="4" y="2"/>
                    </a:lnTo>
                    <a:lnTo>
                      <a:pt x="3" y="2"/>
                    </a:lnTo>
                    <a:lnTo>
                      <a:pt x="2" y="2"/>
                    </a:lnTo>
                    <a:lnTo>
                      <a:pt x="1" y="2"/>
                    </a:lnTo>
                    <a:lnTo>
                      <a:pt x="0" y="2"/>
                    </a:lnTo>
                    <a:lnTo>
                      <a:pt x="0" y="3"/>
                    </a:lnTo>
                    <a:lnTo>
                      <a:pt x="0" y="4"/>
                    </a:lnTo>
                    <a:lnTo>
                      <a:pt x="0"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6" name="Distrito_Federal"/>
              <p:cNvSpPr>
                <a:spLocks noChangeAspect="1"/>
              </p:cNvSpPr>
              <p:nvPr/>
            </p:nvSpPr>
            <p:spPr bwMode="auto">
              <a:xfrm>
                <a:off x="944" y="1266"/>
                <a:ext cx="4" cy="5"/>
              </a:xfrm>
              <a:custGeom>
                <a:avLst/>
                <a:gdLst>
                  <a:gd name="T0" fmla="*/ 1 w 4"/>
                  <a:gd name="T1" fmla="*/ 1 h 5"/>
                  <a:gd name="T2" fmla="*/ 1 w 4"/>
                  <a:gd name="T3" fmla="*/ 2 h 5"/>
                  <a:gd name="T4" fmla="*/ 0 w 4"/>
                  <a:gd name="T5" fmla="*/ 2 h 5"/>
                  <a:gd name="T6" fmla="*/ 0 w 4"/>
                  <a:gd name="T7" fmla="*/ 3 h 5"/>
                  <a:gd name="T8" fmla="*/ 0 w 4"/>
                  <a:gd name="T9" fmla="*/ 4 h 5"/>
                  <a:gd name="T10" fmla="*/ 0 w 4"/>
                  <a:gd name="T11" fmla="*/ 5 h 5"/>
                  <a:gd name="T12" fmla="*/ 1 w 4"/>
                  <a:gd name="T13" fmla="*/ 5 h 5"/>
                  <a:gd name="T14" fmla="*/ 2 w 4"/>
                  <a:gd name="T15" fmla="*/ 5 h 5"/>
                  <a:gd name="T16" fmla="*/ 3 w 4"/>
                  <a:gd name="T17" fmla="*/ 5 h 5"/>
                  <a:gd name="T18" fmla="*/ 3 w 4"/>
                  <a:gd name="T19" fmla="*/ 4 h 5"/>
                  <a:gd name="T20" fmla="*/ 3 w 4"/>
                  <a:gd name="T21" fmla="*/ 3 h 5"/>
                  <a:gd name="T22" fmla="*/ 4 w 4"/>
                  <a:gd name="T23" fmla="*/ 3 h 5"/>
                  <a:gd name="T24" fmla="*/ 4 w 4"/>
                  <a:gd name="T25" fmla="*/ 2 h 5"/>
                  <a:gd name="T26" fmla="*/ 3 w 4"/>
                  <a:gd name="T27" fmla="*/ 2 h 5"/>
                  <a:gd name="T28" fmla="*/ 2 w 4"/>
                  <a:gd name="T29" fmla="*/ 2 h 5"/>
                  <a:gd name="T30" fmla="*/ 3 w 4"/>
                  <a:gd name="T31" fmla="*/ 2 h 5"/>
                  <a:gd name="T32" fmla="*/ 2 w 4"/>
                  <a:gd name="T33" fmla="*/ 2 h 5"/>
                  <a:gd name="T34" fmla="*/ 2 w 4"/>
                  <a:gd name="T35" fmla="*/ 1 h 5"/>
                  <a:gd name="T36" fmla="*/ 2 w 4"/>
                  <a:gd name="T37" fmla="*/ 0 h 5"/>
                  <a:gd name="T38" fmla="*/ 2 w 4"/>
                  <a:gd name="T39" fmla="*/ 1 h 5"/>
                  <a:gd name="T40" fmla="*/ 1 w 4"/>
                  <a:gd name="T41" fmla="*/ 1 h 5"/>
                  <a:gd name="T42" fmla="*/ 1 w 4"/>
                  <a:gd name="T43" fmla="*/ 1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
                  <a:gd name="T67" fmla="*/ 0 h 5"/>
                  <a:gd name="T68" fmla="*/ 4 w 4"/>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 h="5">
                    <a:moveTo>
                      <a:pt x="1" y="1"/>
                    </a:moveTo>
                    <a:lnTo>
                      <a:pt x="1" y="2"/>
                    </a:lnTo>
                    <a:lnTo>
                      <a:pt x="0" y="2"/>
                    </a:lnTo>
                    <a:lnTo>
                      <a:pt x="0" y="3"/>
                    </a:lnTo>
                    <a:lnTo>
                      <a:pt x="0" y="4"/>
                    </a:lnTo>
                    <a:lnTo>
                      <a:pt x="0" y="5"/>
                    </a:lnTo>
                    <a:lnTo>
                      <a:pt x="1" y="5"/>
                    </a:lnTo>
                    <a:lnTo>
                      <a:pt x="2" y="5"/>
                    </a:lnTo>
                    <a:lnTo>
                      <a:pt x="3" y="5"/>
                    </a:lnTo>
                    <a:lnTo>
                      <a:pt x="3" y="4"/>
                    </a:lnTo>
                    <a:lnTo>
                      <a:pt x="3" y="3"/>
                    </a:lnTo>
                    <a:lnTo>
                      <a:pt x="4" y="3"/>
                    </a:lnTo>
                    <a:lnTo>
                      <a:pt x="4" y="2"/>
                    </a:lnTo>
                    <a:lnTo>
                      <a:pt x="3" y="2"/>
                    </a:lnTo>
                    <a:lnTo>
                      <a:pt x="2" y="2"/>
                    </a:lnTo>
                    <a:lnTo>
                      <a:pt x="3" y="2"/>
                    </a:lnTo>
                    <a:lnTo>
                      <a:pt x="2" y="2"/>
                    </a:lnTo>
                    <a:lnTo>
                      <a:pt x="2" y="1"/>
                    </a:lnTo>
                    <a:lnTo>
                      <a:pt x="2" y="0"/>
                    </a:lnTo>
                    <a:lnTo>
                      <a:pt x="2" y="1"/>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7" name="Durango"/>
              <p:cNvSpPr>
                <a:spLocks noChangeAspect="1"/>
              </p:cNvSpPr>
              <p:nvPr/>
            </p:nvSpPr>
            <p:spPr bwMode="auto">
              <a:xfrm>
                <a:off x="871" y="1197"/>
                <a:ext cx="45" cy="44"/>
              </a:xfrm>
              <a:custGeom>
                <a:avLst/>
                <a:gdLst>
                  <a:gd name="T0" fmla="*/ 29 w 45"/>
                  <a:gd name="T1" fmla="*/ 0 h 44"/>
                  <a:gd name="T2" fmla="*/ 26 w 45"/>
                  <a:gd name="T3" fmla="*/ 1 h 44"/>
                  <a:gd name="T4" fmla="*/ 24 w 45"/>
                  <a:gd name="T5" fmla="*/ 4 h 44"/>
                  <a:gd name="T6" fmla="*/ 21 w 45"/>
                  <a:gd name="T7" fmla="*/ 3 h 44"/>
                  <a:gd name="T8" fmla="*/ 18 w 45"/>
                  <a:gd name="T9" fmla="*/ 2 h 44"/>
                  <a:gd name="T10" fmla="*/ 15 w 45"/>
                  <a:gd name="T11" fmla="*/ 3 h 44"/>
                  <a:gd name="T12" fmla="*/ 13 w 45"/>
                  <a:gd name="T13" fmla="*/ 1 h 44"/>
                  <a:gd name="T14" fmla="*/ 10 w 45"/>
                  <a:gd name="T15" fmla="*/ 0 h 44"/>
                  <a:gd name="T16" fmla="*/ 9 w 45"/>
                  <a:gd name="T17" fmla="*/ 2 h 44"/>
                  <a:gd name="T18" fmla="*/ 7 w 45"/>
                  <a:gd name="T19" fmla="*/ 4 h 44"/>
                  <a:gd name="T20" fmla="*/ 6 w 45"/>
                  <a:gd name="T21" fmla="*/ 6 h 44"/>
                  <a:gd name="T22" fmla="*/ 6 w 45"/>
                  <a:gd name="T23" fmla="*/ 8 h 44"/>
                  <a:gd name="T24" fmla="*/ 4 w 45"/>
                  <a:gd name="T25" fmla="*/ 12 h 44"/>
                  <a:gd name="T26" fmla="*/ 0 w 45"/>
                  <a:gd name="T27" fmla="*/ 13 h 44"/>
                  <a:gd name="T28" fmla="*/ 1 w 45"/>
                  <a:gd name="T29" fmla="*/ 17 h 44"/>
                  <a:gd name="T30" fmla="*/ 2 w 45"/>
                  <a:gd name="T31" fmla="*/ 20 h 44"/>
                  <a:gd name="T32" fmla="*/ 4 w 45"/>
                  <a:gd name="T33" fmla="*/ 22 h 44"/>
                  <a:gd name="T34" fmla="*/ 5 w 45"/>
                  <a:gd name="T35" fmla="*/ 25 h 44"/>
                  <a:gd name="T36" fmla="*/ 9 w 45"/>
                  <a:gd name="T37" fmla="*/ 24 h 44"/>
                  <a:gd name="T38" fmla="*/ 11 w 45"/>
                  <a:gd name="T39" fmla="*/ 27 h 44"/>
                  <a:gd name="T40" fmla="*/ 12 w 45"/>
                  <a:gd name="T41" fmla="*/ 30 h 44"/>
                  <a:gd name="T42" fmla="*/ 14 w 45"/>
                  <a:gd name="T43" fmla="*/ 32 h 44"/>
                  <a:gd name="T44" fmla="*/ 15 w 45"/>
                  <a:gd name="T45" fmla="*/ 35 h 44"/>
                  <a:gd name="T46" fmla="*/ 17 w 45"/>
                  <a:gd name="T47" fmla="*/ 37 h 44"/>
                  <a:gd name="T48" fmla="*/ 20 w 45"/>
                  <a:gd name="T49" fmla="*/ 37 h 44"/>
                  <a:gd name="T50" fmla="*/ 21 w 45"/>
                  <a:gd name="T51" fmla="*/ 39 h 44"/>
                  <a:gd name="T52" fmla="*/ 21 w 45"/>
                  <a:gd name="T53" fmla="*/ 41 h 44"/>
                  <a:gd name="T54" fmla="*/ 24 w 45"/>
                  <a:gd name="T55" fmla="*/ 40 h 44"/>
                  <a:gd name="T56" fmla="*/ 26 w 45"/>
                  <a:gd name="T57" fmla="*/ 43 h 44"/>
                  <a:gd name="T58" fmla="*/ 28 w 45"/>
                  <a:gd name="T59" fmla="*/ 42 h 44"/>
                  <a:gd name="T60" fmla="*/ 28 w 45"/>
                  <a:gd name="T61" fmla="*/ 38 h 44"/>
                  <a:gd name="T62" fmla="*/ 29 w 45"/>
                  <a:gd name="T63" fmla="*/ 35 h 44"/>
                  <a:gd name="T64" fmla="*/ 30 w 45"/>
                  <a:gd name="T65" fmla="*/ 32 h 44"/>
                  <a:gd name="T66" fmla="*/ 32 w 45"/>
                  <a:gd name="T67" fmla="*/ 31 h 44"/>
                  <a:gd name="T68" fmla="*/ 31 w 45"/>
                  <a:gd name="T69" fmla="*/ 28 h 44"/>
                  <a:gd name="T70" fmla="*/ 32 w 45"/>
                  <a:gd name="T71" fmla="*/ 27 h 44"/>
                  <a:gd name="T72" fmla="*/ 34 w 45"/>
                  <a:gd name="T73" fmla="*/ 25 h 44"/>
                  <a:gd name="T74" fmla="*/ 36 w 45"/>
                  <a:gd name="T75" fmla="*/ 23 h 44"/>
                  <a:gd name="T76" fmla="*/ 38 w 45"/>
                  <a:gd name="T77" fmla="*/ 23 h 44"/>
                  <a:gd name="T78" fmla="*/ 42 w 45"/>
                  <a:gd name="T79" fmla="*/ 23 h 44"/>
                  <a:gd name="T80" fmla="*/ 45 w 45"/>
                  <a:gd name="T81" fmla="*/ 21 h 44"/>
                  <a:gd name="T82" fmla="*/ 43 w 45"/>
                  <a:gd name="T83" fmla="*/ 17 h 44"/>
                  <a:gd name="T84" fmla="*/ 42 w 45"/>
                  <a:gd name="T85" fmla="*/ 18 h 44"/>
                  <a:gd name="T86" fmla="*/ 39 w 45"/>
                  <a:gd name="T87" fmla="*/ 19 h 44"/>
                  <a:gd name="T88" fmla="*/ 37 w 45"/>
                  <a:gd name="T89" fmla="*/ 17 h 44"/>
                  <a:gd name="T90" fmla="*/ 35 w 45"/>
                  <a:gd name="T91" fmla="*/ 15 h 44"/>
                  <a:gd name="T92" fmla="*/ 35 w 45"/>
                  <a:gd name="T93" fmla="*/ 12 h 44"/>
                  <a:gd name="T94" fmla="*/ 36 w 45"/>
                  <a:gd name="T95" fmla="*/ 8 h 44"/>
                  <a:gd name="T96" fmla="*/ 36 w 45"/>
                  <a:gd name="T97" fmla="*/ 4 h 44"/>
                  <a:gd name="T98" fmla="*/ 34 w 45"/>
                  <a:gd name="T99" fmla="*/ 2 h 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
                  <a:gd name="T151" fmla="*/ 0 h 44"/>
                  <a:gd name="T152" fmla="*/ 45 w 45"/>
                  <a:gd name="T153" fmla="*/ 44 h 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 h="44">
                    <a:moveTo>
                      <a:pt x="32" y="0"/>
                    </a:moveTo>
                    <a:lnTo>
                      <a:pt x="31" y="0"/>
                    </a:lnTo>
                    <a:lnTo>
                      <a:pt x="30" y="0"/>
                    </a:lnTo>
                    <a:lnTo>
                      <a:pt x="29" y="0"/>
                    </a:lnTo>
                    <a:lnTo>
                      <a:pt x="28" y="0"/>
                    </a:lnTo>
                    <a:lnTo>
                      <a:pt x="27" y="0"/>
                    </a:lnTo>
                    <a:lnTo>
                      <a:pt x="27" y="1"/>
                    </a:lnTo>
                    <a:lnTo>
                      <a:pt x="26" y="1"/>
                    </a:lnTo>
                    <a:lnTo>
                      <a:pt x="26" y="2"/>
                    </a:lnTo>
                    <a:lnTo>
                      <a:pt x="25" y="3"/>
                    </a:lnTo>
                    <a:lnTo>
                      <a:pt x="25" y="4"/>
                    </a:lnTo>
                    <a:lnTo>
                      <a:pt x="24" y="4"/>
                    </a:lnTo>
                    <a:lnTo>
                      <a:pt x="24" y="3"/>
                    </a:lnTo>
                    <a:lnTo>
                      <a:pt x="23" y="3"/>
                    </a:lnTo>
                    <a:lnTo>
                      <a:pt x="22" y="3"/>
                    </a:lnTo>
                    <a:lnTo>
                      <a:pt x="21" y="3"/>
                    </a:lnTo>
                    <a:lnTo>
                      <a:pt x="20" y="3"/>
                    </a:lnTo>
                    <a:lnTo>
                      <a:pt x="19" y="3"/>
                    </a:lnTo>
                    <a:lnTo>
                      <a:pt x="19" y="2"/>
                    </a:lnTo>
                    <a:lnTo>
                      <a:pt x="18" y="2"/>
                    </a:lnTo>
                    <a:lnTo>
                      <a:pt x="18" y="3"/>
                    </a:lnTo>
                    <a:lnTo>
                      <a:pt x="17" y="3"/>
                    </a:lnTo>
                    <a:lnTo>
                      <a:pt x="16" y="3"/>
                    </a:lnTo>
                    <a:lnTo>
                      <a:pt x="15" y="3"/>
                    </a:lnTo>
                    <a:lnTo>
                      <a:pt x="15" y="2"/>
                    </a:lnTo>
                    <a:lnTo>
                      <a:pt x="14" y="2"/>
                    </a:lnTo>
                    <a:lnTo>
                      <a:pt x="14" y="1"/>
                    </a:lnTo>
                    <a:lnTo>
                      <a:pt x="13" y="1"/>
                    </a:lnTo>
                    <a:lnTo>
                      <a:pt x="12" y="1"/>
                    </a:lnTo>
                    <a:lnTo>
                      <a:pt x="11" y="1"/>
                    </a:lnTo>
                    <a:lnTo>
                      <a:pt x="11" y="0"/>
                    </a:lnTo>
                    <a:lnTo>
                      <a:pt x="10" y="0"/>
                    </a:lnTo>
                    <a:lnTo>
                      <a:pt x="9" y="1"/>
                    </a:lnTo>
                    <a:lnTo>
                      <a:pt x="9" y="0"/>
                    </a:lnTo>
                    <a:lnTo>
                      <a:pt x="9" y="1"/>
                    </a:lnTo>
                    <a:lnTo>
                      <a:pt x="9" y="2"/>
                    </a:lnTo>
                    <a:lnTo>
                      <a:pt x="8" y="2"/>
                    </a:lnTo>
                    <a:lnTo>
                      <a:pt x="8" y="3"/>
                    </a:lnTo>
                    <a:lnTo>
                      <a:pt x="8" y="4"/>
                    </a:lnTo>
                    <a:lnTo>
                      <a:pt x="7" y="4"/>
                    </a:lnTo>
                    <a:lnTo>
                      <a:pt x="6" y="4"/>
                    </a:lnTo>
                    <a:lnTo>
                      <a:pt x="5" y="5"/>
                    </a:lnTo>
                    <a:lnTo>
                      <a:pt x="6" y="5"/>
                    </a:lnTo>
                    <a:lnTo>
                      <a:pt x="6" y="6"/>
                    </a:lnTo>
                    <a:lnTo>
                      <a:pt x="7" y="6"/>
                    </a:lnTo>
                    <a:lnTo>
                      <a:pt x="7" y="7"/>
                    </a:lnTo>
                    <a:lnTo>
                      <a:pt x="6" y="7"/>
                    </a:lnTo>
                    <a:lnTo>
                      <a:pt x="6" y="8"/>
                    </a:lnTo>
                    <a:lnTo>
                      <a:pt x="5" y="8"/>
                    </a:lnTo>
                    <a:lnTo>
                      <a:pt x="5" y="11"/>
                    </a:lnTo>
                    <a:lnTo>
                      <a:pt x="4" y="11"/>
                    </a:lnTo>
                    <a:lnTo>
                      <a:pt x="4" y="12"/>
                    </a:lnTo>
                    <a:lnTo>
                      <a:pt x="3" y="12"/>
                    </a:lnTo>
                    <a:lnTo>
                      <a:pt x="2" y="12"/>
                    </a:lnTo>
                    <a:lnTo>
                      <a:pt x="0" y="12"/>
                    </a:lnTo>
                    <a:lnTo>
                      <a:pt x="0" y="13"/>
                    </a:lnTo>
                    <a:lnTo>
                      <a:pt x="0" y="14"/>
                    </a:lnTo>
                    <a:lnTo>
                      <a:pt x="0" y="15"/>
                    </a:lnTo>
                    <a:lnTo>
                      <a:pt x="0" y="16"/>
                    </a:lnTo>
                    <a:lnTo>
                      <a:pt x="1" y="17"/>
                    </a:lnTo>
                    <a:lnTo>
                      <a:pt x="1" y="18"/>
                    </a:lnTo>
                    <a:lnTo>
                      <a:pt x="1" y="19"/>
                    </a:lnTo>
                    <a:lnTo>
                      <a:pt x="2" y="19"/>
                    </a:lnTo>
                    <a:lnTo>
                      <a:pt x="2" y="20"/>
                    </a:lnTo>
                    <a:lnTo>
                      <a:pt x="3" y="20"/>
                    </a:lnTo>
                    <a:lnTo>
                      <a:pt x="4" y="20"/>
                    </a:lnTo>
                    <a:lnTo>
                      <a:pt x="4" y="21"/>
                    </a:lnTo>
                    <a:lnTo>
                      <a:pt x="4" y="22"/>
                    </a:lnTo>
                    <a:lnTo>
                      <a:pt x="5" y="22"/>
                    </a:lnTo>
                    <a:lnTo>
                      <a:pt x="5" y="23"/>
                    </a:lnTo>
                    <a:lnTo>
                      <a:pt x="5" y="24"/>
                    </a:lnTo>
                    <a:lnTo>
                      <a:pt x="5" y="25"/>
                    </a:lnTo>
                    <a:lnTo>
                      <a:pt x="6" y="25"/>
                    </a:lnTo>
                    <a:lnTo>
                      <a:pt x="7" y="25"/>
                    </a:lnTo>
                    <a:lnTo>
                      <a:pt x="8" y="24"/>
                    </a:lnTo>
                    <a:lnTo>
                      <a:pt x="9" y="24"/>
                    </a:lnTo>
                    <a:lnTo>
                      <a:pt x="10" y="25"/>
                    </a:lnTo>
                    <a:lnTo>
                      <a:pt x="11" y="25"/>
                    </a:lnTo>
                    <a:lnTo>
                      <a:pt x="11" y="26"/>
                    </a:lnTo>
                    <a:lnTo>
                      <a:pt x="11" y="27"/>
                    </a:lnTo>
                    <a:lnTo>
                      <a:pt x="12" y="27"/>
                    </a:lnTo>
                    <a:lnTo>
                      <a:pt x="12" y="28"/>
                    </a:lnTo>
                    <a:lnTo>
                      <a:pt x="12" y="29"/>
                    </a:lnTo>
                    <a:lnTo>
                      <a:pt x="12" y="30"/>
                    </a:lnTo>
                    <a:lnTo>
                      <a:pt x="12" y="31"/>
                    </a:lnTo>
                    <a:lnTo>
                      <a:pt x="13" y="31"/>
                    </a:lnTo>
                    <a:lnTo>
                      <a:pt x="13" y="32"/>
                    </a:lnTo>
                    <a:lnTo>
                      <a:pt x="14" y="32"/>
                    </a:lnTo>
                    <a:lnTo>
                      <a:pt x="14" y="33"/>
                    </a:lnTo>
                    <a:lnTo>
                      <a:pt x="14" y="34"/>
                    </a:lnTo>
                    <a:lnTo>
                      <a:pt x="15" y="34"/>
                    </a:lnTo>
                    <a:lnTo>
                      <a:pt x="15" y="35"/>
                    </a:lnTo>
                    <a:lnTo>
                      <a:pt x="15" y="36"/>
                    </a:lnTo>
                    <a:lnTo>
                      <a:pt x="16" y="36"/>
                    </a:lnTo>
                    <a:lnTo>
                      <a:pt x="17" y="36"/>
                    </a:lnTo>
                    <a:lnTo>
                      <a:pt x="17" y="37"/>
                    </a:lnTo>
                    <a:lnTo>
                      <a:pt x="18" y="37"/>
                    </a:lnTo>
                    <a:lnTo>
                      <a:pt x="19" y="36"/>
                    </a:lnTo>
                    <a:lnTo>
                      <a:pt x="19" y="37"/>
                    </a:lnTo>
                    <a:lnTo>
                      <a:pt x="20" y="37"/>
                    </a:lnTo>
                    <a:lnTo>
                      <a:pt x="21" y="37"/>
                    </a:lnTo>
                    <a:lnTo>
                      <a:pt x="21" y="38"/>
                    </a:lnTo>
                    <a:lnTo>
                      <a:pt x="22" y="39"/>
                    </a:lnTo>
                    <a:lnTo>
                      <a:pt x="21" y="39"/>
                    </a:lnTo>
                    <a:lnTo>
                      <a:pt x="21" y="40"/>
                    </a:lnTo>
                    <a:lnTo>
                      <a:pt x="20" y="40"/>
                    </a:lnTo>
                    <a:lnTo>
                      <a:pt x="20" y="41"/>
                    </a:lnTo>
                    <a:lnTo>
                      <a:pt x="21" y="41"/>
                    </a:lnTo>
                    <a:lnTo>
                      <a:pt x="22" y="41"/>
                    </a:lnTo>
                    <a:lnTo>
                      <a:pt x="22" y="40"/>
                    </a:lnTo>
                    <a:lnTo>
                      <a:pt x="23" y="40"/>
                    </a:lnTo>
                    <a:lnTo>
                      <a:pt x="24" y="40"/>
                    </a:lnTo>
                    <a:lnTo>
                      <a:pt x="24" y="41"/>
                    </a:lnTo>
                    <a:lnTo>
                      <a:pt x="24" y="42"/>
                    </a:lnTo>
                    <a:lnTo>
                      <a:pt x="25" y="42"/>
                    </a:lnTo>
                    <a:lnTo>
                      <a:pt x="26" y="43"/>
                    </a:lnTo>
                    <a:lnTo>
                      <a:pt x="27" y="43"/>
                    </a:lnTo>
                    <a:lnTo>
                      <a:pt x="27" y="44"/>
                    </a:lnTo>
                    <a:lnTo>
                      <a:pt x="27" y="43"/>
                    </a:lnTo>
                    <a:lnTo>
                      <a:pt x="28" y="42"/>
                    </a:lnTo>
                    <a:lnTo>
                      <a:pt x="28" y="41"/>
                    </a:lnTo>
                    <a:lnTo>
                      <a:pt x="28" y="40"/>
                    </a:lnTo>
                    <a:lnTo>
                      <a:pt x="28" y="39"/>
                    </a:lnTo>
                    <a:lnTo>
                      <a:pt x="28" y="38"/>
                    </a:lnTo>
                    <a:lnTo>
                      <a:pt x="28" y="37"/>
                    </a:lnTo>
                    <a:lnTo>
                      <a:pt x="28" y="36"/>
                    </a:lnTo>
                    <a:lnTo>
                      <a:pt x="29" y="36"/>
                    </a:lnTo>
                    <a:lnTo>
                      <a:pt x="29" y="35"/>
                    </a:lnTo>
                    <a:lnTo>
                      <a:pt x="29" y="34"/>
                    </a:lnTo>
                    <a:lnTo>
                      <a:pt x="29" y="33"/>
                    </a:lnTo>
                    <a:lnTo>
                      <a:pt x="29" y="32"/>
                    </a:lnTo>
                    <a:lnTo>
                      <a:pt x="30" y="32"/>
                    </a:lnTo>
                    <a:lnTo>
                      <a:pt x="30" y="31"/>
                    </a:lnTo>
                    <a:lnTo>
                      <a:pt x="31" y="31"/>
                    </a:lnTo>
                    <a:lnTo>
                      <a:pt x="31" y="30"/>
                    </a:lnTo>
                    <a:lnTo>
                      <a:pt x="32" y="31"/>
                    </a:lnTo>
                    <a:lnTo>
                      <a:pt x="32" y="30"/>
                    </a:lnTo>
                    <a:lnTo>
                      <a:pt x="31" y="30"/>
                    </a:lnTo>
                    <a:lnTo>
                      <a:pt x="31" y="29"/>
                    </a:lnTo>
                    <a:lnTo>
                      <a:pt x="31" y="28"/>
                    </a:lnTo>
                    <a:lnTo>
                      <a:pt x="32" y="28"/>
                    </a:lnTo>
                    <a:lnTo>
                      <a:pt x="31" y="28"/>
                    </a:lnTo>
                    <a:lnTo>
                      <a:pt x="31" y="27"/>
                    </a:lnTo>
                    <a:lnTo>
                      <a:pt x="32" y="27"/>
                    </a:lnTo>
                    <a:lnTo>
                      <a:pt x="32" y="26"/>
                    </a:lnTo>
                    <a:lnTo>
                      <a:pt x="33" y="26"/>
                    </a:lnTo>
                    <a:lnTo>
                      <a:pt x="33" y="25"/>
                    </a:lnTo>
                    <a:lnTo>
                      <a:pt x="34" y="25"/>
                    </a:lnTo>
                    <a:lnTo>
                      <a:pt x="34" y="24"/>
                    </a:lnTo>
                    <a:lnTo>
                      <a:pt x="35" y="24"/>
                    </a:lnTo>
                    <a:lnTo>
                      <a:pt x="35" y="23"/>
                    </a:lnTo>
                    <a:lnTo>
                      <a:pt x="36" y="23"/>
                    </a:lnTo>
                    <a:lnTo>
                      <a:pt x="37" y="23"/>
                    </a:lnTo>
                    <a:lnTo>
                      <a:pt x="37" y="22"/>
                    </a:lnTo>
                    <a:lnTo>
                      <a:pt x="37" y="23"/>
                    </a:lnTo>
                    <a:lnTo>
                      <a:pt x="38" y="23"/>
                    </a:lnTo>
                    <a:lnTo>
                      <a:pt x="39" y="23"/>
                    </a:lnTo>
                    <a:lnTo>
                      <a:pt x="40" y="23"/>
                    </a:lnTo>
                    <a:lnTo>
                      <a:pt x="41" y="23"/>
                    </a:lnTo>
                    <a:lnTo>
                      <a:pt x="42" y="23"/>
                    </a:lnTo>
                    <a:lnTo>
                      <a:pt x="43" y="23"/>
                    </a:lnTo>
                    <a:lnTo>
                      <a:pt x="44" y="23"/>
                    </a:lnTo>
                    <a:lnTo>
                      <a:pt x="44" y="22"/>
                    </a:lnTo>
                    <a:lnTo>
                      <a:pt x="45" y="21"/>
                    </a:lnTo>
                    <a:lnTo>
                      <a:pt x="44" y="20"/>
                    </a:lnTo>
                    <a:lnTo>
                      <a:pt x="44" y="19"/>
                    </a:lnTo>
                    <a:lnTo>
                      <a:pt x="44" y="18"/>
                    </a:lnTo>
                    <a:lnTo>
                      <a:pt x="43" y="17"/>
                    </a:lnTo>
                    <a:lnTo>
                      <a:pt x="43" y="16"/>
                    </a:lnTo>
                    <a:lnTo>
                      <a:pt x="42" y="16"/>
                    </a:lnTo>
                    <a:lnTo>
                      <a:pt x="42" y="17"/>
                    </a:lnTo>
                    <a:lnTo>
                      <a:pt x="42" y="18"/>
                    </a:lnTo>
                    <a:lnTo>
                      <a:pt x="41" y="19"/>
                    </a:lnTo>
                    <a:lnTo>
                      <a:pt x="41" y="20"/>
                    </a:lnTo>
                    <a:lnTo>
                      <a:pt x="40" y="19"/>
                    </a:lnTo>
                    <a:lnTo>
                      <a:pt x="39" y="19"/>
                    </a:lnTo>
                    <a:lnTo>
                      <a:pt x="38" y="19"/>
                    </a:lnTo>
                    <a:lnTo>
                      <a:pt x="38" y="18"/>
                    </a:lnTo>
                    <a:lnTo>
                      <a:pt x="37" y="18"/>
                    </a:lnTo>
                    <a:lnTo>
                      <a:pt x="37" y="17"/>
                    </a:lnTo>
                    <a:lnTo>
                      <a:pt x="37" y="16"/>
                    </a:lnTo>
                    <a:lnTo>
                      <a:pt x="36" y="16"/>
                    </a:lnTo>
                    <a:lnTo>
                      <a:pt x="36" y="15"/>
                    </a:lnTo>
                    <a:lnTo>
                      <a:pt x="35" y="15"/>
                    </a:lnTo>
                    <a:lnTo>
                      <a:pt x="35" y="14"/>
                    </a:lnTo>
                    <a:lnTo>
                      <a:pt x="35" y="13"/>
                    </a:lnTo>
                    <a:lnTo>
                      <a:pt x="36" y="13"/>
                    </a:lnTo>
                    <a:lnTo>
                      <a:pt x="35" y="12"/>
                    </a:lnTo>
                    <a:lnTo>
                      <a:pt x="35" y="11"/>
                    </a:lnTo>
                    <a:lnTo>
                      <a:pt x="36" y="10"/>
                    </a:lnTo>
                    <a:lnTo>
                      <a:pt x="36" y="9"/>
                    </a:lnTo>
                    <a:lnTo>
                      <a:pt x="36" y="8"/>
                    </a:lnTo>
                    <a:lnTo>
                      <a:pt x="36" y="7"/>
                    </a:lnTo>
                    <a:lnTo>
                      <a:pt x="36" y="6"/>
                    </a:lnTo>
                    <a:lnTo>
                      <a:pt x="36" y="5"/>
                    </a:lnTo>
                    <a:lnTo>
                      <a:pt x="36" y="4"/>
                    </a:lnTo>
                    <a:lnTo>
                      <a:pt x="36" y="3"/>
                    </a:lnTo>
                    <a:lnTo>
                      <a:pt x="35" y="3"/>
                    </a:lnTo>
                    <a:lnTo>
                      <a:pt x="35" y="2"/>
                    </a:lnTo>
                    <a:lnTo>
                      <a:pt x="34" y="2"/>
                    </a:lnTo>
                    <a:lnTo>
                      <a:pt x="34" y="1"/>
                    </a:lnTo>
                    <a:lnTo>
                      <a:pt x="33" y="1"/>
                    </a:lnTo>
                    <a:lnTo>
                      <a:pt x="3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8" name="Guanajuato"/>
              <p:cNvSpPr>
                <a:spLocks noChangeAspect="1"/>
              </p:cNvSpPr>
              <p:nvPr/>
            </p:nvSpPr>
            <p:spPr bwMode="auto">
              <a:xfrm>
                <a:off x="919" y="1244"/>
                <a:ext cx="22" cy="19"/>
              </a:xfrm>
              <a:custGeom>
                <a:avLst/>
                <a:gdLst>
                  <a:gd name="T0" fmla="*/ 17 w 22"/>
                  <a:gd name="T1" fmla="*/ 17 h 19"/>
                  <a:gd name="T2" fmla="*/ 16 w 22"/>
                  <a:gd name="T3" fmla="*/ 16 h 19"/>
                  <a:gd name="T4" fmla="*/ 15 w 22"/>
                  <a:gd name="T5" fmla="*/ 15 h 19"/>
                  <a:gd name="T6" fmla="*/ 14 w 22"/>
                  <a:gd name="T7" fmla="*/ 14 h 19"/>
                  <a:gd name="T8" fmla="*/ 14 w 22"/>
                  <a:gd name="T9" fmla="*/ 13 h 19"/>
                  <a:gd name="T10" fmla="*/ 14 w 22"/>
                  <a:gd name="T11" fmla="*/ 11 h 19"/>
                  <a:gd name="T12" fmla="*/ 15 w 22"/>
                  <a:gd name="T13" fmla="*/ 10 h 19"/>
                  <a:gd name="T14" fmla="*/ 16 w 22"/>
                  <a:gd name="T15" fmla="*/ 9 h 19"/>
                  <a:gd name="T16" fmla="*/ 18 w 22"/>
                  <a:gd name="T17" fmla="*/ 9 h 19"/>
                  <a:gd name="T18" fmla="*/ 19 w 22"/>
                  <a:gd name="T19" fmla="*/ 8 h 19"/>
                  <a:gd name="T20" fmla="*/ 20 w 22"/>
                  <a:gd name="T21" fmla="*/ 7 h 19"/>
                  <a:gd name="T22" fmla="*/ 21 w 22"/>
                  <a:gd name="T23" fmla="*/ 6 h 19"/>
                  <a:gd name="T24" fmla="*/ 21 w 22"/>
                  <a:gd name="T25" fmla="*/ 6 h 19"/>
                  <a:gd name="T26" fmla="*/ 21 w 22"/>
                  <a:gd name="T27" fmla="*/ 4 h 19"/>
                  <a:gd name="T28" fmla="*/ 19 w 22"/>
                  <a:gd name="T29" fmla="*/ 4 h 19"/>
                  <a:gd name="T30" fmla="*/ 18 w 22"/>
                  <a:gd name="T31" fmla="*/ 3 h 19"/>
                  <a:gd name="T32" fmla="*/ 16 w 22"/>
                  <a:gd name="T33" fmla="*/ 2 h 19"/>
                  <a:gd name="T34" fmla="*/ 14 w 22"/>
                  <a:gd name="T35" fmla="*/ 3 h 19"/>
                  <a:gd name="T36" fmla="*/ 12 w 22"/>
                  <a:gd name="T37" fmla="*/ 3 h 19"/>
                  <a:gd name="T38" fmla="*/ 11 w 22"/>
                  <a:gd name="T39" fmla="*/ 2 h 19"/>
                  <a:gd name="T40" fmla="*/ 10 w 22"/>
                  <a:gd name="T41" fmla="*/ 1 h 19"/>
                  <a:gd name="T42" fmla="*/ 8 w 22"/>
                  <a:gd name="T43" fmla="*/ 1 h 19"/>
                  <a:gd name="T44" fmla="*/ 6 w 22"/>
                  <a:gd name="T45" fmla="*/ 0 h 19"/>
                  <a:gd name="T46" fmla="*/ 5 w 22"/>
                  <a:gd name="T47" fmla="*/ 1 h 19"/>
                  <a:gd name="T48" fmla="*/ 5 w 22"/>
                  <a:gd name="T49" fmla="*/ 3 h 19"/>
                  <a:gd name="T50" fmla="*/ 4 w 22"/>
                  <a:gd name="T51" fmla="*/ 4 h 19"/>
                  <a:gd name="T52" fmla="*/ 5 w 22"/>
                  <a:gd name="T53" fmla="*/ 5 h 19"/>
                  <a:gd name="T54" fmla="*/ 4 w 22"/>
                  <a:gd name="T55" fmla="*/ 6 h 19"/>
                  <a:gd name="T56" fmla="*/ 3 w 22"/>
                  <a:gd name="T57" fmla="*/ 7 h 19"/>
                  <a:gd name="T58" fmla="*/ 1 w 22"/>
                  <a:gd name="T59" fmla="*/ 9 h 19"/>
                  <a:gd name="T60" fmla="*/ 0 w 22"/>
                  <a:gd name="T61" fmla="*/ 10 h 19"/>
                  <a:gd name="T62" fmla="*/ 0 w 22"/>
                  <a:gd name="T63" fmla="*/ 12 h 19"/>
                  <a:gd name="T64" fmla="*/ 1 w 22"/>
                  <a:gd name="T65" fmla="*/ 13 h 19"/>
                  <a:gd name="T66" fmla="*/ 0 w 22"/>
                  <a:gd name="T67" fmla="*/ 14 h 19"/>
                  <a:gd name="T68" fmla="*/ 1 w 22"/>
                  <a:gd name="T69" fmla="*/ 15 h 19"/>
                  <a:gd name="T70" fmla="*/ 3 w 22"/>
                  <a:gd name="T71" fmla="*/ 15 h 19"/>
                  <a:gd name="T72" fmla="*/ 4 w 22"/>
                  <a:gd name="T73" fmla="*/ 15 h 19"/>
                  <a:gd name="T74" fmla="*/ 5 w 22"/>
                  <a:gd name="T75" fmla="*/ 16 h 19"/>
                  <a:gd name="T76" fmla="*/ 6 w 22"/>
                  <a:gd name="T77" fmla="*/ 17 h 19"/>
                  <a:gd name="T78" fmla="*/ 7 w 22"/>
                  <a:gd name="T79" fmla="*/ 18 h 19"/>
                  <a:gd name="T80" fmla="*/ 7 w 22"/>
                  <a:gd name="T81" fmla="*/ 18 h 19"/>
                  <a:gd name="T82" fmla="*/ 9 w 22"/>
                  <a:gd name="T83" fmla="*/ 18 h 19"/>
                  <a:gd name="T84" fmla="*/ 10 w 22"/>
                  <a:gd name="T85" fmla="*/ 19 h 19"/>
                  <a:gd name="T86" fmla="*/ 12 w 22"/>
                  <a:gd name="T87" fmla="*/ 19 h 19"/>
                  <a:gd name="T88" fmla="*/ 13 w 22"/>
                  <a:gd name="T89" fmla="*/ 18 h 19"/>
                  <a:gd name="T90" fmla="*/ 15 w 22"/>
                  <a:gd name="T91" fmla="*/ 18 h 19"/>
                  <a:gd name="T92" fmla="*/ 17 w 22"/>
                  <a:gd name="T93" fmla="*/ 18 h 19"/>
                  <a:gd name="T94" fmla="*/ 18 w 22"/>
                  <a:gd name="T95" fmla="*/ 17 h 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
                  <a:gd name="T145" fmla="*/ 0 h 19"/>
                  <a:gd name="T146" fmla="*/ 22 w 22"/>
                  <a:gd name="T147" fmla="*/ 19 h 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 h="19">
                    <a:moveTo>
                      <a:pt x="18" y="17"/>
                    </a:moveTo>
                    <a:lnTo>
                      <a:pt x="17" y="17"/>
                    </a:lnTo>
                    <a:lnTo>
                      <a:pt x="17" y="16"/>
                    </a:lnTo>
                    <a:lnTo>
                      <a:pt x="16" y="16"/>
                    </a:lnTo>
                    <a:lnTo>
                      <a:pt x="15" y="16"/>
                    </a:lnTo>
                    <a:lnTo>
                      <a:pt x="15" y="15"/>
                    </a:lnTo>
                    <a:lnTo>
                      <a:pt x="14" y="15"/>
                    </a:lnTo>
                    <a:lnTo>
                      <a:pt x="14" y="14"/>
                    </a:lnTo>
                    <a:lnTo>
                      <a:pt x="15" y="13"/>
                    </a:lnTo>
                    <a:lnTo>
                      <a:pt x="14" y="13"/>
                    </a:lnTo>
                    <a:lnTo>
                      <a:pt x="14" y="12"/>
                    </a:lnTo>
                    <a:lnTo>
                      <a:pt x="14" y="11"/>
                    </a:lnTo>
                    <a:lnTo>
                      <a:pt x="14" y="10"/>
                    </a:lnTo>
                    <a:lnTo>
                      <a:pt x="15" y="10"/>
                    </a:lnTo>
                    <a:lnTo>
                      <a:pt x="15" y="9"/>
                    </a:lnTo>
                    <a:lnTo>
                      <a:pt x="16" y="9"/>
                    </a:lnTo>
                    <a:lnTo>
                      <a:pt x="17" y="9"/>
                    </a:lnTo>
                    <a:lnTo>
                      <a:pt x="18" y="9"/>
                    </a:lnTo>
                    <a:lnTo>
                      <a:pt x="18" y="8"/>
                    </a:lnTo>
                    <a:lnTo>
                      <a:pt x="19" y="8"/>
                    </a:lnTo>
                    <a:lnTo>
                      <a:pt x="19" y="7"/>
                    </a:lnTo>
                    <a:lnTo>
                      <a:pt x="20" y="7"/>
                    </a:lnTo>
                    <a:lnTo>
                      <a:pt x="21" y="7"/>
                    </a:lnTo>
                    <a:lnTo>
                      <a:pt x="21" y="6"/>
                    </a:lnTo>
                    <a:lnTo>
                      <a:pt x="22" y="6"/>
                    </a:lnTo>
                    <a:lnTo>
                      <a:pt x="21" y="6"/>
                    </a:lnTo>
                    <a:lnTo>
                      <a:pt x="21" y="5"/>
                    </a:lnTo>
                    <a:lnTo>
                      <a:pt x="21" y="4"/>
                    </a:lnTo>
                    <a:lnTo>
                      <a:pt x="20" y="4"/>
                    </a:lnTo>
                    <a:lnTo>
                      <a:pt x="19" y="4"/>
                    </a:lnTo>
                    <a:lnTo>
                      <a:pt x="19" y="3"/>
                    </a:lnTo>
                    <a:lnTo>
                      <a:pt x="18" y="3"/>
                    </a:lnTo>
                    <a:lnTo>
                      <a:pt x="17" y="2"/>
                    </a:lnTo>
                    <a:lnTo>
                      <a:pt x="16" y="2"/>
                    </a:lnTo>
                    <a:lnTo>
                      <a:pt x="15" y="2"/>
                    </a:lnTo>
                    <a:lnTo>
                      <a:pt x="14" y="3"/>
                    </a:lnTo>
                    <a:lnTo>
                      <a:pt x="13" y="3"/>
                    </a:lnTo>
                    <a:lnTo>
                      <a:pt x="12" y="3"/>
                    </a:lnTo>
                    <a:lnTo>
                      <a:pt x="11" y="3"/>
                    </a:lnTo>
                    <a:lnTo>
                      <a:pt x="11" y="2"/>
                    </a:lnTo>
                    <a:lnTo>
                      <a:pt x="10" y="2"/>
                    </a:lnTo>
                    <a:lnTo>
                      <a:pt x="10" y="1"/>
                    </a:lnTo>
                    <a:lnTo>
                      <a:pt x="9" y="1"/>
                    </a:lnTo>
                    <a:lnTo>
                      <a:pt x="8" y="1"/>
                    </a:lnTo>
                    <a:lnTo>
                      <a:pt x="7" y="1"/>
                    </a:lnTo>
                    <a:lnTo>
                      <a:pt x="6" y="0"/>
                    </a:lnTo>
                    <a:lnTo>
                      <a:pt x="5" y="0"/>
                    </a:lnTo>
                    <a:lnTo>
                      <a:pt x="5" y="1"/>
                    </a:lnTo>
                    <a:lnTo>
                      <a:pt x="5" y="2"/>
                    </a:lnTo>
                    <a:lnTo>
                      <a:pt x="5" y="3"/>
                    </a:lnTo>
                    <a:lnTo>
                      <a:pt x="4" y="3"/>
                    </a:lnTo>
                    <a:lnTo>
                      <a:pt x="4" y="4"/>
                    </a:lnTo>
                    <a:lnTo>
                      <a:pt x="5" y="4"/>
                    </a:lnTo>
                    <a:lnTo>
                      <a:pt x="5" y="5"/>
                    </a:lnTo>
                    <a:lnTo>
                      <a:pt x="4" y="5"/>
                    </a:lnTo>
                    <a:lnTo>
                      <a:pt x="4" y="6"/>
                    </a:lnTo>
                    <a:lnTo>
                      <a:pt x="3" y="6"/>
                    </a:lnTo>
                    <a:lnTo>
                      <a:pt x="3" y="7"/>
                    </a:lnTo>
                    <a:lnTo>
                      <a:pt x="2" y="8"/>
                    </a:lnTo>
                    <a:lnTo>
                      <a:pt x="1" y="9"/>
                    </a:lnTo>
                    <a:lnTo>
                      <a:pt x="1" y="10"/>
                    </a:lnTo>
                    <a:lnTo>
                      <a:pt x="0" y="10"/>
                    </a:lnTo>
                    <a:lnTo>
                      <a:pt x="0" y="11"/>
                    </a:lnTo>
                    <a:lnTo>
                      <a:pt x="0" y="12"/>
                    </a:lnTo>
                    <a:lnTo>
                      <a:pt x="1" y="12"/>
                    </a:lnTo>
                    <a:lnTo>
                      <a:pt x="1" y="13"/>
                    </a:lnTo>
                    <a:lnTo>
                      <a:pt x="0" y="13"/>
                    </a:lnTo>
                    <a:lnTo>
                      <a:pt x="0" y="14"/>
                    </a:lnTo>
                    <a:lnTo>
                      <a:pt x="0" y="15"/>
                    </a:lnTo>
                    <a:lnTo>
                      <a:pt x="1" y="15"/>
                    </a:lnTo>
                    <a:lnTo>
                      <a:pt x="2" y="15"/>
                    </a:lnTo>
                    <a:lnTo>
                      <a:pt x="3" y="15"/>
                    </a:lnTo>
                    <a:lnTo>
                      <a:pt x="4" y="14"/>
                    </a:lnTo>
                    <a:lnTo>
                      <a:pt x="4" y="15"/>
                    </a:lnTo>
                    <a:lnTo>
                      <a:pt x="5" y="15"/>
                    </a:lnTo>
                    <a:lnTo>
                      <a:pt x="5" y="16"/>
                    </a:lnTo>
                    <a:lnTo>
                      <a:pt x="6" y="16"/>
                    </a:lnTo>
                    <a:lnTo>
                      <a:pt x="6" y="17"/>
                    </a:lnTo>
                    <a:lnTo>
                      <a:pt x="6" y="18"/>
                    </a:lnTo>
                    <a:lnTo>
                      <a:pt x="7" y="18"/>
                    </a:lnTo>
                    <a:lnTo>
                      <a:pt x="7" y="19"/>
                    </a:lnTo>
                    <a:lnTo>
                      <a:pt x="7" y="18"/>
                    </a:lnTo>
                    <a:lnTo>
                      <a:pt x="8" y="18"/>
                    </a:lnTo>
                    <a:lnTo>
                      <a:pt x="9" y="18"/>
                    </a:lnTo>
                    <a:lnTo>
                      <a:pt x="10" y="18"/>
                    </a:lnTo>
                    <a:lnTo>
                      <a:pt x="10" y="19"/>
                    </a:lnTo>
                    <a:lnTo>
                      <a:pt x="11" y="19"/>
                    </a:lnTo>
                    <a:lnTo>
                      <a:pt x="12" y="19"/>
                    </a:lnTo>
                    <a:lnTo>
                      <a:pt x="12" y="18"/>
                    </a:lnTo>
                    <a:lnTo>
                      <a:pt x="13" y="18"/>
                    </a:lnTo>
                    <a:lnTo>
                      <a:pt x="14" y="18"/>
                    </a:lnTo>
                    <a:lnTo>
                      <a:pt x="15" y="18"/>
                    </a:lnTo>
                    <a:lnTo>
                      <a:pt x="16" y="18"/>
                    </a:lnTo>
                    <a:lnTo>
                      <a:pt x="17" y="18"/>
                    </a:lnTo>
                    <a:lnTo>
                      <a:pt x="18" y="1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19" name="Guerrero"/>
              <p:cNvSpPr>
                <a:spLocks noChangeAspect="1"/>
              </p:cNvSpPr>
              <p:nvPr/>
            </p:nvSpPr>
            <p:spPr bwMode="auto">
              <a:xfrm>
                <a:off x="918" y="1274"/>
                <a:ext cx="37" cy="24"/>
              </a:xfrm>
              <a:custGeom>
                <a:avLst/>
                <a:gdLst>
                  <a:gd name="T0" fmla="*/ 2 w 37"/>
                  <a:gd name="T1" fmla="*/ 10 h 24"/>
                  <a:gd name="T2" fmla="*/ 4 w 37"/>
                  <a:gd name="T3" fmla="*/ 11 h 24"/>
                  <a:gd name="T4" fmla="*/ 5 w 37"/>
                  <a:gd name="T5" fmla="*/ 12 h 24"/>
                  <a:gd name="T6" fmla="*/ 7 w 37"/>
                  <a:gd name="T7" fmla="*/ 13 h 24"/>
                  <a:gd name="T8" fmla="*/ 8 w 37"/>
                  <a:gd name="T9" fmla="*/ 14 h 24"/>
                  <a:gd name="T10" fmla="*/ 11 w 37"/>
                  <a:gd name="T11" fmla="*/ 16 h 24"/>
                  <a:gd name="T12" fmla="*/ 12 w 37"/>
                  <a:gd name="T13" fmla="*/ 17 h 24"/>
                  <a:gd name="T14" fmla="*/ 13 w 37"/>
                  <a:gd name="T15" fmla="*/ 18 h 24"/>
                  <a:gd name="T16" fmla="*/ 15 w 37"/>
                  <a:gd name="T17" fmla="*/ 18 h 24"/>
                  <a:gd name="T18" fmla="*/ 18 w 37"/>
                  <a:gd name="T19" fmla="*/ 19 h 24"/>
                  <a:gd name="T20" fmla="*/ 21 w 37"/>
                  <a:gd name="T21" fmla="*/ 20 h 24"/>
                  <a:gd name="T22" fmla="*/ 22 w 37"/>
                  <a:gd name="T23" fmla="*/ 21 h 24"/>
                  <a:gd name="T24" fmla="*/ 25 w 37"/>
                  <a:gd name="T25" fmla="*/ 22 h 24"/>
                  <a:gd name="T26" fmla="*/ 28 w 37"/>
                  <a:gd name="T27" fmla="*/ 23 h 24"/>
                  <a:gd name="T28" fmla="*/ 30 w 37"/>
                  <a:gd name="T29" fmla="*/ 24 h 24"/>
                  <a:gd name="T30" fmla="*/ 32 w 37"/>
                  <a:gd name="T31" fmla="*/ 24 h 24"/>
                  <a:gd name="T32" fmla="*/ 34 w 37"/>
                  <a:gd name="T33" fmla="*/ 23 h 24"/>
                  <a:gd name="T34" fmla="*/ 35 w 37"/>
                  <a:gd name="T35" fmla="*/ 22 h 24"/>
                  <a:gd name="T36" fmla="*/ 36 w 37"/>
                  <a:gd name="T37" fmla="*/ 21 h 24"/>
                  <a:gd name="T38" fmla="*/ 37 w 37"/>
                  <a:gd name="T39" fmla="*/ 20 h 24"/>
                  <a:gd name="T40" fmla="*/ 37 w 37"/>
                  <a:gd name="T41" fmla="*/ 18 h 24"/>
                  <a:gd name="T42" fmla="*/ 36 w 37"/>
                  <a:gd name="T43" fmla="*/ 17 h 24"/>
                  <a:gd name="T44" fmla="*/ 35 w 37"/>
                  <a:gd name="T45" fmla="*/ 16 h 24"/>
                  <a:gd name="T46" fmla="*/ 35 w 37"/>
                  <a:gd name="T47" fmla="*/ 14 h 24"/>
                  <a:gd name="T48" fmla="*/ 34 w 37"/>
                  <a:gd name="T49" fmla="*/ 12 h 24"/>
                  <a:gd name="T50" fmla="*/ 34 w 37"/>
                  <a:gd name="T51" fmla="*/ 10 h 24"/>
                  <a:gd name="T52" fmla="*/ 34 w 37"/>
                  <a:gd name="T53" fmla="*/ 8 h 24"/>
                  <a:gd name="T54" fmla="*/ 32 w 37"/>
                  <a:gd name="T55" fmla="*/ 8 h 24"/>
                  <a:gd name="T56" fmla="*/ 31 w 37"/>
                  <a:gd name="T57" fmla="*/ 7 h 24"/>
                  <a:gd name="T58" fmla="*/ 30 w 37"/>
                  <a:gd name="T59" fmla="*/ 6 h 24"/>
                  <a:gd name="T60" fmla="*/ 29 w 37"/>
                  <a:gd name="T61" fmla="*/ 5 h 24"/>
                  <a:gd name="T62" fmla="*/ 28 w 37"/>
                  <a:gd name="T63" fmla="*/ 4 h 24"/>
                  <a:gd name="T64" fmla="*/ 27 w 37"/>
                  <a:gd name="T65" fmla="*/ 2 h 24"/>
                  <a:gd name="T66" fmla="*/ 27 w 37"/>
                  <a:gd name="T67" fmla="*/ 4 h 24"/>
                  <a:gd name="T68" fmla="*/ 26 w 37"/>
                  <a:gd name="T69" fmla="*/ 3 h 24"/>
                  <a:gd name="T70" fmla="*/ 25 w 37"/>
                  <a:gd name="T71" fmla="*/ 2 h 24"/>
                  <a:gd name="T72" fmla="*/ 24 w 37"/>
                  <a:gd name="T73" fmla="*/ 1 h 24"/>
                  <a:gd name="T74" fmla="*/ 22 w 37"/>
                  <a:gd name="T75" fmla="*/ 1 h 24"/>
                  <a:gd name="T76" fmla="*/ 21 w 37"/>
                  <a:gd name="T77" fmla="*/ 2 h 24"/>
                  <a:gd name="T78" fmla="*/ 19 w 37"/>
                  <a:gd name="T79" fmla="*/ 2 h 24"/>
                  <a:gd name="T80" fmla="*/ 18 w 37"/>
                  <a:gd name="T81" fmla="*/ 3 h 24"/>
                  <a:gd name="T82" fmla="*/ 17 w 37"/>
                  <a:gd name="T83" fmla="*/ 4 h 24"/>
                  <a:gd name="T84" fmla="*/ 16 w 37"/>
                  <a:gd name="T85" fmla="*/ 3 h 24"/>
                  <a:gd name="T86" fmla="*/ 16 w 37"/>
                  <a:gd name="T87" fmla="*/ 1 h 24"/>
                  <a:gd name="T88" fmla="*/ 15 w 37"/>
                  <a:gd name="T89" fmla="*/ 0 h 24"/>
                  <a:gd name="T90" fmla="*/ 14 w 37"/>
                  <a:gd name="T91" fmla="*/ 1 h 24"/>
                  <a:gd name="T92" fmla="*/ 14 w 37"/>
                  <a:gd name="T93" fmla="*/ 3 h 24"/>
                  <a:gd name="T94" fmla="*/ 15 w 37"/>
                  <a:gd name="T95" fmla="*/ 4 h 24"/>
                  <a:gd name="T96" fmla="*/ 14 w 37"/>
                  <a:gd name="T97" fmla="*/ 5 h 24"/>
                  <a:gd name="T98" fmla="*/ 12 w 37"/>
                  <a:gd name="T99" fmla="*/ 3 h 24"/>
                  <a:gd name="T100" fmla="*/ 11 w 37"/>
                  <a:gd name="T101" fmla="*/ 3 h 24"/>
                  <a:gd name="T102" fmla="*/ 9 w 37"/>
                  <a:gd name="T103" fmla="*/ 3 h 24"/>
                  <a:gd name="T104" fmla="*/ 7 w 37"/>
                  <a:gd name="T105" fmla="*/ 3 h 24"/>
                  <a:gd name="T106" fmla="*/ 5 w 37"/>
                  <a:gd name="T107" fmla="*/ 2 h 24"/>
                  <a:gd name="T108" fmla="*/ 3 w 37"/>
                  <a:gd name="T109" fmla="*/ 2 h 24"/>
                  <a:gd name="T110" fmla="*/ 3 w 37"/>
                  <a:gd name="T111" fmla="*/ 4 h 24"/>
                  <a:gd name="T112" fmla="*/ 3 w 37"/>
                  <a:gd name="T113" fmla="*/ 6 h 24"/>
                  <a:gd name="T114" fmla="*/ 1 w 37"/>
                  <a:gd name="T115" fmla="*/ 6 h 24"/>
                  <a:gd name="T116" fmla="*/ 0 w 37"/>
                  <a:gd name="T117" fmla="*/ 7 h 24"/>
                  <a:gd name="T118" fmla="*/ 0 w 37"/>
                  <a:gd name="T119" fmla="*/ 9 h 24"/>
                  <a:gd name="T120" fmla="*/ 1 w 37"/>
                  <a:gd name="T121" fmla="*/ 10 h 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
                  <a:gd name="T184" fmla="*/ 0 h 24"/>
                  <a:gd name="T185" fmla="*/ 37 w 37"/>
                  <a:gd name="T186" fmla="*/ 24 h 2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 h="24">
                    <a:moveTo>
                      <a:pt x="1" y="10"/>
                    </a:moveTo>
                    <a:lnTo>
                      <a:pt x="2" y="10"/>
                    </a:lnTo>
                    <a:lnTo>
                      <a:pt x="3" y="10"/>
                    </a:lnTo>
                    <a:lnTo>
                      <a:pt x="4" y="11"/>
                    </a:lnTo>
                    <a:lnTo>
                      <a:pt x="5" y="11"/>
                    </a:lnTo>
                    <a:lnTo>
                      <a:pt x="5" y="12"/>
                    </a:lnTo>
                    <a:lnTo>
                      <a:pt x="6" y="13"/>
                    </a:lnTo>
                    <a:lnTo>
                      <a:pt x="7" y="13"/>
                    </a:lnTo>
                    <a:lnTo>
                      <a:pt x="7" y="14"/>
                    </a:lnTo>
                    <a:lnTo>
                      <a:pt x="8" y="14"/>
                    </a:lnTo>
                    <a:lnTo>
                      <a:pt x="9" y="15"/>
                    </a:lnTo>
                    <a:lnTo>
                      <a:pt x="11" y="16"/>
                    </a:lnTo>
                    <a:lnTo>
                      <a:pt x="11" y="17"/>
                    </a:lnTo>
                    <a:lnTo>
                      <a:pt x="12" y="17"/>
                    </a:lnTo>
                    <a:lnTo>
                      <a:pt x="13" y="17"/>
                    </a:lnTo>
                    <a:lnTo>
                      <a:pt x="13" y="18"/>
                    </a:lnTo>
                    <a:lnTo>
                      <a:pt x="14" y="18"/>
                    </a:lnTo>
                    <a:lnTo>
                      <a:pt x="15" y="18"/>
                    </a:lnTo>
                    <a:lnTo>
                      <a:pt x="16" y="19"/>
                    </a:lnTo>
                    <a:lnTo>
                      <a:pt x="18" y="19"/>
                    </a:lnTo>
                    <a:lnTo>
                      <a:pt x="19" y="19"/>
                    </a:lnTo>
                    <a:lnTo>
                      <a:pt x="21" y="20"/>
                    </a:lnTo>
                    <a:lnTo>
                      <a:pt x="22" y="20"/>
                    </a:lnTo>
                    <a:lnTo>
                      <a:pt x="22" y="21"/>
                    </a:lnTo>
                    <a:lnTo>
                      <a:pt x="24" y="21"/>
                    </a:lnTo>
                    <a:lnTo>
                      <a:pt x="25" y="22"/>
                    </a:lnTo>
                    <a:lnTo>
                      <a:pt x="26" y="22"/>
                    </a:lnTo>
                    <a:lnTo>
                      <a:pt x="28" y="23"/>
                    </a:lnTo>
                    <a:lnTo>
                      <a:pt x="29" y="23"/>
                    </a:lnTo>
                    <a:lnTo>
                      <a:pt x="30" y="24"/>
                    </a:lnTo>
                    <a:lnTo>
                      <a:pt x="31" y="24"/>
                    </a:lnTo>
                    <a:lnTo>
                      <a:pt x="32" y="24"/>
                    </a:lnTo>
                    <a:lnTo>
                      <a:pt x="33" y="24"/>
                    </a:lnTo>
                    <a:lnTo>
                      <a:pt x="34" y="23"/>
                    </a:lnTo>
                    <a:lnTo>
                      <a:pt x="34" y="22"/>
                    </a:lnTo>
                    <a:lnTo>
                      <a:pt x="35" y="22"/>
                    </a:lnTo>
                    <a:lnTo>
                      <a:pt x="36" y="22"/>
                    </a:lnTo>
                    <a:lnTo>
                      <a:pt x="36" y="21"/>
                    </a:lnTo>
                    <a:lnTo>
                      <a:pt x="37" y="21"/>
                    </a:lnTo>
                    <a:lnTo>
                      <a:pt x="37" y="20"/>
                    </a:lnTo>
                    <a:lnTo>
                      <a:pt x="37" y="19"/>
                    </a:lnTo>
                    <a:lnTo>
                      <a:pt x="37" y="18"/>
                    </a:lnTo>
                    <a:lnTo>
                      <a:pt x="37" y="17"/>
                    </a:lnTo>
                    <a:lnTo>
                      <a:pt x="36" y="17"/>
                    </a:lnTo>
                    <a:lnTo>
                      <a:pt x="36" y="16"/>
                    </a:lnTo>
                    <a:lnTo>
                      <a:pt x="35" y="16"/>
                    </a:lnTo>
                    <a:lnTo>
                      <a:pt x="35" y="15"/>
                    </a:lnTo>
                    <a:lnTo>
                      <a:pt x="35" y="14"/>
                    </a:lnTo>
                    <a:lnTo>
                      <a:pt x="34" y="13"/>
                    </a:lnTo>
                    <a:lnTo>
                      <a:pt x="34" y="12"/>
                    </a:lnTo>
                    <a:lnTo>
                      <a:pt x="34" y="11"/>
                    </a:lnTo>
                    <a:lnTo>
                      <a:pt x="34" y="10"/>
                    </a:lnTo>
                    <a:lnTo>
                      <a:pt x="34" y="9"/>
                    </a:lnTo>
                    <a:lnTo>
                      <a:pt x="34" y="8"/>
                    </a:lnTo>
                    <a:lnTo>
                      <a:pt x="33" y="8"/>
                    </a:lnTo>
                    <a:lnTo>
                      <a:pt x="32" y="8"/>
                    </a:lnTo>
                    <a:lnTo>
                      <a:pt x="31" y="8"/>
                    </a:lnTo>
                    <a:lnTo>
                      <a:pt x="31" y="7"/>
                    </a:lnTo>
                    <a:lnTo>
                      <a:pt x="30" y="7"/>
                    </a:lnTo>
                    <a:lnTo>
                      <a:pt x="30" y="6"/>
                    </a:lnTo>
                    <a:lnTo>
                      <a:pt x="29" y="6"/>
                    </a:lnTo>
                    <a:lnTo>
                      <a:pt x="29" y="5"/>
                    </a:lnTo>
                    <a:lnTo>
                      <a:pt x="28" y="5"/>
                    </a:lnTo>
                    <a:lnTo>
                      <a:pt x="28" y="4"/>
                    </a:lnTo>
                    <a:lnTo>
                      <a:pt x="27" y="3"/>
                    </a:lnTo>
                    <a:lnTo>
                      <a:pt x="27" y="2"/>
                    </a:lnTo>
                    <a:lnTo>
                      <a:pt x="27" y="3"/>
                    </a:lnTo>
                    <a:lnTo>
                      <a:pt x="27" y="4"/>
                    </a:lnTo>
                    <a:lnTo>
                      <a:pt x="26" y="4"/>
                    </a:lnTo>
                    <a:lnTo>
                      <a:pt x="26" y="3"/>
                    </a:lnTo>
                    <a:lnTo>
                      <a:pt x="25" y="3"/>
                    </a:lnTo>
                    <a:lnTo>
                      <a:pt x="25" y="2"/>
                    </a:lnTo>
                    <a:lnTo>
                      <a:pt x="24" y="2"/>
                    </a:lnTo>
                    <a:lnTo>
                      <a:pt x="24" y="1"/>
                    </a:lnTo>
                    <a:lnTo>
                      <a:pt x="23" y="1"/>
                    </a:lnTo>
                    <a:lnTo>
                      <a:pt x="22" y="1"/>
                    </a:lnTo>
                    <a:lnTo>
                      <a:pt x="22" y="2"/>
                    </a:lnTo>
                    <a:lnTo>
                      <a:pt x="21" y="2"/>
                    </a:lnTo>
                    <a:lnTo>
                      <a:pt x="20" y="2"/>
                    </a:lnTo>
                    <a:lnTo>
                      <a:pt x="19" y="2"/>
                    </a:lnTo>
                    <a:lnTo>
                      <a:pt x="19" y="3"/>
                    </a:lnTo>
                    <a:lnTo>
                      <a:pt x="18" y="3"/>
                    </a:lnTo>
                    <a:lnTo>
                      <a:pt x="18" y="4"/>
                    </a:lnTo>
                    <a:lnTo>
                      <a:pt x="17" y="4"/>
                    </a:lnTo>
                    <a:lnTo>
                      <a:pt x="16" y="4"/>
                    </a:lnTo>
                    <a:lnTo>
                      <a:pt x="16" y="3"/>
                    </a:lnTo>
                    <a:lnTo>
                      <a:pt x="16" y="2"/>
                    </a:lnTo>
                    <a:lnTo>
                      <a:pt x="16" y="1"/>
                    </a:lnTo>
                    <a:lnTo>
                      <a:pt x="16" y="0"/>
                    </a:lnTo>
                    <a:lnTo>
                      <a:pt x="15" y="0"/>
                    </a:lnTo>
                    <a:lnTo>
                      <a:pt x="15" y="1"/>
                    </a:lnTo>
                    <a:lnTo>
                      <a:pt x="14" y="1"/>
                    </a:lnTo>
                    <a:lnTo>
                      <a:pt x="14" y="2"/>
                    </a:lnTo>
                    <a:lnTo>
                      <a:pt x="14" y="3"/>
                    </a:lnTo>
                    <a:lnTo>
                      <a:pt x="15" y="3"/>
                    </a:lnTo>
                    <a:lnTo>
                      <a:pt x="15" y="4"/>
                    </a:lnTo>
                    <a:lnTo>
                      <a:pt x="14" y="4"/>
                    </a:lnTo>
                    <a:lnTo>
                      <a:pt x="14" y="5"/>
                    </a:lnTo>
                    <a:lnTo>
                      <a:pt x="13" y="4"/>
                    </a:lnTo>
                    <a:lnTo>
                      <a:pt x="12" y="3"/>
                    </a:lnTo>
                    <a:lnTo>
                      <a:pt x="11" y="4"/>
                    </a:lnTo>
                    <a:lnTo>
                      <a:pt x="11" y="3"/>
                    </a:lnTo>
                    <a:lnTo>
                      <a:pt x="10" y="3"/>
                    </a:lnTo>
                    <a:lnTo>
                      <a:pt x="9" y="3"/>
                    </a:lnTo>
                    <a:lnTo>
                      <a:pt x="8" y="3"/>
                    </a:lnTo>
                    <a:lnTo>
                      <a:pt x="7" y="3"/>
                    </a:lnTo>
                    <a:lnTo>
                      <a:pt x="6" y="3"/>
                    </a:lnTo>
                    <a:lnTo>
                      <a:pt x="5" y="2"/>
                    </a:lnTo>
                    <a:lnTo>
                      <a:pt x="4" y="2"/>
                    </a:lnTo>
                    <a:lnTo>
                      <a:pt x="3" y="2"/>
                    </a:lnTo>
                    <a:lnTo>
                      <a:pt x="3" y="3"/>
                    </a:lnTo>
                    <a:lnTo>
                      <a:pt x="3" y="4"/>
                    </a:lnTo>
                    <a:lnTo>
                      <a:pt x="3" y="5"/>
                    </a:lnTo>
                    <a:lnTo>
                      <a:pt x="3" y="6"/>
                    </a:lnTo>
                    <a:lnTo>
                      <a:pt x="2" y="6"/>
                    </a:lnTo>
                    <a:lnTo>
                      <a:pt x="1" y="6"/>
                    </a:lnTo>
                    <a:lnTo>
                      <a:pt x="0" y="6"/>
                    </a:lnTo>
                    <a:lnTo>
                      <a:pt x="0" y="7"/>
                    </a:lnTo>
                    <a:lnTo>
                      <a:pt x="0" y="8"/>
                    </a:lnTo>
                    <a:lnTo>
                      <a:pt x="0" y="9"/>
                    </a:lnTo>
                    <a:lnTo>
                      <a:pt x="0" y="10"/>
                    </a:lnTo>
                    <a:lnTo>
                      <a:pt x="1" y="1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0" name="Hidalgo"/>
              <p:cNvSpPr>
                <a:spLocks noChangeAspect="1"/>
              </p:cNvSpPr>
              <p:nvPr/>
            </p:nvSpPr>
            <p:spPr bwMode="auto">
              <a:xfrm>
                <a:off x="939" y="1249"/>
                <a:ext cx="16" cy="17"/>
              </a:xfrm>
              <a:custGeom>
                <a:avLst/>
                <a:gdLst>
                  <a:gd name="T0" fmla="*/ 2 w 16"/>
                  <a:gd name="T1" fmla="*/ 12 h 17"/>
                  <a:gd name="T2" fmla="*/ 4 w 16"/>
                  <a:gd name="T3" fmla="*/ 12 h 17"/>
                  <a:gd name="T4" fmla="*/ 3 w 16"/>
                  <a:gd name="T5" fmla="*/ 13 h 17"/>
                  <a:gd name="T6" fmla="*/ 4 w 16"/>
                  <a:gd name="T7" fmla="*/ 14 h 17"/>
                  <a:gd name="T8" fmla="*/ 4 w 16"/>
                  <a:gd name="T9" fmla="*/ 16 h 17"/>
                  <a:gd name="T10" fmla="*/ 5 w 16"/>
                  <a:gd name="T11" fmla="*/ 15 h 17"/>
                  <a:gd name="T12" fmla="*/ 6 w 16"/>
                  <a:gd name="T13" fmla="*/ 14 h 17"/>
                  <a:gd name="T14" fmla="*/ 6 w 16"/>
                  <a:gd name="T15" fmla="*/ 13 h 17"/>
                  <a:gd name="T16" fmla="*/ 6 w 16"/>
                  <a:gd name="T17" fmla="*/ 13 h 17"/>
                  <a:gd name="T18" fmla="*/ 8 w 16"/>
                  <a:gd name="T19" fmla="*/ 13 h 17"/>
                  <a:gd name="T20" fmla="*/ 9 w 16"/>
                  <a:gd name="T21" fmla="*/ 14 h 17"/>
                  <a:gd name="T22" fmla="*/ 8 w 16"/>
                  <a:gd name="T23" fmla="*/ 15 h 17"/>
                  <a:gd name="T24" fmla="*/ 10 w 16"/>
                  <a:gd name="T25" fmla="*/ 15 h 17"/>
                  <a:gd name="T26" fmla="*/ 12 w 16"/>
                  <a:gd name="T27" fmla="*/ 16 h 17"/>
                  <a:gd name="T28" fmla="*/ 13 w 16"/>
                  <a:gd name="T29" fmla="*/ 17 h 17"/>
                  <a:gd name="T30" fmla="*/ 14 w 16"/>
                  <a:gd name="T31" fmla="*/ 16 h 17"/>
                  <a:gd name="T32" fmla="*/ 15 w 16"/>
                  <a:gd name="T33" fmla="*/ 15 h 17"/>
                  <a:gd name="T34" fmla="*/ 16 w 16"/>
                  <a:gd name="T35" fmla="*/ 13 h 17"/>
                  <a:gd name="T36" fmla="*/ 16 w 16"/>
                  <a:gd name="T37" fmla="*/ 11 h 17"/>
                  <a:gd name="T38" fmla="*/ 16 w 16"/>
                  <a:gd name="T39" fmla="*/ 11 h 17"/>
                  <a:gd name="T40" fmla="*/ 16 w 16"/>
                  <a:gd name="T41" fmla="*/ 9 h 17"/>
                  <a:gd name="T42" fmla="*/ 14 w 16"/>
                  <a:gd name="T43" fmla="*/ 9 h 17"/>
                  <a:gd name="T44" fmla="*/ 13 w 16"/>
                  <a:gd name="T45" fmla="*/ 10 h 17"/>
                  <a:gd name="T46" fmla="*/ 12 w 16"/>
                  <a:gd name="T47" fmla="*/ 9 h 17"/>
                  <a:gd name="T48" fmla="*/ 13 w 16"/>
                  <a:gd name="T49" fmla="*/ 8 h 17"/>
                  <a:gd name="T50" fmla="*/ 12 w 16"/>
                  <a:gd name="T51" fmla="*/ 7 h 17"/>
                  <a:gd name="T52" fmla="*/ 13 w 16"/>
                  <a:gd name="T53" fmla="*/ 5 h 17"/>
                  <a:gd name="T54" fmla="*/ 15 w 16"/>
                  <a:gd name="T55" fmla="*/ 5 h 17"/>
                  <a:gd name="T56" fmla="*/ 15 w 16"/>
                  <a:gd name="T57" fmla="*/ 5 h 17"/>
                  <a:gd name="T58" fmla="*/ 16 w 16"/>
                  <a:gd name="T59" fmla="*/ 4 h 17"/>
                  <a:gd name="T60" fmla="*/ 15 w 16"/>
                  <a:gd name="T61" fmla="*/ 2 h 17"/>
                  <a:gd name="T62" fmla="*/ 13 w 16"/>
                  <a:gd name="T63" fmla="*/ 2 h 17"/>
                  <a:gd name="T64" fmla="*/ 13 w 16"/>
                  <a:gd name="T65" fmla="*/ 1 h 17"/>
                  <a:gd name="T66" fmla="*/ 12 w 16"/>
                  <a:gd name="T67" fmla="*/ 0 h 17"/>
                  <a:gd name="T68" fmla="*/ 12 w 16"/>
                  <a:gd name="T69" fmla="*/ 2 h 17"/>
                  <a:gd name="T70" fmla="*/ 11 w 16"/>
                  <a:gd name="T71" fmla="*/ 1 h 17"/>
                  <a:gd name="T72" fmla="*/ 11 w 16"/>
                  <a:gd name="T73" fmla="*/ 1 h 17"/>
                  <a:gd name="T74" fmla="*/ 9 w 16"/>
                  <a:gd name="T75" fmla="*/ 1 h 17"/>
                  <a:gd name="T76" fmla="*/ 8 w 16"/>
                  <a:gd name="T77" fmla="*/ 2 h 17"/>
                  <a:gd name="T78" fmla="*/ 6 w 16"/>
                  <a:gd name="T79" fmla="*/ 3 h 17"/>
                  <a:gd name="T80" fmla="*/ 5 w 16"/>
                  <a:gd name="T81" fmla="*/ 2 h 17"/>
                  <a:gd name="T82" fmla="*/ 5 w 16"/>
                  <a:gd name="T83" fmla="*/ 2 h 17"/>
                  <a:gd name="T84" fmla="*/ 4 w 16"/>
                  <a:gd name="T85" fmla="*/ 3 h 17"/>
                  <a:gd name="T86" fmla="*/ 5 w 16"/>
                  <a:gd name="T87" fmla="*/ 4 h 17"/>
                  <a:gd name="T88" fmla="*/ 4 w 16"/>
                  <a:gd name="T89" fmla="*/ 5 h 17"/>
                  <a:gd name="T90" fmla="*/ 3 w 16"/>
                  <a:gd name="T91" fmla="*/ 7 h 17"/>
                  <a:gd name="T92" fmla="*/ 3 w 16"/>
                  <a:gd name="T93" fmla="*/ 7 h 17"/>
                  <a:gd name="T94" fmla="*/ 1 w 16"/>
                  <a:gd name="T95" fmla="*/ 8 h 17"/>
                  <a:gd name="T96" fmla="*/ 0 w 16"/>
                  <a:gd name="T97" fmla="*/ 9 h 17"/>
                  <a:gd name="T98" fmla="*/ 1 w 16"/>
                  <a:gd name="T99" fmla="*/ 11 h 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
                  <a:gd name="T151" fmla="*/ 0 h 17"/>
                  <a:gd name="T152" fmla="*/ 16 w 16"/>
                  <a:gd name="T153" fmla="*/ 17 h 1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 h="17">
                    <a:moveTo>
                      <a:pt x="1" y="11"/>
                    </a:moveTo>
                    <a:lnTo>
                      <a:pt x="2" y="12"/>
                    </a:lnTo>
                    <a:lnTo>
                      <a:pt x="3" y="12"/>
                    </a:lnTo>
                    <a:lnTo>
                      <a:pt x="4" y="12"/>
                    </a:lnTo>
                    <a:lnTo>
                      <a:pt x="4" y="13"/>
                    </a:lnTo>
                    <a:lnTo>
                      <a:pt x="3" y="13"/>
                    </a:lnTo>
                    <a:lnTo>
                      <a:pt x="3" y="14"/>
                    </a:lnTo>
                    <a:lnTo>
                      <a:pt x="4" y="14"/>
                    </a:lnTo>
                    <a:lnTo>
                      <a:pt x="4" y="15"/>
                    </a:lnTo>
                    <a:lnTo>
                      <a:pt x="4" y="16"/>
                    </a:lnTo>
                    <a:lnTo>
                      <a:pt x="4" y="15"/>
                    </a:lnTo>
                    <a:lnTo>
                      <a:pt x="5" y="15"/>
                    </a:lnTo>
                    <a:lnTo>
                      <a:pt x="6" y="15"/>
                    </a:lnTo>
                    <a:lnTo>
                      <a:pt x="6" y="14"/>
                    </a:lnTo>
                    <a:lnTo>
                      <a:pt x="5" y="14"/>
                    </a:lnTo>
                    <a:lnTo>
                      <a:pt x="6" y="13"/>
                    </a:lnTo>
                    <a:lnTo>
                      <a:pt x="6" y="14"/>
                    </a:lnTo>
                    <a:lnTo>
                      <a:pt x="6" y="13"/>
                    </a:lnTo>
                    <a:lnTo>
                      <a:pt x="7" y="13"/>
                    </a:lnTo>
                    <a:lnTo>
                      <a:pt x="8" y="13"/>
                    </a:lnTo>
                    <a:lnTo>
                      <a:pt x="9" y="13"/>
                    </a:lnTo>
                    <a:lnTo>
                      <a:pt x="9" y="14"/>
                    </a:lnTo>
                    <a:lnTo>
                      <a:pt x="8" y="14"/>
                    </a:lnTo>
                    <a:lnTo>
                      <a:pt x="8" y="15"/>
                    </a:lnTo>
                    <a:lnTo>
                      <a:pt x="9" y="15"/>
                    </a:lnTo>
                    <a:lnTo>
                      <a:pt x="10" y="15"/>
                    </a:lnTo>
                    <a:lnTo>
                      <a:pt x="11" y="15"/>
                    </a:lnTo>
                    <a:lnTo>
                      <a:pt x="12" y="16"/>
                    </a:lnTo>
                    <a:lnTo>
                      <a:pt x="12" y="17"/>
                    </a:lnTo>
                    <a:lnTo>
                      <a:pt x="13" y="17"/>
                    </a:lnTo>
                    <a:lnTo>
                      <a:pt x="13" y="16"/>
                    </a:lnTo>
                    <a:lnTo>
                      <a:pt x="14" y="16"/>
                    </a:lnTo>
                    <a:lnTo>
                      <a:pt x="15" y="16"/>
                    </a:lnTo>
                    <a:lnTo>
                      <a:pt x="15" y="15"/>
                    </a:lnTo>
                    <a:lnTo>
                      <a:pt x="15" y="14"/>
                    </a:lnTo>
                    <a:lnTo>
                      <a:pt x="16" y="13"/>
                    </a:lnTo>
                    <a:lnTo>
                      <a:pt x="16" y="12"/>
                    </a:lnTo>
                    <a:lnTo>
                      <a:pt x="16" y="11"/>
                    </a:lnTo>
                    <a:lnTo>
                      <a:pt x="15" y="11"/>
                    </a:lnTo>
                    <a:lnTo>
                      <a:pt x="16" y="11"/>
                    </a:lnTo>
                    <a:lnTo>
                      <a:pt x="16" y="10"/>
                    </a:lnTo>
                    <a:lnTo>
                      <a:pt x="16" y="9"/>
                    </a:lnTo>
                    <a:lnTo>
                      <a:pt x="15" y="9"/>
                    </a:lnTo>
                    <a:lnTo>
                      <a:pt x="14" y="9"/>
                    </a:lnTo>
                    <a:lnTo>
                      <a:pt x="14" y="10"/>
                    </a:lnTo>
                    <a:lnTo>
                      <a:pt x="13" y="10"/>
                    </a:lnTo>
                    <a:lnTo>
                      <a:pt x="12" y="10"/>
                    </a:lnTo>
                    <a:lnTo>
                      <a:pt x="12" y="9"/>
                    </a:lnTo>
                    <a:lnTo>
                      <a:pt x="12" y="8"/>
                    </a:lnTo>
                    <a:lnTo>
                      <a:pt x="13" y="8"/>
                    </a:lnTo>
                    <a:lnTo>
                      <a:pt x="12" y="8"/>
                    </a:lnTo>
                    <a:lnTo>
                      <a:pt x="12" y="7"/>
                    </a:lnTo>
                    <a:lnTo>
                      <a:pt x="13" y="6"/>
                    </a:lnTo>
                    <a:lnTo>
                      <a:pt x="13" y="5"/>
                    </a:lnTo>
                    <a:lnTo>
                      <a:pt x="14" y="5"/>
                    </a:lnTo>
                    <a:lnTo>
                      <a:pt x="15" y="5"/>
                    </a:lnTo>
                    <a:lnTo>
                      <a:pt x="15" y="6"/>
                    </a:lnTo>
                    <a:lnTo>
                      <a:pt x="15" y="5"/>
                    </a:lnTo>
                    <a:lnTo>
                      <a:pt x="15" y="4"/>
                    </a:lnTo>
                    <a:lnTo>
                      <a:pt x="16" y="4"/>
                    </a:lnTo>
                    <a:lnTo>
                      <a:pt x="16" y="3"/>
                    </a:lnTo>
                    <a:lnTo>
                      <a:pt x="15" y="2"/>
                    </a:lnTo>
                    <a:lnTo>
                      <a:pt x="14" y="2"/>
                    </a:lnTo>
                    <a:lnTo>
                      <a:pt x="13" y="2"/>
                    </a:lnTo>
                    <a:lnTo>
                      <a:pt x="12" y="1"/>
                    </a:lnTo>
                    <a:lnTo>
                      <a:pt x="13" y="1"/>
                    </a:lnTo>
                    <a:lnTo>
                      <a:pt x="13" y="0"/>
                    </a:lnTo>
                    <a:lnTo>
                      <a:pt x="12" y="0"/>
                    </a:lnTo>
                    <a:lnTo>
                      <a:pt x="12" y="1"/>
                    </a:lnTo>
                    <a:lnTo>
                      <a:pt x="12" y="2"/>
                    </a:lnTo>
                    <a:lnTo>
                      <a:pt x="11" y="2"/>
                    </a:lnTo>
                    <a:lnTo>
                      <a:pt x="11" y="1"/>
                    </a:lnTo>
                    <a:lnTo>
                      <a:pt x="11" y="2"/>
                    </a:lnTo>
                    <a:lnTo>
                      <a:pt x="11" y="1"/>
                    </a:lnTo>
                    <a:lnTo>
                      <a:pt x="10" y="1"/>
                    </a:lnTo>
                    <a:lnTo>
                      <a:pt x="9" y="1"/>
                    </a:lnTo>
                    <a:lnTo>
                      <a:pt x="9" y="2"/>
                    </a:lnTo>
                    <a:lnTo>
                      <a:pt x="8" y="2"/>
                    </a:lnTo>
                    <a:lnTo>
                      <a:pt x="7" y="2"/>
                    </a:lnTo>
                    <a:lnTo>
                      <a:pt x="6" y="3"/>
                    </a:lnTo>
                    <a:lnTo>
                      <a:pt x="6" y="2"/>
                    </a:lnTo>
                    <a:lnTo>
                      <a:pt x="5" y="2"/>
                    </a:lnTo>
                    <a:lnTo>
                      <a:pt x="5" y="3"/>
                    </a:lnTo>
                    <a:lnTo>
                      <a:pt x="5" y="2"/>
                    </a:lnTo>
                    <a:lnTo>
                      <a:pt x="4" y="2"/>
                    </a:lnTo>
                    <a:lnTo>
                      <a:pt x="4" y="3"/>
                    </a:lnTo>
                    <a:lnTo>
                      <a:pt x="5" y="3"/>
                    </a:lnTo>
                    <a:lnTo>
                      <a:pt x="5" y="4"/>
                    </a:lnTo>
                    <a:lnTo>
                      <a:pt x="4" y="4"/>
                    </a:lnTo>
                    <a:lnTo>
                      <a:pt x="4" y="5"/>
                    </a:lnTo>
                    <a:lnTo>
                      <a:pt x="3" y="6"/>
                    </a:lnTo>
                    <a:lnTo>
                      <a:pt x="3" y="7"/>
                    </a:lnTo>
                    <a:lnTo>
                      <a:pt x="4" y="7"/>
                    </a:lnTo>
                    <a:lnTo>
                      <a:pt x="3" y="7"/>
                    </a:lnTo>
                    <a:lnTo>
                      <a:pt x="2" y="8"/>
                    </a:lnTo>
                    <a:lnTo>
                      <a:pt x="1" y="8"/>
                    </a:lnTo>
                    <a:lnTo>
                      <a:pt x="0" y="8"/>
                    </a:lnTo>
                    <a:lnTo>
                      <a:pt x="0" y="9"/>
                    </a:lnTo>
                    <a:lnTo>
                      <a:pt x="0" y="10"/>
                    </a:lnTo>
                    <a:lnTo>
                      <a:pt x="1" y="1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1" name="Jalisco"/>
              <p:cNvSpPr>
                <a:spLocks noChangeAspect="1"/>
              </p:cNvSpPr>
              <p:nvPr/>
            </p:nvSpPr>
            <p:spPr bwMode="auto">
              <a:xfrm>
                <a:off x="886" y="1236"/>
                <a:ext cx="38" cy="37"/>
              </a:xfrm>
              <a:custGeom>
                <a:avLst/>
                <a:gdLst>
                  <a:gd name="T0" fmla="*/ 3 w 38"/>
                  <a:gd name="T1" fmla="*/ 23 h 37"/>
                  <a:gd name="T2" fmla="*/ 1 w 38"/>
                  <a:gd name="T3" fmla="*/ 27 h 37"/>
                  <a:gd name="T4" fmla="*/ 3 w 38"/>
                  <a:gd name="T5" fmla="*/ 31 h 37"/>
                  <a:gd name="T6" fmla="*/ 7 w 38"/>
                  <a:gd name="T7" fmla="*/ 34 h 37"/>
                  <a:gd name="T8" fmla="*/ 10 w 38"/>
                  <a:gd name="T9" fmla="*/ 35 h 37"/>
                  <a:gd name="T10" fmla="*/ 13 w 38"/>
                  <a:gd name="T11" fmla="*/ 34 h 37"/>
                  <a:gd name="T12" fmla="*/ 15 w 38"/>
                  <a:gd name="T13" fmla="*/ 32 h 37"/>
                  <a:gd name="T14" fmla="*/ 19 w 38"/>
                  <a:gd name="T15" fmla="*/ 32 h 37"/>
                  <a:gd name="T16" fmla="*/ 20 w 38"/>
                  <a:gd name="T17" fmla="*/ 35 h 37"/>
                  <a:gd name="T18" fmla="*/ 21 w 38"/>
                  <a:gd name="T19" fmla="*/ 36 h 37"/>
                  <a:gd name="T20" fmla="*/ 23 w 38"/>
                  <a:gd name="T21" fmla="*/ 36 h 37"/>
                  <a:gd name="T22" fmla="*/ 26 w 38"/>
                  <a:gd name="T23" fmla="*/ 34 h 37"/>
                  <a:gd name="T24" fmla="*/ 29 w 38"/>
                  <a:gd name="T25" fmla="*/ 33 h 37"/>
                  <a:gd name="T26" fmla="*/ 28 w 38"/>
                  <a:gd name="T27" fmla="*/ 32 h 37"/>
                  <a:gd name="T28" fmla="*/ 27 w 38"/>
                  <a:gd name="T29" fmla="*/ 29 h 37"/>
                  <a:gd name="T30" fmla="*/ 25 w 38"/>
                  <a:gd name="T31" fmla="*/ 27 h 37"/>
                  <a:gd name="T32" fmla="*/ 23 w 38"/>
                  <a:gd name="T33" fmla="*/ 25 h 37"/>
                  <a:gd name="T34" fmla="*/ 27 w 38"/>
                  <a:gd name="T35" fmla="*/ 25 h 37"/>
                  <a:gd name="T36" fmla="*/ 29 w 38"/>
                  <a:gd name="T37" fmla="*/ 23 h 37"/>
                  <a:gd name="T38" fmla="*/ 33 w 38"/>
                  <a:gd name="T39" fmla="*/ 23 h 37"/>
                  <a:gd name="T40" fmla="*/ 34 w 38"/>
                  <a:gd name="T41" fmla="*/ 20 h 37"/>
                  <a:gd name="T42" fmla="*/ 34 w 38"/>
                  <a:gd name="T43" fmla="*/ 18 h 37"/>
                  <a:gd name="T44" fmla="*/ 36 w 38"/>
                  <a:gd name="T45" fmla="*/ 14 h 37"/>
                  <a:gd name="T46" fmla="*/ 38 w 38"/>
                  <a:gd name="T47" fmla="*/ 12 h 37"/>
                  <a:gd name="T48" fmla="*/ 38 w 38"/>
                  <a:gd name="T49" fmla="*/ 10 h 37"/>
                  <a:gd name="T50" fmla="*/ 37 w 38"/>
                  <a:gd name="T51" fmla="*/ 7 h 37"/>
                  <a:gd name="T52" fmla="*/ 35 w 38"/>
                  <a:gd name="T53" fmla="*/ 7 h 37"/>
                  <a:gd name="T54" fmla="*/ 33 w 38"/>
                  <a:gd name="T55" fmla="*/ 9 h 37"/>
                  <a:gd name="T56" fmla="*/ 29 w 38"/>
                  <a:gd name="T57" fmla="*/ 10 h 37"/>
                  <a:gd name="T58" fmla="*/ 27 w 38"/>
                  <a:gd name="T59" fmla="*/ 11 h 37"/>
                  <a:gd name="T60" fmla="*/ 27 w 38"/>
                  <a:gd name="T61" fmla="*/ 13 h 37"/>
                  <a:gd name="T62" fmla="*/ 25 w 38"/>
                  <a:gd name="T63" fmla="*/ 15 h 37"/>
                  <a:gd name="T64" fmla="*/ 24 w 38"/>
                  <a:gd name="T65" fmla="*/ 15 h 37"/>
                  <a:gd name="T66" fmla="*/ 21 w 38"/>
                  <a:gd name="T67" fmla="*/ 17 h 37"/>
                  <a:gd name="T68" fmla="*/ 19 w 38"/>
                  <a:gd name="T69" fmla="*/ 15 h 37"/>
                  <a:gd name="T70" fmla="*/ 18 w 38"/>
                  <a:gd name="T71" fmla="*/ 14 h 37"/>
                  <a:gd name="T72" fmla="*/ 19 w 38"/>
                  <a:gd name="T73" fmla="*/ 11 h 37"/>
                  <a:gd name="T74" fmla="*/ 20 w 38"/>
                  <a:gd name="T75" fmla="*/ 10 h 37"/>
                  <a:gd name="T76" fmla="*/ 23 w 38"/>
                  <a:gd name="T77" fmla="*/ 8 h 37"/>
                  <a:gd name="T78" fmla="*/ 24 w 38"/>
                  <a:gd name="T79" fmla="*/ 5 h 37"/>
                  <a:gd name="T80" fmla="*/ 22 w 38"/>
                  <a:gd name="T81" fmla="*/ 5 h 37"/>
                  <a:gd name="T82" fmla="*/ 22 w 38"/>
                  <a:gd name="T83" fmla="*/ 3 h 37"/>
                  <a:gd name="T84" fmla="*/ 20 w 38"/>
                  <a:gd name="T85" fmla="*/ 3 h 37"/>
                  <a:gd name="T86" fmla="*/ 20 w 38"/>
                  <a:gd name="T87" fmla="*/ 6 h 37"/>
                  <a:gd name="T88" fmla="*/ 18 w 38"/>
                  <a:gd name="T89" fmla="*/ 4 h 37"/>
                  <a:gd name="T90" fmla="*/ 18 w 38"/>
                  <a:gd name="T91" fmla="*/ 1 h 37"/>
                  <a:gd name="T92" fmla="*/ 17 w 38"/>
                  <a:gd name="T93" fmla="*/ 2 h 37"/>
                  <a:gd name="T94" fmla="*/ 16 w 38"/>
                  <a:gd name="T95" fmla="*/ 5 h 37"/>
                  <a:gd name="T96" fmla="*/ 17 w 38"/>
                  <a:gd name="T97" fmla="*/ 2 h 37"/>
                  <a:gd name="T98" fmla="*/ 15 w 38"/>
                  <a:gd name="T99" fmla="*/ 2 h 37"/>
                  <a:gd name="T100" fmla="*/ 15 w 38"/>
                  <a:gd name="T101" fmla="*/ 5 h 37"/>
                  <a:gd name="T102" fmla="*/ 12 w 38"/>
                  <a:gd name="T103" fmla="*/ 6 h 37"/>
                  <a:gd name="T104" fmla="*/ 13 w 38"/>
                  <a:gd name="T105" fmla="*/ 9 h 37"/>
                  <a:gd name="T106" fmla="*/ 13 w 38"/>
                  <a:gd name="T107" fmla="*/ 12 h 37"/>
                  <a:gd name="T108" fmla="*/ 14 w 38"/>
                  <a:gd name="T109" fmla="*/ 14 h 37"/>
                  <a:gd name="T110" fmla="*/ 14 w 38"/>
                  <a:gd name="T111" fmla="*/ 16 h 37"/>
                  <a:gd name="T112" fmla="*/ 12 w 38"/>
                  <a:gd name="T113" fmla="*/ 18 h 37"/>
                  <a:gd name="T114" fmla="*/ 12 w 38"/>
                  <a:gd name="T115" fmla="*/ 19 h 37"/>
                  <a:gd name="T116" fmla="*/ 8 w 38"/>
                  <a:gd name="T117" fmla="*/ 17 h 37"/>
                  <a:gd name="T118" fmla="*/ 5 w 38"/>
                  <a:gd name="T119" fmla="*/ 18 h 37"/>
                  <a:gd name="T120" fmla="*/ 3 w 38"/>
                  <a:gd name="T121" fmla="*/ 21 h 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
                  <a:gd name="T184" fmla="*/ 0 h 37"/>
                  <a:gd name="T185" fmla="*/ 38 w 38"/>
                  <a:gd name="T186" fmla="*/ 37 h 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 h="37">
                    <a:moveTo>
                      <a:pt x="3" y="22"/>
                    </a:moveTo>
                    <a:lnTo>
                      <a:pt x="4" y="22"/>
                    </a:lnTo>
                    <a:lnTo>
                      <a:pt x="4" y="23"/>
                    </a:lnTo>
                    <a:lnTo>
                      <a:pt x="3" y="23"/>
                    </a:lnTo>
                    <a:lnTo>
                      <a:pt x="1" y="24"/>
                    </a:lnTo>
                    <a:lnTo>
                      <a:pt x="0" y="25"/>
                    </a:lnTo>
                    <a:lnTo>
                      <a:pt x="1" y="26"/>
                    </a:lnTo>
                    <a:lnTo>
                      <a:pt x="1" y="27"/>
                    </a:lnTo>
                    <a:lnTo>
                      <a:pt x="2" y="28"/>
                    </a:lnTo>
                    <a:lnTo>
                      <a:pt x="2" y="29"/>
                    </a:lnTo>
                    <a:lnTo>
                      <a:pt x="2" y="30"/>
                    </a:lnTo>
                    <a:lnTo>
                      <a:pt x="3" y="31"/>
                    </a:lnTo>
                    <a:lnTo>
                      <a:pt x="4" y="32"/>
                    </a:lnTo>
                    <a:lnTo>
                      <a:pt x="5" y="32"/>
                    </a:lnTo>
                    <a:lnTo>
                      <a:pt x="6" y="33"/>
                    </a:lnTo>
                    <a:lnTo>
                      <a:pt x="7" y="34"/>
                    </a:lnTo>
                    <a:lnTo>
                      <a:pt x="7" y="35"/>
                    </a:lnTo>
                    <a:lnTo>
                      <a:pt x="9" y="36"/>
                    </a:lnTo>
                    <a:lnTo>
                      <a:pt x="10" y="36"/>
                    </a:lnTo>
                    <a:lnTo>
                      <a:pt x="10" y="35"/>
                    </a:lnTo>
                    <a:lnTo>
                      <a:pt x="10" y="34"/>
                    </a:lnTo>
                    <a:lnTo>
                      <a:pt x="11" y="34"/>
                    </a:lnTo>
                    <a:lnTo>
                      <a:pt x="12" y="34"/>
                    </a:lnTo>
                    <a:lnTo>
                      <a:pt x="13" y="34"/>
                    </a:lnTo>
                    <a:lnTo>
                      <a:pt x="14" y="34"/>
                    </a:lnTo>
                    <a:lnTo>
                      <a:pt x="14" y="33"/>
                    </a:lnTo>
                    <a:lnTo>
                      <a:pt x="15" y="33"/>
                    </a:lnTo>
                    <a:lnTo>
                      <a:pt x="15" y="32"/>
                    </a:lnTo>
                    <a:lnTo>
                      <a:pt x="16" y="32"/>
                    </a:lnTo>
                    <a:lnTo>
                      <a:pt x="17" y="33"/>
                    </a:lnTo>
                    <a:lnTo>
                      <a:pt x="18" y="32"/>
                    </a:lnTo>
                    <a:lnTo>
                      <a:pt x="19" y="32"/>
                    </a:lnTo>
                    <a:lnTo>
                      <a:pt x="19" y="33"/>
                    </a:lnTo>
                    <a:lnTo>
                      <a:pt x="20" y="33"/>
                    </a:lnTo>
                    <a:lnTo>
                      <a:pt x="20" y="34"/>
                    </a:lnTo>
                    <a:lnTo>
                      <a:pt x="20" y="35"/>
                    </a:lnTo>
                    <a:lnTo>
                      <a:pt x="20" y="36"/>
                    </a:lnTo>
                    <a:lnTo>
                      <a:pt x="21" y="36"/>
                    </a:lnTo>
                    <a:lnTo>
                      <a:pt x="21" y="37"/>
                    </a:lnTo>
                    <a:lnTo>
                      <a:pt x="21" y="36"/>
                    </a:lnTo>
                    <a:lnTo>
                      <a:pt x="22" y="36"/>
                    </a:lnTo>
                    <a:lnTo>
                      <a:pt x="22" y="37"/>
                    </a:lnTo>
                    <a:lnTo>
                      <a:pt x="23" y="37"/>
                    </a:lnTo>
                    <a:lnTo>
                      <a:pt x="23" y="36"/>
                    </a:lnTo>
                    <a:lnTo>
                      <a:pt x="24" y="36"/>
                    </a:lnTo>
                    <a:lnTo>
                      <a:pt x="25" y="35"/>
                    </a:lnTo>
                    <a:lnTo>
                      <a:pt x="25" y="34"/>
                    </a:lnTo>
                    <a:lnTo>
                      <a:pt x="26" y="34"/>
                    </a:lnTo>
                    <a:lnTo>
                      <a:pt x="27" y="34"/>
                    </a:lnTo>
                    <a:lnTo>
                      <a:pt x="28" y="34"/>
                    </a:lnTo>
                    <a:lnTo>
                      <a:pt x="28" y="33"/>
                    </a:lnTo>
                    <a:lnTo>
                      <a:pt x="29" y="33"/>
                    </a:lnTo>
                    <a:lnTo>
                      <a:pt x="29" y="32"/>
                    </a:lnTo>
                    <a:lnTo>
                      <a:pt x="29" y="31"/>
                    </a:lnTo>
                    <a:lnTo>
                      <a:pt x="28" y="31"/>
                    </a:lnTo>
                    <a:lnTo>
                      <a:pt x="28" y="32"/>
                    </a:lnTo>
                    <a:lnTo>
                      <a:pt x="27" y="32"/>
                    </a:lnTo>
                    <a:lnTo>
                      <a:pt x="27" y="31"/>
                    </a:lnTo>
                    <a:lnTo>
                      <a:pt x="27" y="30"/>
                    </a:lnTo>
                    <a:lnTo>
                      <a:pt x="27" y="29"/>
                    </a:lnTo>
                    <a:lnTo>
                      <a:pt x="27" y="28"/>
                    </a:lnTo>
                    <a:lnTo>
                      <a:pt x="27" y="27"/>
                    </a:lnTo>
                    <a:lnTo>
                      <a:pt x="26" y="27"/>
                    </a:lnTo>
                    <a:lnTo>
                      <a:pt x="25" y="27"/>
                    </a:lnTo>
                    <a:lnTo>
                      <a:pt x="24" y="27"/>
                    </a:lnTo>
                    <a:lnTo>
                      <a:pt x="23" y="27"/>
                    </a:lnTo>
                    <a:lnTo>
                      <a:pt x="23" y="26"/>
                    </a:lnTo>
                    <a:lnTo>
                      <a:pt x="23" y="25"/>
                    </a:lnTo>
                    <a:lnTo>
                      <a:pt x="24" y="25"/>
                    </a:lnTo>
                    <a:lnTo>
                      <a:pt x="25" y="25"/>
                    </a:lnTo>
                    <a:lnTo>
                      <a:pt x="26" y="25"/>
                    </a:lnTo>
                    <a:lnTo>
                      <a:pt x="27" y="25"/>
                    </a:lnTo>
                    <a:lnTo>
                      <a:pt x="27" y="24"/>
                    </a:lnTo>
                    <a:lnTo>
                      <a:pt x="28" y="24"/>
                    </a:lnTo>
                    <a:lnTo>
                      <a:pt x="29" y="24"/>
                    </a:lnTo>
                    <a:lnTo>
                      <a:pt x="29" y="23"/>
                    </a:lnTo>
                    <a:lnTo>
                      <a:pt x="30" y="23"/>
                    </a:lnTo>
                    <a:lnTo>
                      <a:pt x="31" y="23"/>
                    </a:lnTo>
                    <a:lnTo>
                      <a:pt x="32" y="23"/>
                    </a:lnTo>
                    <a:lnTo>
                      <a:pt x="33" y="23"/>
                    </a:lnTo>
                    <a:lnTo>
                      <a:pt x="33" y="22"/>
                    </a:lnTo>
                    <a:lnTo>
                      <a:pt x="33" y="21"/>
                    </a:lnTo>
                    <a:lnTo>
                      <a:pt x="34" y="21"/>
                    </a:lnTo>
                    <a:lnTo>
                      <a:pt x="34" y="20"/>
                    </a:lnTo>
                    <a:lnTo>
                      <a:pt x="33" y="20"/>
                    </a:lnTo>
                    <a:lnTo>
                      <a:pt x="33" y="19"/>
                    </a:lnTo>
                    <a:lnTo>
                      <a:pt x="33" y="18"/>
                    </a:lnTo>
                    <a:lnTo>
                      <a:pt x="34" y="18"/>
                    </a:lnTo>
                    <a:lnTo>
                      <a:pt x="34" y="17"/>
                    </a:lnTo>
                    <a:lnTo>
                      <a:pt x="35" y="16"/>
                    </a:lnTo>
                    <a:lnTo>
                      <a:pt x="36" y="15"/>
                    </a:lnTo>
                    <a:lnTo>
                      <a:pt x="36" y="14"/>
                    </a:lnTo>
                    <a:lnTo>
                      <a:pt x="37" y="14"/>
                    </a:lnTo>
                    <a:lnTo>
                      <a:pt x="37" y="13"/>
                    </a:lnTo>
                    <a:lnTo>
                      <a:pt x="38" y="13"/>
                    </a:lnTo>
                    <a:lnTo>
                      <a:pt x="38" y="12"/>
                    </a:lnTo>
                    <a:lnTo>
                      <a:pt x="37" y="12"/>
                    </a:lnTo>
                    <a:lnTo>
                      <a:pt x="37" y="11"/>
                    </a:lnTo>
                    <a:lnTo>
                      <a:pt x="38" y="11"/>
                    </a:lnTo>
                    <a:lnTo>
                      <a:pt x="38" y="10"/>
                    </a:lnTo>
                    <a:lnTo>
                      <a:pt x="38" y="9"/>
                    </a:lnTo>
                    <a:lnTo>
                      <a:pt x="38" y="8"/>
                    </a:lnTo>
                    <a:lnTo>
                      <a:pt x="37" y="8"/>
                    </a:lnTo>
                    <a:lnTo>
                      <a:pt x="37" y="7"/>
                    </a:lnTo>
                    <a:lnTo>
                      <a:pt x="36" y="7"/>
                    </a:lnTo>
                    <a:lnTo>
                      <a:pt x="35" y="7"/>
                    </a:lnTo>
                    <a:lnTo>
                      <a:pt x="34" y="7"/>
                    </a:lnTo>
                    <a:lnTo>
                      <a:pt x="35" y="7"/>
                    </a:lnTo>
                    <a:lnTo>
                      <a:pt x="35" y="8"/>
                    </a:lnTo>
                    <a:lnTo>
                      <a:pt x="34" y="8"/>
                    </a:lnTo>
                    <a:lnTo>
                      <a:pt x="33" y="8"/>
                    </a:lnTo>
                    <a:lnTo>
                      <a:pt x="33" y="9"/>
                    </a:lnTo>
                    <a:lnTo>
                      <a:pt x="32" y="10"/>
                    </a:lnTo>
                    <a:lnTo>
                      <a:pt x="31" y="10"/>
                    </a:lnTo>
                    <a:lnTo>
                      <a:pt x="30" y="10"/>
                    </a:lnTo>
                    <a:lnTo>
                      <a:pt x="29" y="10"/>
                    </a:lnTo>
                    <a:lnTo>
                      <a:pt x="28" y="10"/>
                    </a:lnTo>
                    <a:lnTo>
                      <a:pt x="27" y="10"/>
                    </a:lnTo>
                    <a:lnTo>
                      <a:pt x="26" y="11"/>
                    </a:lnTo>
                    <a:lnTo>
                      <a:pt x="27" y="11"/>
                    </a:lnTo>
                    <a:lnTo>
                      <a:pt x="28" y="11"/>
                    </a:lnTo>
                    <a:lnTo>
                      <a:pt x="28" y="12"/>
                    </a:lnTo>
                    <a:lnTo>
                      <a:pt x="28" y="13"/>
                    </a:lnTo>
                    <a:lnTo>
                      <a:pt x="27" y="13"/>
                    </a:lnTo>
                    <a:lnTo>
                      <a:pt x="27" y="14"/>
                    </a:lnTo>
                    <a:lnTo>
                      <a:pt x="26" y="14"/>
                    </a:lnTo>
                    <a:lnTo>
                      <a:pt x="26" y="15"/>
                    </a:lnTo>
                    <a:lnTo>
                      <a:pt x="25" y="15"/>
                    </a:lnTo>
                    <a:lnTo>
                      <a:pt x="24" y="15"/>
                    </a:lnTo>
                    <a:lnTo>
                      <a:pt x="24" y="14"/>
                    </a:lnTo>
                    <a:lnTo>
                      <a:pt x="23" y="15"/>
                    </a:lnTo>
                    <a:lnTo>
                      <a:pt x="24" y="15"/>
                    </a:lnTo>
                    <a:lnTo>
                      <a:pt x="24" y="16"/>
                    </a:lnTo>
                    <a:lnTo>
                      <a:pt x="23" y="16"/>
                    </a:lnTo>
                    <a:lnTo>
                      <a:pt x="22" y="16"/>
                    </a:lnTo>
                    <a:lnTo>
                      <a:pt x="21" y="17"/>
                    </a:lnTo>
                    <a:lnTo>
                      <a:pt x="21" y="16"/>
                    </a:lnTo>
                    <a:lnTo>
                      <a:pt x="20" y="16"/>
                    </a:lnTo>
                    <a:lnTo>
                      <a:pt x="19" y="16"/>
                    </a:lnTo>
                    <a:lnTo>
                      <a:pt x="19" y="15"/>
                    </a:lnTo>
                    <a:lnTo>
                      <a:pt x="18" y="15"/>
                    </a:lnTo>
                    <a:lnTo>
                      <a:pt x="17" y="15"/>
                    </a:lnTo>
                    <a:lnTo>
                      <a:pt x="17" y="14"/>
                    </a:lnTo>
                    <a:lnTo>
                      <a:pt x="18" y="14"/>
                    </a:lnTo>
                    <a:lnTo>
                      <a:pt x="18" y="13"/>
                    </a:lnTo>
                    <a:lnTo>
                      <a:pt x="18" y="12"/>
                    </a:lnTo>
                    <a:lnTo>
                      <a:pt x="19" y="12"/>
                    </a:lnTo>
                    <a:lnTo>
                      <a:pt x="19" y="11"/>
                    </a:lnTo>
                    <a:lnTo>
                      <a:pt x="20" y="11"/>
                    </a:lnTo>
                    <a:lnTo>
                      <a:pt x="20" y="10"/>
                    </a:lnTo>
                    <a:lnTo>
                      <a:pt x="19" y="10"/>
                    </a:lnTo>
                    <a:lnTo>
                      <a:pt x="20" y="10"/>
                    </a:lnTo>
                    <a:lnTo>
                      <a:pt x="20" y="9"/>
                    </a:lnTo>
                    <a:lnTo>
                      <a:pt x="21" y="8"/>
                    </a:lnTo>
                    <a:lnTo>
                      <a:pt x="22" y="8"/>
                    </a:lnTo>
                    <a:lnTo>
                      <a:pt x="23" y="8"/>
                    </a:lnTo>
                    <a:lnTo>
                      <a:pt x="23" y="7"/>
                    </a:lnTo>
                    <a:lnTo>
                      <a:pt x="24" y="7"/>
                    </a:lnTo>
                    <a:lnTo>
                      <a:pt x="24" y="6"/>
                    </a:lnTo>
                    <a:lnTo>
                      <a:pt x="24" y="5"/>
                    </a:lnTo>
                    <a:lnTo>
                      <a:pt x="23" y="5"/>
                    </a:lnTo>
                    <a:lnTo>
                      <a:pt x="23" y="6"/>
                    </a:lnTo>
                    <a:lnTo>
                      <a:pt x="22" y="6"/>
                    </a:lnTo>
                    <a:lnTo>
                      <a:pt x="22" y="5"/>
                    </a:lnTo>
                    <a:lnTo>
                      <a:pt x="23" y="5"/>
                    </a:lnTo>
                    <a:lnTo>
                      <a:pt x="23" y="4"/>
                    </a:lnTo>
                    <a:lnTo>
                      <a:pt x="23" y="3"/>
                    </a:lnTo>
                    <a:lnTo>
                      <a:pt x="22" y="3"/>
                    </a:lnTo>
                    <a:lnTo>
                      <a:pt x="22" y="2"/>
                    </a:lnTo>
                    <a:lnTo>
                      <a:pt x="21" y="2"/>
                    </a:lnTo>
                    <a:lnTo>
                      <a:pt x="21" y="3"/>
                    </a:lnTo>
                    <a:lnTo>
                      <a:pt x="20" y="3"/>
                    </a:lnTo>
                    <a:lnTo>
                      <a:pt x="21" y="4"/>
                    </a:lnTo>
                    <a:lnTo>
                      <a:pt x="21" y="5"/>
                    </a:lnTo>
                    <a:lnTo>
                      <a:pt x="21" y="6"/>
                    </a:lnTo>
                    <a:lnTo>
                      <a:pt x="20" y="6"/>
                    </a:lnTo>
                    <a:lnTo>
                      <a:pt x="19" y="6"/>
                    </a:lnTo>
                    <a:lnTo>
                      <a:pt x="18" y="6"/>
                    </a:lnTo>
                    <a:lnTo>
                      <a:pt x="18" y="5"/>
                    </a:lnTo>
                    <a:lnTo>
                      <a:pt x="18" y="4"/>
                    </a:lnTo>
                    <a:lnTo>
                      <a:pt x="19" y="3"/>
                    </a:lnTo>
                    <a:lnTo>
                      <a:pt x="19" y="2"/>
                    </a:lnTo>
                    <a:lnTo>
                      <a:pt x="18" y="2"/>
                    </a:lnTo>
                    <a:lnTo>
                      <a:pt x="18" y="1"/>
                    </a:lnTo>
                    <a:lnTo>
                      <a:pt x="18" y="2"/>
                    </a:lnTo>
                    <a:lnTo>
                      <a:pt x="18" y="1"/>
                    </a:lnTo>
                    <a:lnTo>
                      <a:pt x="17" y="1"/>
                    </a:lnTo>
                    <a:lnTo>
                      <a:pt x="17" y="2"/>
                    </a:lnTo>
                    <a:lnTo>
                      <a:pt x="17" y="3"/>
                    </a:lnTo>
                    <a:lnTo>
                      <a:pt x="17" y="4"/>
                    </a:lnTo>
                    <a:lnTo>
                      <a:pt x="17" y="5"/>
                    </a:lnTo>
                    <a:lnTo>
                      <a:pt x="16" y="5"/>
                    </a:lnTo>
                    <a:lnTo>
                      <a:pt x="16" y="4"/>
                    </a:lnTo>
                    <a:lnTo>
                      <a:pt x="16" y="3"/>
                    </a:lnTo>
                    <a:lnTo>
                      <a:pt x="17" y="3"/>
                    </a:lnTo>
                    <a:lnTo>
                      <a:pt x="17" y="2"/>
                    </a:lnTo>
                    <a:lnTo>
                      <a:pt x="17" y="1"/>
                    </a:lnTo>
                    <a:lnTo>
                      <a:pt x="17" y="0"/>
                    </a:lnTo>
                    <a:lnTo>
                      <a:pt x="15" y="0"/>
                    </a:lnTo>
                    <a:lnTo>
                      <a:pt x="15" y="2"/>
                    </a:lnTo>
                    <a:lnTo>
                      <a:pt x="16" y="2"/>
                    </a:lnTo>
                    <a:lnTo>
                      <a:pt x="16" y="3"/>
                    </a:lnTo>
                    <a:lnTo>
                      <a:pt x="15" y="4"/>
                    </a:lnTo>
                    <a:lnTo>
                      <a:pt x="15" y="5"/>
                    </a:lnTo>
                    <a:lnTo>
                      <a:pt x="14" y="5"/>
                    </a:lnTo>
                    <a:lnTo>
                      <a:pt x="13" y="5"/>
                    </a:lnTo>
                    <a:lnTo>
                      <a:pt x="12" y="5"/>
                    </a:lnTo>
                    <a:lnTo>
                      <a:pt x="12" y="6"/>
                    </a:lnTo>
                    <a:lnTo>
                      <a:pt x="12" y="7"/>
                    </a:lnTo>
                    <a:lnTo>
                      <a:pt x="12" y="8"/>
                    </a:lnTo>
                    <a:lnTo>
                      <a:pt x="13" y="8"/>
                    </a:lnTo>
                    <a:lnTo>
                      <a:pt x="13" y="9"/>
                    </a:lnTo>
                    <a:lnTo>
                      <a:pt x="14" y="9"/>
                    </a:lnTo>
                    <a:lnTo>
                      <a:pt x="14" y="10"/>
                    </a:lnTo>
                    <a:lnTo>
                      <a:pt x="14" y="11"/>
                    </a:lnTo>
                    <a:lnTo>
                      <a:pt x="13" y="12"/>
                    </a:lnTo>
                    <a:lnTo>
                      <a:pt x="14" y="12"/>
                    </a:lnTo>
                    <a:lnTo>
                      <a:pt x="15" y="13"/>
                    </a:lnTo>
                    <a:lnTo>
                      <a:pt x="15" y="14"/>
                    </a:lnTo>
                    <a:lnTo>
                      <a:pt x="14" y="14"/>
                    </a:lnTo>
                    <a:lnTo>
                      <a:pt x="14" y="15"/>
                    </a:lnTo>
                    <a:lnTo>
                      <a:pt x="13" y="15"/>
                    </a:lnTo>
                    <a:lnTo>
                      <a:pt x="13" y="16"/>
                    </a:lnTo>
                    <a:lnTo>
                      <a:pt x="14" y="16"/>
                    </a:lnTo>
                    <a:lnTo>
                      <a:pt x="13" y="16"/>
                    </a:lnTo>
                    <a:lnTo>
                      <a:pt x="13" y="17"/>
                    </a:lnTo>
                    <a:lnTo>
                      <a:pt x="12" y="17"/>
                    </a:lnTo>
                    <a:lnTo>
                      <a:pt x="12" y="18"/>
                    </a:lnTo>
                    <a:lnTo>
                      <a:pt x="13" y="19"/>
                    </a:lnTo>
                    <a:lnTo>
                      <a:pt x="13" y="20"/>
                    </a:lnTo>
                    <a:lnTo>
                      <a:pt x="12" y="20"/>
                    </a:lnTo>
                    <a:lnTo>
                      <a:pt x="12" y="19"/>
                    </a:lnTo>
                    <a:lnTo>
                      <a:pt x="11" y="19"/>
                    </a:lnTo>
                    <a:lnTo>
                      <a:pt x="10" y="18"/>
                    </a:lnTo>
                    <a:lnTo>
                      <a:pt x="9" y="18"/>
                    </a:lnTo>
                    <a:lnTo>
                      <a:pt x="8" y="17"/>
                    </a:lnTo>
                    <a:lnTo>
                      <a:pt x="7" y="17"/>
                    </a:lnTo>
                    <a:lnTo>
                      <a:pt x="7" y="18"/>
                    </a:lnTo>
                    <a:lnTo>
                      <a:pt x="6" y="18"/>
                    </a:lnTo>
                    <a:lnTo>
                      <a:pt x="5" y="18"/>
                    </a:lnTo>
                    <a:lnTo>
                      <a:pt x="5" y="19"/>
                    </a:lnTo>
                    <a:lnTo>
                      <a:pt x="4" y="19"/>
                    </a:lnTo>
                    <a:lnTo>
                      <a:pt x="4" y="20"/>
                    </a:lnTo>
                    <a:lnTo>
                      <a:pt x="3" y="21"/>
                    </a:lnTo>
                    <a:lnTo>
                      <a:pt x="2" y="21"/>
                    </a:lnTo>
                    <a:lnTo>
                      <a:pt x="3" y="2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2" name="Mexico_State"/>
              <p:cNvSpPr>
                <a:spLocks noChangeAspect="1"/>
              </p:cNvSpPr>
              <p:nvPr/>
            </p:nvSpPr>
            <p:spPr bwMode="auto">
              <a:xfrm>
                <a:off x="934" y="1259"/>
                <a:ext cx="14" cy="19"/>
              </a:xfrm>
              <a:custGeom>
                <a:avLst/>
                <a:gdLst>
                  <a:gd name="T0" fmla="*/ 0 w 14"/>
                  <a:gd name="T1" fmla="*/ 16 h 19"/>
                  <a:gd name="T2" fmla="*/ 0 w 14"/>
                  <a:gd name="T3" fmla="*/ 18 h 19"/>
                  <a:gd name="T4" fmla="*/ 1 w 14"/>
                  <a:gd name="T5" fmla="*/ 19 h 19"/>
                  <a:gd name="T6" fmla="*/ 2 w 14"/>
                  <a:gd name="T7" fmla="*/ 18 h 19"/>
                  <a:gd name="T8" fmla="*/ 3 w 14"/>
                  <a:gd name="T9" fmla="*/ 17 h 19"/>
                  <a:gd name="T10" fmla="*/ 5 w 14"/>
                  <a:gd name="T11" fmla="*/ 17 h 19"/>
                  <a:gd name="T12" fmla="*/ 6 w 14"/>
                  <a:gd name="T13" fmla="*/ 16 h 19"/>
                  <a:gd name="T14" fmla="*/ 8 w 14"/>
                  <a:gd name="T15" fmla="*/ 16 h 19"/>
                  <a:gd name="T16" fmla="*/ 9 w 14"/>
                  <a:gd name="T17" fmla="*/ 15 h 19"/>
                  <a:gd name="T18" fmla="*/ 10 w 14"/>
                  <a:gd name="T19" fmla="*/ 14 h 19"/>
                  <a:gd name="T20" fmla="*/ 10 w 14"/>
                  <a:gd name="T21" fmla="*/ 12 h 19"/>
                  <a:gd name="T22" fmla="*/ 10 w 14"/>
                  <a:gd name="T23" fmla="*/ 10 h 19"/>
                  <a:gd name="T24" fmla="*/ 11 w 14"/>
                  <a:gd name="T25" fmla="*/ 9 h 19"/>
                  <a:gd name="T26" fmla="*/ 11 w 14"/>
                  <a:gd name="T27" fmla="*/ 7 h 19"/>
                  <a:gd name="T28" fmla="*/ 12 w 14"/>
                  <a:gd name="T29" fmla="*/ 6 h 19"/>
                  <a:gd name="T30" fmla="*/ 13 w 14"/>
                  <a:gd name="T31" fmla="*/ 5 h 19"/>
                  <a:gd name="T32" fmla="*/ 14 w 14"/>
                  <a:gd name="T33" fmla="*/ 4 h 19"/>
                  <a:gd name="T34" fmla="*/ 13 w 14"/>
                  <a:gd name="T35" fmla="*/ 3 h 19"/>
                  <a:gd name="T36" fmla="*/ 11 w 14"/>
                  <a:gd name="T37" fmla="*/ 3 h 19"/>
                  <a:gd name="T38" fmla="*/ 11 w 14"/>
                  <a:gd name="T39" fmla="*/ 3 h 19"/>
                  <a:gd name="T40" fmla="*/ 11 w 14"/>
                  <a:gd name="T41" fmla="*/ 4 h 19"/>
                  <a:gd name="T42" fmla="*/ 10 w 14"/>
                  <a:gd name="T43" fmla="*/ 5 h 19"/>
                  <a:gd name="T44" fmla="*/ 9 w 14"/>
                  <a:gd name="T45" fmla="*/ 6 h 19"/>
                  <a:gd name="T46" fmla="*/ 9 w 14"/>
                  <a:gd name="T47" fmla="*/ 4 h 19"/>
                  <a:gd name="T48" fmla="*/ 8 w 14"/>
                  <a:gd name="T49" fmla="*/ 3 h 19"/>
                  <a:gd name="T50" fmla="*/ 9 w 14"/>
                  <a:gd name="T51" fmla="*/ 2 h 19"/>
                  <a:gd name="T52" fmla="*/ 7 w 14"/>
                  <a:gd name="T53" fmla="*/ 2 h 19"/>
                  <a:gd name="T54" fmla="*/ 5 w 14"/>
                  <a:gd name="T55" fmla="*/ 0 h 19"/>
                  <a:gd name="T56" fmla="*/ 4 w 14"/>
                  <a:gd name="T57" fmla="*/ 1 h 19"/>
                  <a:gd name="T58" fmla="*/ 5 w 14"/>
                  <a:gd name="T59" fmla="*/ 2 h 19"/>
                  <a:gd name="T60" fmla="*/ 3 w 14"/>
                  <a:gd name="T61" fmla="*/ 3 h 19"/>
                  <a:gd name="T62" fmla="*/ 3 w 14"/>
                  <a:gd name="T63" fmla="*/ 5 h 19"/>
                  <a:gd name="T64" fmla="*/ 2 w 14"/>
                  <a:gd name="T65" fmla="*/ 6 h 19"/>
                  <a:gd name="T66" fmla="*/ 1 w 14"/>
                  <a:gd name="T67" fmla="*/ 8 h 19"/>
                  <a:gd name="T68" fmla="*/ 2 w 14"/>
                  <a:gd name="T69" fmla="*/ 9 h 19"/>
                  <a:gd name="T70" fmla="*/ 1 w 14"/>
                  <a:gd name="T71" fmla="*/ 10 h 19"/>
                  <a:gd name="T72" fmla="*/ 1 w 14"/>
                  <a:gd name="T73" fmla="*/ 12 h 19"/>
                  <a:gd name="T74" fmla="*/ 1 w 14"/>
                  <a:gd name="T75" fmla="*/ 12 h 19"/>
                  <a:gd name="T76" fmla="*/ 0 w 14"/>
                  <a:gd name="T77" fmla="*/ 13 h 19"/>
                  <a:gd name="T78" fmla="*/ 0 w 14"/>
                  <a:gd name="T79" fmla="*/ 15 h 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
                  <a:gd name="T121" fmla="*/ 0 h 19"/>
                  <a:gd name="T122" fmla="*/ 14 w 14"/>
                  <a:gd name="T123" fmla="*/ 19 h 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 h="19">
                    <a:moveTo>
                      <a:pt x="0" y="15"/>
                    </a:moveTo>
                    <a:lnTo>
                      <a:pt x="0" y="16"/>
                    </a:lnTo>
                    <a:lnTo>
                      <a:pt x="0" y="17"/>
                    </a:lnTo>
                    <a:lnTo>
                      <a:pt x="0" y="18"/>
                    </a:lnTo>
                    <a:lnTo>
                      <a:pt x="0" y="19"/>
                    </a:lnTo>
                    <a:lnTo>
                      <a:pt x="1" y="19"/>
                    </a:lnTo>
                    <a:lnTo>
                      <a:pt x="2" y="19"/>
                    </a:lnTo>
                    <a:lnTo>
                      <a:pt x="2" y="18"/>
                    </a:lnTo>
                    <a:lnTo>
                      <a:pt x="3" y="18"/>
                    </a:lnTo>
                    <a:lnTo>
                      <a:pt x="3" y="17"/>
                    </a:lnTo>
                    <a:lnTo>
                      <a:pt x="4" y="17"/>
                    </a:lnTo>
                    <a:lnTo>
                      <a:pt x="5" y="17"/>
                    </a:lnTo>
                    <a:lnTo>
                      <a:pt x="6" y="17"/>
                    </a:lnTo>
                    <a:lnTo>
                      <a:pt x="6" y="16"/>
                    </a:lnTo>
                    <a:lnTo>
                      <a:pt x="7" y="16"/>
                    </a:lnTo>
                    <a:lnTo>
                      <a:pt x="8" y="16"/>
                    </a:lnTo>
                    <a:lnTo>
                      <a:pt x="9" y="16"/>
                    </a:lnTo>
                    <a:lnTo>
                      <a:pt x="9" y="15"/>
                    </a:lnTo>
                    <a:lnTo>
                      <a:pt x="9" y="14"/>
                    </a:lnTo>
                    <a:lnTo>
                      <a:pt x="10" y="14"/>
                    </a:lnTo>
                    <a:lnTo>
                      <a:pt x="10" y="13"/>
                    </a:lnTo>
                    <a:lnTo>
                      <a:pt x="10" y="12"/>
                    </a:lnTo>
                    <a:lnTo>
                      <a:pt x="10" y="11"/>
                    </a:lnTo>
                    <a:lnTo>
                      <a:pt x="10" y="10"/>
                    </a:lnTo>
                    <a:lnTo>
                      <a:pt x="10" y="9"/>
                    </a:lnTo>
                    <a:lnTo>
                      <a:pt x="11" y="9"/>
                    </a:lnTo>
                    <a:lnTo>
                      <a:pt x="11" y="8"/>
                    </a:lnTo>
                    <a:lnTo>
                      <a:pt x="11" y="7"/>
                    </a:lnTo>
                    <a:lnTo>
                      <a:pt x="12" y="7"/>
                    </a:lnTo>
                    <a:lnTo>
                      <a:pt x="12" y="6"/>
                    </a:lnTo>
                    <a:lnTo>
                      <a:pt x="13" y="6"/>
                    </a:lnTo>
                    <a:lnTo>
                      <a:pt x="13" y="5"/>
                    </a:lnTo>
                    <a:lnTo>
                      <a:pt x="13" y="4"/>
                    </a:lnTo>
                    <a:lnTo>
                      <a:pt x="14" y="4"/>
                    </a:lnTo>
                    <a:lnTo>
                      <a:pt x="14" y="3"/>
                    </a:lnTo>
                    <a:lnTo>
                      <a:pt x="13" y="3"/>
                    </a:lnTo>
                    <a:lnTo>
                      <a:pt x="12" y="3"/>
                    </a:lnTo>
                    <a:lnTo>
                      <a:pt x="11" y="3"/>
                    </a:lnTo>
                    <a:lnTo>
                      <a:pt x="11" y="4"/>
                    </a:lnTo>
                    <a:lnTo>
                      <a:pt x="11" y="3"/>
                    </a:lnTo>
                    <a:lnTo>
                      <a:pt x="10" y="4"/>
                    </a:lnTo>
                    <a:lnTo>
                      <a:pt x="11" y="4"/>
                    </a:lnTo>
                    <a:lnTo>
                      <a:pt x="11" y="5"/>
                    </a:lnTo>
                    <a:lnTo>
                      <a:pt x="10" y="5"/>
                    </a:lnTo>
                    <a:lnTo>
                      <a:pt x="9" y="5"/>
                    </a:lnTo>
                    <a:lnTo>
                      <a:pt x="9" y="6"/>
                    </a:lnTo>
                    <a:lnTo>
                      <a:pt x="9" y="5"/>
                    </a:lnTo>
                    <a:lnTo>
                      <a:pt x="9" y="4"/>
                    </a:lnTo>
                    <a:lnTo>
                      <a:pt x="8" y="4"/>
                    </a:lnTo>
                    <a:lnTo>
                      <a:pt x="8" y="3"/>
                    </a:lnTo>
                    <a:lnTo>
                      <a:pt x="9" y="3"/>
                    </a:lnTo>
                    <a:lnTo>
                      <a:pt x="9" y="2"/>
                    </a:lnTo>
                    <a:lnTo>
                      <a:pt x="8" y="2"/>
                    </a:lnTo>
                    <a:lnTo>
                      <a:pt x="7" y="2"/>
                    </a:lnTo>
                    <a:lnTo>
                      <a:pt x="6" y="1"/>
                    </a:lnTo>
                    <a:lnTo>
                      <a:pt x="5" y="0"/>
                    </a:lnTo>
                    <a:lnTo>
                      <a:pt x="5" y="1"/>
                    </a:lnTo>
                    <a:lnTo>
                      <a:pt x="4" y="1"/>
                    </a:lnTo>
                    <a:lnTo>
                      <a:pt x="5" y="1"/>
                    </a:lnTo>
                    <a:lnTo>
                      <a:pt x="5" y="2"/>
                    </a:lnTo>
                    <a:lnTo>
                      <a:pt x="4" y="2"/>
                    </a:lnTo>
                    <a:lnTo>
                      <a:pt x="3" y="3"/>
                    </a:lnTo>
                    <a:lnTo>
                      <a:pt x="3" y="4"/>
                    </a:lnTo>
                    <a:lnTo>
                      <a:pt x="3" y="5"/>
                    </a:lnTo>
                    <a:lnTo>
                      <a:pt x="2" y="5"/>
                    </a:lnTo>
                    <a:lnTo>
                      <a:pt x="2" y="6"/>
                    </a:lnTo>
                    <a:lnTo>
                      <a:pt x="2" y="7"/>
                    </a:lnTo>
                    <a:lnTo>
                      <a:pt x="1" y="8"/>
                    </a:lnTo>
                    <a:lnTo>
                      <a:pt x="2" y="8"/>
                    </a:lnTo>
                    <a:lnTo>
                      <a:pt x="2" y="9"/>
                    </a:lnTo>
                    <a:lnTo>
                      <a:pt x="1" y="9"/>
                    </a:lnTo>
                    <a:lnTo>
                      <a:pt x="1" y="10"/>
                    </a:lnTo>
                    <a:lnTo>
                      <a:pt x="1" y="11"/>
                    </a:lnTo>
                    <a:lnTo>
                      <a:pt x="1" y="12"/>
                    </a:lnTo>
                    <a:lnTo>
                      <a:pt x="0" y="12"/>
                    </a:lnTo>
                    <a:lnTo>
                      <a:pt x="1" y="12"/>
                    </a:lnTo>
                    <a:lnTo>
                      <a:pt x="1" y="13"/>
                    </a:lnTo>
                    <a:lnTo>
                      <a:pt x="0" y="13"/>
                    </a:lnTo>
                    <a:lnTo>
                      <a:pt x="0" y="14"/>
                    </a:lnTo>
                    <a:lnTo>
                      <a:pt x="0" y="1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3" name="Michoacan"/>
              <p:cNvSpPr>
                <a:spLocks noChangeAspect="1"/>
              </p:cNvSpPr>
              <p:nvPr/>
            </p:nvSpPr>
            <p:spPr bwMode="auto">
              <a:xfrm>
                <a:off x="903" y="1258"/>
                <a:ext cx="34" cy="26"/>
              </a:xfrm>
              <a:custGeom>
                <a:avLst/>
                <a:gdLst>
                  <a:gd name="T0" fmla="*/ 2 w 34"/>
                  <a:gd name="T1" fmla="*/ 20 h 26"/>
                  <a:gd name="T2" fmla="*/ 4 w 34"/>
                  <a:gd name="T3" fmla="*/ 23 h 26"/>
                  <a:gd name="T4" fmla="*/ 7 w 34"/>
                  <a:gd name="T5" fmla="*/ 24 h 26"/>
                  <a:gd name="T6" fmla="*/ 10 w 34"/>
                  <a:gd name="T7" fmla="*/ 25 h 26"/>
                  <a:gd name="T8" fmla="*/ 15 w 34"/>
                  <a:gd name="T9" fmla="*/ 26 h 26"/>
                  <a:gd name="T10" fmla="*/ 15 w 34"/>
                  <a:gd name="T11" fmla="*/ 23 h 26"/>
                  <a:gd name="T12" fmla="*/ 17 w 34"/>
                  <a:gd name="T13" fmla="*/ 22 h 26"/>
                  <a:gd name="T14" fmla="*/ 18 w 34"/>
                  <a:gd name="T15" fmla="*/ 20 h 26"/>
                  <a:gd name="T16" fmla="*/ 19 w 34"/>
                  <a:gd name="T17" fmla="*/ 18 h 26"/>
                  <a:gd name="T18" fmla="*/ 22 w 34"/>
                  <a:gd name="T19" fmla="*/ 19 h 26"/>
                  <a:gd name="T20" fmla="*/ 25 w 34"/>
                  <a:gd name="T21" fmla="*/ 19 h 26"/>
                  <a:gd name="T22" fmla="*/ 27 w 34"/>
                  <a:gd name="T23" fmla="*/ 19 h 26"/>
                  <a:gd name="T24" fmla="*/ 29 w 34"/>
                  <a:gd name="T25" fmla="*/ 20 h 26"/>
                  <a:gd name="T26" fmla="*/ 29 w 34"/>
                  <a:gd name="T27" fmla="*/ 19 h 26"/>
                  <a:gd name="T28" fmla="*/ 30 w 34"/>
                  <a:gd name="T29" fmla="*/ 17 h 26"/>
                  <a:gd name="T30" fmla="*/ 31 w 34"/>
                  <a:gd name="T31" fmla="*/ 15 h 26"/>
                  <a:gd name="T32" fmla="*/ 32 w 34"/>
                  <a:gd name="T33" fmla="*/ 13 h 26"/>
                  <a:gd name="T34" fmla="*/ 32 w 34"/>
                  <a:gd name="T35" fmla="*/ 12 h 26"/>
                  <a:gd name="T36" fmla="*/ 33 w 34"/>
                  <a:gd name="T37" fmla="*/ 10 h 26"/>
                  <a:gd name="T38" fmla="*/ 33 w 34"/>
                  <a:gd name="T39" fmla="*/ 8 h 26"/>
                  <a:gd name="T40" fmla="*/ 34 w 34"/>
                  <a:gd name="T41" fmla="*/ 6 h 26"/>
                  <a:gd name="T42" fmla="*/ 34 w 34"/>
                  <a:gd name="T43" fmla="*/ 3 h 26"/>
                  <a:gd name="T44" fmla="*/ 31 w 34"/>
                  <a:gd name="T45" fmla="*/ 4 h 26"/>
                  <a:gd name="T46" fmla="*/ 28 w 34"/>
                  <a:gd name="T47" fmla="*/ 4 h 26"/>
                  <a:gd name="T48" fmla="*/ 26 w 34"/>
                  <a:gd name="T49" fmla="*/ 5 h 26"/>
                  <a:gd name="T50" fmla="*/ 24 w 34"/>
                  <a:gd name="T51" fmla="*/ 4 h 26"/>
                  <a:gd name="T52" fmla="*/ 23 w 34"/>
                  <a:gd name="T53" fmla="*/ 4 h 26"/>
                  <a:gd name="T54" fmla="*/ 22 w 34"/>
                  <a:gd name="T55" fmla="*/ 2 h 26"/>
                  <a:gd name="T56" fmla="*/ 20 w 34"/>
                  <a:gd name="T57" fmla="*/ 1 h 26"/>
                  <a:gd name="T58" fmla="*/ 18 w 34"/>
                  <a:gd name="T59" fmla="*/ 1 h 26"/>
                  <a:gd name="T60" fmla="*/ 15 w 34"/>
                  <a:gd name="T61" fmla="*/ 1 h 26"/>
                  <a:gd name="T62" fmla="*/ 12 w 34"/>
                  <a:gd name="T63" fmla="*/ 1 h 26"/>
                  <a:gd name="T64" fmla="*/ 10 w 34"/>
                  <a:gd name="T65" fmla="*/ 2 h 26"/>
                  <a:gd name="T66" fmla="*/ 8 w 34"/>
                  <a:gd name="T67" fmla="*/ 3 h 26"/>
                  <a:gd name="T68" fmla="*/ 6 w 34"/>
                  <a:gd name="T69" fmla="*/ 4 h 26"/>
                  <a:gd name="T70" fmla="*/ 8 w 34"/>
                  <a:gd name="T71" fmla="*/ 5 h 26"/>
                  <a:gd name="T72" fmla="*/ 10 w 34"/>
                  <a:gd name="T73" fmla="*/ 6 h 26"/>
                  <a:gd name="T74" fmla="*/ 10 w 34"/>
                  <a:gd name="T75" fmla="*/ 9 h 26"/>
                  <a:gd name="T76" fmla="*/ 11 w 34"/>
                  <a:gd name="T77" fmla="*/ 9 h 26"/>
                  <a:gd name="T78" fmla="*/ 12 w 34"/>
                  <a:gd name="T79" fmla="*/ 11 h 26"/>
                  <a:gd name="T80" fmla="*/ 10 w 34"/>
                  <a:gd name="T81" fmla="*/ 12 h 26"/>
                  <a:gd name="T82" fmla="*/ 8 w 34"/>
                  <a:gd name="T83" fmla="*/ 13 h 26"/>
                  <a:gd name="T84" fmla="*/ 6 w 34"/>
                  <a:gd name="T85" fmla="*/ 15 h 26"/>
                  <a:gd name="T86" fmla="*/ 4 w 34"/>
                  <a:gd name="T87" fmla="*/ 14 h 26"/>
                  <a:gd name="T88" fmla="*/ 3 w 34"/>
                  <a:gd name="T89" fmla="*/ 15 h 26"/>
                  <a:gd name="T90" fmla="*/ 2 w 34"/>
                  <a:gd name="T91" fmla="*/ 17 h 26"/>
                  <a:gd name="T92" fmla="*/ 0 w 34"/>
                  <a:gd name="T93" fmla="*/ 18 h 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
                  <a:gd name="T142" fmla="*/ 0 h 26"/>
                  <a:gd name="T143" fmla="*/ 34 w 34"/>
                  <a:gd name="T144" fmla="*/ 26 h 2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 h="26">
                    <a:moveTo>
                      <a:pt x="1" y="19"/>
                    </a:moveTo>
                    <a:lnTo>
                      <a:pt x="1" y="20"/>
                    </a:lnTo>
                    <a:lnTo>
                      <a:pt x="2" y="20"/>
                    </a:lnTo>
                    <a:lnTo>
                      <a:pt x="3" y="21"/>
                    </a:lnTo>
                    <a:lnTo>
                      <a:pt x="3" y="22"/>
                    </a:lnTo>
                    <a:lnTo>
                      <a:pt x="4" y="23"/>
                    </a:lnTo>
                    <a:lnTo>
                      <a:pt x="5" y="23"/>
                    </a:lnTo>
                    <a:lnTo>
                      <a:pt x="6" y="23"/>
                    </a:lnTo>
                    <a:lnTo>
                      <a:pt x="7" y="24"/>
                    </a:lnTo>
                    <a:lnTo>
                      <a:pt x="8" y="24"/>
                    </a:lnTo>
                    <a:lnTo>
                      <a:pt x="9" y="24"/>
                    </a:lnTo>
                    <a:lnTo>
                      <a:pt x="10" y="25"/>
                    </a:lnTo>
                    <a:lnTo>
                      <a:pt x="12" y="25"/>
                    </a:lnTo>
                    <a:lnTo>
                      <a:pt x="14" y="26"/>
                    </a:lnTo>
                    <a:lnTo>
                      <a:pt x="15" y="26"/>
                    </a:lnTo>
                    <a:lnTo>
                      <a:pt x="15" y="25"/>
                    </a:lnTo>
                    <a:lnTo>
                      <a:pt x="15" y="24"/>
                    </a:lnTo>
                    <a:lnTo>
                      <a:pt x="15" y="23"/>
                    </a:lnTo>
                    <a:lnTo>
                      <a:pt x="15" y="22"/>
                    </a:lnTo>
                    <a:lnTo>
                      <a:pt x="16" y="22"/>
                    </a:lnTo>
                    <a:lnTo>
                      <a:pt x="17" y="22"/>
                    </a:lnTo>
                    <a:lnTo>
                      <a:pt x="18" y="22"/>
                    </a:lnTo>
                    <a:lnTo>
                      <a:pt x="18" y="21"/>
                    </a:lnTo>
                    <a:lnTo>
                      <a:pt x="18" y="20"/>
                    </a:lnTo>
                    <a:lnTo>
                      <a:pt x="18" y="19"/>
                    </a:lnTo>
                    <a:lnTo>
                      <a:pt x="18" y="18"/>
                    </a:lnTo>
                    <a:lnTo>
                      <a:pt x="19" y="18"/>
                    </a:lnTo>
                    <a:lnTo>
                      <a:pt x="20" y="18"/>
                    </a:lnTo>
                    <a:lnTo>
                      <a:pt x="21" y="19"/>
                    </a:lnTo>
                    <a:lnTo>
                      <a:pt x="22" y="19"/>
                    </a:lnTo>
                    <a:lnTo>
                      <a:pt x="23" y="19"/>
                    </a:lnTo>
                    <a:lnTo>
                      <a:pt x="24" y="19"/>
                    </a:lnTo>
                    <a:lnTo>
                      <a:pt x="25" y="19"/>
                    </a:lnTo>
                    <a:lnTo>
                      <a:pt x="26" y="19"/>
                    </a:lnTo>
                    <a:lnTo>
                      <a:pt x="26" y="20"/>
                    </a:lnTo>
                    <a:lnTo>
                      <a:pt x="27" y="19"/>
                    </a:lnTo>
                    <a:lnTo>
                      <a:pt x="28" y="20"/>
                    </a:lnTo>
                    <a:lnTo>
                      <a:pt x="29" y="21"/>
                    </a:lnTo>
                    <a:lnTo>
                      <a:pt x="29" y="20"/>
                    </a:lnTo>
                    <a:lnTo>
                      <a:pt x="30" y="20"/>
                    </a:lnTo>
                    <a:lnTo>
                      <a:pt x="30" y="19"/>
                    </a:lnTo>
                    <a:lnTo>
                      <a:pt x="29" y="19"/>
                    </a:lnTo>
                    <a:lnTo>
                      <a:pt x="29" y="18"/>
                    </a:lnTo>
                    <a:lnTo>
                      <a:pt x="29" y="17"/>
                    </a:lnTo>
                    <a:lnTo>
                      <a:pt x="30" y="17"/>
                    </a:lnTo>
                    <a:lnTo>
                      <a:pt x="30" y="16"/>
                    </a:lnTo>
                    <a:lnTo>
                      <a:pt x="31" y="16"/>
                    </a:lnTo>
                    <a:lnTo>
                      <a:pt x="31" y="15"/>
                    </a:lnTo>
                    <a:lnTo>
                      <a:pt x="31" y="14"/>
                    </a:lnTo>
                    <a:lnTo>
                      <a:pt x="32" y="14"/>
                    </a:lnTo>
                    <a:lnTo>
                      <a:pt x="32" y="13"/>
                    </a:lnTo>
                    <a:lnTo>
                      <a:pt x="31" y="13"/>
                    </a:lnTo>
                    <a:lnTo>
                      <a:pt x="32" y="13"/>
                    </a:lnTo>
                    <a:lnTo>
                      <a:pt x="32" y="12"/>
                    </a:lnTo>
                    <a:lnTo>
                      <a:pt x="32" y="11"/>
                    </a:lnTo>
                    <a:lnTo>
                      <a:pt x="32" y="10"/>
                    </a:lnTo>
                    <a:lnTo>
                      <a:pt x="33" y="10"/>
                    </a:lnTo>
                    <a:lnTo>
                      <a:pt x="33" y="9"/>
                    </a:lnTo>
                    <a:lnTo>
                      <a:pt x="32" y="9"/>
                    </a:lnTo>
                    <a:lnTo>
                      <a:pt x="33" y="8"/>
                    </a:lnTo>
                    <a:lnTo>
                      <a:pt x="33" y="7"/>
                    </a:lnTo>
                    <a:lnTo>
                      <a:pt x="33" y="6"/>
                    </a:lnTo>
                    <a:lnTo>
                      <a:pt x="34" y="6"/>
                    </a:lnTo>
                    <a:lnTo>
                      <a:pt x="34" y="5"/>
                    </a:lnTo>
                    <a:lnTo>
                      <a:pt x="34" y="4"/>
                    </a:lnTo>
                    <a:lnTo>
                      <a:pt x="34" y="3"/>
                    </a:lnTo>
                    <a:lnTo>
                      <a:pt x="33" y="4"/>
                    </a:lnTo>
                    <a:lnTo>
                      <a:pt x="32" y="4"/>
                    </a:lnTo>
                    <a:lnTo>
                      <a:pt x="31" y="4"/>
                    </a:lnTo>
                    <a:lnTo>
                      <a:pt x="30" y="4"/>
                    </a:lnTo>
                    <a:lnTo>
                      <a:pt x="29" y="4"/>
                    </a:lnTo>
                    <a:lnTo>
                      <a:pt x="28" y="4"/>
                    </a:lnTo>
                    <a:lnTo>
                      <a:pt x="28" y="5"/>
                    </a:lnTo>
                    <a:lnTo>
                      <a:pt x="27" y="5"/>
                    </a:lnTo>
                    <a:lnTo>
                      <a:pt x="26" y="5"/>
                    </a:lnTo>
                    <a:lnTo>
                      <a:pt x="26" y="4"/>
                    </a:lnTo>
                    <a:lnTo>
                      <a:pt x="25" y="4"/>
                    </a:lnTo>
                    <a:lnTo>
                      <a:pt x="24" y="4"/>
                    </a:lnTo>
                    <a:lnTo>
                      <a:pt x="23" y="4"/>
                    </a:lnTo>
                    <a:lnTo>
                      <a:pt x="23" y="5"/>
                    </a:lnTo>
                    <a:lnTo>
                      <a:pt x="23" y="4"/>
                    </a:lnTo>
                    <a:lnTo>
                      <a:pt x="22" y="4"/>
                    </a:lnTo>
                    <a:lnTo>
                      <a:pt x="22" y="3"/>
                    </a:lnTo>
                    <a:lnTo>
                      <a:pt x="22" y="2"/>
                    </a:lnTo>
                    <a:lnTo>
                      <a:pt x="21" y="2"/>
                    </a:lnTo>
                    <a:lnTo>
                      <a:pt x="21" y="1"/>
                    </a:lnTo>
                    <a:lnTo>
                      <a:pt x="20" y="1"/>
                    </a:lnTo>
                    <a:lnTo>
                      <a:pt x="20" y="0"/>
                    </a:lnTo>
                    <a:lnTo>
                      <a:pt x="19" y="1"/>
                    </a:lnTo>
                    <a:lnTo>
                      <a:pt x="18" y="1"/>
                    </a:lnTo>
                    <a:lnTo>
                      <a:pt x="17" y="1"/>
                    </a:lnTo>
                    <a:lnTo>
                      <a:pt x="16" y="1"/>
                    </a:lnTo>
                    <a:lnTo>
                      <a:pt x="15" y="1"/>
                    </a:lnTo>
                    <a:lnTo>
                      <a:pt x="14" y="1"/>
                    </a:lnTo>
                    <a:lnTo>
                      <a:pt x="13" y="1"/>
                    </a:lnTo>
                    <a:lnTo>
                      <a:pt x="12" y="1"/>
                    </a:lnTo>
                    <a:lnTo>
                      <a:pt x="12" y="2"/>
                    </a:lnTo>
                    <a:lnTo>
                      <a:pt x="11" y="2"/>
                    </a:lnTo>
                    <a:lnTo>
                      <a:pt x="10" y="2"/>
                    </a:lnTo>
                    <a:lnTo>
                      <a:pt x="10" y="3"/>
                    </a:lnTo>
                    <a:lnTo>
                      <a:pt x="9" y="3"/>
                    </a:lnTo>
                    <a:lnTo>
                      <a:pt x="8" y="3"/>
                    </a:lnTo>
                    <a:lnTo>
                      <a:pt x="7" y="3"/>
                    </a:lnTo>
                    <a:lnTo>
                      <a:pt x="6" y="3"/>
                    </a:lnTo>
                    <a:lnTo>
                      <a:pt x="6" y="4"/>
                    </a:lnTo>
                    <a:lnTo>
                      <a:pt x="6" y="5"/>
                    </a:lnTo>
                    <a:lnTo>
                      <a:pt x="7" y="5"/>
                    </a:lnTo>
                    <a:lnTo>
                      <a:pt x="8" y="5"/>
                    </a:lnTo>
                    <a:lnTo>
                      <a:pt x="9" y="5"/>
                    </a:lnTo>
                    <a:lnTo>
                      <a:pt x="10" y="5"/>
                    </a:lnTo>
                    <a:lnTo>
                      <a:pt x="10" y="6"/>
                    </a:lnTo>
                    <a:lnTo>
                      <a:pt x="10" y="7"/>
                    </a:lnTo>
                    <a:lnTo>
                      <a:pt x="10" y="8"/>
                    </a:lnTo>
                    <a:lnTo>
                      <a:pt x="10" y="9"/>
                    </a:lnTo>
                    <a:lnTo>
                      <a:pt x="10" y="10"/>
                    </a:lnTo>
                    <a:lnTo>
                      <a:pt x="11" y="10"/>
                    </a:lnTo>
                    <a:lnTo>
                      <a:pt x="11" y="9"/>
                    </a:lnTo>
                    <a:lnTo>
                      <a:pt x="12" y="9"/>
                    </a:lnTo>
                    <a:lnTo>
                      <a:pt x="12" y="10"/>
                    </a:lnTo>
                    <a:lnTo>
                      <a:pt x="12" y="11"/>
                    </a:lnTo>
                    <a:lnTo>
                      <a:pt x="11" y="11"/>
                    </a:lnTo>
                    <a:lnTo>
                      <a:pt x="11" y="12"/>
                    </a:lnTo>
                    <a:lnTo>
                      <a:pt x="10" y="12"/>
                    </a:lnTo>
                    <a:lnTo>
                      <a:pt x="9" y="12"/>
                    </a:lnTo>
                    <a:lnTo>
                      <a:pt x="8" y="12"/>
                    </a:lnTo>
                    <a:lnTo>
                      <a:pt x="8" y="13"/>
                    </a:lnTo>
                    <a:lnTo>
                      <a:pt x="7" y="14"/>
                    </a:lnTo>
                    <a:lnTo>
                      <a:pt x="6" y="14"/>
                    </a:lnTo>
                    <a:lnTo>
                      <a:pt x="6" y="15"/>
                    </a:lnTo>
                    <a:lnTo>
                      <a:pt x="5" y="15"/>
                    </a:lnTo>
                    <a:lnTo>
                      <a:pt x="5" y="14"/>
                    </a:lnTo>
                    <a:lnTo>
                      <a:pt x="4" y="14"/>
                    </a:lnTo>
                    <a:lnTo>
                      <a:pt x="4" y="15"/>
                    </a:lnTo>
                    <a:lnTo>
                      <a:pt x="4" y="14"/>
                    </a:lnTo>
                    <a:lnTo>
                      <a:pt x="3" y="15"/>
                    </a:lnTo>
                    <a:lnTo>
                      <a:pt x="2" y="15"/>
                    </a:lnTo>
                    <a:lnTo>
                      <a:pt x="2" y="16"/>
                    </a:lnTo>
                    <a:lnTo>
                      <a:pt x="2" y="17"/>
                    </a:lnTo>
                    <a:lnTo>
                      <a:pt x="1" y="17"/>
                    </a:lnTo>
                    <a:lnTo>
                      <a:pt x="1" y="18"/>
                    </a:lnTo>
                    <a:lnTo>
                      <a:pt x="0" y="18"/>
                    </a:lnTo>
                    <a:lnTo>
                      <a:pt x="1" y="1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4" name="Morelos"/>
              <p:cNvSpPr>
                <a:spLocks noChangeAspect="1"/>
              </p:cNvSpPr>
              <p:nvPr/>
            </p:nvSpPr>
            <p:spPr bwMode="auto">
              <a:xfrm>
                <a:off x="942" y="1271"/>
                <a:ext cx="9" cy="7"/>
              </a:xfrm>
              <a:custGeom>
                <a:avLst/>
                <a:gdLst>
                  <a:gd name="T0" fmla="*/ 0 w 9"/>
                  <a:gd name="T1" fmla="*/ 5 h 7"/>
                  <a:gd name="T2" fmla="*/ 1 w 9"/>
                  <a:gd name="T3" fmla="*/ 5 h 7"/>
                  <a:gd name="T4" fmla="*/ 1 w 9"/>
                  <a:gd name="T5" fmla="*/ 6 h 7"/>
                  <a:gd name="T6" fmla="*/ 2 w 9"/>
                  <a:gd name="T7" fmla="*/ 6 h 7"/>
                  <a:gd name="T8" fmla="*/ 2 w 9"/>
                  <a:gd name="T9" fmla="*/ 7 h 7"/>
                  <a:gd name="T10" fmla="*/ 3 w 9"/>
                  <a:gd name="T11" fmla="*/ 7 h 7"/>
                  <a:gd name="T12" fmla="*/ 3 w 9"/>
                  <a:gd name="T13" fmla="*/ 6 h 7"/>
                  <a:gd name="T14" fmla="*/ 3 w 9"/>
                  <a:gd name="T15" fmla="*/ 5 h 7"/>
                  <a:gd name="T16" fmla="*/ 3 w 9"/>
                  <a:gd name="T17" fmla="*/ 6 h 7"/>
                  <a:gd name="T18" fmla="*/ 4 w 9"/>
                  <a:gd name="T19" fmla="*/ 7 h 7"/>
                  <a:gd name="T20" fmla="*/ 5 w 9"/>
                  <a:gd name="T21" fmla="*/ 7 h 7"/>
                  <a:gd name="T22" fmla="*/ 6 w 9"/>
                  <a:gd name="T23" fmla="*/ 7 h 7"/>
                  <a:gd name="T24" fmla="*/ 6 w 9"/>
                  <a:gd name="T25" fmla="*/ 6 h 7"/>
                  <a:gd name="T26" fmla="*/ 7 w 9"/>
                  <a:gd name="T27" fmla="*/ 6 h 7"/>
                  <a:gd name="T28" fmla="*/ 7 w 9"/>
                  <a:gd name="T29" fmla="*/ 7 h 7"/>
                  <a:gd name="T30" fmla="*/ 8 w 9"/>
                  <a:gd name="T31" fmla="*/ 7 h 7"/>
                  <a:gd name="T32" fmla="*/ 8 w 9"/>
                  <a:gd name="T33" fmla="*/ 6 h 7"/>
                  <a:gd name="T34" fmla="*/ 8 w 9"/>
                  <a:gd name="T35" fmla="*/ 5 h 7"/>
                  <a:gd name="T36" fmla="*/ 7 w 9"/>
                  <a:gd name="T37" fmla="*/ 5 h 7"/>
                  <a:gd name="T38" fmla="*/ 8 w 9"/>
                  <a:gd name="T39" fmla="*/ 4 h 7"/>
                  <a:gd name="T40" fmla="*/ 7 w 9"/>
                  <a:gd name="T41" fmla="*/ 4 h 7"/>
                  <a:gd name="T42" fmla="*/ 7 w 9"/>
                  <a:gd name="T43" fmla="*/ 3 h 7"/>
                  <a:gd name="T44" fmla="*/ 8 w 9"/>
                  <a:gd name="T45" fmla="*/ 3 h 7"/>
                  <a:gd name="T46" fmla="*/ 7 w 9"/>
                  <a:gd name="T47" fmla="*/ 2 h 7"/>
                  <a:gd name="T48" fmla="*/ 8 w 9"/>
                  <a:gd name="T49" fmla="*/ 2 h 7"/>
                  <a:gd name="T50" fmla="*/ 8 w 9"/>
                  <a:gd name="T51" fmla="*/ 1 h 7"/>
                  <a:gd name="T52" fmla="*/ 9 w 9"/>
                  <a:gd name="T53" fmla="*/ 1 h 7"/>
                  <a:gd name="T54" fmla="*/ 8 w 9"/>
                  <a:gd name="T55" fmla="*/ 1 h 7"/>
                  <a:gd name="T56" fmla="*/ 8 w 9"/>
                  <a:gd name="T57" fmla="*/ 0 h 7"/>
                  <a:gd name="T58" fmla="*/ 7 w 9"/>
                  <a:gd name="T59" fmla="*/ 0 h 7"/>
                  <a:gd name="T60" fmla="*/ 6 w 9"/>
                  <a:gd name="T61" fmla="*/ 1 h 7"/>
                  <a:gd name="T62" fmla="*/ 5 w 9"/>
                  <a:gd name="T63" fmla="*/ 1 h 7"/>
                  <a:gd name="T64" fmla="*/ 5 w 9"/>
                  <a:gd name="T65" fmla="*/ 0 h 7"/>
                  <a:gd name="T66" fmla="*/ 4 w 9"/>
                  <a:gd name="T67" fmla="*/ 0 h 7"/>
                  <a:gd name="T68" fmla="*/ 3 w 9"/>
                  <a:gd name="T69" fmla="*/ 0 h 7"/>
                  <a:gd name="T70" fmla="*/ 2 w 9"/>
                  <a:gd name="T71" fmla="*/ 0 h 7"/>
                  <a:gd name="T72" fmla="*/ 2 w 9"/>
                  <a:gd name="T73" fmla="*/ 1 h 7"/>
                  <a:gd name="T74" fmla="*/ 2 w 9"/>
                  <a:gd name="T75" fmla="*/ 2 h 7"/>
                  <a:gd name="T76" fmla="*/ 1 w 9"/>
                  <a:gd name="T77" fmla="*/ 2 h 7"/>
                  <a:gd name="T78" fmla="*/ 1 w 9"/>
                  <a:gd name="T79" fmla="*/ 3 h 7"/>
                  <a:gd name="T80" fmla="*/ 1 w 9"/>
                  <a:gd name="T81" fmla="*/ 4 h 7"/>
                  <a:gd name="T82" fmla="*/ 0 w 9"/>
                  <a:gd name="T83" fmla="*/ 4 h 7"/>
                  <a:gd name="T84" fmla="*/ 0 w 9"/>
                  <a:gd name="T85" fmla="*/ 5 h 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
                  <a:gd name="T130" fmla="*/ 0 h 7"/>
                  <a:gd name="T131" fmla="*/ 9 w 9"/>
                  <a:gd name="T132" fmla="*/ 7 h 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 h="7">
                    <a:moveTo>
                      <a:pt x="0" y="5"/>
                    </a:moveTo>
                    <a:lnTo>
                      <a:pt x="1" y="5"/>
                    </a:lnTo>
                    <a:lnTo>
                      <a:pt x="1" y="6"/>
                    </a:lnTo>
                    <a:lnTo>
                      <a:pt x="2" y="6"/>
                    </a:lnTo>
                    <a:lnTo>
                      <a:pt x="2" y="7"/>
                    </a:lnTo>
                    <a:lnTo>
                      <a:pt x="3" y="7"/>
                    </a:lnTo>
                    <a:lnTo>
                      <a:pt x="3" y="6"/>
                    </a:lnTo>
                    <a:lnTo>
                      <a:pt x="3" y="5"/>
                    </a:lnTo>
                    <a:lnTo>
                      <a:pt x="3" y="6"/>
                    </a:lnTo>
                    <a:lnTo>
                      <a:pt x="4" y="7"/>
                    </a:lnTo>
                    <a:lnTo>
                      <a:pt x="5" y="7"/>
                    </a:lnTo>
                    <a:lnTo>
                      <a:pt x="6" y="7"/>
                    </a:lnTo>
                    <a:lnTo>
                      <a:pt x="6" y="6"/>
                    </a:lnTo>
                    <a:lnTo>
                      <a:pt x="7" y="6"/>
                    </a:lnTo>
                    <a:lnTo>
                      <a:pt x="7" y="7"/>
                    </a:lnTo>
                    <a:lnTo>
                      <a:pt x="8" y="7"/>
                    </a:lnTo>
                    <a:lnTo>
                      <a:pt x="8" y="6"/>
                    </a:lnTo>
                    <a:lnTo>
                      <a:pt x="8" y="5"/>
                    </a:lnTo>
                    <a:lnTo>
                      <a:pt x="7" y="5"/>
                    </a:lnTo>
                    <a:lnTo>
                      <a:pt x="8" y="4"/>
                    </a:lnTo>
                    <a:lnTo>
                      <a:pt x="7" y="4"/>
                    </a:lnTo>
                    <a:lnTo>
                      <a:pt x="7" y="3"/>
                    </a:lnTo>
                    <a:lnTo>
                      <a:pt x="8" y="3"/>
                    </a:lnTo>
                    <a:lnTo>
                      <a:pt x="7" y="2"/>
                    </a:lnTo>
                    <a:lnTo>
                      <a:pt x="8" y="2"/>
                    </a:lnTo>
                    <a:lnTo>
                      <a:pt x="8" y="1"/>
                    </a:lnTo>
                    <a:lnTo>
                      <a:pt x="9" y="1"/>
                    </a:lnTo>
                    <a:lnTo>
                      <a:pt x="8" y="1"/>
                    </a:lnTo>
                    <a:lnTo>
                      <a:pt x="8" y="0"/>
                    </a:lnTo>
                    <a:lnTo>
                      <a:pt x="7" y="0"/>
                    </a:lnTo>
                    <a:lnTo>
                      <a:pt x="6" y="1"/>
                    </a:lnTo>
                    <a:lnTo>
                      <a:pt x="5" y="1"/>
                    </a:lnTo>
                    <a:lnTo>
                      <a:pt x="5" y="0"/>
                    </a:lnTo>
                    <a:lnTo>
                      <a:pt x="4" y="0"/>
                    </a:lnTo>
                    <a:lnTo>
                      <a:pt x="3" y="0"/>
                    </a:lnTo>
                    <a:lnTo>
                      <a:pt x="2" y="0"/>
                    </a:lnTo>
                    <a:lnTo>
                      <a:pt x="2" y="1"/>
                    </a:lnTo>
                    <a:lnTo>
                      <a:pt x="2" y="2"/>
                    </a:lnTo>
                    <a:lnTo>
                      <a:pt x="1" y="2"/>
                    </a:lnTo>
                    <a:lnTo>
                      <a:pt x="1" y="3"/>
                    </a:lnTo>
                    <a:lnTo>
                      <a:pt x="1" y="4"/>
                    </a:lnTo>
                    <a:lnTo>
                      <a:pt x="0" y="4"/>
                    </a:lnTo>
                    <a:lnTo>
                      <a:pt x="0"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5" name="Nayarit"/>
              <p:cNvSpPr>
                <a:spLocks noChangeAspect="1"/>
              </p:cNvSpPr>
              <p:nvPr/>
            </p:nvSpPr>
            <p:spPr bwMode="auto">
              <a:xfrm>
                <a:off x="885" y="1233"/>
                <a:ext cx="16" cy="24"/>
              </a:xfrm>
              <a:custGeom>
                <a:avLst/>
                <a:gdLst>
                  <a:gd name="T0" fmla="*/ 5 w 16"/>
                  <a:gd name="T1" fmla="*/ 23 h 24"/>
                  <a:gd name="T2" fmla="*/ 6 w 16"/>
                  <a:gd name="T3" fmla="*/ 22 h 24"/>
                  <a:gd name="T4" fmla="*/ 7 w 16"/>
                  <a:gd name="T5" fmla="*/ 21 h 24"/>
                  <a:gd name="T6" fmla="*/ 8 w 16"/>
                  <a:gd name="T7" fmla="*/ 20 h 24"/>
                  <a:gd name="T8" fmla="*/ 10 w 16"/>
                  <a:gd name="T9" fmla="*/ 21 h 24"/>
                  <a:gd name="T10" fmla="*/ 12 w 16"/>
                  <a:gd name="T11" fmla="*/ 22 h 24"/>
                  <a:gd name="T12" fmla="*/ 13 w 16"/>
                  <a:gd name="T13" fmla="*/ 23 h 24"/>
                  <a:gd name="T14" fmla="*/ 14 w 16"/>
                  <a:gd name="T15" fmla="*/ 22 h 24"/>
                  <a:gd name="T16" fmla="*/ 13 w 16"/>
                  <a:gd name="T17" fmla="*/ 20 h 24"/>
                  <a:gd name="T18" fmla="*/ 14 w 16"/>
                  <a:gd name="T19" fmla="*/ 19 h 24"/>
                  <a:gd name="T20" fmla="*/ 14 w 16"/>
                  <a:gd name="T21" fmla="*/ 19 h 24"/>
                  <a:gd name="T22" fmla="*/ 15 w 16"/>
                  <a:gd name="T23" fmla="*/ 18 h 24"/>
                  <a:gd name="T24" fmla="*/ 16 w 16"/>
                  <a:gd name="T25" fmla="*/ 17 h 24"/>
                  <a:gd name="T26" fmla="*/ 15 w 16"/>
                  <a:gd name="T27" fmla="*/ 15 h 24"/>
                  <a:gd name="T28" fmla="*/ 15 w 16"/>
                  <a:gd name="T29" fmla="*/ 14 h 24"/>
                  <a:gd name="T30" fmla="*/ 15 w 16"/>
                  <a:gd name="T31" fmla="*/ 12 h 24"/>
                  <a:gd name="T32" fmla="*/ 14 w 16"/>
                  <a:gd name="T33" fmla="*/ 11 h 24"/>
                  <a:gd name="T34" fmla="*/ 13 w 16"/>
                  <a:gd name="T35" fmla="*/ 10 h 24"/>
                  <a:gd name="T36" fmla="*/ 13 w 16"/>
                  <a:gd name="T37" fmla="*/ 8 h 24"/>
                  <a:gd name="T38" fmla="*/ 12 w 16"/>
                  <a:gd name="T39" fmla="*/ 7 h 24"/>
                  <a:gd name="T40" fmla="*/ 10 w 16"/>
                  <a:gd name="T41" fmla="*/ 6 h 24"/>
                  <a:gd name="T42" fmla="*/ 10 w 16"/>
                  <a:gd name="T43" fmla="*/ 4 h 24"/>
                  <a:gd name="T44" fmla="*/ 8 w 16"/>
                  <a:gd name="T45" fmla="*/ 4 h 24"/>
                  <a:gd name="T46" fmla="*/ 7 w 16"/>
                  <a:gd name="T47" fmla="*/ 5 h 24"/>
                  <a:gd name="T48" fmla="*/ 6 w 16"/>
                  <a:gd name="T49" fmla="*/ 4 h 24"/>
                  <a:gd name="T50" fmla="*/ 7 w 16"/>
                  <a:gd name="T51" fmla="*/ 3 h 24"/>
                  <a:gd name="T52" fmla="*/ 7 w 16"/>
                  <a:gd name="T53" fmla="*/ 2 h 24"/>
                  <a:gd name="T54" fmla="*/ 6 w 16"/>
                  <a:gd name="T55" fmla="*/ 1 h 24"/>
                  <a:gd name="T56" fmla="*/ 5 w 16"/>
                  <a:gd name="T57" fmla="*/ 0 h 24"/>
                  <a:gd name="T58" fmla="*/ 3 w 16"/>
                  <a:gd name="T59" fmla="*/ 1 h 24"/>
                  <a:gd name="T60" fmla="*/ 2 w 16"/>
                  <a:gd name="T61" fmla="*/ 2 h 24"/>
                  <a:gd name="T62" fmla="*/ 2 w 16"/>
                  <a:gd name="T63" fmla="*/ 2 h 24"/>
                  <a:gd name="T64" fmla="*/ 2 w 16"/>
                  <a:gd name="T65" fmla="*/ 4 h 24"/>
                  <a:gd name="T66" fmla="*/ 3 w 16"/>
                  <a:gd name="T67" fmla="*/ 5 h 24"/>
                  <a:gd name="T68" fmla="*/ 2 w 16"/>
                  <a:gd name="T69" fmla="*/ 6 h 24"/>
                  <a:gd name="T70" fmla="*/ 0 w 16"/>
                  <a:gd name="T71" fmla="*/ 6 h 24"/>
                  <a:gd name="T72" fmla="*/ 1 w 16"/>
                  <a:gd name="T73" fmla="*/ 8 h 24"/>
                  <a:gd name="T74" fmla="*/ 1 w 16"/>
                  <a:gd name="T75" fmla="*/ 10 h 24"/>
                  <a:gd name="T76" fmla="*/ 2 w 16"/>
                  <a:gd name="T77" fmla="*/ 12 h 24"/>
                  <a:gd name="T78" fmla="*/ 3 w 16"/>
                  <a:gd name="T79" fmla="*/ 14 h 24"/>
                  <a:gd name="T80" fmla="*/ 3 w 16"/>
                  <a:gd name="T81" fmla="*/ 16 h 24"/>
                  <a:gd name="T82" fmla="*/ 4 w 16"/>
                  <a:gd name="T83" fmla="*/ 17 h 24"/>
                  <a:gd name="T84" fmla="*/ 5 w 16"/>
                  <a:gd name="T85" fmla="*/ 18 h 24"/>
                  <a:gd name="T86" fmla="*/ 6 w 16"/>
                  <a:gd name="T87" fmla="*/ 20 h 24"/>
                  <a:gd name="T88" fmla="*/ 5 w 16"/>
                  <a:gd name="T89" fmla="*/ 22 h 24"/>
                  <a:gd name="T90" fmla="*/ 4 w 16"/>
                  <a:gd name="T91" fmla="*/ 23 h 24"/>
                  <a:gd name="T92" fmla="*/ 3 w 16"/>
                  <a:gd name="T93" fmla="*/ 24 h 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
                  <a:gd name="T142" fmla="*/ 0 h 24"/>
                  <a:gd name="T143" fmla="*/ 16 w 16"/>
                  <a:gd name="T144" fmla="*/ 24 h 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 h="24">
                    <a:moveTo>
                      <a:pt x="4" y="24"/>
                    </a:moveTo>
                    <a:lnTo>
                      <a:pt x="5" y="23"/>
                    </a:lnTo>
                    <a:lnTo>
                      <a:pt x="5" y="22"/>
                    </a:lnTo>
                    <a:lnTo>
                      <a:pt x="6" y="22"/>
                    </a:lnTo>
                    <a:lnTo>
                      <a:pt x="6" y="21"/>
                    </a:lnTo>
                    <a:lnTo>
                      <a:pt x="7" y="21"/>
                    </a:lnTo>
                    <a:lnTo>
                      <a:pt x="8" y="21"/>
                    </a:lnTo>
                    <a:lnTo>
                      <a:pt x="8" y="20"/>
                    </a:lnTo>
                    <a:lnTo>
                      <a:pt x="9" y="20"/>
                    </a:lnTo>
                    <a:lnTo>
                      <a:pt x="10" y="21"/>
                    </a:lnTo>
                    <a:lnTo>
                      <a:pt x="11" y="21"/>
                    </a:lnTo>
                    <a:lnTo>
                      <a:pt x="12" y="22"/>
                    </a:lnTo>
                    <a:lnTo>
                      <a:pt x="13" y="22"/>
                    </a:lnTo>
                    <a:lnTo>
                      <a:pt x="13" y="23"/>
                    </a:lnTo>
                    <a:lnTo>
                      <a:pt x="14" y="23"/>
                    </a:lnTo>
                    <a:lnTo>
                      <a:pt x="14" y="22"/>
                    </a:lnTo>
                    <a:lnTo>
                      <a:pt x="13" y="21"/>
                    </a:lnTo>
                    <a:lnTo>
                      <a:pt x="13" y="20"/>
                    </a:lnTo>
                    <a:lnTo>
                      <a:pt x="14" y="20"/>
                    </a:lnTo>
                    <a:lnTo>
                      <a:pt x="14" y="19"/>
                    </a:lnTo>
                    <a:lnTo>
                      <a:pt x="15" y="19"/>
                    </a:lnTo>
                    <a:lnTo>
                      <a:pt x="14" y="19"/>
                    </a:lnTo>
                    <a:lnTo>
                      <a:pt x="14" y="18"/>
                    </a:lnTo>
                    <a:lnTo>
                      <a:pt x="15" y="18"/>
                    </a:lnTo>
                    <a:lnTo>
                      <a:pt x="15" y="17"/>
                    </a:lnTo>
                    <a:lnTo>
                      <a:pt x="16" y="17"/>
                    </a:lnTo>
                    <a:lnTo>
                      <a:pt x="16" y="16"/>
                    </a:lnTo>
                    <a:lnTo>
                      <a:pt x="15" y="15"/>
                    </a:lnTo>
                    <a:lnTo>
                      <a:pt x="14" y="15"/>
                    </a:lnTo>
                    <a:lnTo>
                      <a:pt x="15" y="14"/>
                    </a:lnTo>
                    <a:lnTo>
                      <a:pt x="15" y="13"/>
                    </a:lnTo>
                    <a:lnTo>
                      <a:pt x="15" y="12"/>
                    </a:lnTo>
                    <a:lnTo>
                      <a:pt x="14" y="12"/>
                    </a:lnTo>
                    <a:lnTo>
                      <a:pt x="14" y="11"/>
                    </a:lnTo>
                    <a:lnTo>
                      <a:pt x="13" y="11"/>
                    </a:lnTo>
                    <a:lnTo>
                      <a:pt x="13" y="10"/>
                    </a:lnTo>
                    <a:lnTo>
                      <a:pt x="13" y="9"/>
                    </a:lnTo>
                    <a:lnTo>
                      <a:pt x="13" y="8"/>
                    </a:lnTo>
                    <a:lnTo>
                      <a:pt x="13" y="7"/>
                    </a:lnTo>
                    <a:lnTo>
                      <a:pt x="12" y="7"/>
                    </a:lnTo>
                    <a:lnTo>
                      <a:pt x="11" y="6"/>
                    </a:lnTo>
                    <a:lnTo>
                      <a:pt x="10" y="6"/>
                    </a:lnTo>
                    <a:lnTo>
                      <a:pt x="10" y="5"/>
                    </a:lnTo>
                    <a:lnTo>
                      <a:pt x="10" y="4"/>
                    </a:lnTo>
                    <a:lnTo>
                      <a:pt x="9" y="4"/>
                    </a:lnTo>
                    <a:lnTo>
                      <a:pt x="8" y="4"/>
                    </a:lnTo>
                    <a:lnTo>
                      <a:pt x="8" y="5"/>
                    </a:lnTo>
                    <a:lnTo>
                      <a:pt x="7" y="5"/>
                    </a:lnTo>
                    <a:lnTo>
                      <a:pt x="6" y="5"/>
                    </a:lnTo>
                    <a:lnTo>
                      <a:pt x="6" y="4"/>
                    </a:lnTo>
                    <a:lnTo>
                      <a:pt x="7" y="4"/>
                    </a:lnTo>
                    <a:lnTo>
                      <a:pt x="7" y="3"/>
                    </a:lnTo>
                    <a:lnTo>
                      <a:pt x="8" y="3"/>
                    </a:lnTo>
                    <a:lnTo>
                      <a:pt x="7" y="2"/>
                    </a:lnTo>
                    <a:lnTo>
                      <a:pt x="7" y="1"/>
                    </a:lnTo>
                    <a:lnTo>
                      <a:pt x="6" y="1"/>
                    </a:lnTo>
                    <a:lnTo>
                      <a:pt x="5" y="1"/>
                    </a:lnTo>
                    <a:lnTo>
                      <a:pt x="5" y="0"/>
                    </a:lnTo>
                    <a:lnTo>
                      <a:pt x="4" y="1"/>
                    </a:lnTo>
                    <a:lnTo>
                      <a:pt x="3" y="1"/>
                    </a:lnTo>
                    <a:lnTo>
                      <a:pt x="2" y="1"/>
                    </a:lnTo>
                    <a:lnTo>
                      <a:pt x="2" y="2"/>
                    </a:lnTo>
                    <a:lnTo>
                      <a:pt x="3" y="2"/>
                    </a:lnTo>
                    <a:lnTo>
                      <a:pt x="2" y="2"/>
                    </a:lnTo>
                    <a:lnTo>
                      <a:pt x="2" y="3"/>
                    </a:lnTo>
                    <a:lnTo>
                      <a:pt x="2" y="4"/>
                    </a:lnTo>
                    <a:lnTo>
                      <a:pt x="3" y="4"/>
                    </a:lnTo>
                    <a:lnTo>
                      <a:pt x="3" y="5"/>
                    </a:lnTo>
                    <a:lnTo>
                      <a:pt x="3" y="6"/>
                    </a:lnTo>
                    <a:lnTo>
                      <a:pt x="2" y="6"/>
                    </a:lnTo>
                    <a:lnTo>
                      <a:pt x="1" y="6"/>
                    </a:lnTo>
                    <a:lnTo>
                      <a:pt x="0" y="6"/>
                    </a:lnTo>
                    <a:lnTo>
                      <a:pt x="1" y="7"/>
                    </a:lnTo>
                    <a:lnTo>
                      <a:pt x="1" y="8"/>
                    </a:lnTo>
                    <a:lnTo>
                      <a:pt x="1" y="9"/>
                    </a:lnTo>
                    <a:lnTo>
                      <a:pt x="1" y="10"/>
                    </a:lnTo>
                    <a:lnTo>
                      <a:pt x="1" y="11"/>
                    </a:lnTo>
                    <a:lnTo>
                      <a:pt x="2" y="12"/>
                    </a:lnTo>
                    <a:lnTo>
                      <a:pt x="2" y="13"/>
                    </a:lnTo>
                    <a:lnTo>
                      <a:pt x="3" y="14"/>
                    </a:lnTo>
                    <a:lnTo>
                      <a:pt x="3" y="15"/>
                    </a:lnTo>
                    <a:lnTo>
                      <a:pt x="3" y="16"/>
                    </a:lnTo>
                    <a:lnTo>
                      <a:pt x="4" y="16"/>
                    </a:lnTo>
                    <a:lnTo>
                      <a:pt x="4" y="17"/>
                    </a:lnTo>
                    <a:lnTo>
                      <a:pt x="5" y="17"/>
                    </a:lnTo>
                    <a:lnTo>
                      <a:pt x="5" y="18"/>
                    </a:lnTo>
                    <a:lnTo>
                      <a:pt x="5" y="19"/>
                    </a:lnTo>
                    <a:lnTo>
                      <a:pt x="6" y="20"/>
                    </a:lnTo>
                    <a:lnTo>
                      <a:pt x="5" y="21"/>
                    </a:lnTo>
                    <a:lnTo>
                      <a:pt x="5" y="22"/>
                    </a:lnTo>
                    <a:lnTo>
                      <a:pt x="4" y="22"/>
                    </a:lnTo>
                    <a:lnTo>
                      <a:pt x="4" y="23"/>
                    </a:lnTo>
                    <a:lnTo>
                      <a:pt x="3" y="23"/>
                    </a:lnTo>
                    <a:lnTo>
                      <a:pt x="3" y="24"/>
                    </a:lnTo>
                    <a:lnTo>
                      <a:pt x="4" y="2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6" name="Nuevo_Leon"/>
              <p:cNvSpPr>
                <a:spLocks noChangeAspect="1"/>
              </p:cNvSpPr>
              <p:nvPr/>
            </p:nvSpPr>
            <p:spPr bwMode="auto">
              <a:xfrm>
                <a:off x="927" y="1188"/>
                <a:ext cx="26" cy="44"/>
              </a:xfrm>
              <a:custGeom>
                <a:avLst/>
                <a:gdLst>
                  <a:gd name="T0" fmla="*/ 11 w 26"/>
                  <a:gd name="T1" fmla="*/ 1 h 44"/>
                  <a:gd name="T2" fmla="*/ 9 w 26"/>
                  <a:gd name="T3" fmla="*/ 0 h 44"/>
                  <a:gd name="T4" fmla="*/ 7 w 26"/>
                  <a:gd name="T5" fmla="*/ 2 h 44"/>
                  <a:gd name="T6" fmla="*/ 5 w 26"/>
                  <a:gd name="T7" fmla="*/ 3 h 44"/>
                  <a:gd name="T8" fmla="*/ 3 w 26"/>
                  <a:gd name="T9" fmla="*/ 6 h 44"/>
                  <a:gd name="T10" fmla="*/ 5 w 26"/>
                  <a:gd name="T11" fmla="*/ 5 h 44"/>
                  <a:gd name="T12" fmla="*/ 6 w 26"/>
                  <a:gd name="T13" fmla="*/ 8 h 44"/>
                  <a:gd name="T14" fmla="*/ 5 w 26"/>
                  <a:gd name="T15" fmla="*/ 10 h 44"/>
                  <a:gd name="T16" fmla="*/ 3 w 26"/>
                  <a:gd name="T17" fmla="*/ 10 h 44"/>
                  <a:gd name="T18" fmla="*/ 0 w 26"/>
                  <a:gd name="T19" fmla="*/ 12 h 44"/>
                  <a:gd name="T20" fmla="*/ 1 w 26"/>
                  <a:gd name="T21" fmla="*/ 14 h 44"/>
                  <a:gd name="T22" fmla="*/ 3 w 26"/>
                  <a:gd name="T23" fmla="*/ 15 h 44"/>
                  <a:gd name="T24" fmla="*/ 4 w 26"/>
                  <a:gd name="T25" fmla="*/ 17 h 44"/>
                  <a:gd name="T26" fmla="*/ 3 w 26"/>
                  <a:gd name="T27" fmla="*/ 19 h 44"/>
                  <a:gd name="T28" fmla="*/ 5 w 26"/>
                  <a:gd name="T29" fmla="*/ 21 h 44"/>
                  <a:gd name="T30" fmla="*/ 7 w 26"/>
                  <a:gd name="T31" fmla="*/ 23 h 44"/>
                  <a:gd name="T32" fmla="*/ 5 w 26"/>
                  <a:gd name="T33" fmla="*/ 24 h 44"/>
                  <a:gd name="T34" fmla="*/ 3 w 26"/>
                  <a:gd name="T35" fmla="*/ 25 h 44"/>
                  <a:gd name="T36" fmla="*/ 4 w 26"/>
                  <a:gd name="T37" fmla="*/ 27 h 44"/>
                  <a:gd name="T38" fmla="*/ 4 w 26"/>
                  <a:gd name="T39" fmla="*/ 28 h 44"/>
                  <a:gd name="T40" fmla="*/ 4 w 26"/>
                  <a:gd name="T41" fmla="*/ 31 h 44"/>
                  <a:gd name="T42" fmla="*/ 6 w 26"/>
                  <a:gd name="T43" fmla="*/ 33 h 44"/>
                  <a:gd name="T44" fmla="*/ 6 w 26"/>
                  <a:gd name="T45" fmla="*/ 36 h 44"/>
                  <a:gd name="T46" fmla="*/ 7 w 26"/>
                  <a:gd name="T47" fmla="*/ 38 h 44"/>
                  <a:gd name="T48" fmla="*/ 7 w 26"/>
                  <a:gd name="T49" fmla="*/ 41 h 44"/>
                  <a:gd name="T50" fmla="*/ 7 w 26"/>
                  <a:gd name="T51" fmla="*/ 44 h 44"/>
                  <a:gd name="T52" fmla="*/ 9 w 26"/>
                  <a:gd name="T53" fmla="*/ 43 h 44"/>
                  <a:gd name="T54" fmla="*/ 11 w 26"/>
                  <a:gd name="T55" fmla="*/ 42 h 44"/>
                  <a:gd name="T56" fmla="*/ 11 w 26"/>
                  <a:gd name="T57" fmla="*/ 41 h 44"/>
                  <a:gd name="T58" fmla="*/ 12 w 26"/>
                  <a:gd name="T59" fmla="*/ 39 h 44"/>
                  <a:gd name="T60" fmla="*/ 13 w 26"/>
                  <a:gd name="T61" fmla="*/ 37 h 44"/>
                  <a:gd name="T62" fmla="*/ 16 w 26"/>
                  <a:gd name="T63" fmla="*/ 37 h 44"/>
                  <a:gd name="T64" fmla="*/ 15 w 26"/>
                  <a:gd name="T65" fmla="*/ 35 h 44"/>
                  <a:gd name="T66" fmla="*/ 15 w 26"/>
                  <a:gd name="T67" fmla="*/ 34 h 44"/>
                  <a:gd name="T68" fmla="*/ 15 w 26"/>
                  <a:gd name="T69" fmla="*/ 31 h 44"/>
                  <a:gd name="T70" fmla="*/ 15 w 26"/>
                  <a:gd name="T71" fmla="*/ 29 h 44"/>
                  <a:gd name="T72" fmla="*/ 18 w 26"/>
                  <a:gd name="T73" fmla="*/ 28 h 44"/>
                  <a:gd name="T74" fmla="*/ 19 w 26"/>
                  <a:gd name="T75" fmla="*/ 26 h 44"/>
                  <a:gd name="T76" fmla="*/ 21 w 26"/>
                  <a:gd name="T77" fmla="*/ 25 h 44"/>
                  <a:gd name="T78" fmla="*/ 24 w 26"/>
                  <a:gd name="T79" fmla="*/ 23 h 44"/>
                  <a:gd name="T80" fmla="*/ 26 w 26"/>
                  <a:gd name="T81" fmla="*/ 22 h 44"/>
                  <a:gd name="T82" fmla="*/ 24 w 26"/>
                  <a:gd name="T83" fmla="*/ 20 h 44"/>
                  <a:gd name="T84" fmla="*/ 24 w 26"/>
                  <a:gd name="T85" fmla="*/ 17 h 44"/>
                  <a:gd name="T86" fmla="*/ 21 w 26"/>
                  <a:gd name="T87" fmla="*/ 17 h 44"/>
                  <a:gd name="T88" fmla="*/ 19 w 26"/>
                  <a:gd name="T89" fmla="*/ 16 h 44"/>
                  <a:gd name="T90" fmla="*/ 18 w 26"/>
                  <a:gd name="T91" fmla="*/ 14 h 44"/>
                  <a:gd name="T92" fmla="*/ 17 w 26"/>
                  <a:gd name="T93" fmla="*/ 12 h 44"/>
                  <a:gd name="T94" fmla="*/ 15 w 26"/>
                  <a:gd name="T95" fmla="*/ 10 h 44"/>
                  <a:gd name="T96" fmla="*/ 15 w 26"/>
                  <a:gd name="T97" fmla="*/ 8 h 44"/>
                  <a:gd name="T98" fmla="*/ 13 w 26"/>
                  <a:gd name="T99" fmla="*/ 6 h 44"/>
                  <a:gd name="T100" fmla="*/ 14 w 26"/>
                  <a:gd name="T101" fmla="*/ 4 h 44"/>
                  <a:gd name="T102" fmla="*/ 13 w 26"/>
                  <a:gd name="T103" fmla="*/ 2 h 44"/>
                  <a:gd name="T104" fmla="*/ 11 w 26"/>
                  <a:gd name="T105" fmla="*/ 1 h 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
                  <a:gd name="T160" fmla="*/ 0 h 44"/>
                  <a:gd name="T161" fmla="*/ 26 w 26"/>
                  <a:gd name="T162" fmla="*/ 44 h 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 h="44">
                    <a:moveTo>
                      <a:pt x="12" y="0"/>
                    </a:moveTo>
                    <a:lnTo>
                      <a:pt x="11" y="0"/>
                    </a:lnTo>
                    <a:lnTo>
                      <a:pt x="11" y="1"/>
                    </a:lnTo>
                    <a:lnTo>
                      <a:pt x="10" y="1"/>
                    </a:lnTo>
                    <a:lnTo>
                      <a:pt x="10" y="0"/>
                    </a:lnTo>
                    <a:lnTo>
                      <a:pt x="9" y="0"/>
                    </a:lnTo>
                    <a:lnTo>
                      <a:pt x="8" y="0"/>
                    </a:lnTo>
                    <a:lnTo>
                      <a:pt x="8" y="1"/>
                    </a:lnTo>
                    <a:lnTo>
                      <a:pt x="7" y="2"/>
                    </a:lnTo>
                    <a:lnTo>
                      <a:pt x="6" y="2"/>
                    </a:lnTo>
                    <a:lnTo>
                      <a:pt x="6" y="3"/>
                    </a:lnTo>
                    <a:lnTo>
                      <a:pt x="5" y="3"/>
                    </a:lnTo>
                    <a:lnTo>
                      <a:pt x="4" y="4"/>
                    </a:lnTo>
                    <a:lnTo>
                      <a:pt x="4" y="5"/>
                    </a:lnTo>
                    <a:lnTo>
                      <a:pt x="3" y="6"/>
                    </a:lnTo>
                    <a:lnTo>
                      <a:pt x="4" y="6"/>
                    </a:lnTo>
                    <a:lnTo>
                      <a:pt x="5" y="6"/>
                    </a:lnTo>
                    <a:lnTo>
                      <a:pt x="5" y="5"/>
                    </a:lnTo>
                    <a:lnTo>
                      <a:pt x="6" y="6"/>
                    </a:lnTo>
                    <a:lnTo>
                      <a:pt x="6" y="7"/>
                    </a:lnTo>
                    <a:lnTo>
                      <a:pt x="6" y="8"/>
                    </a:lnTo>
                    <a:lnTo>
                      <a:pt x="6" y="9"/>
                    </a:lnTo>
                    <a:lnTo>
                      <a:pt x="6" y="10"/>
                    </a:lnTo>
                    <a:lnTo>
                      <a:pt x="5" y="10"/>
                    </a:lnTo>
                    <a:lnTo>
                      <a:pt x="5" y="9"/>
                    </a:lnTo>
                    <a:lnTo>
                      <a:pt x="4" y="9"/>
                    </a:lnTo>
                    <a:lnTo>
                      <a:pt x="3" y="10"/>
                    </a:lnTo>
                    <a:lnTo>
                      <a:pt x="2" y="11"/>
                    </a:lnTo>
                    <a:lnTo>
                      <a:pt x="1" y="11"/>
                    </a:lnTo>
                    <a:lnTo>
                      <a:pt x="0" y="12"/>
                    </a:lnTo>
                    <a:lnTo>
                      <a:pt x="0" y="13"/>
                    </a:lnTo>
                    <a:lnTo>
                      <a:pt x="1" y="13"/>
                    </a:lnTo>
                    <a:lnTo>
                      <a:pt x="1" y="14"/>
                    </a:lnTo>
                    <a:lnTo>
                      <a:pt x="2" y="14"/>
                    </a:lnTo>
                    <a:lnTo>
                      <a:pt x="2" y="15"/>
                    </a:lnTo>
                    <a:lnTo>
                      <a:pt x="3" y="15"/>
                    </a:lnTo>
                    <a:lnTo>
                      <a:pt x="3" y="16"/>
                    </a:lnTo>
                    <a:lnTo>
                      <a:pt x="4" y="16"/>
                    </a:lnTo>
                    <a:lnTo>
                      <a:pt x="4" y="17"/>
                    </a:lnTo>
                    <a:lnTo>
                      <a:pt x="4" y="18"/>
                    </a:lnTo>
                    <a:lnTo>
                      <a:pt x="3" y="18"/>
                    </a:lnTo>
                    <a:lnTo>
                      <a:pt x="3" y="19"/>
                    </a:lnTo>
                    <a:lnTo>
                      <a:pt x="3" y="20"/>
                    </a:lnTo>
                    <a:lnTo>
                      <a:pt x="4" y="20"/>
                    </a:lnTo>
                    <a:lnTo>
                      <a:pt x="5" y="21"/>
                    </a:lnTo>
                    <a:lnTo>
                      <a:pt x="6" y="22"/>
                    </a:lnTo>
                    <a:lnTo>
                      <a:pt x="7" y="22"/>
                    </a:lnTo>
                    <a:lnTo>
                      <a:pt x="7" y="23"/>
                    </a:lnTo>
                    <a:lnTo>
                      <a:pt x="6" y="23"/>
                    </a:lnTo>
                    <a:lnTo>
                      <a:pt x="5" y="23"/>
                    </a:lnTo>
                    <a:lnTo>
                      <a:pt x="5" y="24"/>
                    </a:lnTo>
                    <a:lnTo>
                      <a:pt x="4" y="24"/>
                    </a:lnTo>
                    <a:lnTo>
                      <a:pt x="3" y="24"/>
                    </a:lnTo>
                    <a:lnTo>
                      <a:pt x="3" y="25"/>
                    </a:lnTo>
                    <a:lnTo>
                      <a:pt x="3" y="26"/>
                    </a:lnTo>
                    <a:lnTo>
                      <a:pt x="4" y="26"/>
                    </a:lnTo>
                    <a:lnTo>
                      <a:pt x="4" y="27"/>
                    </a:lnTo>
                    <a:lnTo>
                      <a:pt x="3" y="27"/>
                    </a:lnTo>
                    <a:lnTo>
                      <a:pt x="3" y="28"/>
                    </a:lnTo>
                    <a:lnTo>
                      <a:pt x="4" y="28"/>
                    </a:lnTo>
                    <a:lnTo>
                      <a:pt x="4" y="29"/>
                    </a:lnTo>
                    <a:lnTo>
                      <a:pt x="4" y="30"/>
                    </a:lnTo>
                    <a:lnTo>
                      <a:pt x="4" y="31"/>
                    </a:lnTo>
                    <a:lnTo>
                      <a:pt x="5" y="32"/>
                    </a:lnTo>
                    <a:lnTo>
                      <a:pt x="5" y="33"/>
                    </a:lnTo>
                    <a:lnTo>
                      <a:pt x="6" y="33"/>
                    </a:lnTo>
                    <a:lnTo>
                      <a:pt x="6" y="34"/>
                    </a:lnTo>
                    <a:lnTo>
                      <a:pt x="6" y="35"/>
                    </a:lnTo>
                    <a:lnTo>
                      <a:pt x="6" y="36"/>
                    </a:lnTo>
                    <a:lnTo>
                      <a:pt x="6" y="37"/>
                    </a:lnTo>
                    <a:lnTo>
                      <a:pt x="6" y="38"/>
                    </a:lnTo>
                    <a:lnTo>
                      <a:pt x="7" y="38"/>
                    </a:lnTo>
                    <a:lnTo>
                      <a:pt x="7" y="39"/>
                    </a:lnTo>
                    <a:lnTo>
                      <a:pt x="7" y="40"/>
                    </a:lnTo>
                    <a:lnTo>
                      <a:pt x="7" y="41"/>
                    </a:lnTo>
                    <a:lnTo>
                      <a:pt x="7" y="42"/>
                    </a:lnTo>
                    <a:lnTo>
                      <a:pt x="7" y="43"/>
                    </a:lnTo>
                    <a:lnTo>
                      <a:pt x="7" y="44"/>
                    </a:lnTo>
                    <a:lnTo>
                      <a:pt x="8" y="44"/>
                    </a:lnTo>
                    <a:lnTo>
                      <a:pt x="8" y="43"/>
                    </a:lnTo>
                    <a:lnTo>
                      <a:pt x="9" y="43"/>
                    </a:lnTo>
                    <a:lnTo>
                      <a:pt x="10" y="43"/>
                    </a:lnTo>
                    <a:lnTo>
                      <a:pt x="11" y="43"/>
                    </a:lnTo>
                    <a:lnTo>
                      <a:pt x="11" y="42"/>
                    </a:lnTo>
                    <a:lnTo>
                      <a:pt x="10" y="42"/>
                    </a:lnTo>
                    <a:lnTo>
                      <a:pt x="10" y="41"/>
                    </a:lnTo>
                    <a:lnTo>
                      <a:pt x="11" y="41"/>
                    </a:lnTo>
                    <a:lnTo>
                      <a:pt x="12" y="41"/>
                    </a:lnTo>
                    <a:lnTo>
                      <a:pt x="12" y="40"/>
                    </a:lnTo>
                    <a:lnTo>
                      <a:pt x="12" y="39"/>
                    </a:lnTo>
                    <a:lnTo>
                      <a:pt x="12" y="38"/>
                    </a:lnTo>
                    <a:lnTo>
                      <a:pt x="13" y="38"/>
                    </a:lnTo>
                    <a:lnTo>
                      <a:pt x="13" y="37"/>
                    </a:lnTo>
                    <a:lnTo>
                      <a:pt x="14" y="38"/>
                    </a:lnTo>
                    <a:lnTo>
                      <a:pt x="15" y="38"/>
                    </a:lnTo>
                    <a:lnTo>
                      <a:pt x="16" y="37"/>
                    </a:lnTo>
                    <a:lnTo>
                      <a:pt x="16" y="36"/>
                    </a:lnTo>
                    <a:lnTo>
                      <a:pt x="16" y="35"/>
                    </a:lnTo>
                    <a:lnTo>
                      <a:pt x="15" y="35"/>
                    </a:lnTo>
                    <a:lnTo>
                      <a:pt x="15" y="34"/>
                    </a:lnTo>
                    <a:lnTo>
                      <a:pt x="14" y="34"/>
                    </a:lnTo>
                    <a:lnTo>
                      <a:pt x="15" y="34"/>
                    </a:lnTo>
                    <a:lnTo>
                      <a:pt x="15" y="33"/>
                    </a:lnTo>
                    <a:lnTo>
                      <a:pt x="15" y="32"/>
                    </a:lnTo>
                    <a:lnTo>
                      <a:pt x="15" y="31"/>
                    </a:lnTo>
                    <a:lnTo>
                      <a:pt x="14" y="31"/>
                    </a:lnTo>
                    <a:lnTo>
                      <a:pt x="14" y="30"/>
                    </a:lnTo>
                    <a:lnTo>
                      <a:pt x="15" y="29"/>
                    </a:lnTo>
                    <a:lnTo>
                      <a:pt x="16" y="29"/>
                    </a:lnTo>
                    <a:lnTo>
                      <a:pt x="17" y="28"/>
                    </a:lnTo>
                    <a:lnTo>
                      <a:pt x="18" y="28"/>
                    </a:lnTo>
                    <a:lnTo>
                      <a:pt x="19" y="28"/>
                    </a:lnTo>
                    <a:lnTo>
                      <a:pt x="19" y="27"/>
                    </a:lnTo>
                    <a:lnTo>
                      <a:pt x="19" y="26"/>
                    </a:lnTo>
                    <a:lnTo>
                      <a:pt x="19" y="25"/>
                    </a:lnTo>
                    <a:lnTo>
                      <a:pt x="20" y="25"/>
                    </a:lnTo>
                    <a:lnTo>
                      <a:pt x="21" y="25"/>
                    </a:lnTo>
                    <a:lnTo>
                      <a:pt x="22" y="25"/>
                    </a:lnTo>
                    <a:lnTo>
                      <a:pt x="23" y="24"/>
                    </a:lnTo>
                    <a:lnTo>
                      <a:pt x="24" y="23"/>
                    </a:lnTo>
                    <a:lnTo>
                      <a:pt x="25" y="23"/>
                    </a:lnTo>
                    <a:lnTo>
                      <a:pt x="25" y="22"/>
                    </a:lnTo>
                    <a:lnTo>
                      <a:pt x="26" y="22"/>
                    </a:lnTo>
                    <a:lnTo>
                      <a:pt x="26" y="21"/>
                    </a:lnTo>
                    <a:lnTo>
                      <a:pt x="24" y="21"/>
                    </a:lnTo>
                    <a:lnTo>
                      <a:pt x="24" y="20"/>
                    </a:lnTo>
                    <a:lnTo>
                      <a:pt x="24" y="19"/>
                    </a:lnTo>
                    <a:lnTo>
                      <a:pt x="24" y="18"/>
                    </a:lnTo>
                    <a:lnTo>
                      <a:pt x="24" y="17"/>
                    </a:lnTo>
                    <a:lnTo>
                      <a:pt x="23" y="17"/>
                    </a:lnTo>
                    <a:lnTo>
                      <a:pt x="22" y="17"/>
                    </a:lnTo>
                    <a:lnTo>
                      <a:pt x="21" y="17"/>
                    </a:lnTo>
                    <a:lnTo>
                      <a:pt x="21" y="16"/>
                    </a:lnTo>
                    <a:lnTo>
                      <a:pt x="20" y="16"/>
                    </a:lnTo>
                    <a:lnTo>
                      <a:pt x="19" y="16"/>
                    </a:lnTo>
                    <a:lnTo>
                      <a:pt x="19" y="15"/>
                    </a:lnTo>
                    <a:lnTo>
                      <a:pt x="19" y="14"/>
                    </a:lnTo>
                    <a:lnTo>
                      <a:pt x="18" y="14"/>
                    </a:lnTo>
                    <a:lnTo>
                      <a:pt x="18" y="13"/>
                    </a:lnTo>
                    <a:lnTo>
                      <a:pt x="17" y="13"/>
                    </a:lnTo>
                    <a:lnTo>
                      <a:pt x="17" y="12"/>
                    </a:lnTo>
                    <a:lnTo>
                      <a:pt x="17" y="11"/>
                    </a:lnTo>
                    <a:lnTo>
                      <a:pt x="16" y="10"/>
                    </a:lnTo>
                    <a:lnTo>
                      <a:pt x="15" y="10"/>
                    </a:lnTo>
                    <a:lnTo>
                      <a:pt x="14" y="9"/>
                    </a:lnTo>
                    <a:lnTo>
                      <a:pt x="15" y="9"/>
                    </a:lnTo>
                    <a:lnTo>
                      <a:pt x="15" y="8"/>
                    </a:lnTo>
                    <a:lnTo>
                      <a:pt x="14" y="8"/>
                    </a:lnTo>
                    <a:lnTo>
                      <a:pt x="13" y="7"/>
                    </a:lnTo>
                    <a:lnTo>
                      <a:pt x="13" y="6"/>
                    </a:lnTo>
                    <a:lnTo>
                      <a:pt x="14" y="6"/>
                    </a:lnTo>
                    <a:lnTo>
                      <a:pt x="14" y="5"/>
                    </a:lnTo>
                    <a:lnTo>
                      <a:pt x="14" y="4"/>
                    </a:lnTo>
                    <a:lnTo>
                      <a:pt x="14" y="3"/>
                    </a:lnTo>
                    <a:lnTo>
                      <a:pt x="13" y="3"/>
                    </a:lnTo>
                    <a:lnTo>
                      <a:pt x="13" y="2"/>
                    </a:lnTo>
                    <a:lnTo>
                      <a:pt x="12" y="2"/>
                    </a:lnTo>
                    <a:lnTo>
                      <a:pt x="11" y="2"/>
                    </a:lnTo>
                    <a:lnTo>
                      <a:pt x="11" y="1"/>
                    </a:lnTo>
                    <a:lnTo>
                      <a:pt x="12" y="1"/>
                    </a:lnTo>
                    <a:lnTo>
                      <a:pt x="1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7" name="Oaxaca"/>
              <p:cNvSpPr>
                <a:spLocks noChangeAspect="1"/>
              </p:cNvSpPr>
              <p:nvPr/>
            </p:nvSpPr>
            <p:spPr bwMode="auto">
              <a:xfrm>
                <a:off x="951" y="1275"/>
                <a:ext cx="43" cy="31"/>
              </a:xfrm>
              <a:custGeom>
                <a:avLst/>
                <a:gdLst>
                  <a:gd name="T0" fmla="*/ 3 w 43"/>
                  <a:gd name="T1" fmla="*/ 25 h 31"/>
                  <a:gd name="T2" fmla="*/ 6 w 43"/>
                  <a:gd name="T3" fmla="*/ 27 h 31"/>
                  <a:gd name="T4" fmla="*/ 9 w 43"/>
                  <a:gd name="T5" fmla="*/ 28 h 31"/>
                  <a:gd name="T6" fmla="*/ 12 w 43"/>
                  <a:gd name="T7" fmla="*/ 28 h 31"/>
                  <a:gd name="T8" fmla="*/ 16 w 43"/>
                  <a:gd name="T9" fmla="*/ 30 h 31"/>
                  <a:gd name="T10" fmla="*/ 19 w 43"/>
                  <a:gd name="T11" fmla="*/ 31 h 31"/>
                  <a:gd name="T12" fmla="*/ 23 w 43"/>
                  <a:gd name="T13" fmla="*/ 31 h 31"/>
                  <a:gd name="T14" fmla="*/ 26 w 43"/>
                  <a:gd name="T15" fmla="*/ 29 h 31"/>
                  <a:gd name="T16" fmla="*/ 30 w 43"/>
                  <a:gd name="T17" fmla="*/ 27 h 31"/>
                  <a:gd name="T18" fmla="*/ 33 w 43"/>
                  <a:gd name="T19" fmla="*/ 25 h 31"/>
                  <a:gd name="T20" fmla="*/ 39 w 43"/>
                  <a:gd name="T21" fmla="*/ 26 h 31"/>
                  <a:gd name="T22" fmla="*/ 40 w 43"/>
                  <a:gd name="T23" fmla="*/ 25 h 31"/>
                  <a:gd name="T24" fmla="*/ 40 w 43"/>
                  <a:gd name="T25" fmla="*/ 24 h 31"/>
                  <a:gd name="T26" fmla="*/ 40 w 43"/>
                  <a:gd name="T27" fmla="*/ 23 h 31"/>
                  <a:gd name="T28" fmla="*/ 41 w 43"/>
                  <a:gd name="T29" fmla="*/ 21 h 31"/>
                  <a:gd name="T30" fmla="*/ 40 w 43"/>
                  <a:gd name="T31" fmla="*/ 19 h 31"/>
                  <a:gd name="T32" fmla="*/ 42 w 43"/>
                  <a:gd name="T33" fmla="*/ 18 h 31"/>
                  <a:gd name="T34" fmla="*/ 43 w 43"/>
                  <a:gd name="T35" fmla="*/ 18 h 31"/>
                  <a:gd name="T36" fmla="*/ 33 w 43"/>
                  <a:gd name="T37" fmla="*/ 15 h 31"/>
                  <a:gd name="T38" fmla="*/ 32 w 43"/>
                  <a:gd name="T39" fmla="*/ 13 h 31"/>
                  <a:gd name="T40" fmla="*/ 30 w 43"/>
                  <a:gd name="T41" fmla="*/ 11 h 31"/>
                  <a:gd name="T42" fmla="*/ 30 w 43"/>
                  <a:gd name="T43" fmla="*/ 10 h 31"/>
                  <a:gd name="T44" fmla="*/ 28 w 43"/>
                  <a:gd name="T45" fmla="*/ 11 h 31"/>
                  <a:gd name="T46" fmla="*/ 26 w 43"/>
                  <a:gd name="T47" fmla="*/ 12 h 31"/>
                  <a:gd name="T48" fmla="*/ 24 w 43"/>
                  <a:gd name="T49" fmla="*/ 11 h 31"/>
                  <a:gd name="T50" fmla="*/ 24 w 43"/>
                  <a:gd name="T51" fmla="*/ 8 h 31"/>
                  <a:gd name="T52" fmla="*/ 24 w 43"/>
                  <a:gd name="T53" fmla="*/ 6 h 31"/>
                  <a:gd name="T54" fmla="*/ 21 w 43"/>
                  <a:gd name="T55" fmla="*/ 5 h 31"/>
                  <a:gd name="T56" fmla="*/ 20 w 43"/>
                  <a:gd name="T57" fmla="*/ 2 h 31"/>
                  <a:gd name="T58" fmla="*/ 18 w 43"/>
                  <a:gd name="T59" fmla="*/ 1 h 31"/>
                  <a:gd name="T60" fmla="*/ 17 w 43"/>
                  <a:gd name="T61" fmla="*/ 2 h 31"/>
                  <a:gd name="T62" fmla="*/ 16 w 43"/>
                  <a:gd name="T63" fmla="*/ 5 h 31"/>
                  <a:gd name="T64" fmla="*/ 13 w 43"/>
                  <a:gd name="T65" fmla="*/ 6 h 31"/>
                  <a:gd name="T66" fmla="*/ 11 w 43"/>
                  <a:gd name="T67" fmla="*/ 6 h 31"/>
                  <a:gd name="T68" fmla="*/ 9 w 43"/>
                  <a:gd name="T69" fmla="*/ 7 h 31"/>
                  <a:gd name="T70" fmla="*/ 8 w 43"/>
                  <a:gd name="T71" fmla="*/ 5 h 31"/>
                  <a:gd name="T72" fmla="*/ 6 w 43"/>
                  <a:gd name="T73" fmla="*/ 4 h 31"/>
                  <a:gd name="T74" fmla="*/ 6 w 43"/>
                  <a:gd name="T75" fmla="*/ 6 h 31"/>
                  <a:gd name="T76" fmla="*/ 6 w 43"/>
                  <a:gd name="T77" fmla="*/ 8 h 31"/>
                  <a:gd name="T78" fmla="*/ 3 w 43"/>
                  <a:gd name="T79" fmla="*/ 7 h 31"/>
                  <a:gd name="T80" fmla="*/ 2 w 43"/>
                  <a:gd name="T81" fmla="*/ 7 h 31"/>
                  <a:gd name="T82" fmla="*/ 1 w 43"/>
                  <a:gd name="T83" fmla="*/ 9 h 31"/>
                  <a:gd name="T84" fmla="*/ 1 w 43"/>
                  <a:gd name="T85" fmla="*/ 12 h 31"/>
                  <a:gd name="T86" fmla="*/ 2 w 43"/>
                  <a:gd name="T87" fmla="*/ 15 h 31"/>
                  <a:gd name="T88" fmla="*/ 4 w 43"/>
                  <a:gd name="T89" fmla="*/ 16 h 31"/>
                  <a:gd name="T90" fmla="*/ 4 w 43"/>
                  <a:gd name="T91" fmla="*/ 19 h 31"/>
                  <a:gd name="T92" fmla="*/ 3 w 43"/>
                  <a:gd name="T93" fmla="*/ 21 h 31"/>
                  <a:gd name="T94" fmla="*/ 1 w 43"/>
                  <a:gd name="T95" fmla="*/ 22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
                  <a:gd name="T145" fmla="*/ 0 h 31"/>
                  <a:gd name="T146" fmla="*/ 43 w 43"/>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 h="31">
                    <a:moveTo>
                      <a:pt x="1" y="24"/>
                    </a:moveTo>
                    <a:lnTo>
                      <a:pt x="2" y="25"/>
                    </a:lnTo>
                    <a:lnTo>
                      <a:pt x="3" y="25"/>
                    </a:lnTo>
                    <a:lnTo>
                      <a:pt x="4" y="26"/>
                    </a:lnTo>
                    <a:lnTo>
                      <a:pt x="5" y="27"/>
                    </a:lnTo>
                    <a:lnTo>
                      <a:pt x="6" y="27"/>
                    </a:lnTo>
                    <a:lnTo>
                      <a:pt x="7" y="27"/>
                    </a:lnTo>
                    <a:lnTo>
                      <a:pt x="8" y="28"/>
                    </a:lnTo>
                    <a:lnTo>
                      <a:pt x="9" y="28"/>
                    </a:lnTo>
                    <a:lnTo>
                      <a:pt x="10" y="28"/>
                    </a:lnTo>
                    <a:lnTo>
                      <a:pt x="11" y="28"/>
                    </a:lnTo>
                    <a:lnTo>
                      <a:pt x="12" y="28"/>
                    </a:lnTo>
                    <a:lnTo>
                      <a:pt x="14" y="29"/>
                    </a:lnTo>
                    <a:lnTo>
                      <a:pt x="15" y="29"/>
                    </a:lnTo>
                    <a:lnTo>
                      <a:pt x="16" y="30"/>
                    </a:lnTo>
                    <a:lnTo>
                      <a:pt x="17" y="30"/>
                    </a:lnTo>
                    <a:lnTo>
                      <a:pt x="18" y="30"/>
                    </a:lnTo>
                    <a:lnTo>
                      <a:pt x="19" y="31"/>
                    </a:lnTo>
                    <a:lnTo>
                      <a:pt x="20" y="31"/>
                    </a:lnTo>
                    <a:lnTo>
                      <a:pt x="22" y="31"/>
                    </a:lnTo>
                    <a:lnTo>
                      <a:pt x="23" y="31"/>
                    </a:lnTo>
                    <a:lnTo>
                      <a:pt x="24" y="30"/>
                    </a:lnTo>
                    <a:lnTo>
                      <a:pt x="25" y="30"/>
                    </a:lnTo>
                    <a:lnTo>
                      <a:pt x="26" y="29"/>
                    </a:lnTo>
                    <a:lnTo>
                      <a:pt x="28" y="29"/>
                    </a:lnTo>
                    <a:lnTo>
                      <a:pt x="29" y="28"/>
                    </a:lnTo>
                    <a:lnTo>
                      <a:pt x="30" y="27"/>
                    </a:lnTo>
                    <a:lnTo>
                      <a:pt x="31" y="26"/>
                    </a:lnTo>
                    <a:lnTo>
                      <a:pt x="33" y="26"/>
                    </a:lnTo>
                    <a:lnTo>
                      <a:pt x="33" y="25"/>
                    </a:lnTo>
                    <a:lnTo>
                      <a:pt x="35" y="25"/>
                    </a:lnTo>
                    <a:lnTo>
                      <a:pt x="36" y="25"/>
                    </a:lnTo>
                    <a:lnTo>
                      <a:pt x="39" y="26"/>
                    </a:lnTo>
                    <a:lnTo>
                      <a:pt x="40" y="27"/>
                    </a:lnTo>
                    <a:lnTo>
                      <a:pt x="40" y="26"/>
                    </a:lnTo>
                    <a:lnTo>
                      <a:pt x="40" y="25"/>
                    </a:lnTo>
                    <a:lnTo>
                      <a:pt x="41" y="25"/>
                    </a:lnTo>
                    <a:lnTo>
                      <a:pt x="40" y="25"/>
                    </a:lnTo>
                    <a:lnTo>
                      <a:pt x="40" y="24"/>
                    </a:lnTo>
                    <a:lnTo>
                      <a:pt x="41" y="24"/>
                    </a:lnTo>
                    <a:lnTo>
                      <a:pt x="41" y="23"/>
                    </a:lnTo>
                    <a:lnTo>
                      <a:pt x="40" y="23"/>
                    </a:lnTo>
                    <a:lnTo>
                      <a:pt x="40" y="22"/>
                    </a:lnTo>
                    <a:lnTo>
                      <a:pt x="40" y="21"/>
                    </a:lnTo>
                    <a:lnTo>
                      <a:pt x="41" y="21"/>
                    </a:lnTo>
                    <a:lnTo>
                      <a:pt x="41" y="20"/>
                    </a:lnTo>
                    <a:lnTo>
                      <a:pt x="40" y="20"/>
                    </a:lnTo>
                    <a:lnTo>
                      <a:pt x="40" y="19"/>
                    </a:lnTo>
                    <a:lnTo>
                      <a:pt x="41" y="19"/>
                    </a:lnTo>
                    <a:lnTo>
                      <a:pt x="42" y="19"/>
                    </a:lnTo>
                    <a:lnTo>
                      <a:pt x="42" y="18"/>
                    </a:lnTo>
                    <a:lnTo>
                      <a:pt x="42" y="17"/>
                    </a:lnTo>
                    <a:lnTo>
                      <a:pt x="42" y="18"/>
                    </a:lnTo>
                    <a:lnTo>
                      <a:pt x="43" y="18"/>
                    </a:lnTo>
                    <a:lnTo>
                      <a:pt x="43" y="16"/>
                    </a:lnTo>
                    <a:lnTo>
                      <a:pt x="33" y="16"/>
                    </a:lnTo>
                    <a:lnTo>
                      <a:pt x="33" y="15"/>
                    </a:lnTo>
                    <a:lnTo>
                      <a:pt x="33" y="14"/>
                    </a:lnTo>
                    <a:lnTo>
                      <a:pt x="32" y="14"/>
                    </a:lnTo>
                    <a:lnTo>
                      <a:pt x="32" y="13"/>
                    </a:lnTo>
                    <a:lnTo>
                      <a:pt x="31" y="13"/>
                    </a:lnTo>
                    <a:lnTo>
                      <a:pt x="30" y="12"/>
                    </a:lnTo>
                    <a:lnTo>
                      <a:pt x="30" y="11"/>
                    </a:lnTo>
                    <a:lnTo>
                      <a:pt x="31" y="11"/>
                    </a:lnTo>
                    <a:lnTo>
                      <a:pt x="31" y="10"/>
                    </a:lnTo>
                    <a:lnTo>
                      <a:pt x="30" y="10"/>
                    </a:lnTo>
                    <a:lnTo>
                      <a:pt x="29" y="10"/>
                    </a:lnTo>
                    <a:lnTo>
                      <a:pt x="29" y="11"/>
                    </a:lnTo>
                    <a:lnTo>
                      <a:pt x="28" y="11"/>
                    </a:lnTo>
                    <a:lnTo>
                      <a:pt x="27" y="11"/>
                    </a:lnTo>
                    <a:lnTo>
                      <a:pt x="27" y="12"/>
                    </a:lnTo>
                    <a:lnTo>
                      <a:pt x="26" y="12"/>
                    </a:lnTo>
                    <a:lnTo>
                      <a:pt x="25" y="12"/>
                    </a:lnTo>
                    <a:lnTo>
                      <a:pt x="25" y="11"/>
                    </a:lnTo>
                    <a:lnTo>
                      <a:pt x="24" y="11"/>
                    </a:lnTo>
                    <a:lnTo>
                      <a:pt x="24" y="10"/>
                    </a:lnTo>
                    <a:lnTo>
                      <a:pt x="24" y="9"/>
                    </a:lnTo>
                    <a:lnTo>
                      <a:pt x="24" y="8"/>
                    </a:lnTo>
                    <a:lnTo>
                      <a:pt x="25" y="7"/>
                    </a:lnTo>
                    <a:lnTo>
                      <a:pt x="25" y="6"/>
                    </a:lnTo>
                    <a:lnTo>
                      <a:pt x="24" y="6"/>
                    </a:lnTo>
                    <a:lnTo>
                      <a:pt x="23" y="6"/>
                    </a:lnTo>
                    <a:lnTo>
                      <a:pt x="22" y="5"/>
                    </a:lnTo>
                    <a:lnTo>
                      <a:pt x="21" y="5"/>
                    </a:lnTo>
                    <a:lnTo>
                      <a:pt x="20" y="4"/>
                    </a:lnTo>
                    <a:lnTo>
                      <a:pt x="20" y="3"/>
                    </a:lnTo>
                    <a:lnTo>
                      <a:pt x="20" y="2"/>
                    </a:lnTo>
                    <a:lnTo>
                      <a:pt x="19" y="2"/>
                    </a:lnTo>
                    <a:lnTo>
                      <a:pt x="19" y="1"/>
                    </a:lnTo>
                    <a:lnTo>
                      <a:pt x="18" y="1"/>
                    </a:lnTo>
                    <a:lnTo>
                      <a:pt x="17" y="0"/>
                    </a:lnTo>
                    <a:lnTo>
                      <a:pt x="17" y="1"/>
                    </a:lnTo>
                    <a:lnTo>
                      <a:pt x="17" y="2"/>
                    </a:lnTo>
                    <a:lnTo>
                      <a:pt x="16" y="3"/>
                    </a:lnTo>
                    <a:lnTo>
                      <a:pt x="16" y="4"/>
                    </a:lnTo>
                    <a:lnTo>
                      <a:pt x="16" y="5"/>
                    </a:lnTo>
                    <a:lnTo>
                      <a:pt x="15" y="5"/>
                    </a:lnTo>
                    <a:lnTo>
                      <a:pt x="14" y="5"/>
                    </a:lnTo>
                    <a:lnTo>
                      <a:pt x="13" y="6"/>
                    </a:lnTo>
                    <a:lnTo>
                      <a:pt x="13" y="5"/>
                    </a:lnTo>
                    <a:lnTo>
                      <a:pt x="12" y="5"/>
                    </a:lnTo>
                    <a:lnTo>
                      <a:pt x="11" y="6"/>
                    </a:lnTo>
                    <a:lnTo>
                      <a:pt x="10" y="6"/>
                    </a:lnTo>
                    <a:lnTo>
                      <a:pt x="10" y="7"/>
                    </a:lnTo>
                    <a:lnTo>
                      <a:pt x="9" y="7"/>
                    </a:lnTo>
                    <a:lnTo>
                      <a:pt x="9" y="6"/>
                    </a:lnTo>
                    <a:lnTo>
                      <a:pt x="8" y="6"/>
                    </a:lnTo>
                    <a:lnTo>
                      <a:pt x="8" y="5"/>
                    </a:lnTo>
                    <a:lnTo>
                      <a:pt x="8" y="4"/>
                    </a:lnTo>
                    <a:lnTo>
                      <a:pt x="7" y="4"/>
                    </a:lnTo>
                    <a:lnTo>
                      <a:pt x="6" y="4"/>
                    </a:lnTo>
                    <a:lnTo>
                      <a:pt x="7" y="5"/>
                    </a:lnTo>
                    <a:lnTo>
                      <a:pt x="6" y="5"/>
                    </a:lnTo>
                    <a:lnTo>
                      <a:pt x="6" y="6"/>
                    </a:lnTo>
                    <a:lnTo>
                      <a:pt x="6" y="7"/>
                    </a:lnTo>
                    <a:lnTo>
                      <a:pt x="7" y="7"/>
                    </a:lnTo>
                    <a:lnTo>
                      <a:pt x="6" y="8"/>
                    </a:lnTo>
                    <a:lnTo>
                      <a:pt x="5" y="7"/>
                    </a:lnTo>
                    <a:lnTo>
                      <a:pt x="4" y="7"/>
                    </a:lnTo>
                    <a:lnTo>
                      <a:pt x="3" y="7"/>
                    </a:lnTo>
                    <a:lnTo>
                      <a:pt x="2" y="7"/>
                    </a:lnTo>
                    <a:lnTo>
                      <a:pt x="2" y="8"/>
                    </a:lnTo>
                    <a:lnTo>
                      <a:pt x="2" y="7"/>
                    </a:lnTo>
                    <a:lnTo>
                      <a:pt x="2" y="8"/>
                    </a:lnTo>
                    <a:lnTo>
                      <a:pt x="1" y="8"/>
                    </a:lnTo>
                    <a:lnTo>
                      <a:pt x="1" y="9"/>
                    </a:lnTo>
                    <a:lnTo>
                      <a:pt x="1" y="10"/>
                    </a:lnTo>
                    <a:lnTo>
                      <a:pt x="1" y="11"/>
                    </a:lnTo>
                    <a:lnTo>
                      <a:pt x="1" y="12"/>
                    </a:lnTo>
                    <a:lnTo>
                      <a:pt x="2" y="13"/>
                    </a:lnTo>
                    <a:lnTo>
                      <a:pt x="2" y="14"/>
                    </a:lnTo>
                    <a:lnTo>
                      <a:pt x="2" y="15"/>
                    </a:lnTo>
                    <a:lnTo>
                      <a:pt x="3" y="15"/>
                    </a:lnTo>
                    <a:lnTo>
                      <a:pt x="3" y="16"/>
                    </a:lnTo>
                    <a:lnTo>
                      <a:pt x="4" y="16"/>
                    </a:lnTo>
                    <a:lnTo>
                      <a:pt x="4" y="17"/>
                    </a:lnTo>
                    <a:lnTo>
                      <a:pt x="4" y="18"/>
                    </a:lnTo>
                    <a:lnTo>
                      <a:pt x="4" y="19"/>
                    </a:lnTo>
                    <a:lnTo>
                      <a:pt x="4" y="20"/>
                    </a:lnTo>
                    <a:lnTo>
                      <a:pt x="3" y="20"/>
                    </a:lnTo>
                    <a:lnTo>
                      <a:pt x="3" y="21"/>
                    </a:lnTo>
                    <a:lnTo>
                      <a:pt x="2" y="21"/>
                    </a:lnTo>
                    <a:lnTo>
                      <a:pt x="1" y="21"/>
                    </a:lnTo>
                    <a:lnTo>
                      <a:pt x="1" y="22"/>
                    </a:lnTo>
                    <a:lnTo>
                      <a:pt x="0" y="23"/>
                    </a:lnTo>
                    <a:lnTo>
                      <a:pt x="1" y="2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8" name="Puebla"/>
              <p:cNvSpPr>
                <a:spLocks noChangeAspect="1"/>
              </p:cNvSpPr>
              <p:nvPr/>
            </p:nvSpPr>
            <p:spPr bwMode="auto">
              <a:xfrm>
                <a:off x="945" y="1254"/>
                <a:ext cx="22" cy="29"/>
              </a:xfrm>
              <a:custGeom>
                <a:avLst/>
                <a:gdLst>
                  <a:gd name="T0" fmla="*/ 8 w 22"/>
                  <a:gd name="T1" fmla="*/ 29 h 29"/>
                  <a:gd name="T2" fmla="*/ 10 w 22"/>
                  <a:gd name="T3" fmla="*/ 28 h 29"/>
                  <a:gd name="T4" fmla="*/ 13 w 22"/>
                  <a:gd name="T5" fmla="*/ 28 h 29"/>
                  <a:gd name="T6" fmla="*/ 12 w 22"/>
                  <a:gd name="T7" fmla="*/ 26 h 29"/>
                  <a:gd name="T8" fmla="*/ 13 w 22"/>
                  <a:gd name="T9" fmla="*/ 25 h 29"/>
                  <a:gd name="T10" fmla="*/ 14 w 22"/>
                  <a:gd name="T11" fmla="*/ 27 h 29"/>
                  <a:gd name="T12" fmla="*/ 16 w 22"/>
                  <a:gd name="T13" fmla="*/ 28 h 29"/>
                  <a:gd name="T14" fmla="*/ 18 w 22"/>
                  <a:gd name="T15" fmla="*/ 26 h 29"/>
                  <a:gd name="T16" fmla="*/ 20 w 22"/>
                  <a:gd name="T17" fmla="*/ 26 h 29"/>
                  <a:gd name="T18" fmla="*/ 22 w 22"/>
                  <a:gd name="T19" fmla="*/ 25 h 29"/>
                  <a:gd name="T20" fmla="*/ 21 w 22"/>
                  <a:gd name="T21" fmla="*/ 23 h 29"/>
                  <a:gd name="T22" fmla="*/ 19 w 22"/>
                  <a:gd name="T23" fmla="*/ 23 h 29"/>
                  <a:gd name="T24" fmla="*/ 18 w 22"/>
                  <a:gd name="T25" fmla="*/ 21 h 29"/>
                  <a:gd name="T26" fmla="*/ 18 w 22"/>
                  <a:gd name="T27" fmla="*/ 19 h 29"/>
                  <a:gd name="T28" fmla="*/ 19 w 22"/>
                  <a:gd name="T29" fmla="*/ 17 h 29"/>
                  <a:gd name="T30" fmla="*/ 20 w 22"/>
                  <a:gd name="T31" fmla="*/ 15 h 29"/>
                  <a:gd name="T32" fmla="*/ 17 w 22"/>
                  <a:gd name="T33" fmla="*/ 15 h 29"/>
                  <a:gd name="T34" fmla="*/ 16 w 22"/>
                  <a:gd name="T35" fmla="*/ 13 h 29"/>
                  <a:gd name="T36" fmla="*/ 17 w 22"/>
                  <a:gd name="T37" fmla="*/ 11 h 29"/>
                  <a:gd name="T38" fmla="*/ 18 w 22"/>
                  <a:gd name="T39" fmla="*/ 9 h 29"/>
                  <a:gd name="T40" fmla="*/ 19 w 22"/>
                  <a:gd name="T41" fmla="*/ 7 h 29"/>
                  <a:gd name="T42" fmla="*/ 17 w 22"/>
                  <a:gd name="T43" fmla="*/ 6 h 29"/>
                  <a:gd name="T44" fmla="*/ 15 w 22"/>
                  <a:gd name="T45" fmla="*/ 5 h 29"/>
                  <a:gd name="T46" fmla="*/ 15 w 22"/>
                  <a:gd name="T47" fmla="*/ 3 h 29"/>
                  <a:gd name="T48" fmla="*/ 14 w 22"/>
                  <a:gd name="T49" fmla="*/ 1 h 29"/>
                  <a:gd name="T50" fmla="*/ 12 w 22"/>
                  <a:gd name="T51" fmla="*/ 1 h 29"/>
                  <a:gd name="T52" fmla="*/ 11 w 22"/>
                  <a:gd name="T53" fmla="*/ 4 h 29"/>
                  <a:gd name="T54" fmla="*/ 10 w 22"/>
                  <a:gd name="T55" fmla="*/ 6 h 29"/>
                  <a:gd name="T56" fmla="*/ 10 w 22"/>
                  <a:gd name="T57" fmla="*/ 7 h 29"/>
                  <a:gd name="T58" fmla="*/ 9 w 22"/>
                  <a:gd name="T59" fmla="*/ 10 h 29"/>
                  <a:gd name="T60" fmla="*/ 10 w 22"/>
                  <a:gd name="T61" fmla="*/ 12 h 29"/>
                  <a:gd name="T62" fmla="*/ 12 w 22"/>
                  <a:gd name="T63" fmla="*/ 12 h 29"/>
                  <a:gd name="T64" fmla="*/ 12 w 22"/>
                  <a:gd name="T65" fmla="*/ 13 h 29"/>
                  <a:gd name="T66" fmla="*/ 13 w 22"/>
                  <a:gd name="T67" fmla="*/ 13 h 29"/>
                  <a:gd name="T68" fmla="*/ 15 w 22"/>
                  <a:gd name="T69" fmla="*/ 14 h 29"/>
                  <a:gd name="T70" fmla="*/ 13 w 22"/>
                  <a:gd name="T71" fmla="*/ 16 h 29"/>
                  <a:gd name="T72" fmla="*/ 11 w 22"/>
                  <a:gd name="T73" fmla="*/ 17 h 29"/>
                  <a:gd name="T74" fmla="*/ 10 w 22"/>
                  <a:gd name="T75" fmla="*/ 17 h 29"/>
                  <a:gd name="T76" fmla="*/ 8 w 22"/>
                  <a:gd name="T77" fmla="*/ 16 h 29"/>
                  <a:gd name="T78" fmla="*/ 7 w 22"/>
                  <a:gd name="T79" fmla="*/ 14 h 29"/>
                  <a:gd name="T80" fmla="*/ 6 w 22"/>
                  <a:gd name="T81" fmla="*/ 14 h 29"/>
                  <a:gd name="T82" fmla="*/ 4 w 22"/>
                  <a:gd name="T83" fmla="*/ 13 h 29"/>
                  <a:gd name="T84" fmla="*/ 6 w 22"/>
                  <a:gd name="T85" fmla="*/ 12 h 29"/>
                  <a:gd name="T86" fmla="*/ 4 w 22"/>
                  <a:gd name="T87" fmla="*/ 10 h 29"/>
                  <a:gd name="T88" fmla="*/ 2 w 22"/>
                  <a:gd name="T89" fmla="*/ 11 h 29"/>
                  <a:gd name="T90" fmla="*/ 0 w 22"/>
                  <a:gd name="T91" fmla="*/ 12 h 29"/>
                  <a:gd name="T92" fmla="*/ 1 w 22"/>
                  <a:gd name="T93" fmla="*/ 12 h 29"/>
                  <a:gd name="T94" fmla="*/ 2 w 22"/>
                  <a:gd name="T95" fmla="*/ 14 h 29"/>
                  <a:gd name="T96" fmla="*/ 3 w 22"/>
                  <a:gd name="T97" fmla="*/ 14 h 29"/>
                  <a:gd name="T98" fmla="*/ 2 w 22"/>
                  <a:gd name="T99" fmla="*/ 16 h 29"/>
                  <a:gd name="T100" fmla="*/ 3 w 22"/>
                  <a:gd name="T101" fmla="*/ 18 h 29"/>
                  <a:gd name="T102" fmla="*/ 5 w 22"/>
                  <a:gd name="T103" fmla="*/ 18 h 29"/>
                  <a:gd name="T104" fmla="*/ 5 w 22"/>
                  <a:gd name="T105" fmla="*/ 19 h 29"/>
                  <a:gd name="T106" fmla="*/ 4 w 22"/>
                  <a:gd name="T107" fmla="*/ 20 h 29"/>
                  <a:gd name="T108" fmla="*/ 4 w 22"/>
                  <a:gd name="T109" fmla="*/ 22 h 29"/>
                  <a:gd name="T110" fmla="*/ 5 w 22"/>
                  <a:gd name="T111" fmla="*/ 24 h 29"/>
                  <a:gd name="T112" fmla="*/ 3 w 22"/>
                  <a:gd name="T113" fmla="*/ 23 h 29"/>
                  <a:gd name="T114" fmla="*/ 1 w 22"/>
                  <a:gd name="T115" fmla="*/ 24 h 29"/>
                  <a:gd name="T116" fmla="*/ 2 w 22"/>
                  <a:gd name="T117" fmla="*/ 26 h 29"/>
                  <a:gd name="T118" fmla="*/ 4 w 22"/>
                  <a:gd name="T119" fmla="*/ 27 h 29"/>
                  <a:gd name="T120" fmla="*/ 6 w 22"/>
                  <a:gd name="T121" fmla="*/ 28 h 29"/>
                  <a:gd name="T122" fmla="*/ 8 w 22"/>
                  <a:gd name="T123" fmla="*/ 29 h 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
                  <a:gd name="T187" fmla="*/ 0 h 29"/>
                  <a:gd name="T188" fmla="*/ 22 w 22"/>
                  <a:gd name="T189" fmla="*/ 29 h 2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 h="29">
                    <a:moveTo>
                      <a:pt x="8" y="29"/>
                    </a:moveTo>
                    <a:lnTo>
                      <a:pt x="8" y="28"/>
                    </a:lnTo>
                    <a:lnTo>
                      <a:pt x="8" y="29"/>
                    </a:lnTo>
                    <a:lnTo>
                      <a:pt x="8" y="28"/>
                    </a:lnTo>
                    <a:lnTo>
                      <a:pt x="9" y="28"/>
                    </a:lnTo>
                    <a:lnTo>
                      <a:pt x="10" y="28"/>
                    </a:lnTo>
                    <a:lnTo>
                      <a:pt x="11" y="28"/>
                    </a:lnTo>
                    <a:lnTo>
                      <a:pt x="12" y="29"/>
                    </a:lnTo>
                    <a:lnTo>
                      <a:pt x="13" y="28"/>
                    </a:lnTo>
                    <a:lnTo>
                      <a:pt x="12" y="28"/>
                    </a:lnTo>
                    <a:lnTo>
                      <a:pt x="12" y="27"/>
                    </a:lnTo>
                    <a:lnTo>
                      <a:pt x="12" y="26"/>
                    </a:lnTo>
                    <a:lnTo>
                      <a:pt x="13" y="26"/>
                    </a:lnTo>
                    <a:lnTo>
                      <a:pt x="12" y="25"/>
                    </a:lnTo>
                    <a:lnTo>
                      <a:pt x="13" y="25"/>
                    </a:lnTo>
                    <a:lnTo>
                      <a:pt x="14" y="25"/>
                    </a:lnTo>
                    <a:lnTo>
                      <a:pt x="14" y="26"/>
                    </a:lnTo>
                    <a:lnTo>
                      <a:pt x="14" y="27"/>
                    </a:lnTo>
                    <a:lnTo>
                      <a:pt x="15" y="27"/>
                    </a:lnTo>
                    <a:lnTo>
                      <a:pt x="15" y="28"/>
                    </a:lnTo>
                    <a:lnTo>
                      <a:pt x="16" y="28"/>
                    </a:lnTo>
                    <a:lnTo>
                      <a:pt x="16" y="27"/>
                    </a:lnTo>
                    <a:lnTo>
                      <a:pt x="17" y="27"/>
                    </a:lnTo>
                    <a:lnTo>
                      <a:pt x="18" y="26"/>
                    </a:lnTo>
                    <a:lnTo>
                      <a:pt x="19" y="26"/>
                    </a:lnTo>
                    <a:lnTo>
                      <a:pt x="19" y="27"/>
                    </a:lnTo>
                    <a:lnTo>
                      <a:pt x="20" y="26"/>
                    </a:lnTo>
                    <a:lnTo>
                      <a:pt x="21" y="26"/>
                    </a:lnTo>
                    <a:lnTo>
                      <a:pt x="22" y="26"/>
                    </a:lnTo>
                    <a:lnTo>
                      <a:pt x="22" y="25"/>
                    </a:lnTo>
                    <a:lnTo>
                      <a:pt x="22" y="24"/>
                    </a:lnTo>
                    <a:lnTo>
                      <a:pt x="22" y="23"/>
                    </a:lnTo>
                    <a:lnTo>
                      <a:pt x="21" y="23"/>
                    </a:lnTo>
                    <a:lnTo>
                      <a:pt x="20" y="23"/>
                    </a:lnTo>
                    <a:lnTo>
                      <a:pt x="20" y="24"/>
                    </a:lnTo>
                    <a:lnTo>
                      <a:pt x="19" y="23"/>
                    </a:lnTo>
                    <a:lnTo>
                      <a:pt x="19" y="22"/>
                    </a:lnTo>
                    <a:lnTo>
                      <a:pt x="18" y="22"/>
                    </a:lnTo>
                    <a:lnTo>
                      <a:pt x="18" y="21"/>
                    </a:lnTo>
                    <a:lnTo>
                      <a:pt x="17" y="21"/>
                    </a:lnTo>
                    <a:lnTo>
                      <a:pt x="17" y="20"/>
                    </a:lnTo>
                    <a:lnTo>
                      <a:pt x="18" y="19"/>
                    </a:lnTo>
                    <a:lnTo>
                      <a:pt x="18" y="18"/>
                    </a:lnTo>
                    <a:lnTo>
                      <a:pt x="18" y="17"/>
                    </a:lnTo>
                    <a:lnTo>
                      <a:pt x="19" y="17"/>
                    </a:lnTo>
                    <a:lnTo>
                      <a:pt x="19" y="16"/>
                    </a:lnTo>
                    <a:lnTo>
                      <a:pt x="20" y="16"/>
                    </a:lnTo>
                    <a:lnTo>
                      <a:pt x="20" y="15"/>
                    </a:lnTo>
                    <a:lnTo>
                      <a:pt x="19" y="15"/>
                    </a:lnTo>
                    <a:lnTo>
                      <a:pt x="18" y="15"/>
                    </a:lnTo>
                    <a:lnTo>
                      <a:pt x="17" y="15"/>
                    </a:lnTo>
                    <a:lnTo>
                      <a:pt x="17" y="14"/>
                    </a:lnTo>
                    <a:lnTo>
                      <a:pt x="17" y="13"/>
                    </a:lnTo>
                    <a:lnTo>
                      <a:pt x="16" y="13"/>
                    </a:lnTo>
                    <a:lnTo>
                      <a:pt x="16" y="12"/>
                    </a:lnTo>
                    <a:lnTo>
                      <a:pt x="17" y="12"/>
                    </a:lnTo>
                    <a:lnTo>
                      <a:pt x="17" y="11"/>
                    </a:lnTo>
                    <a:lnTo>
                      <a:pt x="17" y="10"/>
                    </a:lnTo>
                    <a:lnTo>
                      <a:pt x="17" y="9"/>
                    </a:lnTo>
                    <a:lnTo>
                      <a:pt x="18" y="9"/>
                    </a:lnTo>
                    <a:lnTo>
                      <a:pt x="18" y="8"/>
                    </a:lnTo>
                    <a:lnTo>
                      <a:pt x="19" y="8"/>
                    </a:lnTo>
                    <a:lnTo>
                      <a:pt x="19" y="7"/>
                    </a:lnTo>
                    <a:lnTo>
                      <a:pt x="18" y="7"/>
                    </a:lnTo>
                    <a:lnTo>
                      <a:pt x="17" y="7"/>
                    </a:lnTo>
                    <a:lnTo>
                      <a:pt x="17" y="6"/>
                    </a:lnTo>
                    <a:lnTo>
                      <a:pt x="16" y="6"/>
                    </a:lnTo>
                    <a:lnTo>
                      <a:pt x="15" y="6"/>
                    </a:lnTo>
                    <a:lnTo>
                      <a:pt x="15" y="5"/>
                    </a:lnTo>
                    <a:lnTo>
                      <a:pt x="15" y="4"/>
                    </a:lnTo>
                    <a:lnTo>
                      <a:pt x="16" y="4"/>
                    </a:lnTo>
                    <a:lnTo>
                      <a:pt x="15" y="3"/>
                    </a:lnTo>
                    <a:lnTo>
                      <a:pt x="14" y="3"/>
                    </a:lnTo>
                    <a:lnTo>
                      <a:pt x="14" y="2"/>
                    </a:lnTo>
                    <a:lnTo>
                      <a:pt x="14" y="1"/>
                    </a:lnTo>
                    <a:lnTo>
                      <a:pt x="14" y="0"/>
                    </a:lnTo>
                    <a:lnTo>
                      <a:pt x="13" y="0"/>
                    </a:lnTo>
                    <a:lnTo>
                      <a:pt x="12" y="1"/>
                    </a:lnTo>
                    <a:lnTo>
                      <a:pt x="12" y="2"/>
                    </a:lnTo>
                    <a:lnTo>
                      <a:pt x="12" y="3"/>
                    </a:lnTo>
                    <a:lnTo>
                      <a:pt x="11" y="4"/>
                    </a:lnTo>
                    <a:lnTo>
                      <a:pt x="10" y="4"/>
                    </a:lnTo>
                    <a:lnTo>
                      <a:pt x="10" y="5"/>
                    </a:lnTo>
                    <a:lnTo>
                      <a:pt x="10" y="6"/>
                    </a:lnTo>
                    <a:lnTo>
                      <a:pt x="9" y="6"/>
                    </a:lnTo>
                    <a:lnTo>
                      <a:pt x="10" y="6"/>
                    </a:lnTo>
                    <a:lnTo>
                      <a:pt x="10" y="7"/>
                    </a:lnTo>
                    <a:lnTo>
                      <a:pt x="10" y="8"/>
                    </a:lnTo>
                    <a:lnTo>
                      <a:pt x="9" y="9"/>
                    </a:lnTo>
                    <a:lnTo>
                      <a:pt x="9" y="10"/>
                    </a:lnTo>
                    <a:lnTo>
                      <a:pt x="9" y="11"/>
                    </a:lnTo>
                    <a:lnTo>
                      <a:pt x="9" y="12"/>
                    </a:lnTo>
                    <a:lnTo>
                      <a:pt x="10" y="12"/>
                    </a:lnTo>
                    <a:lnTo>
                      <a:pt x="11" y="11"/>
                    </a:lnTo>
                    <a:lnTo>
                      <a:pt x="11" y="12"/>
                    </a:lnTo>
                    <a:lnTo>
                      <a:pt x="12" y="12"/>
                    </a:lnTo>
                    <a:lnTo>
                      <a:pt x="12" y="13"/>
                    </a:lnTo>
                    <a:lnTo>
                      <a:pt x="13" y="13"/>
                    </a:lnTo>
                    <a:lnTo>
                      <a:pt x="12" y="13"/>
                    </a:lnTo>
                    <a:lnTo>
                      <a:pt x="12" y="14"/>
                    </a:lnTo>
                    <a:lnTo>
                      <a:pt x="13" y="14"/>
                    </a:lnTo>
                    <a:lnTo>
                      <a:pt x="13" y="13"/>
                    </a:lnTo>
                    <a:lnTo>
                      <a:pt x="14" y="14"/>
                    </a:lnTo>
                    <a:lnTo>
                      <a:pt x="14" y="15"/>
                    </a:lnTo>
                    <a:lnTo>
                      <a:pt x="15" y="14"/>
                    </a:lnTo>
                    <a:lnTo>
                      <a:pt x="15" y="15"/>
                    </a:lnTo>
                    <a:lnTo>
                      <a:pt x="14" y="15"/>
                    </a:lnTo>
                    <a:lnTo>
                      <a:pt x="13" y="16"/>
                    </a:lnTo>
                    <a:lnTo>
                      <a:pt x="12" y="16"/>
                    </a:lnTo>
                    <a:lnTo>
                      <a:pt x="12" y="17"/>
                    </a:lnTo>
                    <a:lnTo>
                      <a:pt x="11" y="17"/>
                    </a:lnTo>
                    <a:lnTo>
                      <a:pt x="11" y="16"/>
                    </a:lnTo>
                    <a:lnTo>
                      <a:pt x="10" y="16"/>
                    </a:lnTo>
                    <a:lnTo>
                      <a:pt x="10" y="17"/>
                    </a:lnTo>
                    <a:lnTo>
                      <a:pt x="9" y="17"/>
                    </a:lnTo>
                    <a:lnTo>
                      <a:pt x="8" y="17"/>
                    </a:lnTo>
                    <a:lnTo>
                      <a:pt x="8" y="16"/>
                    </a:lnTo>
                    <a:lnTo>
                      <a:pt x="8" y="15"/>
                    </a:lnTo>
                    <a:lnTo>
                      <a:pt x="7" y="15"/>
                    </a:lnTo>
                    <a:lnTo>
                      <a:pt x="7" y="14"/>
                    </a:lnTo>
                    <a:lnTo>
                      <a:pt x="6" y="14"/>
                    </a:lnTo>
                    <a:lnTo>
                      <a:pt x="6" y="13"/>
                    </a:lnTo>
                    <a:lnTo>
                      <a:pt x="6" y="14"/>
                    </a:lnTo>
                    <a:lnTo>
                      <a:pt x="5" y="14"/>
                    </a:lnTo>
                    <a:lnTo>
                      <a:pt x="5" y="13"/>
                    </a:lnTo>
                    <a:lnTo>
                      <a:pt x="4" y="13"/>
                    </a:lnTo>
                    <a:lnTo>
                      <a:pt x="4" y="12"/>
                    </a:lnTo>
                    <a:lnTo>
                      <a:pt x="5" y="12"/>
                    </a:lnTo>
                    <a:lnTo>
                      <a:pt x="6" y="12"/>
                    </a:lnTo>
                    <a:lnTo>
                      <a:pt x="6" y="11"/>
                    </a:lnTo>
                    <a:lnTo>
                      <a:pt x="5" y="10"/>
                    </a:lnTo>
                    <a:lnTo>
                      <a:pt x="4" y="10"/>
                    </a:lnTo>
                    <a:lnTo>
                      <a:pt x="3" y="10"/>
                    </a:lnTo>
                    <a:lnTo>
                      <a:pt x="2" y="10"/>
                    </a:lnTo>
                    <a:lnTo>
                      <a:pt x="2" y="11"/>
                    </a:lnTo>
                    <a:lnTo>
                      <a:pt x="1" y="11"/>
                    </a:lnTo>
                    <a:lnTo>
                      <a:pt x="1" y="12"/>
                    </a:lnTo>
                    <a:lnTo>
                      <a:pt x="0" y="12"/>
                    </a:lnTo>
                    <a:lnTo>
                      <a:pt x="0" y="13"/>
                    </a:lnTo>
                    <a:lnTo>
                      <a:pt x="1" y="13"/>
                    </a:lnTo>
                    <a:lnTo>
                      <a:pt x="1" y="12"/>
                    </a:lnTo>
                    <a:lnTo>
                      <a:pt x="1" y="13"/>
                    </a:lnTo>
                    <a:lnTo>
                      <a:pt x="1" y="14"/>
                    </a:lnTo>
                    <a:lnTo>
                      <a:pt x="2" y="14"/>
                    </a:lnTo>
                    <a:lnTo>
                      <a:pt x="1" y="14"/>
                    </a:lnTo>
                    <a:lnTo>
                      <a:pt x="2" y="14"/>
                    </a:lnTo>
                    <a:lnTo>
                      <a:pt x="3" y="14"/>
                    </a:lnTo>
                    <a:lnTo>
                      <a:pt x="3" y="15"/>
                    </a:lnTo>
                    <a:lnTo>
                      <a:pt x="2" y="15"/>
                    </a:lnTo>
                    <a:lnTo>
                      <a:pt x="2" y="16"/>
                    </a:lnTo>
                    <a:lnTo>
                      <a:pt x="2" y="17"/>
                    </a:lnTo>
                    <a:lnTo>
                      <a:pt x="2" y="18"/>
                    </a:lnTo>
                    <a:lnTo>
                      <a:pt x="3" y="18"/>
                    </a:lnTo>
                    <a:lnTo>
                      <a:pt x="4" y="17"/>
                    </a:lnTo>
                    <a:lnTo>
                      <a:pt x="5" y="17"/>
                    </a:lnTo>
                    <a:lnTo>
                      <a:pt x="5" y="18"/>
                    </a:lnTo>
                    <a:lnTo>
                      <a:pt x="6" y="18"/>
                    </a:lnTo>
                    <a:lnTo>
                      <a:pt x="5" y="18"/>
                    </a:lnTo>
                    <a:lnTo>
                      <a:pt x="5" y="19"/>
                    </a:lnTo>
                    <a:lnTo>
                      <a:pt x="4" y="19"/>
                    </a:lnTo>
                    <a:lnTo>
                      <a:pt x="5" y="20"/>
                    </a:lnTo>
                    <a:lnTo>
                      <a:pt x="4" y="20"/>
                    </a:lnTo>
                    <a:lnTo>
                      <a:pt x="4" y="21"/>
                    </a:lnTo>
                    <a:lnTo>
                      <a:pt x="5" y="21"/>
                    </a:lnTo>
                    <a:lnTo>
                      <a:pt x="4" y="22"/>
                    </a:lnTo>
                    <a:lnTo>
                      <a:pt x="5" y="22"/>
                    </a:lnTo>
                    <a:lnTo>
                      <a:pt x="5" y="23"/>
                    </a:lnTo>
                    <a:lnTo>
                      <a:pt x="5" y="24"/>
                    </a:lnTo>
                    <a:lnTo>
                      <a:pt x="4" y="24"/>
                    </a:lnTo>
                    <a:lnTo>
                      <a:pt x="4" y="23"/>
                    </a:lnTo>
                    <a:lnTo>
                      <a:pt x="3" y="23"/>
                    </a:lnTo>
                    <a:lnTo>
                      <a:pt x="3" y="24"/>
                    </a:lnTo>
                    <a:lnTo>
                      <a:pt x="2" y="24"/>
                    </a:lnTo>
                    <a:lnTo>
                      <a:pt x="1" y="24"/>
                    </a:lnTo>
                    <a:lnTo>
                      <a:pt x="1" y="25"/>
                    </a:lnTo>
                    <a:lnTo>
                      <a:pt x="2" y="25"/>
                    </a:lnTo>
                    <a:lnTo>
                      <a:pt x="2" y="26"/>
                    </a:lnTo>
                    <a:lnTo>
                      <a:pt x="3" y="26"/>
                    </a:lnTo>
                    <a:lnTo>
                      <a:pt x="3" y="27"/>
                    </a:lnTo>
                    <a:lnTo>
                      <a:pt x="4" y="27"/>
                    </a:lnTo>
                    <a:lnTo>
                      <a:pt x="4" y="28"/>
                    </a:lnTo>
                    <a:lnTo>
                      <a:pt x="5" y="28"/>
                    </a:lnTo>
                    <a:lnTo>
                      <a:pt x="6" y="28"/>
                    </a:lnTo>
                    <a:lnTo>
                      <a:pt x="7" y="28"/>
                    </a:lnTo>
                    <a:lnTo>
                      <a:pt x="7" y="29"/>
                    </a:lnTo>
                    <a:lnTo>
                      <a:pt x="8" y="2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29" name="Queretaro"/>
              <p:cNvSpPr>
                <a:spLocks noChangeAspect="1"/>
              </p:cNvSpPr>
              <p:nvPr/>
            </p:nvSpPr>
            <p:spPr bwMode="auto">
              <a:xfrm>
                <a:off x="933" y="1246"/>
                <a:ext cx="15" cy="16"/>
              </a:xfrm>
              <a:custGeom>
                <a:avLst/>
                <a:gdLst>
                  <a:gd name="T0" fmla="*/ 5 w 15"/>
                  <a:gd name="T1" fmla="*/ 15 h 16"/>
                  <a:gd name="T2" fmla="*/ 6 w 15"/>
                  <a:gd name="T3" fmla="*/ 14 h 16"/>
                  <a:gd name="T4" fmla="*/ 6 w 15"/>
                  <a:gd name="T5" fmla="*/ 14 h 16"/>
                  <a:gd name="T6" fmla="*/ 6 w 15"/>
                  <a:gd name="T7" fmla="*/ 12 h 16"/>
                  <a:gd name="T8" fmla="*/ 7 w 15"/>
                  <a:gd name="T9" fmla="*/ 11 h 16"/>
                  <a:gd name="T10" fmla="*/ 9 w 15"/>
                  <a:gd name="T11" fmla="*/ 10 h 16"/>
                  <a:gd name="T12" fmla="*/ 9 w 15"/>
                  <a:gd name="T13" fmla="*/ 10 h 16"/>
                  <a:gd name="T14" fmla="*/ 10 w 15"/>
                  <a:gd name="T15" fmla="*/ 8 h 16"/>
                  <a:gd name="T16" fmla="*/ 11 w 15"/>
                  <a:gd name="T17" fmla="*/ 7 h 16"/>
                  <a:gd name="T18" fmla="*/ 10 w 15"/>
                  <a:gd name="T19" fmla="*/ 6 h 16"/>
                  <a:gd name="T20" fmla="*/ 11 w 15"/>
                  <a:gd name="T21" fmla="*/ 5 h 16"/>
                  <a:gd name="T22" fmla="*/ 11 w 15"/>
                  <a:gd name="T23" fmla="*/ 5 h 16"/>
                  <a:gd name="T24" fmla="*/ 12 w 15"/>
                  <a:gd name="T25" fmla="*/ 6 h 16"/>
                  <a:gd name="T26" fmla="*/ 14 w 15"/>
                  <a:gd name="T27" fmla="*/ 5 h 16"/>
                  <a:gd name="T28" fmla="*/ 14 w 15"/>
                  <a:gd name="T29" fmla="*/ 4 h 16"/>
                  <a:gd name="T30" fmla="*/ 13 w 15"/>
                  <a:gd name="T31" fmla="*/ 3 h 16"/>
                  <a:gd name="T32" fmla="*/ 12 w 15"/>
                  <a:gd name="T33" fmla="*/ 2 h 16"/>
                  <a:gd name="T34" fmla="*/ 12 w 15"/>
                  <a:gd name="T35" fmla="*/ 0 h 16"/>
                  <a:gd name="T36" fmla="*/ 11 w 15"/>
                  <a:gd name="T37" fmla="*/ 1 h 16"/>
                  <a:gd name="T38" fmla="*/ 10 w 15"/>
                  <a:gd name="T39" fmla="*/ 2 h 16"/>
                  <a:gd name="T40" fmla="*/ 9 w 15"/>
                  <a:gd name="T41" fmla="*/ 3 h 16"/>
                  <a:gd name="T42" fmla="*/ 8 w 15"/>
                  <a:gd name="T43" fmla="*/ 1 h 16"/>
                  <a:gd name="T44" fmla="*/ 7 w 15"/>
                  <a:gd name="T45" fmla="*/ 2 h 16"/>
                  <a:gd name="T46" fmla="*/ 7 w 15"/>
                  <a:gd name="T47" fmla="*/ 4 h 16"/>
                  <a:gd name="T48" fmla="*/ 7 w 15"/>
                  <a:gd name="T49" fmla="*/ 4 h 16"/>
                  <a:gd name="T50" fmla="*/ 6 w 15"/>
                  <a:gd name="T51" fmla="*/ 5 h 16"/>
                  <a:gd name="T52" fmla="*/ 5 w 15"/>
                  <a:gd name="T53" fmla="*/ 6 h 16"/>
                  <a:gd name="T54" fmla="*/ 4 w 15"/>
                  <a:gd name="T55" fmla="*/ 7 h 16"/>
                  <a:gd name="T56" fmla="*/ 2 w 15"/>
                  <a:gd name="T57" fmla="*/ 7 h 16"/>
                  <a:gd name="T58" fmla="*/ 1 w 15"/>
                  <a:gd name="T59" fmla="*/ 8 h 16"/>
                  <a:gd name="T60" fmla="*/ 0 w 15"/>
                  <a:gd name="T61" fmla="*/ 9 h 16"/>
                  <a:gd name="T62" fmla="*/ 0 w 15"/>
                  <a:gd name="T63" fmla="*/ 11 h 16"/>
                  <a:gd name="T64" fmla="*/ 0 w 15"/>
                  <a:gd name="T65" fmla="*/ 12 h 16"/>
                  <a:gd name="T66" fmla="*/ 1 w 15"/>
                  <a:gd name="T67" fmla="*/ 13 h 16"/>
                  <a:gd name="T68" fmla="*/ 2 w 15"/>
                  <a:gd name="T69" fmla="*/ 14 h 16"/>
                  <a:gd name="T70" fmla="*/ 3 w 15"/>
                  <a:gd name="T71" fmla="*/ 15 h 16"/>
                  <a:gd name="T72" fmla="*/ 4 w 15"/>
                  <a:gd name="T73" fmla="*/ 16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16"/>
                  <a:gd name="T113" fmla="*/ 15 w 15"/>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16">
                    <a:moveTo>
                      <a:pt x="4" y="16"/>
                    </a:moveTo>
                    <a:lnTo>
                      <a:pt x="5" y="15"/>
                    </a:lnTo>
                    <a:lnTo>
                      <a:pt x="6" y="15"/>
                    </a:lnTo>
                    <a:lnTo>
                      <a:pt x="6" y="14"/>
                    </a:lnTo>
                    <a:lnTo>
                      <a:pt x="5" y="14"/>
                    </a:lnTo>
                    <a:lnTo>
                      <a:pt x="6" y="14"/>
                    </a:lnTo>
                    <a:lnTo>
                      <a:pt x="6" y="13"/>
                    </a:lnTo>
                    <a:lnTo>
                      <a:pt x="6" y="12"/>
                    </a:lnTo>
                    <a:lnTo>
                      <a:pt x="6" y="11"/>
                    </a:lnTo>
                    <a:lnTo>
                      <a:pt x="7" y="11"/>
                    </a:lnTo>
                    <a:lnTo>
                      <a:pt x="8" y="11"/>
                    </a:lnTo>
                    <a:lnTo>
                      <a:pt x="9" y="10"/>
                    </a:lnTo>
                    <a:lnTo>
                      <a:pt x="10" y="10"/>
                    </a:lnTo>
                    <a:lnTo>
                      <a:pt x="9" y="10"/>
                    </a:lnTo>
                    <a:lnTo>
                      <a:pt x="9" y="9"/>
                    </a:lnTo>
                    <a:lnTo>
                      <a:pt x="10" y="8"/>
                    </a:lnTo>
                    <a:lnTo>
                      <a:pt x="10" y="7"/>
                    </a:lnTo>
                    <a:lnTo>
                      <a:pt x="11" y="7"/>
                    </a:lnTo>
                    <a:lnTo>
                      <a:pt x="11" y="6"/>
                    </a:lnTo>
                    <a:lnTo>
                      <a:pt x="10" y="6"/>
                    </a:lnTo>
                    <a:lnTo>
                      <a:pt x="10" y="5"/>
                    </a:lnTo>
                    <a:lnTo>
                      <a:pt x="11" y="5"/>
                    </a:lnTo>
                    <a:lnTo>
                      <a:pt x="11" y="6"/>
                    </a:lnTo>
                    <a:lnTo>
                      <a:pt x="11" y="5"/>
                    </a:lnTo>
                    <a:lnTo>
                      <a:pt x="12" y="5"/>
                    </a:lnTo>
                    <a:lnTo>
                      <a:pt x="12" y="6"/>
                    </a:lnTo>
                    <a:lnTo>
                      <a:pt x="13" y="5"/>
                    </a:lnTo>
                    <a:lnTo>
                      <a:pt x="14" y="5"/>
                    </a:lnTo>
                    <a:lnTo>
                      <a:pt x="15" y="5"/>
                    </a:lnTo>
                    <a:lnTo>
                      <a:pt x="14" y="4"/>
                    </a:lnTo>
                    <a:lnTo>
                      <a:pt x="13" y="4"/>
                    </a:lnTo>
                    <a:lnTo>
                      <a:pt x="13" y="3"/>
                    </a:lnTo>
                    <a:lnTo>
                      <a:pt x="13" y="2"/>
                    </a:lnTo>
                    <a:lnTo>
                      <a:pt x="12" y="2"/>
                    </a:lnTo>
                    <a:lnTo>
                      <a:pt x="12" y="1"/>
                    </a:lnTo>
                    <a:lnTo>
                      <a:pt x="12" y="0"/>
                    </a:lnTo>
                    <a:lnTo>
                      <a:pt x="12" y="1"/>
                    </a:lnTo>
                    <a:lnTo>
                      <a:pt x="11" y="1"/>
                    </a:lnTo>
                    <a:lnTo>
                      <a:pt x="11" y="2"/>
                    </a:lnTo>
                    <a:lnTo>
                      <a:pt x="10" y="2"/>
                    </a:lnTo>
                    <a:lnTo>
                      <a:pt x="9" y="2"/>
                    </a:lnTo>
                    <a:lnTo>
                      <a:pt x="9" y="3"/>
                    </a:lnTo>
                    <a:lnTo>
                      <a:pt x="8" y="2"/>
                    </a:lnTo>
                    <a:lnTo>
                      <a:pt x="8" y="1"/>
                    </a:lnTo>
                    <a:lnTo>
                      <a:pt x="7" y="1"/>
                    </a:lnTo>
                    <a:lnTo>
                      <a:pt x="7" y="2"/>
                    </a:lnTo>
                    <a:lnTo>
                      <a:pt x="7" y="3"/>
                    </a:lnTo>
                    <a:lnTo>
                      <a:pt x="7" y="4"/>
                    </a:lnTo>
                    <a:lnTo>
                      <a:pt x="8" y="4"/>
                    </a:lnTo>
                    <a:lnTo>
                      <a:pt x="7" y="4"/>
                    </a:lnTo>
                    <a:lnTo>
                      <a:pt x="7" y="5"/>
                    </a:lnTo>
                    <a:lnTo>
                      <a:pt x="6" y="5"/>
                    </a:lnTo>
                    <a:lnTo>
                      <a:pt x="5" y="5"/>
                    </a:lnTo>
                    <a:lnTo>
                      <a:pt x="5" y="6"/>
                    </a:lnTo>
                    <a:lnTo>
                      <a:pt x="4" y="6"/>
                    </a:lnTo>
                    <a:lnTo>
                      <a:pt x="4" y="7"/>
                    </a:lnTo>
                    <a:lnTo>
                      <a:pt x="3" y="7"/>
                    </a:lnTo>
                    <a:lnTo>
                      <a:pt x="2" y="7"/>
                    </a:lnTo>
                    <a:lnTo>
                      <a:pt x="1" y="7"/>
                    </a:lnTo>
                    <a:lnTo>
                      <a:pt x="1" y="8"/>
                    </a:lnTo>
                    <a:lnTo>
                      <a:pt x="0" y="8"/>
                    </a:lnTo>
                    <a:lnTo>
                      <a:pt x="0" y="9"/>
                    </a:lnTo>
                    <a:lnTo>
                      <a:pt x="0" y="10"/>
                    </a:lnTo>
                    <a:lnTo>
                      <a:pt x="0" y="11"/>
                    </a:lnTo>
                    <a:lnTo>
                      <a:pt x="1" y="11"/>
                    </a:lnTo>
                    <a:lnTo>
                      <a:pt x="0" y="12"/>
                    </a:lnTo>
                    <a:lnTo>
                      <a:pt x="0" y="13"/>
                    </a:lnTo>
                    <a:lnTo>
                      <a:pt x="1" y="13"/>
                    </a:lnTo>
                    <a:lnTo>
                      <a:pt x="1" y="14"/>
                    </a:lnTo>
                    <a:lnTo>
                      <a:pt x="2" y="14"/>
                    </a:lnTo>
                    <a:lnTo>
                      <a:pt x="3" y="14"/>
                    </a:lnTo>
                    <a:lnTo>
                      <a:pt x="3" y="15"/>
                    </a:lnTo>
                    <a:lnTo>
                      <a:pt x="4" y="15"/>
                    </a:lnTo>
                    <a:lnTo>
                      <a:pt x="4" y="1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1130" name="Quintana_Roo"/>
              <p:cNvGrpSpPr>
                <a:grpSpLocks noChangeAspect="1"/>
              </p:cNvGrpSpPr>
              <p:nvPr/>
            </p:nvGrpSpPr>
            <p:grpSpPr bwMode="auto">
              <a:xfrm>
                <a:off x="1037" y="1249"/>
                <a:ext cx="23" cy="35"/>
                <a:chOff x="1037" y="1249"/>
                <a:chExt cx="23" cy="35"/>
              </a:xfrm>
            </p:grpSpPr>
            <p:sp>
              <p:nvSpPr>
                <p:cNvPr id="21145" name="D28"/>
                <p:cNvSpPr>
                  <a:spLocks noChangeAspect="1"/>
                </p:cNvSpPr>
                <p:nvPr/>
              </p:nvSpPr>
              <p:spPr bwMode="auto">
                <a:xfrm>
                  <a:off x="1037" y="1249"/>
                  <a:ext cx="22" cy="35"/>
                </a:xfrm>
                <a:custGeom>
                  <a:avLst/>
                  <a:gdLst>
                    <a:gd name="T0" fmla="*/ 1 w 22"/>
                    <a:gd name="T1" fmla="*/ 35 h 35"/>
                    <a:gd name="T2" fmla="*/ 3 w 22"/>
                    <a:gd name="T3" fmla="*/ 35 h 35"/>
                    <a:gd name="T4" fmla="*/ 4 w 22"/>
                    <a:gd name="T5" fmla="*/ 34 h 35"/>
                    <a:gd name="T6" fmla="*/ 5 w 22"/>
                    <a:gd name="T7" fmla="*/ 33 h 35"/>
                    <a:gd name="T8" fmla="*/ 5 w 22"/>
                    <a:gd name="T9" fmla="*/ 31 h 35"/>
                    <a:gd name="T10" fmla="*/ 7 w 22"/>
                    <a:gd name="T11" fmla="*/ 30 h 35"/>
                    <a:gd name="T12" fmla="*/ 8 w 22"/>
                    <a:gd name="T13" fmla="*/ 29 h 35"/>
                    <a:gd name="T14" fmla="*/ 9 w 22"/>
                    <a:gd name="T15" fmla="*/ 27 h 35"/>
                    <a:gd name="T16" fmla="*/ 11 w 22"/>
                    <a:gd name="T17" fmla="*/ 26 h 35"/>
                    <a:gd name="T18" fmla="*/ 11 w 22"/>
                    <a:gd name="T19" fmla="*/ 28 h 35"/>
                    <a:gd name="T20" fmla="*/ 11 w 22"/>
                    <a:gd name="T21" fmla="*/ 29 h 35"/>
                    <a:gd name="T22" fmla="*/ 12 w 22"/>
                    <a:gd name="T23" fmla="*/ 30 h 35"/>
                    <a:gd name="T24" fmla="*/ 12 w 22"/>
                    <a:gd name="T25" fmla="*/ 33 h 35"/>
                    <a:gd name="T26" fmla="*/ 13 w 22"/>
                    <a:gd name="T27" fmla="*/ 33 h 35"/>
                    <a:gd name="T28" fmla="*/ 14 w 22"/>
                    <a:gd name="T29" fmla="*/ 30 h 35"/>
                    <a:gd name="T30" fmla="*/ 14 w 22"/>
                    <a:gd name="T31" fmla="*/ 26 h 35"/>
                    <a:gd name="T32" fmla="*/ 16 w 22"/>
                    <a:gd name="T33" fmla="*/ 22 h 35"/>
                    <a:gd name="T34" fmla="*/ 14 w 22"/>
                    <a:gd name="T35" fmla="*/ 21 h 35"/>
                    <a:gd name="T36" fmla="*/ 16 w 22"/>
                    <a:gd name="T37" fmla="*/ 20 h 35"/>
                    <a:gd name="T38" fmla="*/ 16 w 22"/>
                    <a:gd name="T39" fmla="*/ 18 h 35"/>
                    <a:gd name="T40" fmla="*/ 14 w 22"/>
                    <a:gd name="T41" fmla="*/ 18 h 35"/>
                    <a:gd name="T42" fmla="*/ 15 w 22"/>
                    <a:gd name="T43" fmla="*/ 16 h 35"/>
                    <a:gd name="T44" fmla="*/ 16 w 22"/>
                    <a:gd name="T45" fmla="*/ 15 h 35"/>
                    <a:gd name="T46" fmla="*/ 16 w 22"/>
                    <a:gd name="T47" fmla="*/ 13 h 35"/>
                    <a:gd name="T48" fmla="*/ 17 w 22"/>
                    <a:gd name="T49" fmla="*/ 11 h 35"/>
                    <a:gd name="T50" fmla="*/ 19 w 22"/>
                    <a:gd name="T51" fmla="*/ 9 h 35"/>
                    <a:gd name="T52" fmla="*/ 21 w 22"/>
                    <a:gd name="T53" fmla="*/ 7 h 35"/>
                    <a:gd name="T54" fmla="*/ 22 w 22"/>
                    <a:gd name="T55" fmla="*/ 5 h 35"/>
                    <a:gd name="T56" fmla="*/ 22 w 22"/>
                    <a:gd name="T57" fmla="*/ 3 h 35"/>
                    <a:gd name="T58" fmla="*/ 22 w 22"/>
                    <a:gd name="T59" fmla="*/ 1 h 35"/>
                    <a:gd name="T60" fmla="*/ 21 w 22"/>
                    <a:gd name="T61" fmla="*/ 0 h 35"/>
                    <a:gd name="T62" fmla="*/ 17 w 22"/>
                    <a:gd name="T63" fmla="*/ 0 h 35"/>
                    <a:gd name="T64" fmla="*/ 17 w 22"/>
                    <a:gd name="T65" fmla="*/ 3 h 35"/>
                    <a:gd name="T66" fmla="*/ 17 w 22"/>
                    <a:gd name="T67" fmla="*/ 5 h 35"/>
                    <a:gd name="T68" fmla="*/ 16 w 22"/>
                    <a:gd name="T69" fmla="*/ 7 h 35"/>
                    <a:gd name="T70" fmla="*/ 15 w 22"/>
                    <a:gd name="T71" fmla="*/ 9 h 35"/>
                    <a:gd name="T72" fmla="*/ 0 w 22"/>
                    <a:gd name="T73" fmla="*/ 23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
                    <a:gd name="T112" fmla="*/ 0 h 35"/>
                    <a:gd name="T113" fmla="*/ 22 w 22"/>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 h="35">
                      <a:moveTo>
                        <a:pt x="0" y="35"/>
                      </a:moveTo>
                      <a:lnTo>
                        <a:pt x="1" y="35"/>
                      </a:lnTo>
                      <a:lnTo>
                        <a:pt x="2" y="35"/>
                      </a:lnTo>
                      <a:lnTo>
                        <a:pt x="3" y="35"/>
                      </a:lnTo>
                      <a:lnTo>
                        <a:pt x="4" y="35"/>
                      </a:lnTo>
                      <a:lnTo>
                        <a:pt x="4" y="34"/>
                      </a:lnTo>
                      <a:lnTo>
                        <a:pt x="4" y="33"/>
                      </a:lnTo>
                      <a:lnTo>
                        <a:pt x="5" y="33"/>
                      </a:lnTo>
                      <a:lnTo>
                        <a:pt x="5" y="32"/>
                      </a:lnTo>
                      <a:lnTo>
                        <a:pt x="5" y="31"/>
                      </a:lnTo>
                      <a:lnTo>
                        <a:pt x="6" y="30"/>
                      </a:lnTo>
                      <a:lnTo>
                        <a:pt x="7" y="30"/>
                      </a:lnTo>
                      <a:lnTo>
                        <a:pt x="8" y="30"/>
                      </a:lnTo>
                      <a:lnTo>
                        <a:pt x="8" y="29"/>
                      </a:lnTo>
                      <a:lnTo>
                        <a:pt x="8" y="28"/>
                      </a:lnTo>
                      <a:lnTo>
                        <a:pt x="9" y="27"/>
                      </a:lnTo>
                      <a:lnTo>
                        <a:pt x="10" y="26"/>
                      </a:lnTo>
                      <a:lnTo>
                        <a:pt x="11" y="26"/>
                      </a:lnTo>
                      <a:lnTo>
                        <a:pt x="11" y="27"/>
                      </a:lnTo>
                      <a:lnTo>
                        <a:pt x="11" y="28"/>
                      </a:lnTo>
                      <a:lnTo>
                        <a:pt x="10" y="29"/>
                      </a:lnTo>
                      <a:lnTo>
                        <a:pt x="11" y="29"/>
                      </a:lnTo>
                      <a:lnTo>
                        <a:pt x="12" y="29"/>
                      </a:lnTo>
                      <a:lnTo>
                        <a:pt x="12" y="30"/>
                      </a:lnTo>
                      <a:lnTo>
                        <a:pt x="12" y="32"/>
                      </a:lnTo>
                      <a:lnTo>
                        <a:pt x="12" y="33"/>
                      </a:lnTo>
                      <a:lnTo>
                        <a:pt x="12" y="34"/>
                      </a:lnTo>
                      <a:lnTo>
                        <a:pt x="13" y="33"/>
                      </a:lnTo>
                      <a:lnTo>
                        <a:pt x="13" y="31"/>
                      </a:lnTo>
                      <a:lnTo>
                        <a:pt x="14" y="30"/>
                      </a:lnTo>
                      <a:lnTo>
                        <a:pt x="14" y="28"/>
                      </a:lnTo>
                      <a:lnTo>
                        <a:pt x="14" y="26"/>
                      </a:lnTo>
                      <a:lnTo>
                        <a:pt x="15" y="24"/>
                      </a:lnTo>
                      <a:lnTo>
                        <a:pt x="16" y="22"/>
                      </a:lnTo>
                      <a:lnTo>
                        <a:pt x="15" y="21"/>
                      </a:lnTo>
                      <a:lnTo>
                        <a:pt x="14" y="21"/>
                      </a:lnTo>
                      <a:lnTo>
                        <a:pt x="15" y="20"/>
                      </a:lnTo>
                      <a:lnTo>
                        <a:pt x="16" y="20"/>
                      </a:lnTo>
                      <a:lnTo>
                        <a:pt x="16" y="19"/>
                      </a:lnTo>
                      <a:lnTo>
                        <a:pt x="16" y="18"/>
                      </a:lnTo>
                      <a:lnTo>
                        <a:pt x="15" y="18"/>
                      </a:lnTo>
                      <a:lnTo>
                        <a:pt x="14" y="18"/>
                      </a:lnTo>
                      <a:lnTo>
                        <a:pt x="15" y="17"/>
                      </a:lnTo>
                      <a:lnTo>
                        <a:pt x="15" y="16"/>
                      </a:lnTo>
                      <a:lnTo>
                        <a:pt x="16" y="16"/>
                      </a:lnTo>
                      <a:lnTo>
                        <a:pt x="16" y="15"/>
                      </a:lnTo>
                      <a:lnTo>
                        <a:pt x="16" y="14"/>
                      </a:lnTo>
                      <a:lnTo>
                        <a:pt x="16" y="13"/>
                      </a:lnTo>
                      <a:lnTo>
                        <a:pt x="17" y="12"/>
                      </a:lnTo>
                      <a:lnTo>
                        <a:pt x="17" y="11"/>
                      </a:lnTo>
                      <a:lnTo>
                        <a:pt x="18" y="10"/>
                      </a:lnTo>
                      <a:lnTo>
                        <a:pt x="19" y="9"/>
                      </a:lnTo>
                      <a:lnTo>
                        <a:pt x="21" y="8"/>
                      </a:lnTo>
                      <a:lnTo>
                        <a:pt x="21" y="7"/>
                      </a:lnTo>
                      <a:lnTo>
                        <a:pt x="22" y="6"/>
                      </a:lnTo>
                      <a:lnTo>
                        <a:pt x="22" y="5"/>
                      </a:lnTo>
                      <a:lnTo>
                        <a:pt x="22" y="4"/>
                      </a:lnTo>
                      <a:lnTo>
                        <a:pt x="22" y="3"/>
                      </a:lnTo>
                      <a:lnTo>
                        <a:pt x="22" y="2"/>
                      </a:lnTo>
                      <a:lnTo>
                        <a:pt x="22" y="1"/>
                      </a:lnTo>
                      <a:lnTo>
                        <a:pt x="21" y="1"/>
                      </a:lnTo>
                      <a:lnTo>
                        <a:pt x="21" y="0"/>
                      </a:lnTo>
                      <a:lnTo>
                        <a:pt x="18" y="0"/>
                      </a:lnTo>
                      <a:lnTo>
                        <a:pt x="17" y="0"/>
                      </a:lnTo>
                      <a:lnTo>
                        <a:pt x="17" y="2"/>
                      </a:lnTo>
                      <a:lnTo>
                        <a:pt x="17" y="3"/>
                      </a:lnTo>
                      <a:lnTo>
                        <a:pt x="17" y="4"/>
                      </a:lnTo>
                      <a:lnTo>
                        <a:pt x="17" y="5"/>
                      </a:lnTo>
                      <a:lnTo>
                        <a:pt x="16" y="6"/>
                      </a:lnTo>
                      <a:lnTo>
                        <a:pt x="16" y="7"/>
                      </a:lnTo>
                      <a:lnTo>
                        <a:pt x="15" y="8"/>
                      </a:lnTo>
                      <a:lnTo>
                        <a:pt x="15" y="9"/>
                      </a:lnTo>
                      <a:lnTo>
                        <a:pt x="14" y="10"/>
                      </a:lnTo>
                      <a:lnTo>
                        <a:pt x="0" y="23"/>
                      </a:lnTo>
                      <a:lnTo>
                        <a:pt x="0" y="3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6" name="D29"/>
                <p:cNvSpPr>
                  <a:spLocks noChangeAspect="1"/>
                </p:cNvSpPr>
                <p:nvPr/>
              </p:nvSpPr>
              <p:spPr bwMode="auto">
                <a:xfrm>
                  <a:off x="1057" y="1258"/>
                  <a:ext cx="3" cy="3"/>
                </a:xfrm>
                <a:custGeom>
                  <a:avLst/>
                  <a:gdLst>
                    <a:gd name="T0" fmla="*/ 2 w 3"/>
                    <a:gd name="T1" fmla="*/ 0 h 3"/>
                    <a:gd name="T2" fmla="*/ 1 w 3"/>
                    <a:gd name="T3" fmla="*/ 0 h 3"/>
                    <a:gd name="T4" fmla="*/ 1 w 3"/>
                    <a:gd name="T5" fmla="*/ 1 h 3"/>
                    <a:gd name="T6" fmla="*/ 0 w 3"/>
                    <a:gd name="T7" fmla="*/ 2 h 3"/>
                    <a:gd name="T8" fmla="*/ 0 w 3"/>
                    <a:gd name="T9" fmla="*/ 3 h 3"/>
                    <a:gd name="T10" fmla="*/ 1 w 3"/>
                    <a:gd name="T11" fmla="*/ 3 h 3"/>
                    <a:gd name="T12" fmla="*/ 1 w 3"/>
                    <a:gd name="T13" fmla="*/ 2 h 3"/>
                    <a:gd name="T14" fmla="*/ 2 w 3"/>
                    <a:gd name="T15" fmla="*/ 2 h 3"/>
                    <a:gd name="T16" fmla="*/ 2 w 3"/>
                    <a:gd name="T17" fmla="*/ 1 h 3"/>
                    <a:gd name="T18" fmla="*/ 2 w 3"/>
                    <a:gd name="T19" fmla="*/ 0 h 3"/>
                    <a:gd name="T20" fmla="*/ 3 w 3"/>
                    <a:gd name="T21" fmla="*/ 0 h 3"/>
                    <a:gd name="T22" fmla="*/ 2 w 3"/>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3"/>
                    <a:gd name="T38" fmla="*/ 3 w 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3">
                      <a:moveTo>
                        <a:pt x="2" y="0"/>
                      </a:moveTo>
                      <a:lnTo>
                        <a:pt x="1" y="0"/>
                      </a:lnTo>
                      <a:lnTo>
                        <a:pt x="1" y="1"/>
                      </a:lnTo>
                      <a:lnTo>
                        <a:pt x="0" y="2"/>
                      </a:lnTo>
                      <a:lnTo>
                        <a:pt x="0" y="3"/>
                      </a:lnTo>
                      <a:lnTo>
                        <a:pt x="1" y="3"/>
                      </a:lnTo>
                      <a:lnTo>
                        <a:pt x="1" y="2"/>
                      </a:lnTo>
                      <a:lnTo>
                        <a:pt x="2" y="2"/>
                      </a:lnTo>
                      <a:lnTo>
                        <a:pt x="2" y="1"/>
                      </a:lnTo>
                      <a:lnTo>
                        <a:pt x="2" y="0"/>
                      </a:lnTo>
                      <a:lnTo>
                        <a:pt x="3" y="0"/>
                      </a:lnTo>
                      <a:lnTo>
                        <a:pt x="2"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131" name="San_Luis_Potosi"/>
              <p:cNvSpPr>
                <a:spLocks noChangeAspect="1"/>
              </p:cNvSpPr>
              <p:nvPr/>
            </p:nvSpPr>
            <p:spPr bwMode="auto">
              <a:xfrm>
                <a:off x="917" y="1219"/>
                <a:ext cx="36" cy="32"/>
              </a:xfrm>
              <a:custGeom>
                <a:avLst/>
                <a:gdLst>
                  <a:gd name="T0" fmla="*/ 10 w 36"/>
                  <a:gd name="T1" fmla="*/ 26 h 32"/>
                  <a:gd name="T2" fmla="*/ 12 w 36"/>
                  <a:gd name="T3" fmla="*/ 27 h 32"/>
                  <a:gd name="T4" fmla="*/ 14 w 36"/>
                  <a:gd name="T5" fmla="*/ 28 h 32"/>
                  <a:gd name="T6" fmla="*/ 17 w 36"/>
                  <a:gd name="T7" fmla="*/ 27 h 32"/>
                  <a:gd name="T8" fmla="*/ 20 w 36"/>
                  <a:gd name="T9" fmla="*/ 28 h 32"/>
                  <a:gd name="T10" fmla="*/ 22 w 36"/>
                  <a:gd name="T11" fmla="*/ 29 h 32"/>
                  <a:gd name="T12" fmla="*/ 24 w 36"/>
                  <a:gd name="T13" fmla="*/ 28 h 32"/>
                  <a:gd name="T14" fmla="*/ 25 w 36"/>
                  <a:gd name="T15" fmla="*/ 29 h 32"/>
                  <a:gd name="T16" fmla="*/ 27 w 36"/>
                  <a:gd name="T17" fmla="*/ 28 h 32"/>
                  <a:gd name="T18" fmla="*/ 28 w 36"/>
                  <a:gd name="T19" fmla="*/ 28 h 32"/>
                  <a:gd name="T20" fmla="*/ 29 w 36"/>
                  <a:gd name="T21" fmla="*/ 30 h 32"/>
                  <a:gd name="T22" fmla="*/ 31 w 36"/>
                  <a:gd name="T23" fmla="*/ 32 h 32"/>
                  <a:gd name="T24" fmla="*/ 33 w 36"/>
                  <a:gd name="T25" fmla="*/ 31 h 32"/>
                  <a:gd name="T26" fmla="*/ 33 w 36"/>
                  <a:gd name="T27" fmla="*/ 32 h 32"/>
                  <a:gd name="T28" fmla="*/ 34 w 36"/>
                  <a:gd name="T29" fmla="*/ 30 h 32"/>
                  <a:gd name="T30" fmla="*/ 34 w 36"/>
                  <a:gd name="T31" fmla="*/ 29 h 32"/>
                  <a:gd name="T32" fmla="*/ 35 w 36"/>
                  <a:gd name="T33" fmla="*/ 27 h 32"/>
                  <a:gd name="T34" fmla="*/ 35 w 36"/>
                  <a:gd name="T35" fmla="*/ 24 h 32"/>
                  <a:gd name="T36" fmla="*/ 36 w 36"/>
                  <a:gd name="T37" fmla="*/ 22 h 32"/>
                  <a:gd name="T38" fmla="*/ 34 w 36"/>
                  <a:gd name="T39" fmla="*/ 21 h 32"/>
                  <a:gd name="T40" fmla="*/ 32 w 36"/>
                  <a:gd name="T41" fmla="*/ 21 h 32"/>
                  <a:gd name="T42" fmla="*/ 30 w 36"/>
                  <a:gd name="T43" fmla="*/ 20 h 32"/>
                  <a:gd name="T44" fmla="*/ 28 w 36"/>
                  <a:gd name="T45" fmla="*/ 19 h 32"/>
                  <a:gd name="T46" fmla="*/ 26 w 36"/>
                  <a:gd name="T47" fmla="*/ 17 h 32"/>
                  <a:gd name="T48" fmla="*/ 26 w 36"/>
                  <a:gd name="T49" fmla="*/ 18 h 32"/>
                  <a:gd name="T50" fmla="*/ 23 w 36"/>
                  <a:gd name="T51" fmla="*/ 17 h 32"/>
                  <a:gd name="T52" fmla="*/ 21 w 36"/>
                  <a:gd name="T53" fmla="*/ 16 h 32"/>
                  <a:gd name="T54" fmla="*/ 22 w 36"/>
                  <a:gd name="T55" fmla="*/ 15 h 32"/>
                  <a:gd name="T56" fmla="*/ 21 w 36"/>
                  <a:gd name="T57" fmla="*/ 13 h 32"/>
                  <a:gd name="T58" fmla="*/ 19 w 36"/>
                  <a:gd name="T59" fmla="*/ 12 h 32"/>
                  <a:gd name="T60" fmla="*/ 17 w 36"/>
                  <a:gd name="T61" fmla="*/ 13 h 32"/>
                  <a:gd name="T62" fmla="*/ 17 w 36"/>
                  <a:gd name="T63" fmla="*/ 10 h 32"/>
                  <a:gd name="T64" fmla="*/ 17 w 36"/>
                  <a:gd name="T65" fmla="*/ 7 h 32"/>
                  <a:gd name="T66" fmla="*/ 16 w 36"/>
                  <a:gd name="T67" fmla="*/ 5 h 32"/>
                  <a:gd name="T68" fmla="*/ 16 w 36"/>
                  <a:gd name="T69" fmla="*/ 2 h 32"/>
                  <a:gd name="T70" fmla="*/ 14 w 36"/>
                  <a:gd name="T71" fmla="*/ 0 h 32"/>
                  <a:gd name="T72" fmla="*/ 11 w 36"/>
                  <a:gd name="T73" fmla="*/ 2 h 32"/>
                  <a:gd name="T74" fmla="*/ 9 w 36"/>
                  <a:gd name="T75" fmla="*/ 5 h 32"/>
                  <a:gd name="T76" fmla="*/ 8 w 36"/>
                  <a:gd name="T77" fmla="*/ 7 h 32"/>
                  <a:gd name="T78" fmla="*/ 6 w 36"/>
                  <a:gd name="T79" fmla="*/ 8 h 32"/>
                  <a:gd name="T80" fmla="*/ 4 w 36"/>
                  <a:gd name="T81" fmla="*/ 10 h 32"/>
                  <a:gd name="T82" fmla="*/ 2 w 36"/>
                  <a:gd name="T83" fmla="*/ 10 h 32"/>
                  <a:gd name="T84" fmla="*/ 1 w 36"/>
                  <a:gd name="T85" fmla="*/ 10 h 32"/>
                  <a:gd name="T86" fmla="*/ 1 w 36"/>
                  <a:gd name="T87" fmla="*/ 11 h 32"/>
                  <a:gd name="T88" fmla="*/ 0 w 36"/>
                  <a:gd name="T89" fmla="*/ 13 h 32"/>
                  <a:gd name="T90" fmla="*/ 1 w 36"/>
                  <a:gd name="T91" fmla="*/ 15 h 32"/>
                  <a:gd name="T92" fmla="*/ 3 w 36"/>
                  <a:gd name="T93" fmla="*/ 17 h 32"/>
                  <a:gd name="T94" fmla="*/ 4 w 36"/>
                  <a:gd name="T95" fmla="*/ 19 h 32"/>
                  <a:gd name="T96" fmla="*/ 6 w 36"/>
                  <a:gd name="T97" fmla="*/ 20 h 32"/>
                  <a:gd name="T98" fmla="*/ 7 w 36"/>
                  <a:gd name="T99" fmla="*/ 18 h 32"/>
                  <a:gd name="T100" fmla="*/ 9 w 36"/>
                  <a:gd name="T101" fmla="*/ 19 h 32"/>
                  <a:gd name="T102" fmla="*/ 8 w 36"/>
                  <a:gd name="T103" fmla="*/ 21 h 32"/>
                  <a:gd name="T104" fmla="*/ 8 w 36"/>
                  <a:gd name="T105" fmla="*/ 24 h 32"/>
                  <a:gd name="T106" fmla="*/ 8 w 36"/>
                  <a:gd name="T107" fmla="*/ 25 h 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6"/>
                  <a:gd name="T163" fmla="*/ 0 h 32"/>
                  <a:gd name="T164" fmla="*/ 36 w 36"/>
                  <a:gd name="T165" fmla="*/ 32 h 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6" h="32">
                    <a:moveTo>
                      <a:pt x="8" y="25"/>
                    </a:moveTo>
                    <a:lnTo>
                      <a:pt x="9" y="26"/>
                    </a:lnTo>
                    <a:lnTo>
                      <a:pt x="10" y="26"/>
                    </a:lnTo>
                    <a:lnTo>
                      <a:pt x="11" y="26"/>
                    </a:lnTo>
                    <a:lnTo>
                      <a:pt x="12" y="26"/>
                    </a:lnTo>
                    <a:lnTo>
                      <a:pt x="12" y="27"/>
                    </a:lnTo>
                    <a:lnTo>
                      <a:pt x="13" y="27"/>
                    </a:lnTo>
                    <a:lnTo>
                      <a:pt x="13" y="28"/>
                    </a:lnTo>
                    <a:lnTo>
                      <a:pt x="14" y="28"/>
                    </a:lnTo>
                    <a:lnTo>
                      <a:pt x="15" y="28"/>
                    </a:lnTo>
                    <a:lnTo>
                      <a:pt x="16" y="28"/>
                    </a:lnTo>
                    <a:lnTo>
                      <a:pt x="17" y="27"/>
                    </a:lnTo>
                    <a:lnTo>
                      <a:pt x="18" y="27"/>
                    </a:lnTo>
                    <a:lnTo>
                      <a:pt x="19" y="27"/>
                    </a:lnTo>
                    <a:lnTo>
                      <a:pt x="20" y="28"/>
                    </a:lnTo>
                    <a:lnTo>
                      <a:pt x="21" y="28"/>
                    </a:lnTo>
                    <a:lnTo>
                      <a:pt x="21" y="29"/>
                    </a:lnTo>
                    <a:lnTo>
                      <a:pt x="22" y="29"/>
                    </a:lnTo>
                    <a:lnTo>
                      <a:pt x="23" y="29"/>
                    </a:lnTo>
                    <a:lnTo>
                      <a:pt x="23" y="28"/>
                    </a:lnTo>
                    <a:lnTo>
                      <a:pt x="24" y="28"/>
                    </a:lnTo>
                    <a:lnTo>
                      <a:pt x="24" y="29"/>
                    </a:lnTo>
                    <a:lnTo>
                      <a:pt x="25" y="30"/>
                    </a:lnTo>
                    <a:lnTo>
                      <a:pt x="25" y="29"/>
                    </a:lnTo>
                    <a:lnTo>
                      <a:pt x="26" y="29"/>
                    </a:lnTo>
                    <a:lnTo>
                      <a:pt x="27" y="29"/>
                    </a:lnTo>
                    <a:lnTo>
                      <a:pt x="27" y="28"/>
                    </a:lnTo>
                    <a:lnTo>
                      <a:pt x="28" y="28"/>
                    </a:lnTo>
                    <a:lnTo>
                      <a:pt x="28" y="27"/>
                    </a:lnTo>
                    <a:lnTo>
                      <a:pt x="28" y="28"/>
                    </a:lnTo>
                    <a:lnTo>
                      <a:pt x="28" y="29"/>
                    </a:lnTo>
                    <a:lnTo>
                      <a:pt x="29" y="29"/>
                    </a:lnTo>
                    <a:lnTo>
                      <a:pt x="29" y="30"/>
                    </a:lnTo>
                    <a:lnTo>
                      <a:pt x="29" y="31"/>
                    </a:lnTo>
                    <a:lnTo>
                      <a:pt x="30" y="31"/>
                    </a:lnTo>
                    <a:lnTo>
                      <a:pt x="31" y="32"/>
                    </a:lnTo>
                    <a:lnTo>
                      <a:pt x="31" y="31"/>
                    </a:lnTo>
                    <a:lnTo>
                      <a:pt x="32" y="31"/>
                    </a:lnTo>
                    <a:lnTo>
                      <a:pt x="33" y="31"/>
                    </a:lnTo>
                    <a:lnTo>
                      <a:pt x="33" y="32"/>
                    </a:lnTo>
                    <a:lnTo>
                      <a:pt x="33" y="31"/>
                    </a:lnTo>
                    <a:lnTo>
                      <a:pt x="33" y="32"/>
                    </a:lnTo>
                    <a:lnTo>
                      <a:pt x="34" y="32"/>
                    </a:lnTo>
                    <a:lnTo>
                      <a:pt x="34" y="31"/>
                    </a:lnTo>
                    <a:lnTo>
                      <a:pt x="34" y="30"/>
                    </a:lnTo>
                    <a:lnTo>
                      <a:pt x="35" y="30"/>
                    </a:lnTo>
                    <a:lnTo>
                      <a:pt x="35" y="29"/>
                    </a:lnTo>
                    <a:lnTo>
                      <a:pt x="34" y="29"/>
                    </a:lnTo>
                    <a:lnTo>
                      <a:pt x="34" y="28"/>
                    </a:lnTo>
                    <a:lnTo>
                      <a:pt x="34" y="27"/>
                    </a:lnTo>
                    <a:lnTo>
                      <a:pt x="35" y="27"/>
                    </a:lnTo>
                    <a:lnTo>
                      <a:pt x="35" y="26"/>
                    </a:lnTo>
                    <a:lnTo>
                      <a:pt x="35" y="25"/>
                    </a:lnTo>
                    <a:lnTo>
                      <a:pt x="35" y="24"/>
                    </a:lnTo>
                    <a:lnTo>
                      <a:pt x="36" y="24"/>
                    </a:lnTo>
                    <a:lnTo>
                      <a:pt x="36" y="23"/>
                    </a:lnTo>
                    <a:lnTo>
                      <a:pt x="36" y="22"/>
                    </a:lnTo>
                    <a:lnTo>
                      <a:pt x="36" y="21"/>
                    </a:lnTo>
                    <a:lnTo>
                      <a:pt x="35" y="21"/>
                    </a:lnTo>
                    <a:lnTo>
                      <a:pt x="34" y="21"/>
                    </a:lnTo>
                    <a:lnTo>
                      <a:pt x="34" y="20"/>
                    </a:lnTo>
                    <a:lnTo>
                      <a:pt x="33" y="20"/>
                    </a:lnTo>
                    <a:lnTo>
                      <a:pt x="32" y="21"/>
                    </a:lnTo>
                    <a:lnTo>
                      <a:pt x="31" y="21"/>
                    </a:lnTo>
                    <a:lnTo>
                      <a:pt x="31" y="20"/>
                    </a:lnTo>
                    <a:lnTo>
                      <a:pt x="30" y="20"/>
                    </a:lnTo>
                    <a:lnTo>
                      <a:pt x="29" y="20"/>
                    </a:lnTo>
                    <a:lnTo>
                      <a:pt x="28" y="20"/>
                    </a:lnTo>
                    <a:lnTo>
                      <a:pt x="28" y="19"/>
                    </a:lnTo>
                    <a:lnTo>
                      <a:pt x="27" y="19"/>
                    </a:lnTo>
                    <a:lnTo>
                      <a:pt x="27" y="18"/>
                    </a:lnTo>
                    <a:lnTo>
                      <a:pt x="26" y="17"/>
                    </a:lnTo>
                    <a:lnTo>
                      <a:pt x="25" y="17"/>
                    </a:lnTo>
                    <a:lnTo>
                      <a:pt x="25" y="18"/>
                    </a:lnTo>
                    <a:lnTo>
                      <a:pt x="26" y="18"/>
                    </a:lnTo>
                    <a:lnTo>
                      <a:pt x="25" y="18"/>
                    </a:lnTo>
                    <a:lnTo>
                      <a:pt x="24" y="18"/>
                    </a:lnTo>
                    <a:lnTo>
                      <a:pt x="23" y="17"/>
                    </a:lnTo>
                    <a:lnTo>
                      <a:pt x="22" y="17"/>
                    </a:lnTo>
                    <a:lnTo>
                      <a:pt x="21" y="17"/>
                    </a:lnTo>
                    <a:lnTo>
                      <a:pt x="21" y="16"/>
                    </a:lnTo>
                    <a:lnTo>
                      <a:pt x="20" y="16"/>
                    </a:lnTo>
                    <a:lnTo>
                      <a:pt x="21" y="15"/>
                    </a:lnTo>
                    <a:lnTo>
                      <a:pt x="22" y="15"/>
                    </a:lnTo>
                    <a:lnTo>
                      <a:pt x="22" y="14"/>
                    </a:lnTo>
                    <a:lnTo>
                      <a:pt x="22" y="13"/>
                    </a:lnTo>
                    <a:lnTo>
                      <a:pt x="21" y="13"/>
                    </a:lnTo>
                    <a:lnTo>
                      <a:pt x="20" y="13"/>
                    </a:lnTo>
                    <a:lnTo>
                      <a:pt x="20" y="12"/>
                    </a:lnTo>
                    <a:lnTo>
                      <a:pt x="19" y="12"/>
                    </a:lnTo>
                    <a:lnTo>
                      <a:pt x="18" y="12"/>
                    </a:lnTo>
                    <a:lnTo>
                      <a:pt x="18" y="13"/>
                    </a:lnTo>
                    <a:lnTo>
                      <a:pt x="17" y="13"/>
                    </a:lnTo>
                    <a:lnTo>
                      <a:pt x="17" y="12"/>
                    </a:lnTo>
                    <a:lnTo>
                      <a:pt x="17" y="11"/>
                    </a:lnTo>
                    <a:lnTo>
                      <a:pt x="17" y="10"/>
                    </a:lnTo>
                    <a:lnTo>
                      <a:pt x="17" y="9"/>
                    </a:lnTo>
                    <a:lnTo>
                      <a:pt x="17" y="8"/>
                    </a:lnTo>
                    <a:lnTo>
                      <a:pt x="17" y="7"/>
                    </a:lnTo>
                    <a:lnTo>
                      <a:pt x="16" y="7"/>
                    </a:lnTo>
                    <a:lnTo>
                      <a:pt x="16" y="6"/>
                    </a:lnTo>
                    <a:lnTo>
                      <a:pt x="16" y="5"/>
                    </a:lnTo>
                    <a:lnTo>
                      <a:pt x="16" y="4"/>
                    </a:lnTo>
                    <a:lnTo>
                      <a:pt x="16" y="3"/>
                    </a:lnTo>
                    <a:lnTo>
                      <a:pt x="16" y="2"/>
                    </a:lnTo>
                    <a:lnTo>
                      <a:pt x="15" y="2"/>
                    </a:lnTo>
                    <a:lnTo>
                      <a:pt x="15" y="1"/>
                    </a:lnTo>
                    <a:lnTo>
                      <a:pt x="14" y="0"/>
                    </a:lnTo>
                    <a:lnTo>
                      <a:pt x="13" y="0"/>
                    </a:lnTo>
                    <a:lnTo>
                      <a:pt x="12" y="1"/>
                    </a:lnTo>
                    <a:lnTo>
                      <a:pt x="11" y="2"/>
                    </a:lnTo>
                    <a:lnTo>
                      <a:pt x="11" y="3"/>
                    </a:lnTo>
                    <a:lnTo>
                      <a:pt x="10" y="4"/>
                    </a:lnTo>
                    <a:lnTo>
                      <a:pt x="9" y="5"/>
                    </a:lnTo>
                    <a:lnTo>
                      <a:pt x="9" y="6"/>
                    </a:lnTo>
                    <a:lnTo>
                      <a:pt x="8" y="6"/>
                    </a:lnTo>
                    <a:lnTo>
                      <a:pt x="8" y="7"/>
                    </a:lnTo>
                    <a:lnTo>
                      <a:pt x="7" y="7"/>
                    </a:lnTo>
                    <a:lnTo>
                      <a:pt x="6" y="7"/>
                    </a:lnTo>
                    <a:lnTo>
                      <a:pt x="6" y="8"/>
                    </a:lnTo>
                    <a:lnTo>
                      <a:pt x="5" y="8"/>
                    </a:lnTo>
                    <a:lnTo>
                      <a:pt x="4" y="9"/>
                    </a:lnTo>
                    <a:lnTo>
                      <a:pt x="4" y="10"/>
                    </a:lnTo>
                    <a:lnTo>
                      <a:pt x="3" y="10"/>
                    </a:lnTo>
                    <a:lnTo>
                      <a:pt x="3" y="11"/>
                    </a:lnTo>
                    <a:lnTo>
                      <a:pt x="2" y="10"/>
                    </a:lnTo>
                    <a:lnTo>
                      <a:pt x="2" y="11"/>
                    </a:lnTo>
                    <a:lnTo>
                      <a:pt x="1" y="11"/>
                    </a:lnTo>
                    <a:lnTo>
                      <a:pt x="1" y="10"/>
                    </a:lnTo>
                    <a:lnTo>
                      <a:pt x="0" y="10"/>
                    </a:lnTo>
                    <a:lnTo>
                      <a:pt x="0" y="11"/>
                    </a:lnTo>
                    <a:lnTo>
                      <a:pt x="1" y="11"/>
                    </a:lnTo>
                    <a:lnTo>
                      <a:pt x="0" y="11"/>
                    </a:lnTo>
                    <a:lnTo>
                      <a:pt x="0" y="12"/>
                    </a:lnTo>
                    <a:lnTo>
                      <a:pt x="0" y="13"/>
                    </a:lnTo>
                    <a:lnTo>
                      <a:pt x="0" y="14"/>
                    </a:lnTo>
                    <a:lnTo>
                      <a:pt x="1" y="14"/>
                    </a:lnTo>
                    <a:lnTo>
                      <a:pt x="1" y="15"/>
                    </a:lnTo>
                    <a:lnTo>
                      <a:pt x="1" y="16"/>
                    </a:lnTo>
                    <a:lnTo>
                      <a:pt x="2" y="17"/>
                    </a:lnTo>
                    <a:lnTo>
                      <a:pt x="3" y="17"/>
                    </a:lnTo>
                    <a:lnTo>
                      <a:pt x="3" y="18"/>
                    </a:lnTo>
                    <a:lnTo>
                      <a:pt x="4" y="18"/>
                    </a:lnTo>
                    <a:lnTo>
                      <a:pt x="4" y="19"/>
                    </a:lnTo>
                    <a:lnTo>
                      <a:pt x="4" y="20"/>
                    </a:lnTo>
                    <a:lnTo>
                      <a:pt x="5" y="20"/>
                    </a:lnTo>
                    <a:lnTo>
                      <a:pt x="6" y="20"/>
                    </a:lnTo>
                    <a:lnTo>
                      <a:pt x="6" y="19"/>
                    </a:lnTo>
                    <a:lnTo>
                      <a:pt x="7" y="19"/>
                    </a:lnTo>
                    <a:lnTo>
                      <a:pt x="7" y="18"/>
                    </a:lnTo>
                    <a:lnTo>
                      <a:pt x="8" y="18"/>
                    </a:lnTo>
                    <a:lnTo>
                      <a:pt x="8" y="19"/>
                    </a:lnTo>
                    <a:lnTo>
                      <a:pt x="9" y="19"/>
                    </a:lnTo>
                    <a:lnTo>
                      <a:pt x="9" y="20"/>
                    </a:lnTo>
                    <a:lnTo>
                      <a:pt x="8" y="20"/>
                    </a:lnTo>
                    <a:lnTo>
                      <a:pt x="8" y="21"/>
                    </a:lnTo>
                    <a:lnTo>
                      <a:pt x="8" y="22"/>
                    </a:lnTo>
                    <a:lnTo>
                      <a:pt x="8" y="23"/>
                    </a:lnTo>
                    <a:lnTo>
                      <a:pt x="8" y="24"/>
                    </a:lnTo>
                    <a:lnTo>
                      <a:pt x="8" y="25"/>
                    </a:lnTo>
                    <a:lnTo>
                      <a:pt x="7" y="25"/>
                    </a:lnTo>
                    <a:lnTo>
                      <a:pt x="8" y="2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32" name="Sinaloa"/>
              <p:cNvSpPr>
                <a:spLocks noChangeAspect="1"/>
              </p:cNvSpPr>
              <p:nvPr/>
            </p:nvSpPr>
            <p:spPr bwMode="auto">
              <a:xfrm>
                <a:off x="851" y="1196"/>
                <a:ext cx="37" cy="43"/>
              </a:xfrm>
              <a:custGeom>
                <a:avLst/>
                <a:gdLst>
                  <a:gd name="T0" fmla="*/ 20 w 37"/>
                  <a:gd name="T1" fmla="*/ 12 h 43"/>
                  <a:gd name="T2" fmla="*/ 19 w 37"/>
                  <a:gd name="T3" fmla="*/ 10 h 43"/>
                  <a:gd name="T4" fmla="*/ 17 w 37"/>
                  <a:gd name="T5" fmla="*/ 9 h 43"/>
                  <a:gd name="T6" fmla="*/ 15 w 37"/>
                  <a:gd name="T7" fmla="*/ 8 h 43"/>
                  <a:gd name="T8" fmla="*/ 13 w 37"/>
                  <a:gd name="T9" fmla="*/ 4 h 43"/>
                  <a:gd name="T10" fmla="*/ 12 w 37"/>
                  <a:gd name="T11" fmla="*/ 2 h 43"/>
                  <a:gd name="T12" fmla="*/ 10 w 37"/>
                  <a:gd name="T13" fmla="*/ 1 h 43"/>
                  <a:gd name="T14" fmla="*/ 8 w 37"/>
                  <a:gd name="T15" fmla="*/ 0 h 43"/>
                  <a:gd name="T16" fmla="*/ 6 w 37"/>
                  <a:gd name="T17" fmla="*/ 2 h 43"/>
                  <a:gd name="T18" fmla="*/ 5 w 37"/>
                  <a:gd name="T19" fmla="*/ 4 h 43"/>
                  <a:gd name="T20" fmla="*/ 3 w 37"/>
                  <a:gd name="T21" fmla="*/ 6 h 43"/>
                  <a:gd name="T22" fmla="*/ 2 w 37"/>
                  <a:gd name="T23" fmla="*/ 8 h 43"/>
                  <a:gd name="T24" fmla="*/ 0 w 37"/>
                  <a:gd name="T25" fmla="*/ 11 h 43"/>
                  <a:gd name="T26" fmla="*/ 1 w 37"/>
                  <a:gd name="T27" fmla="*/ 14 h 43"/>
                  <a:gd name="T28" fmla="*/ 4 w 37"/>
                  <a:gd name="T29" fmla="*/ 14 h 43"/>
                  <a:gd name="T30" fmla="*/ 5 w 37"/>
                  <a:gd name="T31" fmla="*/ 15 h 43"/>
                  <a:gd name="T32" fmla="*/ 7 w 37"/>
                  <a:gd name="T33" fmla="*/ 17 h 43"/>
                  <a:gd name="T34" fmla="*/ 11 w 37"/>
                  <a:gd name="T35" fmla="*/ 17 h 43"/>
                  <a:gd name="T36" fmla="*/ 13 w 37"/>
                  <a:gd name="T37" fmla="*/ 20 h 43"/>
                  <a:gd name="T38" fmla="*/ 14 w 37"/>
                  <a:gd name="T39" fmla="*/ 23 h 43"/>
                  <a:gd name="T40" fmla="*/ 16 w 37"/>
                  <a:gd name="T41" fmla="*/ 26 h 43"/>
                  <a:gd name="T42" fmla="*/ 20 w 37"/>
                  <a:gd name="T43" fmla="*/ 29 h 43"/>
                  <a:gd name="T44" fmla="*/ 23 w 37"/>
                  <a:gd name="T45" fmla="*/ 31 h 43"/>
                  <a:gd name="T46" fmla="*/ 25 w 37"/>
                  <a:gd name="T47" fmla="*/ 34 h 43"/>
                  <a:gd name="T48" fmla="*/ 27 w 37"/>
                  <a:gd name="T49" fmla="*/ 36 h 43"/>
                  <a:gd name="T50" fmla="*/ 29 w 37"/>
                  <a:gd name="T51" fmla="*/ 39 h 43"/>
                  <a:gd name="T52" fmla="*/ 32 w 37"/>
                  <a:gd name="T53" fmla="*/ 42 h 43"/>
                  <a:gd name="T54" fmla="*/ 36 w 37"/>
                  <a:gd name="T55" fmla="*/ 43 h 43"/>
                  <a:gd name="T56" fmla="*/ 37 w 37"/>
                  <a:gd name="T57" fmla="*/ 41 h 43"/>
                  <a:gd name="T58" fmla="*/ 36 w 37"/>
                  <a:gd name="T59" fmla="*/ 39 h 43"/>
                  <a:gd name="T60" fmla="*/ 36 w 37"/>
                  <a:gd name="T61" fmla="*/ 38 h 43"/>
                  <a:gd name="T62" fmla="*/ 36 w 37"/>
                  <a:gd name="T63" fmla="*/ 37 h 43"/>
                  <a:gd name="T64" fmla="*/ 35 w 37"/>
                  <a:gd name="T65" fmla="*/ 35 h 43"/>
                  <a:gd name="T66" fmla="*/ 34 w 37"/>
                  <a:gd name="T67" fmla="*/ 33 h 43"/>
                  <a:gd name="T68" fmla="*/ 32 w 37"/>
                  <a:gd name="T69" fmla="*/ 32 h 43"/>
                  <a:gd name="T70" fmla="*/ 32 w 37"/>
                  <a:gd name="T71" fmla="*/ 29 h 43"/>
                  <a:gd name="T72" fmla="*/ 31 w 37"/>
                  <a:gd name="T73" fmla="*/ 27 h 43"/>
                  <a:gd name="T74" fmla="*/ 29 w 37"/>
                  <a:gd name="T75" fmla="*/ 25 h 43"/>
                  <a:gd name="T76" fmla="*/ 26 w 37"/>
                  <a:gd name="T77" fmla="*/ 26 h 43"/>
                  <a:gd name="T78" fmla="*/ 25 w 37"/>
                  <a:gd name="T79" fmla="*/ 24 h 43"/>
                  <a:gd name="T80" fmla="*/ 24 w 37"/>
                  <a:gd name="T81" fmla="*/ 22 h 43"/>
                  <a:gd name="T82" fmla="*/ 22 w 37"/>
                  <a:gd name="T83" fmla="*/ 21 h 43"/>
                  <a:gd name="T84" fmla="*/ 21 w 37"/>
                  <a:gd name="T85" fmla="*/ 19 h 43"/>
                  <a:gd name="T86" fmla="*/ 20 w 37"/>
                  <a:gd name="T87" fmla="*/ 16 h 43"/>
                  <a:gd name="T88" fmla="*/ 20 w 37"/>
                  <a:gd name="T89" fmla="*/ 13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7"/>
                  <a:gd name="T136" fmla="*/ 0 h 43"/>
                  <a:gd name="T137" fmla="*/ 37 w 37"/>
                  <a:gd name="T138" fmla="*/ 43 h 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7" h="43">
                    <a:moveTo>
                      <a:pt x="20" y="12"/>
                    </a:moveTo>
                    <a:lnTo>
                      <a:pt x="21" y="12"/>
                    </a:lnTo>
                    <a:lnTo>
                      <a:pt x="20" y="12"/>
                    </a:lnTo>
                    <a:lnTo>
                      <a:pt x="20" y="11"/>
                    </a:lnTo>
                    <a:lnTo>
                      <a:pt x="19" y="11"/>
                    </a:lnTo>
                    <a:lnTo>
                      <a:pt x="19" y="10"/>
                    </a:lnTo>
                    <a:lnTo>
                      <a:pt x="18" y="10"/>
                    </a:lnTo>
                    <a:lnTo>
                      <a:pt x="18" y="9"/>
                    </a:lnTo>
                    <a:lnTo>
                      <a:pt x="17" y="9"/>
                    </a:lnTo>
                    <a:lnTo>
                      <a:pt x="17" y="8"/>
                    </a:lnTo>
                    <a:lnTo>
                      <a:pt x="16" y="8"/>
                    </a:lnTo>
                    <a:lnTo>
                      <a:pt x="15" y="8"/>
                    </a:lnTo>
                    <a:lnTo>
                      <a:pt x="14" y="8"/>
                    </a:lnTo>
                    <a:lnTo>
                      <a:pt x="13" y="5"/>
                    </a:lnTo>
                    <a:lnTo>
                      <a:pt x="13" y="4"/>
                    </a:lnTo>
                    <a:lnTo>
                      <a:pt x="12" y="4"/>
                    </a:lnTo>
                    <a:lnTo>
                      <a:pt x="12" y="3"/>
                    </a:lnTo>
                    <a:lnTo>
                      <a:pt x="12" y="2"/>
                    </a:lnTo>
                    <a:lnTo>
                      <a:pt x="12" y="1"/>
                    </a:lnTo>
                    <a:lnTo>
                      <a:pt x="11" y="1"/>
                    </a:lnTo>
                    <a:lnTo>
                      <a:pt x="10" y="1"/>
                    </a:lnTo>
                    <a:lnTo>
                      <a:pt x="10" y="0"/>
                    </a:lnTo>
                    <a:lnTo>
                      <a:pt x="9" y="0"/>
                    </a:lnTo>
                    <a:lnTo>
                      <a:pt x="8" y="0"/>
                    </a:lnTo>
                    <a:lnTo>
                      <a:pt x="7" y="0"/>
                    </a:lnTo>
                    <a:lnTo>
                      <a:pt x="7" y="1"/>
                    </a:lnTo>
                    <a:lnTo>
                      <a:pt x="6" y="2"/>
                    </a:lnTo>
                    <a:lnTo>
                      <a:pt x="6" y="3"/>
                    </a:lnTo>
                    <a:lnTo>
                      <a:pt x="5" y="3"/>
                    </a:lnTo>
                    <a:lnTo>
                      <a:pt x="5" y="4"/>
                    </a:lnTo>
                    <a:lnTo>
                      <a:pt x="4" y="5"/>
                    </a:lnTo>
                    <a:lnTo>
                      <a:pt x="3" y="5"/>
                    </a:lnTo>
                    <a:lnTo>
                      <a:pt x="3" y="6"/>
                    </a:lnTo>
                    <a:lnTo>
                      <a:pt x="2" y="6"/>
                    </a:lnTo>
                    <a:lnTo>
                      <a:pt x="2" y="7"/>
                    </a:lnTo>
                    <a:lnTo>
                      <a:pt x="2" y="8"/>
                    </a:lnTo>
                    <a:lnTo>
                      <a:pt x="1" y="9"/>
                    </a:lnTo>
                    <a:lnTo>
                      <a:pt x="1" y="10"/>
                    </a:lnTo>
                    <a:lnTo>
                      <a:pt x="0" y="11"/>
                    </a:lnTo>
                    <a:lnTo>
                      <a:pt x="0" y="12"/>
                    </a:lnTo>
                    <a:lnTo>
                      <a:pt x="1" y="13"/>
                    </a:lnTo>
                    <a:lnTo>
                      <a:pt x="1" y="14"/>
                    </a:lnTo>
                    <a:lnTo>
                      <a:pt x="2" y="14"/>
                    </a:lnTo>
                    <a:lnTo>
                      <a:pt x="3" y="14"/>
                    </a:lnTo>
                    <a:lnTo>
                      <a:pt x="4" y="14"/>
                    </a:lnTo>
                    <a:lnTo>
                      <a:pt x="5" y="13"/>
                    </a:lnTo>
                    <a:lnTo>
                      <a:pt x="5" y="14"/>
                    </a:lnTo>
                    <a:lnTo>
                      <a:pt x="5" y="15"/>
                    </a:lnTo>
                    <a:lnTo>
                      <a:pt x="5" y="16"/>
                    </a:lnTo>
                    <a:lnTo>
                      <a:pt x="6" y="17"/>
                    </a:lnTo>
                    <a:lnTo>
                      <a:pt x="7" y="17"/>
                    </a:lnTo>
                    <a:lnTo>
                      <a:pt x="8" y="18"/>
                    </a:lnTo>
                    <a:lnTo>
                      <a:pt x="10" y="18"/>
                    </a:lnTo>
                    <a:lnTo>
                      <a:pt x="11" y="17"/>
                    </a:lnTo>
                    <a:lnTo>
                      <a:pt x="11" y="18"/>
                    </a:lnTo>
                    <a:lnTo>
                      <a:pt x="12" y="19"/>
                    </a:lnTo>
                    <a:lnTo>
                      <a:pt x="13" y="20"/>
                    </a:lnTo>
                    <a:lnTo>
                      <a:pt x="14" y="20"/>
                    </a:lnTo>
                    <a:lnTo>
                      <a:pt x="14" y="22"/>
                    </a:lnTo>
                    <a:lnTo>
                      <a:pt x="14" y="23"/>
                    </a:lnTo>
                    <a:lnTo>
                      <a:pt x="14" y="24"/>
                    </a:lnTo>
                    <a:lnTo>
                      <a:pt x="15" y="25"/>
                    </a:lnTo>
                    <a:lnTo>
                      <a:pt x="16" y="26"/>
                    </a:lnTo>
                    <a:lnTo>
                      <a:pt x="18" y="27"/>
                    </a:lnTo>
                    <a:lnTo>
                      <a:pt x="19" y="28"/>
                    </a:lnTo>
                    <a:lnTo>
                      <a:pt x="20" y="29"/>
                    </a:lnTo>
                    <a:lnTo>
                      <a:pt x="21" y="29"/>
                    </a:lnTo>
                    <a:lnTo>
                      <a:pt x="22" y="30"/>
                    </a:lnTo>
                    <a:lnTo>
                      <a:pt x="23" y="31"/>
                    </a:lnTo>
                    <a:lnTo>
                      <a:pt x="24" y="32"/>
                    </a:lnTo>
                    <a:lnTo>
                      <a:pt x="24" y="33"/>
                    </a:lnTo>
                    <a:lnTo>
                      <a:pt x="25" y="34"/>
                    </a:lnTo>
                    <a:lnTo>
                      <a:pt x="26" y="34"/>
                    </a:lnTo>
                    <a:lnTo>
                      <a:pt x="26" y="35"/>
                    </a:lnTo>
                    <a:lnTo>
                      <a:pt x="27" y="36"/>
                    </a:lnTo>
                    <a:lnTo>
                      <a:pt x="27" y="37"/>
                    </a:lnTo>
                    <a:lnTo>
                      <a:pt x="28" y="38"/>
                    </a:lnTo>
                    <a:lnTo>
                      <a:pt x="29" y="39"/>
                    </a:lnTo>
                    <a:lnTo>
                      <a:pt x="30" y="40"/>
                    </a:lnTo>
                    <a:lnTo>
                      <a:pt x="31" y="41"/>
                    </a:lnTo>
                    <a:lnTo>
                      <a:pt x="32" y="42"/>
                    </a:lnTo>
                    <a:lnTo>
                      <a:pt x="34" y="43"/>
                    </a:lnTo>
                    <a:lnTo>
                      <a:pt x="35" y="43"/>
                    </a:lnTo>
                    <a:lnTo>
                      <a:pt x="36" y="43"/>
                    </a:lnTo>
                    <a:lnTo>
                      <a:pt x="37" y="43"/>
                    </a:lnTo>
                    <a:lnTo>
                      <a:pt x="37" y="42"/>
                    </a:lnTo>
                    <a:lnTo>
                      <a:pt x="37" y="41"/>
                    </a:lnTo>
                    <a:lnTo>
                      <a:pt x="36" y="41"/>
                    </a:lnTo>
                    <a:lnTo>
                      <a:pt x="36" y="40"/>
                    </a:lnTo>
                    <a:lnTo>
                      <a:pt x="36" y="39"/>
                    </a:lnTo>
                    <a:lnTo>
                      <a:pt x="37" y="39"/>
                    </a:lnTo>
                    <a:lnTo>
                      <a:pt x="36" y="39"/>
                    </a:lnTo>
                    <a:lnTo>
                      <a:pt x="36" y="38"/>
                    </a:lnTo>
                    <a:lnTo>
                      <a:pt x="37" y="38"/>
                    </a:lnTo>
                    <a:lnTo>
                      <a:pt x="37" y="37"/>
                    </a:lnTo>
                    <a:lnTo>
                      <a:pt x="36" y="37"/>
                    </a:lnTo>
                    <a:lnTo>
                      <a:pt x="35" y="37"/>
                    </a:lnTo>
                    <a:lnTo>
                      <a:pt x="35" y="36"/>
                    </a:lnTo>
                    <a:lnTo>
                      <a:pt x="35" y="35"/>
                    </a:lnTo>
                    <a:lnTo>
                      <a:pt x="34" y="35"/>
                    </a:lnTo>
                    <a:lnTo>
                      <a:pt x="34" y="34"/>
                    </a:lnTo>
                    <a:lnTo>
                      <a:pt x="34" y="33"/>
                    </a:lnTo>
                    <a:lnTo>
                      <a:pt x="33" y="33"/>
                    </a:lnTo>
                    <a:lnTo>
                      <a:pt x="33" y="32"/>
                    </a:lnTo>
                    <a:lnTo>
                      <a:pt x="32" y="32"/>
                    </a:lnTo>
                    <a:lnTo>
                      <a:pt x="32" y="31"/>
                    </a:lnTo>
                    <a:lnTo>
                      <a:pt x="32" y="30"/>
                    </a:lnTo>
                    <a:lnTo>
                      <a:pt x="32" y="29"/>
                    </a:lnTo>
                    <a:lnTo>
                      <a:pt x="32" y="28"/>
                    </a:lnTo>
                    <a:lnTo>
                      <a:pt x="31" y="28"/>
                    </a:lnTo>
                    <a:lnTo>
                      <a:pt x="31" y="27"/>
                    </a:lnTo>
                    <a:lnTo>
                      <a:pt x="31" y="26"/>
                    </a:lnTo>
                    <a:lnTo>
                      <a:pt x="30" y="26"/>
                    </a:lnTo>
                    <a:lnTo>
                      <a:pt x="29" y="25"/>
                    </a:lnTo>
                    <a:lnTo>
                      <a:pt x="28" y="25"/>
                    </a:lnTo>
                    <a:lnTo>
                      <a:pt x="27" y="26"/>
                    </a:lnTo>
                    <a:lnTo>
                      <a:pt x="26" y="26"/>
                    </a:lnTo>
                    <a:lnTo>
                      <a:pt x="25" y="26"/>
                    </a:lnTo>
                    <a:lnTo>
                      <a:pt x="25" y="25"/>
                    </a:lnTo>
                    <a:lnTo>
                      <a:pt x="25" y="24"/>
                    </a:lnTo>
                    <a:lnTo>
                      <a:pt x="25" y="23"/>
                    </a:lnTo>
                    <a:lnTo>
                      <a:pt x="24" y="23"/>
                    </a:lnTo>
                    <a:lnTo>
                      <a:pt x="24" y="22"/>
                    </a:lnTo>
                    <a:lnTo>
                      <a:pt x="24" y="21"/>
                    </a:lnTo>
                    <a:lnTo>
                      <a:pt x="23" y="21"/>
                    </a:lnTo>
                    <a:lnTo>
                      <a:pt x="22" y="21"/>
                    </a:lnTo>
                    <a:lnTo>
                      <a:pt x="22" y="20"/>
                    </a:lnTo>
                    <a:lnTo>
                      <a:pt x="21" y="20"/>
                    </a:lnTo>
                    <a:lnTo>
                      <a:pt x="21" y="19"/>
                    </a:lnTo>
                    <a:lnTo>
                      <a:pt x="21" y="18"/>
                    </a:lnTo>
                    <a:lnTo>
                      <a:pt x="20" y="17"/>
                    </a:lnTo>
                    <a:lnTo>
                      <a:pt x="20" y="16"/>
                    </a:lnTo>
                    <a:lnTo>
                      <a:pt x="20" y="15"/>
                    </a:lnTo>
                    <a:lnTo>
                      <a:pt x="20" y="14"/>
                    </a:lnTo>
                    <a:lnTo>
                      <a:pt x="20" y="13"/>
                    </a:lnTo>
                    <a:lnTo>
                      <a:pt x="20"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1133" name="Sonora"/>
              <p:cNvGrpSpPr>
                <a:grpSpLocks noChangeAspect="1"/>
              </p:cNvGrpSpPr>
              <p:nvPr/>
            </p:nvGrpSpPr>
            <p:grpSpPr bwMode="auto">
              <a:xfrm>
                <a:off x="799" y="1139"/>
                <a:ext cx="59" cy="63"/>
                <a:chOff x="799" y="1139"/>
                <a:chExt cx="59" cy="63"/>
              </a:xfrm>
            </p:grpSpPr>
            <p:sp>
              <p:nvSpPr>
                <p:cNvPr id="21142" name="D33"/>
                <p:cNvSpPr>
                  <a:spLocks noChangeAspect="1"/>
                </p:cNvSpPr>
                <p:nvPr/>
              </p:nvSpPr>
              <p:spPr bwMode="auto">
                <a:xfrm>
                  <a:off x="799" y="1139"/>
                  <a:ext cx="59" cy="63"/>
                </a:xfrm>
                <a:custGeom>
                  <a:avLst/>
                  <a:gdLst>
                    <a:gd name="T0" fmla="*/ 50 w 59"/>
                    <a:gd name="T1" fmla="*/ 13 h 63"/>
                    <a:gd name="T2" fmla="*/ 46 w 59"/>
                    <a:gd name="T3" fmla="*/ 13 h 63"/>
                    <a:gd name="T4" fmla="*/ 42 w 59"/>
                    <a:gd name="T5" fmla="*/ 13 h 63"/>
                    <a:gd name="T6" fmla="*/ 38 w 59"/>
                    <a:gd name="T7" fmla="*/ 13 h 63"/>
                    <a:gd name="T8" fmla="*/ 35 w 59"/>
                    <a:gd name="T9" fmla="*/ 13 h 63"/>
                    <a:gd name="T10" fmla="*/ 32 w 59"/>
                    <a:gd name="T11" fmla="*/ 12 h 63"/>
                    <a:gd name="T12" fmla="*/ 29 w 59"/>
                    <a:gd name="T13" fmla="*/ 11 h 63"/>
                    <a:gd name="T14" fmla="*/ 26 w 59"/>
                    <a:gd name="T15" fmla="*/ 10 h 63"/>
                    <a:gd name="T16" fmla="*/ 23 w 59"/>
                    <a:gd name="T17" fmla="*/ 9 h 63"/>
                    <a:gd name="T18" fmla="*/ 21 w 59"/>
                    <a:gd name="T19" fmla="*/ 7 h 63"/>
                    <a:gd name="T20" fmla="*/ 18 w 59"/>
                    <a:gd name="T21" fmla="*/ 6 h 63"/>
                    <a:gd name="T22" fmla="*/ 14 w 59"/>
                    <a:gd name="T23" fmla="*/ 5 h 63"/>
                    <a:gd name="T24" fmla="*/ 11 w 59"/>
                    <a:gd name="T25" fmla="*/ 4 h 63"/>
                    <a:gd name="T26" fmla="*/ 8 w 59"/>
                    <a:gd name="T27" fmla="*/ 3 h 63"/>
                    <a:gd name="T28" fmla="*/ 5 w 59"/>
                    <a:gd name="T29" fmla="*/ 1 h 63"/>
                    <a:gd name="T30" fmla="*/ 2 w 59"/>
                    <a:gd name="T31" fmla="*/ 0 h 63"/>
                    <a:gd name="T32" fmla="*/ 0 w 59"/>
                    <a:gd name="T33" fmla="*/ 3 h 63"/>
                    <a:gd name="T34" fmla="*/ 1 w 59"/>
                    <a:gd name="T35" fmla="*/ 7 h 63"/>
                    <a:gd name="T36" fmla="*/ 5 w 59"/>
                    <a:gd name="T37" fmla="*/ 10 h 63"/>
                    <a:gd name="T38" fmla="*/ 9 w 59"/>
                    <a:gd name="T39" fmla="*/ 12 h 63"/>
                    <a:gd name="T40" fmla="*/ 12 w 59"/>
                    <a:gd name="T41" fmla="*/ 12 h 63"/>
                    <a:gd name="T42" fmla="*/ 16 w 59"/>
                    <a:gd name="T43" fmla="*/ 14 h 63"/>
                    <a:gd name="T44" fmla="*/ 18 w 59"/>
                    <a:gd name="T45" fmla="*/ 17 h 63"/>
                    <a:gd name="T46" fmla="*/ 19 w 59"/>
                    <a:gd name="T47" fmla="*/ 21 h 63"/>
                    <a:gd name="T48" fmla="*/ 21 w 59"/>
                    <a:gd name="T49" fmla="*/ 25 h 63"/>
                    <a:gd name="T50" fmla="*/ 23 w 59"/>
                    <a:gd name="T51" fmla="*/ 30 h 63"/>
                    <a:gd name="T52" fmla="*/ 25 w 59"/>
                    <a:gd name="T53" fmla="*/ 34 h 63"/>
                    <a:gd name="T54" fmla="*/ 27 w 59"/>
                    <a:gd name="T55" fmla="*/ 37 h 63"/>
                    <a:gd name="T56" fmla="*/ 29 w 59"/>
                    <a:gd name="T57" fmla="*/ 40 h 63"/>
                    <a:gd name="T58" fmla="*/ 32 w 59"/>
                    <a:gd name="T59" fmla="*/ 43 h 63"/>
                    <a:gd name="T60" fmla="*/ 36 w 59"/>
                    <a:gd name="T61" fmla="*/ 47 h 63"/>
                    <a:gd name="T62" fmla="*/ 40 w 59"/>
                    <a:gd name="T63" fmla="*/ 48 h 63"/>
                    <a:gd name="T64" fmla="*/ 41 w 59"/>
                    <a:gd name="T65" fmla="*/ 51 h 63"/>
                    <a:gd name="T66" fmla="*/ 42 w 59"/>
                    <a:gd name="T67" fmla="*/ 54 h 63"/>
                    <a:gd name="T68" fmla="*/ 46 w 59"/>
                    <a:gd name="T69" fmla="*/ 56 h 63"/>
                    <a:gd name="T70" fmla="*/ 49 w 59"/>
                    <a:gd name="T71" fmla="*/ 60 h 63"/>
                    <a:gd name="T72" fmla="*/ 53 w 59"/>
                    <a:gd name="T73" fmla="*/ 61 h 63"/>
                    <a:gd name="T74" fmla="*/ 55 w 59"/>
                    <a:gd name="T75" fmla="*/ 63 h 63"/>
                    <a:gd name="T76" fmla="*/ 57 w 59"/>
                    <a:gd name="T77" fmla="*/ 60 h 63"/>
                    <a:gd name="T78" fmla="*/ 59 w 59"/>
                    <a:gd name="T79" fmla="*/ 57 h 63"/>
                    <a:gd name="T80" fmla="*/ 57 w 59"/>
                    <a:gd name="T81" fmla="*/ 54 h 63"/>
                    <a:gd name="T82" fmla="*/ 56 w 59"/>
                    <a:gd name="T83" fmla="*/ 51 h 63"/>
                    <a:gd name="T84" fmla="*/ 54 w 59"/>
                    <a:gd name="T85" fmla="*/ 49 h 63"/>
                    <a:gd name="T86" fmla="*/ 53 w 59"/>
                    <a:gd name="T87" fmla="*/ 46 h 63"/>
                    <a:gd name="T88" fmla="*/ 55 w 59"/>
                    <a:gd name="T89" fmla="*/ 45 h 63"/>
                    <a:gd name="T90" fmla="*/ 57 w 59"/>
                    <a:gd name="T91" fmla="*/ 43 h 63"/>
                    <a:gd name="T92" fmla="*/ 57 w 59"/>
                    <a:gd name="T93" fmla="*/ 39 h 63"/>
                    <a:gd name="T94" fmla="*/ 56 w 59"/>
                    <a:gd name="T95" fmla="*/ 36 h 63"/>
                    <a:gd name="T96" fmla="*/ 57 w 59"/>
                    <a:gd name="T97" fmla="*/ 32 h 63"/>
                    <a:gd name="T98" fmla="*/ 57 w 59"/>
                    <a:gd name="T99" fmla="*/ 27 h 63"/>
                    <a:gd name="T100" fmla="*/ 56 w 59"/>
                    <a:gd name="T101" fmla="*/ 22 h 63"/>
                    <a:gd name="T102" fmla="*/ 54 w 59"/>
                    <a:gd name="T103" fmla="*/ 18 h 63"/>
                    <a:gd name="T104" fmla="*/ 53 w 59"/>
                    <a:gd name="T105" fmla="*/ 1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9"/>
                    <a:gd name="T160" fmla="*/ 0 h 63"/>
                    <a:gd name="T161" fmla="*/ 59 w 59"/>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9" h="63">
                      <a:moveTo>
                        <a:pt x="53" y="13"/>
                      </a:moveTo>
                      <a:lnTo>
                        <a:pt x="52" y="13"/>
                      </a:lnTo>
                      <a:lnTo>
                        <a:pt x="51" y="13"/>
                      </a:lnTo>
                      <a:lnTo>
                        <a:pt x="50" y="13"/>
                      </a:lnTo>
                      <a:lnTo>
                        <a:pt x="49" y="13"/>
                      </a:lnTo>
                      <a:lnTo>
                        <a:pt x="48" y="13"/>
                      </a:lnTo>
                      <a:lnTo>
                        <a:pt x="47" y="13"/>
                      </a:lnTo>
                      <a:lnTo>
                        <a:pt x="46" y="13"/>
                      </a:lnTo>
                      <a:lnTo>
                        <a:pt x="45" y="13"/>
                      </a:lnTo>
                      <a:lnTo>
                        <a:pt x="44" y="13"/>
                      </a:lnTo>
                      <a:lnTo>
                        <a:pt x="43" y="13"/>
                      </a:lnTo>
                      <a:lnTo>
                        <a:pt x="42" y="13"/>
                      </a:lnTo>
                      <a:lnTo>
                        <a:pt x="41" y="13"/>
                      </a:lnTo>
                      <a:lnTo>
                        <a:pt x="40" y="13"/>
                      </a:lnTo>
                      <a:lnTo>
                        <a:pt x="39" y="13"/>
                      </a:lnTo>
                      <a:lnTo>
                        <a:pt x="38" y="13"/>
                      </a:lnTo>
                      <a:lnTo>
                        <a:pt x="37" y="13"/>
                      </a:lnTo>
                      <a:lnTo>
                        <a:pt x="37" y="14"/>
                      </a:lnTo>
                      <a:lnTo>
                        <a:pt x="36" y="13"/>
                      </a:lnTo>
                      <a:lnTo>
                        <a:pt x="35" y="13"/>
                      </a:lnTo>
                      <a:lnTo>
                        <a:pt x="34" y="13"/>
                      </a:lnTo>
                      <a:lnTo>
                        <a:pt x="34" y="12"/>
                      </a:lnTo>
                      <a:lnTo>
                        <a:pt x="33" y="12"/>
                      </a:lnTo>
                      <a:lnTo>
                        <a:pt x="32" y="12"/>
                      </a:lnTo>
                      <a:lnTo>
                        <a:pt x="31" y="12"/>
                      </a:lnTo>
                      <a:lnTo>
                        <a:pt x="31" y="11"/>
                      </a:lnTo>
                      <a:lnTo>
                        <a:pt x="30" y="11"/>
                      </a:lnTo>
                      <a:lnTo>
                        <a:pt x="29" y="11"/>
                      </a:lnTo>
                      <a:lnTo>
                        <a:pt x="29" y="10"/>
                      </a:lnTo>
                      <a:lnTo>
                        <a:pt x="28" y="10"/>
                      </a:lnTo>
                      <a:lnTo>
                        <a:pt x="27" y="10"/>
                      </a:lnTo>
                      <a:lnTo>
                        <a:pt x="26" y="10"/>
                      </a:lnTo>
                      <a:lnTo>
                        <a:pt x="26" y="9"/>
                      </a:lnTo>
                      <a:lnTo>
                        <a:pt x="25" y="9"/>
                      </a:lnTo>
                      <a:lnTo>
                        <a:pt x="24" y="9"/>
                      </a:lnTo>
                      <a:lnTo>
                        <a:pt x="23" y="9"/>
                      </a:lnTo>
                      <a:lnTo>
                        <a:pt x="23" y="8"/>
                      </a:lnTo>
                      <a:lnTo>
                        <a:pt x="22" y="8"/>
                      </a:lnTo>
                      <a:lnTo>
                        <a:pt x="21" y="8"/>
                      </a:lnTo>
                      <a:lnTo>
                        <a:pt x="21" y="7"/>
                      </a:lnTo>
                      <a:lnTo>
                        <a:pt x="20" y="7"/>
                      </a:lnTo>
                      <a:lnTo>
                        <a:pt x="19" y="7"/>
                      </a:lnTo>
                      <a:lnTo>
                        <a:pt x="18" y="7"/>
                      </a:lnTo>
                      <a:lnTo>
                        <a:pt x="18" y="6"/>
                      </a:lnTo>
                      <a:lnTo>
                        <a:pt x="17" y="6"/>
                      </a:lnTo>
                      <a:lnTo>
                        <a:pt x="16" y="6"/>
                      </a:lnTo>
                      <a:lnTo>
                        <a:pt x="15" y="5"/>
                      </a:lnTo>
                      <a:lnTo>
                        <a:pt x="14" y="5"/>
                      </a:lnTo>
                      <a:lnTo>
                        <a:pt x="13" y="5"/>
                      </a:lnTo>
                      <a:lnTo>
                        <a:pt x="13" y="4"/>
                      </a:lnTo>
                      <a:lnTo>
                        <a:pt x="12" y="4"/>
                      </a:lnTo>
                      <a:lnTo>
                        <a:pt x="11" y="4"/>
                      </a:lnTo>
                      <a:lnTo>
                        <a:pt x="10" y="4"/>
                      </a:lnTo>
                      <a:lnTo>
                        <a:pt x="10" y="3"/>
                      </a:lnTo>
                      <a:lnTo>
                        <a:pt x="9" y="3"/>
                      </a:lnTo>
                      <a:lnTo>
                        <a:pt x="8" y="3"/>
                      </a:lnTo>
                      <a:lnTo>
                        <a:pt x="7" y="2"/>
                      </a:lnTo>
                      <a:lnTo>
                        <a:pt x="6" y="2"/>
                      </a:lnTo>
                      <a:lnTo>
                        <a:pt x="5" y="2"/>
                      </a:lnTo>
                      <a:lnTo>
                        <a:pt x="5" y="1"/>
                      </a:lnTo>
                      <a:lnTo>
                        <a:pt x="4" y="1"/>
                      </a:lnTo>
                      <a:lnTo>
                        <a:pt x="3" y="1"/>
                      </a:lnTo>
                      <a:lnTo>
                        <a:pt x="2" y="1"/>
                      </a:lnTo>
                      <a:lnTo>
                        <a:pt x="2" y="0"/>
                      </a:lnTo>
                      <a:lnTo>
                        <a:pt x="1" y="0"/>
                      </a:lnTo>
                      <a:lnTo>
                        <a:pt x="1" y="1"/>
                      </a:lnTo>
                      <a:lnTo>
                        <a:pt x="1" y="2"/>
                      </a:lnTo>
                      <a:lnTo>
                        <a:pt x="0" y="3"/>
                      </a:lnTo>
                      <a:lnTo>
                        <a:pt x="0" y="4"/>
                      </a:lnTo>
                      <a:lnTo>
                        <a:pt x="0" y="5"/>
                      </a:lnTo>
                      <a:lnTo>
                        <a:pt x="1" y="6"/>
                      </a:lnTo>
                      <a:lnTo>
                        <a:pt x="1" y="7"/>
                      </a:lnTo>
                      <a:lnTo>
                        <a:pt x="2" y="8"/>
                      </a:lnTo>
                      <a:lnTo>
                        <a:pt x="3" y="8"/>
                      </a:lnTo>
                      <a:lnTo>
                        <a:pt x="4" y="9"/>
                      </a:lnTo>
                      <a:lnTo>
                        <a:pt x="5" y="10"/>
                      </a:lnTo>
                      <a:lnTo>
                        <a:pt x="6" y="10"/>
                      </a:lnTo>
                      <a:lnTo>
                        <a:pt x="7" y="11"/>
                      </a:lnTo>
                      <a:lnTo>
                        <a:pt x="8" y="11"/>
                      </a:lnTo>
                      <a:lnTo>
                        <a:pt x="9" y="12"/>
                      </a:lnTo>
                      <a:lnTo>
                        <a:pt x="10" y="12"/>
                      </a:lnTo>
                      <a:lnTo>
                        <a:pt x="10" y="11"/>
                      </a:lnTo>
                      <a:lnTo>
                        <a:pt x="11" y="11"/>
                      </a:lnTo>
                      <a:lnTo>
                        <a:pt x="12" y="12"/>
                      </a:lnTo>
                      <a:lnTo>
                        <a:pt x="13" y="12"/>
                      </a:lnTo>
                      <a:lnTo>
                        <a:pt x="13" y="13"/>
                      </a:lnTo>
                      <a:lnTo>
                        <a:pt x="15" y="14"/>
                      </a:lnTo>
                      <a:lnTo>
                        <a:pt x="16" y="14"/>
                      </a:lnTo>
                      <a:lnTo>
                        <a:pt x="17" y="14"/>
                      </a:lnTo>
                      <a:lnTo>
                        <a:pt x="17" y="15"/>
                      </a:lnTo>
                      <a:lnTo>
                        <a:pt x="18" y="16"/>
                      </a:lnTo>
                      <a:lnTo>
                        <a:pt x="18" y="17"/>
                      </a:lnTo>
                      <a:lnTo>
                        <a:pt x="18" y="18"/>
                      </a:lnTo>
                      <a:lnTo>
                        <a:pt x="18" y="19"/>
                      </a:lnTo>
                      <a:lnTo>
                        <a:pt x="18" y="20"/>
                      </a:lnTo>
                      <a:lnTo>
                        <a:pt x="19" y="21"/>
                      </a:lnTo>
                      <a:lnTo>
                        <a:pt x="20" y="22"/>
                      </a:lnTo>
                      <a:lnTo>
                        <a:pt x="20" y="23"/>
                      </a:lnTo>
                      <a:lnTo>
                        <a:pt x="20" y="24"/>
                      </a:lnTo>
                      <a:lnTo>
                        <a:pt x="21" y="25"/>
                      </a:lnTo>
                      <a:lnTo>
                        <a:pt x="21" y="27"/>
                      </a:lnTo>
                      <a:lnTo>
                        <a:pt x="22" y="28"/>
                      </a:lnTo>
                      <a:lnTo>
                        <a:pt x="23" y="29"/>
                      </a:lnTo>
                      <a:lnTo>
                        <a:pt x="23" y="30"/>
                      </a:lnTo>
                      <a:lnTo>
                        <a:pt x="24" y="31"/>
                      </a:lnTo>
                      <a:lnTo>
                        <a:pt x="24" y="32"/>
                      </a:lnTo>
                      <a:lnTo>
                        <a:pt x="24" y="33"/>
                      </a:lnTo>
                      <a:lnTo>
                        <a:pt x="25" y="34"/>
                      </a:lnTo>
                      <a:lnTo>
                        <a:pt x="26" y="34"/>
                      </a:lnTo>
                      <a:lnTo>
                        <a:pt x="26" y="35"/>
                      </a:lnTo>
                      <a:lnTo>
                        <a:pt x="27" y="36"/>
                      </a:lnTo>
                      <a:lnTo>
                        <a:pt x="27" y="37"/>
                      </a:lnTo>
                      <a:lnTo>
                        <a:pt x="28" y="38"/>
                      </a:lnTo>
                      <a:lnTo>
                        <a:pt x="29" y="38"/>
                      </a:lnTo>
                      <a:lnTo>
                        <a:pt x="29" y="39"/>
                      </a:lnTo>
                      <a:lnTo>
                        <a:pt x="29" y="40"/>
                      </a:lnTo>
                      <a:lnTo>
                        <a:pt x="30" y="41"/>
                      </a:lnTo>
                      <a:lnTo>
                        <a:pt x="31" y="42"/>
                      </a:lnTo>
                      <a:lnTo>
                        <a:pt x="32" y="42"/>
                      </a:lnTo>
                      <a:lnTo>
                        <a:pt x="32" y="43"/>
                      </a:lnTo>
                      <a:lnTo>
                        <a:pt x="33" y="43"/>
                      </a:lnTo>
                      <a:lnTo>
                        <a:pt x="34" y="45"/>
                      </a:lnTo>
                      <a:lnTo>
                        <a:pt x="35" y="46"/>
                      </a:lnTo>
                      <a:lnTo>
                        <a:pt x="36" y="47"/>
                      </a:lnTo>
                      <a:lnTo>
                        <a:pt x="37" y="47"/>
                      </a:lnTo>
                      <a:lnTo>
                        <a:pt x="38" y="47"/>
                      </a:lnTo>
                      <a:lnTo>
                        <a:pt x="39" y="47"/>
                      </a:lnTo>
                      <a:lnTo>
                        <a:pt x="40" y="48"/>
                      </a:lnTo>
                      <a:lnTo>
                        <a:pt x="41" y="48"/>
                      </a:lnTo>
                      <a:lnTo>
                        <a:pt x="41" y="49"/>
                      </a:lnTo>
                      <a:lnTo>
                        <a:pt x="41" y="50"/>
                      </a:lnTo>
                      <a:lnTo>
                        <a:pt x="41" y="51"/>
                      </a:lnTo>
                      <a:lnTo>
                        <a:pt x="41" y="52"/>
                      </a:lnTo>
                      <a:lnTo>
                        <a:pt x="41" y="53"/>
                      </a:lnTo>
                      <a:lnTo>
                        <a:pt x="42" y="53"/>
                      </a:lnTo>
                      <a:lnTo>
                        <a:pt x="42" y="54"/>
                      </a:lnTo>
                      <a:lnTo>
                        <a:pt x="43" y="55"/>
                      </a:lnTo>
                      <a:lnTo>
                        <a:pt x="44" y="55"/>
                      </a:lnTo>
                      <a:lnTo>
                        <a:pt x="45" y="56"/>
                      </a:lnTo>
                      <a:lnTo>
                        <a:pt x="46" y="56"/>
                      </a:lnTo>
                      <a:lnTo>
                        <a:pt x="47" y="57"/>
                      </a:lnTo>
                      <a:lnTo>
                        <a:pt x="47" y="58"/>
                      </a:lnTo>
                      <a:lnTo>
                        <a:pt x="48" y="59"/>
                      </a:lnTo>
                      <a:lnTo>
                        <a:pt x="49" y="60"/>
                      </a:lnTo>
                      <a:lnTo>
                        <a:pt x="50" y="60"/>
                      </a:lnTo>
                      <a:lnTo>
                        <a:pt x="51" y="60"/>
                      </a:lnTo>
                      <a:lnTo>
                        <a:pt x="52" y="60"/>
                      </a:lnTo>
                      <a:lnTo>
                        <a:pt x="53" y="61"/>
                      </a:lnTo>
                      <a:lnTo>
                        <a:pt x="53" y="62"/>
                      </a:lnTo>
                      <a:lnTo>
                        <a:pt x="53" y="63"/>
                      </a:lnTo>
                      <a:lnTo>
                        <a:pt x="54" y="63"/>
                      </a:lnTo>
                      <a:lnTo>
                        <a:pt x="55" y="63"/>
                      </a:lnTo>
                      <a:lnTo>
                        <a:pt x="55" y="62"/>
                      </a:lnTo>
                      <a:lnTo>
                        <a:pt x="56" y="62"/>
                      </a:lnTo>
                      <a:lnTo>
                        <a:pt x="57" y="61"/>
                      </a:lnTo>
                      <a:lnTo>
                        <a:pt x="57" y="60"/>
                      </a:lnTo>
                      <a:lnTo>
                        <a:pt x="58" y="60"/>
                      </a:lnTo>
                      <a:lnTo>
                        <a:pt x="58" y="59"/>
                      </a:lnTo>
                      <a:lnTo>
                        <a:pt x="59" y="58"/>
                      </a:lnTo>
                      <a:lnTo>
                        <a:pt x="59" y="57"/>
                      </a:lnTo>
                      <a:lnTo>
                        <a:pt x="58" y="57"/>
                      </a:lnTo>
                      <a:lnTo>
                        <a:pt x="57" y="56"/>
                      </a:lnTo>
                      <a:lnTo>
                        <a:pt x="57" y="55"/>
                      </a:lnTo>
                      <a:lnTo>
                        <a:pt x="57" y="54"/>
                      </a:lnTo>
                      <a:lnTo>
                        <a:pt x="57" y="53"/>
                      </a:lnTo>
                      <a:lnTo>
                        <a:pt x="57" y="52"/>
                      </a:lnTo>
                      <a:lnTo>
                        <a:pt x="56" y="52"/>
                      </a:lnTo>
                      <a:lnTo>
                        <a:pt x="56" y="51"/>
                      </a:lnTo>
                      <a:lnTo>
                        <a:pt x="56" y="50"/>
                      </a:lnTo>
                      <a:lnTo>
                        <a:pt x="55" y="50"/>
                      </a:lnTo>
                      <a:lnTo>
                        <a:pt x="54" y="50"/>
                      </a:lnTo>
                      <a:lnTo>
                        <a:pt x="54" y="49"/>
                      </a:lnTo>
                      <a:lnTo>
                        <a:pt x="54" y="48"/>
                      </a:lnTo>
                      <a:lnTo>
                        <a:pt x="53" y="48"/>
                      </a:lnTo>
                      <a:lnTo>
                        <a:pt x="53" y="47"/>
                      </a:lnTo>
                      <a:lnTo>
                        <a:pt x="53" y="46"/>
                      </a:lnTo>
                      <a:lnTo>
                        <a:pt x="52" y="46"/>
                      </a:lnTo>
                      <a:lnTo>
                        <a:pt x="53" y="45"/>
                      </a:lnTo>
                      <a:lnTo>
                        <a:pt x="54" y="45"/>
                      </a:lnTo>
                      <a:lnTo>
                        <a:pt x="55" y="45"/>
                      </a:lnTo>
                      <a:lnTo>
                        <a:pt x="56" y="45"/>
                      </a:lnTo>
                      <a:lnTo>
                        <a:pt x="57" y="45"/>
                      </a:lnTo>
                      <a:lnTo>
                        <a:pt x="57" y="44"/>
                      </a:lnTo>
                      <a:lnTo>
                        <a:pt x="57" y="43"/>
                      </a:lnTo>
                      <a:lnTo>
                        <a:pt x="57" y="42"/>
                      </a:lnTo>
                      <a:lnTo>
                        <a:pt x="57" y="41"/>
                      </a:lnTo>
                      <a:lnTo>
                        <a:pt x="57" y="40"/>
                      </a:lnTo>
                      <a:lnTo>
                        <a:pt x="57" y="39"/>
                      </a:lnTo>
                      <a:lnTo>
                        <a:pt x="57" y="38"/>
                      </a:lnTo>
                      <a:lnTo>
                        <a:pt x="57" y="37"/>
                      </a:lnTo>
                      <a:lnTo>
                        <a:pt x="56" y="37"/>
                      </a:lnTo>
                      <a:lnTo>
                        <a:pt x="56" y="36"/>
                      </a:lnTo>
                      <a:lnTo>
                        <a:pt x="56" y="35"/>
                      </a:lnTo>
                      <a:lnTo>
                        <a:pt x="56" y="34"/>
                      </a:lnTo>
                      <a:lnTo>
                        <a:pt x="57" y="33"/>
                      </a:lnTo>
                      <a:lnTo>
                        <a:pt x="57" y="32"/>
                      </a:lnTo>
                      <a:lnTo>
                        <a:pt x="57" y="31"/>
                      </a:lnTo>
                      <a:lnTo>
                        <a:pt x="57" y="30"/>
                      </a:lnTo>
                      <a:lnTo>
                        <a:pt x="57" y="29"/>
                      </a:lnTo>
                      <a:lnTo>
                        <a:pt x="57" y="27"/>
                      </a:lnTo>
                      <a:lnTo>
                        <a:pt x="57" y="26"/>
                      </a:lnTo>
                      <a:lnTo>
                        <a:pt x="57" y="24"/>
                      </a:lnTo>
                      <a:lnTo>
                        <a:pt x="56" y="23"/>
                      </a:lnTo>
                      <a:lnTo>
                        <a:pt x="56" y="22"/>
                      </a:lnTo>
                      <a:lnTo>
                        <a:pt x="56" y="21"/>
                      </a:lnTo>
                      <a:lnTo>
                        <a:pt x="55" y="20"/>
                      </a:lnTo>
                      <a:lnTo>
                        <a:pt x="55" y="19"/>
                      </a:lnTo>
                      <a:lnTo>
                        <a:pt x="54" y="18"/>
                      </a:lnTo>
                      <a:lnTo>
                        <a:pt x="54" y="16"/>
                      </a:lnTo>
                      <a:lnTo>
                        <a:pt x="54" y="15"/>
                      </a:lnTo>
                      <a:lnTo>
                        <a:pt x="54" y="13"/>
                      </a:lnTo>
                      <a:lnTo>
                        <a:pt x="53" y="1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3" name="D34"/>
                <p:cNvSpPr>
                  <a:spLocks noChangeAspect="1"/>
                </p:cNvSpPr>
                <p:nvPr/>
              </p:nvSpPr>
              <p:spPr bwMode="auto">
                <a:xfrm>
                  <a:off x="822" y="1174"/>
                  <a:ext cx="3" cy="4"/>
                </a:xfrm>
                <a:custGeom>
                  <a:avLst/>
                  <a:gdLst>
                    <a:gd name="T0" fmla="*/ 1 w 3"/>
                    <a:gd name="T1" fmla="*/ 0 h 4"/>
                    <a:gd name="T2" fmla="*/ 1 w 3"/>
                    <a:gd name="T3" fmla="*/ 1 h 4"/>
                    <a:gd name="T4" fmla="*/ 1 w 3"/>
                    <a:gd name="T5" fmla="*/ 2 h 4"/>
                    <a:gd name="T6" fmla="*/ 0 w 3"/>
                    <a:gd name="T7" fmla="*/ 3 h 4"/>
                    <a:gd name="T8" fmla="*/ 1 w 3"/>
                    <a:gd name="T9" fmla="*/ 4 h 4"/>
                    <a:gd name="T10" fmla="*/ 2 w 3"/>
                    <a:gd name="T11" fmla="*/ 4 h 4"/>
                    <a:gd name="T12" fmla="*/ 3 w 3"/>
                    <a:gd name="T13" fmla="*/ 4 h 4"/>
                    <a:gd name="T14" fmla="*/ 3 w 3"/>
                    <a:gd name="T15" fmla="*/ 3 h 4"/>
                    <a:gd name="T16" fmla="*/ 3 w 3"/>
                    <a:gd name="T17" fmla="*/ 2 h 4"/>
                    <a:gd name="T18" fmla="*/ 3 w 3"/>
                    <a:gd name="T19" fmla="*/ 1 h 4"/>
                    <a:gd name="T20" fmla="*/ 2 w 3"/>
                    <a:gd name="T21" fmla="*/ 0 h 4"/>
                    <a:gd name="T22" fmla="*/ 1 w 3"/>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1" y="0"/>
                      </a:moveTo>
                      <a:lnTo>
                        <a:pt x="1" y="1"/>
                      </a:lnTo>
                      <a:lnTo>
                        <a:pt x="1" y="2"/>
                      </a:lnTo>
                      <a:lnTo>
                        <a:pt x="0" y="3"/>
                      </a:lnTo>
                      <a:lnTo>
                        <a:pt x="1" y="4"/>
                      </a:lnTo>
                      <a:lnTo>
                        <a:pt x="2" y="4"/>
                      </a:lnTo>
                      <a:lnTo>
                        <a:pt x="3" y="4"/>
                      </a:lnTo>
                      <a:lnTo>
                        <a:pt x="3" y="3"/>
                      </a:lnTo>
                      <a:lnTo>
                        <a:pt x="3" y="2"/>
                      </a:lnTo>
                      <a:lnTo>
                        <a:pt x="3" y="1"/>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4" name="D35"/>
                <p:cNvSpPr>
                  <a:spLocks noChangeAspect="1"/>
                </p:cNvSpPr>
                <p:nvPr/>
              </p:nvSpPr>
              <p:spPr bwMode="auto">
                <a:xfrm>
                  <a:off x="813" y="1171"/>
                  <a:ext cx="4" cy="5"/>
                </a:xfrm>
                <a:custGeom>
                  <a:avLst/>
                  <a:gdLst>
                    <a:gd name="T0" fmla="*/ 4 w 4"/>
                    <a:gd name="T1" fmla="*/ 4 h 5"/>
                    <a:gd name="T2" fmla="*/ 3 w 4"/>
                    <a:gd name="T3" fmla="*/ 4 h 5"/>
                    <a:gd name="T4" fmla="*/ 3 w 4"/>
                    <a:gd name="T5" fmla="*/ 3 h 5"/>
                    <a:gd name="T6" fmla="*/ 2 w 4"/>
                    <a:gd name="T7" fmla="*/ 2 h 5"/>
                    <a:gd name="T8" fmla="*/ 2 w 4"/>
                    <a:gd name="T9" fmla="*/ 1 h 5"/>
                    <a:gd name="T10" fmla="*/ 1 w 4"/>
                    <a:gd name="T11" fmla="*/ 1 h 5"/>
                    <a:gd name="T12" fmla="*/ 1 w 4"/>
                    <a:gd name="T13" fmla="*/ 0 h 5"/>
                    <a:gd name="T14" fmla="*/ 0 w 4"/>
                    <a:gd name="T15" fmla="*/ 0 h 5"/>
                    <a:gd name="T16" fmla="*/ 1 w 4"/>
                    <a:gd name="T17" fmla="*/ 1 h 5"/>
                    <a:gd name="T18" fmla="*/ 1 w 4"/>
                    <a:gd name="T19" fmla="*/ 2 h 5"/>
                    <a:gd name="T20" fmla="*/ 2 w 4"/>
                    <a:gd name="T21" fmla="*/ 2 h 5"/>
                    <a:gd name="T22" fmla="*/ 2 w 4"/>
                    <a:gd name="T23" fmla="*/ 3 h 5"/>
                    <a:gd name="T24" fmla="*/ 3 w 4"/>
                    <a:gd name="T25" fmla="*/ 4 h 5"/>
                    <a:gd name="T26" fmla="*/ 3 w 4"/>
                    <a:gd name="T27" fmla="*/ 5 h 5"/>
                    <a:gd name="T28" fmla="*/ 4 w 4"/>
                    <a:gd name="T29" fmla="*/ 5 h 5"/>
                    <a:gd name="T30" fmla="*/ 4 w 4"/>
                    <a:gd name="T31" fmla="*/ 4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5"/>
                    <a:gd name="T50" fmla="*/ 4 w 4"/>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5">
                      <a:moveTo>
                        <a:pt x="4" y="4"/>
                      </a:moveTo>
                      <a:lnTo>
                        <a:pt x="3" y="4"/>
                      </a:lnTo>
                      <a:lnTo>
                        <a:pt x="3" y="3"/>
                      </a:lnTo>
                      <a:lnTo>
                        <a:pt x="2" y="2"/>
                      </a:lnTo>
                      <a:lnTo>
                        <a:pt x="2" y="1"/>
                      </a:lnTo>
                      <a:lnTo>
                        <a:pt x="1" y="1"/>
                      </a:lnTo>
                      <a:lnTo>
                        <a:pt x="1" y="0"/>
                      </a:lnTo>
                      <a:lnTo>
                        <a:pt x="0" y="0"/>
                      </a:lnTo>
                      <a:lnTo>
                        <a:pt x="1" y="1"/>
                      </a:lnTo>
                      <a:lnTo>
                        <a:pt x="1" y="2"/>
                      </a:lnTo>
                      <a:lnTo>
                        <a:pt x="2" y="2"/>
                      </a:lnTo>
                      <a:lnTo>
                        <a:pt x="2" y="3"/>
                      </a:lnTo>
                      <a:lnTo>
                        <a:pt x="3" y="4"/>
                      </a:lnTo>
                      <a:lnTo>
                        <a:pt x="3" y="5"/>
                      </a:lnTo>
                      <a:lnTo>
                        <a:pt x="4" y="5"/>
                      </a:lnTo>
                      <a:lnTo>
                        <a:pt x="4"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134" name="Tabasco"/>
              <p:cNvSpPr>
                <a:spLocks noChangeAspect="1"/>
              </p:cNvSpPr>
              <p:nvPr/>
            </p:nvSpPr>
            <p:spPr bwMode="auto">
              <a:xfrm>
                <a:off x="991" y="1276"/>
                <a:ext cx="30" cy="13"/>
              </a:xfrm>
              <a:custGeom>
                <a:avLst/>
                <a:gdLst>
                  <a:gd name="T0" fmla="*/ 5 w 30"/>
                  <a:gd name="T1" fmla="*/ 12 h 13"/>
                  <a:gd name="T2" fmla="*/ 6 w 30"/>
                  <a:gd name="T3" fmla="*/ 11 h 13"/>
                  <a:gd name="T4" fmla="*/ 8 w 30"/>
                  <a:gd name="T5" fmla="*/ 10 h 13"/>
                  <a:gd name="T6" fmla="*/ 10 w 30"/>
                  <a:gd name="T7" fmla="*/ 9 h 13"/>
                  <a:gd name="T8" fmla="*/ 10 w 30"/>
                  <a:gd name="T9" fmla="*/ 11 h 13"/>
                  <a:gd name="T10" fmla="*/ 10 w 30"/>
                  <a:gd name="T11" fmla="*/ 11 h 13"/>
                  <a:gd name="T12" fmla="*/ 11 w 30"/>
                  <a:gd name="T13" fmla="*/ 12 h 13"/>
                  <a:gd name="T14" fmla="*/ 12 w 30"/>
                  <a:gd name="T15" fmla="*/ 13 h 13"/>
                  <a:gd name="T16" fmla="*/ 14 w 30"/>
                  <a:gd name="T17" fmla="*/ 13 h 13"/>
                  <a:gd name="T18" fmla="*/ 15 w 30"/>
                  <a:gd name="T19" fmla="*/ 12 h 13"/>
                  <a:gd name="T20" fmla="*/ 16 w 30"/>
                  <a:gd name="T21" fmla="*/ 11 h 13"/>
                  <a:gd name="T22" fmla="*/ 18 w 30"/>
                  <a:gd name="T23" fmla="*/ 10 h 13"/>
                  <a:gd name="T24" fmla="*/ 19 w 30"/>
                  <a:gd name="T25" fmla="*/ 9 h 13"/>
                  <a:gd name="T26" fmla="*/ 21 w 30"/>
                  <a:gd name="T27" fmla="*/ 8 h 13"/>
                  <a:gd name="T28" fmla="*/ 22 w 30"/>
                  <a:gd name="T29" fmla="*/ 9 h 13"/>
                  <a:gd name="T30" fmla="*/ 23 w 30"/>
                  <a:gd name="T31" fmla="*/ 10 h 13"/>
                  <a:gd name="T32" fmla="*/ 24 w 30"/>
                  <a:gd name="T33" fmla="*/ 11 h 13"/>
                  <a:gd name="T34" fmla="*/ 25 w 30"/>
                  <a:gd name="T35" fmla="*/ 12 h 13"/>
                  <a:gd name="T36" fmla="*/ 25 w 30"/>
                  <a:gd name="T37" fmla="*/ 13 h 13"/>
                  <a:gd name="T38" fmla="*/ 27 w 30"/>
                  <a:gd name="T39" fmla="*/ 13 h 13"/>
                  <a:gd name="T40" fmla="*/ 29 w 30"/>
                  <a:gd name="T41" fmla="*/ 13 h 13"/>
                  <a:gd name="T42" fmla="*/ 30 w 30"/>
                  <a:gd name="T43" fmla="*/ 12 h 13"/>
                  <a:gd name="T44" fmla="*/ 30 w 30"/>
                  <a:gd name="T45" fmla="*/ 10 h 13"/>
                  <a:gd name="T46" fmla="*/ 30 w 30"/>
                  <a:gd name="T47" fmla="*/ 8 h 13"/>
                  <a:gd name="T48" fmla="*/ 28 w 30"/>
                  <a:gd name="T49" fmla="*/ 7 h 13"/>
                  <a:gd name="T50" fmla="*/ 26 w 30"/>
                  <a:gd name="T51" fmla="*/ 7 h 13"/>
                  <a:gd name="T52" fmla="*/ 25 w 30"/>
                  <a:gd name="T53" fmla="*/ 6 h 13"/>
                  <a:gd name="T54" fmla="*/ 24 w 30"/>
                  <a:gd name="T55" fmla="*/ 5 h 13"/>
                  <a:gd name="T56" fmla="*/ 23 w 30"/>
                  <a:gd name="T57" fmla="*/ 6 h 13"/>
                  <a:gd name="T58" fmla="*/ 22 w 30"/>
                  <a:gd name="T59" fmla="*/ 8 h 13"/>
                  <a:gd name="T60" fmla="*/ 20 w 30"/>
                  <a:gd name="T61" fmla="*/ 8 h 13"/>
                  <a:gd name="T62" fmla="*/ 21 w 30"/>
                  <a:gd name="T63" fmla="*/ 7 h 13"/>
                  <a:gd name="T64" fmla="*/ 20 w 30"/>
                  <a:gd name="T65" fmla="*/ 5 h 13"/>
                  <a:gd name="T66" fmla="*/ 19 w 30"/>
                  <a:gd name="T67" fmla="*/ 4 h 13"/>
                  <a:gd name="T68" fmla="*/ 19 w 30"/>
                  <a:gd name="T69" fmla="*/ 2 h 13"/>
                  <a:gd name="T70" fmla="*/ 18 w 30"/>
                  <a:gd name="T71" fmla="*/ 2 h 13"/>
                  <a:gd name="T72" fmla="*/ 17 w 30"/>
                  <a:gd name="T73" fmla="*/ 1 h 13"/>
                  <a:gd name="T74" fmla="*/ 14 w 30"/>
                  <a:gd name="T75" fmla="*/ 1 h 13"/>
                  <a:gd name="T76" fmla="*/ 10 w 30"/>
                  <a:gd name="T77" fmla="*/ 2 h 13"/>
                  <a:gd name="T78" fmla="*/ 6 w 30"/>
                  <a:gd name="T79" fmla="*/ 2 h 13"/>
                  <a:gd name="T80" fmla="*/ 1 w 30"/>
                  <a:gd name="T81" fmla="*/ 4 h 13"/>
                  <a:gd name="T82" fmla="*/ 0 w 30"/>
                  <a:gd name="T83" fmla="*/ 6 h 13"/>
                  <a:gd name="T84" fmla="*/ 1 w 30"/>
                  <a:gd name="T85" fmla="*/ 7 h 13"/>
                  <a:gd name="T86" fmla="*/ 2 w 30"/>
                  <a:gd name="T87" fmla="*/ 8 h 13"/>
                  <a:gd name="T88" fmla="*/ 3 w 30"/>
                  <a:gd name="T89" fmla="*/ 9 h 13"/>
                  <a:gd name="T90" fmla="*/ 4 w 30"/>
                  <a:gd name="T91" fmla="*/ 10 h 13"/>
                  <a:gd name="T92" fmla="*/ 4 w 30"/>
                  <a:gd name="T93" fmla="*/ 12 h 13"/>
                  <a:gd name="T94" fmla="*/ 5 w 30"/>
                  <a:gd name="T95" fmla="*/ 13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
                  <a:gd name="T145" fmla="*/ 0 h 13"/>
                  <a:gd name="T146" fmla="*/ 30 w 30"/>
                  <a:gd name="T147" fmla="*/ 13 h 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 h="13">
                    <a:moveTo>
                      <a:pt x="5" y="13"/>
                    </a:moveTo>
                    <a:lnTo>
                      <a:pt x="5" y="12"/>
                    </a:lnTo>
                    <a:lnTo>
                      <a:pt x="6" y="12"/>
                    </a:lnTo>
                    <a:lnTo>
                      <a:pt x="6" y="11"/>
                    </a:lnTo>
                    <a:lnTo>
                      <a:pt x="7" y="10"/>
                    </a:lnTo>
                    <a:lnTo>
                      <a:pt x="8" y="10"/>
                    </a:lnTo>
                    <a:lnTo>
                      <a:pt x="9" y="10"/>
                    </a:lnTo>
                    <a:lnTo>
                      <a:pt x="10" y="9"/>
                    </a:lnTo>
                    <a:lnTo>
                      <a:pt x="10" y="10"/>
                    </a:lnTo>
                    <a:lnTo>
                      <a:pt x="10" y="11"/>
                    </a:lnTo>
                    <a:lnTo>
                      <a:pt x="10" y="12"/>
                    </a:lnTo>
                    <a:lnTo>
                      <a:pt x="10" y="11"/>
                    </a:lnTo>
                    <a:lnTo>
                      <a:pt x="11" y="11"/>
                    </a:lnTo>
                    <a:lnTo>
                      <a:pt x="11" y="12"/>
                    </a:lnTo>
                    <a:lnTo>
                      <a:pt x="12" y="12"/>
                    </a:lnTo>
                    <a:lnTo>
                      <a:pt x="12" y="13"/>
                    </a:lnTo>
                    <a:lnTo>
                      <a:pt x="13" y="13"/>
                    </a:lnTo>
                    <a:lnTo>
                      <a:pt x="14" y="13"/>
                    </a:lnTo>
                    <a:lnTo>
                      <a:pt x="14" y="12"/>
                    </a:lnTo>
                    <a:lnTo>
                      <a:pt x="15" y="12"/>
                    </a:lnTo>
                    <a:lnTo>
                      <a:pt x="15" y="11"/>
                    </a:lnTo>
                    <a:lnTo>
                      <a:pt x="16" y="11"/>
                    </a:lnTo>
                    <a:lnTo>
                      <a:pt x="17" y="10"/>
                    </a:lnTo>
                    <a:lnTo>
                      <a:pt x="18" y="10"/>
                    </a:lnTo>
                    <a:lnTo>
                      <a:pt x="19" y="10"/>
                    </a:lnTo>
                    <a:lnTo>
                      <a:pt x="19" y="9"/>
                    </a:lnTo>
                    <a:lnTo>
                      <a:pt x="20" y="9"/>
                    </a:lnTo>
                    <a:lnTo>
                      <a:pt x="21" y="8"/>
                    </a:lnTo>
                    <a:lnTo>
                      <a:pt x="21" y="9"/>
                    </a:lnTo>
                    <a:lnTo>
                      <a:pt x="22" y="9"/>
                    </a:lnTo>
                    <a:lnTo>
                      <a:pt x="22" y="10"/>
                    </a:lnTo>
                    <a:lnTo>
                      <a:pt x="23" y="10"/>
                    </a:lnTo>
                    <a:lnTo>
                      <a:pt x="23" y="11"/>
                    </a:lnTo>
                    <a:lnTo>
                      <a:pt x="24" y="11"/>
                    </a:lnTo>
                    <a:lnTo>
                      <a:pt x="24" y="12"/>
                    </a:lnTo>
                    <a:lnTo>
                      <a:pt x="25" y="12"/>
                    </a:lnTo>
                    <a:lnTo>
                      <a:pt x="24" y="13"/>
                    </a:lnTo>
                    <a:lnTo>
                      <a:pt x="25" y="13"/>
                    </a:lnTo>
                    <a:lnTo>
                      <a:pt x="26" y="13"/>
                    </a:lnTo>
                    <a:lnTo>
                      <a:pt x="27" y="13"/>
                    </a:lnTo>
                    <a:lnTo>
                      <a:pt x="28" y="13"/>
                    </a:lnTo>
                    <a:lnTo>
                      <a:pt x="29" y="13"/>
                    </a:lnTo>
                    <a:lnTo>
                      <a:pt x="30" y="13"/>
                    </a:lnTo>
                    <a:lnTo>
                      <a:pt x="30" y="12"/>
                    </a:lnTo>
                    <a:lnTo>
                      <a:pt x="30" y="11"/>
                    </a:lnTo>
                    <a:lnTo>
                      <a:pt x="30" y="10"/>
                    </a:lnTo>
                    <a:lnTo>
                      <a:pt x="30" y="9"/>
                    </a:lnTo>
                    <a:lnTo>
                      <a:pt x="30" y="8"/>
                    </a:lnTo>
                    <a:lnTo>
                      <a:pt x="29" y="8"/>
                    </a:lnTo>
                    <a:lnTo>
                      <a:pt x="28" y="7"/>
                    </a:lnTo>
                    <a:lnTo>
                      <a:pt x="27" y="7"/>
                    </a:lnTo>
                    <a:lnTo>
                      <a:pt x="26" y="7"/>
                    </a:lnTo>
                    <a:lnTo>
                      <a:pt x="26" y="6"/>
                    </a:lnTo>
                    <a:lnTo>
                      <a:pt x="25" y="6"/>
                    </a:lnTo>
                    <a:lnTo>
                      <a:pt x="24" y="6"/>
                    </a:lnTo>
                    <a:lnTo>
                      <a:pt x="24" y="5"/>
                    </a:lnTo>
                    <a:lnTo>
                      <a:pt x="23" y="5"/>
                    </a:lnTo>
                    <a:lnTo>
                      <a:pt x="23" y="6"/>
                    </a:lnTo>
                    <a:lnTo>
                      <a:pt x="23" y="7"/>
                    </a:lnTo>
                    <a:lnTo>
                      <a:pt x="22" y="8"/>
                    </a:lnTo>
                    <a:lnTo>
                      <a:pt x="21" y="8"/>
                    </a:lnTo>
                    <a:lnTo>
                      <a:pt x="20" y="8"/>
                    </a:lnTo>
                    <a:lnTo>
                      <a:pt x="20" y="7"/>
                    </a:lnTo>
                    <a:lnTo>
                      <a:pt x="21" y="7"/>
                    </a:lnTo>
                    <a:lnTo>
                      <a:pt x="20" y="6"/>
                    </a:lnTo>
                    <a:lnTo>
                      <a:pt x="20" y="5"/>
                    </a:lnTo>
                    <a:lnTo>
                      <a:pt x="20" y="4"/>
                    </a:lnTo>
                    <a:lnTo>
                      <a:pt x="19" y="4"/>
                    </a:lnTo>
                    <a:lnTo>
                      <a:pt x="19" y="3"/>
                    </a:lnTo>
                    <a:lnTo>
                      <a:pt x="19" y="2"/>
                    </a:lnTo>
                    <a:lnTo>
                      <a:pt x="18" y="3"/>
                    </a:lnTo>
                    <a:lnTo>
                      <a:pt x="18" y="2"/>
                    </a:lnTo>
                    <a:lnTo>
                      <a:pt x="17" y="2"/>
                    </a:lnTo>
                    <a:lnTo>
                      <a:pt x="17" y="1"/>
                    </a:lnTo>
                    <a:lnTo>
                      <a:pt x="16" y="0"/>
                    </a:lnTo>
                    <a:lnTo>
                      <a:pt x="14" y="1"/>
                    </a:lnTo>
                    <a:lnTo>
                      <a:pt x="12" y="2"/>
                    </a:lnTo>
                    <a:lnTo>
                      <a:pt x="10" y="2"/>
                    </a:lnTo>
                    <a:lnTo>
                      <a:pt x="8" y="2"/>
                    </a:lnTo>
                    <a:lnTo>
                      <a:pt x="6" y="2"/>
                    </a:lnTo>
                    <a:lnTo>
                      <a:pt x="4" y="3"/>
                    </a:lnTo>
                    <a:lnTo>
                      <a:pt x="1" y="4"/>
                    </a:lnTo>
                    <a:lnTo>
                      <a:pt x="0" y="5"/>
                    </a:lnTo>
                    <a:lnTo>
                      <a:pt x="0" y="6"/>
                    </a:lnTo>
                    <a:lnTo>
                      <a:pt x="1" y="6"/>
                    </a:lnTo>
                    <a:lnTo>
                      <a:pt x="1" y="7"/>
                    </a:lnTo>
                    <a:lnTo>
                      <a:pt x="1" y="8"/>
                    </a:lnTo>
                    <a:lnTo>
                      <a:pt x="2" y="8"/>
                    </a:lnTo>
                    <a:lnTo>
                      <a:pt x="2" y="9"/>
                    </a:lnTo>
                    <a:lnTo>
                      <a:pt x="3" y="9"/>
                    </a:lnTo>
                    <a:lnTo>
                      <a:pt x="3" y="10"/>
                    </a:lnTo>
                    <a:lnTo>
                      <a:pt x="4" y="10"/>
                    </a:lnTo>
                    <a:lnTo>
                      <a:pt x="4" y="11"/>
                    </a:lnTo>
                    <a:lnTo>
                      <a:pt x="4" y="12"/>
                    </a:lnTo>
                    <a:lnTo>
                      <a:pt x="4" y="13"/>
                    </a:lnTo>
                    <a:lnTo>
                      <a:pt x="5" y="1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1135" name="Tamaulipas"/>
              <p:cNvGrpSpPr>
                <a:grpSpLocks noChangeAspect="1"/>
              </p:cNvGrpSpPr>
              <p:nvPr/>
            </p:nvGrpSpPr>
            <p:grpSpPr bwMode="auto">
              <a:xfrm>
                <a:off x="937" y="1189"/>
                <a:ext cx="28" cy="53"/>
                <a:chOff x="937" y="1189"/>
                <a:chExt cx="28" cy="53"/>
              </a:xfrm>
            </p:grpSpPr>
            <p:sp>
              <p:nvSpPr>
                <p:cNvPr id="21140" name="D38"/>
                <p:cNvSpPr>
                  <a:spLocks noChangeAspect="1"/>
                </p:cNvSpPr>
                <p:nvPr/>
              </p:nvSpPr>
              <p:spPr bwMode="auto">
                <a:xfrm>
                  <a:off x="937" y="1189"/>
                  <a:ext cx="28" cy="53"/>
                </a:xfrm>
                <a:custGeom>
                  <a:avLst/>
                  <a:gdLst>
                    <a:gd name="T0" fmla="*/ 2 w 28"/>
                    <a:gd name="T1" fmla="*/ 44 h 53"/>
                    <a:gd name="T2" fmla="*/ 1 w 28"/>
                    <a:gd name="T3" fmla="*/ 46 h 53"/>
                    <a:gd name="T4" fmla="*/ 4 w 28"/>
                    <a:gd name="T5" fmla="*/ 48 h 53"/>
                    <a:gd name="T6" fmla="*/ 5 w 28"/>
                    <a:gd name="T7" fmla="*/ 47 h 53"/>
                    <a:gd name="T8" fmla="*/ 8 w 28"/>
                    <a:gd name="T9" fmla="*/ 49 h 53"/>
                    <a:gd name="T10" fmla="*/ 11 w 28"/>
                    <a:gd name="T11" fmla="*/ 50 h 53"/>
                    <a:gd name="T12" fmla="*/ 14 w 28"/>
                    <a:gd name="T13" fmla="*/ 50 h 53"/>
                    <a:gd name="T14" fmla="*/ 18 w 28"/>
                    <a:gd name="T15" fmla="*/ 50 h 53"/>
                    <a:gd name="T16" fmla="*/ 20 w 28"/>
                    <a:gd name="T17" fmla="*/ 52 h 53"/>
                    <a:gd name="T18" fmla="*/ 22 w 28"/>
                    <a:gd name="T19" fmla="*/ 50 h 53"/>
                    <a:gd name="T20" fmla="*/ 23 w 28"/>
                    <a:gd name="T21" fmla="*/ 44 h 53"/>
                    <a:gd name="T22" fmla="*/ 21 w 28"/>
                    <a:gd name="T23" fmla="*/ 38 h 53"/>
                    <a:gd name="T24" fmla="*/ 21 w 28"/>
                    <a:gd name="T25" fmla="*/ 33 h 53"/>
                    <a:gd name="T26" fmla="*/ 21 w 28"/>
                    <a:gd name="T27" fmla="*/ 29 h 53"/>
                    <a:gd name="T28" fmla="*/ 23 w 28"/>
                    <a:gd name="T29" fmla="*/ 25 h 53"/>
                    <a:gd name="T30" fmla="*/ 25 w 28"/>
                    <a:gd name="T31" fmla="*/ 23 h 53"/>
                    <a:gd name="T32" fmla="*/ 28 w 28"/>
                    <a:gd name="T33" fmla="*/ 20 h 53"/>
                    <a:gd name="T34" fmla="*/ 27 w 28"/>
                    <a:gd name="T35" fmla="*/ 21 h 53"/>
                    <a:gd name="T36" fmla="*/ 27 w 28"/>
                    <a:gd name="T37" fmla="*/ 18 h 53"/>
                    <a:gd name="T38" fmla="*/ 24 w 28"/>
                    <a:gd name="T39" fmla="*/ 18 h 53"/>
                    <a:gd name="T40" fmla="*/ 22 w 28"/>
                    <a:gd name="T41" fmla="*/ 16 h 53"/>
                    <a:gd name="T42" fmla="*/ 18 w 28"/>
                    <a:gd name="T43" fmla="*/ 16 h 53"/>
                    <a:gd name="T44" fmla="*/ 15 w 28"/>
                    <a:gd name="T45" fmla="*/ 15 h 53"/>
                    <a:gd name="T46" fmla="*/ 12 w 28"/>
                    <a:gd name="T47" fmla="*/ 14 h 53"/>
                    <a:gd name="T48" fmla="*/ 9 w 28"/>
                    <a:gd name="T49" fmla="*/ 13 h 53"/>
                    <a:gd name="T50" fmla="*/ 8 w 28"/>
                    <a:gd name="T51" fmla="*/ 10 h 53"/>
                    <a:gd name="T52" fmla="*/ 6 w 28"/>
                    <a:gd name="T53" fmla="*/ 8 h 53"/>
                    <a:gd name="T54" fmla="*/ 5 w 28"/>
                    <a:gd name="T55" fmla="*/ 4 h 53"/>
                    <a:gd name="T56" fmla="*/ 4 w 28"/>
                    <a:gd name="T57" fmla="*/ 1 h 53"/>
                    <a:gd name="T58" fmla="*/ 1 w 28"/>
                    <a:gd name="T59" fmla="*/ 0 h 53"/>
                    <a:gd name="T60" fmla="*/ 3 w 28"/>
                    <a:gd name="T61" fmla="*/ 2 h 53"/>
                    <a:gd name="T62" fmla="*/ 4 w 28"/>
                    <a:gd name="T63" fmla="*/ 5 h 53"/>
                    <a:gd name="T64" fmla="*/ 5 w 28"/>
                    <a:gd name="T65" fmla="*/ 7 h 53"/>
                    <a:gd name="T66" fmla="*/ 6 w 28"/>
                    <a:gd name="T67" fmla="*/ 9 h 53"/>
                    <a:gd name="T68" fmla="*/ 8 w 28"/>
                    <a:gd name="T69" fmla="*/ 12 h 53"/>
                    <a:gd name="T70" fmla="*/ 9 w 28"/>
                    <a:gd name="T71" fmla="*/ 15 h 53"/>
                    <a:gd name="T72" fmla="*/ 12 w 28"/>
                    <a:gd name="T73" fmla="*/ 16 h 53"/>
                    <a:gd name="T74" fmla="*/ 14 w 28"/>
                    <a:gd name="T75" fmla="*/ 18 h 53"/>
                    <a:gd name="T76" fmla="*/ 16 w 28"/>
                    <a:gd name="T77" fmla="*/ 21 h 53"/>
                    <a:gd name="T78" fmla="*/ 13 w 28"/>
                    <a:gd name="T79" fmla="*/ 23 h 53"/>
                    <a:gd name="T80" fmla="*/ 9 w 28"/>
                    <a:gd name="T81" fmla="*/ 24 h 53"/>
                    <a:gd name="T82" fmla="*/ 8 w 28"/>
                    <a:gd name="T83" fmla="*/ 27 h 53"/>
                    <a:gd name="T84" fmla="*/ 4 w 28"/>
                    <a:gd name="T85" fmla="*/ 29 h 53"/>
                    <a:gd name="T86" fmla="*/ 5 w 28"/>
                    <a:gd name="T87" fmla="*/ 32 h 53"/>
                    <a:gd name="T88" fmla="*/ 5 w 28"/>
                    <a:gd name="T89" fmla="*/ 34 h 53"/>
                    <a:gd name="T90" fmla="*/ 5 w 28"/>
                    <a:gd name="T91" fmla="*/ 37 h 53"/>
                    <a:gd name="T92" fmla="*/ 2 w 28"/>
                    <a:gd name="T93" fmla="*/ 37 h 53"/>
                    <a:gd name="T94" fmla="*/ 1 w 28"/>
                    <a:gd name="T95" fmla="*/ 40 h 53"/>
                    <a:gd name="T96" fmla="*/ 1 w 28"/>
                    <a:gd name="T97" fmla="*/ 42 h 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
                    <a:gd name="T148" fmla="*/ 0 h 53"/>
                    <a:gd name="T149" fmla="*/ 28 w 28"/>
                    <a:gd name="T150" fmla="*/ 53 h 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 h="53">
                      <a:moveTo>
                        <a:pt x="0" y="43"/>
                      </a:moveTo>
                      <a:lnTo>
                        <a:pt x="1" y="43"/>
                      </a:lnTo>
                      <a:lnTo>
                        <a:pt x="2" y="43"/>
                      </a:lnTo>
                      <a:lnTo>
                        <a:pt x="2" y="44"/>
                      </a:lnTo>
                      <a:lnTo>
                        <a:pt x="2" y="45"/>
                      </a:lnTo>
                      <a:lnTo>
                        <a:pt x="1" y="45"/>
                      </a:lnTo>
                      <a:lnTo>
                        <a:pt x="0" y="46"/>
                      </a:lnTo>
                      <a:lnTo>
                        <a:pt x="1" y="46"/>
                      </a:lnTo>
                      <a:lnTo>
                        <a:pt x="1" y="47"/>
                      </a:lnTo>
                      <a:lnTo>
                        <a:pt x="2" y="47"/>
                      </a:lnTo>
                      <a:lnTo>
                        <a:pt x="3" y="47"/>
                      </a:lnTo>
                      <a:lnTo>
                        <a:pt x="4" y="48"/>
                      </a:lnTo>
                      <a:lnTo>
                        <a:pt x="5" y="48"/>
                      </a:lnTo>
                      <a:lnTo>
                        <a:pt x="6" y="48"/>
                      </a:lnTo>
                      <a:lnTo>
                        <a:pt x="5" y="48"/>
                      </a:lnTo>
                      <a:lnTo>
                        <a:pt x="5" y="47"/>
                      </a:lnTo>
                      <a:lnTo>
                        <a:pt x="6" y="47"/>
                      </a:lnTo>
                      <a:lnTo>
                        <a:pt x="7" y="48"/>
                      </a:lnTo>
                      <a:lnTo>
                        <a:pt x="7" y="49"/>
                      </a:lnTo>
                      <a:lnTo>
                        <a:pt x="8" y="49"/>
                      </a:lnTo>
                      <a:lnTo>
                        <a:pt x="8" y="50"/>
                      </a:lnTo>
                      <a:lnTo>
                        <a:pt x="9" y="50"/>
                      </a:lnTo>
                      <a:lnTo>
                        <a:pt x="10" y="50"/>
                      </a:lnTo>
                      <a:lnTo>
                        <a:pt x="11" y="50"/>
                      </a:lnTo>
                      <a:lnTo>
                        <a:pt x="11" y="51"/>
                      </a:lnTo>
                      <a:lnTo>
                        <a:pt x="12" y="51"/>
                      </a:lnTo>
                      <a:lnTo>
                        <a:pt x="13" y="50"/>
                      </a:lnTo>
                      <a:lnTo>
                        <a:pt x="14" y="50"/>
                      </a:lnTo>
                      <a:lnTo>
                        <a:pt x="15" y="50"/>
                      </a:lnTo>
                      <a:lnTo>
                        <a:pt x="16" y="50"/>
                      </a:lnTo>
                      <a:lnTo>
                        <a:pt x="17" y="50"/>
                      </a:lnTo>
                      <a:lnTo>
                        <a:pt x="18" y="50"/>
                      </a:lnTo>
                      <a:lnTo>
                        <a:pt x="19" y="50"/>
                      </a:lnTo>
                      <a:lnTo>
                        <a:pt x="19" y="51"/>
                      </a:lnTo>
                      <a:lnTo>
                        <a:pt x="20" y="51"/>
                      </a:lnTo>
                      <a:lnTo>
                        <a:pt x="20" y="52"/>
                      </a:lnTo>
                      <a:lnTo>
                        <a:pt x="21" y="52"/>
                      </a:lnTo>
                      <a:lnTo>
                        <a:pt x="22" y="53"/>
                      </a:lnTo>
                      <a:lnTo>
                        <a:pt x="22" y="52"/>
                      </a:lnTo>
                      <a:lnTo>
                        <a:pt x="22" y="50"/>
                      </a:lnTo>
                      <a:lnTo>
                        <a:pt x="23" y="48"/>
                      </a:lnTo>
                      <a:lnTo>
                        <a:pt x="23" y="47"/>
                      </a:lnTo>
                      <a:lnTo>
                        <a:pt x="23" y="45"/>
                      </a:lnTo>
                      <a:lnTo>
                        <a:pt x="23" y="44"/>
                      </a:lnTo>
                      <a:lnTo>
                        <a:pt x="23" y="42"/>
                      </a:lnTo>
                      <a:lnTo>
                        <a:pt x="22" y="40"/>
                      </a:lnTo>
                      <a:lnTo>
                        <a:pt x="22" y="38"/>
                      </a:lnTo>
                      <a:lnTo>
                        <a:pt x="21" y="38"/>
                      </a:lnTo>
                      <a:lnTo>
                        <a:pt x="21" y="37"/>
                      </a:lnTo>
                      <a:lnTo>
                        <a:pt x="21" y="36"/>
                      </a:lnTo>
                      <a:lnTo>
                        <a:pt x="21" y="35"/>
                      </a:lnTo>
                      <a:lnTo>
                        <a:pt x="21" y="33"/>
                      </a:lnTo>
                      <a:lnTo>
                        <a:pt x="21" y="32"/>
                      </a:lnTo>
                      <a:lnTo>
                        <a:pt x="21" y="31"/>
                      </a:lnTo>
                      <a:lnTo>
                        <a:pt x="21" y="30"/>
                      </a:lnTo>
                      <a:lnTo>
                        <a:pt x="21" y="29"/>
                      </a:lnTo>
                      <a:lnTo>
                        <a:pt x="21" y="28"/>
                      </a:lnTo>
                      <a:lnTo>
                        <a:pt x="22" y="27"/>
                      </a:lnTo>
                      <a:lnTo>
                        <a:pt x="23" y="26"/>
                      </a:lnTo>
                      <a:lnTo>
                        <a:pt x="23" y="25"/>
                      </a:lnTo>
                      <a:lnTo>
                        <a:pt x="23" y="24"/>
                      </a:lnTo>
                      <a:lnTo>
                        <a:pt x="23" y="23"/>
                      </a:lnTo>
                      <a:lnTo>
                        <a:pt x="24" y="23"/>
                      </a:lnTo>
                      <a:lnTo>
                        <a:pt x="25" y="23"/>
                      </a:lnTo>
                      <a:lnTo>
                        <a:pt x="26" y="23"/>
                      </a:lnTo>
                      <a:lnTo>
                        <a:pt x="27" y="22"/>
                      </a:lnTo>
                      <a:lnTo>
                        <a:pt x="28" y="21"/>
                      </a:lnTo>
                      <a:lnTo>
                        <a:pt x="28" y="20"/>
                      </a:lnTo>
                      <a:lnTo>
                        <a:pt x="28" y="19"/>
                      </a:lnTo>
                      <a:lnTo>
                        <a:pt x="27" y="19"/>
                      </a:lnTo>
                      <a:lnTo>
                        <a:pt x="27" y="20"/>
                      </a:lnTo>
                      <a:lnTo>
                        <a:pt x="27" y="21"/>
                      </a:lnTo>
                      <a:lnTo>
                        <a:pt x="26" y="21"/>
                      </a:lnTo>
                      <a:lnTo>
                        <a:pt x="26" y="20"/>
                      </a:lnTo>
                      <a:lnTo>
                        <a:pt x="27" y="19"/>
                      </a:lnTo>
                      <a:lnTo>
                        <a:pt x="27" y="18"/>
                      </a:lnTo>
                      <a:lnTo>
                        <a:pt x="27" y="17"/>
                      </a:lnTo>
                      <a:lnTo>
                        <a:pt x="26" y="18"/>
                      </a:lnTo>
                      <a:lnTo>
                        <a:pt x="25" y="18"/>
                      </a:lnTo>
                      <a:lnTo>
                        <a:pt x="24" y="18"/>
                      </a:lnTo>
                      <a:lnTo>
                        <a:pt x="24" y="17"/>
                      </a:lnTo>
                      <a:lnTo>
                        <a:pt x="23" y="17"/>
                      </a:lnTo>
                      <a:lnTo>
                        <a:pt x="22" y="17"/>
                      </a:lnTo>
                      <a:lnTo>
                        <a:pt x="22" y="16"/>
                      </a:lnTo>
                      <a:lnTo>
                        <a:pt x="21" y="16"/>
                      </a:lnTo>
                      <a:lnTo>
                        <a:pt x="20" y="16"/>
                      </a:lnTo>
                      <a:lnTo>
                        <a:pt x="19" y="16"/>
                      </a:lnTo>
                      <a:lnTo>
                        <a:pt x="18" y="16"/>
                      </a:lnTo>
                      <a:lnTo>
                        <a:pt x="17" y="16"/>
                      </a:lnTo>
                      <a:lnTo>
                        <a:pt x="16" y="16"/>
                      </a:lnTo>
                      <a:lnTo>
                        <a:pt x="16" y="15"/>
                      </a:lnTo>
                      <a:lnTo>
                        <a:pt x="15" y="15"/>
                      </a:lnTo>
                      <a:lnTo>
                        <a:pt x="15" y="14"/>
                      </a:lnTo>
                      <a:lnTo>
                        <a:pt x="14" y="14"/>
                      </a:lnTo>
                      <a:lnTo>
                        <a:pt x="13" y="14"/>
                      </a:lnTo>
                      <a:lnTo>
                        <a:pt x="12" y="14"/>
                      </a:lnTo>
                      <a:lnTo>
                        <a:pt x="11" y="14"/>
                      </a:lnTo>
                      <a:lnTo>
                        <a:pt x="11" y="13"/>
                      </a:lnTo>
                      <a:lnTo>
                        <a:pt x="10" y="13"/>
                      </a:lnTo>
                      <a:lnTo>
                        <a:pt x="9" y="13"/>
                      </a:lnTo>
                      <a:lnTo>
                        <a:pt x="9" y="12"/>
                      </a:lnTo>
                      <a:lnTo>
                        <a:pt x="8" y="12"/>
                      </a:lnTo>
                      <a:lnTo>
                        <a:pt x="8" y="11"/>
                      </a:lnTo>
                      <a:lnTo>
                        <a:pt x="8" y="10"/>
                      </a:lnTo>
                      <a:lnTo>
                        <a:pt x="7" y="10"/>
                      </a:lnTo>
                      <a:lnTo>
                        <a:pt x="7" y="9"/>
                      </a:lnTo>
                      <a:lnTo>
                        <a:pt x="6" y="9"/>
                      </a:lnTo>
                      <a:lnTo>
                        <a:pt x="6" y="8"/>
                      </a:lnTo>
                      <a:lnTo>
                        <a:pt x="6" y="7"/>
                      </a:lnTo>
                      <a:lnTo>
                        <a:pt x="5" y="6"/>
                      </a:lnTo>
                      <a:lnTo>
                        <a:pt x="5" y="5"/>
                      </a:lnTo>
                      <a:lnTo>
                        <a:pt x="5" y="4"/>
                      </a:lnTo>
                      <a:lnTo>
                        <a:pt x="5" y="3"/>
                      </a:lnTo>
                      <a:lnTo>
                        <a:pt x="4" y="3"/>
                      </a:lnTo>
                      <a:lnTo>
                        <a:pt x="4" y="2"/>
                      </a:lnTo>
                      <a:lnTo>
                        <a:pt x="4" y="1"/>
                      </a:lnTo>
                      <a:lnTo>
                        <a:pt x="4" y="0"/>
                      </a:lnTo>
                      <a:lnTo>
                        <a:pt x="3" y="0"/>
                      </a:lnTo>
                      <a:lnTo>
                        <a:pt x="2" y="0"/>
                      </a:lnTo>
                      <a:lnTo>
                        <a:pt x="1" y="0"/>
                      </a:lnTo>
                      <a:lnTo>
                        <a:pt x="1" y="1"/>
                      </a:lnTo>
                      <a:lnTo>
                        <a:pt x="2" y="1"/>
                      </a:lnTo>
                      <a:lnTo>
                        <a:pt x="3" y="1"/>
                      </a:lnTo>
                      <a:lnTo>
                        <a:pt x="3" y="2"/>
                      </a:lnTo>
                      <a:lnTo>
                        <a:pt x="4" y="2"/>
                      </a:lnTo>
                      <a:lnTo>
                        <a:pt x="4" y="3"/>
                      </a:lnTo>
                      <a:lnTo>
                        <a:pt x="4" y="4"/>
                      </a:lnTo>
                      <a:lnTo>
                        <a:pt x="4" y="5"/>
                      </a:lnTo>
                      <a:lnTo>
                        <a:pt x="3" y="5"/>
                      </a:lnTo>
                      <a:lnTo>
                        <a:pt x="3" y="6"/>
                      </a:lnTo>
                      <a:lnTo>
                        <a:pt x="4" y="7"/>
                      </a:lnTo>
                      <a:lnTo>
                        <a:pt x="5" y="7"/>
                      </a:lnTo>
                      <a:lnTo>
                        <a:pt x="5" y="8"/>
                      </a:lnTo>
                      <a:lnTo>
                        <a:pt x="4" y="8"/>
                      </a:lnTo>
                      <a:lnTo>
                        <a:pt x="5" y="9"/>
                      </a:lnTo>
                      <a:lnTo>
                        <a:pt x="6" y="9"/>
                      </a:lnTo>
                      <a:lnTo>
                        <a:pt x="7" y="10"/>
                      </a:lnTo>
                      <a:lnTo>
                        <a:pt x="7" y="11"/>
                      </a:lnTo>
                      <a:lnTo>
                        <a:pt x="7" y="12"/>
                      </a:lnTo>
                      <a:lnTo>
                        <a:pt x="8" y="12"/>
                      </a:lnTo>
                      <a:lnTo>
                        <a:pt x="8" y="13"/>
                      </a:lnTo>
                      <a:lnTo>
                        <a:pt x="9" y="13"/>
                      </a:lnTo>
                      <a:lnTo>
                        <a:pt x="9" y="14"/>
                      </a:lnTo>
                      <a:lnTo>
                        <a:pt x="9" y="15"/>
                      </a:lnTo>
                      <a:lnTo>
                        <a:pt x="10" y="15"/>
                      </a:lnTo>
                      <a:lnTo>
                        <a:pt x="11" y="15"/>
                      </a:lnTo>
                      <a:lnTo>
                        <a:pt x="11" y="16"/>
                      </a:lnTo>
                      <a:lnTo>
                        <a:pt x="12" y="16"/>
                      </a:lnTo>
                      <a:lnTo>
                        <a:pt x="13" y="16"/>
                      </a:lnTo>
                      <a:lnTo>
                        <a:pt x="14" y="16"/>
                      </a:lnTo>
                      <a:lnTo>
                        <a:pt x="14" y="17"/>
                      </a:lnTo>
                      <a:lnTo>
                        <a:pt x="14" y="18"/>
                      </a:lnTo>
                      <a:lnTo>
                        <a:pt x="14" y="19"/>
                      </a:lnTo>
                      <a:lnTo>
                        <a:pt x="14" y="20"/>
                      </a:lnTo>
                      <a:lnTo>
                        <a:pt x="16" y="20"/>
                      </a:lnTo>
                      <a:lnTo>
                        <a:pt x="16" y="21"/>
                      </a:lnTo>
                      <a:lnTo>
                        <a:pt x="15" y="21"/>
                      </a:lnTo>
                      <a:lnTo>
                        <a:pt x="15" y="22"/>
                      </a:lnTo>
                      <a:lnTo>
                        <a:pt x="14" y="22"/>
                      </a:lnTo>
                      <a:lnTo>
                        <a:pt x="13" y="23"/>
                      </a:lnTo>
                      <a:lnTo>
                        <a:pt x="12" y="24"/>
                      </a:lnTo>
                      <a:lnTo>
                        <a:pt x="11" y="24"/>
                      </a:lnTo>
                      <a:lnTo>
                        <a:pt x="10" y="24"/>
                      </a:lnTo>
                      <a:lnTo>
                        <a:pt x="9" y="24"/>
                      </a:lnTo>
                      <a:lnTo>
                        <a:pt x="9" y="25"/>
                      </a:lnTo>
                      <a:lnTo>
                        <a:pt x="9" y="26"/>
                      </a:lnTo>
                      <a:lnTo>
                        <a:pt x="9" y="27"/>
                      </a:lnTo>
                      <a:lnTo>
                        <a:pt x="8" y="27"/>
                      </a:lnTo>
                      <a:lnTo>
                        <a:pt x="7" y="27"/>
                      </a:lnTo>
                      <a:lnTo>
                        <a:pt x="6" y="28"/>
                      </a:lnTo>
                      <a:lnTo>
                        <a:pt x="5" y="28"/>
                      </a:lnTo>
                      <a:lnTo>
                        <a:pt x="4" y="29"/>
                      </a:lnTo>
                      <a:lnTo>
                        <a:pt x="4" y="30"/>
                      </a:lnTo>
                      <a:lnTo>
                        <a:pt x="5" y="30"/>
                      </a:lnTo>
                      <a:lnTo>
                        <a:pt x="5" y="31"/>
                      </a:lnTo>
                      <a:lnTo>
                        <a:pt x="5" y="32"/>
                      </a:lnTo>
                      <a:lnTo>
                        <a:pt x="5" y="33"/>
                      </a:lnTo>
                      <a:lnTo>
                        <a:pt x="4" y="33"/>
                      </a:lnTo>
                      <a:lnTo>
                        <a:pt x="5" y="33"/>
                      </a:lnTo>
                      <a:lnTo>
                        <a:pt x="5" y="34"/>
                      </a:lnTo>
                      <a:lnTo>
                        <a:pt x="6" y="34"/>
                      </a:lnTo>
                      <a:lnTo>
                        <a:pt x="6" y="35"/>
                      </a:lnTo>
                      <a:lnTo>
                        <a:pt x="6" y="36"/>
                      </a:lnTo>
                      <a:lnTo>
                        <a:pt x="5" y="37"/>
                      </a:lnTo>
                      <a:lnTo>
                        <a:pt x="4" y="37"/>
                      </a:lnTo>
                      <a:lnTo>
                        <a:pt x="3" y="36"/>
                      </a:lnTo>
                      <a:lnTo>
                        <a:pt x="3" y="37"/>
                      </a:lnTo>
                      <a:lnTo>
                        <a:pt x="2" y="37"/>
                      </a:lnTo>
                      <a:lnTo>
                        <a:pt x="2" y="38"/>
                      </a:lnTo>
                      <a:lnTo>
                        <a:pt x="2" y="39"/>
                      </a:lnTo>
                      <a:lnTo>
                        <a:pt x="2" y="40"/>
                      </a:lnTo>
                      <a:lnTo>
                        <a:pt x="1" y="40"/>
                      </a:lnTo>
                      <a:lnTo>
                        <a:pt x="0" y="40"/>
                      </a:lnTo>
                      <a:lnTo>
                        <a:pt x="0" y="41"/>
                      </a:lnTo>
                      <a:lnTo>
                        <a:pt x="1" y="41"/>
                      </a:lnTo>
                      <a:lnTo>
                        <a:pt x="1" y="42"/>
                      </a:lnTo>
                      <a:lnTo>
                        <a:pt x="0" y="42"/>
                      </a:lnTo>
                      <a:lnTo>
                        <a:pt x="0" y="4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41" name="D39"/>
                <p:cNvSpPr>
                  <a:spLocks noChangeAspect="1"/>
                </p:cNvSpPr>
                <p:nvPr/>
              </p:nvSpPr>
              <p:spPr bwMode="auto">
                <a:xfrm>
                  <a:off x="961" y="1213"/>
                  <a:ext cx="2" cy="2"/>
                </a:xfrm>
                <a:custGeom>
                  <a:avLst/>
                  <a:gdLst>
                    <a:gd name="T0" fmla="*/ 0 w 2"/>
                    <a:gd name="T1" fmla="*/ 1 h 2"/>
                    <a:gd name="T2" fmla="*/ 1 w 2"/>
                    <a:gd name="T3" fmla="*/ 2 h 2"/>
                    <a:gd name="T4" fmla="*/ 2 w 2"/>
                    <a:gd name="T5" fmla="*/ 1 h 2"/>
                    <a:gd name="T6" fmla="*/ 2 w 2"/>
                    <a:gd name="T7" fmla="*/ 0 h 2"/>
                    <a:gd name="T8" fmla="*/ 1 w 2"/>
                    <a:gd name="T9" fmla="*/ 0 h 2"/>
                    <a:gd name="T10" fmla="*/ 1 w 2"/>
                    <a:gd name="T11" fmla="*/ 1 h 2"/>
                    <a:gd name="T12" fmla="*/ 0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1"/>
                      </a:moveTo>
                      <a:lnTo>
                        <a:pt x="1" y="2"/>
                      </a:lnTo>
                      <a:lnTo>
                        <a:pt x="2" y="1"/>
                      </a:lnTo>
                      <a:lnTo>
                        <a:pt x="2" y="0"/>
                      </a:lnTo>
                      <a:lnTo>
                        <a:pt x="1"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136" name="Tlaxcala"/>
              <p:cNvSpPr>
                <a:spLocks noChangeAspect="1"/>
              </p:cNvSpPr>
              <p:nvPr/>
            </p:nvSpPr>
            <p:spPr bwMode="auto">
              <a:xfrm>
                <a:off x="949" y="1265"/>
                <a:ext cx="11" cy="6"/>
              </a:xfrm>
              <a:custGeom>
                <a:avLst/>
                <a:gdLst>
                  <a:gd name="T0" fmla="*/ 5 w 11"/>
                  <a:gd name="T1" fmla="*/ 0 h 6"/>
                  <a:gd name="T2" fmla="*/ 4 w 11"/>
                  <a:gd name="T3" fmla="*/ 0 h 6"/>
                  <a:gd name="T4" fmla="*/ 3 w 11"/>
                  <a:gd name="T5" fmla="*/ 0 h 6"/>
                  <a:gd name="T6" fmla="*/ 3 w 11"/>
                  <a:gd name="T7" fmla="*/ 1 h 6"/>
                  <a:gd name="T8" fmla="*/ 2 w 11"/>
                  <a:gd name="T9" fmla="*/ 1 h 6"/>
                  <a:gd name="T10" fmla="*/ 1 w 11"/>
                  <a:gd name="T11" fmla="*/ 1 h 6"/>
                  <a:gd name="T12" fmla="*/ 0 w 11"/>
                  <a:gd name="T13" fmla="*/ 1 h 6"/>
                  <a:gd name="T14" fmla="*/ 0 w 11"/>
                  <a:gd name="T15" fmla="*/ 2 h 6"/>
                  <a:gd name="T16" fmla="*/ 1 w 11"/>
                  <a:gd name="T17" fmla="*/ 2 h 6"/>
                  <a:gd name="T18" fmla="*/ 1 w 11"/>
                  <a:gd name="T19" fmla="*/ 3 h 6"/>
                  <a:gd name="T20" fmla="*/ 2 w 11"/>
                  <a:gd name="T21" fmla="*/ 3 h 6"/>
                  <a:gd name="T22" fmla="*/ 2 w 11"/>
                  <a:gd name="T23" fmla="*/ 2 h 6"/>
                  <a:gd name="T24" fmla="*/ 2 w 11"/>
                  <a:gd name="T25" fmla="*/ 3 h 6"/>
                  <a:gd name="T26" fmla="*/ 3 w 11"/>
                  <a:gd name="T27" fmla="*/ 3 h 6"/>
                  <a:gd name="T28" fmla="*/ 3 w 11"/>
                  <a:gd name="T29" fmla="*/ 4 h 6"/>
                  <a:gd name="T30" fmla="*/ 4 w 11"/>
                  <a:gd name="T31" fmla="*/ 4 h 6"/>
                  <a:gd name="T32" fmla="*/ 4 w 11"/>
                  <a:gd name="T33" fmla="*/ 5 h 6"/>
                  <a:gd name="T34" fmla="*/ 4 w 11"/>
                  <a:gd name="T35" fmla="*/ 6 h 6"/>
                  <a:gd name="T36" fmla="*/ 5 w 11"/>
                  <a:gd name="T37" fmla="*/ 6 h 6"/>
                  <a:gd name="T38" fmla="*/ 6 w 11"/>
                  <a:gd name="T39" fmla="*/ 6 h 6"/>
                  <a:gd name="T40" fmla="*/ 6 w 11"/>
                  <a:gd name="T41" fmla="*/ 5 h 6"/>
                  <a:gd name="T42" fmla="*/ 7 w 11"/>
                  <a:gd name="T43" fmla="*/ 5 h 6"/>
                  <a:gd name="T44" fmla="*/ 7 w 11"/>
                  <a:gd name="T45" fmla="*/ 6 h 6"/>
                  <a:gd name="T46" fmla="*/ 8 w 11"/>
                  <a:gd name="T47" fmla="*/ 6 h 6"/>
                  <a:gd name="T48" fmla="*/ 8 w 11"/>
                  <a:gd name="T49" fmla="*/ 5 h 6"/>
                  <a:gd name="T50" fmla="*/ 9 w 11"/>
                  <a:gd name="T51" fmla="*/ 5 h 6"/>
                  <a:gd name="T52" fmla="*/ 10 w 11"/>
                  <a:gd name="T53" fmla="*/ 4 h 6"/>
                  <a:gd name="T54" fmla="*/ 11 w 11"/>
                  <a:gd name="T55" fmla="*/ 4 h 6"/>
                  <a:gd name="T56" fmla="*/ 11 w 11"/>
                  <a:gd name="T57" fmla="*/ 3 h 6"/>
                  <a:gd name="T58" fmla="*/ 10 w 11"/>
                  <a:gd name="T59" fmla="*/ 4 h 6"/>
                  <a:gd name="T60" fmla="*/ 10 w 11"/>
                  <a:gd name="T61" fmla="*/ 3 h 6"/>
                  <a:gd name="T62" fmla="*/ 9 w 11"/>
                  <a:gd name="T63" fmla="*/ 2 h 6"/>
                  <a:gd name="T64" fmla="*/ 9 w 11"/>
                  <a:gd name="T65" fmla="*/ 3 h 6"/>
                  <a:gd name="T66" fmla="*/ 8 w 11"/>
                  <a:gd name="T67" fmla="*/ 3 h 6"/>
                  <a:gd name="T68" fmla="*/ 8 w 11"/>
                  <a:gd name="T69" fmla="*/ 2 h 6"/>
                  <a:gd name="T70" fmla="*/ 9 w 11"/>
                  <a:gd name="T71" fmla="*/ 2 h 6"/>
                  <a:gd name="T72" fmla="*/ 8 w 11"/>
                  <a:gd name="T73" fmla="*/ 2 h 6"/>
                  <a:gd name="T74" fmla="*/ 8 w 11"/>
                  <a:gd name="T75" fmla="*/ 1 h 6"/>
                  <a:gd name="T76" fmla="*/ 7 w 11"/>
                  <a:gd name="T77" fmla="*/ 1 h 6"/>
                  <a:gd name="T78" fmla="*/ 7 w 11"/>
                  <a:gd name="T79" fmla="*/ 0 h 6"/>
                  <a:gd name="T80" fmla="*/ 6 w 11"/>
                  <a:gd name="T81" fmla="*/ 1 h 6"/>
                  <a:gd name="T82" fmla="*/ 5 w 11"/>
                  <a:gd name="T83" fmla="*/ 1 h 6"/>
                  <a:gd name="T84" fmla="*/ 5 w 11"/>
                  <a:gd name="T85" fmla="*/ 0 h 6"/>
                  <a:gd name="T86" fmla="*/ 5 w 11"/>
                  <a:gd name="T87" fmla="*/ 0 h 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
                  <a:gd name="T133" fmla="*/ 0 h 6"/>
                  <a:gd name="T134" fmla="*/ 11 w 11"/>
                  <a:gd name="T135" fmla="*/ 6 h 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 h="6">
                    <a:moveTo>
                      <a:pt x="5" y="0"/>
                    </a:moveTo>
                    <a:lnTo>
                      <a:pt x="4" y="0"/>
                    </a:lnTo>
                    <a:lnTo>
                      <a:pt x="3" y="0"/>
                    </a:lnTo>
                    <a:lnTo>
                      <a:pt x="3" y="1"/>
                    </a:lnTo>
                    <a:lnTo>
                      <a:pt x="2" y="1"/>
                    </a:lnTo>
                    <a:lnTo>
                      <a:pt x="1" y="1"/>
                    </a:lnTo>
                    <a:lnTo>
                      <a:pt x="0" y="1"/>
                    </a:lnTo>
                    <a:lnTo>
                      <a:pt x="0" y="2"/>
                    </a:lnTo>
                    <a:lnTo>
                      <a:pt x="1" y="2"/>
                    </a:lnTo>
                    <a:lnTo>
                      <a:pt x="1" y="3"/>
                    </a:lnTo>
                    <a:lnTo>
                      <a:pt x="2" y="3"/>
                    </a:lnTo>
                    <a:lnTo>
                      <a:pt x="2" y="2"/>
                    </a:lnTo>
                    <a:lnTo>
                      <a:pt x="2" y="3"/>
                    </a:lnTo>
                    <a:lnTo>
                      <a:pt x="3" y="3"/>
                    </a:lnTo>
                    <a:lnTo>
                      <a:pt x="3" y="4"/>
                    </a:lnTo>
                    <a:lnTo>
                      <a:pt x="4" y="4"/>
                    </a:lnTo>
                    <a:lnTo>
                      <a:pt x="4" y="5"/>
                    </a:lnTo>
                    <a:lnTo>
                      <a:pt x="4" y="6"/>
                    </a:lnTo>
                    <a:lnTo>
                      <a:pt x="5" y="6"/>
                    </a:lnTo>
                    <a:lnTo>
                      <a:pt x="6" y="6"/>
                    </a:lnTo>
                    <a:lnTo>
                      <a:pt x="6" y="5"/>
                    </a:lnTo>
                    <a:lnTo>
                      <a:pt x="7" y="5"/>
                    </a:lnTo>
                    <a:lnTo>
                      <a:pt x="7" y="6"/>
                    </a:lnTo>
                    <a:lnTo>
                      <a:pt x="8" y="6"/>
                    </a:lnTo>
                    <a:lnTo>
                      <a:pt x="8" y="5"/>
                    </a:lnTo>
                    <a:lnTo>
                      <a:pt x="9" y="5"/>
                    </a:lnTo>
                    <a:lnTo>
                      <a:pt x="10" y="4"/>
                    </a:lnTo>
                    <a:lnTo>
                      <a:pt x="11" y="4"/>
                    </a:lnTo>
                    <a:lnTo>
                      <a:pt x="11" y="3"/>
                    </a:lnTo>
                    <a:lnTo>
                      <a:pt x="10" y="4"/>
                    </a:lnTo>
                    <a:lnTo>
                      <a:pt x="10" y="3"/>
                    </a:lnTo>
                    <a:lnTo>
                      <a:pt x="9" y="2"/>
                    </a:lnTo>
                    <a:lnTo>
                      <a:pt x="9" y="3"/>
                    </a:lnTo>
                    <a:lnTo>
                      <a:pt x="8" y="3"/>
                    </a:lnTo>
                    <a:lnTo>
                      <a:pt x="8" y="2"/>
                    </a:lnTo>
                    <a:lnTo>
                      <a:pt x="9" y="2"/>
                    </a:lnTo>
                    <a:lnTo>
                      <a:pt x="8" y="2"/>
                    </a:lnTo>
                    <a:lnTo>
                      <a:pt x="8" y="1"/>
                    </a:lnTo>
                    <a:lnTo>
                      <a:pt x="7" y="1"/>
                    </a:lnTo>
                    <a:lnTo>
                      <a:pt x="7" y="0"/>
                    </a:lnTo>
                    <a:lnTo>
                      <a:pt x="6" y="1"/>
                    </a:lnTo>
                    <a:lnTo>
                      <a:pt x="5" y="1"/>
                    </a:lnTo>
                    <a:lnTo>
                      <a:pt x="5"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37" name="Veracruz"/>
              <p:cNvSpPr>
                <a:spLocks noChangeAspect="1"/>
              </p:cNvSpPr>
              <p:nvPr/>
            </p:nvSpPr>
            <p:spPr bwMode="auto">
              <a:xfrm>
                <a:off x="951" y="1239"/>
                <a:ext cx="45" cy="52"/>
              </a:xfrm>
              <a:custGeom>
                <a:avLst/>
                <a:gdLst>
                  <a:gd name="T0" fmla="*/ 6 w 45"/>
                  <a:gd name="T1" fmla="*/ 16 h 52"/>
                  <a:gd name="T2" fmla="*/ 8 w 45"/>
                  <a:gd name="T3" fmla="*/ 17 h 52"/>
                  <a:gd name="T4" fmla="*/ 9 w 45"/>
                  <a:gd name="T5" fmla="*/ 19 h 52"/>
                  <a:gd name="T6" fmla="*/ 11 w 45"/>
                  <a:gd name="T7" fmla="*/ 21 h 52"/>
                  <a:gd name="T8" fmla="*/ 13 w 45"/>
                  <a:gd name="T9" fmla="*/ 23 h 52"/>
                  <a:gd name="T10" fmla="*/ 11 w 45"/>
                  <a:gd name="T11" fmla="*/ 25 h 52"/>
                  <a:gd name="T12" fmla="*/ 10 w 45"/>
                  <a:gd name="T13" fmla="*/ 28 h 52"/>
                  <a:gd name="T14" fmla="*/ 12 w 45"/>
                  <a:gd name="T15" fmla="*/ 30 h 52"/>
                  <a:gd name="T16" fmla="*/ 13 w 45"/>
                  <a:gd name="T17" fmla="*/ 31 h 52"/>
                  <a:gd name="T18" fmla="*/ 12 w 45"/>
                  <a:gd name="T19" fmla="*/ 34 h 52"/>
                  <a:gd name="T20" fmla="*/ 12 w 45"/>
                  <a:gd name="T21" fmla="*/ 37 h 52"/>
                  <a:gd name="T22" fmla="*/ 14 w 45"/>
                  <a:gd name="T23" fmla="*/ 38 h 52"/>
                  <a:gd name="T24" fmla="*/ 17 w 45"/>
                  <a:gd name="T25" fmla="*/ 38 h 52"/>
                  <a:gd name="T26" fmla="*/ 19 w 45"/>
                  <a:gd name="T27" fmla="*/ 37 h 52"/>
                  <a:gd name="T28" fmla="*/ 20 w 45"/>
                  <a:gd name="T29" fmla="*/ 40 h 52"/>
                  <a:gd name="T30" fmla="*/ 24 w 45"/>
                  <a:gd name="T31" fmla="*/ 42 h 52"/>
                  <a:gd name="T32" fmla="*/ 24 w 45"/>
                  <a:gd name="T33" fmla="*/ 45 h 52"/>
                  <a:gd name="T34" fmla="*/ 25 w 45"/>
                  <a:gd name="T35" fmla="*/ 48 h 52"/>
                  <a:gd name="T36" fmla="*/ 28 w 45"/>
                  <a:gd name="T37" fmla="*/ 47 h 52"/>
                  <a:gd name="T38" fmla="*/ 31 w 45"/>
                  <a:gd name="T39" fmla="*/ 46 h 52"/>
                  <a:gd name="T40" fmla="*/ 31 w 45"/>
                  <a:gd name="T41" fmla="*/ 49 h 52"/>
                  <a:gd name="T42" fmla="*/ 33 w 45"/>
                  <a:gd name="T43" fmla="*/ 51 h 52"/>
                  <a:gd name="T44" fmla="*/ 45 w 45"/>
                  <a:gd name="T45" fmla="*/ 50 h 52"/>
                  <a:gd name="T46" fmla="*/ 44 w 45"/>
                  <a:gd name="T47" fmla="*/ 47 h 52"/>
                  <a:gd name="T48" fmla="*/ 42 w 45"/>
                  <a:gd name="T49" fmla="*/ 45 h 52"/>
                  <a:gd name="T50" fmla="*/ 40 w 45"/>
                  <a:gd name="T51" fmla="*/ 43 h 52"/>
                  <a:gd name="T52" fmla="*/ 35 w 45"/>
                  <a:gd name="T53" fmla="*/ 41 h 52"/>
                  <a:gd name="T54" fmla="*/ 33 w 45"/>
                  <a:gd name="T55" fmla="*/ 38 h 52"/>
                  <a:gd name="T56" fmla="*/ 28 w 45"/>
                  <a:gd name="T57" fmla="*/ 37 h 52"/>
                  <a:gd name="T58" fmla="*/ 24 w 45"/>
                  <a:gd name="T59" fmla="*/ 34 h 52"/>
                  <a:gd name="T60" fmla="*/ 22 w 45"/>
                  <a:gd name="T61" fmla="*/ 31 h 52"/>
                  <a:gd name="T62" fmla="*/ 20 w 45"/>
                  <a:gd name="T63" fmla="*/ 27 h 52"/>
                  <a:gd name="T64" fmla="*/ 17 w 45"/>
                  <a:gd name="T65" fmla="*/ 23 h 52"/>
                  <a:gd name="T66" fmla="*/ 14 w 45"/>
                  <a:gd name="T67" fmla="*/ 19 h 52"/>
                  <a:gd name="T68" fmla="*/ 12 w 45"/>
                  <a:gd name="T69" fmla="*/ 14 h 52"/>
                  <a:gd name="T70" fmla="*/ 12 w 45"/>
                  <a:gd name="T71" fmla="*/ 10 h 52"/>
                  <a:gd name="T72" fmla="*/ 9 w 45"/>
                  <a:gd name="T73" fmla="*/ 7 h 52"/>
                  <a:gd name="T74" fmla="*/ 8 w 45"/>
                  <a:gd name="T75" fmla="*/ 3 h 52"/>
                  <a:gd name="T76" fmla="*/ 5 w 45"/>
                  <a:gd name="T77" fmla="*/ 1 h 52"/>
                  <a:gd name="T78" fmla="*/ 2 w 45"/>
                  <a:gd name="T79" fmla="*/ 0 h 52"/>
                  <a:gd name="T80" fmla="*/ 1 w 45"/>
                  <a:gd name="T81" fmla="*/ 1 h 52"/>
                  <a:gd name="T82" fmla="*/ 2 w 45"/>
                  <a:gd name="T83" fmla="*/ 4 h 52"/>
                  <a:gd name="T84" fmla="*/ 1 w 45"/>
                  <a:gd name="T85" fmla="*/ 7 h 52"/>
                  <a:gd name="T86" fmla="*/ 1 w 45"/>
                  <a:gd name="T87" fmla="*/ 9 h 52"/>
                  <a:gd name="T88" fmla="*/ 1 w 45"/>
                  <a:gd name="T89" fmla="*/ 12 h 52"/>
                  <a:gd name="T90" fmla="*/ 4 w 45"/>
                  <a:gd name="T91" fmla="*/ 14 h 52"/>
                  <a:gd name="T92" fmla="*/ 3 w 45"/>
                  <a:gd name="T93" fmla="*/ 15 h 52"/>
                  <a:gd name="T94" fmla="*/ 0 w 45"/>
                  <a:gd name="T95" fmla="*/ 17 h 52"/>
                  <a:gd name="T96" fmla="*/ 0 w 45"/>
                  <a:gd name="T97" fmla="*/ 19 h 52"/>
                  <a:gd name="T98" fmla="*/ 2 w 45"/>
                  <a:gd name="T99" fmla="*/ 19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
                  <a:gd name="T151" fmla="*/ 0 h 52"/>
                  <a:gd name="T152" fmla="*/ 45 w 45"/>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 h="52">
                    <a:moveTo>
                      <a:pt x="5" y="19"/>
                    </a:moveTo>
                    <a:lnTo>
                      <a:pt x="6" y="18"/>
                    </a:lnTo>
                    <a:lnTo>
                      <a:pt x="6" y="17"/>
                    </a:lnTo>
                    <a:lnTo>
                      <a:pt x="6" y="16"/>
                    </a:lnTo>
                    <a:lnTo>
                      <a:pt x="7" y="15"/>
                    </a:lnTo>
                    <a:lnTo>
                      <a:pt x="8" y="15"/>
                    </a:lnTo>
                    <a:lnTo>
                      <a:pt x="8" y="16"/>
                    </a:lnTo>
                    <a:lnTo>
                      <a:pt x="8" y="17"/>
                    </a:lnTo>
                    <a:lnTo>
                      <a:pt x="8" y="18"/>
                    </a:lnTo>
                    <a:lnTo>
                      <a:pt x="9" y="18"/>
                    </a:lnTo>
                    <a:lnTo>
                      <a:pt x="10" y="19"/>
                    </a:lnTo>
                    <a:lnTo>
                      <a:pt x="9" y="19"/>
                    </a:lnTo>
                    <a:lnTo>
                      <a:pt x="9" y="20"/>
                    </a:lnTo>
                    <a:lnTo>
                      <a:pt x="9" y="21"/>
                    </a:lnTo>
                    <a:lnTo>
                      <a:pt x="10" y="21"/>
                    </a:lnTo>
                    <a:lnTo>
                      <a:pt x="11" y="21"/>
                    </a:lnTo>
                    <a:lnTo>
                      <a:pt x="11" y="22"/>
                    </a:lnTo>
                    <a:lnTo>
                      <a:pt x="12" y="22"/>
                    </a:lnTo>
                    <a:lnTo>
                      <a:pt x="13" y="22"/>
                    </a:lnTo>
                    <a:lnTo>
                      <a:pt x="13" y="23"/>
                    </a:lnTo>
                    <a:lnTo>
                      <a:pt x="12" y="23"/>
                    </a:lnTo>
                    <a:lnTo>
                      <a:pt x="12" y="24"/>
                    </a:lnTo>
                    <a:lnTo>
                      <a:pt x="11" y="24"/>
                    </a:lnTo>
                    <a:lnTo>
                      <a:pt x="11" y="25"/>
                    </a:lnTo>
                    <a:lnTo>
                      <a:pt x="11" y="26"/>
                    </a:lnTo>
                    <a:lnTo>
                      <a:pt x="11" y="27"/>
                    </a:lnTo>
                    <a:lnTo>
                      <a:pt x="10" y="27"/>
                    </a:lnTo>
                    <a:lnTo>
                      <a:pt x="10" y="28"/>
                    </a:lnTo>
                    <a:lnTo>
                      <a:pt x="11" y="28"/>
                    </a:lnTo>
                    <a:lnTo>
                      <a:pt x="11" y="29"/>
                    </a:lnTo>
                    <a:lnTo>
                      <a:pt x="11" y="30"/>
                    </a:lnTo>
                    <a:lnTo>
                      <a:pt x="12" y="30"/>
                    </a:lnTo>
                    <a:lnTo>
                      <a:pt x="13" y="30"/>
                    </a:lnTo>
                    <a:lnTo>
                      <a:pt x="14" y="30"/>
                    </a:lnTo>
                    <a:lnTo>
                      <a:pt x="14" y="31"/>
                    </a:lnTo>
                    <a:lnTo>
                      <a:pt x="13" y="31"/>
                    </a:lnTo>
                    <a:lnTo>
                      <a:pt x="13" y="32"/>
                    </a:lnTo>
                    <a:lnTo>
                      <a:pt x="12" y="32"/>
                    </a:lnTo>
                    <a:lnTo>
                      <a:pt x="12" y="33"/>
                    </a:lnTo>
                    <a:lnTo>
                      <a:pt x="12" y="34"/>
                    </a:lnTo>
                    <a:lnTo>
                      <a:pt x="11" y="35"/>
                    </a:lnTo>
                    <a:lnTo>
                      <a:pt x="11" y="36"/>
                    </a:lnTo>
                    <a:lnTo>
                      <a:pt x="12" y="36"/>
                    </a:lnTo>
                    <a:lnTo>
                      <a:pt x="12" y="37"/>
                    </a:lnTo>
                    <a:lnTo>
                      <a:pt x="13" y="37"/>
                    </a:lnTo>
                    <a:lnTo>
                      <a:pt x="13" y="38"/>
                    </a:lnTo>
                    <a:lnTo>
                      <a:pt x="14" y="39"/>
                    </a:lnTo>
                    <a:lnTo>
                      <a:pt x="14" y="38"/>
                    </a:lnTo>
                    <a:lnTo>
                      <a:pt x="15" y="38"/>
                    </a:lnTo>
                    <a:lnTo>
                      <a:pt x="16" y="38"/>
                    </a:lnTo>
                    <a:lnTo>
                      <a:pt x="16" y="39"/>
                    </a:lnTo>
                    <a:lnTo>
                      <a:pt x="17" y="38"/>
                    </a:lnTo>
                    <a:lnTo>
                      <a:pt x="17" y="37"/>
                    </a:lnTo>
                    <a:lnTo>
                      <a:pt x="17" y="36"/>
                    </a:lnTo>
                    <a:lnTo>
                      <a:pt x="18" y="37"/>
                    </a:lnTo>
                    <a:lnTo>
                      <a:pt x="19" y="37"/>
                    </a:lnTo>
                    <a:lnTo>
                      <a:pt x="19" y="38"/>
                    </a:lnTo>
                    <a:lnTo>
                      <a:pt x="20" y="38"/>
                    </a:lnTo>
                    <a:lnTo>
                      <a:pt x="20" y="39"/>
                    </a:lnTo>
                    <a:lnTo>
                      <a:pt x="20" y="40"/>
                    </a:lnTo>
                    <a:lnTo>
                      <a:pt x="21" y="41"/>
                    </a:lnTo>
                    <a:lnTo>
                      <a:pt x="22" y="41"/>
                    </a:lnTo>
                    <a:lnTo>
                      <a:pt x="23" y="42"/>
                    </a:lnTo>
                    <a:lnTo>
                      <a:pt x="24" y="42"/>
                    </a:lnTo>
                    <a:lnTo>
                      <a:pt x="25" y="42"/>
                    </a:lnTo>
                    <a:lnTo>
                      <a:pt x="25" y="43"/>
                    </a:lnTo>
                    <a:lnTo>
                      <a:pt x="24" y="44"/>
                    </a:lnTo>
                    <a:lnTo>
                      <a:pt x="24" y="45"/>
                    </a:lnTo>
                    <a:lnTo>
                      <a:pt x="24" y="46"/>
                    </a:lnTo>
                    <a:lnTo>
                      <a:pt x="24" y="47"/>
                    </a:lnTo>
                    <a:lnTo>
                      <a:pt x="25" y="47"/>
                    </a:lnTo>
                    <a:lnTo>
                      <a:pt x="25" y="48"/>
                    </a:lnTo>
                    <a:lnTo>
                      <a:pt x="26" y="48"/>
                    </a:lnTo>
                    <a:lnTo>
                      <a:pt x="27" y="48"/>
                    </a:lnTo>
                    <a:lnTo>
                      <a:pt x="27" y="47"/>
                    </a:lnTo>
                    <a:lnTo>
                      <a:pt x="28" y="47"/>
                    </a:lnTo>
                    <a:lnTo>
                      <a:pt x="29" y="47"/>
                    </a:lnTo>
                    <a:lnTo>
                      <a:pt x="29" y="46"/>
                    </a:lnTo>
                    <a:lnTo>
                      <a:pt x="30" y="46"/>
                    </a:lnTo>
                    <a:lnTo>
                      <a:pt x="31" y="46"/>
                    </a:lnTo>
                    <a:lnTo>
                      <a:pt x="31" y="47"/>
                    </a:lnTo>
                    <a:lnTo>
                      <a:pt x="30" y="47"/>
                    </a:lnTo>
                    <a:lnTo>
                      <a:pt x="30" y="48"/>
                    </a:lnTo>
                    <a:lnTo>
                      <a:pt x="31" y="49"/>
                    </a:lnTo>
                    <a:lnTo>
                      <a:pt x="32" y="49"/>
                    </a:lnTo>
                    <a:lnTo>
                      <a:pt x="32" y="50"/>
                    </a:lnTo>
                    <a:lnTo>
                      <a:pt x="33" y="50"/>
                    </a:lnTo>
                    <a:lnTo>
                      <a:pt x="33" y="51"/>
                    </a:lnTo>
                    <a:lnTo>
                      <a:pt x="33" y="52"/>
                    </a:lnTo>
                    <a:lnTo>
                      <a:pt x="43" y="52"/>
                    </a:lnTo>
                    <a:lnTo>
                      <a:pt x="44" y="51"/>
                    </a:lnTo>
                    <a:lnTo>
                      <a:pt x="45" y="50"/>
                    </a:lnTo>
                    <a:lnTo>
                      <a:pt x="44" y="50"/>
                    </a:lnTo>
                    <a:lnTo>
                      <a:pt x="44" y="49"/>
                    </a:lnTo>
                    <a:lnTo>
                      <a:pt x="44" y="48"/>
                    </a:lnTo>
                    <a:lnTo>
                      <a:pt x="44" y="47"/>
                    </a:lnTo>
                    <a:lnTo>
                      <a:pt x="43" y="47"/>
                    </a:lnTo>
                    <a:lnTo>
                      <a:pt x="43" y="46"/>
                    </a:lnTo>
                    <a:lnTo>
                      <a:pt x="42" y="46"/>
                    </a:lnTo>
                    <a:lnTo>
                      <a:pt x="42" y="45"/>
                    </a:lnTo>
                    <a:lnTo>
                      <a:pt x="41" y="45"/>
                    </a:lnTo>
                    <a:lnTo>
                      <a:pt x="41" y="44"/>
                    </a:lnTo>
                    <a:lnTo>
                      <a:pt x="41" y="43"/>
                    </a:lnTo>
                    <a:lnTo>
                      <a:pt x="40" y="43"/>
                    </a:lnTo>
                    <a:lnTo>
                      <a:pt x="40" y="42"/>
                    </a:lnTo>
                    <a:lnTo>
                      <a:pt x="38" y="42"/>
                    </a:lnTo>
                    <a:lnTo>
                      <a:pt x="36" y="42"/>
                    </a:lnTo>
                    <a:lnTo>
                      <a:pt x="35" y="41"/>
                    </a:lnTo>
                    <a:lnTo>
                      <a:pt x="35" y="40"/>
                    </a:lnTo>
                    <a:lnTo>
                      <a:pt x="34" y="39"/>
                    </a:lnTo>
                    <a:lnTo>
                      <a:pt x="34" y="38"/>
                    </a:lnTo>
                    <a:lnTo>
                      <a:pt x="33" y="38"/>
                    </a:lnTo>
                    <a:lnTo>
                      <a:pt x="31" y="38"/>
                    </a:lnTo>
                    <a:lnTo>
                      <a:pt x="30" y="38"/>
                    </a:lnTo>
                    <a:lnTo>
                      <a:pt x="29" y="37"/>
                    </a:lnTo>
                    <a:lnTo>
                      <a:pt x="28" y="37"/>
                    </a:lnTo>
                    <a:lnTo>
                      <a:pt x="27" y="37"/>
                    </a:lnTo>
                    <a:lnTo>
                      <a:pt x="26" y="36"/>
                    </a:lnTo>
                    <a:lnTo>
                      <a:pt x="25" y="35"/>
                    </a:lnTo>
                    <a:lnTo>
                      <a:pt x="24" y="34"/>
                    </a:lnTo>
                    <a:lnTo>
                      <a:pt x="23" y="33"/>
                    </a:lnTo>
                    <a:lnTo>
                      <a:pt x="22" y="33"/>
                    </a:lnTo>
                    <a:lnTo>
                      <a:pt x="22" y="32"/>
                    </a:lnTo>
                    <a:lnTo>
                      <a:pt x="22" y="31"/>
                    </a:lnTo>
                    <a:lnTo>
                      <a:pt x="21" y="30"/>
                    </a:lnTo>
                    <a:lnTo>
                      <a:pt x="21" y="29"/>
                    </a:lnTo>
                    <a:lnTo>
                      <a:pt x="20" y="28"/>
                    </a:lnTo>
                    <a:lnTo>
                      <a:pt x="20" y="27"/>
                    </a:lnTo>
                    <a:lnTo>
                      <a:pt x="20" y="26"/>
                    </a:lnTo>
                    <a:lnTo>
                      <a:pt x="19" y="25"/>
                    </a:lnTo>
                    <a:lnTo>
                      <a:pt x="18" y="24"/>
                    </a:lnTo>
                    <a:lnTo>
                      <a:pt x="17" y="23"/>
                    </a:lnTo>
                    <a:lnTo>
                      <a:pt x="16" y="22"/>
                    </a:lnTo>
                    <a:lnTo>
                      <a:pt x="15" y="21"/>
                    </a:lnTo>
                    <a:lnTo>
                      <a:pt x="15" y="20"/>
                    </a:lnTo>
                    <a:lnTo>
                      <a:pt x="14" y="19"/>
                    </a:lnTo>
                    <a:lnTo>
                      <a:pt x="13" y="17"/>
                    </a:lnTo>
                    <a:lnTo>
                      <a:pt x="13" y="16"/>
                    </a:lnTo>
                    <a:lnTo>
                      <a:pt x="12" y="16"/>
                    </a:lnTo>
                    <a:lnTo>
                      <a:pt x="12" y="14"/>
                    </a:lnTo>
                    <a:lnTo>
                      <a:pt x="12" y="13"/>
                    </a:lnTo>
                    <a:lnTo>
                      <a:pt x="13" y="12"/>
                    </a:lnTo>
                    <a:lnTo>
                      <a:pt x="13" y="11"/>
                    </a:lnTo>
                    <a:lnTo>
                      <a:pt x="12" y="10"/>
                    </a:lnTo>
                    <a:lnTo>
                      <a:pt x="11" y="9"/>
                    </a:lnTo>
                    <a:lnTo>
                      <a:pt x="10" y="8"/>
                    </a:lnTo>
                    <a:lnTo>
                      <a:pt x="10" y="7"/>
                    </a:lnTo>
                    <a:lnTo>
                      <a:pt x="9" y="7"/>
                    </a:lnTo>
                    <a:lnTo>
                      <a:pt x="9" y="6"/>
                    </a:lnTo>
                    <a:lnTo>
                      <a:pt x="8" y="5"/>
                    </a:lnTo>
                    <a:lnTo>
                      <a:pt x="8" y="4"/>
                    </a:lnTo>
                    <a:lnTo>
                      <a:pt x="8" y="3"/>
                    </a:lnTo>
                    <a:lnTo>
                      <a:pt x="7" y="2"/>
                    </a:lnTo>
                    <a:lnTo>
                      <a:pt x="6" y="2"/>
                    </a:lnTo>
                    <a:lnTo>
                      <a:pt x="6" y="1"/>
                    </a:lnTo>
                    <a:lnTo>
                      <a:pt x="5" y="1"/>
                    </a:lnTo>
                    <a:lnTo>
                      <a:pt x="5" y="0"/>
                    </a:lnTo>
                    <a:lnTo>
                      <a:pt x="4" y="0"/>
                    </a:lnTo>
                    <a:lnTo>
                      <a:pt x="3" y="0"/>
                    </a:lnTo>
                    <a:lnTo>
                      <a:pt x="2" y="0"/>
                    </a:lnTo>
                    <a:lnTo>
                      <a:pt x="1" y="0"/>
                    </a:lnTo>
                    <a:lnTo>
                      <a:pt x="0" y="0"/>
                    </a:lnTo>
                    <a:lnTo>
                      <a:pt x="0" y="1"/>
                    </a:lnTo>
                    <a:lnTo>
                      <a:pt x="1" y="1"/>
                    </a:lnTo>
                    <a:lnTo>
                      <a:pt x="2" y="1"/>
                    </a:lnTo>
                    <a:lnTo>
                      <a:pt x="2" y="2"/>
                    </a:lnTo>
                    <a:lnTo>
                      <a:pt x="2" y="3"/>
                    </a:lnTo>
                    <a:lnTo>
                      <a:pt x="2" y="4"/>
                    </a:lnTo>
                    <a:lnTo>
                      <a:pt x="1" y="4"/>
                    </a:lnTo>
                    <a:lnTo>
                      <a:pt x="1" y="5"/>
                    </a:lnTo>
                    <a:lnTo>
                      <a:pt x="1" y="6"/>
                    </a:lnTo>
                    <a:lnTo>
                      <a:pt x="1" y="7"/>
                    </a:lnTo>
                    <a:lnTo>
                      <a:pt x="0" y="7"/>
                    </a:lnTo>
                    <a:lnTo>
                      <a:pt x="0" y="8"/>
                    </a:lnTo>
                    <a:lnTo>
                      <a:pt x="0" y="9"/>
                    </a:lnTo>
                    <a:lnTo>
                      <a:pt x="1" y="9"/>
                    </a:lnTo>
                    <a:lnTo>
                      <a:pt x="1" y="10"/>
                    </a:lnTo>
                    <a:lnTo>
                      <a:pt x="1" y="11"/>
                    </a:lnTo>
                    <a:lnTo>
                      <a:pt x="0" y="11"/>
                    </a:lnTo>
                    <a:lnTo>
                      <a:pt x="1" y="12"/>
                    </a:lnTo>
                    <a:lnTo>
                      <a:pt x="2" y="12"/>
                    </a:lnTo>
                    <a:lnTo>
                      <a:pt x="3" y="12"/>
                    </a:lnTo>
                    <a:lnTo>
                      <a:pt x="4" y="13"/>
                    </a:lnTo>
                    <a:lnTo>
                      <a:pt x="4" y="14"/>
                    </a:lnTo>
                    <a:lnTo>
                      <a:pt x="3" y="14"/>
                    </a:lnTo>
                    <a:lnTo>
                      <a:pt x="3" y="15"/>
                    </a:lnTo>
                    <a:lnTo>
                      <a:pt x="3" y="16"/>
                    </a:lnTo>
                    <a:lnTo>
                      <a:pt x="3" y="15"/>
                    </a:lnTo>
                    <a:lnTo>
                      <a:pt x="2" y="15"/>
                    </a:lnTo>
                    <a:lnTo>
                      <a:pt x="1" y="15"/>
                    </a:lnTo>
                    <a:lnTo>
                      <a:pt x="1" y="16"/>
                    </a:lnTo>
                    <a:lnTo>
                      <a:pt x="0" y="17"/>
                    </a:lnTo>
                    <a:lnTo>
                      <a:pt x="0" y="18"/>
                    </a:lnTo>
                    <a:lnTo>
                      <a:pt x="1" y="18"/>
                    </a:lnTo>
                    <a:lnTo>
                      <a:pt x="0" y="18"/>
                    </a:lnTo>
                    <a:lnTo>
                      <a:pt x="0" y="19"/>
                    </a:lnTo>
                    <a:lnTo>
                      <a:pt x="0" y="20"/>
                    </a:lnTo>
                    <a:lnTo>
                      <a:pt x="1" y="20"/>
                    </a:lnTo>
                    <a:lnTo>
                      <a:pt x="2" y="20"/>
                    </a:lnTo>
                    <a:lnTo>
                      <a:pt x="2" y="19"/>
                    </a:lnTo>
                    <a:lnTo>
                      <a:pt x="3" y="19"/>
                    </a:lnTo>
                    <a:lnTo>
                      <a:pt x="4" y="19"/>
                    </a:lnTo>
                    <a:lnTo>
                      <a:pt x="5" y="1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38" name="Yucatan"/>
              <p:cNvSpPr>
                <a:spLocks noChangeAspect="1"/>
              </p:cNvSpPr>
              <p:nvPr/>
            </p:nvSpPr>
            <p:spPr bwMode="auto">
              <a:xfrm>
                <a:off x="1026" y="1248"/>
                <a:ext cx="28" cy="24"/>
              </a:xfrm>
              <a:custGeom>
                <a:avLst/>
                <a:gdLst>
                  <a:gd name="T0" fmla="*/ 27 w 28"/>
                  <a:gd name="T1" fmla="*/ 1 h 24"/>
                  <a:gd name="T2" fmla="*/ 25 w 28"/>
                  <a:gd name="T3" fmla="*/ 1 h 24"/>
                  <a:gd name="T4" fmla="*/ 24 w 28"/>
                  <a:gd name="T5" fmla="*/ 0 h 24"/>
                  <a:gd name="T6" fmla="*/ 23 w 28"/>
                  <a:gd name="T7" fmla="*/ 0 h 24"/>
                  <a:gd name="T8" fmla="*/ 21 w 28"/>
                  <a:gd name="T9" fmla="*/ 0 h 24"/>
                  <a:gd name="T10" fmla="*/ 20 w 28"/>
                  <a:gd name="T11" fmla="*/ 0 h 24"/>
                  <a:gd name="T12" fmla="*/ 19 w 28"/>
                  <a:gd name="T13" fmla="*/ 0 h 24"/>
                  <a:gd name="T14" fmla="*/ 18 w 28"/>
                  <a:gd name="T15" fmla="*/ 0 h 24"/>
                  <a:gd name="T16" fmla="*/ 17 w 28"/>
                  <a:gd name="T17" fmla="*/ 0 h 24"/>
                  <a:gd name="T18" fmla="*/ 17 w 28"/>
                  <a:gd name="T19" fmla="*/ 1 h 24"/>
                  <a:gd name="T20" fmla="*/ 16 w 28"/>
                  <a:gd name="T21" fmla="*/ 1 h 24"/>
                  <a:gd name="T22" fmla="*/ 15 w 28"/>
                  <a:gd name="T23" fmla="*/ 1 h 24"/>
                  <a:gd name="T24" fmla="*/ 15 w 28"/>
                  <a:gd name="T25" fmla="*/ 2 h 24"/>
                  <a:gd name="T26" fmla="*/ 14 w 28"/>
                  <a:gd name="T27" fmla="*/ 2 h 24"/>
                  <a:gd name="T28" fmla="*/ 12 w 28"/>
                  <a:gd name="T29" fmla="*/ 2 h 24"/>
                  <a:gd name="T30" fmla="*/ 10 w 28"/>
                  <a:gd name="T31" fmla="*/ 2 h 24"/>
                  <a:gd name="T32" fmla="*/ 9 w 28"/>
                  <a:gd name="T33" fmla="*/ 2 h 24"/>
                  <a:gd name="T34" fmla="*/ 8 w 28"/>
                  <a:gd name="T35" fmla="*/ 2 h 24"/>
                  <a:gd name="T36" fmla="*/ 7 w 28"/>
                  <a:gd name="T37" fmla="*/ 2 h 24"/>
                  <a:gd name="T38" fmla="*/ 6 w 28"/>
                  <a:gd name="T39" fmla="*/ 3 h 24"/>
                  <a:gd name="T40" fmla="*/ 5 w 28"/>
                  <a:gd name="T41" fmla="*/ 3 h 24"/>
                  <a:gd name="T42" fmla="*/ 4 w 28"/>
                  <a:gd name="T43" fmla="*/ 3 h 24"/>
                  <a:gd name="T44" fmla="*/ 3 w 28"/>
                  <a:gd name="T45" fmla="*/ 4 h 24"/>
                  <a:gd name="T46" fmla="*/ 2 w 28"/>
                  <a:gd name="T47" fmla="*/ 4 h 24"/>
                  <a:gd name="T48" fmla="*/ 1 w 28"/>
                  <a:gd name="T49" fmla="*/ 4 h 24"/>
                  <a:gd name="T50" fmla="*/ 1 w 28"/>
                  <a:gd name="T51" fmla="*/ 5 h 24"/>
                  <a:gd name="T52" fmla="*/ 0 w 28"/>
                  <a:gd name="T53" fmla="*/ 5 h 24"/>
                  <a:gd name="T54" fmla="*/ 0 w 28"/>
                  <a:gd name="T55" fmla="*/ 6 h 24"/>
                  <a:gd name="T56" fmla="*/ 0 w 28"/>
                  <a:gd name="T57" fmla="*/ 7 h 24"/>
                  <a:gd name="T58" fmla="*/ 1 w 28"/>
                  <a:gd name="T59" fmla="*/ 8 h 24"/>
                  <a:gd name="T60" fmla="*/ 1 w 28"/>
                  <a:gd name="T61" fmla="*/ 9 h 24"/>
                  <a:gd name="T62" fmla="*/ 1 w 28"/>
                  <a:gd name="T63" fmla="*/ 10 h 24"/>
                  <a:gd name="T64" fmla="*/ 1 w 28"/>
                  <a:gd name="T65" fmla="*/ 11 h 24"/>
                  <a:gd name="T66" fmla="*/ 2 w 28"/>
                  <a:gd name="T67" fmla="*/ 12 h 24"/>
                  <a:gd name="T68" fmla="*/ 3 w 28"/>
                  <a:gd name="T69" fmla="*/ 12 h 24"/>
                  <a:gd name="T70" fmla="*/ 4 w 28"/>
                  <a:gd name="T71" fmla="*/ 12 h 24"/>
                  <a:gd name="T72" fmla="*/ 4 w 28"/>
                  <a:gd name="T73" fmla="*/ 13 h 24"/>
                  <a:gd name="T74" fmla="*/ 5 w 28"/>
                  <a:gd name="T75" fmla="*/ 13 h 24"/>
                  <a:gd name="T76" fmla="*/ 11 w 28"/>
                  <a:gd name="T77" fmla="*/ 24 h 24"/>
                  <a:gd name="T78" fmla="*/ 25 w 28"/>
                  <a:gd name="T79" fmla="*/ 11 h 24"/>
                  <a:gd name="T80" fmla="*/ 26 w 28"/>
                  <a:gd name="T81" fmla="*/ 10 h 24"/>
                  <a:gd name="T82" fmla="*/ 26 w 28"/>
                  <a:gd name="T83" fmla="*/ 9 h 24"/>
                  <a:gd name="T84" fmla="*/ 27 w 28"/>
                  <a:gd name="T85" fmla="*/ 8 h 24"/>
                  <a:gd name="T86" fmla="*/ 27 w 28"/>
                  <a:gd name="T87" fmla="*/ 7 h 24"/>
                  <a:gd name="T88" fmla="*/ 28 w 28"/>
                  <a:gd name="T89" fmla="*/ 6 h 24"/>
                  <a:gd name="T90" fmla="*/ 28 w 28"/>
                  <a:gd name="T91" fmla="*/ 5 h 24"/>
                  <a:gd name="T92" fmla="*/ 28 w 28"/>
                  <a:gd name="T93" fmla="*/ 4 h 24"/>
                  <a:gd name="T94" fmla="*/ 28 w 28"/>
                  <a:gd name="T95" fmla="*/ 3 h 24"/>
                  <a:gd name="T96" fmla="*/ 28 w 28"/>
                  <a:gd name="T97" fmla="*/ 1 h 24"/>
                  <a:gd name="T98" fmla="*/ 27 w 28"/>
                  <a:gd name="T99" fmla="*/ 1 h 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
                  <a:gd name="T151" fmla="*/ 0 h 24"/>
                  <a:gd name="T152" fmla="*/ 28 w 28"/>
                  <a:gd name="T153" fmla="*/ 24 h 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 h="24">
                    <a:moveTo>
                      <a:pt x="27" y="1"/>
                    </a:moveTo>
                    <a:lnTo>
                      <a:pt x="25" y="1"/>
                    </a:lnTo>
                    <a:lnTo>
                      <a:pt x="24" y="0"/>
                    </a:lnTo>
                    <a:lnTo>
                      <a:pt x="23" y="0"/>
                    </a:lnTo>
                    <a:lnTo>
                      <a:pt x="21" y="0"/>
                    </a:lnTo>
                    <a:lnTo>
                      <a:pt x="20" y="0"/>
                    </a:lnTo>
                    <a:lnTo>
                      <a:pt x="19" y="0"/>
                    </a:lnTo>
                    <a:lnTo>
                      <a:pt x="18" y="0"/>
                    </a:lnTo>
                    <a:lnTo>
                      <a:pt x="17" y="0"/>
                    </a:lnTo>
                    <a:lnTo>
                      <a:pt x="17" y="1"/>
                    </a:lnTo>
                    <a:lnTo>
                      <a:pt x="16" y="1"/>
                    </a:lnTo>
                    <a:lnTo>
                      <a:pt x="15" y="1"/>
                    </a:lnTo>
                    <a:lnTo>
                      <a:pt x="15" y="2"/>
                    </a:lnTo>
                    <a:lnTo>
                      <a:pt x="14" y="2"/>
                    </a:lnTo>
                    <a:lnTo>
                      <a:pt x="12" y="2"/>
                    </a:lnTo>
                    <a:lnTo>
                      <a:pt x="10" y="2"/>
                    </a:lnTo>
                    <a:lnTo>
                      <a:pt x="9" y="2"/>
                    </a:lnTo>
                    <a:lnTo>
                      <a:pt x="8" y="2"/>
                    </a:lnTo>
                    <a:lnTo>
                      <a:pt x="7" y="2"/>
                    </a:lnTo>
                    <a:lnTo>
                      <a:pt x="6" y="3"/>
                    </a:lnTo>
                    <a:lnTo>
                      <a:pt x="5" y="3"/>
                    </a:lnTo>
                    <a:lnTo>
                      <a:pt x="4" y="3"/>
                    </a:lnTo>
                    <a:lnTo>
                      <a:pt x="3" y="4"/>
                    </a:lnTo>
                    <a:lnTo>
                      <a:pt x="2" y="4"/>
                    </a:lnTo>
                    <a:lnTo>
                      <a:pt x="1" y="4"/>
                    </a:lnTo>
                    <a:lnTo>
                      <a:pt x="1" y="5"/>
                    </a:lnTo>
                    <a:lnTo>
                      <a:pt x="0" y="5"/>
                    </a:lnTo>
                    <a:lnTo>
                      <a:pt x="0" y="6"/>
                    </a:lnTo>
                    <a:lnTo>
                      <a:pt x="0" y="7"/>
                    </a:lnTo>
                    <a:lnTo>
                      <a:pt x="1" y="8"/>
                    </a:lnTo>
                    <a:lnTo>
                      <a:pt x="1" y="9"/>
                    </a:lnTo>
                    <a:lnTo>
                      <a:pt x="1" y="10"/>
                    </a:lnTo>
                    <a:lnTo>
                      <a:pt x="1" y="11"/>
                    </a:lnTo>
                    <a:lnTo>
                      <a:pt x="2" y="12"/>
                    </a:lnTo>
                    <a:lnTo>
                      <a:pt x="3" y="12"/>
                    </a:lnTo>
                    <a:lnTo>
                      <a:pt x="4" y="12"/>
                    </a:lnTo>
                    <a:lnTo>
                      <a:pt x="4" y="13"/>
                    </a:lnTo>
                    <a:lnTo>
                      <a:pt x="5" y="13"/>
                    </a:lnTo>
                    <a:lnTo>
                      <a:pt x="11" y="24"/>
                    </a:lnTo>
                    <a:lnTo>
                      <a:pt x="25" y="11"/>
                    </a:lnTo>
                    <a:lnTo>
                      <a:pt x="26" y="10"/>
                    </a:lnTo>
                    <a:lnTo>
                      <a:pt x="26" y="9"/>
                    </a:lnTo>
                    <a:lnTo>
                      <a:pt x="27" y="8"/>
                    </a:lnTo>
                    <a:lnTo>
                      <a:pt x="27" y="7"/>
                    </a:lnTo>
                    <a:lnTo>
                      <a:pt x="28" y="6"/>
                    </a:lnTo>
                    <a:lnTo>
                      <a:pt x="28" y="5"/>
                    </a:lnTo>
                    <a:lnTo>
                      <a:pt x="28" y="4"/>
                    </a:lnTo>
                    <a:lnTo>
                      <a:pt x="28" y="3"/>
                    </a:lnTo>
                    <a:lnTo>
                      <a:pt x="28" y="1"/>
                    </a:lnTo>
                    <a:lnTo>
                      <a:pt x="27"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139" name="Zacatecas"/>
              <p:cNvSpPr>
                <a:spLocks noChangeAspect="1"/>
              </p:cNvSpPr>
              <p:nvPr/>
            </p:nvSpPr>
            <p:spPr bwMode="auto">
              <a:xfrm>
                <a:off x="898" y="1212"/>
                <a:ext cx="33" cy="41"/>
              </a:xfrm>
              <a:custGeom>
                <a:avLst/>
                <a:gdLst>
                  <a:gd name="T0" fmla="*/ 3 w 33"/>
                  <a:gd name="T1" fmla="*/ 29 h 41"/>
                  <a:gd name="T2" fmla="*/ 3 w 33"/>
                  <a:gd name="T3" fmla="*/ 26 h 41"/>
                  <a:gd name="T4" fmla="*/ 5 w 33"/>
                  <a:gd name="T5" fmla="*/ 26 h 41"/>
                  <a:gd name="T6" fmla="*/ 4 w 33"/>
                  <a:gd name="T7" fmla="*/ 29 h 41"/>
                  <a:gd name="T8" fmla="*/ 5 w 33"/>
                  <a:gd name="T9" fmla="*/ 26 h 41"/>
                  <a:gd name="T10" fmla="*/ 6 w 33"/>
                  <a:gd name="T11" fmla="*/ 25 h 41"/>
                  <a:gd name="T12" fmla="*/ 6 w 33"/>
                  <a:gd name="T13" fmla="*/ 28 h 41"/>
                  <a:gd name="T14" fmla="*/ 8 w 33"/>
                  <a:gd name="T15" fmla="*/ 30 h 41"/>
                  <a:gd name="T16" fmla="*/ 8 w 33"/>
                  <a:gd name="T17" fmla="*/ 27 h 41"/>
                  <a:gd name="T18" fmla="*/ 10 w 33"/>
                  <a:gd name="T19" fmla="*/ 27 h 41"/>
                  <a:gd name="T20" fmla="*/ 10 w 33"/>
                  <a:gd name="T21" fmla="*/ 29 h 41"/>
                  <a:gd name="T22" fmla="*/ 12 w 33"/>
                  <a:gd name="T23" fmla="*/ 29 h 41"/>
                  <a:gd name="T24" fmla="*/ 11 w 33"/>
                  <a:gd name="T25" fmla="*/ 32 h 41"/>
                  <a:gd name="T26" fmla="*/ 8 w 33"/>
                  <a:gd name="T27" fmla="*/ 34 h 41"/>
                  <a:gd name="T28" fmla="*/ 7 w 33"/>
                  <a:gd name="T29" fmla="*/ 35 h 41"/>
                  <a:gd name="T30" fmla="*/ 6 w 33"/>
                  <a:gd name="T31" fmla="*/ 38 h 41"/>
                  <a:gd name="T32" fmla="*/ 7 w 33"/>
                  <a:gd name="T33" fmla="*/ 39 h 41"/>
                  <a:gd name="T34" fmla="*/ 9 w 33"/>
                  <a:gd name="T35" fmla="*/ 41 h 41"/>
                  <a:gd name="T36" fmla="*/ 12 w 33"/>
                  <a:gd name="T37" fmla="*/ 39 h 41"/>
                  <a:gd name="T38" fmla="*/ 13 w 33"/>
                  <a:gd name="T39" fmla="*/ 39 h 41"/>
                  <a:gd name="T40" fmla="*/ 15 w 33"/>
                  <a:gd name="T41" fmla="*/ 37 h 41"/>
                  <a:gd name="T42" fmla="*/ 15 w 33"/>
                  <a:gd name="T43" fmla="*/ 35 h 41"/>
                  <a:gd name="T44" fmla="*/ 14 w 33"/>
                  <a:gd name="T45" fmla="*/ 33 h 41"/>
                  <a:gd name="T46" fmla="*/ 16 w 33"/>
                  <a:gd name="T47" fmla="*/ 29 h 41"/>
                  <a:gd name="T48" fmla="*/ 18 w 33"/>
                  <a:gd name="T49" fmla="*/ 27 h 41"/>
                  <a:gd name="T50" fmla="*/ 19 w 33"/>
                  <a:gd name="T51" fmla="*/ 28 h 41"/>
                  <a:gd name="T52" fmla="*/ 21 w 33"/>
                  <a:gd name="T53" fmla="*/ 30 h 41"/>
                  <a:gd name="T54" fmla="*/ 24 w 33"/>
                  <a:gd name="T55" fmla="*/ 31 h 41"/>
                  <a:gd name="T56" fmla="*/ 27 w 33"/>
                  <a:gd name="T57" fmla="*/ 32 h 41"/>
                  <a:gd name="T58" fmla="*/ 27 w 33"/>
                  <a:gd name="T59" fmla="*/ 28 h 41"/>
                  <a:gd name="T60" fmla="*/ 27 w 33"/>
                  <a:gd name="T61" fmla="*/ 26 h 41"/>
                  <a:gd name="T62" fmla="*/ 25 w 33"/>
                  <a:gd name="T63" fmla="*/ 26 h 41"/>
                  <a:gd name="T64" fmla="*/ 23 w 33"/>
                  <a:gd name="T65" fmla="*/ 26 h 41"/>
                  <a:gd name="T66" fmla="*/ 21 w 33"/>
                  <a:gd name="T67" fmla="*/ 24 h 41"/>
                  <a:gd name="T68" fmla="*/ 19 w 33"/>
                  <a:gd name="T69" fmla="*/ 21 h 41"/>
                  <a:gd name="T70" fmla="*/ 20 w 33"/>
                  <a:gd name="T71" fmla="*/ 18 h 41"/>
                  <a:gd name="T72" fmla="*/ 20 w 33"/>
                  <a:gd name="T73" fmla="*/ 18 h 41"/>
                  <a:gd name="T74" fmla="*/ 22 w 33"/>
                  <a:gd name="T75" fmla="*/ 17 h 41"/>
                  <a:gd name="T76" fmla="*/ 25 w 33"/>
                  <a:gd name="T77" fmla="*/ 15 h 41"/>
                  <a:gd name="T78" fmla="*/ 27 w 33"/>
                  <a:gd name="T79" fmla="*/ 13 h 41"/>
                  <a:gd name="T80" fmla="*/ 30 w 33"/>
                  <a:gd name="T81" fmla="*/ 10 h 41"/>
                  <a:gd name="T82" fmla="*/ 33 w 33"/>
                  <a:gd name="T83" fmla="*/ 7 h 41"/>
                  <a:gd name="T84" fmla="*/ 30 w 33"/>
                  <a:gd name="T85" fmla="*/ 5 h 41"/>
                  <a:gd name="T86" fmla="*/ 26 w 33"/>
                  <a:gd name="T87" fmla="*/ 4 h 41"/>
                  <a:gd name="T88" fmla="*/ 24 w 33"/>
                  <a:gd name="T89" fmla="*/ 2 h 41"/>
                  <a:gd name="T90" fmla="*/ 21 w 33"/>
                  <a:gd name="T91" fmla="*/ 1 h 41"/>
                  <a:gd name="T92" fmla="*/ 17 w 33"/>
                  <a:gd name="T93" fmla="*/ 1 h 41"/>
                  <a:gd name="T94" fmla="*/ 16 w 33"/>
                  <a:gd name="T95" fmla="*/ 2 h 41"/>
                  <a:gd name="T96" fmla="*/ 18 w 33"/>
                  <a:gd name="T97" fmla="*/ 6 h 41"/>
                  <a:gd name="T98" fmla="*/ 15 w 33"/>
                  <a:gd name="T99" fmla="*/ 8 h 41"/>
                  <a:gd name="T100" fmla="*/ 11 w 33"/>
                  <a:gd name="T101" fmla="*/ 8 h 41"/>
                  <a:gd name="T102" fmla="*/ 9 w 33"/>
                  <a:gd name="T103" fmla="*/ 8 h 41"/>
                  <a:gd name="T104" fmla="*/ 7 w 33"/>
                  <a:gd name="T105" fmla="*/ 10 h 41"/>
                  <a:gd name="T106" fmla="*/ 5 w 33"/>
                  <a:gd name="T107" fmla="*/ 12 h 41"/>
                  <a:gd name="T108" fmla="*/ 4 w 33"/>
                  <a:gd name="T109" fmla="*/ 13 h 41"/>
                  <a:gd name="T110" fmla="*/ 5 w 33"/>
                  <a:gd name="T111" fmla="*/ 16 h 41"/>
                  <a:gd name="T112" fmla="*/ 3 w 33"/>
                  <a:gd name="T113" fmla="*/ 17 h 41"/>
                  <a:gd name="T114" fmla="*/ 2 w 33"/>
                  <a:gd name="T115" fmla="*/ 20 h 41"/>
                  <a:gd name="T116" fmla="*/ 1 w 33"/>
                  <a:gd name="T117" fmla="*/ 23 h 41"/>
                  <a:gd name="T118" fmla="*/ 1 w 33"/>
                  <a:gd name="T119" fmla="*/ 27 h 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3"/>
                  <a:gd name="T181" fmla="*/ 0 h 41"/>
                  <a:gd name="T182" fmla="*/ 33 w 33"/>
                  <a:gd name="T183" fmla="*/ 41 h 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3" h="41">
                    <a:moveTo>
                      <a:pt x="0" y="29"/>
                    </a:moveTo>
                    <a:lnTo>
                      <a:pt x="1" y="29"/>
                    </a:lnTo>
                    <a:lnTo>
                      <a:pt x="2" y="29"/>
                    </a:lnTo>
                    <a:lnTo>
                      <a:pt x="3" y="29"/>
                    </a:lnTo>
                    <a:lnTo>
                      <a:pt x="3" y="28"/>
                    </a:lnTo>
                    <a:lnTo>
                      <a:pt x="4" y="27"/>
                    </a:lnTo>
                    <a:lnTo>
                      <a:pt x="4" y="26"/>
                    </a:lnTo>
                    <a:lnTo>
                      <a:pt x="3" y="26"/>
                    </a:lnTo>
                    <a:lnTo>
                      <a:pt x="3" y="24"/>
                    </a:lnTo>
                    <a:lnTo>
                      <a:pt x="5" y="24"/>
                    </a:lnTo>
                    <a:lnTo>
                      <a:pt x="5" y="25"/>
                    </a:lnTo>
                    <a:lnTo>
                      <a:pt x="5" y="26"/>
                    </a:lnTo>
                    <a:lnTo>
                      <a:pt x="5" y="27"/>
                    </a:lnTo>
                    <a:lnTo>
                      <a:pt x="4" y="27"/>
                    </a:lnTo>
                    <a:lnTo>
                      <a:pt x="4" y="28"/>
                    </a:lnTo>
                    <a:lnTo>
                      <a:pt x="4" y="29"/>
                    </a:lnTo>
                    <a:lnTo>
                      <a:pt x="5" y="29"/>
                    </a:lnTo>
                    <a:lnTo>
                      <a:pt x="5" y="28"/>
                    </a:lnTo>
                    <a:lnTo>
                      <a:pt x="5" y="27"/>
                    </a:lnTo>
                    <a:lnTo>
                      <a:pt x="5" y="26"/>
                    </a:lnTo>
                    <a:lnTo>
                      <a:pt x="5" y="25"/>
                    </a:lnTo>
                    <a:lnTo>
                      <a:pt x="6" y="25"/>
                    </a:lnTo>
                    <a:lnTo>
                      <a:pt x="6" y="26"/>
                    </a:lnTo>
                    <a:lnTo>
                      <a:pt x="6" y="25"/>
                    </a:lnTo>
                    <a:lnTo>
                      <a:pt x="6" y="26"/>
                    </a:lnTo>
                    <a:lnTo>
                      <a:pt x="7" y="26"/>
                    </a:lnTo>
                    <a:lnTo>
                      <a:pt x="7" y="27"/>
                    </a:lnTo>
                    <a:lnTo>
                      <a:pt x="6" y="28"/>
                    </a:lnTo>
                    <a:lnTo>
                      <a:pt x="6" y="29"/>
                    </a:lnTo>
                    <a:lnTo>
                      <a:pt x="6" y="30"/>
                    </a:lnTo>
                    <a:lnTo>
                      <a:pt x="7" y="30"/>
                    </a:lnTo>
                    <a:lnTo>
                      <a:pt x="8" y="30"/>
                    </a:lnTo>
                    <a:lnTo>
                      <a:pt x="9" y="30"/>
                    </a:lnTo>
                    <a:lnTo>
                      <a:pt x="9" y="29"/>
                    </a:lnTo>
                    <a:lnTo>
                      <a:pt x="9" y="28"/>
                    </a:lnTo>
                    <a:lnTo>
                      <a:pt x="8" y="27"/>
                    </a:lnTo>
                    <a:lnTo>
                      <a:pt x="9" y="27"/>
                    </a:lnTo>
                    <a:lnTo>
                      <a:pt x="9" y="26"/>
                    </a:lnTo>
                    <a:lnTo>
                      <a:pt x="10" y="26"/>
                    </a:lnTo>
                    <a:lnTo>
                      <a:pt x="10" y="27"/>
                    </a:lnTo>
                    <a:lnTo>
                      <a:pt x="11" y="27"/>
                    </a:lnTo>
                    <a:lnTo>
                      <a:pt x="11" y="28"/>
                    </a:lnTo>
                    <a:lnTo>
                      <a:pt x="11" y="29"/>
                    </a:lnTo>
                    <a:lnTo>
                      <a:pt x="10" y="29"/>
                    </a:lnTo>
                    <a:lnTo>
                      <a:pt x="10" y="30"/>
                    </a:lnTo>
                    <a:lnTo>
                      <a:pt x="11" y="30"/>
                    </a:lnTo>
                    <a:lnTo>
                      <a:pt x="11" y="29"/>
                    </a:lnTo>
                    <a:lnTo>
                      <a:pt x="12" y="29"/>
                    </a:lnTo>
                    <a:lnTo>
                      <a:pt x="12" y="30"/>
                    </a:lnTo>
                    <a:lnTo>
                      <a:pt x="12" y="31"/>
                    </a:lnTo>
                    <a:lnTo>
                      <a:pt x="11" y="31"/>
                    </a:lnTo>
                    <a:lnTo>
                      <a:pt x="11" y="32"/>
                    </a:lnTo>
                    <a:lnTo>
                      <a:pt x="10" y="32"/>
                    </a:lnTo>
                    <a:lnTo>
                      <a:pt x="9" y="32"/>
                    </a:lnTo>
                    <a:lnTo>
                      <a:pt x="8" y="33"/>
                    </a:lnTo>
                    <a:lnTo>
                      <a:pt x="8" y="34"/>
                    </a:lnTo>
                    <a:lnTo>
                      <a:pt x="7" y="34"/>
                    </a:lnTo>
                    <a:lnTo>
                      <a:pt x="8" y="34"/>
                    </a:lnTo>
                    <a:lnTo>
                      <a:pt x="8" y="35"/>
                    </a:lnTo>
                    <a:lnTo>
                      <a:pt x="7" y="35"/>
                    </a:lnTo>
                    <a:lnTo>
                      <a:pt x="7" y="36"/>
                    </a:lnTo>
                    <a:lnTo>
                      <a:pt x="6" y="36"/>
                    </a:lnTo>
                    <a:lnTo>
                      <a:pt x="6" y="37"/>
                    </a:lnTo>
                    <a:lnTo>
                      <a:pt x="6" y="38"/>
                    </a:lnTo>
                    <a:lnTo>
                      <a:pt x="5" y="38"/>
                    </a:lnTo>
                    <a:lnTo>
                      <a:pt x="5" y="39"/>
                    </a:lnTo>
                    <a:lnTo>
                      <a:pt x="6" y="39"/>
                    </a:lnTo>
                    <a:lnTo>
                      <a:pt x="7" y="39"/>
                    </a:lnTo>
                    <a:lnTo>
                      <a:pt x="7" y="40"/>
                    </a:lnTo>
                    <a:lnTo>
                      <a:pt x="8" y="40"/>
                    </a:lnTo>
                    <a:lnTo>
                      <a:pt x="9" y="40"/>
                    </a:lnTo>
                    <a:lnTo>
                      <a:pt x="9" y="41"/>
                    </a:lnTo>
                    <a:lnTo>
                      <a:pt x="10" y="40"/>
                    </a:lnTo>
                    <a:lnTo>
                      <a:pt x="11" y="40"/>
                    </a:lnTo>
                    <a:lnTo>
                      <a:pt x="12" y="40"/>
                    </a:lnTo>
                    <a:lnTo>
                      <a:pt x="12" y="39"/>
                    </a:lnTo>
                    <a:lnTo>
                      <a:pt x="11" y="39"/>
                    </a:lnTo>
                    <a:lnTo>
                      <a:pt x="12" y="38"/>
                    </a:lnTo>
                    <a:lnTo>
                      <a:pt x="12" y="39"/>
                    </a:lnTo>
                    <a:lnTo>
                      <a:pt x="13" y="39"/>
                    </a:lnTo>
                    <a:lnTo>
                      <a:pt x="14" y="39"/>
                    </a:lnTo>
                    <a:lnTo>
                      <a:pt x="14" y="38"/>
                    </a:lnTo>
                    <a:lnTo>
                      <a:pt x="15" y="38"/>
                    </a:lnTo>
                    <a:lnTo>
                      <a:pt x="15" y="37"/>
                    </a:lnTo>
                    <a:lnTo>
                      <a:pt x="16" y="37"/>
                    </a:lnTo>
                    <a:lnTo>
                      <a:pt x="16" y="36"/>
                    </a:lnTo>
                    <a:lnTo>
                      <a:pt x="16" y="35"/>
                    </a:lnTo>
                    <a:lnTo>
                      <a:pt x="15" y="35"/>
                    </a:lnTo>
                    <a:lnTo>
                      <a:pt x="14" y="35"/>
                    </a:lnTo>
                    <a:lnTo>
                      <a:pt x="15" y="34"/>
                    </a:lnTo>
                    <a:lnTo>
                      <a:pt x="14" y="34"/>
                    </a:lnTo>
                    <a:lnTo>
                      <a:pt x="14" y="33"/>
                    </a:lnTo>
                    <a:lnTo>
                      <a:pt x="14" y="32"/>
                    </a:lnTo>
                    <a:lnTo>
                      <a:pt x="14" y="31"/>
                    </a:lnTo>
                    <a:lnTo>
                      <a:pt x="15" y="30"/>
                    </a:lnTo>
                    <a:lnTo>
                      <a:pt x="16" y="29"/>
                    </a:lnTo>
                    <a:lnTo>
                      <a:pt x="16" y="28"/>
                    </a:lnTo>
                    <a:lnTo>
                      <a:pt x="17" y="28"/>
                    </a:lnTo>
                    <a:lnTo>
                      <a:pt x="18" y="28"/>
                    </a:lnTo>
                    <a:lnTo>
                      <a:pt x="18" y="27"/>
                    </a:lnTo>
                    <a:lnTo>
                      <a:pt x="18" y="28"/>
                    </a:lnTo>
                    <a:lnTo>
                      <a:pt x="19" y="28"/>
                    </a:lnTo>
                    <a:lnTo>
                      <a:pt x="19" y="27"/>
                    </a:lnTo>
                    <a:lnTo>
                      <a:pt x="19" y="28"/>
                    </a:lnTo>
                    <a:lnTo>
                      <a:pt x="20" y="28"/>
                    </a:lnTo>
                    <a:lnTo>
                      <a:pt x="21" y="28"/>
                    </a:lnTo>
                    <a:lnTo>
                      <a:pt x="21" y="29"/>
                    </a:lnTo>
                    <a:lnTo>
                      <a:pt x="21" y="30"/>
                    </a:lnTo>
                    <a:lnTo>
                      <a:pt x="22" y="30"/>
                    </a:lnTo>
                    <a:lnTo>
                      <a:pt x="23" y="30"/>
                    </a:lnTo>
                    <a:lnTo>
                      <a:pt x="23" y="31"/>
                    </a:lnTo>
                    <a:lnTo>
                      <a:pt x="24" y="31"/>
                    </a:lnTo>
                    <a:lnTo>
                      <a:pt x="25" y="31"/>
                    </a:lnTo>
                    <a:lnTo>
                      <a:pt x="25" y="32"/>
                    </a:lnTo>
                    <a:lnTo>
                      <a:pt x="26" y="32"/>
                    </a:lnTo>
                    <a:lnTo>
                      <a:pt x="27" y="32"/>
                    </a:lnTo>
                    <a:lnTo>
                      <a:pt x="27" y="31"/>
                    </a:lnTo>
                    <a:lnTo>
                      <a:pt x="27" y="30"/>
                    </a:lnTo>
                    <a:lnTo>
                      <a:pt x="27" y="29"/>
                    </a:lnTo>
                    <a:lnTo>
                      <a:pt x="27" y="28"/>
                    </a:lnTo>
                    <a:lnTo>
                      <a:pt x="27" y="27"/>
                    </a:lnTo>
                    <a:lnTo>
                      <a:pt x="28" y="27"/>
                    </a:lnTo>
                    <a:lnTo>
                      <a:pt x="28" y="26"/>
                    </a:lnTo>
                    <a:lnTo>
                      <a:pt x="27" y="26"/>
                    </a:lnTo>
                    <a:lnTo>
                      <a:pt x="27" y="25"/>
                    </a:lnTo>
                    <a:lnTo>
                      <a:pt x="26" y="25"/>
                    </a:lnTo>
                    <a:lnTo>
                      <a:pt x="26" y="26"/>
                    </a:lnTo>
                    <a:lnTo>
                      <a:pt x="25" y="26"/>
                    </a:lnTo>
                    <a:lnTo>
                      <a:pt x="25" y="27"/>
                    </a:lnTo>
                    <a:lnTo>
                      <a:pt x="24" y="27"/>
                    </a:lnTo>
                    <a:lnTo>
                      <a:pt x="23" y="27"/>
                    </a:lnTo>
                    <a:lnTo>
                      <a:pt x="23" y="26"/>
                    </a:lnTo>
                    <a:lnTo>
                      <a:pt x="23" y="25"/>
                    </a:lnTo>
                    <a:lnTo>
                      <a:pt x="22" y="25"/>
                    </a:lnTo>
                    <a:lnTo>
                      <a:pt x="22" y="24"/>
                    </a:lnTo>
                    <a:lnTo>
                      <a:pt x="21" y="24"/>
                    </a:lnTo>
                    <a:lnTo>
                      <a:pt x="20" y="23"/>
                    </a:lnTo>
                    <a:lnTo>
                      <a:pt x="20" y="22"/>
                    </a:lnTo>
                    <a:lnTo>
                      <a:pt x="20" y="21"/>
                    </a:lnTo>
                    <a:lnTo>
                      <a:pt x="19" y="21"/>
                    </a:lnTo>
                    <a:lnTo>
                      <a:pt x="19" y="20"/>
                    </a:lnTo>
                    <a:lnTo>
                      <a:pt x="19" y="19"/>
                    </a:lnTo>
                    <a:lnTo>
                      <a:pt x="19" y="18"/>
                    </a:lnTo>
                    <a:lnTo>
                      <a:pt x="20" y="18"/>
                    </a:lnTo>
                    <a:lnTo>
                      <a:pt x="19" y="18"/>
                    </a:lnTo>
                    <a:lnTo>
                      <a:pt x="19" y="17"/>
                    </a:lnTo>
                    <a:lnTo>
                      <a:pt x="20" y="17"/>
                    </a:lnTo>
                    <a:lnTo>
                      <a:pt x="20" y="18"/>
                    </a:lnTo>
                    <a:lnTo>
                      <a:pt x="21" y="18"/>
                    </a:lnTo>
                    <a:lnTo>
                      <a:pt x="21" y="17"/>
                    </a:lnTo>
                    <a:lnTo>
                      <a:pt x="22" y="18"/>
                    </a:lnTo>
                    <a:lnTo>
                      <a:pt x="22" y="17"/>
                    </a:lnTo>
                    <a:lnTo>
                      <a:pt x="23" y="17"/>
                    </a:lnTo>
                    <a:lnTo>
                      <a:pt x="23" y="16"/>
                    </a:lnTo>
                    <a:lnTo>
                      <a:pt x="24" y="15"/>
                    </a:lnTo>
                    <a:lnTo>
                      <a:pt x="25" y="15"/>
                    </a:lnTo>
                    <a:lnTo>
                      <a:pt x="25" y="14"/>
                    </a:lnTo>
                    <a:lnTo>
                      <a:pt x="26" y="14"/>
                    </a:lnTo>
                    <a:lnTo>
                      <a:pt x="27" y="14"/>
                    </a:lnTo>
                    <a:lnTo>
                      <a:pt x="27" y="13"/>
                    </a:lnTo>
                    <a:lnTo>
                      <a:pt x="28" y="13"/>
                    </a:lnTo>
                    <a:lnTo>
                      <a:pt x="28" y="12"/>
                    </a:lnTo>
                    <a:lnTo>
                      <a:pt x="29" y="11"/>
                    </a:lnTo>
                    <a:lnTo>
                      <a:pt x="30" y="10"/>
                    </a:lnTo>
                    <a:lnTo>
                      <a:pt x="30" y="9"/>
                    </a:lnTo>
                    <a:lnTo>
                      <a:pt x="31" y="8"/>
                    </a:lnTo>
                    <a:lnTo>
                      <a:pt x="32" y="7"/>
                    </a:lnTo>
                    <a:lnTo>
                      <a:pt x="33" y="7"/>
                    </a:lnTo>
                    <a:lnTo>
                      <a:pt x="32" y="6"/>
                    </a:lnTo>
                    <a:lnTo>
                      <a:pt x="31" y="6"/>
                    </a:lnTo>
                    <a:lnTo>
                      <a:pt x="30" y="6"/>
                    </a:lnTo>
                    <a:lnTo>
                      <a:pt x="30" y="5"/>
                    </a:lnTo>
                    <a:lnTo>
                      <a:pt x="29" y="5"/>
                    </a:lnTo>
                    <a:lnTo>
                      <a:pt x="29" y="4"/>
                    </a:lnTo>
                    <a:lnTo>
                      <a:pt x="27" y="4"/>
                    </a:lnTo>
                    <a:lnTo>
                      <a:pt x="26" y="4"/>
                    </a:lnTo>
                    <a:lnTo>
                      <a:pt x="25" y="4"/>
                    </a:lnTo>
                    <a:lnTo>
                      <a:pt x="25" y="3"/>
                    </a:lnTo>
                    <a:lnTo>
                      <a:pt x="24" y="3"/>
                    </a:lnTo>
                    <a:lnTo>
                      <a:pt x="24" y="2"/>
                    </a:lnTo>
                    <a:lnTo>
                      <a:pt x="23" y="2"/>
                    </a:lnTo>
                    <a:lnTo>
                      <a:pt x="23" y="1"/>
                    </a:lnTo>
                    <a:lnTo>
                      <a:pt x="22" y="1"/>
                    </a:lnTo>
                    <a:lnTo>
                      <a:pt x="21" y="1"/>
                    </a:lnTo>
                    <a:lnTo>
                      <a:pt x="20" y="1"/>
                    </a:lnTo>
                    <a:lnTo>
                      <a:pt x="19" y="0"/>
                    </a:lnTo>
                    <a:lnTo>
                      <a:pt x="18" y="1"/>
                    </a:lnTo>
                    <a:lnTo>
                      <a:pt x="17" y="1"/>
                    </a:lnTo>
                    <a:lnTo>
                      <a:pt x="16" y="1"/>
                    </a:lnTo>
                    <a:lnTo>
                      <a:pt x="15" y="1"/>
                    </a:lnTo>
                    <a:lnTo>
                      <a:pt x="16" y="1"/>
                    </a:lnTo>
                    <a:lnTo>
                      <a:pt x="16" y="2"/>
                    </a:lnTo>
                    <a:lnTo>
                      <a:pt x="17" y="3"/>
                    </a:lnTo>
                    <a:lnTo>
                      <a:pt x="17" y="4"/>
                    </a:lnTo>
                    <a:lnTo>
                      <a:pt x="17" y="5"/>
                    </a:lnTo>
                    <a:lnTo>
                      <a:pt x="18" y="6"/>
                    </a:lnTo>
                    <a:lnTo>
                      <a:pt x="17" y="7"/>
                    </a:lnTo>
                    <a:lnTo>
                      <a:pt x="17" y="8"/>
                    </a:lnTo>
                    <a:lnTo>
                      <a:pt x="16" y="8"/>
                    </a:lnTo>
                    <a:lnTo>
                      <a:pt x="15" y="8"/>
                    </a:lnTo>
                    <a:lnTo>
                      <a:pt x="14" y="8"/>
                    </a:lnTo>
                    <a:lnTo>
                      <a:pt x="13" y="8"/>
                    </a:lnTo>
                    <a:lnTo>
                      <a:pt x="12" y="8"/>
                    </a:lnTo>
                    <a:lnTo>
                      <a:pt x="11" y="8"/>
                    </a:lnTo>
                    <a:lnTo>
                      <a:pt x="10" y="8"/>
                    </a:lnTo>
                    <a:lnTo>
                      <a:pt x="10" y="7"/>
                    </a:lnTo>
                    <a:lnTo>
                      <a:pt x="10" y="8"/>
                    </a:lnTo>
                    <a:lnTo>
                      <a:pt x="9" y="8"/>
                    </a:lnTo>
                    <a:lnTo>
                      <a:pt x="8" y="8"/>
                    </a:lnTo>
                    <a:lnTo>
                      <a:pt x="8" y="9"/>
                    </a:lnTo>
                    <a:lnTo>
                      <a:pt x="7" y="9"/>
                    </a:lnTo>
                    <a:lnTo>
                      <a:pt x="7" y="10"/>
                    </a:lnTo>
                    <a:lnTo>
                      <a:pt x="6" y="10"/>
                    </a:lnTo>
                    <a:lnTo>
                      <a:pt x="6" y="11"/>
                    </a:lnTo>
                    <a:lnTo>
                      <a:pt x="5" y="11"/>
                    </a:lnTo>
                    <a:lnTo>
                      <a:pt x="5" y="12"/>
                    </a:lnTo>
                    <a:lnTo>
                      <a:pt x="4" y="12"/>
                    </a:lnTo>
                    <a:lnTo>
                      <a:pt x="4" y="13"/>
                    </a:lnTo>
                    <a:lnTo>
                      <a:pt x="5" y="13"/>
                    </a:lnTo>
                    <a:lnTo>
                      <a:pt x="4" y="13"/>
                    </a:lnTo>
                    <a:lnTo>
                      <a:pt x="4" y="14"/>
                    </a:lnTo>
                    <a:lnTo>
                      <a:pt x="4" y="15"/>
                    </a:lnTo>
                    <a:lnTo>
                      <a:pt x="5" y="15"/>
                    </a:lnTo>
                    <a:lnTo>
                      <a:pt x="5" y="16"/>
                    </a:lnTo>
                    <a:lnTo>
                      <a:pt x="4" y="15"/>
                    </a:lnTo>
                    <a:lnTo>
                      <a:pt x="4" y="16"/>
                    </a:lnTo>
                    <a:lnTo>
                      <a:pt x="3" y="16"/>
                    </a:lnTo>
                    <a:lnTo>
                      <a:pt x="3" y="17"/>
                    </a:lnTo>
                    <a:lnTo>
                      <a:pt x="2" y="17"/>
                    </a:lnTo>
                    <a:lnTo>
                      <a:pt x="2" y="18"/>
                    </a:lnTo>
                    <a:lnTo>
                      <a:pt x="2" y="19"/>
                    </a:lnTo>
                    <a:lnTo>
                      <a:pt x="2" y="20"/>
                    </a:lnTo>
                    <a:lnTo>
                      <a:pt x="2" y="21"/>
                    </a:lnTo>
                    <a:lnTo>
                      <a:pt x="1" y="21"/>
                    </a:lnTo>
                    <a:lnTo>
                      <a:pt x="1" y="22"/>
                    </a:lnTo>
                    <a:lnTo>
                      <a:pt x="1" y="23"/>
                    </a:lnTo>
                    <a:lnTo>
                      <a:pt x="1" y="24"/>
                    </a:lnTo>
                    <a:lnTo>
                      <a:pt x="1" y="25"/>
                    </a:lnTo>
                    <a:lnTo>
                      <a:pt x="1" y="26"/>
                    </a:lnTo>
                    <a:lnTo>
                      <a:pt x="1" y="27"/>
                    </a:lnTo>
                    <a:lnTo>
                      <a:pt x="0" y="28"/>
                    </a:lnTo>
                    <a:lnTo>
                      <a:pt x="0" y="2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692" name="Afghanistan">
              <a:hlinkClick r:id="" action="ppaction://noaction"/>
            </p:cNvPr>
            <p:cNvSpPr>
              <a:spLocks noChangeAspect="1"/>
            </p:cNvSpPr>
            <p:nvPr/>
          </p:nvSpPr>
          <p:spPr bwMode="auto">
            <a:xfrm>
              <a:off x="2423" y="1075"/>
              <a:ext cx="133" cy="96"/>
            </a:xfrm>
            <a:custGeom>
              <a:avLst/>
              <a:gdLst>
                <a:gd name="T0" fmla="*/ 10 w 133"/>
                <a:gd name="T1" fmla="*/ 94 h 96"/>
                <a:gd name="T2" fmla="*/ 17 w 133"/>
                <a:gd name="T3" fmla="*/ 96 h 96"/>
                <a:gd name="T4" fmla="*/ 24 w 133"/>
                <a:gd name="T5" fmla="*/ 96 h 96"/>
                <a:gd name="T6" fmla="*/ 32 w 133"/>
                <a:gd name="T7" fmla="*/ 95 h 96"/>
                <a:gd name="T8" fmla="*/ 37 w 133"/>
                <a:gd name="T9" fmla="*/ 94 h 96"/>
                <a:gd name="T10" fmla="*/ 43 w 133"/>
                <a:gd name="T11" fmla="*/ 95 h 96"/>
                <a:gd name="T12" fmla="*/ 50 w 133"/>
                <a:gd name="T13" fmla="*/ 93 h 96"/>
                <a:gd name="T14" fmla="*/ 55 w 133"/>
                <a:gd name="T15" fmla="*/ 91 h 96"/>
                <a:gd name="T16" fmla="*/ 55 w 133"/>
                <a:gd name="T17" fmla="*/ 85 h 96"/>
                <a:gd name="T18" fmla="*/ 57 w 133"/>
                <a:gd name="T19" fmla="*/ 79 h 96"/>
                <a:gd name="T20" fmla="*/ 61 w 133"/>
                <a:gd name="T21" fmla="*/ 78 h 96"/>
                <a:gd name="T22" fmla="*/ 68 w 133"/>
                <a:gd name="T23" fmla="*/ 77 h 96"/>
                <a:gd name="T24" fmla="*/ 69 w 133"/>
                <a:gd name="T25" fmla="*/ 74 h 96"/>
                <a:gd name="T26" fmla="*/ 75 w 133"/>
                <a:gd name="T27" fmla="*/ 73 h 96"/>
                <a:gd name="T28" fmla="*/ 78 w 133"/>
                <a:gd name="T29" fmla="*/ 74 h 96"/>
                <a:gd name="T30" fmla="*/ 82 w 133"/>
                <a:gd name="T31" fmla="*/ 68 h 96"/>
                <a:gd name="T32" fmla="*/ 83 w 133"/>
                <a:gd name="T33" fmla="*/ 63 h 96"/>
                <a:gd name="T34" fmla="*/ 86 w 133"/>
                <a:gd name="T35" fmla="*/ 58 h 96"/>
                <a:gd name="T36" fmla="*/ 91 w 133"/>
                <a:gd name="T37" fmla="*/ 56 h 96"/>
                <a:gd name="T38" fmla="*/ 89 w 133"/>
                <a:gd name="T39" fmla="*/ 52 h 96"/>
                <a:gd name="T40" fmla="*/ 92 w 133"/>
                <a:gd name="T41" fmla="*/ 49 h 96"/>
                <a:gd name="T42" fmla="*/ 99 w 133"/>
                <a:gd name="T43" fmla="*/ 48 h 96"/>
                <a:gd name="T44" fmla="*/ 99 w 133"/>
                <a:gd name="T45" fmla="*/ 43 h 96"/>
                <a:gd name="T46" fmla="*/ 103 w 133"/>
                <a:gd name="T47" fmla="*/ 39 h 96"/>
                <a:gd name="T48" fmla="*/ 104 w 133"/>
                <a:gd name="T49" fmla="*/ 34 h 96"/>
                <a:gd name="T50" fmla="*/ 102 w 133"/>
                <a:gd name="T51" fmla="*/ 29 h 96"/>
                <a:gd name="T52" fmla="*/ 103 w 133"/>
                <a:gd name="T53" fmla="*/ 24 h 96"/>
                <a:gd name="T54" fmla="*/ 106 w 133"/>
                <a:gd name="T55" fmla="*/ 22 h 96"/>
                <a:gd name="T56" fmla="*/ 111 w 133"/>
                <a:gd name="T57" fmla="*/ 20 h 96"/>
                <a:gd name="T58" fmla="*/ 118 w 133"/>
                <a:gd name="T59" fmla="*/ 19 h 96"/>
                <a:gd name="T60" fmla="*/ 125 w 133"/>
                <a:gd name="T61" fmla="*/ 19 h 96"/>
                <a:gd name="T62" fmla="*/ 131 w 133"/>
                <a:gd name="T63" fmla="*/ 18 h 96"/>
                <a:gd name="T64" fmla="*/ 133 w 133"/>
                <a:gd name="T65" fmla="*/ 15 h 96"/>
                <a:gd name="T66" fmla="*/ 129 w 133"/>
                <a:gd name="T67" fmla="*/ 10 h 96"/>
                <a:gd name="T68" fmla="*/ 121 w 133"/>
                <a:gd name="T69" fmla="*/ 12 h 96"/>
                <a:gd name="T70" fmla="*/ 111 w 133"/>
                <a:gd name="T71" fmla="*/ 14 h 96"/>
                <a:gd name="T72" fmla="*/ 97 w 133"/>
                <a:gd name="T73" fmla="*/ 17 h 96"/>
                <a:gd name="T74" fmla="*/ 95 w 133"/>
                <a:gd name="T75" fmla="*/ 5 h 96"/>
                <a:gd name="T76" fmla="*/ 87 w 133"/>
                <a:gd name="T77" fmla="*/ 3 h 96"/>
                <a:gd name="T78" fmla="*/ 80 w 133"/>
                <a:gd name="T79" fmla="*/ 10 h 96"/>
                <a:gd name="T80" fmla="*/ 74 w 133"/>
                <a:gd name="T81" fmla="*/ 14 h 96"/>
                <a:gd name="T82" fmla="*/ 66 w 133"/>
                <a:gd name="T83" fmla="*/ 14 h 96"/>
                <a:gd name="T84" fmla="*/ 61 w 133"/>
                <a:gd name="T85" fmla="*/ 13 h 96"/>
                <a:gd name="T86" fmla="*/ 52 w 133"/>
                <a:gd name="T87" fmla="*/ 13 h 96"/>
                <a:gd name="T88" fmla="*/ 46 w 133"/>
                <a:gd name="T89" fmla="*/ 12 h 96"/>
                <a:gd name="T90" fmla="*/ 38 w 133"/>
                <a:gd name="T91" fmla="*/ 17 h 96"/>
                <a:gd name="T92" fmla="*/ 34 w 133"/>
                <a:gd name="T93" fmla="*/ 24 h 96"/>
                <a:gd name="T94" fmla="*/ 26 w 133"/>
                <a:gd name="T95" fmla="*/ 26 h 96"/>
                <a:gd name="T96" fmla="*/ 21 w 133"/>
                <a:gd name="T97" fmla="*/ 33 h 96"/>
                <a:gd name="T98" fmla="*/ 13 w 133"/>
                <a:gd name="T99" fmla="*/ 32 h 96"/>
                <a:gd name="T100" fmla="*/ 8 w 133"/>
                <a:gd name="T101" fmla="*/ 30 h 96"/>
                <a:gd name="T102" fmla="*/ 0 w 133"/>
                <a:gd name="T103" fmla="*/ 47 h 96"/>
                <a:gd name="T104" fmla="*/ 2 w 133"/>
                <a:gd name="T105" fmla="*/ 57 h 96"/>
                <a:gd name="T106" fmla="*/ 4 w 133"/>
                <a:gd name="T107" fmla="*/ 74 h 96"/>
                <a:gd name="T108" fmla="*/ 9 w 133"/>
                <a:gd name="T109" fmla="*/ 86 h 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3"/>
                <a:gd name="T166" fmla="*/ 0 h 96"/>
                <a:gd name="T167" fmla="*/ 133 w 133"/>
                <a:gd name="T168" fmla="*/ 96 h 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3" h="96">
                  <a:moveTo>
                    <a:pt x="5" y="92"/>
                  </a:moveTo>
                  <a:lnTo>
                    <a:pt x="6" y="92"/>
                  </a:lnTo>
                  <a:lnTo>
                    <a:pt x="7" y="93"/>
                  </a:lnTo>
                  <a:lnTo>
                    <a:pt x="8" y="93"/>
                  </a:lnTo>
                  <a:lnTo>
                    <a:pt x="9" y="93"/>
                  </a:lnTo>
                  <a:lnTo>
                    <a:pt x="10" y="93"/>
                  </a:lnTo>
                  <a:lnTo>
                    <a:pt x="10" y="94"/>
                  </a:lnTo>
                  <a:lnTo>
                    <a:pt x="11" y="94"/>
                  </a:lnTo>
                  <a:lnTo>
                    <a:pt x="12" y="94"/>
                  </a:lnTo>
                  <a:lnTo>
                    <a:pt x="13" y="94"/>
                  </a:lnTo>
                  <a:lnTo>
                    <a:pt x="14" y="95"/>
                  </a:lnTo>
                  <a:lnTo>
                    <a:pt x="15" y="95"/>
                  </a:lnTo>
                  <a:lnTo>
                    <a:pt x="16" y="96"/>
                  </a:lnTo>
                  <a:lnTo>
                    <a:pt x="17" y="96"/>
                  </a:lnTo>
                  <a:lnTo>
                    <a:pt x="18" y="96"/>
                  </a:lnTo>
                  <a:lnTo>
                    <a:pt x="19" y="96"/>
                  </a:lnTo>
                  <a:lnTo>
                    <a:pt x="20" y="96"/>
                  </a:lnTo>
                  <a:lnTo>
                    <a:pt x="21" y="96"/>
                  </a:lnTo>
                  <a:lnTo>
                    <a:pt x="22" y="96"/>
                  </a:lnTo>
                  <a:lnTo>
                    <a:pt x="24" y="95"/>
                  </a:lnTo>
                  <a:lnTo>
                    <a:pt x="24" y="96"/>
                  </a:lnTo>
                  <a:lnTo>
                    <a:pt x="26" y="96"/>
                  </a:lnTo>
                  <a:lnTo>
                    <a:pt x="26" y="95"/>
                  </a:lnTo>
                  <a:lnTo>
                    <a:pt x="28" y="95"/>
                  </a:lnTo>
                  <a:lnTo>
                    <a:pt x="29" y="95"/>
                  </a:lnTo>
                  <a:lnTo>
                    <a:pt x="30" y="95"/>
                  </a:lnTo>
                  <a:lnTo>
                    <a:pt x="31" y="95"/>
                  </a:lnTo>
                  <a:lnTo>
                    <a:pt x="32" y="95"/>
                  </a:lnTo>
                  <a:lnTo>
                    <a:pt x="32" y="96"/>
                  </a:lnTo>
                  <a:lnTo>
                    <a:pt x="33" y="96"/>
                  </a:lnTo>
                  <a:lnTo>
                    <a:pt x="34" y="96"/>
                  </a:lnTo>
                  <a:lnTo>
                    <a:pt x="35" y="96"/>
                  </a:lnTo>
                  <a:lnTo>
                    <a:pt x="35" y="95"/>
                  </a:lnTo>
                  <a:lnTo>
                    <a:pt x="36" y="95"/>
                  </a:lnTo>
                  <a:lnTo>
                    <a:pt x="37" y="94"/>
                  </a:lnTo>
                  <a:lnTo>
                    <a:pt x="38" y="94"/>
                  </a:lnTo>
                  <a:lnTo>
                    <a:pt x="39" y="94"/>
                  </a:lnTo>
                  <a:lnTo>
                    <a:pt x="40" y="94"/>
                  </a:lnTo>
                  <a:lnTo>
                    <a:pt x="41" y="94"/>
                  </a:lnTo>
                  <a:lnTo>
                    <a:pt x="41" y="95"/>
                  </a:lnTo>
                  <a:lnTo>
                    <a:pt x="42" y="95"/>
                  </a:lnTo>
                  <a:lnTo>
                    <a:pt x="43" y="95"/>
                  </a:lnTo>
                  <a:lnTo>
                    <a:pt x="44" y="95"/>
                  </a:lnTo>
                  <a:lnTo>
                    <a:pt x="44" y="94"/>
                  </a:lnTo>
                  <a:lnTo>
                    <a:pt x="46" y="94"/>
                  </a:lnTo>
                  <a:lnTo>
                    <a:pt x="47" y="94"/>
                  </a:lnTo>
                  <a:lnTo>
                    <a:pt x="47" y="93"/>
                  </a:lnTo>
                  <a:lnTo>
                    <a:pt x="49" y="93"/>
                  </a:lnTo>
                  <a:lnTo>
                    <a:pt x="50" y="93"/>
                  </a:lnTo>
                  <a:lnTo>
                    <a:pt x="51" y="93"/>
                  </a:lnTo>
                  <a:lnTo>
                    <a:pt x="51" y="92"/>
                  </a:lnTo>
                  <a:lnTo>
                    <a:pt x="52" y="92"/>
                  </a:lnTo>
                  <a:lnTo>
                    <a:pt x="53" y="92"/>
                  </a:lnTo>
                  <a:lnTo>
                    <a:pt x="54" y="92"/>
                  </a:lnTo>
                  <a:lnTo>
                    <a:pt x="54" y="91"/>
                  </a:lnTo>
                  <a:lnTo>
                    <a:pt x="55" y="91"/>
                  </a:lnTo>
                  <a:lnTo>
                    <a:pt x="55" y="90"/>
                  </a:lnTo>
                  <a:lnTo>
                    <a:pt x="54" y="90"/>
                  </a:lnTo>
                  <a:lnTo>
                    <a:pt x="54" y="89"/>
                  </a:lnTo>
                  <a:lnTo>
                    <a:pt x="54" y="88"/>
                  </a:lnTo>
                  <a:lnTo>
                    <a:pt x="55" y="87"/>
                  </a:lnTo>
                  <a:lnTo>
                    <a:pt x="55" y="86"/>
                  </a:lnTo>
                  <a:lnTo>
                    <a:pt x="55" y="85"/>
                  </a:lnTo>
                  <a:lnTo>
                    <a:pt x="55" y="84"/>
                  </a:lnTo>
                  <a:lnTo>
                    <a:pt x="55" y="83"/>
                  </a:lnTo>
                  <a:lnTo>
                    <a:pt x="55" y="82"/>
                  </a:lnTo>
                  <a:lnTo>
                    <a:pt x="55" y="81"/>
                  </a:lnTo>
                  <a:lnTo>
                    <a:pt x="56" y="80"/>
                  </a:lnTo>
                  <a:lnTo>
                    <a:pt x="57" y="80"/>
                  </a:lnTo>
                  <a:lnTo>
                    <a:pt x="57" y="79"/>
                  </a:lnTo>
                  <a:lnTo>
                    <a:pt x="58" y="79"/>
                  </a:lnTo>
                  <a:lnTo>
                    <a:pt x="58" y="78"/>
                  </a:lnTo>
                  <a:lnTo>
                    <a:pt x="59" y="78"/>
                  </a:lnTo>
                  <a:lnTo>
                    <a:pt x="59" y="77"/>
                  </a:lnTo>
                  <a:lnTo>
                    <a:pt x="60" y="77"/>
                  </a:lnTo>
                  <a:lnTo>
                    <a:pt x="61" y="77"/>
                  </a:lnTo>
                  <a:lnTo>
                    <a:pt x="61" y="78"/>
                  </a:lnTo>
                  <a:lnTo>
                    <a:pt x="62" y="78"/>
                  </a:lnTo>
                  <a:lnTo>
                    <a:pt x="63" y="78"/>
                  </a:lnTo>
                  <a:lnTo>
                    <a:pt x="64" y="78"/>
                  </a:lnTo>
                  <a:lnTo>
                    <a:pt x="65" y="77"/>
                  </a:lnTo>
                  <a:lnTo>
                    <a:pt x="66" y="77"/>
                  </a:lnTo>
                  <a:lnTo>
                    <a:pt x="67" y="77"/>
                  </a:lnTo>
                  <a:lnTo>
                    <a:pt x="68" y="77"/>
                  </a:lnTo>
                  <a:lnTo>
                    <a:pt x="68" y="76"/>
                  </a:lnTo>
                  <a:lnTo>
                    <a:pt x="67" y="76"/>
                  </a:lnTo>
                  <a:lnTo>
                    <a:pt x="66" y="75"/>
                  </a:lnTo>
                  <a:lnTo>
                    <a:pt x="67" y="75"/>
                  </a:lnTo>
                  <a:lnTo>
                    <a:pt x="67" y="74"/>
                  </a:lnTo>
                  <a:lnTo>
                    <a:pt x="68" y="74"/>
                  </a:lnTo>
                  <a:lnTo>
                    <a:pt x="69" y="74"/>
                  </a:lnTo>
                  <a:lnTo>
                    <a:pt x="70" y="74"/>
                  </a:lnTo>
                  <a:lnTo>
                    <a:pt x="70" y="73"/>
                  </a:lnTo>
                  <a:lnTo>
                    <a:pt x="71" y="72"/>
                  </a:lnTo>
                  <a:lnTo>
                    <a:pt x="72" y="72"/>
                  </a:lnTo>
                  <a:lnTo>
                    <a:pt x="73" y="72"/>
                  </a:lnTo>
                  <a:lnTo>
                    <a:pt x="74" y="73"/>
                  </a:lnTo>
                  <a:lnTo>
                    <a:pt x="75" y="73"/>
                  </a:lnTo>
                  <a:lnTo>
                    <a:pt x="75" y="72"/>
                  </a:lnTo>
                  <a:lnTo>
                    <a:pt x="74" y="72"/>
                  </a:lnTo>
                  <a:lnTo>
                    <a:pt x="75" y="72"/>
                  </a:lnTo>
                  <a:lnTo>
                    <a:pt x="76" y="72"/>
                  </a:lnTo>
                  <a:lnTo>
                    <a:pt x="77" y="73"/>
                  </a:lnTo>
                  <a:lnTo>
                    <a:pt x="77" y="74"/>
                  </a:lnTo>
                  <a:lnTo>
                    <a:pt x="78" y="74"/>
                  </a:lnTo>
                  <a:lnTo>
                    <a:pt x="79" y="74"/>
                  </a:lnTo>
                  <a:lnTo>
                    <a:pt x="80" y="73"/>
                  </a:lnTo>
                  <a:lnTo>
                    <a:pt x="81" y="72"/>
                  </a:lnTo>
                  <a:lnTo>
                    <a:pt x="82" y="71"/>
                  </a:lnTo>
                  <a:lnTo>
                    <a:pt x="82" y="70"/>
                  </a:lnTo>
                  <a:lnTo>
                    <a:pt x="82" y="69"/>
                  </a:lnTo>
                  <a:lnTo>
                    <a:pt x="82" y="68"/>
                  </a:lnTo>
                  <a:lnTo>
                    <a:pt x="82" y="67"/>
                  </a:lnTo>
                  <a:lnTo>
                    <a:pt x="81" y="67"/>
                  </a:lnTo>
                  <a:lnTo>
                    <a:pt x="81" y="66"/>
                  </a:lnTo>
                  <a:lnTo>
                    <a:pt x="82" y="65"/>
                  </a:lnTo>
                  <a:lnTo>
                    <a:pt x="82" y="64"/>
                  </a:lnTo>
                  <a:lnTo>
                    <a:pt x="83" y="64"/>
                  </a:lnTo>
                  <a:lnTo>
                    <a:pt x="83" y="63"/>
                  </a:lnTo>
                  <a:lnTo>
                    <a:pt x="83" y="62"/>
                  </a:lnTo>
                  <a:lnTo>
                    <a:pt x="83" y="61"/>
                  </a:lnTo>
                  <a:lnTo>
                    <a:pt x="84" y="61"/>
                  </a:lnTo>
                  <a:lnTo>
                    <a:pt x="84" y="60"/>
                  </a:lnTo>
                  <a:lnTo>
                    <a:pt x="84" y="59"/>
                  </a:lnTo>
                  <a:lnTo>
                    <a:pt x="85" y="59"/>
                  </a:lnTo>
                  <a:lnTo>
                    <a:pt x="86" y="58"/>
                  </a:lnTo>
                  <a:lnTo>
                    <a:pt x="87" y="58"/>
                  </a:lnTo>
                  <a:lnTo>
                    <a:pt x="88" y="58"/>
                  </a:lnTo>
                  <a:lnTo>
                    <a:pt x="89" y="58"/>
                  </a:lnTo>
                  <a:lnTo>
                    <a:pt x="89" y="57"/>
                  </a:lnTo>
                  <a:lnTo>
                    <a:pt x="90" y="57"/>
                  </a:lnTo>
                  <a:lnTo>
                    <a:pt x="91" y="57"/>
                  </a:lnTo>
                  <a:lnTo>
                    <a:pt x="91" y="56"/>
                  </a:lnTo>
                  <a:lnTo>
                    <a:pt x="92" y="56"/>
                  </a:lnTo>
                  <a:lnTo>
                    <a:pt x="92" y="55"/>
                  </a:lnTo>
                  <a:lnTo>
                    <a:pt x="91" y="55"/>
                  </a:lnTo>
                  <a:lnTo>
                    <a:pt x="91" y="54"/>
                  </a:lnTo>
                  <a:lnTo>
                    <a:pt x="90" y="53"/>
                  </a:lnTo>
                  <a:lnTo>
                    <a:pt x="90" y="52"/>
                  </a:lnTo>
                  <a:lnTo>
                    <a:pt x="89" y="52"/>
                  </a:lnTo>
                  <a:lnTo>
                    <a:pt x="89" y="51"/>
                  </a:lnTo>
                  <a:lnTo>
                    <a:pt x="88" y="50"/>
                  </a:lnTo>
                  <a:lnTo>
                    <a:pt x="88" y="49"/>
                  </a:lnTo>
                  <a:lnTo>
                    <a:pt x="89" y="49"/>
                  </a:lnTo>
                  <a:lnTo>
                    <a:pt x="90" y="49"/>
                  </a:lnTo>
                  <a:lnTo>
                    <a:pt x="91" y="49"/>
                  </a:lnTo>
                  <a:lnTo>
                    <a:pt x="92" y="49"/>
                  </a:lnTo>
                  <a:lnTo>
                    <a:pt x="93" y="50"/>
                  </a:lnTo>
                  <a:lnTo>
                    <a:pt x="94" y="50"/>
                  </a:lnTo>
                  <a:lnTo>
                    <a:pt x="95" y="50"/>
                  </a:lnTo>
                  <a:lnTo>
                    <a:pt x="97" y="49"/>
                  </a:lnTo>
                  <a:lnTo>
                    <a:pt x="98" y="49"/>
                  </a:lnTo>
                  <a:lnTo>
                    <a:pt x="98" y="48"/>
                  </a:lnTo>
                  <a:lnTo>
                    <a:pt x="99" y="48"/>
                  </a:lnTo>
                  <a:lnTo>
                    <a:pt x="99" y="47"/>
                  </a:lnTo>
                  <a:lnTo>
                    <a:pt x="99" y="46"/>
                  </a:lnTo>
                  <a:lnTo>
                    <a:pt x="99" y="45"/>
                  </a:lnTo>
                  <a:lnTo>
                    <a:pt x="98" y="45"/>
                  </a:lnTo>
                  <a:lnTo>
                    <a:pt x="98" y="44"/>
                  </a:lnTo>
                  <a:lnTo>
                    <a:pt x="98" y="43"/>
                  </a:lnTo>
                  <a:lnTo>
                    <a:pt x="99" y="43"/>
                  </a:lnTo>
                  <a:lnTo>
                    <a:pt x="99" y="42"/>
                  </a:lnTo>
                  <a:lnTo>
                    <a:pt x="100" y="42"/>
                  </a:lnTo>
                  <a:lnTo>
                    <a:pt x="100" y="41"/>
                  </a:lnTo>
                  <a:lnTo>
                    <a:pt x="101" y="40"/>
                  </a:lnTo>
                  <a:lnTo>
                    <a:pt x="102" y="40"/>
                  </a:lnTo>
                  <a:lnTo>
                    <a:pt x="102" y="39"/>
                  </a:lnTo>
                  <a:lnTo>
                    <a:pt x="103" y="39"/>
                  </a:lnTo>
                  <a:lnTo>
                    <a:pt x="103" y="38"/>
                  </a:lnTo>
                  <a:lnTo>
                    <a:pt x="104" y="37"/>
                  </a:lnTo>
                  <a:lnTo>
                    <a:pt x="104" y="36"/>
                  </a:lnTo>
                  <a:lnTo>
                    <a:pt x="103" y="36"/>
                  </a:lnTo>
                  <a:lnTo>
                    <a:pt x="103" y="35"/>
                  </a:lnTo>
                  <a:lnTo>
                    <a:pt x="104" y="35"/>
                  </a:lnTo>
                  <a:lnTo>
                    <a:pt x="104" y="34"/>
                  </a:lnTo>
                  <a:lnTo>
                    <a:pt x="104" y="33"/>
                  </a:lnTo>
                  <a:lnTo>
                    <a:pt x="103" y="33"/>
                  </a:lnTo>
                  <a:lnTo>
                    <a:pt x="103" y="32"/>
                  </a:lnTo>
                  <a:lnTo>
                    <a:pt x="103" y="31"/>
                  </a:lnTo>
                  <a:lnTo>
                    <a:pt x="103" y="30"/>
                  </a:lnTo>
                  <a:lnTo>
                    <a:pt x="102" y="30"/>
                  </a:lnTo>
                  <a:lnTo>
                    <a:pt x="102" y="29"/>
                  </a:lnTo>
                  <a:lnTo>
                    <a:pt x="101" y="29"/>
                  </a:lnTo>
                  <a:lnTo>
                    <a:pt x="100" y="28"/>
                  </a:lnTo>
                  <a:lnTo>
                    <a:pt x="100" y="27"/>
                  </a:lnTo>
                  <a:lnTo>
                    <a:pt x="101" y="26"/>
                  </a:lnTo>
                  <a:lnTo>
                    <a:pt x="102" y="25"/>
                  </a:lnTo>
                  <a:lnTo>
                    <a:pt x="103" y="25"/>
                  </a:lnTo>
                  <a:lnTo>
                    <a:pt x="103" y="24"/>
                  </a:lnTo>
                  <a:lnTo>
                    <a:pt x="104" y="24"/>
                  </a:lnTo>
                  <a:lnTo>
                    <a:pt x="104" y="23"/>
                  </a:lnTo>
                  <a:lnTo>
                    <a:pt x="105" y="23"/>
                  </a:lnTo>
                  <a:lnTo>
                    <a:pt x="105" y="24"/>
                  </a:lnTo>
                  <a:lnTo>
                    <a:pt x="106" y="24"/>
                  </a:lnTo>
                  <a:lnTo>
                    <a:pt x="106" y="23"/>
                  </a:lnTo>
                  <a:lnTo>
                    <a:pt x="106" y="22"/>
                  </a:lnTo>
                  <a:lnTo>
                    <a:pt x="107" y="22"/>
                  </a:lnTo>
                  <a:lnTo>
                    <a:pt x="108" y="22"/>
                  </a:lnTo>
                  <a:lnTo>
                    <a:pt x="108" y="21"/>
                  </a:lnTo>
                  <a:lnTo>
                    <a:pt x="109" y="21"/>
                  </a:lnTo>
                  <a:lnTo>
                    <a:pt x="110" y="21"/>
                  </a:lnTo>
                  <a:lnTo>
                    <a:pt x="110" y="20"/>
                  </a:lnTo>
                  <a:lnTo>
                    <a:pt x="111" y="20"/>
                  </a:lnTo>
                  <a:lnTo>
                    <a:pt x="112" y="20"/>
                  </a:lnTo>
                  <a:lnTo>
                    <a:pt x="113" y="20"/>
                  </a:lnTo>
                  <a:lnTo>
                    <a:pt x="114" y="19"/>
                  </a:lnTo>
                  <a:lnTo>
                    <a:pt x="115" y="19"/>
                  </a:lnTo>
                  <a:lnTo>
                    <a:pt x="116" y="19"/>
                  </a:lnTo>
                  <a:lnTo>
                    <a:pt x="117" y="19"/>
                  </a:lnTo>
                  <a:lnTo>
                    <a:pt x="118" y="19"/>
                  </a:lnTo>
                  <a:lnTo>
                    <a:pt x="119" y="19"/>
                  </a:lnTo>
                  <a:lnTo>
                    <a:pt x="120" y="19"/>
                  </a:lnTo>
                  <a:lnTo>
                    <a:pt x="121" y="19"/>
                  </a:lnTo>
                  <a:lnTo>
                    <a:pt x="122" y="19"/>
                  </a:lnTo>
                  <a:lnTo>
                    <a:pt x="123" y="19"/>
                  </a:lnTo>
                  <a:lnTo>
                    <a:pt x="124" y="19"/>
                  </a:lnTo>
                  <a:lnTo>
                    <a:pt x="125" y="19"/>
                  </a:lnTo>
                  <a:lnTo>
                    <a:pt x="126" y="19"/>
                  </a:lnTo>
                  <a:lnTo>
                    <a:pt x="127" y="19"/>
                  </a:lnTo>
                  <a:lnTo>
                    <a:pt x="128" y="19"/>
                  </a:lnTo>
                  <a:lnTo>
                    <a:pt x="128" y="18"/>
                  </a:lnTo>
                  <a:lnTo>
                    <a:pt x="129" y="18"/>
                  </a:lnTo>
                  <a:lnTo>
                    <a:pt x="130" y="18"/>
                  </a:lnTo>
                  <a:lnTo>
                    <a:pt x="131" y="18"/>
                  </a:lnTo>
                  <a:lnTo>
                    <a:pt x="132" y="18"/>
                  </a:lnTo>
                  <a:lnTo>
                    <a:pt x="131" y="17"/>
                  </a:lnTo>
                  <a:lnTo>
                    <a:pt x="131" y="16"/>
                  </a:lnTo>
                  <a:lnTo>
                    <a:pt x="130" y="16"/>
                  </a:lnTo>
                  <a:lnTo>
                    <a:pt x="131" y="15"/>
                  </a:lnTo>
                  <a:lnTo>
                    <a:pt x="132" y="15"/>
                  </a:lnTo>
                  <a:lnTo>
                    <a:pt x="133" y="15"/>
                  </a:lnTo>
                  <a:lnTo>
                    <a:pt x="133" y="14"/>
                  </a:lnTo>
                  <a:lnTo>
                    <a:pt x="132" y="14"/>
                  </a:lnTo>
                  <a:lnTo>
                    <a:pt x="131" y="14"/>
                  </a:lnTo>
                  <a:lnTo>
                    <a:pt x="131" y="13"/>
                  </a:lnTo>
                  <a:lnTo>
                    <a:pt x="130" y="13"/>
                  </a:lnTo>
                  <a:lnTo>
                    <a:pt x="130" y="12"/>
                  </a:lnTo>
                  <a:lnTo>
                    <a:pt x="129" y="10"/>
                  </a:lnTo>
                  <a:lnTo>
                    <a:pt x="126" y="10"/>
                  </a:lnTo>
                  <a:lnTo>
                    <a:pt x="125" y="10"/>
                  </a:lnTo>
                  <a:lnTo>
                    <a:pt x="125" y="11"/>
                  </a:lnTo>
                  <a:lnTo>
                    <a:pt x="124" y="12"/>
                  </a:lnTo>
                  <a:lnTo>
                    <a:pt x="124" y="11"/>
                  </a:lnTo>
                  <a:lnTo>
                    <a:pt x="123" y="13"/>
                  </a:lnTo>
                  <a:lnTo>
                    <a:pt x="121" y="12"/>
                  </a:lnTo>
                  <a:lnTo>
                    <a:pt x="119" y="11"/>
                  </a:lnTo>
                  <a:lnTo>
                    <a:pt x="118" y="11"/>
                  </a:lnTo>
                  <a:lnTo>
                    <a:pt x="118" y="10"/>
                  </a:lnTo>
                  <a:lnTo>
                    <a:pt x="116" y="10"/>
                  </a:lnTo>
                  <a:lnTo>
                    <a:pt x="114" y="12"/>
                  </a:lnTo>
                  <a:lnTo>
                    <a:pt x="112" y="13"/>
                  </a:lnTo>
                  <a:lnTo>
                    <a:pt x="111" y="14"/>
                  </a:lnTo>
                  <a:lnTo>
                    <a:pt x="109" y="14"/>
                  </a:lnTo>
                  <a:lnTo>
                    <a:pt x="108" y="15"/>
                  </a:lnTo>
                  <a:lnTo>
                    <a:pt x="107" y="16"/>
                  </a:lnTo>
                  <a:lnTo>
                    <a:pt x="105" y="17"/>
                  </a:lnTo>
                  <a:lnTo>
                    <a:pt x="103" y="17"/>
                  </a:lnTo>
                  <a:lnTo>
                    <a:pt x="99" y="17"/>
                  </a:lnTo>
                  <a:lnTo>
                    <a:pt x="97" y="17"/>
                  </a:lnTo>
                  <a:lnTo>
                    <a:pt x="96" y="15"/>
                  </a:lnTo>
                  <a:lnTo>
                    <a:pt x="95" y="13"/>
                  </a:lnTo>
                  <a:lnTo>
                    <a:pt x="95" y="11"/>
                  </a:lnTo>
                  <a:lnTo>
                    <a:pt x="96" y="13"/>
                  </a:lnTo>
                  <a:lnTo>
                    <a:pt x="95" y="9"/>
                  </a:lnTo>
                  <a:lnTo>
                    <a:pt x="95" y="7"/>
                  </a:lnTo>
                  <a:lnTo>
                    <a:pt x="95" y="5"/>
                  </a:lnTo>
                  <a:lnTo>
                    <a:pt x="95" y="2"/>
                  </a:lnTo>
                  <a:lnTo>
                    <a:pt x="95" y="3"/>
                  </a:lnTo>
                  <a:lnTo>
                    <a:pt x="92" y="0"/>
                  </a:lnTo>
                  <a:lnTo>
                    <a:pt x="91" y="0"/>
                  </a:lnTo>
                  <a:lnTo>
                    <a:pt x="90" y="0"/>
                  </a:lnTo>
                  <a:lnTo>
                    <a:pt x="89" y="1"/>
                  </a:lnTo>
                  <a:lnTo>
                    <a:pt x="87" y="3"/>
                  </a:lnTo>
                  <a:lnTo>
                    <a:pt x="88" y="2"/>
                  </a:lnTo>
                  <a:lnTo>
                    <a:pt x="86" y="4"/>
                  </a:lnTo>
                  <a:lnTo>
                    <a:pt x="86" y="7"/>
                  </a:lnTo>
                  <a:lnTo>
                    <a:pt x="85" y="9"/>
                  </a:lnTo>
                  <a:lnTo>
                    <a:pt x="84" y="11"/>
                  </a:lnTo>
                  <a:lnTo>
                    <a:pt x="82" y="10"/>
                  </a:lnTo>
                  <a:lnTo>
                    <a:pt x="80" y="10"/>
                  </a:lnTo>
                  <a:lnTo>
                    <a:pt x="80" y="12"/>
                  </a:lnTo>
                  <a:lnTo>
                    <a:pt x="79" y="13"/>
                  </a:lnTo>
                  <a:lnTo>
                    <a:pt x="79" y="14"/>
                  </a:lnTo>
                  <a:lnTo>
                    <a:pt x="78" y="14"/>
                  </a:lnTo>
                  <a:lnTo>
                    <a:pt x="77" y="13"/>
                  </a:lnTo>
                  <a:lnTo>
                    <a:pt x="75" y="14"/>
                  </a:lnTo>
                  <a:lnTo>
                    <a:pt x="74" y="14"/>
                  </a:lnTo>
                  <a:lnTo>
                    <a:pt x="72" y="13"/>
                  </a:lnTo>
                  <a:lnTo>
                    <a:pt x="71" y="13"/>
                  </a:lnTo>
                  <a:lnTo>
                    <a:pt x="69" y="13"/>
                  </a:lnTo>
                  <a:lnTo>
                    <a:pt x="68" y="15"/>
                  </a:lnTo>
                  <a:lnTo>
                    <a:pt x="67" y="15"/>
                  </a:lnTo>
                  <a:lnTo>
                    <a:pt x="67" y="14"/>
                  </a:lnTo>
                  <a:lnTo>
                    <a:pt x="66" y="14"/>
                  </a:lnTo>
                  <a:lnTo>
                    <a:pt x="65" y="14"/>
                  </a:lnTo>
                  <a:lnTo>
                    <a:pt x="64" y="15"/>
                  </a:lnTo>
                  <a:lnTo>
                    <a:pt x="63" y="15"/>
                  </a:lnTo>
                  <a:lnTo>
                    <a:pt x="63" y="14"/>
                  </a:lnTo>
                  <a:lnTo>
                    <a:pt x="62" y="14"/>
                  </a:lnTo>
                  <a:lnTo>
                    <a:pt x="62" y="13"/>
                  </a:lnTo>
                  <a:lnTo>
                    <a:pt x="61" y="13"/>
                  </a:lnTo>
                  <a:lnTo>
                    <a:pt x="60" y="13"/>
                  </a:lnTo>
                  <a:lnTo>
                    <a:pt x="59" y="14"/>
                  </a:lnTo>
                  <a:lnTo>
                    <a:pt x="58" y="13"/>
                  </a:lnTo>
                  <a:lnTo>
                    <a:pt x="57" y="13"/>
                  </a:lnTo>
                  <a:lnTo>
                    <a:pt x="55" y="13"/>
                  </a:lnTo>
                  <a:lnTo>
                    <a:pt x="53" y="13"/>
                  </a:lnTo>
                  <a:lnTo>
                    <a:pt x="52" y="13"/>
                  </a:lnTo>
                  <a:lnTo>
                    <a:pt x="51" y="13"/>
                  </a:lnTo>
                  <a:lnTo>
                    <a:pt x="51" y="12"/>
                  </a:lnTo>
                  <a:lnTo>
                    <a:pt x="50" y="12"/>
                  </a:lnTo>
                  <a:lnTo>
                    <a:pt x="49" y="12"/>
                  </a:lnTo>
                  <a:lnTo>
                    <a:pt x="48" y="12"/>
                  </a:lnTo>
                  <a:lnTo>
                    <a:pt x="47" y="12"/>
                  </a:lnTo>
                  <a:lnTo>
                    <a:pt x="46" y="12"/>
                  </a:lnTo>
                  <a:lnTo>
                    <a:pt x="45" y="11"/>
                  </a:lnTo>
                  <a:lnTo>
                    <a:pt x="42" y="11"/>
                  </a:lnTo>
                  <a:lnTo>
                    <a:pt x="42" y="12"/>
                  </a:lnTo>
                  <a:lnTo>
                    <a:pt x="41" y="13"/>
                  </a:lnTo>
                  <a:lnTo>
                    <a:pt x="40" y="14"/>
                  </a:lnTo>
                  <a:lnTo>
                    <a:pt x="39" y="16"/>
                  </a:lnTo>
                  <a:lnTo>
                    <a:pt x="38" y="17"/>
                  </a:lnTo>
                  <a:lnTo>
                    <a:pt x="38" y="19"/>
                  </a:lnTo>
                  <a:lnTo>
                    <a:pt x="37" y="20"/>
                  </a:lnTo>
                  <a:lnTo>
                    <a:pt x="37" y="21"/>
                  </a:lnTo>
                  <a:lnTo>
                    <a:pt x="36" y="22"/>
                  </a:lnTo>
                  <a:lnTo>
                    <a:pt x="35" y="24"/>
                  </a:lnTo>
                  <a:lnTo>
                    <a:pt x="34" y="23"/>
                  </a:lnTo>
                  <a:lnTo>
                    <a:pt x="34" y="24"/>
                  </a:lnTo>
                  <a:lnTo>
                    <a:pt x="33" y="24"/>
                  </a:lnTo>
                  <a:lnTo>
                    <a:pt x="32" y="24"/>
                  </a:lnTo>
                  <a:lnTo>
                    <a:pt x="31" y="24"/>
                  </a:lnTo>
                  <a:lnTo>
                    <a:pt x="30" y="25"/>
                  </a:lnTo>
                  <a:lnTo>
                    <a:pt x="29" y="26"/>
                  </a:lnTo>
                  <a:lnTo>
                    <a:pt x="28" y="25"/>
                  </a:lnTo>
                  <a:lnTo>
                    <a:pt x="26" y="26"/>
                  </a:lnTo>
                  <a:lnTo>
                    <a:pt x="25" y="26"/>
                  </a:lnTo>
                  <a:lnTo>
                    <a:pt x="24" y="26"/>
                  </a:lnTo>
                  <a:lnTo>
                    <a:pt x="23" y="28"/>
                  </a:lnTo>
                  <a:lnTo>
                    <a:pt x="23" y="31"/>
                  </a:lnTo>
                  <a:lnTo>
                    <a:pt x="22" y="32"/>
                  </a:lnTo>
                  <a:lnTo>
                    <a:pt x="21" y="33"/>
                  </a:lnTo>
                  <a:lnTo>
                    <a:pt x="20" y="34"/>
                  </a:lnTo>
                  <a:lnTo>
                    <a:pt x="18" y="34"/>
                  </a:lnTo>
                  <a:lnTo>
                    <a:pt x="16" y="35"/>
                  </a:lnTo>
                  <a:lnTo>
                    <a:pt x="15" y="35"/>
                  </a:lnTo>
                  <a:lnTo>
                    <a:pt x="14" y="34"/>
                  </a:lnTo>
                  <a:lnTo>
                    <a:pt x="15" y="33"/>
                  </a:lnTo>
                  <a:lnTo>
                    <a:pt x="13" y="32"/>
                  </a:lnTo>
                  <a:lnTo>
                    <a:pt x="14" y="33"/>
                  </a:lnTo>
                  <a:lnTo>
                    <a:pt x="12" y="32"/>
                  </a:lnTo>
                  <a:lnTo>
                    <a:pt x="11" y="31"/>
                  </a:lnTo>
                  <a:lnTo>
                    <a:pt x="10" y="31"/>
                  </a:lnTo>
                  <a:lnTo>
                    <a:pt x="8" y="30"/>
                  </a:lnTo>
                  <a:lnTo>
                    <a:pt x="8" y="31"/>
                  </a:lnTo>
                  <a:lnTo>
                    <a:pt x="8" y="30"/>
                  </a:lnTo>
                  <a:lnTo>
                    <a:pt x="7" y="31"/>
                  </a:lnTo>
                  <a:lnTo>
                    <a:pt x="7" y="34"/>
                  </a:lnTo>
                  <a:lnTo>
                    <a:pt x="7" y="36"/>
                  </a:lnTo>
                  <a:lnTo>
                    <a:pt x="6" y="40"/>
                  </a:lnTo>
                  <a:lnTo>
                    <a:pt x="4" y="43"/>
                  </a:lnTo>
                  <a:lnTo>
                    <a:pt x="4" y="46"/>
                  </a:lnTo>
                  <a:lnTo>
                    <a:pt x="0" y="47"/>
                  </a:lnTo>
                  <a:lnTo>
                    <a:pt x="0" y="49"/>
                  </a:lnTo>
                  <a:lnTo>
                    <a:pt x="0" y="50"/>
                  </a:lnTo>
                  <a:lnTo>
                    <a:pt x="0" y="52"/>
                  </a:lnTo>
                  <a:lnTo>
                    <a:pt x="2" y="52"/>
                  </a:lnTo>
                  <a:lnTo>
                    <a:pt x="3" y="52"/>
                  </a:lnTo>
                  <a:lnTo>
                    <a:pt x="3" y="54"/>
                  </a:lnTo>
                  <a:lnTo>
                    <a:pt x="2" y="57"/>
                  </a:lnTo>
                  <a:lnTo>
                    <a:pt x="1" y="60"/>
                  </a:lnTo>
                  <a:lnTo>
                    <a:pt x="2" y="62"/>
                  </a:lnTo>
                  <a:lnTo>
                    <a:pt x="3" y="64"/>
                  </a:lnTo>
                  <a:lnTo>
                    <a:pt x="3" y="67"/>
                  </a:lnTo>
                  <a:lnTo>
                    <a:pt x="3" y="70"/>
                  </a:lnTo>
                  <a:lnTo>
                    <a:pt x="3" y="72"/>
                  </a:lnTo>
                  <a:lnTo>
                    <a:pt x="4" y="74"/>
                  </a:lnTo>
                  <a:lnTo>
                    <a:pt x="7" y="74"/>
                  </a:lnTo>
                  <a:lnTo>
                    <a:pt x="9" y="74"/>
                  </a:lnTo>
                  <a:lnTo>
                    <a:pt x="10" y="76"/>
                  </a:lnTo>
                  <a:lnTo>
                    <a:pt x="11" y="79"/>
                  </a:lnTo>
                  <a:lnTo>
                    <a:pt x="11" y="81"/>
                  </a:lnTo>
                  <a:lnTo>
                    <a:pt x="10" y="84"/>
                  </a:lnTo>
                  <a:lnTo>
                    <a:pt x="9" y="86"/>
                  </a:lnTo>
                  <a:lnTo>
                    <a:pt x="6" y="88"/>
                  </a:lnTo>
                  <a:lnTo>
                    <a:pt x="4" y="92"/>
                  </a:lnTo>
                  <a:lnTo>
                    <a:pt x="5" y="92"/>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0693" name="Tajikistan">
              <a:hlinkClick r:id="" action="ppaction://noaction"/>
            </p:cNvPr>
            <p:cNvSpPr>
              <a:spLocks noChangeAspect="1"/>
            </p:cNvSpPr>
            <p:nvPr/>
          </p:nvSpPr>
          <p:spPr bwMode="auto">
            <a:xfrm>
              <a:off x="2486" y="1049"/>
              <a:ext cx="72" cy="43"/>
            </a:xfrm>
            <a:custGeom>
              <a:avLst/>
              <a:gdLst>
                <a:gd name="T0" fmla="*/ 2 w 72"/>
                <a:gd name="T1" fmla="*/ 41 h 43"/>
                <a:gd name="T2" fmla="*/ 6 w 72"/>
                <a:gd name="T3" fmla="*/ 39 h 43"/>
                <a:gd name="T4" fmla="*/ 9 w 72"/>
                <a:gd name="T5" fmla="*/ 39 h 43"/>
                <a:gd name="T6" fmla="*/ 12 w 72"/>
                <a:gd name="T7" fmla="*/ 39 h 43"/>
                <a:gd name="T8" fmla="*/ 17 w 72"/>
                <a:gd name="T9" fmla="*/ 37 h 43"/>
                <a:gd name="T10" fmla="*/ 19 w 72"/>
                <a:gd name="T11" fmla="*/ 36 h 43"/>
                <a:gd name="T12" fmla="*/ 22 w 72"/>
                <a:gd name="T13" fmla="*/ 35 h 43"/>
                <a:gd name="T14" fmla="*/ 25 w 72"/>
                <a:gd name="T15" fmla="*/ 28 h 43"/>
                <a:gd name="T16" fmla="*/ 29 w 72"/>
                <a:gd name="T17" fmla="*/ 26 h 43"/>
                <a:gd name="T18" fmla="*/ 31 w 72"/>
                <a:gd name="T19" fmla="*/ 27 h 43"/>
                <a:gd name="T20" fmla="*/ 32 w 72"/>
                <a:gd name="T21" fmla="*/ 30 h 43"/>
                <a:gd name="T22" fmla="*/ 32 w 72"/>
                <a:gd name="T23" fmla="*/ 34 h 43"/>
                <a:gd name="T24" fmla="*/ 34 w 72"/>
                <a:gd name="T25" fmla="*/ 43 h 43"/>
                <a:gd name="T26" fmla="*/ 39 w 72"/>
                <a:gd name="T27" fmla="*/ 43 h 43"/>
                <a:gd name="T28" fmla="*/ 45 w 72"/>
                <a:gd name="T29" fmla="*/ 41 h 43"/>
                <a:gd name="T30" fmla="*/ 47 w 72"/>
                <a:gd name="T31" fmla="*/ 39 h 43"/>
                <a:gd name="T32" fmla="*/ 50 w 72"/>
                <a:gd name="T33" fmla="*/ 38 h 43"/>
                <a:gd name="T34" fmla="*/ 54 w 72"/>
                <a:gd name="T35" fmla="*/ 36 h 43"/>
                <a:gd name="T36" fmla="*/ 56 w 72"/>
                <a:gd name="T37" fmla="*/ 37 h 43"/>
                <a:gd name="T38" fmla="*/ 61 w 72"/>
                <a:gd name="T39" fmla="*/ 37 h 43"/>
                <a:gd name="T40" fmla="*/ 64 w 72"/>
                <a:gd name="T41" fmla="*/ 36 h 43"/>
                <a:gd name="T42" fmla="*/ 66 w 72"/>
                <a:gd name="T43" fmla="*/ 37 h 43"/>
                <a:gd name="T44" fmla="*/ 69 w 72"/>
                <a:gd name="T45" fmla="*/ 40 h 43"/>
                <a:gd name="T46" fmla="*/ 72 w 72"/>
                <a:gd name="T47" fmla="*/ 37 h 43"/>
                <a:gd name="T48" fmla="*/ 71 w 72"/>
                <a:gd name="T49" fmla="*/ 35 h 43"/>
                <a:gd name="T50" fmla="*/ 70 w 72"/>
                <a:gd name="T51" fmla="*/ 30 h 43"/>
                <a:gd name="T52" fmla="*/ 69 w 72"/>
                <a:gd name="T53" fmla="*/ 28 h 43"/>
                <a:gd name="T54" fmla="*/ 65 w 72"/>
                <a:gd name="T55" fmla="*/ 27 h 43"/>
                <a:gd name="T56" fmla="*/ 61 w 72"/>
                <a:gd name="T57" fmla="*/ 27 h 43"/>
                <a:gd name="T58" fmla="*/ 60 w 72"/>
                <a:gd name="T59" fmla="*/ 25 h 43"/>
                <a:gd name="T60" fmla="*/ 59 w 72"/>
                <a:gd name="T61" fmla="*/ 24 h 43"/>
                <a:gd name="T62" fmla="*/ 61 w 72"/>
                <a:gd name="T63" fmla="*/ 17 h 43"/>
                <a:gd name="T64" fmla="*/ 55 w 72"/>
                <a:gd name="T65" fmla="*/ 16 h 43"/>
                <a:gd name="T66" fmla="*/ 47 w 72"/>
                <a:gd name="T67" fmla="*/ 17 h 43"/>
                <a:gd name="T68" fmla="*/ 38 w 72"/>
                <a:gd name="T69" fmla="*/ 17 h 43"/>
                <a:gd name="T70" fmla="*/ 36 w 72"/>
                <a:gd name="T71" fmla="*/ 16 h 43"/>
                <a:gd name="T72" fmla="*/ 32 w 72"/>
                <a:gd name="T73" fmla="*/ 15 h 43"/>
                <a:gd name="T74" fmla="*/ 24 w 72"/>
                <a:gd name="T75" fmla="*/ 16 h 43"/>
                <a:gd name="T76" fmla="*/ 15 w 72"/>
                <a:gd name="T77" fmla="*/ 16 h 43"/>
                <a:gd name="T78" fmla="*/ 13 w 72"/>
                <a:gd name="T79" fmla="*/ 14 h 43"/>
                <a:gd name="T80" fmla="*/ 14 w 72"/>
                <a:gd name="T81" fmla="*/ 11 h 43"/>
                <a:gd name="T82" fmla="*/ 16 w 72"/>
                <a:gd name="T83" fmla="*/ 10 h 43"/>
                <a:gd name="T84" fmla="*/ 18 w 72"/>
                <a:gd name="T85" fmla="*/ 8 h 43"/>
                <a:gd name="T86" fmla="*/ 21 w 72"/>
                <a:gd name="T87" fmla="*/ 8 h 43"/>
                <a:gd name="T88" fmla="*/ 24 w 72"/>
                <a:gd name="T89" fmla="*/ 8 h 43"/>
                <a:gd name="T90" fmla="*/ 27 w 72"/>
                <a:gd name="T91" fmla="*/ 0 h 43"/>
                <a:gd name="T92" fmla="*/ 24 w 72"/>
                <a:gd name="T93" fmla="*/ 0 h 43"/>
                <a:gd name="T94" fmla="*/ 21 w 72"/>
                <a:gd name="T95" fmla="*/ 1 h 43"/>
                <a:gd name="T96" fmla="*/ 18 w 72"/>
                <a:gd name="T97" fmla="*/ 1 h 43"/>
                <a:gd name="T98" fmla="*/ 15 w 72"/>
                <a:gd name="T99" fmla="*/ 2 h 43"/>
                <a:gd name="T100" fmla="*/ 13 w 72"/>
                <a:gd name="T101" fmla="*/ 3 h 43"/>
                <a:gd name="T102" fmla="*/ 8 w 72"/>
                <a:gd name="T103" fmla="*/ 11 h 43"/>
                <a:gd name="T104" fmla="*/ 2 w 72"/>
                <a:gd name="T105" fmla="*/ 16 h 43"/>
                <a:gd name="T106" fmla="*/ 2 w 72"/>
                <a:gd name="T107" fmla="*/ 18 h 43"/>
                <a:gd name="T108" fmla="*/ 6 w 72"/>
                <a:gd name="T109" fmla="*/ 27 h 43"/>
                <a:gd name="T110" fmla="*/ 4 w 72"/>
                <a:gd name="T111" fmla="*/ 34 h 43"/>
                <a:gd name="T112" fmla="*/ 0 w 72"/>
                <a:gd name="T113" fmla="*/ 41 h 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2"/>
                <a:gd name="T172" fmla="*/ 0 h 43"/>
                <a:gd name="T173" fmla="*/ 72 w 72"/>
                <a:gd name="T174" fmla="*/ 43 h 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2" h="43">
                  <a:moveTo>
                    <a:pt x="0" y="41"/>
                  </a:moveTo>
                  <a:lnTo>
                    <a:pt x="1" y="41"/>
                  </a:lnTo>
                  <a:lnTo>
                    <a:pt x="2" y="41"/>
                  </a:lnTo>
                  <a:lnTo>
                    <a:pt x="4" y="41"/>
                  </a:lnTo>
                  <a:lnTo>
                    <a:pt x="6" y="40"/>
                  </a:lnTo>
                  <a:lnTo>
                    <a:pt x="6" y="39"/>
                  </a:lnTo>
                  <a:lnTo>
                    <a:pt x="8" y="39"/>
                  </a:lnTo>
                  <a:lnTo>
                    <a:pt x="9" y="39"/>
                  </a:lnTo>
                  <a:lnTo>
                    <a:pt x="10" y="39"/>
                  </a:lnTo>
                  <a:lnTo>
                    <a:pt x="11" y="40"/>
                  </a:lnTo>
                  <a:lnTo>
                    <a:pt x="12" y="39"/>
                  </a:lnTo>
                  <a:lnTo>
                    <a:pt x="16" y="40"/>
                  </a:lnTo>
                  <a:lnTo>
                    <a:pt x="17" y="38"/>
                  </a:lnTo>
                  <a:lnTo>
                    <a:pt x="17" y="37"/>
                  </a:lnTo>
                  <a:lnTo>
                    <a:pt x="17" y="36"/>
                  </a:lnTo>
                  <a:lnTo>
                    <a:pt x="18" y="36"/>
                  </a:lnTo>
                  <a:lnTo>
                    <a:pt x="19" y="36"/>
                  </a:lnTo>
                  <a:lnTo>
                    <a:pt x="20" y="36"/>
                  </a:lnTo>
                  <a:lnTo>
                    <a:pt x="21" y="36"/>
                  </a:lnTo>
                  <a:lnTo>
                    <a:pt x="22" y="35"/>
                  </a:lnTo>
                  <a:lnTo>
                    <a:pt x="23" y="32"/>
                  </a:lnTo>
                  <a:lnTo>
                    <a:pt x="23" y="30"/>
                  </a:lnTo>
                  <a:lnTo>
                    <a:pt x="25" y="28"/>
                  </a:lnTo>
                  <a:lnTo>
                    <a:pt x="27" y="26"/>
                  </a:lnTo>
                  <a:lnTo>
                    <a:pt x="28" y="26"/>
                  </a:lnTo>
                  <a:lnTo>
                    <a:pt x="29" y="26"/>
                  </a:lnTo>
                  <a:lnTo>
                    <a:pt x="30" y="26"/>
                  </a:lnTo>
                  <a:lnTo>
                    <a:pt x="30" y="27"/>
                  </a:lnTo>
                  <a:lnTo>
                    <a:pt x="31" y="27"/>
                  </a:lnTo>
                  <a:lnTo>
                    <a:pt x="31" y="28"/>
                  </a:lnTo>
                  <a:lnTo>
                    <a:pt x="31" y="29"/>
                  </a:lnTo>
                  <a:lnTo>
                    <a:pt x="32" y="30"/>
                  </a:lnTo>
                  <a:lnTo>
                    <a:pt x="32" y="31"/>
                  </a:lnTo>
                  <a:lnTo>
                    <a:pt x="32" y="33"/>
                  </a:lnTo>
                  <a:lnTo>
                    <a:pt x="32" y="34"/>
                  </a:lnTo>
                  <a:lnTo>
                    <a:pt x="32" y="38"/>
                  </a:lnTo>
                  <a:lnTo>
                    <a:pt x="33" y="41"/>
                  </a:lnTo>
                  <a:lnTo>
                    <a:pt x="34" y="43"/>
                  </a:lnTo>
                  <a:lnTo>
                    <a:pt x="35" y="43"/>
                  </a:lnTo>
                  <a:lnTo>
                    <a:pt x="37" y="43"/>
                  </a:lnTo>
                  <a:lnTo>
                    <a:pt x="39" y="43"/>
                  </a:lnTo>
                  <a:lnTo>
                    <a:pt x="43" y="43"/>
                  </a:lnTo>
                  <a:lnTo>
                    <a:pt x="44" y="42"/>
                  </a:lnTo>
                  <a:lnTo>
                    <a:pt x="45" y="41"/>
                  </a:lnTo>
                  <a:lnTo>
                    <a:pt x="45" y="40"/>
                  </a:lnTo>
                  <a:lnTo>
                    <a:pt x="46" y="40"/>
                  </a:lnTo>
                  <a:lnTo>
                    <a:pt x="47" y="39"/>
                  </a:lnTo>
                  <a:lnTo>
                    <a:pt x="49" y="40"/>
                  </a:lnTo>
                  <a:lnTo>
                    <a:pt x="49" y="38"/>
                  </a:lnTo>
                  <a:lnTo>
                    <a:pt x="50" y="38"/>
                  </a:lnTo>
                  <a:lnTo>
                    <a:pt x="51" y="38"/>
                  </a:lnTo>
                  <a:lnTo>
                    <a:pt x="54" y="35"/>
                  </a:lnTo>
                  <a:lnTo>
                    <a:pt x="54" y="36"/>
                  </a:lnTo>
                  <a:lnTo>
                    <a:pt x="55" y="36"/>
                  </a:lnTo>
                  <a:lnTo>
                    <a:pt x="55" y="37"/>
                  </a:lnTo>
                  <a:lnTo>
                    <a:pt x="56" y="37"/>
                  </a:lnTo>
                  <a:lnTo>
                    <a:pt x="57" y="37"/>
                  </a:lnTo>
                  <a:lnTo>
                    <a:pt x="60" y="40"/>
                  </a:lnTo>
                  <a:lnTo>
                    <a:pt x="61" y="37"/>
                  </a:lnTo>
                  <a:lnTo>
                    <a:pt x="62" y="36"/>
                  </a:lnTo>
                  <a:lnTo>
                    <a:pt x="63" y="36"/>
                  </a:lnTo>
                  <a:lnTo>
                    <a:pt x="64" y="36"/>
                  </a:lnTo>
                  <a:lnTo>
                    <a:pt x="65" y="36"/>
                  </a:lnTo>
                  <a:lnTo>
                    <a:pt x="66" y="36"/>
                  </a:lnTo>
                  <a:lnTo>
                    <a:pt x="66" y="37"/>
                  </a:lnTo>
                  <a:lnTo>
                    <a:pt x="67" y="39"/>
                  </a:lnTo>
                  <a:lnTo>
                    <a:pt x="70" y="41"/>
                  </a:lnTo>
                  <a:lnTo>
                    <a:pt x="69" y="40"/>
                  </a:lnTo>
                  <a:lnTo>
                    <a:pt x="72" y="41"/>
                  </a:lnTo>
                  <a:lnTo>
                    <a:pt x="72" y="40"/>
                  </a:lnTo>
                  <a:lnTo>
                    <a:pt x="72" y="37"/>
                  </a:lnTo>
                  <a:lnTo>
                    <a:pt x="71" y="37"/>
                  </a:lnTo>
                  <a:lnTo>
                    <a:pt x="72" y="36"/>
                  </a:lnTo>
                  <a:lnTo>
                    <a:pt x="71" y="35"/>
                  </a:lnTo>
                  <a:lnTo>
                    <a:pt x="71" y="34"/>
                  </a:lnTo>
                  <a:lnTo>
                    <a:pt x="70" y="32"/>
                  </a:lnTo>
                  <a:lnTo>
                    <a:pt x="70" y="30"/>
                  </a:lnTo>
                  <a:lnTo>
                    <a:pt x="69" y="30"/>
                  </a:lnTo>
                  <a:lnTo>
                    <a:pt x="70" y="29"/>
                  </a:lnTo>
                  <a:lnTo>
                    <a:pt x="69" y="28"/>
                  </a:lnTo>
                  <a:lnTo>
                    <a:pt x="69" y="27"/>
                  </a:lnTo>
                  <a:lnTo>
                    <a:pt x="67" y="27"/>
                  </a:lnTo>
                  <a:lnTo>
                    <a:pt x="65" y="27"/>
                  </a:lnTo>
                  <a:lnTo>
                    <a:pt x="64" y="27"/>
                  </a:lnTo>
                  <a:lnTo>
                    <a:pt x="63" y="28"/>
                  </a:lnTo>
                  <a:lnTo>
                    <a:pt x="61" y="27"/>
                  </a:lnTo>
                  <a:lnTo>
                    <a:pt x="62" y="28"/>
                  </a:lnTo>
                  <a:lnTo>
                    <a:pt x="60" y="27"/>
                  </a:lnTo>
                  <a:lnTo>
                    <a:pt x="60" y="25"/>
                  </a:lnTo>
                  <a:lnTo>
                    <a:pt x="59" y="25"/>
                  </a:lnTo>
                  <a:lnTo>
                    <a:pt x="59" y="24"/>
                  </a:lnTo>
                  <a:lnTo>
                    <a:pt x="58" y="20"/>
                  </a:lnTo>
                  <a:lnTo>
                    <a:pt x="60" y="19"/>
                  </a:lnTo>
                  <a:lnTo>
                    <a:pt x="61" y="17"/>
                  </a:lnTo>
                  <a:lnTo>
                    <a:pt x="61" y="16"/>
                  </a:lnTo>
                  <a:lnTo>
                    <a:pt x="56" y="16"/>
                  </a:lnTo>
                  <a:lnTo>
                    <a:pt x="55" y="16"/>
                  </a:lnTo>
                  <a:lnTo>
                    <a:pt x="54" y="16"/>
                  </a:lnTo>
                  <a:lnTo>
                    <a:pt x="52" y="16"/>
                  </a:lnTo>
                  <a:lnTo>
                    <a:pt x="47" y="17"/>
                  </a:lnTo>
                  <a:lnTo>
                    <a:pt x="42" y="17"/>
                  </a:lnTo>
                  <a:lnTo>
                    <a:pt x="39" y="17"/>
                  </a:lnTo>
                  <a:lnTo>
                    <a:pt x="38" y="17"/>
                  </a:lnTo>
                  <a:lnTo>
                    <a:pt x="37" y="17"/>
                  </a:lnTo>
                  <a:lnTo>
                    <a:pt x="37" y="16"/>
                  </a:lnTo>
                  <a:lnTo>
                    <a:pt x="36" y="16"/>
                  </a:lnTo>
                  <a:lnTo>
                    <a:pt x="36" y="15"/>
                  </a:lnTo>
                  <a:lnTo>
                    <a:pt x="34" y="15"/>
                  </a:lnTo>
                  <a:lnTo>
                    <a:pt x="32" y="15"/>
                  </a:lnTo>
                  <a:lnTo>
                    <a:pt x="31" y="15"/>
                  </a:lnTo>
                  <a:lnTo>
                    <a:pt x="28" y="15"/>
                  </a:lnTo>
                  <a:lnTo>
                    <a:pt x="24" y="16"/>
                  </a:lnTo>
                  <a:lnTo>
                    <a:pt x="21" y="16"/>
                  </a:lnTo>
                  <a:lnTo>
                    <a:pt x="16" y="16"/>
                  </a:lnTo>
                  <a:lnTo>
                    <a:pt x="15" y="16"/>
                  </a:lnTo>
                  <a:lnTo>
                    <a:pt x="14" y="15"/>
                  </a:lnTo>
                  <a:lnTo>
                    <a:pt x="13" y="15"/>
                  </a:lnTo>
                  <a:lnTo>
                    <a:pt x="13" y="14"/>
                  </a:lnTo>
                  <a:lnTo>
                    <a:pt x="13" y="13"/>
                  </a:lnTo>
                  <a:lnTo>
                    <a:pt x="13" y="12"/>
                  </a:lnTo>
                  <a:lnTo>
                    <a:pt x="14" y="11"/>
                  </a:lnTo>
                  <a:lnTo>
                    <a:pt x="15" y="11"/>
                  </a:lnTo>
                  <a:lnTo>
                    <a:pt x="16" y="11"/>
                  </a:lnTo>
                  <a:lnTo>
                    <a:pt x="16" y="10"/>
                  </a:lnTo>
                  <a:lnTo>
                    <a:pt x="16" y="9"/>
                  </a:lnTo>
                  <a:lnTo>
                    <a:pt x="17" y="9"/>
                  </a:lnTo>
                  <a:lnTo>
                    <a:pt x="18" y="8"/>
                  </a:lnTo>
                  <a:lnTo>
                    <a:pt x="19" y="8"/>
                  </a:lnTo>
                  <a:lnTo>
                    <a:pt x="20" y="8"/>
                  </a:lnTo>
                  <a:lnTo>
                    <a:pt x="21" y="8"/>
                  </a:lnTo>
                  <a:lnTo>
                    <a:pt x="22" y="8"/>
                  </a:lnTo>
                  <a:lnTo>
                    <a:pt x="23" y="8"/>
                  </a:lnTo>
                  <a:lnTo>
                    <a:pt x="24" y="8"/>
                  </a:lnTo>
                  <a:lnTo>
                    <a:pt x="25" y="8"/>
                  </a:lnTo>
                  <a:lnTo>
                    <a:pt x="27" y="1"/>
                  </a:lnTo>
                  <a:lnTo>
                    <a:pt x="27" y="0"/>
                  </a:lnTo>
                  <a:lnTo>
                    <a:pt x="26" y="0"/>
                  </a:lnTo>
                  <a:lnTo>
                    <a:pt x="25" y="0"/>
                  </a:lnTo>
                  <a:lnTo>
                    <a:pt x="24" y="0"/>
                  </a:lnTo>
                  <a:lnTo>
                    <a:pt x="23" y="0"/>
                  </a:lnTo>
                  <a:lnTo>
                    <a:pt x="22" y="0"/>
                  </a:lnTo>
                  <a:lnTo>
                    <a:pt x="21" y="1"/>
                  </a:lnTo>
                  <a:lnTo>
                    <a:pt x="20" y="1"/>
                  </a:lnTo>
                  <a:lnTo>
                    <a:pt x="19" y="1"/>
                  </a:lnTo>
                  <a:lnTo>
                    <a:pt x="18" y="1"/>
                  </a:lnTo>
                  <a:lnTo>
                    <a:pt x="17" y="2"/>
                  </a:lnTo>
                  <a:lnTo>
                    <a:pt x="16" y="2"/>
                  </a:lnTo>
                  <a:lnTo>
                    <a:pt x="15" y="2"/>
                  </a:lnTo>
                  <a:lnTo>
                    <a:pt x="14" y="2"/>
                  </a:lnTo>
                  <a:lnTo>
                    <a:pt x="13" y="2"/>
                  </a:lnTo>
                  <a:lnTo>
                    <a:pt x="13" y="3"/>
                  </a:lnTo>
                  <a:lnTo>
                    <a:pt x="12" y="6"/>
                  </a:lnTo>
                  <a:lnTo>
                    <a:pt x="10" y="9"/>
                  </a:lnTo>
                  <a:lnTo>
                    <a:pt x="8" y="11"/>
                  </a:lnTo>
                  <a:lnTo>
                    <a:pt x="5" y="13"/>
                  </a:lnTo>
                  <a:lnTo>
                    <a:pt x="3" y="15"/>
                  </a:lnTo>
                  <a:lnTo>
                    <a:pt x="2" y="16"/>
                  </a:lnTo>
                  <a:lnTo>
                    <a:pt x="1" y="17"/>
                  </a:lnTo>
                  <a:lnTo>
                    <a:pt x="1" y="18"/>
                  </a:lnTo>
                  <a:lnTo>
                    <a:pt x="2" y="18"/>
                  </a:lnTo>
                  <a:lnTo>
                    <a:pt x="3" y="21"/>
                  </a:lnTo>
                  <a:lnTo>
                    <a:pt x="5" y="24"/>
                  </a:lnTo>
                  <a:lnTo>
                    <a:pt x="6" y="27"/>
                  </a:lnTo>
                  <a:lnTo>
                    <a:pt x="5" y="29"/>
                  </a:lnTo>
                  <a:lnTo>
                    <a:pt x="5" y="32"/>
                  </a:lnTo>
                  <a:lnTo>
                    <a:pt x="4" y="34"/>
                  </a:lnTo>
                  <a:lnTo>
                    <a:pt x="2" y="39"/>
                  </a:lnTo>
                  <a:lnTo>
                    <a:pt x="1" y="40"/>
                  </a:lnTo>
                  <a:lnTo>
                    <a:pt x="0" y="4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0694" name="Turkmenistan"/>
            <p:cNvSpPr>
              <a:spLocks noChangeAspect="1"/>
            </p:cNvSpPr>
            <p:nvPr/>
          </p:nvSpPr>
          <p:spPr bwMode="auto">
            <a:xfrm>
              <a:off x="2344" y="1026"/>
              <a:ext cx="135" cy="84"/>
            </a:xfrm>
            <a:custGeom>
              <a:avLst/>
              <a:gdLst>
                <a:gd name="T0" fmla="*/ 2 w 135"/>
                <a:gd name="T1" fmla="*/ 16 h 84"/>
                <a:gd name="T2" fmla="*/ 5 w 135"/>
                <a:gd name="T3" fmla="*/ 17 h 84"/>
                <a:gd name="T4" fmla="*/ 5 w 135"/>
                <a:gd name="T5" fmla="*/ 12 h 84"/>
                <a:gd name="T6" fmla="*/ 11 w 135"/>
                <a:gd name="T7" fmla="*/ 9 h 84"/>
                <a:gd name="T8" fmla="*/ 15 w 135"/>
                <a:gd name="T9" fmla="*/ 11 h 84"/>
                <a:gd name="T10" fmla="*/ 17 w 135"/>
                <a:gd name="T11" fmla="*/ 15 h 84"/>
                <a:gd name="T12" fmla="*/ 22 w 135"/>
                <a:gd name="T13" fmla="*/ 19 h 84"/>
                <a:gd name="T14" fmla="*/ 22 w 135"/>
                <a:gd name="T15" fmla="*/ 22 h 84"/>
                <a:gd name="T16" fmla="*/ 21 w 135"/>
                <a:gd name="T17" fmla="*/ 24 h 84"/>
                <a:gd name="T18" fmla="*/ 17 w 135"/>
                <a:gd name="T19" fmla="*/ 25 h 84"/>
                <a:gd name="T20" fmla="*/ 11 w 135"/>
                <a:gd name="T21" fmla="*/ 23 h 84"/>
                <a:gd name="T22" fmla="*/ 7 w 135"/>
                <a:gd name="T23" fmla="*/ 22 h 84"/>
                <a:gd name="T24" fmla="*/ 5 w 135"/>
                <a:gd name="T25" fmla="*/ 26 h 84"/>
                <a:gd name="T26" fmla="*/ 6 w 135"/>
                <a:gd name="T27" fmla="*/ 32 h 84"/>
                <a:gd name="T28" fmla="*/ 9 w 135"/>
                <a:gd name="T29" fmla="*/ 30 h 84"/>
                <a:gd name="T30" fmla="*/ 13 w 135"/>
                <a:gd name="T31" fmla="*/ 31 h 84"/>
                <a:gd name="T32" fmla="*/ 12 w 135"/>
                <a:gd name="T33" fmla="*/ 36 h 84"/>
                <a:gd name="T34" fmla="*/ 14 w 135"/>
                <a:gd name="T35" fmla="*/ 40 h 84"/>
                <a:gd name="T36" fmla="*/ 17 w 135"/>
                <a:gd name="T37" fmla="*/ 41 h 84"/>
                <a:gd name="T38" fmla="*/ 15 w 135"/>
                <a:gd name="T39" fmla="*/ 56 h 84"/>
                <a:gd name="T40" fmla="*/ 25 w 135"/>
                <a:gd name="T41" fmla="*/ 60 h 84"/>
                <a:gd name="T42" fmla="*/ 34 w 135"/>
                <a:gd name="T43" fmla="*/ 54 h 84"/>
                <a:gd name="T44" fmla="*/ 45 w 135"/>
                <a:gd name="T45" fmla="*/ 52 h 84"/>
                <a:gd name="T46" fmla="*/ 52 w 135"/>
                <a:gd name="T47" fmla="*/ 56 h 84"/>
                <a:gd name="T48" fmla="*/ 62 w 135"/>
                <a:gd name="T49" fmla="*/ 59 h 84"/>
                <a:gd name="T50" fmla="*/ 69 w 135"/>
                <a:gd name="T51" fmla="*/ 61 h 84"/>
                <a:gd name="T52" fmla="*/ 78 w 135"/>
                <a:gd name="T53" fmla="*/ 67 h 84"/>
                <a:gd name="T54" fmla="*/ 86 w 135"/>
                <a:gd name="T55" fmla="*/ 70 h 84"/>
                <a:gd name="T56" fmla="*/ 88 w 135"/>
                <a:gd name="T57" fmla="*/ 79 h 84"/>
                <a:gd name="T58" fmla="*/ 94 w 135"/>
                <a:gd name="T59" fmla="*/ 82 h 84"/>
                <a:gd name="T60" fmla="*/ 99 w 135"/>
                <a:gd name="T61" fmla="*/ 83 h 84"/>
                <a:gd name="T62" fmla="*/ 103 w 135"/>
                <a:gd name="T63" fmla="*/ 75 h 84"/>
                <a:gd name="T64" fmla="*/ 117 w 135"/>
                <a:gd name="T65" fmla="*/ 68 h 84"/>
                <a:gd name="T66" fmla="*/ 122 w 135"/>
                <a:gd name="T67" fmla="*/ 60 h 84"/>
                <a:gd name="T68" fmla="*/ 134 w 135"/>
                <a:gd name="T69" fmla="*/ 61 h 84"/>
                <a:gd name="T70" fmla="*/ 121 w 135"/>
                <a:gd name="T71" fmla="*/ 49 h 84"/>
                <a:gd name="T72" fmla="*/ 100 w 135"/>
                <a:gd name="T73" fmla="*/ 38 h 84"/>
                <a:gd name="T74" fmla="*/ 85 w 135"/>
                <a:gd name="T75" fmla="*/ 20 h 84"/>
                <a:gd name="T76" fmla="*/ 81 w 135"/>
                <a:gd name="T77" fmla="*/ 19 h 84"/>
                <a:gd name="T78" fmla="*/ 76 w 135"/>
                <a:gd name="T79" fmla="*/ 18 h 84"/>
                <a:gd name="T80" fmla="*/ 69 w 135"/>
                <a:gd name="T81" fmla="*/ 14 h 84"/>
                <a:gd name="T82" fmla="*/ 67 w 135"/>
                <a:gd name="T83" fmla="*/ 9 h 84"/>
                <a:gd name="T84" fmla="*/ 62 w 135"/>
                <a:gd name="T85" fmla="*/ 5 h 84"/>
                <a:gd name="T86" fmla="*/ 59 w 135"/>
                <a:gd name="T87" fmla="*/ 1 h 84"/>
                <a:gd name="T88" fmla="*/ 55 w 135"/>
                <a:gd name="T89" fmla="*/ 0 h 84"/>
                <a:gd name="T90" fmla="*/ 57 w 135"/>
                <a:gd name="T91" fmla="*/ 5 h 84"/>
                <a:gd name="T92" fmla="*/ 52 w 135"/>
                <a:gd name="T93" fmla="*/ 5 h 84"/>
                <a:gd name="T94" fmla="*/ 48 w 135"/>
                <a:gd name="T95" fmla="*/ 8 h 84"/>
                <a:gd name="T96" fmla="*/ 43 w 135"/>
                <a:gd name="T97" fmla="*/ 10 h 84"/>
                <a:gd name="T98" fmla="*/ 43 w 135"/>
                <a:gd name="T99" fmla="*/ 18 h 84"/>
                <a:gd name="T100" fmla="*/ 32 w 135"/>
                <a:gd name="T101" fmla="*/ 15 h 84"/>
                <a:gd name="T102" fmla="*/ 27 w 135"/>
                <a:gd name="T103" fmla="*/ 11 h 84"/>
                <a:gd name="T104" fmla="*/ 22 w 135"/>
                <a:gd name="T105" fmla="*/ 7 h 84"/>
                <a:gd name="T106" fmla="*/ 17 w 135"/>
                <a:gd name="T107" fmla="*/ 4 h 84"/>
                <a:gd name="T108" fmla="*/ 12 w 135"/>
                <a:gd name="T109" fmla="*/ 4 h 84"/>
                <a:gd name="T110" fmla="*/ 6 w 135"/>
                <a:gd name="T111" fmla="*/ 7 h 84"/>
                <a:gd name="T112" fmla="*/ 1 w 135"/>
                <a:gd name="T113" fmla="*/ 12 h 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5"/>
                <a:gd name="T172" fmla="*/ 0 h 84"/>
                <a:gd name="T173" fmla="*/ 135 w 135"/>
                <a:gd name="T174" fmla="*/ 84 h 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5" h="84">
                  <a:moveTo>
                    <a:pt x="0" y="13"/>
                  </a:moveTo>
                  <a:lnTo>
                    <a:pt x="1" y="13"/>
                  </a:lnTo>
                  <a:lnTo>
                    <a:pt x="1" y="14"/>
                  </a:lnTo>
                  <a:lnTo>
                    <a:pt x="2" y="15"/>
                  </a:lnTo>
                  <a:lnTo>
                    <a:pt x="2" y="16"/>
                  </a:lnTo>
                  <a:lnTo>
                    <a:pt x="3" y="17"/>
                  </a:lnTo>
                  <a:lnTo>
                    <a:pt x="3" y="18"/>
                  </a:lnTo>
                  <a:lnTo>
                    <a:pt x="4" y="18"/>
                  </a:lnTo>
                  <a:lnTo>
                    <a:pt x="5" y="18"/>
                  </a:lnTo>
                  <a:lnTo>
                    <a:pt x="5" y="17"/>
                  </a:lnTo>
                  <a:lnTo>
                    <a:pt x="5" y="16"/>
                  </a:lnTo>
                  <a:lnTo>
                    <a:pt x="5" y="15"/>
                  </a:lnTo>
                  <a:lnTo>
                    <a:pt x="5" y="14"/>
                  </a:lnTo>
                  <a:lnTo>
                    <a:pt x="5" y="13"/>
                  </a:lnTo>
                  <a:lnTo>
                    <a:pt x="5" y="12"/>
                  </a:lnTo>
                  <a:lnTo>
                    <a:pt x="6" y="11"/>
                  </a:lnTo>
                  <a:lnTo>
                    <a:pt x="7" y="11"/>
                  </a:lnTo>
                  <a:lnTo>
                    <a:pt x="8" y="10"/>
                  </a:lnTo>
                  <a:lnTo>
                    <a:pt x="9" y="9"/>
                  </a:lnTo>
                  <a:lnTo>
                    <a:pt x="11" y="9"/>
                  </a:lnTo>
                  <a:lnTo>
                    <a:pt x="12" y="9"/>
                  </a:lnTo>
                  <a:lnTo>
                    <a:pt x="13" y="9"/>
                  </a:lnTo>
                  <a:lnTo>
                    <a:pt x="14" y="10"/>
                  </a:lnTo>
                  <a:lnTo>
                    <a:pt x="14" y="11"/>
                  </a:lnTo>
                  <a:lnTo>
                    <a:pt x="15" y="11"/>
                  </a:lnTo>
                  <a:lnTo>
                    <a:pt x="16" y="12"/>
                  </a:lnTo>
                  <a:lnTo>
                    <a:pt x="16" y="13"/>
                  </a:lnTo>
                  <a:lnTo>
                    <a:pt x="16" y="14"/>
                  </a:lnTo>
                  <a:lnTo>
                    <a:pt x="16" y="15"/>
                  </a:lnTo>
                  <a:lnTo>
                    <a:pt x="17" y="15"/>
                  </a:lnTo>
                  <a:lnTo>
                    <a:pt x="18" y="16"/>
                  </a:lnTo>
                  <a:lnTo>
                    <a:pt x="19" y="17"/>
                  </a:lnTo>
                  <a:lnTo>
                    <a:pt x="20" y="18"/>
                  </a:lnTo>
                  <a:lnTo>
                    <a:pt x="21" y="18"/>
                  </a:lnTo>
                  <a:lnTo>
                    <a:pt x="22" y="19"/>
                  </a:lnTo>
                  <a:lnTo>
                    <a:pt x="23" y="19"/>
                  </a:lnTo>
                  <a:lnTo>
                    <a:pt x="23" y="20"/>
                  </a:lnTo>
                  <a:lnTo>
                    <a:pt x="23" y="21"/>
                  </a:lnTo>
                  <a:lnTo>
                    <a:pt x="23" y="22"/>
                  </a:lnTo>
                  <a:lnTo>
                    <a:pt x="22" y="22"/>
                  </a:lnTo>
                  <a:lnTo>
                    <a:pt x="21" y="22"/>
                  </a:lnTo>
                  <a:lnTo>
                    <a:pt x="21" y="23"/>
                  </a:lnTo>
                  <a:lnTo>
                    <a:pt x="20" y="23"/>
                  </a:lnTo>
                  <a:lnTo>
                    <a:pt x="20" y="24"/>
                  </a:lnTo>
                  <a:lnTo>
                    <a:pt x="21" y="24"/>
                  </a:lnTo>
                  <a:lnTo>
                    <a:pt x="21" y="25"/>
                  </a:lnTo>
                  <a:lnTo>
                    <a:pt x="20" y="25"/>
                  </a:lnTo>
                  <a:lnTo>
                    <a:pt x="19" y="25"/>
                  </a:lnTo>
                  <a:lnTo>
                    <a:pt x="18" y="25"/>
                  </a:lnTo>
                  <a:lnTo>
                    <a:pt x="17" y="25"/>
                  </a:lnTo>
                  <a:lnTo>
                    <a:pt x="16" y="24"/>
                  </a:lnTo>
                  <a:lnTo>
                    <a:pt x="15" y="24"/>
                  </a:lnTo>
                  <a:lnTo>
                    <a:pt x="14" y="24"/>
                  </a:lnTo>
                  <a:lnTo>
                    <a:pt x="12" y="23"/>
                  </a:lnTo>
                  <a:lnTo>
                    <a:pt x="11" y="23"/>
                  </a:lnTo>
                  <a:lnTo>
                    <a:pt x="10" y="23"/>
                  </a:lnTo>
                  <a:lnTo>
                    <a:pt x="9" y="23"/>
                  </a:lnTo>
                  <a:lnTo>
                    <a:pt x="9" y="22"/>
                  </a:lnTo>
                  <a:lnTo>
                    <a:pt x="8" y="22"/>
                  </a:lnTo>
                  <a:lnTo>
                    <a:pt x="7" y="22"/>
                  </a:lnTo>
                  <a:lnTo>
                    <a:pt x="6" y="22"/>
                  </a:lnTo>
                  <a:lnTo>
                    <a:pt x="6" y="23"/>
                  </a:lnTo>
                  <a:lnTo>
                    <a:pt x="5" y="24"/>
                  </a:lnTo>
                  <a:lnTo>
                    <a:pt x="5" y="25"/>
                  </a:lnTo>
                  <a:lnTo>
                    <a:pt x="5" y="26"/>
                  </a:lnTo>
                  <a:lnTo>
                    <a:pt x="5" y="27"/>
                  </a:lnTo>
                  <a:lnTo>
                    <a:pt x="6" y="28"/>
                  </a:lnTo>
                  <a:lnTo>
                    <a:pt x="6" y="29"/>
                  </a:lnTo>
                  <a:lnTo>
                    <a:pt x="6" y="30"/>
                  </a:lnTo>
                  <a:lnTo>
                    <a:pt x="6" y="32"/>
                  </a:lnTo>
                  <a:lnTo>
                    <a:pt x="6" y="33"/>
                  </a:lnTo>
                  <a:lnTo>
                    <a:pt x="7" y="33"/>
                  </a:lnTo>
                  <a:lnTo>
                    <a:pt x="7" y="32"/>
                  </a:lnTo>
                  <a:lnTo>
                    <a:pt x="8" y="30"/>
                  </a:lnTo>
                  <a:lnTo>
                    <a:pt x="9" y="30"/>
                  </a:lnTo>
                  <a:lnTo>
                    <a:pt x="9" y="31"/>
                  </a:lnTo>
                  <a:lnTo>
                    <a:pt x="10" y="31"/>
                  </a:lnTo>
                  <a:lnTo>
                    <a:pt x="11" y="31"/>
                  </a:lnTo>
                  <a:lnTo>
                    <a:pt x="12" y="31"/>
                  </a:lnTo>
                  <a:lnTo>
                    <a:pt x="13" y="31"/>
                  </a:lnTo>
                  <a:lnTo>
                    <a:pt x="13" y="32"/>
                  </a:lnTo>
                  <a:lnTo>
                    <a:pt x="13" y="33"/>
                  </a:lnTo>
                  <a:lnTo>
                    <a:pt x="13" y="34"/>
                  </a:lnTo>
                  <a:lnTo>
                    <a:pt x="12" y="35"/>
                  </a:lnTo>
                  <a:lnTo>
                    <a:pt x="12" y="36"/>
                  </a:lnTo>
                  <a:lnTo>
                    <a:pt x="11" y="37"/>
                  </a:lnTo>
                  <a:lnTo>
                    <a:pt x="12" y="38"/>
                  </a:lnTo>
                  <a:lnTo>
                    <a:pt x="13" y="39"/>
                  </a:lnTo>
                  <a:lnTo>
                    <a:pt x="14" y="39"/>
                  </a:lnTo>
                  <a:lnTo>
                    <a:pt x="14" y="40"/>
                  </a:lnTo>
                  <a:lnTo>
                    <a:pt x="13" y="40"/>
                  </a:lnTo>
                  <a:lnTo>
                    <a:pt x="13" y="41"/>
                  </a:lnTo>
                  <a:lnTo>
                    <a:pt x="14" y="41"/>
                  </a:lnTo>
                  <a:lnTo>
                    <a:pt x="16" y="41"/>
                  </a:lnTo>
                  <a:lnTo>
                    <a:pt x="17" y="41"/>
                  </a:lnTo>
                  <a:lnTo>
                    <a:pt x="17" y="44"/>
                  </a:lnTo>
                  <a:lnTo>
                    <a:pt x="15" y="46"/>
                  </a:lnTo>
                  <a:lnTo>
                    <a:pt x="14" y="48"/>
                  </a:lnTo>
                  <a:lnTo>
                    <a:pt x="14" y="51"/>
                  </a:lnTo>
                  <a:lnTo>
                    <a:pt x="15" y="56"/>
                  </a:lnTo>
                  <a:lnTo>
                    <a:pt x="16" y="58"/>
                  </a:lnTo>
                  <a:lnTo>
                    <a:pt x="20" y="61"/>
                  </a:lnTo>
                  <a:lnTo>
                    <a:pt x="21" y="61"/>
                  </a:lnTo>
                  <a:lnTo>
                    <a:pt x="23" y="61"/>
                  </a:lnTo>
                  <a:lnTo>
                    <a:pt x="25" y="60"/>
                  </a:lnTo>
                  <a:lnTo>
                    <a:pt x="27" y="59"/>
                  </a:lnTo>
                  <a:lnTo>
                    <a:pt x="29" y="58"/>
                  </a:lnTo>
                  <a:lnTo>
                    <a:pt x="31" y="56"/>
                  </a:lnTo>
                  <a:lnTo>
                    <a:pt x="32" y="55"/>
                  </a:lnTo>
                  <a:lnTo>
                    <a:pt x="34" y="54"/>
                  </a:lnTo>
                  <a:lnTo>
                    <a:pt x="37" y="54"/>
                  </a:lnTo>
                  <a:lnTo>
                    <a:pt x="41" y="54"/>
                  </a:lnTo>
                  <a:lnTo>
                    <a:pt x="42" y="52"/>
                  </a:lnTo>
                  <a:lnTo>
                    <a:pt x="44" y="52"/>
                  </a:lnTo>
                  <a:lnTo>
                    <a:pt x="45" y="52"/>
                  </a:lnTo>
                  <a:lnTo>
                    <a:pt x="46" y="52"/>
                  </a:lnTo>
                  <a:lnTo>
                    <a:pt x="48" y="52"/>
                  </a:lnTo>
                  <a:lnTo>
                    <a:pt x="49" y="53"/>
                  </a:lnTo>
                  <a:lnTo>
                    <a:pt x="50" y="54"/>
                  </a:lnTo>
                  <a:lnTo>
                    <a:pt x="52" y="56"/>
                  </a:lnTo>
                  <a:lnTo>
                    <a:pt x="55" y="56"/>
                  </a:lnTo>
                  <a:lnTo>
                    <a:pt x="56" y="56"/>
                  </a:lnTo>
                  <a:lnTo>
                    <a:pt x="57" y="58"/>
                  </a:lnTo>
                  <a:lnTo>
                    <a:pt x="59" y="59"/>
                  </a:lnTo>
                  <a:lnTo>
                    <a:pt x="62" y="59"/>
                  </a:lnTo>
                  <a:lnTo>
                    <a:pt x="64" y="59"/>
                  </a:lnTo>
                  <a:lnTo>
                    <a:pt x="66" y="59"/>
                  </a:lnTo>
                  <a:lnTo>
                    <a:pt x="67" y="59"/>
                  </a:lnTo>
                  <a:lnTo>
                    <a:pt x="69" y="60"/>
                  </a:lnTo>
                  <a:lnTo>
                    <a:pt x="69" y="61"/>
                  </a:lnTo>
                  <a:lnTo>
                    <a:pt x="70" y="61"/>
                  </a:lnTo>
                  <a:lnTo>
                    <a:pt x="70" y="64"/>
                  </a:lnTo>
                  <a:lnTo>
                    <a:pt x="75" y="66"/>
                  </a:lnTo>
                  <a:lnTo>
                    <a:pt x="76" y="67"/>
                  </a:lnTo>
                  <a:lnTo>
                    <a:pt x="78" y="67"/>
                  </a:lnTo>
                  <a:lnTo>
                    <a:pt x="79" y="69"/>
                  </a:lnTo>
                  <a:lnTo>
                    <a:pt x="80" y="70"/>
                  </a:lnTo>
                  <a:lnTo>
                    <a:pt x="81" y="70"/>
                  </a:lnTo>
                  <a:lnTo>
                    <a:pt x="84" y="70"/>
                  </a:lnTo>
                  <a:lnTo>
                    <a:pt x="86" y="70"/>
                  </a:lnTo>
                  <a:lnTo>
                    <a:pt x="86" y="74"/>
                  </a:lnTo>
                  <a:lnTo>
                    <a:pt x="86" y="76"/>
                  </a:lnTo>
                  <a:lnTo>
                    <a:pt x="87" y="78"/>
                  </a:lnTo>
                  <a:lnTo>
                    <a:pt x="87" y="80"/>
                  </a:lnTo>
                  <a:lnTo>
                    <a:pt x="88" y="79"/>
                  </a:lnTo>
                  <a:lnTo>
                    <a:pt x="89" y="80"/>
                  </a:lnTo>
                  <a:lnTo>
                    <a:pt x="90" y="80"/>
                  </a:lnTo>
                  <a:lnTo>
                    <a:pt x="92" y="81"/>
                  </a:lnTo>
                  <a:lnTo>
                    <a:pt x="93" y="81"/>
                  </a:lnTo>
                  <a:lnTo>
                    <a:pt x="94" y="82"/>
                  </a:lnTo>
                  <a:lnTo>
                    <a:pt x="94" y="83"/>
                  </a:lnTo>
                  <a:lnTo>
                    <a:pt x="94" y="84"/>
                  </a:lnTo>
                  <a:lnTo>
                    <a:pt x="96" y="84"/>
                  </a:lnTo>
                  <a:lnTo>
                    <a:pt x="97" y="83"/>
                  </a:lnTo>
                  <a:lnTo>
                    <a:pt x="99" y="83"/>
                  </a:lnTo>
                  <a:lnTo>
                    <a:pt x="100" y="82"/>
                  </a:lnTo>
                  <a:lnTo>
                    <a:pt x="101" y="81"/>
                  </a:lnTo>
                  <a:lnTo>
                    <a:pt x="102" y="78"/>
                  </a:lnTo>
                  <a:lnTo>
                    <a:pt x="102" y="77"/>
                  </a:lnTo>
                  <a:lnTo>
                    <a:pt x="103" y="75"/>
                  </a:lnTo>
                  <a:lnTo>
                    <a:pt x="108" y="75"/>
                  </a:lnTo>
                  <a:lnTo>
                    <a:pt x="114" y="73"/>
                  </a:lnTo>
                  <a:lnTo>
                    <a:pt x="115" y="71"/>
                  </a:lnTo>
                  <a:lnTo>
                    <a:pt x="116" y="69"/>
                  </a:lnTo>
                  <a:lnTo>
                    <a:pt x="117" y="68"/>
                  </a:lnTo>
                  <a:lnTo>
                    <a:pt x="117" y="66"/>
                  </a:lnTo>
                  <a:lnTo>
                    <a:pt x="120" y="62"/>
                  </a:lnTo>
                  <a:lnTo>
                    <a:pt x="121" y="61"/>
                  </a:lnTo>
                  <a:lnTo>
                    <a:pt x="121" y="60"/>
                  </a:lnTo>
                  <a:lnTo>
                    <a:pt x="122" y="60"/>
                  </a:lnTo>
                  <a:lnTo>
                    <a:pt x="124" y="60"/>
                  </a:lnTo>
                  <a:lnTo>
                    <a:pt x="125" y="61"/>
                  </a:lnTo>
                  <a:lnTo>
                    <a:pt x="129" y="61"/>
                  </a:lnTo>
                  <a:lnTo>
                    <a:pt x="135" y="62"/>
                  </a:lnTo>
                  <a:lnTo>
                    <a:pt x="134" y="61"/>
                  </a:lnTo>
                  <a:lnTo>
                    <a:pt x="133" y="58"/>
                  </a:lnTo>
                  <a:lnTo>
                    <a:pt x="131" y="56"/>
                  </a:lnTo>
                  <a:lnTo>
                    <a:pt x="129" y="54"/>
                  </a:lnTo>
                  <a:lnTo>
                    <a:pt x="126" y="52"/>
                  </a:lnTo>
                  <a:lnTo>
                    <a:pt x="121" y="49"/>
                  </a:lnTo>
                  <a:lnTo>
                    <a:pt x="116" y="48"/>
                  </a:lnTo>
                  <a:lnTo>
                    <a:pt x="111" y="46"/>
                  </a:lnTo>
                  <a:lnTo>
                    <a:pt x="107" y="43"/>
                  </a:lnTo>
                  <a:lnTo>
                    <a:pt x="103" y="41"/>
                  </a:lnTo>
                  <a:lnTo>
                    <a:pt x="100" y="38"/>
                  </a:lnTo>
                  <a:lnTo>
                    <a:pt x="96" y="33"/>
                  </a:lnTo>
                  <a:lnTo>
                    <a:pt x="93" y="30"/>
                  </a:lnTo>
                  <a:lnTo>
                    <a:pt x="90" y="27"/>
                  </a:lnTo>
                  <a:lnTo>
                    <a:pt x="87" y="23"/>
                  </a:lnTo>
                  <a:lnTo>
                    <a:pt x="85" y="20"/>
                  </a:lnTo>
                  <a:lnTo>
                    <a:pt x="84" y="19"/>
                  </a:lnTo>
                  <a:lnTo>
                    <a:pt x="83" y="19"/>
                  </a:lnTo>
                  <a:lnTo>
                    <a:pt x="83" y="18"/>
                  </a:lnTo>
                  <a:lnTo>
                    <a:pt x="82" y="18"/>
                  </a:lnTo>
                  <a:lnTo>
                    <a:pt x="81" y="19"/>
                  </a:lnTo>
                  <a:lnTo>
                    <a:pt x="80" y="19"/>
                  </a:lnTo>
                  <a:lnTo>
                    <a:pt x="79" y="19"/>
                  </a:lnTo>
                  <a:lnTo>
                    <a:pt x="78" y="19"/>
                  </a:lnTo>
                  <a:lnTo>
                    <a:pt x="77" y="19"/>
                  </a:lnTo>
                  <a:lnTo>
                    <a:pt x="76" y="18"/>
                  </a:lnTo>
                  <a:lnTo>
                    <a:pt x="75" y="18"/>
                  </a:lnTo>
                  <a:lnTo>
                    <a:pt x="74" y="17"/>
                  </a:lnTo>
                  <a:lnTo>
                    <a:pt x="74" y="16"/>
                  </a:lnTo>
                  <a:lnTo>
                    <a:pt x="71" y="15"/>
                  </a:lnTo>
                  <a:lnTo>
                    <a:pt x="69" y="14"/>
                  </a:lnTo>
                  <a:lnTo>
                    <a:pt x="69" y="13"/>
                  </a:lnTo>
                  <a:lnTo>
                    <a:pt x="68" y="12"/>
                  </a:lnTo>
                  <a:lnTo>
                    <a:pt x="68" y="11"/>
                  </a:lnTo>
                  <a:lnTo>
                    <a:pt x="67" y="10"/>
                  </a:lnTo>
                  <a:lnTo>
                    <a:pt x="67" y="9"/>
                  </a:lnTo>
                  <a:lnTo>
                    <a:pt x="66" y="8"/>
                  </a:lnTo>
                  <a:lnTo>
                    <a:pt x="65" y="7"/>
                  </a:lnTo>
                  <a:lnTo>
                    <a:pt x="64" y="7"/>
                  </a:lnTo>
                  <a:lnTo>
                    <a:pt x="63" y="6"/>
                  </a:lnTo>
                  <a:lnTo>
                    <a:pt x="62" y="5"/>
                  </a:lnTo>
                  <a:lnTo>
                    <a:pt x="62" y="4"/>
                  </a:lnTo>
                  <a:lnTo>
                    <a:pt x="61" y="3"/>
                  </a:lnTo>
                  <a:lnTo>
                    <a:pt x="60" y="3"/>
                  </a:lnTo>
                  <a:lnTo>
                    <a:pt x="59" y="2"/>
                  </a:lnTo>
                  <a:lnTo>
                    <a:pt x="59" y="1"/>
                  </a:lnTo>
                  <a:lnTo>
                    <a:pt x="59" y="0"/>
                  </a:lnTo>
                  <a:lnTo>
                    <a:pt x="58" y="0"/>
                  </a:lnTo>
                  <a:lnTo>
                    <a:pt x="57" y="0"/>
                  </a:lnTo>
                  <a:lnTo>
                    <a:pt x="56" y="0"/>
                  </a:lnTo>
                  <a:lnTo>
                    <a:pt x="55" y="0"/>
                  </a:lnTo>
                  <a:lnTo>
                    <a:pt x="55" y="1"/>
                  </a:lnTo>
                  <a:lnTo>
                    <a:pt x="56" y="2"/>
                  </a:lnTo>
                  <a:lnTo>
                    <a:pt x="57" y="3"/>
                  </a:lnTo>
                  <a:lnTo>
                    <a:pt x="57" y="4"/>
                  </a:lnTo>
                  <a:lnTo>
                    <a:pt x="57" y="5"/>
                  </a:lnTo>
                  <a:lnTo>
                    <a:pt x="56" y="5"/>
                  </a:lnTo>
                  <a:lnTo>
                    <a:pt x="55" y="5"/>
                  </a:lnTo>
                  <a:lnTo>
                    <a:pt x="54" y="5"/>
                  </a:lnTo>
                  <a:lnTo>
                    <a:pt x="53" y="5"/>
                  </a:lnTo>
                  <a:lnTo>
                    <a:pt x="52" y="5"/>
                  </a:lnTo>
                  <a:lnTo>
                    <a:pt x="52" y="6"/>
                  </a:lnTo>
                  <a:lnTo>
                    <a:pt x="51" y="7"/>
                  </a:lnTo>
                  <a:lnTo>
                    <a:pt x="50" y="8"/>
                  </a:lnTo>
                  <a:lnTo>
                    <a:pt x="49" y="8"/>
                  </a:lnTo>
                  <a:lnTo>
                    <a:pt x="48" y="8"/>
                  </a:lnTo>
                  <a:lnTo>
                    <a:pt x="47" y="8"/>
                  </a:lnTo>
                  <a:lnTo>
                    <a:pt x="46" y="9"/>
                  </a:lnTo>
                  <a:lnTo>
                    <a:pt x="45" y="9"/>
                  </a:lnTo>
                  <a:lnTo>
                    <a:pt x="44" y="10"/>
                  </a:lnTo>
                  <a:lnTo>
                    <a:pt x="43" y="10"/>
                  </a:lnTo>
                  <a:lnTo>
                    <a:pt x="43" y="11"/>
                  </a:lnTo>
                  <a:lnTo>
                    <a:pt x="43" y="12"/>
                  </a:lnTo>
                  <a:lnTo>
                    <a:pt x="43" y="14"/>
                  </a:lnTo>
                  <a:lnTo>
                    <a:pt x="43" y="17"/>
                  </a:lnTo>
                  <a:lnTo>
                    <a:pt x="43" y="18"/>
                  </a:lnTo>
                  <a:lnTo>
                    <a:pt x="35" y="18"/>
                  </a:lnTo>
                  <a:lnTo>
                    <a:pt x="34" y="18"/>
                  </a:lnTo>
                  <a:lnTo>
                    <a:pt x="34" y="17"/>
                  </a:lnTo>
                  <a:lnTo>
                    <a:pt x="33" y="16"/>
                  </a:lnTo>
                  <a:lnTo>
                    <a:pt x="32" y="15"/>
                  </a:lnTo>
                  <a:lnTo>
                    <a:pt x="31" y="14"/>
                  </a:lnTo>
                  <a:lnTo>
                    <a:pt x="30" y="13"/>
                  </a:lnTo>
                  <a:lnTo>
                    <a:pt x="29" y="12"/>
                  </a:lnTo>
                  <a:lnTo>
                    <a:pt x="28" y="11"/>
                  </a:lnTo>
                  <a:lnTo>
                    <a:pt x="27" y="11"/>
                  </a:lnTo>
                  <a:lnTo>
                    <a:pt x="26" y="9"/>
                  </a:lnTo>
                  <a:lnTo>
                    <a:pt x="25" y="9"/>
                  </a:lnTo>
                  <a:lnTo>
                    <a:pt x="24" y="8"/>
                  </a:lnTo>
                  <a:lnTo>
                    <a:pt x="23" y="7"/>
                  </a:lnTo>
                  <a:lnTo>
                    <a:pt x="22" y="7"/>
                  </a:lnTo>
                  <a:lnTo>
                    <a:pt x="21" y="6"/>
                  </a:lnTo>
                  <a:lnTo>
                    <a:pt x="20" y="5"/>
                  </a:lnTo>
                  <a:lnTo>
                    <a:pt x="19" y="5"/>
                  </a:lnTo>
                  <a:lnTo>
                    <a:pt x="18" y="5"/>
                  </a:lnTo>
                  <a:lnTo>
                    <a:pt x="17" y="4"/>
                  </a:lnTo>
                  <a:lnTo>
                    <a:pt x="16" y="4"/>
                  </a:lnTo>
                  <a:lnTo>
                    <a:pt x="15" y="4"/>
                  </a:lnTo>
                  <a:lnTo>
                    <a:pt x="14" y="4"/>
                  </a:lnTo>
                  <a:lnTo>
                    <a:pt x="13" y="4"/>
                  </a:lnTo>
                  <a:lnTo>
                    <a:pt x="12" y="4"/>
                  </a:lnTo>
                  <a:lnTo>
                    <a:pt x="11" y="4"/>
                  </a:lnTo>
                  <a:lnTo>
                    <a:pt x="9" y="5"/>
                  </a:lnTo>
                  <a:lnTo>
                    <a:pt x="7" y="5"/>
                  </a:lnTo>
                  <a:lnTo>
                    <a:pt x="6" y="6"/>
                  </a:lnTo>
                  <a:lnTo>
                    <a:pt x="6" y="7"/>
                  </a:lnTo>
                  <a:lnTo>
                    <a:pt x="5" y="8"/>
                  </a:lnTo>
                  <a:lnTo>
                    <a:pt x="4" y="9"/>
                  </a:lnTo>
                  <a:lnTo>
                    <a:pt x="3" y="10"/>
                  </a:lnTo>
                  <a:lnTo>
                    <a:pt x="2" y="11"/>
                  </a:lnTo>
                  <a:lnTo>
                    <a:pt x="1" y="12"/>
                  </a:lnTo>
                  <a:lnTo>
                    <a:pt x="0" y="12"/>
                  </a:lnTo>
                  <a:lnTo>
                    <a:pt x="0" y="1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695" name="Azerbaijan">
              <a:hlinkClick r:id="" action="ppaction://noaction"/>
            </p:cNvPr>
            <p:cNvSpPr>
              <a:spLocks noChangeAspect="1"/>
            </p:cNvSpPr>
            <p:nvPr/>
          </p:nvSpPr>
          <p:spPr bwMode="auto">
            <a:xfrm>
              <a:off x="2272" y="1034"/>
              <a:ext cx="54" cy="42"/>
            </a:xfrm>
            <a:custGeom>
              <a:avLst/>
              <a:gdLst>
                <a:gd name="T0" fmla="*/ 35 w 54"/>
                <a:gd name="T1" fmla="*/ 10 h 42"/>
                <a:gd name="T2" fmla="*/ 33 w 54"/>
                <a:gd name="T3" fmla="*/ 11 h 42"/>
                <a:gd name="T4" fmla="*/ 29 w 54"/>
                <a:gd name="T5" fmla="*/ 10 h 42"/>
                <a:gd name="T6" fmla="*/ 28 w 54"/>
                <a:gd name="T7" fmla="*/ 8 h 42"/>
                <a:gd name="T8" fmla="*/ 27 w 54"/>
                <a:gd name="T9" fmla="*/ 6 h 42"/>
                <a:gd name="T10" fmla="*/ 24 w 54"/>
                <a:gd name="T11" fmla="*/ 5 h 42"/>
                <a:gd name="T12" fmla="*/ 22 w 54"/>
                <a:gd name="T13" fmla="*/ 4 h 42"/>
                <a:gd name="T14" fmla="*/ 19 w 54"/>
                <a:gd name="T15" fmla="*/ 3 h 42"/>
                <a:gd name="T16" fmla="*/ 16 w 54"/>
                <a:gd name="T17" fmla="*/ 2 h 42"/>
                <a:gd name="T18" fmla="*/ 14 w 54"/>
                <a:gd name="T19" fmla="*/ 0 h 42"/>
                <a:gd name="T20" fmla="*/ 13 w 54"/>
                <a:gd name="T21" fmla="*/ 4 h 42"/>
                <a:gd name="T22" fmla="*/ 15 w 54"/>
                <a:gd name="T23" fmla="*/ 8 h 42"/>
                <a:gd name="T24" fmla="*/ 14 w 54"/>
                <a:gd name="T25" fmla="*/ 10 h 42"/>
                <a:gd name="T26" fmla="*/ 8 w 54"/>
                <a:gd name="T27" fmla="*/ 9 h 42"/>
                <a:gd name="T28" fmla="*/ 3 w 54"/>
                <a:gd name="T29" fmla="*/ 7 h 42"/>
                <a:gd name="T30" fmla="*/ 0 w 54"/>
                <a:gd name="T31" fmla="*/ 7 h 42"/>
                <a:gd name="T32" fmla="*/ 6 w 54"/>
                <a:gd name="T33" fmla="*/ 13 h 42"/>
                <a:gd name="T34" fmla="*/ 10 w 54"/>
                <a:gd name="T35" fmla="*/ 18 h 42"/>
                <a:gd name="T36" fmla="*/ 12 w 54"/>
                <a:gd name="T37" fmla="*/ 19 h 42"/>
                <a:gd name="T38" fmla="*/ 11 w 54"/>
                <a:gd name="T39" fmla="*/ 22 h 42"/>
                <a:gd name="T40" fmla="*/ 13 w 54"/>
                <a:gd name="T41" fmla="*/ 23 h 42"/>
                <a:gd name="T42" fmla="*/ 15 w 54"/>
                <a:gd name="T43" fmla="*/ 25 h 42"/>
                <a:gd name="T44" fmla="*/ 17 w 54"/>
                <a:gd name="T45" fmla="*/ 26 h 42"/>
                <a:gd name="T46" fmla="*/ 17 w 54"/>
                <a:gd name="T47" fmla="*/ 29 h 42"/>
                <a:gd name="T48" fmla="*/ 18 w 54"/>
                <a:gd name="T49" fmla="*/ 31 h 42"/>
                <a:gd name="T50" fmla="*/ 24 w 54"/>
                <a:gd name="T51" fmla="*/ 38 h 42"/>
                <a:gd name="T52" fmla="*/ 27 w 54"/>
                <a:gd name="T53" fmla="*/ 35 h 42"/>
                <a:gd name="T54" fmla="*/ 30 w 54"/>
                <a:gd name="T55" fmla="*/ 31 h 42"/>
                <a:gd name="T56" fmla="*/ 33 w 54"/>
                <a:gd name="T57" fmla="*/ 30 h 42"/>
                <a:gd name="T58" fmla="*/ 38 w 54"/>
                <a:gd name="T59" fmla="*/ 31 h 42"/>
                <a:gd name="T60" fmla="*/ 38 w 54"/>
                <a:gd name="T61" fmla="*/ 36 h 42"/>
                <a:gd name="T62" fmla="*/ 38 w 54"/>
                <a:gd name="T63" fmla="*/ 39 h 42"/>
                <a:gd name="T64" fmla="*/ 41 w 54"/>
                <a:gd name="T65" fmla="*/ 42 h 42"/>
                <a:gd name="T66" fmla="*/ 41 w 54"/>
                <a:gd name="T67" fmla="*/ 35 h 42"/>
                <a:gd name="T68" fmla="*/ 41 w 54"/>
                <a:gd name="T69" fmla="*/ 34 h 42"/>
                <a:gd name="T70" fmla="*/ 42 w 54"/>
                <a:gd name="T71" fmla="*/ 31 h 42"/>
                <a:gd name="T72" fmla="*/ 42 w 54"/>
                <a:gd name="T73" fmla="*/ 27 h 42"/>
                <a:gd name="T74" fmla="*/ 43 w 54"/>
                <a:gd name="T75" fmla="*/ 24 h 42"/>
                <a:gd name="T76" fmla="*/ 44 w 54"/>
                <a:gd name="T77" fmla="*/ 22 h 42"/>
                <a:gd name="T78" fmla="*/ 47 w 54"/>
                <a:gd name="T79" fmla="*/ 21 h 42"/>
                <a:gd name="T80" fmla="*/ 50 w 54"/>
                <a:gd name="T81" fmla="*/ 21 h 42"/>
                <a:gd name="T82" fmla="*/ 53 w 54"/>
                <a:gd name="T83" fmla="*/ 21 h 42"/>
                <a:gd name="T84" fmla="*/ 54 w 54"/>
                <a:gd name="T85" fmla="*/ 19 h 42"/>
                <a:gd name="T86" fmla="*/ 52 w 54"/>
                <a:gd name="T87" fmla="*/ 18 h 42"/>
                <a:gd name="T88" fmla="*/ 50 w 54"/>
                <a:gd name="T89" fmla="*/ 17 h 42"/>
                <a:gd name="T90" fmla="*/ 47 w 54"/>
                <a:gd name="T91" fmla="*/ 17 h 42"/>
                <a:gd name="T92" fmla="*/ 44 w 54"/>
                <a:gd name="T93" fmla="*/ 16 h 42"/>
                <a:gd name="T94" fmla="*/ 42 w 54"/>
                <a:gd name="T95" fmla="*/ 14 h 42"/>
                <a:gd name="T96" fmla="*/ 39 w 54"/>
                <a:gd name="T97" fmla="*/ 9 h 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4"/>
                <a:gd name="T148" fmla="*/ 0 h 42"/>
                <a:gd name="T149" fmla="*/ 54 w 54"/>
                <a:gd name="T150" fmla="*/ 42 h 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4" h="42">
                  <a:moveTo>
                    <a:pt x="36" y="8"/>
                  </a:moveTo>
                  <a:lnTo>
                    <a:pt x="35" y="9"/>
                  </a:lnTo>
                  <a:lnTo>
                    <a:pt x="35" y="10"/>
                  </a:lnTo>
                  <a:lnTo>
                    <a:pt x="35" y="11"/>
                  </a:lnTo>
                  <a:lnTo>
                    <a:pt x="34" y="11"/>
                  </a:lnTo>
                  <a:lnTo>
                    <a:pt x="33" y="11"/>
                  </a:lnTo>
                  <a:lnTo>
                    <a:pt x="32" y="10"/>
                  </a:lnTo>
                  <a:lnTo>
                    <a:pt x="31" y="10"/>
                  </a:lnTo>
                  <a:lnTo>
                    <a:pt x="29" y="10"/>
                  </a:lnTo>
                  <a:lnTo>
                    <a:pt x="28" y="10"/>
                  </a:lnTo>
                  <a:lnTo>
                    <a:pt x="28" y="9"/>
                  </a:lnTo>
                  <a:lnTo>
                    <a:pt x="28" y="8"/>
                  </a:lnTo>
                  <a:lnTo>
                    <a:pt x="28" y="7"/>
                  </a:lnTo>
                  <a:lnTo>
                    <a:pt x="27" y="7"/>
                  </a:lnTo>
                  <a:lnTo>
                    <a:pt x="27" y="6"/>
                  </a:lnTo>
                  <a:lnTo>
                    <a:pt x="26" y="6"/>
                  </a:lnTo>
                  <a:lnTo>
                    <a:pt x="25" y="6"/>
                  </a:lnTo>
                  <a:lnTo>
                    <a:pt x="24" y="5"/>
                  </a:lnTo>
                  <a:lnTo>
                    <a:pt x="24" y="4"/>
                  </a:lnTo>
                  <a:lnTo>
                    <a:pt x="23" y="3"/>
                  </a:lnTo>
                  <a:lnTo>
                    <a:pt x="22" y="4"/>
                  </a:lnTo>
                  <a:lnTo>
                    <a:pt x="21" y="4"/>
                  </a:lnTo>
                  <a:lnTo>
                    <a:pt x="20" y="4"/>
                  </a:lnTo>
                  <a:lnTo>
                    <a:pt x="19" y="3"/>
                  </a:lnTo>
                  <a:lnTo>
                    <a:pt x="18" y="3"/>
                  </a:lnTo>
                  <a:lnTo>
                    <a:pt x="17" y="2"/>
                  </a:lnTo>
                  <a:lnTo>
                    <a:pt x="16" y="2"/>
                  </a:lnTo>
                  <a:lnTo>
                    <a:pt x="15" y="2"/>
                  </a:lnTo>
                  <a:lnTo>
                    <a:pt x="15" y="1"/>
                  </a:lnTo>
                  <a:lnTo>
                    <a:pt x="14" y="0"/>
                  </a:lnTo>
                  <a:lnTo>
                    <a:pt x="13" y="0"/>
                  </a:lnTo>
                  <a:lnTo>
                    <a:pt x="12" y="0"/>
                  </a:lnTo>
                  <a:lnTo>
                    <a:pt x="13" y="4"/>
                  </a:lnTo>
                  <a:lnTo>
                    <a:pt x="14" y="6"/>
                  </a:lnTo>
                  <a:lnTo>
                    <a:pt x="14" y="7"/>
                  </a:lnTo>
                  <a:lnTo>
                    <a:pt x="15" y="8"/>
                  </a:lnTo>
                  <a:lnTo>
                    <a:pt x="15" y="9"/>
                  </a:lnTo>
                  <a:lnTo>
                    <a:pt x="15" y="10"/>
                  </a:lnTo>
                  <a:lnTo>
                    <a:pt x="14" y="10"/>
                  </a:lnTo>
                  <a:lnTo>
                    <a:pt x="13" y="10"/>
                  </a:lnTo>
                  <a:lnTo>
                    <a:pt x="12" y="10"/>
                  </a:lnTo>
                  <a:lnTo>
                    <a:pt x="8" y="9"/>
                  </a:lnTo>
                  <a:lnTo>
                    <a:pt x="6" y="8"/>
                  </a:lnTo>
                  <a:lnTo>
                    <a:pt x="4" y="7"/>
                  </a:lnTo>
                  <a:lnTo>
                    <a:pt x="3" y="7"/>
                  </a:lnTo>
                  <a:lnTo>
                    <a:pt x="2" y="7"/>
                  </a:lnTo>
                  <a:lnTo>
                    <a:pt x="1" y="7"/>
                  </a:lnTo>
                  <a:lnTo>
                    <a:pt x="0" y="7"/>
                  </a:lnTo>
                  <a:lnTo>
                    <a:pt x="3" y="10"/>
                  </a:lnTo>
                  <a:lnTo>
                    <a:pt x="5" y="12"/>
                  </a:lnTo>
                  <a:lnTo>
                    <a:pt x="6" y="13"/>
                  </a:lnTo>
                  <a:lnTo>
                    <a:pt x="7" y="15"/>
                  </a:lnTo>
                  <a:lnTo>
                    <a:pt x="9" y="16"/>
                  </a:lnTo>
                  <a:lnTo>
                    <a:pt x="10" y="18"/>
                  </a:lnTo>
                  <a:lnTo>
                    <a:pt x="11" y="18"/>
                  </a:lnTo>
                  <a:lnTo>
                    <a:pt x="11" y="19"/>
                  </a:lnTo>
                  <a:lnTo>
                    <a:pt x="12" y="19"/>
                  </a:lnTo>
                  <a:lnTo>
                    <a:pt x="11" y="21"/>
                  </a:lnTo>
                  <a:lnTo>
                    <a:pt x="11" y="22"/>
                  </a:lnTo>
                  <a:lnTo>
                    <a:pt x="11" y="23"/>
                  </a:lnTo>
                  <a:lnTo>
                    <a:pt x="12" y="23"/>
                  </a:lnTo>
                  <a:lnTo>
                    <a:pt x="13" y="23"/>
                  </a:lnTo>
                  <a:lnTo>
                    <a:pt x="14" y="24"/>
                  </a:lnTo>
                  <a:lnTo>
                    <a:pt x="15" y="24"/>
                  </a:lnTo>
                  <a:lnTo>
                    <a:pt x="15" y="25"/>
                  </a:lnTo>
                  <a:lnTo>
                    <a:pt x="16" y="25"/>
                  </a:lnTo>
                  <a:lnTo>
                    <a:pt x="16" y="26"/>
                  </a:lnTo>
                  <a:lnTo>
                    <a:pt x="17" y="26"/>
                  </a:lnTo>
                  <a:lnTo>
                    <a:pt x="17" y="27"/>
                  </a:lnTo>
                  <a:lnTo>
                    <a:pt x="17" y="28"/>
                  </a:lnTo>
                  <a:lnTo>
                    <a:pt x="17" y="29"/>
                  </a:lnTo>
                  <a:lnTo>
                    <a:pt x="18" y="29"/>
                  </a:lnTo>
                  <a:lnTo>
                    <a:pt x="18" y="30"/>
                  </a:lnTo>
                  <a:lnTo>
                    <a:pt x="18" y="31"/>
                  </a:lnTo>
                  <a:lnTo>
                    <a:pt x="18" y="32"/>
                  </a:lnTo>
                  <a:lnTo>
                    <a:pt x="19" y="32"/>
                  </a:lnTo>
                  <a:lnTo>
                    <a:pt x="24" y="38"/>
                  </a:lnTo>
                  <a:lnTo>
                    <a:pt x="25" y="37"/>
                  </a:lnTo>
                  <a:lnTo>
                    <a:pt x="26" y="37"/>
                  </a:lnTo>
                  <a:lnTo>
                    <a:pt x="27" y="35"/>
                  </a:lnTo>
                  <a:lnTo>
                    <a:pt x="27" y="33"/>
                  </a:lnTo>
                  <a:lnTo>
                    <a:pt x="28" y="31"/>
                  </a:lnTo>
                  <a:lnTo>
                    <a:pt x="30" y="31"/>
                  </a:lnTo>
                  <a:lnTo>
                    <a:pt x="31" y="30"/>
                  </a:lnTo>
                  <a:lnTo>
                    <a:pt x="32" y="30"/>
                  </a:lnTo>
                  <a:lnTo>
                    <a:pt x="33" y="30"/>
                  </a:lnTo>
                  <a:lnTo>
                    <a:pt x="34" y="30"/>
                  </a:lnTo>
                  <a:lnTo>
                    <a:pt x="36" y="31"/>
                  </a:lnTo>
                  <a:lnTo>
                    <a:pt x="38" y="31"/>
                  </a:lnTo>
                  <a:lnTo>
                    <a:pt x="37" y="33"/>
                  </a:lnTo>
                  <a:lnTo>
                    <a:pt x="38" y="34"/>
                  </a:lnTo>
                  <a:lnTo>
                    <a:pt x="38" y="36"/>
                  </a:lnTo>
                  <a:lnTo>
                    <a:pt x="39" y="37"/>
                  </a:lnTo>
                  <a:lnTo>
                    <a:pt x="36" y="38"/>
                  </a:lnTo>
                  <a:lnTo>
                    <a:pt x="38" y="39"/>
                  </a:lnTo>
                  <a:lnTo>
                    <a:pt x="36" y="39"/>
                  </a:lnTo>
                  <a:lnTo>
                    <a:pt x="39" y="41"/>
                  </a:lnTo>
                  <a:lnTo>
                    <a:pt x="41" y="42"/>
                  </a:lnTo>
                  <a:lnTo>
                    <a:pt x="44" y="42"/>
                  </a:lnTo>
                  <a:lnTo>
                    <a:pt x="41" y="37"/>
                  </a:lnTo>
                  <a:lnTo>
                    <a:pt x="41" y="35"/>
                  </a:lnTo>
                  <a:lnTo>
                    <a:pt x="40" y="33"/>
                  </a:lnTo>
                  <a:lnTo>
                    <a:pt x="41" y="33"/>
                  </a:lnTo>
                  <a:lnTo>
                    <a:pt x="41" y="34"/>
                  </a:lnTo>
                  <a:lnTo>
                    <a:pt x="42" y="34"/>
                  </a:lnTo>
                  <a:lnTo>
                    <a:pt x="42" y="33"/>
                  </a:lnTo>
                  <a:lnTo>
                    <a:pt x="42" y="31"/>
                  </a:lnTo>
                  <a:lnTo>
                    <a:pt x="43" y="29"/>
                  </a:lnTo>
                  <a:lnTo>
                    <a:pt x="43" y="27"/>
                  </a:lnTo>
                  <a:lnTo>
                    <a:pt x="42" y="27"/>
                  </a:lnTo>
                  <a:lnTo>
                    <a:pt x="42" y="26"/>
                  </a:lnTo>
                  <a:lnTo>
                    <a:pt x="42" y="25"/>
                  </a:lnTo>
                  <a:lnTo>
                    <a:pt x="43" y="24"/>
                  </a:lnTo>
                  <a:lnTo>
                    <a:pt x="43" y="23"/>
                  </a:lnTo>
                  <a:lnTo>
                    <a:pt x="43" y="22"/>
                  </a:lnTo>
                  <a:lnTo>
                    <a:pt x="44" y="22"/>
                  </a:lnTo>
                  <a:lnTo>
                    <a:pt x="45" y="22"/>
                  </a:lnTo>
                  <a:lnTo>
                    <a:pt x="46" y="22"/>
                  </a:lnTo>
                  <a:lnTo>
                    <a:pt x="47" y="21"/>
                  </a:lnTo>
                  <a:lnTo>
                    <a:pt x="48" y="21"/>
                  </a:lnTo>
                  <a:lnTo>
                    <a:pt x="49" y="21"/>
                  </a:lnTo>
                  <a:lnTo>
                    <a:pt x="50" y="21"/>
                  </a:lnTo>
                  <a:lnTo>
                    <a:pt x="51" y="21"/>
                  </a:lnTo>
                  <a:lnTo>
                    <a:pt x="52" y="21"/>
                  </a:lnTo>
                  <a:lnTo>
                    <a:pt x="53" y="21"/>
                  </a:lnTo>
                  <a:lnTo>
                    <a:pt x="54" y="21"/>
                  </a:lnTo>
                  <a:lnTo>
                    <a:pt x="54" y="20"/>
                  </a:lnTo>
                  <a:lnTo>
                    <a:pt x="54" y="19"/>
                  </a:lnTo>
                  <a:lnTo>
                    <a:pt x="54" y="18"/>
                  </a:lnTo>
                  <a:lnTo>
                    <a:pt x="53" y="18"/>
                  </a:lnTo>
                  <a:lnTo>
                    <a:pt x="52" y="18"/>
                  </a:lnTo>
                  <a:lnTo>
                    <a:pt x="52" y="17"/>
                  </a:lnTo>
                  <a:lnTo>
                    <a:pt x="51" y="17"/>
                  </a:lnTo>
                  <a:lnTo>
                    <a:pt x="50" y="17"/>
                  </a:lnTo>
                  <a:lnTo>
                    <a:pt x="49" y="17"/>
                  </a:lnTo>
                  <a:lnTo>
                    <a:pt x="48" y="17"/>
                  </a:lnTo>
                  <a:lnTo>
                    <a:pt x="47" y="17"/>
                  </a:lnTo>
                  <a:lnTo>
                    <a:pt x="46" y="17"/>
                  </a:lnTo>
                  <a:lnTo>
                    <a:pt x="45" y="17"/>
                  </a:lnTo>
                  <a:lnTo>
                    <a:pt x="44" y="16"/>
                  </a:lnTo>
                  <a:lnTo>
                    <a:pt x="43" y="16"/>
                  </a:lnTo>
                  <a:lnTo>
                    <a:pt x="43" y="15"/>
                  </a:lnTo>
                  <a:lnTo>
                    <a:pt x="42" y="14"/>
                  </a:lnTo>
                  <a:lnTo>
                    <a:pt x="42" y="13"/>
                  </a:lnTo>
                  <a:lnTo>
                    <a:pt x="41" y="11"/>
                  </a:lnTo>
                  <a:lnTo>
                    <a:pt x="39" y="9"/>
                  </a:lnTo>
                  <a:lnTo>
                    <a:pt x="38" y="6"/>
                  </a:lnTo>
                  <a:lnTo>
                    <a:pt x="36" y="8"/>
                  </a:lnTo>
                  <a:close/>
                </a:path>
              </a:pathLst>
            </a:custGeom>
            <a:solidFill>
              <a:srgbClr val="FF8080"/>
            </a:solidFill>
            <a:ln w="6350" cap="flat" cmpd="sng">
              <a:solidFill>
                <a:srgbClr val="000000"/>
              </a:solidFill>
              <a:prstDash val="solid"/>
              <a:round/>
              <a:headEnd/>
              <a:tailEnd type="none" w="med" len="med"/>
            </a:ln>
          </p:spPr>
          <p:txBody>
            <a:bodyPr wrap="none" anchor="ctr">
              <a:spAutoFit/>
            </a:bodyPr>
            <a:lstStyle/>
            <a:p>
              <a:endParaRPr lang="en-US"/>
            </a:p>
          </p:txBody>
        </p:sp>
        <p:grpSp>
          <p:nvGrpSpPr>
            <p:cNvPr id="20696" name="Iran"/>
            <p:cNvGrpSpPr>
              <a:grpSpLocks noChangeAspect="1"/>
            </p:cNvGrpSpPr>
            <p:nvPr/>
          </p:nvGrpSpPr>
          <p:grpSpPr bwMode="auto">
            <a:xfrm>
              <a:off x="2272" y="1062"/>
              <a:ext cx="177" cy="152"/>
              <a:chOff x="2272" y="1062"/>
              <a:chExt cx="177" cy="152"/>
            </a:xfrm>
          </p:grpSpPr>
          <p:sp>
            <p:nvSpPr>
              <p:cNvPr id="21104" name="D469"/>
              <p:cNvSpPr>
                <a:spLocks noChangeAspect="1"/>
              </p:cNvSpPr>
              <p:nvPr/>
            </p:nvSpPr>
            <p:spPr bwMode="auto">
              <a:xfrm>
                <a:off x="2272" y="1062"/>
                <a:ext cx="177" cy="152"/>
              </a:xfrm>
              <a:custGeom>
                <a:avLst/>
                <a:gdLst>
                  <a:gd name="T0" fmla="*/ 166 w 177"/>
                  <a:gd name="T1" fmla="*/ 141 h 152"/>
                  <a:gd name="T2" fmla="*/ 176 w 177"/>
                  <a:gd name="T3" fmla="*/ 136 h 152"/>
                  <a:gd name="T4" fmla="*/ 175 w 177"/>
                  <a:gd name="T5" fmla="*/ 131 h 152"/>
                  <a:gd name="T6" fmla="*/ 172 w 177"/>
                  <a:gd name="T7" fmla="*/ 122 h 152"/>
                  <a:gd name="T8" fmla="*/ 162 w 177"/>
                  <a:gd name="T9" fmla="*/ 116 h 152"/>
                  <a:gd name="T10" fmla="*/ 155 w 177"/>
                  <a:gd name="T11" fmla="*/ 106 h 152"/>
                  <a:gd name="T12" fmla="*/ 162 w 177"/>
                  <a:gd name="T13" fmla="*/ 94 h 152"/>
                  <a:gd name="T14" fmla="*/ 155 w 177"/>
                  <a:gd name="T15" fmla="*/ 87 h 152"/>
                  <a:gd name="T16" fmla="*/ 153 w 177"/>
                  <a:gd name="T17" fmla="*/ 75 h 152"/>
                  <a:gd name="T18" fmla="*/ 153 w 177"/>
                  <a:gd name="T19" fmla="*/ 65 h 152"/>
                  <a:gd name="T20" fmla="*/ 155 w 177"/>
                  <a:gd name="T21" fmla="*/ 59 h 152"/>
                  <a:gd name="T22" fmla="*/ 158 w 177"/>
                  <a:gd name="T23" fmla="*/ 44 h 152"/>
                  <a:gd name="T24" fmla="*/ 158 w 177"/>
                  <a:gd name="T25" fmla="*/ 35 h 152"/>
                  <a:gd name="T26" fmla="*/ 149 w 177"/>
                  <a:gd name="T27" fmla="*/ 31 h 152"/>
                  <a:gd name="T28" fmla="*/ 140 w 177"/>
                  <a:gd name="T29" fmla="*/ 24 h 152"/>
                  <a:gd name="T30" fmla="*/ 130 w 177"/>
                  <a:gd name="T31" fmla="*/ 22 h 152"/>
                  <a:gd name="T32" fmla="*/ 116 w 177"/>
                  <a:gd name="T33" fmla="*/ 16 h 152"/>
                  <a:gd name="T34" fmla="*/ 109 w 177"/>
                  <a:gd name="T35" fmla="*/ 18 h 152"/>
                  <a:gd name="T36" fmla="*/ 96 w 177"/>
                  <a:gd name="T37" fmla="*/ 25 h 152"/>
                  <a:gd name="T38" fmla="*/ 92 w 177"/>
                  <a:gd name="T39" fmla="*/ 31 h 152"/>
                  <a:gd name="T40" fmla="*/ 87 w 177"/>
                  <a:gd name="T41" fmla="*/ 31 h 152"/>
                  <a:gd name="T42" fmla="*/ 79 w 177"/>
                  <a:gd name="T43" fmla="*/ 33 h 152"/>
                  <a:gd name="T44" fmla="*/ 70 w 177"/>
                  <a:gd name="T45" fmla="*/ 34 h 152"/>
                  <a:gd name="T46" fmla="*/ 57 w 177"/>
                  <a:gd name="T47" fmla="*/ 27 h 152"/>
                  <a:gd name="T48" fmla="*/ 48 w 177"/>
                  <a:gd name="T49" fmla="*/ 25 h 152"/>
                  <a:gd name="T50" fmla="*/ 44 w 177"/>
                  <a:gd name="T51" fmla="*/ 14 h 152"/>
                  <a:gd name="T52" fmla="*/ 38 w 177"/>
                  <a:gd name="T53" fmla="*/ 12 h 152"/>
                  <a:gd name="T54" fmla="*/ 38 w 177"/>
                  <a:gd name="T55" fmla="*/ 7 h 152"/>
                  <a:gd name="T56" fmla="*/ 30 w 177"/>
                  <a:gd name="T57" fmla="*/ 2 h 152"/>
                  <a:gd name="T58" fmla="*/ 21 w 177"/>
                  <a:gd name="T59" fmla="*/ 10 h 152"/>
                  <a:gd name="T60" fmla="*/ 9 w 177"/>
                  <a:gd name="T61" fmla="*/ 4 h 152"/>
                  <a:gd name="T62" fmla="*/ 0 w 177"/>
                  <a:gd name="T63" fmla="*/ 5 h 152"/>
                  <a:gd name="T64" fmla="*/ 2 w 177"/>
                  <a:gd name="T65" fmla="*/ 18 h 152"/>
                  <a:gd name="T66" fmla="*/ 7 w 177"/>
                  <a:gd name="T67" fmla="*/ 30 h 152"/>
                  <a:gd name="T68" fmla="*/ 14 w 177"/>
                  <a:gd name="T69" fmla="*/ 42 h 152"/>
                  <a:gd name="T70" fmla="*/ 19 w 177"/>
                  <a:gd name="T71" fmla="*/ 49 h 152"/>
                  <a:gd name="T72" fmla="*/ 13 w 177"/>
                  <a:gd name="T73" fmla="*/ 57 h 152"/>
                  <a:gd name="T74" fmla="*/ 11 w 177"/>
                  <a:gd name="T75" fmla="*/ 63 h 152"/>
                  <a:gd name="T76" fmla="*/ 16 w 177"/>
                  <a:gd name="T77" fmla="*/ 68 h 152"/>
                  <a:gd name="T78" fmla="*/ 24 w 177"/>
                  <a:gd name="T79" fmla="*/ 76 h 152"/>
                  <a:gd name="T80" fmla="*/ 32 w 177"/>
                  <a:gd name="T81" fmla="*/ 83 h 152"/>
                  <a:gd name="T82" fmla="*/ 33 w 177"/>
                  <a:gd name="T83" fmla="*/ 93 h 152"/>
                  <a:gd name="T84" fmla="*/ 37 w 177"/>
                  <a:gd name="T85" fmla="*/ 100 h 152"/>
                  <a:gd name="T86" fmla="*/ 42 w 177"/>
                  <a:gd name="T87" fmla="*/ 101 h 152"/>
                  <a:gd name="T88" fmla="*/ 44 w 177"/>
                  <a:gd name="T89" fmla="*/ 98 h 152"/>
                  <a:gd name="T90" fmla="*/ 48 w 177"/>
                  <a:gd name="T91" fmla="*/ 102 h 152"/>
                  <a:gd name="T92" fmla="*/ 53 w 177"/>
                  <a:gd name="T93" fmla="*/ 102 h 152"/>
                  <a:gd name="T94" fmla="*/ 57 w 177"/>
                  <a:gd name="T95" fmla="*/ 107 h 152"/>
                  <a:gd name="T96" fmla="*/ 63 w 177"/>
                  <a:gd name="T97" fmla="*/ 115 h 152"/>
                  <a:gd name="T98" fmla="*/ 68 w 177"/>
                  <a:gd name="T99" fmla="*/ 125 h 152"/>
                  <a:gd name="T100" fmla="*/ 78 w 177"/>
                  <a:gd name="T101" fmla="*/ 130 h 152"/>
                  <a:gd name="T102" fmla="*/ 87 w 177"/>
                  <a:gd name="T103" fmla="*/ 135 h 152"/>
                  <a:gd name="T104" fmla="*/ 94 w 177"/>
                  <a:gd name="T105" fmla="*/ 137 h 152"/>
                  <a:gd name="T106" fmla="*/ 103 w 177"/>
                  <a:gd name="T107" fmla="*/ 137 h 152"/>
                  <a:gd name="T108" fmla="*/ 111 w 177"/>
                  <a:gd name="T109" fmla="*/ 133 h 152"/>
                  <a:gd name="T110" fmla="*/ 119 w 177"/>
                  <a:gd name="T111" fmla="*/ 136 h 152"/>
                  <a:gd name="T112" fmla="*/ 123 w 177"/>
                  <a:gd name="T113" fmla="*/ 146 h 152"/>
                  <a:gd name="T114" fmla="*/ 136 w 177"/>
                  <a:gd name="T115" fmla="*/ 148 h 152"/>
                  <a:gd name="T116" fmla="*/ 145 w 177"/>
                  <a:gd name="T117" fmla="*/ 150 h 152"/>
                  <a:gd name="T118" fmla="*/ 156 w 177"/>
                  <a:gd name="T119" fmla="*/ 151 h 152"/>
                  <a:gd name="T120" fmla="*/ 162 w 177"/>
                  <a:gd name="T121" fmla="*/ 149 h 1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152"/>
                  <a:gd name="T185" fmla="*/ 177 w 177"/>
                  <a:gd name="T186" fmla="*/ 152 h 1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152">
                    <a:moveTo>
                      <a:pt x="162" y="149"/>
                    </a:moveTo>
                    <a:lnTo>
                      <a:pt x="162" y="147"/>
                    </a:lnTo>
                    <a:lnTo>
                      <a:pt x="163" y="145"/>
                    </a:lnTo>
                    <a:lnTo>
                      <a:pt x="164" y="143"/>
                    </a:lnTo>
                    <a:lnTo>
                      <a:pt x="166" y="141"/>
                    </a:lnTo>
                    <a:lnTo>
                      <a:pt x="168" y="139"/>
                    </a:lnTo>
                    <a:lnTo>
                      <a:pt x="170" y="138"/>
                    </a:lnTo>
                    <a:lnTo>
                      <a:pt x="173" y="137"/>
                    </a:lnTo>
                    <a:lnTo>
                      <a:pt x="175" y="137"/>
                    </a:lnTo>
                    <a:lnTo>
                      <a:pt x="176" y="136"/>
                    </a:lnTo>
                    <a:lnTo>
                      <a:pt x="177" y="135"/>
                    </a:lnTo>
                    <a:lnTo>
                      <a:pt x="177" y="134"/>
                    </a:lnTo>
                    <a:lnTo>
                      <a:pt x="177" y="132"/>
                    </a:lnTo>
                    <a:lnTo>
                      <a:pt x="176" y="131"/>
                    </a:lnTo>
                    <a:lnTo>
                      <a:pt x="175" y="131"/>
                    </a:lnTo>
                    <a:lnTo>
                      <a:pt x="173" y="131"/>
                    </a:lnTo>
                    <a:lnTo>
                      <a:pt x="173" y="128"/>
                    </a:lnTo>
                    <a:lnTo>
                      <a:pt x="173" y="126"/>
                    </a:lnTo>
                    <a:lnTo>
                      <a:pt x="173" y="124"/>
                    </a:lnTo>
                    <a:lnTo>
                      <a:pt x="172" y="122"/>
                    </a:lnTo>
                    <a:lnTo>
                      <a:pt x="171" y="121"/>
                    </a:lnTo>
                    <a:lnTo>
                      <a:pt x="169" y="120"/>
                    </a:lnTo>
                    <a:lnTo>
                      <a:pt x="167" y="119"/>
                    </a:lnTo>
                    <a:lnTo>
                      <a:pt x="164" y="118"/>
                    </a:lnTo>
                    <a:lnTo>
                      <a:pt x="162" y="116"/>
                    </a:lnTo>
                    <a:lnTo>
                      <a:pt x="161" y="114"/>
                    </a:lnTo>
                    <a:lnTo>
                      <a:pt x="160" y="111"/>
                    </a:lnTo>
                    <a:lnTo>
                      <a:pt x="158" y="109"/>
                    </a:lnTo>
                    <a:lnTo>
                      <a:pt x="156" y="107"/>
                    </a:lnTo>
                    <a:lnTo>
                      <a:pt x="155" y="106"/>
                    </a:lnTo>
                    <a:lnTo>
                      <a:pt x="155" y="105"/>
                    </a:lnTo>
                    <a:lnTo>
                      <a:pt x="157" y="101"/>
                    </a:lnTo>
                    <a:lnTo>
                      <a:pt x="160" y="99"/>
                    </a:lnTo>
                    <a:lnTo>
                      <a:pt x="161" y="97"/>
                    </a:lnTo>
                    <a:lnTo>
                      <a:pt x="162" y="94"/>
                    </a:lnTo>
                    <a:lnTo>
                      <a:pt x="162" y="92"/>
                    </a:lnTo>
                    <a:lnTo>
                      <a:pt x="161" y="89"/>
                    </a:lnTo>
                    <a:lnTo>
                      <a:pt x="160" y="87"/>
                    </a:lnTo>
                    <a:lnTo>
                      <a:pt x="158" y="87"/>
                    </a:lnTo>
                    <a:lnTo>
                      <a:pt x="155" y="87"/>
                    </a:lnTo>
                    <a:lnTo>
                      <a:pt x="154" y="85"/>
                    </a:lnTo>
                    <a:lnTo>
                      <a:pt x="154" y="83"/>
                    </a:lnTo>
                    <a:lnTo>
                      <a:pt x="154" y="80"/>
                    </a:lnTo>
                    <a:lnTo>
                      <a:pt x="154" y="77"/>
                    </a:lnTo>
                    <a:lnTo>
                      <a:pt x="153" y="75"/>
                    </a:lnTo>
                    <a:lnTo>
                      <a:pt x="152" y="73"/>
                    </a:lnTo>
                    <a:lnTo>
                      <a:pt x="153" y="70"/>
                    </a:lnTo>
                    <a:lnTo>
                      <a:pt x="154" y="67"/>
                    </a:lnTo>
                    <a:lnTo>
                      <a:pt x="154" y="65"/>
                    </a:lnTo>
                    <a:lnTo>
                      <a:pt x="153" y="65"/>
                    </a:lnTo>
                    <a:lnTo>
                      <a:pt x="151" y="65"/>
                    </a:lnTo>
                    <a:lnTo>
                      <a:pt x="151" y="63"/>
                    </a:lnTo>
                    <a:lnTo>
                      <a:pt x="151" y="62"/>
                    </a:lnTo>
                    <a:lnTo>
                      <a:pt x="151" y="60"/>
                    </a:lnTo>
                    <a:lnTo>
                      <a:pt x="155" y="59"/>
                    </a:lnTo>
                    <a:lnTo>
                      <a:pt x="155" y="56"/>
                    </a:lnTo>
                    <a:lnTo>
                      <a:pt x="157" y="53"/>
                    </a:lnTo>
                    <a:lnTo>
                      <a:pt x="158" y="49"/>
                    </a:lnTo>
                    <a:lnTo>
                      <a:pt x="158" y="47"/>
                    </a:lnTo>
                    <a:lnTo>
                      <a:pt x="158" y="44"/>
                    </a:lnTo>
                    <a:lnTo>
                      <a:pt x="159" y="43"/>
                    </a:lnTo>
                    <a:lnTo>
                      <a:pt x="158" y="41"/>
                    </a:lnTo>
                    <a:lnTo>
                      <a:pt x="158" y="39"/>
                    </a:lnTo>
                    <a:lnTo>
                      <a:pt x="158" y="37"/>
                    </a:lnTo>
                    <a:lnTo>
                      <a:pt x="158" y="35"/>
                    </a:lnTo>
                    <a:lnTo>
                      <a:pt x="158" y="34"/>
                    </a:lnTo>
                    <a:lnTo>
                      <a:pt x="155" y="34"/>
                    </a:lnTo>
                    <a:lnTo>
                      <a:pt x="153" y="34"/>
                    </a:lnTo>
                    <a:lnTo>
                      <a:pt x="151" y="33"/>
                    </a:lnTo>
                    <a:lnTo>
                      <a:pt x="149" y="31"/>
                    </a:lnTo>
                    <a:lnTo>
                      <a:pt x="147" y="30"/>
                    </a:lnTo>
                    <a:lnTo>
                      <a:pt x="144" y="29"/>
                    </a:lnTo>
                    <a:lnTo>
                      <a:pt x="142" y="28"/>
                    </a:lnTo>
                    <a:lnTo>
                      <a:pt x="142" y="26"/>
                    </a:lnTo>
                    <a:lnTo>
                      <a:pt x="140" y="24"/>
                    </a:lnTo>
                    <a:lnTo>
                      <a:pt x="139" y="23"/>
                    </a:lnTo>
                    <a:lnTo>
                      <a:pt x="136" y="23"/>
                    </a:lnTo>
                    <a:lnTo>
                      <a:pt x="134" y="23"/>
                    </a:lnTo>
                    <a:lnTo>
                      <a:pt x="132" y="23"/>
                    </a:lnTo>
                    <a:lnTo>
                      <a:pt x="130" y="22"/>
                    </a:lnTo>
                    <a:lnTo>
                      <a:pt x="127" y="20"/>
                    </a:lnTo>
                    <a:lnTo>
                      <a:pt x="124" y="20"/>
                    </a:lnTo>
                    <a:lnTo>
                      <a:pt x="122" y="18"/>
                    </a:lnTo>
                    <a:lnTo>
                      <a:pt x="120" y="16"/>
                    </a:lnTo>
                    <a:lnTo>
                      <a:pt x="116" y="16"/>
                    </a:lnTo>
                    <a:lnTo>
                      <a:pt x="114" y="16"/>
                    </a:lnTo>
                    <a:lnTo>
                      <a:pt x="113" y="17"/>
                    </a:lnTo>
                    <a:lnTo>
                      <a:pt x="112" y="18"/>
                    </a:lnTo>
                    <a:lnTo>
                      <a:pt x="111" y="18"/>
                    </a:lnTo>
                    <a:lnTo>
                      <a:pt x="109" y="18"/>
                    </a:lnTo>
                    <a:lnTo>
                      <a:pt x="107" y="18"/>
                    </a:lnTo>
                    <a:lnTo>
                      <a:pt x="104" y="18"/>
                    </a:lnTo>
                    <a:lnTo>
                      <a:pt x="102" y="20"/>
                    </a:lnTo>
                    <a:lnTo>
                      <a:pt x="99" y="22"/>
                    </a:lnTo>
                    <a:lnTo>
                      <a:pt x="96" y="25"/>
                    </a:lnTo>
                    <a:lnTo>
                      <a:pt x="93" y="25"/>
                    </a:lnTo>
                    <a:lnTo>
                      <a:pt x="91" y="25"/>
                    </a:lnTo>
                    <a:lnTo>
                      <a:pt x="91" y="26"/>
                    </a:lnTo>
                    <a:lnTo>
                      <a:pt x="92" y="29"/>
                    </a:lnTo>
                    <a:lnTo>
                      <a:pt x="92" y="31"/>
                    </a:lnTo>
                    <a:lnTo>
                      <a:pt x="90" y="32"/>
                    </a:lnTo>
                    <a:lnTo>
                      <a:pt x="88" y="32"/>
                    </a:lnTo>
                    <a:lnTo>
                      <a:pt x="87" y="32"/>
                    </a:lnTo>
                    <a:lnTo>
                      <a:pt x="85" y="32"/>
                    </a:lnTo>
                    <a:lnTo>
                      <a:pt x="87" y="31"/>
                    </a:lnTo>
                    <a:lnTo>
                      <a:pt x="88" y="31"/>
                    </a:lnTo>
                    <a:lnTo>
                      <a:pt x="87" y="31"/>
                    </a:lnTo>
                    <a:lnTo>
                      <a:pt x="84" y="32"/>
                    </a:lnTo>
                    <a:lnTo>
                      <a:pt x="81" y="32"/>
                    </a:lnTo>
                    <a:lnTo>
                      <a:pt x="79" y="33"/>
                    </a:lnTo>
                    <a:lnTo>
                      <a:pt x="77" y="33"/>
                    </a:lnTo>
                    <a:lnTo>
                      <a:pt x="75" y="34"/>
                    </a:lnTo>
                    <a:lnTo>
                      <a:pt x="73" y="34"/>
                    </a:lnTo>
                    <a:lnTo>
                      <a:pt x="72" y="35"/>
                    </a:lnTo>
                    <a:lnTo>
                      <a:pt x="70" y="34"/>
                    </a:lnTo>
                    <a:lnTo>
                      <a:pt x="67" y="34"/>
                    </a:lnTo>
                    <a:lnTo>
                      <a:pt x="64" y="33"/>
                    </a:lnTo>
                    <a:lnTo>
                      <a:pt x="61" y="31"/>
                    </a:lnTo>
                    <a:lnTo>
                      <a:pt x="58" y="29"/>
                    </a:lnTo>
                    <a:lnTo>
                      <a:pt x="57" y="27"/>
                    </a:lnTo>
                    <a:lnTo>
                      <a:pt x="56" y="26"/>
                    </a:lnTo>
                    <a:lnTo>
                      <a:pt x="54" y="26"/>
                    </a:lnTo>
                    <a:lnTo>
                      <a:pt x="52" y="26"/>
                    </a:lnTo>
                    <a:lnTo>
                      <a:pt x="50" y="25"/>
                    </a:lnTo>
                    <a:lnTo>
                      <a:pt x="48" y="25"/>
                    </a:lnTo>
                    <a:lnTo>
                      <a:pt x="46" y="24"/>
                    </a:lnTo>
                    <a:lnTo>
                      <a:pt x="45" y="21"/>
                    </a:lnTo>
                    <a:lnTo>
                      <a:pt x="44" y="18"/>
                    </a:lnTo>
                    <a:lnTo>
                      <a:pt x="44" y="16"/>
                    </a:lnTo>
                    <a:lnTo>
                      <a:pt x="44" y="14"/>
                    </a:lnTo>
                    <a:lnTo>
                      <a:pt x="43" y="14"/>
                    </a:lnTo>
                    <a:lnTo>
                      <a:pt x="42" y="14"/>
                    </a:lnTo>
                    <a:lnTo>
                      <a:pt x="41" y="14"/>
                    </a:lnTo>
                    <a:lnTo>
                      <a:pt x="40" y="13"/>
                    </a:lnTo>
                    <a:lnTo>
                      <a:pt x="38" y="12"/>
                    </a:lnTo>
                    <a:lnTo>
                      <a:pt x="38" y="11"/>
                    </a:lnTo>
                    <a:lnTo>
                      <a:pt x="35" y="10"/>
                    </a:lnTo>
                    <a:lnTo>
                      <a:pt x="36" y="10"/>
                    </a:lnTo>
                    <a:lnTo>
                      <a:pt x="39" y="8"/>
                    </a:lnTo>
                    <a:lnTo>
                      <a:pt x="38" y="7"/>
                    </a:lnTo>
                    <a:lnTo>
                      <a:pt x="37" y="5"/>
                    </a:lnTo>
                    <a:lnTo>
                      <a:pt x="38" y="3"/>
                    </a:lnTo>
                    <a:lnTo>
                      <a:pt x="35" y="2"/>
                    </a:lnTo>
                    <a:lnTo>
                      <a:pt x="32" y="2"/>
                    </a:lnTo>
                    <a:lnTo>
                      <a:pt x="30" y="2"/>
                    </a:lnTo>
                    <a:lnTo>
                      <a:pt x="28" y="4"/>
                    </a:lnTo>
                    <a:lnTo>
                      <a:pt x="27" y="5"/>
                    </a:lnTo>
                    <a:lnTo>
                      <a:pt x="26" y="8"/>
                    </a:lnTo>
                    <a:lnTo>
                      <a:pt x="24" y="10"/>
                    </a:lnTo>
                    <a:lnTo>
                      <a:pt x="21" y="10"/>
                    </a:lnTo>
                    <a:lnTo>
                      <a:pt x="18" y="10"/>
                    </a:lnTo>
                    <a:lnTo>
                      <a:pt x="15" y="10"/>
                    </a:lnTo>
                    <a:lnTo>
                      <a:pt x="12" y="9"/>
                    </a:lnTo>
                    <a:lnTo>
                      <a:pt x="10" y="6"/>
                    </a:lnTo>
                    <a:lnTo>
                      <a:pt x="9" y="4"/>
                    </a:lnTo>
                    <a:lnTo>
                      <a:pt x="7" y="2"/>
                    </a:lnTo>
                    <a:lnTo>
                      <a:pt x="5" y="0"/>
                    </a:lnTo>
                    <a:lnTo>
                      <a:pt x="3" y="2"/>
                    </a:lnTo>
                    <a:lnTo>
                      <a:pt x="3" y="3"/>
                    </a:lnTo>
                    <a:lnTo>
                      <a:pt x="0" y="5"/>
                    </a:lnTo>
                    <a:lnTo>
                      <a:pt x="0" y="6"/>
                    </a:lnTo>
                    <a:lnTo>
                      <a:pt x="2" y="9"/>
                    </a:lnTo>
                    <a:lnTo>
                      <a:pt x="2" y="13"/>
                    </a:lnTo>
                    <a:lnTo>
                      <a:pt x="2" y="15"/>
                    </a:lnTo>
                    <a:lnTo>
                      <a:pt x="2" y="18"/>
                    </a:lnTo>
                    <a:lnTo>
                      <a:pt x="2" y="21"/>
                    </a:lnTo>
                    <a:lnTo>
                      <a:pt x="4" y="22"/>
                    </a:lnTo>
                    <a:lnTo>
                      <a:pt x="6" y="25"/>
                    </a:lnTo>
                    <a:lnTo>
                      <a:pt x="6" y="27"/>
                    </a:lnTo>
                    <a:lnTo>
                      <a:pt x="7" y="30"/>
                    </a:lnTo>
                    <a:lnTo>
                      <a:pt x="7" y="32"/>
                    </a:lnTo>
                    <a:lnTo>
                      <a:pt x="9" y="35"/>
                    </a:lnTo>
                    <a:lnTo>
                      <a:pt x="11" y="37"/>
                    </a:lnTo>
                    <a:lnTo>
                      <a:pt x="12" y="40"/>
                    </a:lnTo>
                    <a:lnTo>
                      <a:pt x="14" y="42"/>
                    </a:lnTo>
                    <a:lnTo>
                      <a:pt x="18" y="43"/>
                    </a:lnTo>
                    <a:lnTo>
                      <a:pt x="20" y="43"/>
                    </a:lnTo>
                    <a:lnTo>
                      <a:pt x="19" y="44"/>
                    </a:lnTo>
                    <a:lnTo>
                      <a:pt x="18" y="46"/>
                    </a:lnTo>
                    <a:lnTo>
                      <a:pt x="19" y="49"/>
                    </a:lnTo>
                    <a:lnTo>
                      <a:pt x="17" y="51"/>
                    </a:lnTo>
                    <a:lnTo>
                      <a:pt x="15" y="54"/>
                    </a:lnTo>
                    <a:lnTo>
                      <a:pt x="15" y="55"/>
                    </a:lnTo>
                    <a:lnTo>
                      <a:pt x="14" y="56"/>
                    </a:lnTo>
                    <a:lnTo>
                      <a:pt x="13" y="57"/>
                    </a:lnTo>
                    <a:lnTo>
                      <a:pt x="13" y="58"/>
                    </a:lnTo>
                    <a:lnTo>
                      <a:pt x="12" y="61"/>
                    </a:lnTo>
                    <a:lnTo>
                      <a:pt x="12" y="62"/>
                    </a:lnTo>
                    <a:lnTo>
                      <a:pt x="11" y="62"/>
                    </a:lnTo>
                    <a:lnTo>
                      <a:pt x="11" y="63"/>
                    </a:lnTo>
                    <a:lnTo>
                      <a:pt x="12" y="64"/>
                    </a:lnTo>
                    <a:lnTo>
                      <a:pt x="13" y="65"/>
                    </a:lnTo>
                    <a:lnTo>
                      <a:pt x="14" y="65"/>
                    </a:lnTo>
                    <a:lnTo>
                      <a:pt x="15" y="67"/>
                    </a:lnTo>
                    <a:lnTo>
                      <a:pt x="16" y="68"/>
                    </a:lnTo>
                    <a:lnTo>
                      <a:pt x="17" y="70"/>
                    </a:lnTo>
                    <a:lnTo>
                      <a:pt x="17" y="71"/>
                    </a:lnTo>
                    <a:lnTo>
                      <a:pt x="19" y="72"/>
                    </a:lnTo>
                    <a:lnTo>
                      <a:pt x="22" y="74"/>
                    </a:lnTo>
                    <a:lnTo>
                      <a:pt x="24" y="76"/>
                    </a:lnTo>
                    <a:lnTo>
                      <a:pt x="26" y="77"/>
                    </a:lnTo>
                    <a:lnTo>
                      <a:pt x="28" y="77"/>
                    </a:lnTo>
                    <a:lnTo>
                      <a:pt x="29" y="79"/>
                    </a:lnTo>
                    <a:lnTo>
                      <a:pt x="30" y="81"/>
                    </a:lnTo>
                    <a:lnTo>
                      <a:pt x="32" y="83"/>
                    </a:lnTo>
                    <a:lnTo>
                      <a:pt x="33" y="85"/>
                    </a:lnTo>
                    <a:lnTo>
                      <a:pt x="33" y="87"/>
                    </a:lnTo>
                    <a:lnTo>
                      <a:pt x="32" y="90"/>
                    </a:lnTo>
                    <a:lnTo>
                      <a:pt x="32" y="93"/>
                    </a:lnTo>
                    <a:lnTo>
                      <a:pt x="33" y="93"/>
                    </a:lnTo>
                    <a:lnTo>
                      <a:pt x="34" y="94"/>
                    </a:lnTo>
                    <a:lnTo>
                      <a:pt x="35" y="96"/>
                    </a:lnTo>
                    <a:lnTo>
                      <a:pt x="35" y="97"/>
                    </a:lnTo>
                    <a:lnTo>
                      <a:pt x="36" y="99"/>
                    </a:lnTo>
                    <a:lnTo>
                      <a:pt x="37" y="100"/>
                    </a:lnTo>
                    <a:lnTo>
                      <a:pt x="38" y="100"/>
                    </a:lnTo>
                    <a:lnTo>
                      <a:pt x="39" y="101"/>
                    </a:lnTo>
                    <a:lnTo>
                      <a:pt x="40" y="102"/>
                    </a:lnTo>
                    <a:lnTo>
                      <a:pt x="41" y="103"/>
                    </a:lnTo>
                    <a:lnTo>
                      <a:pt x="42" y="101"/>
                    </a:lnTo>
                    <a:lnTo>
                      <a:pt x="43" y="101"/>
                    </a:lnTo>
                    <a:lnTo>
                      <a:pt x="43" y="100"/>
                    </a:lnTo>
                    <a:lnTo>
                      <a:pt x="43" y="99"/>
                    </a:lnTo>
                    <a:lnTo>
                      <a:pt x="43" y="98"/>
                    </a:lnTo>
                    <a:lnTo>
                      <a:pt x="44" y="98"/>
                    </a:lnTo>
                    <a:lnTo>
                      <a:pt x="45" y="98"/>
                    </a:lnTo>
                    <a:lnTo>
                      <a:pt x="46" y="99"/>
                    </a:lnTo>
                    <a:lnTo>
                      <a:pt x="46" y="100"/>
                    </a:lnTo>
                    <a:lnTo>
                      <a:pt x="47" y="102"/>
                    </a:lnTo>
                    <a:lnTo>
                      <a:pt x="48" y="102"/>
                    </a:lnTo>
                    <a:lnTo>
                      <a:pt x="49" y="103"/>
                    </a:lnTo>
                    <a:lnTo>
                      <a:pt x="50" y="103"/>
                    </a:lnTo>
                    <a:lnTo>
                      <a:pt x="50" y="104"/>
                    </a:lnTo>
                    <a:lnTo>
                      <a:pt x="51" y="103"/>
                    </a:lnTo>
                    <a:lnTo>
                      <a:pt x="53" y="102"/>
                    </a:lnTo>
                    <a:lnTo>
                      <a:pt x="54" y="102"/>
                    </a:lnTo>
                    <a:lnTo>
                      <a:pt x="55" y="104"/>
                    </a:lnTo>
                    <a:lnTo>
                      <a:pt x="55" y="105"/>
                    </a:lnTo>
                    <a:lnTo>
                      <a:pt x="56" y="106"/>
                    </a:lnTo>
                    <a:lnTo>
                      <a:pt x="57" y="107"/>
                    </a:lnTo>
                    <a:lnTo>
                      <a:pt x="58" y="108"/>
                    </a:lnTo>
                    <a:lnTo>
                      <a:pt x="59" y="110"/>
                    </a:lnTo>
                    <a:lnTo>
                      <a:pt x="60" y="112"/>
                    </a:lnTo>
                    <a:lnTo>
                      <a:pt x="61" y="113"/>
                    </a:lnTo>
                    <a:lnTo>
                      <a:pt x="63" y="115"/>
                    </a:lnTo>
                    <a:lnTo>
                      <a:pt x="64" y="117"/>
                    </a:lnTo>
                    <a:lnTo>
                      <a:pt x="65" y="120"/>
                    </a:lnTo>
                    <a:lnTo>
                      <a:pt x="66" y="123"/>
                    </a:lnTo>
                    <a:lnTo>
                      <a:pt x="67" y="124"/>
                    </a:lnTo>
                    <a:lnTo>
                      <a:pt x="68" y="125"/>
                    </a:lnTo>
                    <a:lnTo>
                      <a:pt x="69" y="126"/>
                    </a:lnTo>
                    <a:lnTo>
                      <a:pt x="72" y="126"/>
                    </a:lnTo>
                    <a:lnTo>
                      <a:pt x="74" y="127"/>
                    </a:lnTo>
                    <a:lnTo>
                      <a:pt x="77" y="128"/>
                    </a:lnTo>
                    <a:lnTo>
                      <a:pt x="78" y="130"/>
                    </a:lnTo>
                    <a:lnTo>
                      <a:pt x="80" y="132"/>
                    </a:lnTo>
                    <a:lnTo>
                      <a:pt x="82" y="133"/>
                    </a:lnTo>
                    <a:lnTo>
                      <a:pt x="85" y="134"/>
                    </a:lnTo>
                    <a:lnTo>
                      <a:pt x="86" y="135"/>
                    </a:lnTo>
                    <a:lnTo>
                      <a:pt x="87" y="135"/>
                    </a:lnTo>
                    <a:lnTo>
                      <a:pt x="86" y="135"/>
                    </a:lnTo>
                    <a:lnTo>
                      <a:pt x="88" y="137"/>
                    </a:lnTo>
                    <a:lnTo>
                      <a:pt x="89" y="137"/>
                    </a:lnTo>
                    <a:lnTo>
                      <a:pt x="91" y="137"/>
                    </a:lnTo>
                    <a:lnTo>
                      <a:pt x="94" y="137"/>
                    </a:lnTo>
                    <a:lnTo>
                      <a:pt x="95" y="138"/>
                    </a:lnTo>
                    <a:lnTo>
                      <a:pt x="97" y="139"/>
                    </a:lnTo>
                    <a:lnTo>
                      <a:pt x="99" y="138"/>
                    </a:lnTo>
                    <a:lnTo>
                      <a:pt x="102" y="137"/>
                    </a:lnTo>
                    <a:lnTo>
                      <a:pt x="103" y="137"/>
                    </a:lnTo>
                    <a:lnTo>
                      <a:pt x="105" y="136"/>
                    </a:lnTo>
                    <a:lnTo>
                      <a:pt x="106" y="135"/>
                    </a:lnTo>
                    <a:lnTo>
                      <a:pt x="107" y="134"/>
                    </a:lnTo>
                    <a:lnTo>
                      <a:pt x="109" y="134"/>
                    </a:lnTo>
                    <a:lnTo>
                      <a:pt x="111" y="133"/>
                    </a:lnTo>
                    <a:lnTo>
                      <a:pt x="113" y="132"/>
                    </a:lnTo>
                    <a:lnTo>
                      <a:pt x="114" y="132"/>
                    </a:lnTo>
                    <a:lnTo>
                      <a:pt x="116" y="133"/>
                    </a:lnTo>
                    <a:lnTo>
                      <a:pt x="118" y="134"/>
                    </a:lnTo>
                    <a:lnTo>
                      <a:pt x="119" y="136"/>
                    </a:lnTo>
                    <a:lnTo>
                      <a:pt x="119" y="137"/>
                    </a:lnTo>
                    <a:lnTo>
                      <a:pt x="120" y="138"/>
                    </a:lnTo>
                    <a:lnTo>
                      <a:pt x="120" y="141"/>
                    </a:lnTo>
                    <a:lnTo>
                      <a:pt x="122" y="144"/>
                    </a:lnTo>
                    <a:lnTo>
                      <a:pt x="123" y="146"/>
                    </a:lnTo>
                    <a:lnTo>
                      <a:pt x="126" y="147"/>
                    </a:lnTo>
                    <a:lnTo>
                      <a:pt x="128" y="147"/>
                    </a:lnTo>
                    <a:lnTo>
                      <a:pt x="131" y="148"/>
                    </a:lnTo>
                    <a:lnTo>
                      <a:pt x="134" y="148"/>
                    </a:lnTo>
                    <a:lnTo>
                      <a:pt x="136" y="148"/>
                    </a:lnTo>
                    <a:lnTo>
                      <a:pt x="138" y="150"/>
                    </a:lnTo>
                    <a:lnTo>
                      <a:pt x="139" y="149"/>
                    </a:lnTo>
                    <a:lnTo>
                      <a:pt x="140" y="149"/>
                    </a:lnTo>
                    <a:lnTo>
                      <a:pt x="142" y="149"/>
                    </a:lnTo>
                    <a:lnTo>
                      <a:pt x="145" y="150"/>
                    </a:lnTo>
                    <a:lnTo>
                      <a:pt x="147" y="150"/>
                    </a:lnTo>
                    <a:lnTo>
                      <a:pt x="150" y="150"/>
                    </a:lnTo>
                    <a:lnTo>
                      <a:pt x="152" y="149"/>
                    </a:lnTo>
                    <a:lnTo>
                      <a:pt x="153" y="151"/>
                    </a:lnTo>
                    <a:lnTo>
                      <a:pt x="156" y="151"/>
                    </a:lnTo>
                    <a:lnTo>
                      <a:pt x="158" y="152"/>
                    </a:lnTo>
                    <a:lnTo>
                      <a:pt x="160" y="152"/>
                    </a:lnTo>
                    <a:lnTo>
                      <a:pt x="161" y="152"/>
                    </a:lnTo>
                    <a:lnTo>
                      <a:pt x="162" y="152"/>
                    </a:lnTo>
                    <a:lnTo>
                      <a:pt x="162" y="149"/>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105" name="D470"/>
              <p:cNvSpPr>
                <a:spLocks noChangeAspect="1"/>
              </p:cNvSpPr>
              <p:nvPr/>
            </p:nvSpPr>
            <p:spPr bwMode="auto">
              <a:xfrm>
                <a:off x="2375" y="1196"/>
                <a:ext cx="8" cy="4"/>
              </a:xfrm>
              <a:custGeom>
                <a:avLst/>
                <a:gdLst>
                  <a:gd name="T0" fmla="*/ 7 w 8"/>
                  <a:gd name="T1" fmla="*/ 1 h 4"/>
                  <a:gd name="T2" fmla="*/ 5 w 8"/>
                  <a:gd name="T3" fmla="*/ 3 h 4"/>
                  <a:gd name="T4" fmla="*/ 3 w 8"/>
                  <a:gd name="T5" fmla="*/ 4 h 4"/>
                  <a:gd name="T6" fmla="*/ 0 w 8"/>
                  <a:gd name="T7" fmla="*/ 4 h 4"/>
                  <a:gd name="T8" fmla="*/ 2 w 8"/>
                  <a:gd name="T9" fmla="*/ 3 h 4"/>
                  <a:gd name="T10" fmla="*/ 4 w 8"/>
                  <a:gd name="T11" fmla="*/ 2 h 4"/>
                  <a:gd name="T12" fmla="*/ 5 w 8"/>
                  <a:gd name="T13" fmla="*/ 0 h 4"/>
                  <a:gd name="T14" fmla="*/ 6 w 8"/>
                  <a:gd name="T15" fmla="*/ 0 h 4"/>
                  <a:gd name="T16" fmla="*/ 8 w 8"/>
                  <a:gd name="T17" fmla="*/ 0 h 4"/>
                  <a:gd name="T18" fmla="*/ 7 w 8"/>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
                  <a:gd name="T32" fmla="*/ 8 w 8"/>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
                    <a:moveTo>
                      <a:pt x="7" y="1"/>
                    </a:moveTo>
                    <a:lnTo>
                      <a:pt x="5" y="3"/>
                    </a:lnTo>
                    <a:lnTo>
                      <a:pt x="3" y="4"/>
                    </a:lnTo>
                    <a:lnTo>
                      <a:pt x="0" y="4"/>
                    </a:lnTo>
                    <a:lnTo>
                      <a:pt x="2" y="3"/>
                    </a:lnTo>
                    <a:lnTo>
                      <a:pt x="4" y="2"/>
                    </a:lnTo>
                    <a:lnTo>
                      <a:pt x="5" y="0"/>
                    </a:lnTo>
                    <a:lnTo>
                      <a:pt x="6" y="0"/>
                    </a:lnTo>
                    <a:lnTo>
                      <a:pt x="8" y="0"/>
                    </a:lnTo>
                    <a:lnTo>
                      <a:pt x="7" y="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106" name="L471"/>
              <p:cNvSpPr>
                <a:spLocks noChangeAspect="1" noChangeShapeType="1"/>
              </p:cNvSpPr>
              <p:nvPr/>
            </p:nvSpPr>
            <p:spPr bwMode="auto">
              <a:xfrm>
                <a:off x="2363" y="120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1107" name="L472"/>
              <p:cNvSpPr>
                <a:spLocks noChangeAspect="1" noChangeShapeType="1"/>
              </p:cNvSpPr>
              <p:nvPr/>
            </p:nvSpPr>
            <p:spPr bwMode="auto">
              <a:xfrm>
                <a:off x="2368" y="120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20697" name="Turkey"/>
            <p:cNvGrpSpPr>
              <a:grpSpLocks noChangeAspect="1"/>
            </p:cNvGrpSpPr>
            <p:nvPr/>
          </p:nvGrpSpPr>
          <p:grpSpPr bwMode="auto">
            <a:xfrm>
              <a:off x="2108" y="1037"/>
              <a:ext cx="173" cy="68"/>
              <a:chOff x="2105" y="1037"/>
              <a:chExt cx="173" cy="68"/>
            </a:xfrm>
          </p:grpSpPr>
          <p:sp>
            <p:nvSpPr>
              <p:cNvPr id="21102" name="D870"/>
              <p:cNvSpPr>
                <a:spLocks noChangeAspect="1"/>
              </p:cNvSpPr>
              <p:nvPr/>
            </p:nvSpPr>
            <p:spPr bwMode="auto">
              <a:xfrm>
                <a:off x="2105" y="1038"/>
                <a:ext cx="28" cy="21"/>
              </a:xfrm>
              <a:custGeom>
                <a:avLst/>
                <a:gdLst>
                  <a:gd name="T0" fmla="*/ 1 w 28"/>
                  <a:gd name="T1" fmla="*/ 12 h 21"/>
                  <a:gd name="T2" fmla="*/ 2 w 28"/>
                  <a:gd name="T3" fmla="*/ 10 h 21"/>
                  <a:gd name="T4" fmla="*/ 2 w 28"/>
                  <a:gd name="T5" fmla="*/ 8 h 21"/>
                  <a:gd name="T6" fmla="*/ 4 w 28"/>
                  <a:gd name="T7" fmla="*/ 6 h 21"/>
                  <a:gd name="T8" fmla="*/ 4 w 28"/>
                  <a:gd name="T9" fmla="*/ 5 h 21"/>
                  <a:gd name="T10" fmla="*/ 3 w 28"/>
                  <a:gd name="T11" fmla="*/ 3 h 21"/>
                  <a:gd name="T12" fmla="*/ 2 w 28"/>
                  <a:gd name="T13" fmla="*/ 2 h 21"/>
                  <a:gd name="T14" fmla="*/ 3 w 28"/>
                  <a:gd name="T15" fmla="*/ 2 h 21"/>
                  <a:gd name="T16" fmla="*/ 4 w 28"/>
                  <a:gd name="T17" fmla="*/ 1 h 21"/>
                  <a:gd name="T18" fmla="*/ 6 w 28"/>
                  <a:gd name="T19" fmla="*/ 1 h 21"/>
                  <a:gd name="T20" fmla="*/ 10 w 28"/>
                  <a:gd name="T21" fmla="*/ 0 h 21"/>
                  <a:gd name="T22" fmla="*/ 13 w 28"/>
                  <a:gd name="T23" fmla="*/ 1 h 21"/>
                  <a:gd name="T24" fmla="*/ 17 w 28"/>
                  <a:gd name="T25" fmla="*/ 1 h 21"/>
                  <a:gd name="T26" fmla="*/ 18 w 28"/>
                  <a:gd name="T27" fmla="*/ 1 h 21"/>
                  <a:gd name="T28" fmla="*/ 18 w 28"/>
                  <a:gd name="T29" fmla="*/ 2 h 21"/>
                  <a:gd name="T30" fmla="*/ 18 w 28"/>
                  <a:gd name="T31" fmla="*/ 4 h 21"/>
                  <a:gd name="T32" fmla="*/ 19 w 28"/>
                  <a:gd name="T33" fmla="*/ 5 h 21"/>
                  <a:gd name="T34" fmla="*/ 21 w 28"/>
                  <a:gd name="T35" fmla="*/ 6 h 21"/>
                  <a:gd name="T36" fmla="*/ 23 w 28"/>
                  <a:gd name="T37" fmla="*/ 7 h 21"/>
                  <a:gd name="T38" fmla="*/ 26 w 28"/>
                  <a:gd name="T39" fmla="*/ 8 h 21"/>
                  <a:gd name="T40" fmla="*/ 28 w 28"/>
                  <a:gd name="T41" fmla="*/ 8 h 21"/>
                  <a:gd name="T42" fmla="*/ 28 w 28"/>
                  <a:gd name="T43" fmla="*/ 10 h 21"/>
                  <a:gd name="T44" fmla="*/ 27 w 28"/>
                  <a:gd name="T45" fmla="*/ 11 h 21"/>
                  <a:gd name="T46" fmla="*/ 24 w 28"/>
                  <a:gd name="T47" fmla="*/ 12 h 21"/>
                  <a:gd name="T48" fmla="*/ 23 w 28"/>
                  <a:gd name="T49" fmla="*/ 11 h 21"/>
                  <a:gd name="T50" fmla="*/ 21 w 28"/>
                  <a:gd name="T51" fmla="*/ 11 h 21"/>
                  <a:gd name="T52" fmla="*/ 18 w 28"/>
                  <a:gd name="T53" fmla="*/ 11 h 21"/>
                  <a:gd name="T54" fmla="*/ 16 w 28"/>
                  <a:gd name="T55" fmla="*/ 11 h 21"/>
                  <a:gd name="T56" fmla="*/ 14 w 28"/>
                  <a:gd name="T57" fmla="*/ 11 h 21"/>
                  <a:gd name="T58" fmla="*/ 13 w 28"/>
                  <a:gd name="T59" fmla="*/ 13 h 21"/>
                  <a:gd name="T60" fmla="*/ 10 w 28"/>
                  <a:gd name="T61" fmla="*/ 15 h 21"/>
                  <a:gd name="T62" fmla="*/ 7 w 28"/>
                  <a:gd name="T63" fmla="*/ 16 h 21"/>
                  <a:gd name="T64" fmla="*/ 5 w 28"/>
                  <a:gd name="T65" fmla="*/ 18 h 21"/>
                  <a:gd name="T66" fmla="*/ 4 w 28"/>
                  <a:gd name="T67" fmla="*/ 19 h 21"/>
                  <a:gd name="T68" fmla="*/ 2 w 28"/>
                  <a:gd name="T69" fmla="*/ 21 h 21"/>
                  <a:gd name="T70" fmla="*/ 1 w 28"/>
                  <a:gd name="T71" fmla="*/ 21 h 21"/>
                  <a:gd name="T72" fmla="*/ 1 w 28"/>
                  <a:gd name="T73" fmla="*/ 19 h 21"/>
                  <a:gd name="T74" fmla="*/ 1 w 28"/>
                  <a:gd name="T75" fmla="*/ 18 h 21"/>
                  <a:gd name="T76" fmla="*/ 3 w 28"/>
                  <a:gd name="T77" fmla="*/ 17 h 21"/>
                  <a:gd name="T78" fmla="*/ 6 w 28"/>
                  <a:gd name="T79" fmla="*/ 16 h 21"/>
                  <a:gd name="T80" fmla="*/ 7 w 28"/>
                  <a:gd name="T81" fmla="*/ 15 h 21"/>
                  <a:gd name="T82" fmla="*/ 5 w 28"/>
                  <a:gd name="T83" fmla="*/ 15 h 21"/>
                  <a:gd name="T84" fmla="*/ 2 w 28"/>
                  <a:gd name="T85" fmla="*/ 15 h 21"/>
                  <a:gd name="T86" fmla="*/ 1 w 28"/>
                  <a:gd name="T87" fmla="*/ 16 h 21"/>
                  <a:gd name="T88" fmla="*/ 0 w 28"/>
                  <a:gd name="T89" fmla="*/ 15 h 21"/>
                  <a:gd name="T90" fmla="*/ 0 w 28"/>
                  <a:gd name="T91" fmla="*/ 14 h 21"/>
                  <a:gd name="T92" fmla="*/ 1 w 28"/>
                  <a:gd name="T93" fmla="*/ 12 h 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
                  <a:gd name="T142" fmla="*/ 0 h 21"/>
                  <a:gd name="T143" fmla="*/ 28 w 28"/>
                  <a:gd name="T144" fmla="*/ 21 h 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 h="21">
                    <a:moveTo>
                      <a:pt x="1" y="12"/>
                    </a:moveTo>
                    <a:lnTo>
                      <a:pt x="2" y="10"/>
                    </a:lnTo>
                    <a:lnTo>
                      <a:pt x="2" y="8"/>
                    </a:lnTo>
                    <a:lnTo>
                      <a:pt x="4" y="6"/>
                    </a:lnTo>
                    <a:lnTo>
                      <a:pt x="4" y="5"/>
                    </a:lnTo>
                    <a:lnTo>
                      <a:pt x="3" y="3"/>
                    </a:lnTo>
                    <a:lnTo>
                      <a:pt x="2" y="2"/>
                    </a:lnTo>
                    <a:lnTo>
                      <a:pt x="3" y="2"/>
                    </a:lnTo>
                    <a:lnTo>
                      <a:pt x="4" y="1"/>
                    </a:lnTo>
                    <a:lnTo>
                      <a:pt x="6" y="1"/>
                    </a:lnTo>
                    <a:lnTo>
                      <a:pt x="10" y="0"/>
                    </a:lnTo>
                    <a:lnTo>
                      <a:pt x="13" y="1"/>
                    </a:lnTo>
                    <a:lnTo>
                      <a:pt x="17" y="1"/>
                    </a:lnTo>
                    <a:lnTo>
                      <a:pt x="18" y="1"/>
                    </a:lnTo>
                    <a:lnTo>
                      <a:pt x="18" y="2"/>
                    </a:lnTo>
                    <a:lnTo>
                      <a:pt x="18" y="4"/>
                    </a:lnTo>
                    <a:lnTo>
                      <a:pt x="19" y="5"/>
                    </a:lnTo>
                    <a:lnTo>
                      <a:pt x="21" y="6"/>
                    </a:lnTo>
                    <a:lnTo>
                      <a:pt x="23" y="7"/>
                    </a:lnTo>
                    <a:lnTo>
                      <a:pt x="26" y="8"/>
                    </a:lnTo>
                    <a:lnTo>
                      <a:pt x="28" y="8"/>
                    </a:lnTo>
                    <a:lnTo>
                      <a:pt x="28" y="10"/>
                    </a:lnTo>
                    <a:lnTo>
                      <a:pt x="27" y="11"/>
                    </a:lnTo>
                    <a:lnTo>
                      <a:pt x="24" y="12"/>
                    </a:lnTo>
                    <a:lnTo>
                      <a:pt x="23" y="11"/>
                    </a:lnTo>
                    <a:lnTo>
                      <a:pt x="21" y="11"/>
                    </a:lnTo>
                    <a:lnTo>
                      <a:pt x="18" y="11"/>
                    </a:lnTo>
                    <a:lnTo>
                      <a:pt x="16" y="11"/>
                    </a:lnTo>
                    <a:lnTo>
                      <a:pt x="14" y="11"/>
                    </a:lnTo>
                    <a:lnTo>
                      <a:pt x="13" y="13"/>
                    </a:lnTo>
                    <a:lnTo>
                      <a:pt x="10" y="15"/>
                    </a:lnTo>
                    <a:lnTo>
                      <a:pt x="7" y="16"/>
                    </a:lnTo>
                    <a:lnTo>
                      <a:pt x="5" y="18"/>
                    </a:lnTo>
                    <a:lnTo>
                      <a:pt x="4" y="19"/>
                    </a:lnTo>
                    <a:lnTo>
                      <a:pt x="2" y="21"/>
                    </a:lnTo>
                    <a:lnTo>
                      <a:pt x="1" y="21"/>
                    </a:lnTo>
                    <a:lnTo>
                      <a:pt x="1" y="19"/>
                    </a:lnTo>
                    <a:lnTo>
                      <a:pt x="1" y="18"/>
                    </a:lnTo>
                    <a:lnTo>
                      <a:pt x="3" y="17"/>
                    </a:lnTo>
                    <a:lnTo>
                      <a:pt x="6" y="16"/>
                    </a:lnTo>
                    <a:lnTo>
                      <a:pt x="7" y="15"/>
                    </a:lnTo>
                    <a:lnTo>
                      <a:pt x="5" y="15"/>
                    </a:lnTo>
                    <a:lnTo>
                      <a:pt x="2" y="15"/>
                    </a:lnTo>
                    <a:lnTo>
                      <a:pt x="1" y="16"/>
                    </a:lnTo>
                    <a:lnTo>
                      <a:pt x="0" y="15"/>
                    </a:lnTo>
                    <a:lnTo>
                      <a:pt x="0" y="14"/>
                    </a:lnTo>
                    <a:lnTo>
                      <a:pt x="1" y="12"/>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103" name="D871"/>
              <p:cNvSpPr>
                <a:spLocks noChangeAspect="1"/>
              </p:cNvSpPr>
              <p:nvPr/>
            </p:nvSpPr>
            <p:spPr bwMode="auto">
              <a:xfrm>
                <a:off x="2106" y="1037"/>
                <a:ext cx="172" cy="68"/>
              </a:xfrm>
              <a:custGeom>
                <a:avLst/>
                <a:gdLst>
                  <a:gd name="T0" fmla="*/ 92 w 172"/>
                  <a:gd name="T1" fmla="*/ 67 h 68"/>
                  <a:gd name="T2" fmla="*/ 95 w 172"/>
                  <a:gd name="T3" fmla="*/ 64 h 68"/>
                  <a:gd name="T4" fmla="*/ 96 w 172"/>
                  <a:gd name="T5" fmla="*/ 61 h 68"/>
                  <a:gd name="T6" fmla="*/ 98 w 172"/>
                  <a:gd name="T7" fmla="*/ 57 h 68"/>
                  <a:gd name="T8" fmla="*/ 101 w 172"/>
                  <a:gd name="T9" fmla="*/ 59 h 68"/>
                  <a:gd name="T10" fmla="*/ 106 w 172"/>
                  <a:gd name="T11" fmla="*/ 58 h 68"/>
                  <a:gd name="T12" fmla="*/ 110 w 172"/>
                  <a:gd name="T13" fmla="*/ 56 h 68"/>
                  <a:gd name="T14" fmla="*/ 115 w 172"/>
                  <a:gd name="T15" fmla="*/ 57 h 68"/>
                  <a:gd name="T16" fmla="*/ 121 w 172"/>
                  <a:gd name="T17" fmla="*/ 59 h 68"/>
                  <a:gd name="T18" fmla="*/ 126 w 172"/>
                  <a:gd name="T19" fmla="*/ 58 h 68"/>
                  <a:gd name="T20" fmla="*/ 131 w 172"/>
                  <a:gd name="T21" fmla="*/ 56 h 68"/>
                  <a:gd name="T22" fmla="*/ 136 w 172"/>
                  <a:gd name="T23" fmla="*/ 54 h 68"/>
                  <a:gd name="T24" fmla="*/ 142 w 172"/>
                  <a:gd name="T25" fmla="*/ 54 h 68"/>
                  <a:gd name="T26" fmla="*/ 147 w 172"/>
                  <a:gd name="T27" fmla="*/ 53 h 68"/>
                  <a:gd name="T28" fmla="*/ 150 w 172"/>
                  <a:gd name="T29" fmla="*/ 54 h 68"/>
                  <a:gd name="T30" fmla="*/ 167 w 172"/>
                  <a:gd name="T31" fmla="*/ 51 h 68"/>
                  <a:gd name="T32" fmla="*/ 168 w 172"/>
                  <a:gd name="T33" fmla="*/ 46 h 68"/>
                  <a:gd name="T34" fmla="*/ 166 w 172"/>
                  <a:gd name="T35" fmla="*/ 30 h 68"/>
                  <a:gd name="T36" fmla="*/ 167 w 172"/>
                  <a:gd name="T37" fmla="*/ 22 h 68"/>
                  <a:gd name="T38" fmla="*/ 160 w 172"/>
                  <a:gd name="T39" fmla="*/ 11 h 68"/>
                  <a:gd name="T40" fmla="*/ 153 w 172"/>
                  <a:gd name="T41" fmla="*/ 5 h 68"/>
                  <a:gd name="T42" fmla="*/ 146 w 172"/>
                  <a:gd name="T43" fmla="*/ 6 h 68"/>
                  <a:gd name="T44" fmla="*/ 141 w 172"/>
                  <a:gd name="T45" fmla="*/ 6 h 68"/>
                  <a:gd name="T46" fmla="*/ 122 w 172"/>
                  <a:gd name="T47" fmla="*/ 11 h 68"/>
                  <a:gd name="T48" fmla="*/ 106 w 172"/>
                  <a:gd name="T49" fmla="*/ 12 h 68"/>
                  <a:gd name="T50" fmla="*/ 94 w 172"/>
                  <a:gd name="T51" fmla="*/ 9 h 68"/>
                  <a:gd name="T52" fmla="*/ 84 w 172"/>
                  <a:gd name="T53" fmla="*/ 2 h 68"/>
                  <a:gd name="T54" fmla="*/ 73 w 172"/>
                  <a:gd name="T55" fmla="*/ 1 h 68"/>
                  <a:gd name="T56" fmla="*/ 58 w 172"/>
                  <a:gd name="T57" fmla="*/ 4 h 68"/>
                  <a:gd name="T58" fmla="*/ 46 w 172"/>
                  <a:gd name="T59" fmla="*/ 12 h 68"/>
                  <a:gd name="T60" fmla="*/ 34 w 172"/>
                  <a:gd name="T61" fmla="*/ 11 h 68"/>
                  <a:gd name="T62" fmla="*/ 27 w 172"/>
                  <a:gd name="T63" fmla="*/ 11 h 68"/>
                  <a:gd name="T64" fmla="*/ 32 w 172"/>
                  <a:gd name="T65" fmla="*/ 15 h 68"/>
                  <a:gd name="T66" fmla="*/ 27 w 172"/>
                  <a:gd name="T67" fmla="*/ 16 h 68"/>
                  <a:gd name="T68" fmla="*/ 22 w 172"/>
                  <a:gd name="T69" fmla="*/ 18 h 68"/>
                  <a:gd name="T70" fmla="*/ 14 w 172"/>
                  <a:gd name="T71" fmla="*/ 17 h 68"/>
                  <a:gd name="T72" fmla="*/ 9 w 172"/>
                  <a:gd name="T73" fmla="*/ 18 h 68"/>
                  <a:gd name="T74" fmla="*/ 2 w 172"/>
                  <a:gd name="T75" fmla="*/ 23 h 68"/>
                  <a:gd name="T76" fmla="*/ 2 w 172"/>
                  <a:gd name="T77" fmla="*/ 28 h 68"/>
                  <a:gd name="T78" fmla="*/ 5 w 172"/>
                  <a:gd name="T79" fmla="*/ 31 h 68"/>
                  <a:gd name="T80" fmla="*/ 7 w 172"/>
                  <a:gd name="T81" fmla="*/ 39 h 68"/>
                  <a:gd name="T82" fmla="*/ 3 w 172"/>
                  <a:gd name="T83" fmla="*/ 38 h 68"/>
                  <a:gd name="T84" fmla="*/ 1 w 172"/>
                  <a:gd name="T85" fmla="*/ 42 h 68"/>
                  <a:gd name="T86" fmla="*/ 7 w 172"/>
                  <a:gd name="T87" fmla="*/ 44 h 68"/>
                  <a:gd name="T88" fmla="*/ 9 w 172"/>
                  <a:gd name="T89" fmla="*/ 49 h 68"/>
                  <a:gd name="T90" fmla="*/ 10 w 172"/>
                  <a:gd name="T91" fmla="*/ 51 h 68"/>
                  <a:gd name="T92" fmla="*/ 14 w 172"/>
                  <a:gd name="T93" fmla="*/ 55 h 68"/>
                  <a:gd name="T94" fmla="*/ 18 w 172"/>
                  <a:gd name="T95" fmla="*/ 56 h 68"/>
                  <a:gd name="T96" fmla="*/ 14 w 172"/>
                  <a:gd name="T97" fmla="*/ 59 h 68"/>
                  <a:gd name="T98" fmla="*/ 20 w 172"/>
                  <a:gd name="T99" fmla="*/ 58 h 68"/>
                  <a:gd name="T100" fmla="*/ 26 w 172"/>
                  <a:gd name="T101" fmla="*/ 59 h 68"/>
                  <a:gd name="T102" fmla="*/ 31 w 172"/>
                  <a:gd name="T103" fmla="*/ 64 h 68"/>
                  <a:gd name="T104" fmla="*/ 40 w 172"/>
                  <a:gd name="T105" fmla="*/ 61 h 68"/>
                  <a:gd name="T106" fmla="*/ 46 w 172"/>
                  <a:gd name="T107" fmla="*/ 57 h 68"/>
                  <a:gd name="T108" fmla="*/ 54 w 172"/>
                  <a:gd name="T109" fmla="*/ 60 h 68"/>
                  <a:gd name="T110" fmla="*/ 62 w 172"/>
                  <a:gd name="T111" fmla="*/ 66 h 68"/>
                  <a:gd name="T112" fmla="*/ 72 w 172"/>
                  <a:gd name="T113" fmla="*/ 63 h 68"/>
                  <a:gd name="T114" fmla="*/ 81 w 172"/>
                  <a:gd name="T115" fmla="*/ 58 h 68"/>
                  <a:gd name="T116" fmla="*/ 87 w 172"/>
                  <a:gd name="T117" fmla="*/ 60 h 68"/>
                  <a:gd name="T118" fmla="*/ 92 w 172"/>
                  <a:gd name="T119" fmla="*/ 60 h 68"/>
                  <a:gd name="T120" fmla="*/ 90 w 172"/>
                  <a:gd name="T121" fmla="*/ 66 h 6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2"/>
                  <a:gd name="T184" fmla="*/ 0 h 68"/>
                  <a:gd name="T185" fmla="*/ 172 w 172"/>
                  <a:gd name="T186" fmla="*/ 68 h 6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2" h="68">
                    <a:moveTo>
                      <a:pt x="90" y="66"/>
                    </a:moveTo>
                    <a:lnTo>
                      <a:pt x="91" y="66"/>
                    </a:lnTo>
                    <a:lnTo>
                      <a:pt x="91" y="67"/>
                    </a:lnTo>
                    <a:lnTo>
                      <a:pt x="92" y="67"/>
                    </a:lnTo>
                    <a:lnTo>
                      <a:pt x="92" y="68"/>
                    </a:lnTo>
                    <a:lnTo>
                      <a:pt x="92" y="67"/>
                    </a:lnTo>
                    <a:lnTo>
                      <a:pt x="93" y="67"/>
                    </a:lnTo>
                    <a:lnTo>
                      <a:pt x="93" y="66"/>
                    </a:lnTo>
                    <a:lnTo>
                      <a:pt x="94" y="66"/>
                    </a:lnTo>
                    <a:lnTo>
                      <a:pt x="94" y="65"/>
                    </a:lnTo>
                    <a:lnTo>
                      <a:pt x="94" y="64"/>
                    </a:lnTo>
                    <a:lnTo>
                      <a:pt x="95" y="64"/>
                    </a:lnTo>
                    <a:lnTo>
                      <a:pt x="95" y="63"/>
                    </a:lnTo>
                    <a:lnTo>
                      <a:pt x="96" y="63"/>
                    </a:lnTo>
                    <a:lnTo>
                      <a:pt x="97" y="63"/>
                    </a:lnTo>
                    <a:lnTo>
                      <a:pt x="97" y="62"/>
                    </a:lnTo>
                    <a:lnTo>
                      <a:pt x="96" y="62"/>
                    </a:lnTo>
                    <a:lnTo>
                      <a:pt x="96" y="61"/>
                    </a:lnTo>
                    <a:lnTo>
                      <a:pt x="96" y="60"/>
                    </a:lnTo>
                    <a:lnTo>
                      <a:pt x="96" y="59"/>
                    </a:lnTo>
                    <a:lnTo>
                      <a:pt x="96" y="58"/>
                    </a:lnTo>
                    <a:lnTo>
                      <a:pt x="97" y="58"/>
                    </a:lnTo>
                    <a:lnTo>
                      <a:pt x="97" y="57"/>
                    </a:lnTo>
                    <a:lnTo>
                      <a:pt x="98" y="57"/>
                    </a:lnTo>
                    <a:lnTo>
                      <a:pt x="99" y="57"/>
                    </a:lnTo>
                    <a:lnTo>
                      <a:pt x="100" y="57"/>
                    </a:lnTo>
                    <a:lnTo>
                      <a:pt x="100" y="58"/>
                    </a:lnTo>
                    <a:lnTo>
                      <a:pt x="101" y="58"/>
                    </a:lnTo>
                    <a:lnTo>
                      <a:pt x="100" y="58"/>
                    </a:lnTo>
                    <a:lnTo>
                      <a:pt x="101" y="59"/>
                    </a:lnTo>
                    <a:lnTo>
                      <a:pt x="102" y="59"/>
                    </a:lnTo>
                    <a:lnTo>
                      <a:pt x="103" y="59"/>
                    </a:lnTo>
                    <a:lnTo>
                      <a:pt x="104" y="59"/>
                    </a:lnTo>
                    <a:lnTo>
                      <a:pt x="105" y="59"/>
                    </a:lnTo>
                    <a:lnTo>
                      <a:pt x="105" y="58"/>
                    </a:lnTo>
                    <a:lnTo>
                      <a:pt x="106" y="58"/>
                    </a:lnTo>
                    <a:lnTo>
                      <a:pt x="107" y="58"/>
                    </a:lnTo>
                    <a:lnTo>
                      <a:pt x="108" y="58"/>
                    </a:lnTo>
                    <a:lnTo>
                      <a:pt x="108" y="57"/>
                    </a:lnTo>
                    <a:lnTo>
                      <a:pt x="109" y="57"/>
                    </a:lnTo>
                    <a:lnTo>
                      <a:pt x="110" y="57"/>
                    </a:lnTo>
                    <a:lnTo>
                      <a:pt x="110" y="56"/>
                    </a:lnTo>
                    <a:lnTo>
                      <a:pt x="111" y="56"/>
                    </a:lnTo>
                    <a:lnTo>
                      <a:pt x="112" y="56"/>
                    </a:lnTo>
                    <a:lnTo>
                      <a:pt x="113" y="56"/>
                    </a:lnTo>
                    <a:lnTo>
                      <a:pt x="114" y="56"/>
                    </a:lnTo>
                    <a:lnTo>
                      <a:pt x="114" y="57"/>
                    </a:lnTo>
                    <a:lnTo>
                      <a:pt x="115" y="57"/>
                    </a:lnTo>
                    <a:lnTo>
                      <a:pt x="116" y="58"/>
                    </a:lnTo>
                    <a:lnTo>
                      <a:pt x="117" y="58"/>
                    </a:lnTo>
                    <a:lnTo>
                      <a:pt x="118" y="58"/>
                    </a:lnTo>
                    <a:lnTo>
                      <a:pt x="119" y="58"/>
                    </a:lnTo>
                    <a:lnTo>
                      <a:pt x="120" y="59"/>
                    </a:lnTo>
                    <a:lnTo>
                      <a:pt x="121" y="59"/>
                    </a:lnTo>
                    <a:lnTo>
                      <a:pt x="122" y="59"/>
                    </a:lnTo>
                    <a:lnTo>
                      <a:pt x="122" y="58"/>
                    </a:lnTo>
                    <a:lnTo>
                      <a:pt x="123" y="58"/>
                    </a:lnTo>
                    <a:lnTo>
                      <a:pt x="124" y="58"/>
                    </a:lnTo>
                    <a:lnTo>
                      <a:pt x="125" y="58"/>
                    </a:lnTo>
                    <a:lnTo>
                      <a:pt x="126" y="58"/>
                    </a:lnTo>
                    <a:lnTo>
                      <a:pt x="126" y="57"/>
                    </a:lnTo>
                    <a:lnTo>
                      <a:pt x="127" y="57"/>
                    </a:lnTo>
                    <a:lnTo>
                      <a:pt x="128" y="57"/>
                    </a:lnTo>
                    <a:lnTo>
                      <a:pt x="129" y="57"/>
                    </a:lnTo>
                    <a:lnTo>
                      <a:pt x="130" y="56"/>
                    </a:lnTo>
                    <a:lnTo>
                      <a:pt x="131" y="56"/>
                    </a:lnTo>
                    <a:lnTo>
                      <a:pt x="131" y="55"/>
                    </a:lnTo>
                    <a:lnTo>
                      <a:pt x="132" y="55"/>
                    </a:lnTo>
                    <a:lnTo>
                      <a:pt x="133" y="54"/>
                    </a:lnTo>
                    <a:lnTo>
                      <a:pt x="134" y="54"/>
                    </a:lnTo>
                    <a:lnTo>
                      <a:pt x="135" y="54"/>
                    </a:lnTo>
                    <a:lnTo>
                      <a:pt x="136" y="54"/>
                    </a:lnTo>
                    <a:lnTo>
                      <a:pt x="137" y="54"/>
                    </a:lnTo>
                    <a:lnTo>
                      <a:pt x="138" y="54"/>
                    </a:lnTo>
                    <a:lnTo>
                      <a:pt x="139" y="54"/>
                    </a:lnTo>
                    <a:lnTo>
                      <a:pt x="140" y="54"/>
                    </a:lnTo>
                    <a:lnTo>
                      <a:pt x="141" y="54"/>
                    </a:lnTo>
                    <a:lnTo>
                      <a:pt x="142" y="54"/>
                    </a:lnTo>
                    <a:lnTo>
                      <a:pt x="143" y="54"/>
                    </a:lnTo>
                    <a:lnTo>
                      <a:pt x="144" y="54"/>
                    </a:lnTo>
                    <a:lnTo>
                      <a:pt x="145" y="54"/>
                    </a:lnTo>
                    <a:lnTo>
                      <a:pt x="146" y="54"/>
                    </a:lnTo>
                    <a:lnTo>
                      <a:pt x="146" y="53"/>
                    </a:lnTo>
                    <a:lnTo>
                      <a:pt x="147" y="53"/>
                    </a:lnTo>
                    <a:lnTo>
                      <a:pt x="148" y="53"/>
                    </a:lnTo>
                    <a:lnTo>
                      <a:pt x="148" y="52"/>
                    </a:lnTo>
                    <a:lnTo>
                      <a:pt x="149" y="52"/>
                    </a:lnTo>
                    <a:lnTo>
                      <a:pt x="150" y="52"/>
                    </a:lnTo>
                    <a:lnTo>
                      <a:pt x="150" y="53"/>
                    </a:lnTo>
                    <a:lnTo>
                      <a:pt x="150" y="54"/>
                    </a:lnTo>
                    <a:lnTo>
                      <a:pt x="151" y="54"/>
                    </a:lnTo>
                    <a:lnTo>
                      <a:pt x="152" y="53"/>
                    </a:lnTo>
                    <a:lnTo>
                      <a:pt x="155" y="50"/>
                    </a:lnTo>
                    <a:lnTo>
                      <a:pt x="159" y="51"/>
                    </a:lnTo>
                    <a:lnTo>
                      <a:pt x="164" y="52"/>
                    </a:lnTo>
                    <a:lnTo>
                      <a:pt x="167" y="51"/>
                    </a:lnTo>
                    <a:lnTo>
                      <a:pt x="168" y="53"/>
                    </a:lnTo>
                    <a:lnTo>
                      <a:pt x="171" y="54"/>
                    </a:lnTo>
                    <a:lnTo>
                      <a:pt x="172" y="52"/>
                    </a:lnTo>
                    <a:lnTo>
                      <a:pt x="172" y="50"/>
                    </a:lnTo>
                    <a:lnTo>
                      <a:pt x="170" y="47"/>
                    </a:lnTo>
                    <a:lnTo>
                      <a:pt x="168" y="46"/>
                    </a:lnTo>
                    <a:lnTo>
                      <a:pt x="168" y="43"/>
                    </a:lnTo>
                    <a:lnTo>
                      <a:pt x="168" y="40"/>
                    </a:lnTo>
                    <a:lnTo>
                      <a:pt x="168" y="38"/>
                    </a:lnTo>
                    <a:lnTo>
                      <a:pt x="168" y="34"/>
                    </a:lnTo>
                    <a:lnTo>
                      <a:pt x="166" y="31"/>
                    </a:lnTo>
                    <a:lnTo>
                      <a:pt x="166" y="30"/>
                    </a:lnTo>
                    <a:lnTo>
                      <a:pt x="169" y="28"/>
                    </a:lnTo>
                    <a:lnTo>
                      <a:pt x="169" y="27"/>
                    </a:lnTo>
                    <a:lnTo>
                      <a:pt x="171" y="25"/>
                    </a:lnTo>
                    <a:lnTo>
                      <a:pt x="170" y="24"/>
                    </a:lnTo>
                    <a:lnTo>
                      <a:pt x="169" y="23"/>
                    </a:lnTo>
                    <a:lnTo>
                      <a:pt x="167" y="22"/>
                    </a:lnTo>
                    <a:lnTo>
                      <a:pt x="165" y="21"/>
                    </a:lnTo>
                    <a:lnTo>
                      <a:pt x="164" y="20"/>
                    </a:lnTo>
                    <a:lnTo>
                      <a:pt x="162" y="19"/>
                    </a:lnTo>
                    <a:lnTo>
                      <a:pt x="162" y="17"/>
                    </a:lnTo>
                    <a:lnTo>
                      <a:pt x="162" y="13"/>
                    </a:lnTo>
                    <a:lnTo>
                      <a:pt x="160" y="11"/>
                    </a:lnTo>
                    <a:lnTo>
                      <a:pt x="158" y="10"/>
                    </a:lnTo>
                    <a:lnTo>
                      <a:pt x="158" y="9"/>
                    </a:lnTo>
                    <a:lnTo>
                      <a:pt x="157" y="9"/>
                    </a:lnTo>
                    <a:lnTo>
                      <a:pt x="156" y="8"/>
                    </a:lnTo>
                    <a:lnTo>
                      <a:pt x="155" y="6"/>
                    </a:lnTo>
                    <a:lnTo>
                      <a:pt x="153" y="5"/>
                    </a:lnTo>
                    <a:lnTo>
                      <a:pt x="152" y="5"/>
                    </a:lnTo>
                    <a:lnTo>
                      <a:pt x="151" y="5"/>
                    </a:lnTo>
                    <a:lnTo>
                      <a:pt x="151" y="7"/>
                    </a:lnTo>
                    <a:lnTo>
                      <a:pt x="149" y="7"/>
                    </a:lnTo>
                    <a:lnTo>
                      <a:pt x="148" y="6"/>
                    </a:lnTo>
                    <a:lnTo>
                      <a:pt x="146" y="6"/>
                    </a:lnTo>
                    <a:lnTo>
                      <a:pt x="145" y="6"/>
                    </a:lnTo>
                    <a:lnTo>
                      <a:pt x="144" y="6"/>
                    </a:lnTo>
                    <a:lnTo>
                      <a:pt x="143" y="6"/>
                    </a:lnTo>
                    <a:lnTo>
                      <a:pt x="142" y="6"/>
                    </a:lnTo>
                    <a:lnTo>
                      <a:pt x="142" y="5"/>
                    </a:lnTo>
                    <a:lnTo>
                      <a:pt x="141" y="6"/>
                    </a:lnTo>
                    <a:lnTo>
                      <a:pt x="138" y="8"/>
                    </a:lnTo>
                    <a:lnTo>
                      <a:pt x="135" y="10"/>
                    </a:lnTo>
                    <a:lnTo>
                      <a:pt x="131" y="12"/>
                    </a:lnTo>
                    <a:lnTo>
                      <a:pt x="128" y="12"/>
                    </a:lnTo>
                    <a:lnTo>
                      <a:pt x="125" y="12"/>
                    </a:lnTo>
                    <a:lnTo>
                      <a:pt x="122" y="11"/>
                    </a:lnTo>
                    <a:lnTo>
                      <a:pt x="119" y="11"/>
                    </a:lnTo>
                    <a:lnTo>
                      <a:pt x="117" y="12"/>
                    </a:lnTo>
                    <a:lnTo>
                      <a:pt x="114" y="13"/>
                    </a:lnTo>
                    <a:lnTo>
                      <a:pt x="110" y="13"/>
                    </a:lnTo>
                    <a:lnTo>
                      <a:pt x="107" y="11"/>
                    </a:lnTo>
                    <a:lnTo>
                      <a:pt x="106" y="12"/>
                    </a:lnTo>
                    <a:lnTo>
                      <a:pt x="105" y="12"/>
                    </a:lnTo>
                    <a:lnTo>
                      <a:pt x="103" y="11"/>
                    </a:lnTo>
                    <a:lnTo>
                      <a:pt x="100" y="10"/>
                    </a:lnTo>
                    <a:lnTo>
                      <a:pt x="99" y="9"/>
                    </a:lnTo>
                    <a:lnTo>
                      <a:pt x="97" y="9"/>
                    </a:lnTo>
                    <a:lnTo>
                      <a:pt x="94" y="9"/>
                    </a:lnTo>
                    <a:lnTo>
                      <a:pt x="93" y="6"/>
                    </a:lnTo>
                    <a:lnTo>
                      <a:pt x="92" y="4"/>
                    </a:lnTo>
                    <a:lnTo>
                      <a:pt x="90" y="4"/>
                    </a:lnTo>
                    <a:lnTo>
                      <a:pt x="88" y="4"/>
                    </a:lnTo>
                    <a:lnTo>
                      <a:pt x="85" y="3"/>
                    </a:lnTo>
                    <a:lnTo>
                      <a:pt x="84" y="2"/>
                    </a:lnTo>
                    <a:lnTo>
                      <a:pt x="84" y="0"/>
                    </a:lnTo>
                    <a:lnTo>
                      <a:pt x="83" y="0"/>
                    </a:lnTo>
                    <a:lnTo>
                      <a:pt x="82" y="0"/>
                    </a:lnTo>
                    <a:lnTo>
                      <a:pt x="80" y="1"/>
                    </a:lnTo>
                    <a:lnTo>
                      <a:pt x="77" y="1"/>
                    </a:lnTo>
                    <a:lnTo>
                      <a:pt x="73" y="1"/>
                    </a:lnTo>
                    <a:lnTo>
                      <a:pt x="70" y="1"/>
                    </a:lnTo>
                    <a:lnTo>
                      <a:pt x="67" y="1"/>
                    </a:lnTo>
                    <a:lnTo>
                      <a:pt x="64" y="1"/>
                    </a:lnTo>
                    <a:lnTo>
                      <a:pt x="62" y="2"/>
                    </a:lnTo>
                    <a:lnTo>
                      <a:pt x="60" y="3"/>
                    </a:lnTo>
                    <a:lnTo>
                      <a:pt x="58" y="4"/>
                    </a:lnTo>
                    <a:lnTo>
                      <a:pt x="56" y="5"/>
                    </a:lnTo>
                    <a:lnTo>
                      <a:pt x="53" y="6"/>
                    </a:lnTo>
                    <a:lnTo>
                      <a:pt x="51" y="8"/>
                    </a:lnTo>
                    <a:lnTo>
                      <a:pt x="49" y="9"/>
                    </a:lnTo>
                    <a:lnTo>
                      <a:pt x="48" y="11"/>
                    </a:lnTo>
                    <a:lnTo>
                      <a:pt x="46" y="12"/>
                    </a:lnTo>
                    <a:lnTo>
                      <a:pt x="44" y="11"/>
                    </a:lnTo>
                    <a:lnTo>
                      <a:pt x="42" y="11"/>
                    </a:lnTo>
                    <a:lnTo>
                      <a:pt x="40" y="11"/>
                    </a:lnTo>
                    <a:lnTo>
                      <a:pt x="39" y="10"/>
                    </a:lnTo>
                    <a:lnTo>
                      <a:pt x="37" y="11"/>
                    </a:lnTo>
                    <a:lnTo>
                      <a:pt x="34" y="11"/>
                    </a:lnTo>
                    <a:lnTo>
                      <a:pt x="32" y="11"/>
                    </a:lnTo>
                    <a:lnTo>
                      <a:pt x="30" y="10"/>
                    </a:lnTo>
                    <a:lnTo>
                      <a:pt x="29" y="10"/>
                    </a:lnTo>
                    <a:lnTo>
                      <a:pt x="28" y="9"/>
                    </a:lnTo>
                    <a:lnTo>
                      <a:pt x="28" y="10"/>
                    </a:lnTo>
                    <a:lnTo>
                      <a:pt x="27" y="11"/>
                    </a:lnTo>
                    <a:lnTo>
                      <a:pt x="27" y="12"/>
                    </a:lnTo>
                    <a:lnTo>
                      <a:pt x="28" y="13"/>
                    </a:lnTo>
                    <a:lnTo>
                      <a:pt x="28" y="14"/>
                    </a:lnTo>
                    <a:lnTo>
                      <a:pt x="29" y="14"/>
                    </a:lnTo>
                    <a:lnTo>
                      <a:pt x="30" y="14"/>
                    </a:lnTo>
                    <a:lnTo>
                      <a:pt x="32" y="15"/>
                    </a:lnTo>
                    <a:lnTo>
                      <a:pt x="33" y="14"/>
                    </a:lnTo>
                    <a:lnTo>
                      <a:pt x="34" y="15"/>
                    </a:lnTo>
                    <a:lnTo>
                      <a:pt x="32" y="15"/>
                    </a:lnTo>
                    <a:lnTo>
                      <a:pt x="31" y="15"/>
                    </a:lnTo>
                    <a:lnTo>
                      <a:pt x="29" y="16"/>
                    </a:lnTo>
                    <a:lnTo>
                      <a:pt x="27" y="16"/>
                    </a:lnTo>
                    <a:lnTo>
                      <a:pt x="25" y="16"/>
                    </a:lnTo>
                    <a:lnTo>
                      <a:pt x="25" y="17"/>
                    </a:lnTo>
                    <a:lnTo>
                      <a:pt x="27" y="17"/>
                    </a:lnTo>
                    <a:lnTo>
                      <a:pt x="27" y="18"/>
                    </a:lnTo>
                    <a:lnTo>
                      <a:pt x="25" y="19"/>
                    </a:lnTo>
                    <a:lnTo>
                      <a:pt x="22" y="18"/>
                    </a:lnTo>
                    <a:lnTo>
                      <a:pt x="20" y="18"/>
                    </a:lnTo>
                    <a:lnTo>
                      <a:pt x="18" y="19"/>
                    </a:lnTo>
                    <a:lnTo>
                      <a:pt x="17" y="19"/>
                    </a:lnTo>
                    <a:lnTo>
                      <a:pt x="17" y="18"/>
                    </a:lnTo>
                    <a:lnTo>
                      <a:pt x="16" y="17"/>
                    </a:lnTo>
                    <a:lnTo>
                      <a:pt x="14" y="17"/>
                    </a:lnTo>
                    <a:lnTo>
                      <a:pt x="15" y="18"/>
                    </a:lnTo>
                    <a:lnTo>
                      <a:pt x="15" y="19"/>
                    </a:lnTo>
                    <a:lnTo>
                      <a:pt x="13" y="19"/>
                    </a:lnTo>
                    <a:lnTo>
                      <a:pt x="11" y="19"/>
                    </a:lnTo>
                    <a:lnTo>
                      <a:pt x="10" y="18"/>
                    </a:lnTo>
                    <a:lnTo>
                      <a:pt x="9" y="18"/>
                    </a:lnTo>
                    <a:lnTo>
                      <a:pt x="8" y="19"/>
                    </a:lnTo>
                    <a:lnTo>
                      <a:pt x="7" y="19"/>
                    </a:lnTo>
                    <a:lnTo>
                      <a:pt x="6" y="19"/>
                    </a:lnTo>
                    <a:lnTo>
                      <a:pt x="4" y="20"/>
                    </a:lnTo>
                    <a:lnTo>
                      <a:pt x="3" y="21"/>
                    </a:lnTo>
                    <a:lnTo>
                      <a:pt x="2" y="23"/>
                    </a:lnTo>
                    <a:lnTo>
                      <a:pt x="1" y="23"/>
                    </a:lnTo>
                    <a:lnTo>
                      <a:pt x="0" y="24"/>
                    </a:lnTo>
                    <a:lnTo>
                      <a:pt x="0" y="26"/>
                    </a:lnTo>
                    <a:lnTo>
                      <a:pt x="0" y="28"/>
                    </a:lnTo>
                    <a:lnTo>
                      <a:pt x="1" y="28"/>
                    </a:lnTo>
                    <a:lnTo>
                      <a:pt x="2" y="28"/>
                    </a:lnTo>
                    <a:lnTo>
                      <a:pt x="4" y="28"/>
                    </a:lnTo>
                    <a:lnTo>
                      <a:pt x="5" y="28"/>
                    </a:lnTo>
                    <a:lnTo>
                      <a:pt x="6" y="28"/>
                    </a:lnTo>
                    <a:lnTo>
                      <a:pt x="7" y="28"/>
                    </a:lnTo>
                    <a:lnTo>
                      <a:pt x="5" y="30"/>
                    </a:lnTo>
                    <a:lnTo>
                      <a:pt x="5" y="31"/>
                    </a:lnTo>
                    <a:lnTo>
                      <a:pt x="6" y="33"/>
                    </a:lnTo>
                    <a:lnTo>
                      <a:pt x="6" y="34"/>
                    </a:lnTo>
                    <a:lnTo>
                      <a:pt x="7" y="35"/>
                    </a:lnTo>
                    <a:lnTo>
                      <a:pt x="6" y="36"/>
                    </a:lnTo>
                    <a:lnTo>
                      <a:pt x="6" y="38"/>
                    </a:lnTo>
                    <a:lnTo>
                      <a:pt x="7" y="39"/>
                    </a:lnTo>
                    <a:lnTo>
                      <a:pt x="9" y="40"/>
                    </a:lnTo>
                    <a:lnTo>
                      <a:pt x="8" y="40"/>
                    </a:lnTo>
                    <a:lnTo>
                      <a:pt x="7" y="40"/>
                    </a:lnTo>
                    <a:lnTo>
                      <a:pt x="5" y="40"/>
                    </a:lnTo>
                    <a:lnTo>
                      <a:pt x="4" y="40"/>
                    </a:lnTo>
                    <a:lnTo>
                      <a:pt x="3" y="38"/>
                    </a:lnTo>
                    <a:lnTo>
                      <a:pt x="3" y="37"/>
                    </a:lnTo>
                    <a:lnTo>
                      <a:pt x="2" y="38"/>
                    </a:lnTo>
                    <a:lnTo>
                      <a:pt x="3" y="39"/>
                    </a:lnTo>
                    <a:lnTo>
                      <a:pt x="2" y="41"/>
                    </a:lnTo>
                    <a:lnTo>
                      <a:pt x="1" y="41"/>
                    </a:lnTo>
                    <a:lnTo>
                      <a:pt x="1" y="42"/>
                    </a:lnTo>
                    <a:lnTo>
                      <a:pt x="2" y="42"/>
                    </a:lnTo>
                    <a:lnTo>
                      <a:pt x="3" y="43"/>
                    </a:lnTo>
                    <a:lnTo>
                      <a:pt x="4" y="43"/>
                    </a:lnTo>
                    <a:lnTo>
                      <a:pt x="5" y="42"/>
                    </a:lnTo>
                    <a:lnTo>
                      <a:pt x="6" y="43"/>
                    </a:lnTo>
                    <a:lnTo>
                      <a:pt x="7" y="44"/>
                    </a:lnTo>
                    <a:lnTo>
                      <a:pt x="8" y="44"/>
                    </a:lnTo>
                    <a:lnTo>
                      <a:pt x="9" y="45"/>
                    </a:lnTo>
                    <a:lnTo>
                      <a:pt x="10" y="46"/>
                    </a:lnTo>
                    <a:lnTo>
                      <a:pt x="10" y="47"/>
                    </a:lnTo>
                    <a:lnTo>
                      <a:pt x="9" y="48"/>
                    </a:lnTo>
                    <a:lnTo>
                      <a:pt x="9" y="49"/>
                    </a:lnTo>
                    <a:lnTo>
                      <a:pt x="10" y="49"/>
                    </a:lnTo>
                    <a:lnTo>
                      <a:pt x="11" y="49"/>
                    </a:lnTo>
                    <a:lnTo>
                      <a:pt x="12" y="49"/>
                    </a:lnTo>
                    <a:lnTo>
                      <a:pt x="11" y="49"/>
                    </a:lnTo>
                    <a:lnTo>
                      <a:pt x="10" y="50"/>
                    </a:lnTo>
                    <a:lnTo>
                      <a:pt x="10" y="51"/>
                    </a:lnTo>
                    <a:lnTo>
                      <a:pt x="11" y="51"/>
                    </a:lnTo>
                    <a:lnTo>
                      <a:pt x="12" y="52"/>
                    </a:lnTo>
                    <a:lnTo>
                      <a:pt x="13" y="53"/>
                    </a:lnTo>
                    <a:lnTo>
                      <a:pt x="12" y="54"/>
                    </a:lnTo>
                    <a:lnTo>
                      <a:pt x="11" y="55"/>
                    </a:lnTo>
                    <a:lnTo>
                      <a:pt x="14" y="55"/>
                    </a:lnTo>
                    <a:lnTo>
                      <a:pt x="15" y="55"/>
                    </a:lnTo>
                    <a:lnTo>
                      <a:pt x="17" y="55"/>
                    </a:lnTo>
                    <a:lnTo>
                      <a:pt x="19" y="55"/>
                    </a:lnTo>
                    <a:lnTo>
                      <a:pt x="20" y="55"/>
                    </a:lnTo>
                    <a:lnTo>
                      <a:pt x="20" y="56"/>
                    </a:lnTo>
                    <a:lnTo>
                      <a:pt x="18" y="56"/>
                    </a:lnTo>
                    <a:lnTo>
                      <a:pt x="18" y="57"/>
                    </a:lnTo>
                    <a:lnTo>
                      <a:pt x="17" y="57"/>
                    </a:lnTo>
                    <a:lnTo>
                      <a:pt x="15" y="57"/>
                    </a:lnTo>
                    <a:lnTo>
                      <a:pt x="13" y="58"/>
                    </a:lnTo>
                    <a:lnTo>
                      <a:pt x="12" y="59"/>
                    </a:lnTo>
                    <a:lnTo>
                      <a:pt x="14" y="59"/>
                    </a:lnTo>
                    <a:lnTo>
                      <a:pt x="16" y="58"/>
                    </a:lnTo>
                    <a:lnTo>
                      <a:pt x="18" y="58"/>
                    </a:lnTo>
                    <a:lnTo>
                      <a:pt x="17" y="59"/>
                    </a:lnTo>
                    <a:lnTo>
                      <a:pt x="18" y="59"/>
                    </a:lnTo>
                    <a:lnTo>
                      <a:pt x="19" y="58"/>
                    </a:lnTo>
                    <a:lnTo>
                      <a:pt x="20" y="58"/>
                    </a:lnTo>
                    <a:lnTo>
                      <a:pt x="21" y="57"/>
                    </a:lnTo>
                    <a:lnTo>
                      <a:pt x="22" y="57"/>
                    </a:lnTo>
                    <a:lnTo>
                      <a:pt x="23" y="57"/>
                    </a:lnTo>
                    <a:lnTo>
                      <a:pt x="24" y="58"/>
                    </a:lnTo>
                    <a:lnTo>
                      <a:pt x="25" y="59"/>
                    </a:lnTo>
                    <a:lnTo>
                      <a:pt x="26" y="59"/>
                    </a:lnTo>
                    <a:lnTo>
                      <a:pt x="26" y="58"/>
                    </a:lnTo>
                    <a:lnTo>
                      <a:pt x="27" y="59"/>
                    </a:lnTo>
                    <a:lnTo>
                      <a:pt x="28" y="60"/>
                    </a:lnTo>
                    <a:lnTo>
                      <a:pt x="28" y="62"/>
                    </a:lnTo>
                    <a:lnTo>
                      <a:pt x="29" y="63"/>
                    </a:lnTo>
                    <a:lnTo>
                      <a:pt x="31" y="64"/>
                    </a:lnTo>
                    <a:lnTo>
                      <a:pt x="33" y="64"/>
                    </a:lnTo>
                    <a:lnTo>
                      <a:pt x="35" y="64"/>
                    </a:lnTo>
                    <a:lnTo>
                      <a:pt x="37" y="63"/>
                    </a:lnTo>
                    <a:lnTo>
                      <a:pt x="39" y="63"/>
                    </a:lnTo>
                    <a:lnTo>
                      <a:pt x="40" y="63"/>
                    </a:lnTo>
                    <a:lnTo>
                      <a:pt x="40" y="61"/>
                    </a:lnTo>
                    <a:lnTo>
                      <a:pt x="41" y="60"/>
                    </a:lnTo>
                    <a:lnTo>
                      <a:pt x="41" y="58"/>
                    </a:lnTo>
                    <a:lnTo>
                      <a:pt x="42" y="57"/>
                    </a:lnTo>
                    <a:lnTo>
                      <a:pt x="43" y="57"/>
                    </a:lnTo>
                    <a:lnTo>
                      <a:pt x="45" y="57"/>
                    </a:lnTo>
                    <a:lnTo>
                      <a:pt x="46" y="57"/>
                    </a:lnTo>
                    <a:lnTo>
                      <a:pt x="48" y="57"/>
                    </a:lnTo>
                    <a:lnTo>
                      <a:pt x="49" y="58"/>
                    </a:lnTo>
                    <a:lnTo>
                      <a:pt x="50" y="58"/>
                    </a:lnTo>
                    <a:lnTo>
                      <a:pt x="51" y="59"/>
                    </a:lnTo>
                    <a:lnTo>
                      <a:pt x="52" y="59"/>
                    </a:lnTo>
                    <a:lnTo>
                      <a:pt x="54" y="60"/>
                    </a:lnTo>
                    <a:lnTo>
                      <a:pt x="55" y="61"/>
                    </a:lnTo>
                    <a:lnTo>
                      <a:pt x="56" y="62"/>
                    </a:lnTo>
                    <a:lnTo>
                      <a:pt x="57" y="63"/>
                    </a:lnTo>
                    <a:lnTo>
                      <a:pt x="59" y="65"/>
                    </a:lnTo>
                    <a:lnTo>
                      <a:pt x="60" y="65"/>
                    </a:lnTo>
                    <a:lnTo>
                      <a:pt x="62" y="66"/>
                    </a:lnTo>
                    <a:lnTo>
                      <a:pt x="64" y="65"/>
                    </a:lnTo>
                    <a:lnTo>
                      <a:pt x="65" y="65"/>
                    </a:lnTo>
                    <a:lnTo>
                      <a:pt x="67" y="64"/>
                    </a:lnTo>
                    <a:lnTo>
                      <a:pt x="69" y="64"/>
                    </a:lnTo>
                    <a:lnTo>
                      <a:pt x="70" y="64"/>
                    </a:lnTo>
                    <a:lnTo>
                      <a:pt x="72" y="63"/>
                    </a:lnTo>
                    <a:lnTo>
                      <a:pt x="73" y="62"/>
                    </a:lnTo>
                    <a:lnTo>
                      <a:pt x="74" y="61"/>
                    </a:lnTo>
                    <a:lnTo>
                      <a:pt x="76" y="60"/>
                    </a:lnTo>
                    <a:lnTo>
                      <a:pt x="77" y="58"/>
                    </a:lnTo>
                    <a:lnTo>
                      <a:pt x="79" y="58"/>
                    </a:lnTo>
                    <a:lnTo>
                      <a:pt x="81" y="58"/>
                    </a:lnTo>
                    <a:lnTo>
                      <a:pt x="79" y="57"/>
                    </a:lnTo>
                    <a:lnTo>
                      <a:pt x="80" y="58"/>
                    </a:lnTo>
                    <a:lnTo>
                      <a:pt x="81" y="58"/>
                    </a:lnTo>
                    <a:lnTo>
                      <a:pt x="83" y="59"/>
                    </a:lnTo>
                    <a:lnTo>
                      <a:pt x="85" y="60"/>
                    </a:lnTo>
                    <a:lnTo>
                      <a:pt x="87" y="60"/>
                    </a:lnTo>
                    <a:lnTo>
                      <a:pt x="88" y="60"/>
                    </a:lnTo>
                    <a:lnTo>
                      <a:pt x="88" y="58"/>
                    </a:lnTo>
                    <a:lnTo>
                      <a:pt x="90" y="57"/>
                    </a:lnTo>
                    <a:lnTo>
                      <a:pt x="91" y="57"/>
                    </a:lnTo>
                    <a:lnTo>
                      <a:pt x="93" y="58"/>
                    </a:lnTo>
                    <a:lnTo>
                      <a:pt x="92" y="60"/>
                    </a:lnTo>
                    <a:lnTo>
                      <a:pt x="91" y="61"/>
                    </a:lnTo>
                    <a:lnTo>
                      <a:pt x="90" y="63"/>
                    </a:lnTo>
                    <a:lnTo>
                      <a:pt x="91" y="65"/>
                    </a:lnTo>
                    <a:lnTo>
                      <a:pt x="90" y="67"/>
                    </a:lnTo>
                    <a:lnTo>
                      <a:pt x="90" y="68"/>
                    </a:lnTo>
                    <a:lnTo>
                      <a:pt x="90" y="66"/>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sp>
          <p:nvSpPr>
            <p:cNvPr id="20698" name="China">
              <a:hlinkClick r:id="" action="ppaction://noaction"/>
            </p:cNvPr>
            <p:cNvSpPr>
              <a:spLocks noChangeAspect="1"/>
            </p:cNvSpPr>
            <p:nvPr/>
          </p:nvSpPr>
          <p:spPr bwMode="auto">
            <a:xfrm>
              <a:off x="2545" y="903"/>
              <a:ext cx="567" cy="358"/>
            </a:xfrm>
            <a:custGeom>
              <a:avLst/>
              <a:gdLst>
                <a:gd name="T0" fmla="*/ 56 w 567"/>
                <a:gd name="T1" fmla="*/ 253 h 358"/>
                <a:gd name="T2" fmla="*/ 47 w 567"/>
                <a:gd name="T3" fmla="*/ 244 h 358"/>
                <a:gd name="T4" fmla="*/ 51 w 567"/>
                <a:gd name="T5" fmla="*/ 237 h 358"/>
                <a:gd name="T6" fmla="*/ 50 w 567"/>
                <a:gd name="T7" fmla="*/ 229 h 358"/>
                <a:gd name="T8" fmla="*/ 56 w 567"/>
                <a:gd name="T9" fmla="*/ 219 h 358"/>
                <a:gd name="T10" fmla="*/ 62 w 567"/>
                <a:gd name="T11" fmla="*/ 206 h 358"/>
                <a:gd name="T12" fmla="*/ 52 w 567"/>
                <a:gd name="T13" fmla="*/ 200 h 358"/>
                <a:gd name="T14" fmla="*/ 36 w 567"/>
                <a:gd name="T15" fmla="*/ 206 h 358"/>
                <a:gd name="T16" fmla="*/ 22 w 567"/>
                <a:gd name="T17" fmla="*/ 200 h 358"/>
                <a:gd name="T18" fmla="*/ 15 w 567"/>
                <a:gd name="T19" fmla="*/ 191 h 358"/>
                <a:gd name="T20" fmla="*/ 11 w 567"/>
                <a:gd name="T21" fmla="*/ 178 h 358"/>
                <a:gd name="T22" fmla="*/ 18 w 567"/>
                <a:gd name="T23" fmla="*/ 152 h 358"/>
                <a:gd name="T24" fmla="*/ 61 w 567"/>
                <a:gd name="T25" fmla="*/ 135 h 358"/>
                <a:gd name="T26" fmla="*/ 64 w 567"/>
                <a:gd name="T27" fmla="*/ 99 h 358"/>
                <a:gd name="T28" fmla="*/ 107 w 567"/>
                <a:gd name="T29" fmla="*/ 75 h 358"/>
                <a:gd name="T30" fmla="*/ 152 w 567"/>
                <a:gd name="T31" fmla="*/ 69 h 358"/>
                <a:gd name="T32" fmla="*/ 183 w 567"/>
                <a:gd name="T33" fmla="*/ 103 h 358"/>
                <a:gd name="T34" fmla="*/ 233 w 567"/>
                <a:gd name="T35" fmla="*/ 127 h 358"/>
                <a:gd name="T36" fmla="*/ 287 w 567"/>
                <a:gd name="T37" fmla="*/ 139 h 358"/>
                <a:gd name="T38" fmla="*/ 327 w 567"/>
                <a:gd name="T39" fmla="*/ 131 h 358"/>
                <a:gd name="T40" fmla="*/ 367 w 567"/>
                <a:gd name="T41" fmla="*/ 104 h 358"/>
                <a:gd name="T42" fmla="*/ 424 w 567"/>
                <a:gd name="T43" fmla="*/ 80 h 358"/>
                <a:gd name="T44" fmla="*/ 389 w 567"/>
                <a:gd name="T45" fmla="*/ 54 h 358"/>
                <a:gd name="T46" fmla="*/ 422 w 567"/>
                <a:gd name="T47" fmla="*/ 39 h 358"/>
                <a:gd name="T48" fmla="*/ 431 w 567"/>
                <a:gd name="T49" fmla="*/ 9 h 358"/>
                <a:gd name="T50" fmla="*/ 482 w 567"/>
                <a:gd name="T51" fmla="*/ 6 h 358"/>
                <a:gd name="T52" fmla="*/ 501 w 567"/>
                <a:gd name="T53" fmla="*/ 49 h 358"/>
                <a:gd name="T54" fmla="*/ 542 w 567"/>
                <a:gd name="T55" fmla="*/ 70 h 358"/>
                <a:gd name="T56" fmla="*/ 558 w 567"/>
                <a:gd name="T57" fmla="*/ 89 h 358"/>
                <a:gd name="T58" fmla="*/ 523 w 567"/>
                <a:gd name="T59" fmla="*/ 125 h 358"/>
                <a:gd name="T60" fmla="*/ 475 w 567"/>
                <a:gd name="T61" fmla="*/ 153 h 358"/>
                <a:gd name="T62" fmla="*/ 440 w 567"/>
                <a:gd name="T63" fmla="*/ 171 h 358"/>
                <a:gd name="T64" fmla="*/ 444 w 567"/>
                <a:gd name="T65" fmla="*/ 148 h 358"/>
                <a:gd name="T66" fmla="*/ 413 w 567"/>
                <a:gd name="T67" fmla="*/ 167 h 358"/>
                <a:gd name="T68" fmla="*/ 430 w 567"/>
                <a:gd name="T69" fmla="*/ 186 h 358"/>
                <a:gd name="T70" fmla="*/ 451 w 567"/>
                <a:gd name="T71" fmla="*/ 192 h 358"/>
                <a:gd name="T72" fmla="*/ 431 w 567"/>
                <a:gd name="T73" fmla="*/ 202 h 358"/>
                <a:gd name="T74" fmla="*/ 438 w 567"/>
                <a:gd name="T75" fmla="*/ 235 h 358"/>
                <a:gd name="T76" fmla="*/ 436 w 567"/>
                <a:gd name="T77" fmla="*/ 243 h 358"/>
                <a:gd name="T78" fmla="*/ 439 w 567"/>
                <a:gd name="T79" fmla="*/ 261 h 358"/>
                <a:gd name="T80" fmla="*/ 443 w 567"/>
                <a:gd name="T81" fmla="*/ 271 h 358"/>
                <a:gd name="T82" fmla="*/ 433 w 567"/>
                <a:gd name="T83" fmla="*/ 292 h 358"/>
                <a:gd name="T84" fmla="*/ 425 w 567"/>
                <a:gd name="T85" fmla="*/ 305 h 358"/>
                <a:gd name="T86" fmla="*/ 412 w 567"/>
                <a:gd name="T87" fmla="*/ 316 h 358"/>
                <a:gd name="T88" fmla="*/ 398 w 567"/>
                <a:gd name="T89" fmla="*/ 330 h 358"/>
                <a:gd name="T90" fmla="*/ 380 w 567"/>
                <a:gd name="T91" fmla="*/ 334 h 358"/>
                <a:gd name="T92" fmla="*/ 369 w 567"/>
                <a:gd name="T93" fmla="*/ 335 h 358"/>
                <a:gd name="T94" fmla="*/ 355 w 567"/>
                <a:gd name="T95" fmla="*/ 344 h 358"/>
                <a:gd name="T96" fmla="*/ 334 w 567"/>
                <a:gd name="T97" fmla="*/ 349 h 358"/>
                <a:gd name="T98" fmla="*/ 307 w 567"/>
                <a:gd name="T99" fmla="*/ 343 h 358"/>
                <a:gd name="T100" fmla="*/ 278 w 567"/>
                <a:gd name="T101" fmla="*/ 336 h 358"/>
                <a:gd name="T102" fmla="*/ 260 w 567"/>
                <a:gd name="T103" fmla="*/ 345 h 358"/>
                <a:gd name="T104" fmla="*/ 235 w 567"/>
                <a:gd name="T105" fmla="*/ 326 h 358"/>
                <a:gd name="T106" fmla="*/ 233 w 567"/>
                <a:gd name="T107" fmla="*/ 296 h 358"/>
                <a:gd name="T108" fmla="*/ 211 w 567"/>
                <a:gd name="T109" fmla="*/ 275 h 358"/>
                <a:gd name="T110" fmla="*/ 186 w 567"/>
                <a:gd name="T111" fmla="*/ 276 h 358"/>
                <a:gd name="T112" fmla="*/ 165 w 567"/>
                <a:gd name="T113" fmla="*/ 283 h 358"/>
                <a:gd name="T114" fmla="*/ 147 w 567"/>
                <a:gd name="T115" fmla="*/ 283 h 358"/>
                <a:gd name="T116" fmla="*/ 139 w 567"/>
                <a:gd name="T117" fmla="*/ 282 h 358"/>
                <a:gd name="T118" fmla="*/ 120 w 567"/>
                <a:gd name="T119" fmla="*/ 283 h 358"/>
                <a:gd name="T120" fmla="*/ 105 w 567"/>
                <a:gd name="T121" fmla="*/ 277 h 358"/>
                <a:gd name="T122" fmla="*/ 93 w 567"/>
                <a:gd name="T123" fmla="*/ 272 h 358"/>
                <a:gd name="T124" fmla="*/ 77 w 567"/>
                <a:gd name="T125" fmla="*/ 260 h 3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67"/>
                <a:gd name="T190" fmla="*/ 0 h 358"/>
                <a:gd name="T191" fmla="*/ 567 w 567"/>
                <a:gd name="T192" fmla="*/ 358 h 3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67" h="358">
                  <a:moveTo>
                    <a:pt x="69" y="260"/>
                  </a:moveTo>
                  <a:lnTo>
                    <a:pt x="68" y="260"/>
                  </a:lnTo>
                  <a:lnTo>
                    <a:pt x="67" y="260"/>
                  </a:lnTo>
                  <a:lnTo>
                    <a:pt x="67" y="259"/>
                  </a:lnTo>
                  <a:lnTo>
                    <a:pt x="66" y="259"/>
                  </a:lnTo>
                  <a:lnTo>
                    <a:pt x="65" y="259"/>
                  </a:lnTo>
                  <a:lnTo>
                    <a:pt x="65" y="258"/>
                  </a:lnTo>
                  <a:lnTo>
                    <a:pt x="64" y="258"/>
                  </a:lnTo>
                  <a:lnTo>
                    <a:pt x="63" y="258"/>
                  </a:lnTo>
                  <a:lnTo>
                    <a:pt x="63" y="257"/>
                  </a:lnTo>
                  <a:lnTo>
                    <a:pt x="62" y="257"/>
                  </a:lnTo>
                  <a:lnTo>
                    <a:pt x="62" y="256"/>
                  </a:lnTo>
                  <a:lnTo>
                    <a:pt x="61" y="256"/>
                  </a:lnTo>
                  <a:lnTo>
                    <a:pt x="60" y="256"/>
                  </a:lnTo>
                  <a:lnTo>
                    <a:pt x="59" y="256"/>
                  </a:lnTo>
                  <a:lnTo>
                    <a:pt x="59" y="255"/>
                  </a:lnTo>
                  <a:lnTo>
                    <a:pt x="59" y="254"/>
                  </a:lnTo>
                  <a:lnTo>
                    <a:pt x="58" y="254"/>
                  </a:lnTo>
                  <a:lnTo>
                    <a:pt x="58" y="253"/>
                  </a:lnTo>
                  <a:lnTo>
                    <a:pt x="57" y="253"/>
                  </a:lnTo>
                  <a:lnTo>
                    <a:pt x="56" y="253"/>
                  </a:lnTo>
                  <a:lnTo>
                    <a:pt x="55" y="253"/>
                  </a:lnTo>
                  <a:lnTo>
                    <a:pt x="55" y="252"/>
                  </a:lnTo>
                  <a:lnTo>
                    <a:pt x="54" y="252"/>
                  </a:lnTo>
                  <a:lnTo>
                    <a:pt x="53" y="252"/>
                  </a:lnTo>
                  <a:lnTo>
                    <a:pt x="52" y="252"/>
                  </a:lnTo>
                  <a:lnTo>
                    <a:pt x="51" y="252"/>
                  </a:lnTo>
                  <a:lnTo>
                    <a:pt x="50" y="253"/>
                  </a:lnTo>
                  <a:lnTo>
                    <a:pt x="49" y="252"/>
                  </a:lnTo>
                  <a:lnTo>
                    <a:pt x="49" y="251"/>
                  </a:lnTo>
                  <a:lnTo>
                    <a:pt x="50" y="251"/>
                  </a:lnTo>
                  <a:lnTo>
                    <a:pt x="49" y="251"/>
                  </a:lnTo>
                  <a:lnTo>
                    <a:pt x="49" y="250"/>
                  </a:lnTo>
                  <a:lnTo>
                    <a:pt x="48" y="250"/>
                  </a:lnTo>
                  <a:lnTo>
                    <a:pt x="48" y="249"/>
                  </a:lnTo>
                  <a:lnTo>
                    <a:pt x="48" y="248"/>
                  </a:lnTo>
                  <a:lnTo>
                    <a:pt x="47" y="248"/>
                  </a:lnTo>
                  <a:lnTo>
                    <a:pt x="47" y="247"/>
                  </a:lnTo>
                  <a:lnTo>
                    <a:pt x="48" y="246"/>
                  </a:lnTo>
                  <a:lnTo>
                    <a:pt x="47" y="246"/>
                  </a:lnTo>
                  <a:lnTo>
                    <a:pt x="47" y="245"/>
                  </a:lnTo>
                  <a:lnTo>
                    <a:pt x="47" y="244"/>
                  </a:lnTo>
                  <a:lnTo>
                    <a:pt x="47" y="243"/>
                  </a:lnTo>
                  <a:lnTo>
                    <a:pt x="48" y="242"/>
                  </a:lnTo>
                  <a:lnTo>
                    <a:pt x="47" y="242"/>
                  </a:lnTo>
                  <a:lnTo>
                    <a:pt x="47" y="241"/>
                  </a:lnTo>
                  <a:lnTo>
                    <a:pt x="46" y="241"/>
                  </a:lnTo>
                  <a:lnTo>
                    <a:pt x="46" y="240"/>
                  </a:lnTo>
                  <a:lnTo>
                    <a:pt x="45" y="240"/>
                  </a:lnTo>
                  <a:lnTo>
                    <a:pt x="45" y="239"/>
                  </a:lnTo>
                  <a:lnTo>
                    <a:pt x="45" y="238"/>
                  </a:lnTo>
                  <a:lnTo>
                    <a:pt x="45" y="237"/>
                  </a:lnTo>
                  <a:lnTo>
                    <a:pt x="45" y="236"/>
                  </a:lnTo>
                  <a:lnTo>
                    <a:pt x="46" y="236"/>
                  </a:lnTo>
                  <a:lnTo>
                    <a:pt x="47" y="236"/>
                  </a:lnTo>
                  <a:lnTo>
                    <a:pt x="47" y="235"/>
                  </a:lnTo>
                  <a:lnTo>
                    <a:pt x="47" y="236"/>
                  </a:lnTo>
                  <a:lnTo>
                    <a:pt x="48" y="237"/>
                  </a:lnTo>
                  <a:lnTo>
                    <a:pt x="48" y="238"/>
                  </a:lnTo>
                  <a:lnTo>
                    <a:pt x="49" y="238"/>
                  </a:lnTo>
                  <a:lnTo>
                    <a:pt x="50" y="238"/>
                  </a:lnTo>
                  <a:lnTo>
                    <a:pt x="51" y="238"/>
                  </a:lnTo>
                  <a:lnTo>
                    <a:pt x="51" y="237"/>
                  </a:lnTo>
                  <a:lnTo>
                    <a:pt x="52" y="237"/>
                  </a:lnTo>
                  <a:lnTo>
                    <a:pt x="52" y="236"/>
                  </a:lnTo>
                  <a:lnTo>
                    <a:pt x="53" y="236"/>
                  </a:lnTo>
                  <a:lnTo>
                    <a:pt x="53" y="237"/>
                  </a:lnTo>
                  <a:lnTo>
                    <a:pt x="54" y="237"/>
                  </a:lnTo>
                  <a:lnTo>
                    <a:pt x="54" y="236"/>
                  </a:lnTo>
                  <a:lnTo>
                    <a:pt x="55" y="236"/>
                  </a:lnTo>
                  <a:lnTo>
                    <a:pt x="55" y="235"/>
                  </a:lnTo>
                  <a:lnTo>
                    <a:pt x="55" y="234"/>
                  </a:lnTo>
                  <a:lnTo>
                    <a:pt x="55" y="233"/>
                  </a:lnTo>
                  <a:lnTo>
                    <a:pt x="54" y="233"/>
                  </a:lnTo>
                  <a:lnTo>
                    <a:pt x="54" y="232"/>
                  </a:lnTo>
                  <a:lnTo>
                    <a:pt x="53" y="232"/>
                  </a:lnTo>
                  <a:lnTo>
                    <a:pt x="53" y="231"/>
                  </a:lnTo>
                  <a:lnTo>
                    <a:pt x="54" y="231"/>
                  </a:lnTo>
                  <a:lnTo>
                    <a:pt x="54" y="230"/>
                  </a:lnTo>
                  <a:lnTo>
                    <a:pt x="53" y="230"/>
                  </a:lnTo>
                  <a:lnTo>
                    <a:pt x="52" y="230"/>
                  </a:lnTo>
                  <a:lnTo>
                    <a:pt x="51" y="230"/>
                  </a:lnTo>
                  <a:lnTo>
                    <a:pt x="51" y="229"/>
                  </a:lnTo>
                  <a:lnTo>
                    <a:pt x="50" y="229"/>
                  </a:lnTo>
                  <a:lnTo>
                    <a:pt x="50" y="228"/>
                  </a:lnTo>
                  <a:lnTo>
                    <a:pt x="49" y="228"/>
                  </a:lnTo>
                  <a:lnTo>
                    <a:pt x="49" y="227"/>
                  </a:lnTo>
                  <a:lnTo>
                    <a:pt x="49" y="226"/>
                  </a:lnTo>
                  <a:lnTo>
                    <a:pt x="50" y="225"/>
                  </a:lnTo>
                  <a:lnTo>
                    <a:pt x="50" y="224"/>
                  </a:lnTo>
                  <a:lnTo>
                    <a:pt x="50" y="223"/>
                  </a:lnTo>
                  <a:lnTo>
                    <a:pt x="49" y="223"/>
                  </a:lnTo>
                  <a:lnTo>
                    <a:pt x="49" y="222"/>
                  </a:lnTo>
                  <a:lnTo>
                    <a:pt x="49" y="221"/>
                  </a:lnTo>
                  <a:lnTo>
                    <a:pt x="50" y="221"/>
                  </a:lnTo>
                  <a:lnTo>
                    <a:pt x="50" y="222"/>
                  </a:lnTo>
                  <a:lnTo>
                    <a:pt x="51" y="222"/>
                  </a:lnTo>
                  <a:lnTo>
                    <a:pt x="51" y="221"/>
                  </a:lnTo>
                  <a:lnTo>
                    <a:pt x="52" y="221"/>
                  </a:lnTo>
                  <a:lnTo>
                    <a:pt x="53" y="221"/>
                  </a:lnTo>
                  <a:lnTo>
                    <a:pt x="53" y="222"/>
                  </a:lnTo>
                  <a:lnTo>
                    <a:pt x="54" y="221"/>
                  </a:lnTo>
                  <a:lnTo>
                    <a:pt x="55" y="220"/>
                  </a:lnTo>
                  <a:lnTo>
                    <a:pt x="55" y="219"/>
                  </a:lnTo>
                  <a:lnTo>
                    <a:pt x="56" y="219"/>
                  </a:lnTo>
                  <a:lnTo>
                    <a:pt x="56" y="218"/>
                  </a:lnTo>
                  <a:lnTo>
                    <a:pt x="55" y="218"/>
                  </a:lnTo>
                  <a:lnTo>
                    <a:pt x="56" y="217"/>
                  </a:lnTo>
                  <a:lnTo>
                    <a:pt x="57" y="217"/>
                  </a:lnTo>
                  <a:lnTo>
                    <a:pt x="57" y="216"/>
                  </a:lnTo>
                  <a:lnTo>
                    <a:pt x="58" y="215"/>
                  </a:lnTo>
                  <a:lnTo>
                    <a:pt x="58" y="214"/>
                  </a:lnTo>
                  <a:lnTo>
                    <a:pt x="59" y="214"/>
                  </a:lnTo>
                  <a:lnTo>
                    <a:pt x="60" y="214"/>
                  </a:lnTo>
                  <a:lnTo>
                    <a:pt x="60" y="213"/>
                  </a:lnTo>
                  <a:lnTo>
                    <a:pt x="60" y="212"/>
                  </a:lnTo>
                  <a:lnTo>
                    <a:pt x="61" y="212"/>
                  </a:lnTo>
                  <a:lnTo>
                    <a:pt x="61" y="211"/>
                  </a:lnTo>
                  <a:lnTo>
                    <a:pt x="61" y="210"/>
                  </a:lnTo>
                  <a:lnTo>
                    <a:pt x="61" y="209"/>
                  </a:lnTo>
                  <a:lnTo>
                    <a:pt x="61" y="208"/>
                  </a:lnTo>
                  <a:lnTo>
                    <a:pt x="61" y="207"/>
                  </a:lnTo>
                  <a:lnTo>
                    <a:pt x="62" y="207"/>
                  </a:lnTo>
                  <a:lnTo>
                    <a:pt x="62" y="206"/>
                  </a:lnTo>
                  <a:lnTo>
                    <a:pt x="63" y="206"/>
                  </a:lnTo>
                  <a:lnTo>
                    <a:pt x="62" y="206"/>
                  </a:lnTo>
                  <a:lnTo>
                    <a:pt x="62" y="205"/>
                  </a:lnTo>
                  <a:lnTo>
                    <a:pt x="61" y="205"/>
                  </a:lnTo>
                  <a:lnTo>
                    <a:pt x="61" y="206"/>
                  </a:lnTo>
                  <a:lnTo>
                    <a:pt x="60" y="206"/>
                  </a:lnTo>
                  <a:lnTo>
                    <a:pt x="60" y="207"/>
                  </a:lnTo>
                  <a:lnTo>
                    <a:pt x="59" y="206"/>
                  </a:lnTo>
                  <a:lnTo>
                    <a:pt x="59" y="205"/>
                  </a:lnTo>
                  <a:lnTo>
                    <a:pt x="59" y="204"/>
                  </a:lnTo>
                  <a:lnTo>
                    <a:pt x="58" y="204"/>
                  </a:lnTo>
                  <a:lnTo>
                    <a:pt x="58" y="205"/>
                  </a:lnTo>
                  <a:lnTo>
                    <a:pt x="57" y="205"/>
                  </a:lnTo>
                  <a:lnTo>
                    <a:pt x="57" y="204"/>
                  </a:lnTo>
                  <a:lnTo>
                    <a:pt x="56" y="204"/>
                  </a:lnTo>
                  <a:lnTo>
                    <a:pt x="56" y="203"/>
                  </a:lnTo>
                  <a:lnTo>
                    <a:pt x="56" y="202"/>
                  </a:lnTo>
                  <a:lnTo>
                    <a:pt x="55" y="202"/>
                  </a:lnTo>
                  <a:lnTo>
                    <a:pt x="55" y="201"/>
                  </a:lnTo>
                  <a:lnTo>
                    <a:pt x="54" y="201"/>
                  </a:lnTo>
                  <a:lnTo>
                    <a:pt x="53" y="201"/>
                  </a:lnTo>
                  <a:lnTo>
                    <a:pt x="53" y="200"/>
                  </a:lnTo>
                  <a:lnTo>
                    <a:pt x="52" y="200"/>
                  </a:lnTo>
                  <a:lnTo>
                    <a:pt x="52" y="201"/>
                  </a:lnTo>
                  <a:lnTo>
                    <a:pt x="51" y="201"/>
                  </a:lnTo>
                  <a:lnTo>
                    <a:pt x="50" y="201"/>
                  </a:lnTo>
                  <a:lnTo>
                    <a:pt x="49" y="201"/>
                  </a:lnTo>
                  <a:lnTo>
                    <a:pt x="48" y="201"/>
                  </a:lnTo>
                  <a:lnTo>
                    <a:pt x="47" y="201"/>
                  </a:lnTo>
                  <a:lnTo>
                    <a:pt x="47" y="202"/>
                  </a:lnTo>
                  <a:lnTo>
                    <a:pt x="46" y="202"/>
                  </a:lnTo>
                  <a:lnTo>
                    <a:pt x="46" y="203"/>
                  </a:lnTo>
                  <a:lnTo>
                    <a:pt x="45" y="203"/>
                  </a:lnTo>
                  <a:lnTo>
                    <a:pt x="44" y="203"/>
                  </a:lnTo>
                  <a:lnTo>
                    <a:pt x="44" y="204"/>
                  </a:lnTo>
                  <a:lnTo>
                    <a:pt x="43" y="204"/>
                  </a:lnTo>
                  <a:lnTo>
                    <a:pt x="42" y="205"/>
                  </a:lnTo>
                  <a:lnTo>
                    <a:pt x="41" y="205"/>
                  </a:lnTo>
                  <a:lnTo>
                    <a:pt x="41" y="206"/>
                  </a:lnTo>
                  <a:lnTo>
                    <a:pt x="40" y="206"/>
                  </a:lnTo>
                  <a:lnTo>
                    <a:pt x="39" y="206"/>
                  </a:lnTo>
                  <a:lnTo>
                    <a:pt x="38" y="206"/>
                  </a:lnTo>
                  <a:lnTo>
                    <a:pt x="37" y="206"/>
                  </a:lnTo>
                  <a:lnTo>
                    <a:pt x="36" y="206"/>
                  </a:lnTo>
                  <a:lnTo>
                    <a:pt x="35" y="206"/>
                  </a:lnTo>
                  <a:lnTo>
                    <a:pt x="35" y="205"/>
                  </a:lnTo>
                  <a:lnTo>
                    <a:pt x="34" y="205"/>
                  </a:lnTo>
                  <a:lnTo>
                    <a:pt x="33" y="205"/>
                  </a:lnTo>
                  <a:lnTo>
                    <a:pt x="32" y="205"/>
                  </a:lnTo>
                  <a:lnTo>
                    <a:pt x="32" y="204"/>
                  </a:lnTo>
                  <a:lnTo>
                    <a:pt x="31" y="204"/>
                  </a:lnTo>
                  <a:lnTo>
                    <a:pt x="30" y="204"/>
                  </a:lnTo>
                  <a:lnTo>
                    <a:pt x="29" y="204"/>
                  </a:lnTo>
                  <a:lnTo>
                    <a:pt x="29" y="203"/>
                  </a:lnTo>
                  <a:lnTo>
                    <a:pt x="28" y="203"/>
                  </a:lnTo>
                  <a:lnTo>
                    <a:pt x="27" y="203"/>
                  </a:lnTo>
                  <a:lnTo>
                    <a:pt x="27" y="202"/>
                  </a:lnTo>
                  <a:lnTo>
                    <a:pt x="27" y="201"/>
                  </a:lnTo>
                  <a:lnTo>
                    <a:pt x="26" y="201"/>
                  </a:lnTo>
                  <a:lnTo>
                    <a:pt x="26" y="202"/>
                  </a:lnTo>
                  <a:lnTo>
                    <a:pt x="25" y="202"/>
                  </a:lnTo>
                  <a:lnTo>
                    <a:pt x="24" y="202"/>
                  </a:lnTo>
                  <a:lnTo>
                    <a:pt x="23" y="201"/>
                  </a:lnTo>
                  <a:lnTo>
                    <a:pt x="23" y="200"/>
                  </a:lnTo>
                  <a:lnTo>
                    <a:pt x="22" y="200"/>
                  </a:lnTo>
                  <a:lnTo>
                    <a:pt x="21" y="200"/>
                  </a:lnTo>
                  <a:lnTo>
                    <a:pt x="21" y="199"/>
                  </a:lnTo>
                  <a:lnTo>
                    <a:pt x="22" y="199"/>
                  </a:lnTo>
                  <a:lnTo>
                    <a:pt x="22" y="198"/>
                  </a:lnTo>
                  <a:lnTo>
                    <a:pt x="22" y="197"/>
                  </a:lnTo>
                  <a:lnTo>
                    <a:pt x="22" y="196"/>
                  </a:lnTo>
                  <a:lnTo>
                    <a:pt x="22" y="195"/>
                  </a:lnTo>
                  <a:lnTo>
                    <a:pt x="22" y="194"/>
                  </a:lnTo>
                  <a:lnTo>
                    <a:pt x="21" y="194"/>
                  </a:lnTo>
                  <a:lnTo>
                    <a:pt x="21" y="193"/>
                  </a:lnTo>
                  <a:lnTo>
                    <a:pt x="20" y="193"/>
                  </a:lnTo>
                  <a:lnTo>
                    <a:pt x="20" y="192"/>
                  </a:lnTo>
                  <a:lnTo>
                    <a:pt x="19" y="192"/>
                  </a:lnTo>
                  <a:lnTo>
                    <a:pt x="18" y="192"/>
                  </a:lnTo>
                  <a:lnTo>
                    <a:pt x="17" y="192"/>
                  </a:lnTo>
                  <a:lnTo>
                    <a:pt x="17" y="193"/>
                  </a:lnTo>
                  <a:lnTo>
                    <a:pt x="17" y="192"/>
                  </a:lnTo>
                  <a:lnTo>
                    <a:pt x="17" y="191"/>
                  </a:lnTo>
                  <a:lnTo>
                    <a:pt x="17" y="190"/>
                  </a:lnTo>
                  <a:lnTo>
                    <a:pt x="16" y="190"/>
                  </a:lnTo>
                  <a:lnTo>
                    <a:pt x="15" y="191"/>
                  </a:lnTo>
                  <a:lnTo>
                    <a:pt x="15" y="190"/>
                  </a:lnTo>
                  <a:lnTo>
                    <a:pt x="14" y="190"/>
                  </a:lnTo>
                  <a:lnTo>
                    <a:pt x="13" y="190"/>
                  </a:lnTo>
                  <a:lnTo>
                    <a:pt x="12" y="190"/>
                  </a:lnTo>
                  <a:lnTo>
                    <a:pt x="11" y="190"/>
                  </a:lnTo>
                  <a:lnTo>
                    <a:pt x="10" y="190"/>
                  </a:lnTo>
                  <a:lnTo>
                    <a:pt x="9" y="190"/>
                  </a:lnTo>
                  <a:lnTo>
                    <a:pt x="10" y="190"/>
                  </a:lnTo>
                  <a:lnTo>
                    <a:pt x="9" y="189"/>
                  </a:lnTo>
                  <a:lnTo>
                    <a:pt x="9" y="188"/>
                  </a:lnTo>
                  <a:lnTo>
                    <a:pt x="8" y="188"/>
                  </a:lnTo>
                  <a:lnTo>
                    <a:pt x="9" y="187"/>
                  </a:lnTo>
                  <a:lnTo>
                    <a:pt x="10" y="187"/>
                  </a:lnTo>
                  <a:lnTo>
                    <a:pt x="11" y="187"/>
                  </a:lnTo>
                  <a:lnTo>
                    <a:pt x="12" y="187"/>
                  </a:lnTo>
                  <a:lnTo>
                    <a:pt x="13" y="187"/>
                  </a:lnTo>
                  <a:lnTo>
                    <a:pt x="13" y="185"/>
                  </a:lnTo>
                  <a:lnTo>
                    <a:pt x="13" y="183"/>
                  </a:lnTo>
                  <a:lnTo>
                    <a:pt x="13" y="182"/>
                  </a:lnTo>
                  <a:lnTo>
                    <a:pt x="12" y="179"/>
                  </a:lnTo>
                  <a:lnTo>
                    <a:pt x="11" y="178"/>
                  </a:lnTo>
                  <a:lnTo>
                    <a:pt x="11" y="175"/>
                  </a:lnTo>
                  <a:lnTo>
                    <a:pt x="10" y="173"/>
                  </a:lnTo>
                  <a:lnTo>
                    <a:pt x="7" y="173"/>
                  </a:lnTo>
                  <a:lnTo>
                    <a:pt x="5" y="173"/>
                  </a:lnTo>
                  <a:lnTo>
                    <a:pt x="3" y="174"/>
                  </a:lnTo>
                  <a:lnTo>
                    <a:pt x="1" y="173"/>
                  </a:lnTo>
                  <a:lnTo>
                    <a:pt x="0" y="170"/>
                  </a:lnTo>
                  <a:lnTo>
                    <a:pt x="0" y="167"/>
                  </a:lnTo>
                  <a:lnTo>
                    <a:pt x="1" y="164"/>
                  </a:lnTo>
                  <a:lnTo>
                    <a:pt x="2" y="162"/>
                  </a:lnTo>
                  <a:lnTo>
                    <a:pt x="2" y="160"/>
                  </a:lnTo>
                  <a:lnTo>
                    <a:pt x="3" y="157"/>
                  </a:lnTo>
                  <a:lnTo>
                    <a:pt x="6" y="156"/>
                  </a:lnTo>
                  <a:lnTo>
                    <a:pt x="9" y="155"/>
                  </a:lnTo>
                  <a:lnTo>
                    <a:pt x="10" y="154"/>
                  </a:lnTo>
                  <a:lnTo>
                    <a:pt x="11" y="154"/>
                  </a:lnTo>
                  <a:lnTo>
                    <a:pt x="11" y="153"/>
                  </a:lnTo>
                  <a:lnTo>
                    <a:pt x="12" y="152"/>
                  </a:lnTo>
                  <a:lnTo>
                    <a:pt x="14" y="152"/>
                  </a:lnTo>
                  <a:lnTo>
                    <a:pt x="16" y="151"/>
                  </a:lnTo>
                  <a:lnTo>
                    <a:pt x="18" y="152"/>
                  </a:lnTo>
                  <a:lnTo>
                    <a:pt x="19" y="154"/>
                  </a:lnTo>
                  <a:lnTo>
                    <a:pt x="21" y="154"/>
                  </a:lnTo>
                  <a:lnTo>
                    <a:pt x="24" y="153"/>
                  </a:lnTo>
                  <a:lnTo>
                    <a:pt x="25" y="153"/>
                  </a:lnTo>
                  <a:lnTo>
                    <a:pt x="28" y="152"/>
                  </a:lnTo>
                  <a:lnTo>
                    <a:pt x="28" y="151"/>
                  </a:lnTo>
                  <a:lnTo>
                    <a:pt x="28" y="149"/>
                  </a:lnTo>
                  <a:lnTo>
                    <a:pt x="30" y="148"/>
                  </a:lnTo>
                  <a:lnTo>
                    <a:pt x="33" y="147"/>
                  </a:lnTo>
                  <a:lnTo>
                    <a:pt x="36" y="147"/>
                  </a:lnTo>
                  <a:lnTo>
                    <a:pt x="38" y="146"/>
                  </a:lnTo>
                  <a:lnTo>
                    <a:pt x="41" y="146"/>
                  </a:lnTo>
                  <a:lnTo>
                    <a:pt x="43" y="145"/>
                  </a:lnTo>
                  <a:lnTo>
                    <a:pt x="44" y="143"/>
                  </a:lnTo>
                  <a:lnTo>
                    <a:pt x="45" y="142"/>
                  </a:lnTo>
                  <a:lnTo>
                    <a:pt x="47" y="141"/>
                  </a:lnTo>
                  <a:lnTo>
                    <a:pt x="49" y="140"/>
                  </a:lnTo>
                  <a:lnTo>
                    <a:pt x="53" y="138"/>
                  </a:lnTo>
                  <a:lnTo>
                    <a:pt x="56" y="137"/>
                  </a:lnTo>
                  <a:lnTo>
                    <a:pt x="59" y="136"/>
                  </a:lnTo>
                  <a:lnTo>
                    <a:pt x="61" y="135"/>
                  </a:lnTo>
                  <a:lnTo>
                    <a:pt x="62" y="133"/>
                  </a:lnTo>
                  <a:lnTo>
                    <a:pt x="62" y="132"/>
                  </a:lnTo>
                  <a:lnTo>
                    <a:pt x="62" y="129"/>
                  </a:lnTo>
                  <a:lnTo>
                    <a:pt x="58" y="129"/>
                  </a:lnTo>
                  <a:lnTo>
                    <a:pt x="58" y="128"/>
                  </a:lnTo>
                  <a:lnTo>
                    <a:pt x="57" y="126"/>
                  </a:lnTo>
                  <a:lnTo>
                    <a:pt x="58" y="125"/>
                  </a:lnTo>
                  <a:lnTo>
                    <a:pt x="60" y="124"/>
                  </a:lnTo>
                  <a:lnTo>
                    <a:pt x="61" y="123"/>
                  </a:lnTo>
                  <a:lnTo>
                    <a:pt x="61" y="121"/>
                  </a:lnTo>
                  <a:lnTo>
                    <a:pt x="62" y="120"/>
                  </a:lnTo>
                  <a:lnTo>
                    <a:pt x="63" y="118"/>
                  </a:lnTo>
                  <a:lnTo>
                    <a:pt x="63" y="116"/>
                  </a:lnTo>
                  <a:lnTo>
                    <a:pt x="61" y="115"/>
                  </a:lnTo>
                  <a:lnTo>
                    <a:pt x="60" y="112"/>
                  </a:lnTo>
                  <a:lnTo>
                    <a:pt x="59" y="108"/>
                  </a:lnTo>
                  <a:lnTo>
                    <a:pt x="59" y="105"/>
                  </a:lnTo>
                  <a:lnTo>
                    <a:pt x="59" y="103"/>
                  </a:lnTo>
                  <a:lnTo>
                    <a:pt x="57" y="101"/>
                  </a:lnTo>
                  <a:lnTo>
                    <a:pt x="57" y="100"/>
                  </a:lnTo>
                  <a:lnTo>
                    <a:pt x="64" y="99"/>
                  </a:lnTo>
                  <a:lnTo>
                    <a:pt x="70" y="97"/>
                  </a:lnTo>
                  <a:lnTo>
                    <a:pt x="73" y="97"/>
                  </a:lnTo>
                  <a:lnTo>
                    <a:pt x="75" y="98"/>
                  </a:lnTo>
                  <a:lnTo>
                    <a:pt x="77" y="99"/>
                  </a:lnTo>
                  <a:lnTo>
                    <a:pt x="80" y="99"/>
                  </a:lnTo>
                  <a:lnTo>
                    <a:pt x="81" y="98"/>
                  </a:lnTo>
                  <a:lnTo>
                    <a:pt x="80" y="96"/>
                  </a:lnTo>
                  <a:lnTo>
                    <a:pt x="80" y="93"/>
                  </a:lnTo>
                  <a:lnTo>
                    <a:pt x="77" y="91"/>
                  </a:lnTo>
                  <a:lnTo>
                    <a:pt x="79" y="87"/>
                  </a:lnTo>
                  <a:lnTo>
                    <a:pt x="82" y="83"/>
                  </a:lnTo>
                  <a:lnTo>
                    <a:pt x="85" y="79"/>
                  </a:lnTo>
                  <a:lnTo>
                    <a:pt x="87" y="76"/>
                  </a:lnTo>
                  <a:lnTo>
                    <a:pt x="89" y="74"/>
                  </a:lnTo>
                  <a:lnTo>
                    <a:pt x="92" y="76"/>
                  </a:lnTo>
                  <a:lnTo>
                    <a:pt x="96" y="75"/>
                  </a:lnTo>
                  <a:lnTo>
                    <a:pt x="99" y="75"/>
                  </a:lnTo>
                  <a:lnTo>
                    <a:pt x="101" y="76"/>
                  </a:lnTo>
                  <a:lnTo>
                    <a:pt x="102" y="77"/>
                  </a:lnTo>
                  <a:lnTo>
                    <a:pt x="105" y="75"/>
                  </a:lnTo>
                  <a:lnTo>
                    <a:pt x="107" y="75"/>
                  </a:lnTo>
                  <a:lnTo>
                    <a:pt x="108" y="74"/>
                  </a:lnTo>
                  <a:lnTo>
                    <a:pt x="109" y="72"/>
                  </a:lnTo>
                  <a:lnTo>
                    <a:pt x="107" y="69"/>
                  </a:lnTo>
                  <a:lnTo>
                    <a:pt x="107" y="66"/>
                  </a:lnTo>
                  <a:lnTo>
                    <a:pt x="107" y="62"/>
                  </a:lnTo>
                  <a:lnTo>
                    <a:pt x="109" y="60"/>
                  </a:lnTo>
                  <a:lnTo>
                    <a:pt x="112" y="58"/>
                  </a:lnTo>
                  <a:lnTo>
                    <a:pt x="116" y="57"/>
                  </a:lnTo>
                  <a:lnTo>
                    <a:pt x="120" y="55"/>
                  </a:lnTo>
                  <a:lnTo>
                    <a:pt x="127" y="55"/>
                  </a:lnTo>
                  <a:lnTo>
                    <a:pt x="131" y="55"/>
                  </a:lnTo>
                  <a:lnTo>
                    <a:pt x="132" y="57"/>
                  </a:lnTo>
                  <a:lnTo>
                    <a:pt x="134" y="61"/>
                  </a:lnTo>
                  <a:lnTo>
                    <a:pt x="136" y="62"/>
                  </a:lnTo>
                  <a:lnTo>
                    <a:pt x="139" y="64"/>
                  </a:lnTo>
                  <a:lnTo>
                    <a:pt x="141" y="67"/>
                  </a:lnTo>
                  <a:lnTo>
                    <a:pt x="143" y="69"/>
                  </a:lnTo>
                  <a:lnTo>
                    <a:pt x="144" y="67"/>
                  </a:lnTo>
                  <a:lnTo>
                    <a:pt x="147" y="68"/>
                  </a:lnTo>
                  <a:lnTo>
                    <a:pt x="150" y="69"/>
                  </a:lnTo>
                  <a:lnTo>
                    <a:pt x="152" y="69"/>
                  </a:lnTo>
                  <a:lnTo>
                    <a:pt x="154" y="71"/>
                  </a:lnTo>
                  <a:lnTo>
                    <a:pt x="155" y="75"/>
                  </a:lnTo>
                  <a:lnTo>
                    <a:pt x="157" y="77"/>
                  </a:lnTo>
                  <a:lnTo>
                    <a:pt x="158" y="80"/>
                  </a:lnTo>
                  <a:lnTo>
                    <a:pt x="159" y="83"/>
                  </a:lnTo>
                  <a:lnTo>
                    <a:pt x="159" y="87"/>
                  </a:lnTo>
                  <a:lnTo>
                    <a:pt x="160" y="90"/>
                  </a:lnTo>
                  <a:lnTo>
                    <a:pt x="159" y="93"/>
                  </a:lnTo>
                  <a:lnTo>
                    <a:pt x="158" y="96"/>
                  </a:lnTo>
                  <a:lnTo>
                    <a:pt x="158" y="98"/>
                  </a:lnTo>
                  <a:lnTo>
                    <a:pt x="159" y="99"/>
                  </a:lnTo>
                  <a:lnTo>
                    <a:pt x="162" y="100"/>
                  </a:lnTo>
                  <a:lnTo>
                    <a:pt x="164" y="100"/>
                  </a:lnTo>
                  <a:lnTo>
                    <a:pt x="167" y="100"/>
                  </a:lnTo>
                  <a:lnTo>
                    <a:pt x="170" y="101"/>
                  </a:lnTo>
                  <a:lnTo>
                    <a:pt x="173" y="102"/>
                  </a:lnTo>
                  <a:lnTo>
                    <a:pt x="174" y="102"/>
                  </a:lnTo>
                  <a:lnTo>
                    <a:pt x="177" y="101"/>
                  </a:lnTo>
                  <a:lnTo>
                    <a:pt x="179" y="101"/>
                  </a:lnTo>
                  <a:lnTo>
                    <a:pt x="181" y="102"/>
                  </a:lnTo>
                  <a:lnTo>
                    <a:pt x="183" y="103"/>
                  </a:lnTo>
                  <a:lnTo>
                    <a:pt x="186" y="103"/>
                  </a:lnTo>
                  <a:lnTo>
                    <a:pt x="188" y="105"/>
                  </a:lnTo>
                  <a:lnTo>
                    <a:pt x="191" y="106"/>
                  </a:lnTo>
                  <a:lnTo>
                    <a:pt x="194" y="107"/>
                  </a:lnTo>
                  <a:lnTo>
                    <a:pt x="196" y="107"/>
                  </a:lnTo>
                  <a:lnTo>
                    <a:pt x="198" y="109"/>
                  </a:lnTo>
                  <a:lnTo>
                    <a:pt x="199" y="109"/>
                  </a:lnTo>
                  <a:lnTo>
                    <a:pt x="201" y="109"/>
                  </a:lnTo>
                  <a:lnTo>
                    <a:pt x="203" y="111"/>
                  </a:lnTo>
                  <a:lnTo>
                    <a:pt x="204" y="114"/>
                  </a:lnTo>
                  <a:lnTo>
                    <a:pt x="206" y="117"/>
                  </a:lnTo>
                  <a:lnTo>
                    <a:pt x="207" y="120"/>
                  </a:lnTo>
                  <a:lnTo>
                    <a:pt x="210" y="122"/>
                  </a:lnTo>
                  <a:lnTo>
                    <a:pt x="212" y="124"/>
                  </a:lnTo>
                  <a:lnTo>
                    <a:pt x="214" y="126"/>
                  </a:lnTo>
                  <a:lnTo>
                    <a:pt x="217" y="127"/>
                  </a:lnTo>
                  <a:lnTo>
                    <a:pt x="220" y="127"/>
                  </a:lnTo>
                  <a:lnTo>
                    <a:pt x="224" y="127"/>
                  </a:lnTo>
                  <a:lnTo>
                    <a:pt x="227" y="127"/>
                  </a:lnTo>
                  <a:lnTo>
                    <a:pt x="230" y="127"/>
                  </a:lnTo>
                  <a:lnTo>
                    <a:pt x="233" y="127"/>
                  </a:lnTo>
                  <a:lnTo>
                    <a:pt x="236" y="126"/>
                  </a:lnTo>
                  <a:lnTo>
                    <a:pt x="239" y="126"/>
                  </a:lnTo>
                  <a:lnTo>
                    <a:pt x="242" y="126"/>
                  </a:lnTo>
                  <a:lnTo>
                    <a:pt x="245" y="126"/>
                  </a:lnTo>
                  <a:lnTo>
                    <a:pt x="248" y="125"/>
                  </a:lnTo>
                  <a:lnTo>
                    <a:pt x="251" y="126"/>
                  </a:lnTo>
                  <a:lnTo>
                    <a:pt x="254" y="127"/>
                  </a:lnTo>
                  <a:lnTo>
                    <a:pt x="257" y="127"/>
                  </a:lnTo>
                  <a:lnTo>
                    <a:pt x="259" y="128"/>
                  </a:lnTo>
                  <a:lnTo>
                    <a:pt x="260" y="130"/>
                  </a:lnTo>
                  <a:lnTo>
                    <a:pt x="263" y="132"/>
                  </a:lnTo>
                  <a:lnTo>
                    <a:pt x="267" y="133"/>
                  </a:lnTo>
                  <a:lnTo>
                    <a:pt x="270" y="134"/>
                  </a:lnTo>
                  <a:lnTo>
                    <a:pt x="272" y="135"/>
                  </a:lnTo>
                  <a:lnTo>
                    <a:pt x="275" y="136"/>
                  </a:lnTo>
                  <a:lnTo>
                    <a:pt x="279" y="137"/>
                  </a:lnTo>
                  <a:lnTo>
                    <a:pt x="281" y="137"/>
                  </a:lnTo>
                  <a:lnTo>
                    <a:pt x="283" y="137"/>
                  </a:lnTo>
                  <a:lnTo>
                    <a:pt x="284" y="137"/>
                  </a:lnTo>
                  <a:lnTo>
                    <a:pt x="285" y="138"/>
                  </a:lnTo>
                  <a:lnTo>
                    <a:pt x="287" y="139"/>
                  </a:lnTo>
                  <a:lnTo>
                    <a:pt x="289" y="140"/>
                  </a:lnTo>
                  <a:lnTo>
                    <a:pt x="290" y="139"/>
                  </a:lnTo>
                  <a:lnTo>
                    <a:pt x="292" y="138"/>
                  </a:lnTo>
                  <a:lnTo>
                    <a:pt x="294" y="137"/>
                  </a:lnTo>
                  <a:lnTo>
                    <a:pt x="297" y="136"/>
                  </a:lnTo>
                  <a:lnTo>
                    <a:pt x="299" y="136"/>
                  </a:lnTo>
                  <a:lnTo>
                    <a:pt x="301" y="135"/>
                  </a:lnTo>
                  <a:lnTo>
                    <a:pt x="303" y="135"/>
                  </a:lnTo>
                  <a:lnTo>
                    <a:pt x="304" y="133"/>
                  </a:lnTo>
                  <a:lnTo>
                    <a:pt x="306" y="133"/>
                  </a:lnTo>
                  <a:lnTo>
                    <a:pt x="308" y="132"/>
                  </a:lnTo>
                  <a:lnTo>
                    <a:pt x="310" y="132"/>
                  </a:lnTo>
                  <a:lnTo>
                    <a:pt x="312" y="132"/>
                  </a:lnTo>
                  <a:lnTo>
                    <a:pt x="314" y="131"/>
                  </a:lnTo>
                  <a:lnTo>
                    <a:pt x="315" y="131"/>
                  </a:lnTo>
                  <a:lnTo>
                    <a:pt x="318" y="131"/>
                  </a:lnTo>
                  <a:lnTo>
                    <a:pt x="320" y="131"/>
                  </a:lnTo>
                  <a:lnTo>
                    <a:pt x="321" y="130"/>
                  </a:lnTo>
                  <a:lnTo>
                    <a:pt x="322" y="130"/>
                  </a:lnTo>
                  <a:lnTo>
                    <a:pt x="325" y="131"/>
                  </a:lnTo>
                  <a:lnTo>
                    <a:pt x="327" y="131"/>
                  </a:lnTo>
                  <a:lnTo>
                    <a:pt x="328" y="131"/>
                  </a:lnTo>
                  <a:lnTo>
                    <a:pt x="330" y="131"/>
                  </a:lnTo>
                  <a:lnTo>
                    <a:pt x="333" y="130"/>
                  </a:lnTo>
                  <a:lnTo>
                    <a:pt x="334" y="130"/>
                  </a:lnTo>
                  <a:lnTo>
                    <a:pt x="338" y="129"/>
                  </a:lnTo>
                  <a:lnTo>
                    <a:pt x="340" y="127"/>
                  </a:lnTo>
                  <a:lnTo>
                    <a:pt x="343" y="125"/>
                  </a:lnTo>
                  <a:lnTo>
                    <a:pt x="345" y="123"/>
                  </a:lnTo>
                  <a:lnTo>
                    <a:pt x="348" y="121"/>
                  </a:lnTo>
                  <a:lnTo>
                    <a:pt x="352" y="118"/>
                  </a:lnTo>
                  <a:lnTo>
                    <a:pt x="355" y="116"/>
                  </a:lnTo>
                  <a:lnTo>
                    <a:pt x="354" y="114"/>
                  </a:lnTo>
                  <a:lnTo>
                    <a:pt x="352" y="111"/>
                  </a:lnTo>
                  <a:lnTo>
                    <a:pt x="351" y="109"/>
                  </a:lnTo>
                  <a:lnTo>
                    <a:pt x="351" y="107"/>
                  </a:lnTo>
                  <a:lnTo>
                    <a:pt x="353" y="104"/>
                  </a:lnTo>
                  <a:lnTo>
                    <a:pt x="355" y="102"/>
                  </a:lnTo>
                  <a:lnTo>
                    <a:pt x="358" y="101"/>
                  </a:lnTo>
                  <a:lnTo>
                    <a:pt x="361" y="101"/>
                  </a:lnTo>
                  <a:lnTo>
                    <a:pt x="363" y="103"/>
                  </a:lnTo>
                  <a:lnTo>
                    <a:pt x="367" y="104"/>
                  </a:lnTo>
                  <a:lnTo>
                    <a:pt x="370" y="104"/>
                  </a:lnTo>
                  <a:lnTo>
                    <a:pt x="374" y="102"/>
                  </a:lnTo>
                  <a:lnTo>
                    <a:pt x="377" y="98"/>
                  </a:lnTo>
                  <a:lnTo>
                    <a:pt x="380" y="96"/>
                  </a:lnTo>
                  <a:lnTo>
                    <a:pt x="381" y="95"/>
                  </a:lnTo>
                  <a:lnTo>
                    <a:pt x="383" y="95"/>
                  </a:lnTo>
                  <a:lnTo>
                    <a:pt x="385" y="95"/>
                  </a:lnTo>
                  <a:lnTo>
                    <a:pt x="386" y="95"/>
                  </a:lnTo>
                  <a:lnTo>
                    <a:pt x="389" y="93"/>
                  </a:lnTo>
                  <a:lnTo>
                    <a:pt x="392" y="91"/>
                  </a:lnTo>
                  <a:lnTo>
                    <a:pt x="395" y="88"/>
                  </a:lnTo>
                  <a:lnTo>
                    <a:pt x="397" y="85"/>
                  </a:lnTo>
                  <a:lnTo>
                    <a:pt x="400" y="83"/>
                  </a:lnTo>
                  <a:lnTo>
                    <a:pt x="404" y="82"/>
                  </a:lnTo>
                  <a:lnTo>
                    <a:pt x="408" y="83"/>
                  </a:lnTo>
                  <a:lnTo>
                    <a:pt x="412" y="82"/>
                  </a:lnTo>
                  <a:lnTo>
                    <a:pt x="416" y="81"/>
                  </a:lnTo>
                  <a:lnTo>
                    <a:pt x="420" y="82"/>
                  </a:lnTo>
                  <a:lnTo>
                    <a:pt x="423" y="82"/>
                  </a:lnTo>
                  <a:lnTo>
                    <a:pt x="424" y="82"/>
                  </a:lnTo>
                  <a:lnTo>
                    <a:pt x="424" y="80"/>
                  </a:lnTo>
                  <a:lnTo>
                    <a:pt x="422" y="79"/>
                  </a:lnTo>
                  <a:lnTo>
                    <a:pt x="422" y="77"/>
                  </a:lnTo>
                  <a:lnTo>
                    <a:pt x="422" y="75"/>
                  </a:lnTo>
                  <a:lnTo>
                    <a:pt x="421" y="73"/>
                  </a:lnTo>
                  <a:lnTo>
                    <a:pt x="419" y="72"/>
                  </a:lnTo>
                  <a:lnTo>
                    <a:pt x="416" y="70"/>
                  </a:lnTo>
                  <a:lnTo>
                    <a:pt x="414" y="68"/>
                  </a:lnTo>
                  <a:lnTo>
                    <a:pt x="413" y="66"/>
                  </a:lnTo>
                  <a:lnTo>
                    <a:pt x="411" y="67"/>
                  </a:lnTo>
                  <a:lnTo>
                    <a:pt x="408" y="69"/>
                  </a:lnTo>
                  <a:lnTo>
                    <a:pt x="405" y="71"/>
                  </a:lnTo>
                  <a:lnTo>
                    <a:pt x="401" y="72"/>
                  </a:lnTo>
                  <a:lnTo>
                    <a:pt x="396" y="72"/>
                  </a:lnTo>
                  <a:lnTo>
                    <a:pt x="393" y="71"/>
                  </a:lnTo>
                  <a:lnTo>
                    <a:pt x="390" y="71"/>
                  </a:lnTo>
                  <a:lnTo>
                    <a:pt x="388" y="68"/>
                  </a:lnTo>
                  <a:lnTo>
                    <a:pt x="388" y="66"/>
                  </a:lnTo>
                  <a:lnTo>
                    <a:pt x="388" y="62"/>
                  </a:lnTo>
                  <a:lnTo>
                    <a:pt x="389" y="60"/>
                  </a:lnTo>
                  <a:lnTo>
                    <a:pt x="389" y="57"/>
                  </a:lnTo>
                  <a:lnTo>
                    <a:pt x="389" y="54"/>
                  </a:lnTo>
                  <a:lnTo>
                    <a:pt x="389" y="52"/>
                  </a:lnTo>
                  <a:lnTo>
                    <a:pt x="390" y="51"/>
                  </a:lnTo>
                  <a:lnTo>
                    <a:pt x="392" y="49"/>
                  </a:lnTo>
                  <a:lnTo>
                    <a:pt x="393" y="47"/>
                  </a:lnTo>
                  <a:lnTo>
                    <a:pt x="394" y="45"/>
                  </a:lnTo>
                  <a:lnTo>
                    <a:pt x="396" y="44"/>
                  </a:lnTo>
                  <a:lnTo>
                    <a:pt x="396" y="43"/>
                  </a:lnTo>
                  <a:lnTo>
                    <a:pt x="397" y="43"/>
                  </a:lnTo>
                  <a:lnTo>
                    <a:pt x="400" y="45"/>
                  </a:lnTo>
                  <a:lnTo>
                    <a:pt x="402" y="45"/>
                  </a:lnTo>
                  <a:lnTo>
                    <a:pt x="405" y="46"/>
                  </a:lnTo>
                  <a:lnTo>
                    <a:pt x="407" y="47"/>
                  </a:lnTo>
                  <a:lnTo>
                    <a:pt x="409" y="48"/>
                  </a:lnTo>
                  <a:lnTo>
                    <a:pt x="411" y="48"/>
                  </a:lnTo>
                  <a:lnTo>
                    <a:pt x="414" y="46"/>
                  </a:lnTo>
                  <a:lnTo>
                    <a:pt x="416" y="45"/>
                  </a:lnTo>
                  <a:lnTo>
                    <a:pt x="419" y="43"/>
                  </a:lnTo>
                  <a:lnTo>
                    <a:pt x="421" y="43"/>
                  </a:lnTo>
                  <a:lnTo>
                    <a:pt x="422" y="42"/>
                  </a:lnTo>
                  <a:lnTo>
                    <a:pt x="423" y="41"/>
                  </a:lnTo>
                  <a:lnTo>
                    <a:pt x="422" y="39"/>
                  </a:lnTo>
                  <a:lnTo>
                    <a:pt x="423" y="37"/>
                  </a:lnTo>
                  <a:lnTo>
                    <a:pt x="424" y="35"/>
                  </a:lnTo>
                  <a:lnTo>
                    <a:pt x="425" y="34"/>
                  </a:lnTo>
                  <a:lnTo>
                    <a:pt x="426" y="32"/>
                  </a:lnTo>
                  <a:lnTo>
                    <a:pt x="427" y="29"/>
                  </a:lnTo>
                  <a:lnTo>
                    <a:pt x="428" y="26"/>
                  </a:lnTo>
                  <a:lnTo>
                    <a:pt x="429" y="24"/>
                  </a:lnTo>
                  <a:lnTo>
                    <a:pt x="432" y="23"/>
                  </a:lnTo>
                  <a:lnTo>
                    <a:pt x="434" y="20"/>
                  </a:lnTo>
                  <a:lnTo>
                    <a:pt x="436" y="19"/>
                  </a:lnTo>
                  <a:lnTo>
                    <a:pt x="436" y="18"/>
                  </a:lnTo>
                  <a:lnTo>
                    <a:pt x="435" y="17"/>
                  </a:lnTo>
                  <a:lnTo>
                    <a:pt x="435" y="14"/>
                  </a:lnTo>
                  <a:lnTo>
                    <a:pt x="435" y="13"/>
                  </a:lnTo>
                  <a:lnTo>
                    <a:pt x="435" y="12"/>
                  </a:lnTo>
                  <a:lnTo>
                    <a:pt x="433" y="12"/>
                  </a:lnTo>
                  <a:lnTo>
                    <a:pt x="431" y="13"/>
                  </a:lnTo>
                  <a:lnTo>
                    <a:pt x="429" y="13"/>
                  </a:lnTo>
                  <a:lnTo>
                    <a:pt x="429" y="12"/>
                  </a:lnTo>
                  <a:lnTo>
                    <a:pt x="430" y="10"/>
                  </a:lnTo>
                  <a:lnTo>
                    <a:pt x="431" y="9"/>
                  </a:lnTo>
                  <a:lnTo>
                    <a:pt x="434" y="7"/>
                  </a:lnTo>
                  <a:lnTo>
                    <a:pt x="435" y="5"/>
                  </a:lnTo>
                  <a:lnTo>
                    <a:pt x="438" y="4"/>
                  </a:lnTo>
                  <a:lnTo>
                    <a:pt x="440" y="3"/>
                  </a:lnTo>
                  <a:lnTo>
                    <a:pt x="444" y="3"/>
                  </a:lnTo>
                  <a:lnTo>
                    <a:pt x="447" y="2"/>
                  </a:lnTo>
                  <a:lnTo>
                    <a:pt x="449" y="1"/>
                  </a:lnTo>
                  <a:lnTo>
                    <a:pt x="451" y="1"/>
                  </a:lnTo>
                  <a:lnTo>
                    <a:pt x="452" y="1"/>
                  </a:lnTo>
                  <a:lnTo>
                    <a:pt x="453" y="1"/>
                  </a:lnTo>
                  <a:lnTo>
                    <a:pt x="455" y="1"/>
                  </a:lnTo>
                  <a:lnTo>
                    <a:pt x="458" y="1"/>
                  </a:lnTo>
                  <a:lnTo>
                    <a:pt x="461" y="0"/>
                  </a:lnTo>
                  <a:lnTo>
                    <a:pt x="463" y="0"/>
                  </a:lnTo>
                  <a:lnTo>
                    <a:pt x="466" y="2"/>
                  </a:lnTo>
                  <a:lnTo>
                    <a:pt x="469" y="3"/>
                  </a:lnTo>
                  <a:lnTo>
                    <a:pt x="471" y="5"/>
                  </a:lnTo>
                  <a:lnTo>
                    <a:pt x="473" y="5"/>
                  </a:lnTo>
                  <a:lnTo>
                    <a:pt x="476" y="5"/>
                  </a:lnTo>
                  <a:lnTo>
                    <a:pt x="479" y="5"/>
                  </a:lnTo>
                  <a:lnTo>
                    <a:pt x="482" y="6"/>
                  </a:lnTo>
                  <a:lnTo>
                    <a:pt x="483" y="8"/>
                  </a:lnTo>
                  <a:lnTo>
                    <a:pt x="484" y="10"/>
                  </a:lnTo>
                  <a:lnTo>
                    <a:pt x="485" y="11"/>
                  </a:lnTo>
                  <a:lnTo>
                    <a:pt x="485" y="12"/>
                  </a:lnTo>
                  <a:lnTo>
                    <a:pt x="486" y="14"/>
                  </a:lnTo>
                  <a:lnTo>
                    <a:pt x="488" y="14"/>
                  </a:lnTo>
                  <a:lnTo>
                    <a:pt x="488" y="16"/>
                  </a:lnTo>
                  <a:lnTo>
                    <a:pt x="488" y="15"/>
                  </a:lnTo>
                  <a:lnTo>
                    <a:pt x="489" y="17"/>
                  </a:lnTo>
                  <a:lnTo>
                    <a:pt x="490" y="19"/>
                  </a:lnTo>
                  <a:lnTo>
                    <a:pt x="490" y="22"/>
                  </a:lnTo>
                  <a:lnTo>
                    <a:pt x="492" y="24"/>
                  </a:lnTo>
                  <a:lnTo>
                    <a:pt x="492" y="27"/>
                  </a:lnTo>
                  <a:lnTo>
                    <a:pt x="494" y="29"/>
                  </a:lnTo>
                  <a:lnTo>
                    <a:pt x="496" y="32"/>
                  </a:lnTo>
                  <a:lnTo>
                    <a:pt x="497" y="35"/>
                  </a:lnTo>
                  <a:lnTo>
                    <a:pt x="497" y="38"/>
                  </a:lnTo>
                  <a:lnTo>
                    <a:pt x="498" y="41"/>
                  </a:lnTo>
                  <a:lnTo>
                    <a:pt x="499" y="44"/>
                  </a:lnTo>
                  <a:lnTo>
                    <a:pt x="499" y="47"/>
                  </a:lnTo>
                  <a:lnTo>
                    <a:pt x="501" y="49"/>
                  </a:lnTo>
                  <a:lnTo>
                    <a:pt x="505" y="49"/>
                  </a:lnTo>
                  <a:lnTo>
                    <a:pt x="508" y="48"/>
                  </a:lnTo>
                  <a:lnTo>
                    <a:pt x="511" y="49"/>
                  </a:lnTo>
                  <a:lnTo>
                    <a:pt x="514" y="49"/>
                  </a:lnTo>
                  <a:lnTo>
                    <a:pt x="517" y="50"/>
                  </a:lnTo>
                  <a:lnTo>
                    <a:pt x="520" y="52"/>
                  </a:lnTo>
                  <a:lnTo>
                    <a:pt x="523" y="55"/>
                  </a:lnTo>
                  <a:lnTo>
                    <a:pt x="525" y="56"/>
                  </a:lnTo>
                  <a:lnTo>
                    <a:pt x="527" y="56"/>
                  </a:lnTo>
                  <a:lnTo>
                    <a:pt x="528" y="57"/>
                  </a:lnTo>
                  <a:lnTo>
                    <a:pt x="528" y="58"/>
                  </a:lnTo>
                  <a:lnTo>
                    <a:pt x="528" y="57"/>
                  </a:lnTo>
                  <a:lnTo>
                    <a:pt x="529" y="60"/>
                  </a:lnTo>
                  <a:lnTo>
                    <a:pt x="530" y="61"/>
                  </a:lnTo>
                  <a:lnTo>
                    <a:pt x="529" y="63"/>
                  </a:lnTo>
                  <a:lnTo>
                    <a:pt x="530" y="66"/>
                  </a:lnTo>
                  <a:lnTo>
                    <a:pt x="531" y="68"/>
                  </a:lnTo>
                  <a:lnTo>
                    <a:pt x="532" y="70"/>
                  </a:lnTo>
                  <a:lnTo>
                    <a:pt x="536" y="70"/>
                  </a:lnTo>
                  <a:lnTo>
                    <a:pt x="539" y="71"/>
                  </a:lnTo>
                  <a:lnTo>
                    <a:pt x="542" y="70"/>
                  </a:lnTo>
                  <a:lnTo>
                    <a:pt x="545" y="69"/>
                  </a:lnTo>
                  <a:lnTo>
                    <a:pt x="547" y="68"/>
                  </a:lnTo>
                  <a:lnTo>
                    <a:pt x="550" y="67"/>
                  </a:lnTo>
                  <a:lnTo>
                    <a:pt x="553" y="65"/>
                  </a:lnTo>
                  <a:lnTo>
                    <a:pt x="556" y="65"/>
                  </a:lnTo>
                  <a:lnTo>
                    <a:pt x="559" y="64"/>
                  </a:lnTo>
                  <a:lnTo>
                    <a:pt x="562" y="62"/>
                  </a:lnTo>
                  <a:lnTo>
                    <a:pt x="564" y="62"/>
                  </a:lnTo>
                  <a:lnTo>
                    <a:pt x="567" y="61"/>
                  </a:lnTo>
                  <a:lnTo>
                    <a:pt x="566" y="63"/>
                  </a:lnTo>
                  <a:lnTo>
                    <a:pt x="566" y="66"/>
                  </a:lnTo>
                  <a:lnTo>
                    <a:pt x="566" y="69"/>
                  </a:lnTo>
                  <a:lnTo>
                    <a:pt x="566" y="71"/>
                  </a:lnTo>
                  <a:lnTo>
                    <a:pt x="564" y="73"/>
                  </a:lnTo>
                  <a:lnTo>
                    <a:pt x="562" y="75"/>
                  </a:lnTo>
                  <a:lnTo>
                    <a:pt x="561" y="78"/>
                  </a:lnTo>
                  <a:lnTo>
                    <a:pt x="560" y="80"/>
                  </a:lnTo>
                  <a:lnTo>
                    <a:pt x="559" y="83"/>
                  </a:lnTo>
                  <a:lnTo>
                    <a:pt x="558" y="86"/>
                  </a:lnTo>
                  <a:lnTo>
                    <a:pt x="558" y="88"/>
                  </a:lnTo>
                  <a:lnTo>
                    <a:pt x="558" y="89"/>
                  </a:lnTo>
                  <a:lnTo>
                    <a:pt x="556" y="91"/>
                  </a:lnTo>
                  <a:lnTo>
                    <a:pt x="554" y="94"/>
                  </a:lnTo>
                  <a:lnTo>
                    <a:pt x="552" y="97"/>
                  </a:lnTo>
                  <a:lnTo>
                    <a:pt x="551" y="100"/>
                  </a:lnTo>
                  <a:lnTo>
                    <a:pt x="549" y="101"/>
                  </a:lnTo>
                  <a:lnTo>
                    <a:pt x="546" y="101"/>
                  </a:lnTo>
                  <a:lnTo>
                    <a:pt x="543" y="100"/>
                  </a:lnTo>
                  <a:lnTo>
                    <a:pt x="540" y="99"/>
                  </a:lnTo>
                  <a:lnTo>
                    <a:pt x="538" y="100"/>
                  </a:lnTo>
                  <a:lnTo>
                    <a:pt x="534" y="103"/>
                  </a:lnTo>
                  <a:lnTo>
                    <a:pt x="531" y="105"/>
                  </a:lnTo>
                  <a:lnTo>
                    <a:pt x="533" y="107"/>
                  </a:lnTo>
                  <a:lnTo>
                    <a:pt x="534" y="111"/>
                  </a:lnTo>
                  <a:lnTo>
                    <a:pt x="534" y="116"/>
                  </a:lnTo>
                  <a:lnTo>
                    <a:pt x="534" y="120"/>
                  </a:lnTo>
                  <a:lnTo>
                    <a:pt x="531" y="124"/>
                  </a:lnTo>
                  <a:lnTo>
                    <a:pt x="528" y="126"/>
                  </a:lnTo>
                  <a:lnTo>
                    <a:pt x="528" y="129"/>
                  </a:lnTo>
                  <a:lnTo>
                    <a:pt x="526" y="129"/>
                  </a:lnTo>
                  <a:lnTo>
                    <a:pt x="525" y="127"/>
                  </a:lnTo>
                  <a:lnTo>
                    <a:pt x="523" y="125"/>
                  </a:lnTo>
                  <a:lnTo>
                    <a:pt x="521" y="126"/>
                  </a:lnTo>
                  <a:lnTo>
                    <a:pt x="520" y="129"/>
                  </a:lnTo>
                  <a:lnTo>
                    <a:pt x="518" y="132"/>
                  </a:lnTo>
                  <a:lnTo>
                    <a:pt x="516" y="133"/>
                  </a:lnTo>
                  <a:lnTo>
                    <a:pt x="513" y="135"/>
                  </a:lnTo>
                  <a:lnTo>
                    <a:pt x="509" y="136"/>
                  </a:lnTo>
                  <a:lnTo>
                    <a:pt x="506" y="136"/>
                  </a:lnTo>
                  <a:lnTo>
                    <a:pt x="505" y="137"/>
                  </a:lnTo>
                  <a:lnTo>
                    <a:pt x="506" y="140"/>
                  </a:lnTo>
                  <a:lnTo>
                    <a:pt x="506" y="142"/>
                  </a:lnTo>
                  <a:lnTo>
                    <a:pt x="503" y="143"/>
                  </a:lnTo>
                  <a:lnTo>
                    <a:pt x="499" y="143"/>
                  </a:lnTo>
                  <a:lnTo>
                    <a:pt x="496" y="141"/>
                  </a:lnTo>
                  <a:lnTo>
                    <a:pt x="493" y="141"/>
                  </a:lnTo>
                  <a:lnTo>
                    <a:pt x="491" y="142"/>
                  </a:lnTo>
                  <a:lnTo>
                    <a:pt x="489" y="145"/>
                  </a:lnTo>
                  <a:lnTo>
                    <a:pt x="487" y="146"/>
                  </a:lnTo>
                  <a:lnTo>
                    <a:pt x="484" y="149"/>
                  </a:lnTo>
                  <a:lnTo>
                    <a:pt x="481" y="150"/>
                  </a:lnTo>
                  <a:lnTo>
                    <a:pt x="477" y="152"/>
                  </a:lnTo>
                  <a:lnTo>
                    <a:pt x="475" y="153"/>
                  </a:lnTo>
                  <a:lnTo>
                    <a:pt x="472" y="156"/>
                  </a:lnTo>
                  <a:lnTo>
                    <a:pt x="470" y="158"/>
                  </a:lnTo>
                  <a:lnTo>
                    <a:pt x="470" y="159"/>
                  </a:lnTo>
                  <a:lnTo>
                    <a:pt x="469" y="160"/>
                  </a:lnTo>
                  <a:lnTo>
                    <a:pt x="467" y="160"/>
                  </a:lnTo>
                  <a:lnTo>
                    <a:pt x="466" y="160"/>
                  </a:lnTo>
                  <a:lnTo>
                    <a:pt x="463" y="161"/>
                  </a:lnTo>
                  <a:lnTo>
                    <a:pt x="462" y="161"/>
                  </a:lnTo>
                  <a:lnTo>
                    <a:pt x="461" y="160"/>
                  </a:lnTo>
                  <a:lnTo>
                    <a:pt x="460" y="161"/>
                  </a:lnTo>
                  <a:lnTo>
                    <a:pt x="458" y="162"/>
                  </a:lnTo>
                  <a:lnTo>
                    <a:pt x="455" y="163"/>
                  </a:lnTo>
                  <a:lnTo>
                    <a:pt x="452" y="165"/>
                  </a:lnTo>
                  <a:lnTo>
                    <a:pt x="450" y="166"/>
                  </a:lnTo>
                  <a:lnTo>
                    <a:pt x="449" y="168"/>
                  </a:lnTo>
                  <a:lnTo>
                    <a:pt x="448" y="169"/>
                  </a:lnTo>
                  <a:lnTo>
                    <a:pt x="447" y="169"/>
                  </a:lnTo>
                  <a:lnTo>
                    <a:pt x="446" y="169"/>
                  </a:lnTo>
                  <a:lnTo>
                    <a:pt x="445" y="170"/>
                  </a:lnTo>
                  <a:lnTo>
                    <a:pt x="442" y="172"/>
                  </a:lnTo>
                  <a:lnTo>
                    <a:pt x="440" y="171"/>
                  </a:lnTo>
                  <a:lnTo>
                    <a:pt x="442" y="169"/>
                  </a:lnTo>
                  <a:lnTo>
                    <a:pt x="444" y="168"/>
                  </a:lnTo>
                  <a:lnTo>
                    <a:pt x="445" y="167"/>
                  </a:lnTo>
                  <a:lnTo>
                    <a:pt x="446" y="165"/>
                  </a:lnTo>
                  <a:lnTo>
                    <a:pt x="444" y="164"/>
                  </a:lnTo>
                  <a:lnTo>
                    <a:pt x="443" y="163"/>
                  </a:lnTo>
                  <a:lnTo>
                    <a:pt x="442" y="163"/>
                  </a:lnTo>
                  <a:lnTo>
                    <a:pt x="444" y="162"/>
                  </a:lnTo>
                  <a:lnTo>
                    <a:pt x="444" y="160"/>
                  </a:lnTo>
                  <a:lnTo>
                    <a:pt x="446" y="159"/>
                  </a:lnTo>
                  <a:lnTo>
                    <a:pt x="448" y="157"/>
                  </a:lnTo>
                  <a:lnTo>
                    <a:pt x="449" y="155"/>
                  </a:lnTo>
                  <a:lnTo>
                    <a:pt x="451" y="153"/>
                  </a:lnTo>
                  <a:lnTo>
                    <a:pt x="450" y="152"/>
                  </a:lnTo>
                  <a:lnTo>
                    <a:pt x="450" y="151"/>
                  </a:lnTo>
                  <a:lnTo>
                    <a:pt x="449" y="151"/>
                  </a:lnTo>
                  <a:lnTo>
                    <a:pt x="448" y="149"/>
                  </a:lnTo>
                  <a:lnTo>
                    <a:pt x="448" y="148"/>
                  </a:lnTo>
                  <a:lnTo>
                    <a:pt x="447" y="147"/>
                  </a:lnTo>
                  <a:lnTo>
                    <a:pt x="446" y="148"/>
                  </a:lnTo>
                  <a:lnTo>
                    <a:pt x="444" y="148"/>
                  </a:lnTo>
                  <a:lnTo>
                    <a:pt x="442" y="148"/>
                  </a:lnTo>
                  <a:lnTo>
                    <a:pt x="440" y="148"/>
                  </a:lnTo>
                  <a:lnTo>
                    <a:pt x="439" y="150"/>
                  </a:lnTo>
                  <a:lnTo>
                    <a:pt x="438" y="151"/>
                  </a:lnTo>
                  <a:lnTo>
                    <a:pt x="437" y="152"/>
                  </a:lnTo>
                  <a:lnTo>
                    <a:pt x="436" y="153"/>
                  </a:lnTo>
                  <a:lnTo>
                    <a:pt x="435" y="155"/>
                  </a:lnTo>
                  <a:lnTo>
                    <a:pt x="434" y="156"/>
                  </a:lnTo>
                  <a:lnTo>
                    <a:pt x="432" y="157"/>
                  </a:lnTo>
                  <a:lnTo>
                    <a:pt x="430" y="158"/>
                  </a:lnTo>
                  <a:lnTo>
                    <a:pt x="428" y="159"/>
                  </a:lnTo>
                  <a:lnTo>
                    <a:pt x="426" y="160"/>
                  </a:lnTo>
                  <a:lnTo>
                    <a:pt x="425" y="160"/>
                  </a:lnTo>
                  <a:lnTo>
                    <a:pt x="424" y="162"/>
                  </a:lnTo>
                  <a:lnTo>
                    <a:pt x="423" y="164"/>
                  </a:lnTo>
                  <a:lnTo>
                    <a:pt x="422" y="166"/>
                  </a:lnTo>
                  <a:lnTo>
                    <a:pt x="420" y="167"/>
                  </a:lnTo>
                  <a:lnTo>
                    <a:pt x="418" y="167"/>
                  </a:lnTo>
                  <a:lnTo>
                    <a:pt x="416" y="168"/>
                  </a:lnTo>
                  <a:lnTo>
                    <a:pt x="414" y="168"/>
                  </a:lnTo>
                  <a:lnTo>
                    <a:pt x="413" y="167"/>
                  </a:lnTo>
                  <a:lnTo>
                    <a:pt x="411" y="167"/>
                  </a:lnTo>
                  <a:lnTo>
                    <a:pt x="409" y="168"/>
                  </a:lnTo>
                  <a:lnTo>
                    <a:pt x="408" y="171"/>
                  </a:lnTo>
                  <a:lnTo>
                    <a:pt x="408" y="174"/>
                  </a:lnTo>
                  <a:lnTo>
                    <a:pt x="409" y="176"/>
                  </a:lnTo>
                  <a:lnTo>
                    <a:pt x="411" y="177"/>
                  </a:lnTo>
                  <a:lnTo>
                    <a:pt x="412" y="178"/>
                  </a:lnTo>
                  <a:lnTo>
                    <a:pt x="413" y="179"/>
                  </a:lnTo>
                  <a:lnTo>
                    <a:pt x="414" y="179"/>
                  </a:lnTo>
                  <a:lnTo>
                    <a:pt x="415" y="180"/>
                  </a:lnTo>
                  <a:lnTo>
                    <a:pt x="416" y="180"/>
                  </a:lnTo>
                  <a:lnTo>
                    <a:pt x="418" y="182"/>
                  </a:lnTo>
                  <a:lnTo>
                    <a:pt x="419" y="183"/>
                  </a:lnTo>
                  <a:lnTo>
                    <a:pt x="419" y="184"/>
                  </a:lnTo>
                  <a:lnTo>
                    <a:pt x="419" y="186"/>
                  </a:lnTo>
                  <a:lnTo>
                    <a:pt x="421" y="188"/>
                  </a:lnTo>
                  <a:lnTo>
                    <a:pt x="423" y="188"/>
                  </a:lnTo>
                  <a:lnTo>
                    <a:pt x="425" y="189"/>
                  </a:lnTo>
                  <a:lnTo>
                    <a:pt x="428" y="189"/>
                  </a:lnTo>
                  <a:lnTo>
                    <a:pt x="429" y="188"/>
                  </a:lnTo>
                  <a:lnTo>
                    <a:pt x="430" y="186"/>
                  </a:lnTo>
                  <a:lnTo>
                    <a:pt x="432" y="185"/>
                  </a:lnTo>
                  <a:lnTo>
                    <a:pt x="433" y="184"/>
                  </a:lnTo>
                  <a:lnTo>
                    <a:pt x="434" y="183"/>
                  </a:lnTo>
                  <a:lnTo>
                    <a:pt x="437" y="182"/>
                  </a:lnTo>
                  <a:lnTo>
                    <a:pt x="438" y="182"/>
                  </a:lnTo>
                  <a:lnTo>
                    <a:pt x="439" y="182"/>
                  </a:lnTo>
                  <a:lnTo>
                    <a:pt x="440" y="183"/>
                  </a:lnTo>
                  <a:lnTo>
                    <a:pt x="441" y="184"/>
                  </a:lnTo>
                  <a:lnTo>
                    <a:pt x="443" y="184"/>
                  </a:lnTo>
                  <a:lnTo>
                    <a:pt x="444" y="186"/>
                  </a:lnTo>
                  <a:lnTo>
                    <a:pt x="446" y="186"/>
                  </a:lnTo>
                  <a:lnTo>
                    <a:pt x="448" y="186"/>
                  </a:lnTo>
                  <a:lnTo>
                    <a:pt x="449" y="185"/>
                  </a:lnTo>
                  <a:lnTo>
                    <a:pt x="450" y="185"/>
                  </a:lnTo>
                  <a:lnTo>
                    <a:pt x="451" y="186"/>
                  </a:lnTo>
                  <a:lnTo>
                    <a:pt x="453" y="186"/>
                  </a:lnTo>
                  <a:lnTo>
                    <a:pt x="454" y="186"/>
                  </a:lnTo>
                  <a:lnTo>
                    <a:pt x="454" y="187"/>
                  </a:lnTo>
                  <a:lnTo>
                    <a:pt x="454" y="188"/>
                  </a:lnTo>
                  <a:lnTo>
                    <a:pt x="453" y="190"/>
                  </a:lnTo>
                  <a:lnTo>
                    <a:pt x="451" y="192"/>
                  </a:lnTo>
                  <a:lnTo>
                    <a:pt x="450" y="192"/>
                  </a:lnTo>
                  <a:lnTo>
                    <a:pt x="450" y="191"/>
                  </a:lnTo>
                  <a:lnTo>
                    <a:pt x="450" y="190"/>
                  </a:lnTo>
                  <a:lnTo>
                    <a:pt x="449" y="191"/>
                  </a:lnTo>
                  <a:lnTo>
                    <a:pt x="448" y="191"/>
                  </a:lnTo>
                  <a:lnTo>
                    <a:pt x="447" y="191"/>
                  </a:lnTo>
                  <a:lnTo>
                    <a:pt x="445" y="193"/>
                  </a:lnTo>
                  <a:lnTo>
                    <a:pt x="444" y="193"/>
                  </a:lnTo>
                  <a:lnTo>
                    <a:pt x="442" y="193"/>
                  </a:lnTo>
                  <a:lnTo>
                    <a:pt x="440" y="194"/>
                  </a:lnTo>
                  <a:lnTo>
                    <a:pt x="438" y="194"/>
                  </a:lnTo>
                  <a:lnTo>
                    <a:pt x="438" y="195"/>
                  </a:lnTo>
                  <a:lnTo>
                    <a:pt x="438" y="196"/>
                  </a:lnTo>
                  <a:lnTo>
                    <a:pt x="437" y="197"/>
                  </a:lnTo>
                  <a:lnTo>
                    <a:pt x="436" y="200"/>
                  </a:lnTo>
                  <a:lnTo>
                    <a:pt x="434" y="200"/>
                  </a:lnTo>
                  <a:lnTo>
                    <a:pt x="433" y="198"/>
                  </a:lnTo>
                  <a:lnTo>
                    <a:pt x="432" y="198"/>
                  </a:lnTo>
                  <a:lnTo>
                    <a:pt x="430" y="200"/>
                  </a:lnTo>
                  <a:lnTo>
                    <a:pt x="432" y="201"/>
                  </a:lnTo>
                  <a:lnTo>
                    <a:pt x="431" y="202"/>
                  </a:lnTo>
                  <a:lnTo>
                    <a:pt x="430" y="204"/>
                  </a:lnTo>
                  <a:lnTo>
                    <a:pt x="428" y="205"/>
                  </a:lnTo>
                  <a:lnTo>
                    <a:pt x="427" y="205"/>
                  </a:lnTo>
                  <a:lnTo>
                    <a:pt x="426" y="208"/>
                  </a:lnTo>
                  <a:lnTo>
                    <a:pt x="425" y="208"/>
                  </a:lnTo>
                  <a:lnTo>
                    <a:pt x="424" y="210"/>
                  </a:lnTo>
                  <a:lnTo>
                    <a:pt x="423" y="213"/>
                  </a:lnTo>
                  <a:lnTo>
                    <a:pt x="423" y="214"/>
                  </a:lnTo>
                  <a:lnTo>
                    <a:pt x="425" y="215"/>
                  </a:lnTo>
                  <a:lnTo>
                    <a:pt x="426" y="216"/>
                  </a:lnTo>
                  <a:lnTo>
                    <a:pt x="428" y="217"/>
                  </a:lnTo>
                  <a:lnTo>
                    <a:pt x="430" y="218"/>
                  </a:lnTo>
                  <a:lnTo>
                    <a:pt x="432" y="218"/>
                  </a:lnTo>
                  <a:lnTo>
                    <a:pt x="433" y="220"/>
                  </a:lnTo>
                  <a:lnTo>
                    <a:pt x="434" y="223"/>
                  </a:lnTo>
                  <a:lnTo>
                    <a:pt x="435" y="224"/>
                  </a:lnTo>
                  <a:lnTo>
                    <a:pt x="435" y="226"/>
                  </a:lnTo>
                  <a:lnTo>
                    <a:pt x="436" y="228"/>
                  </a:lnTo>
                  <a:lnTo>
                    <a:pt x="437" y="230"/>
                  </a:lnTo>
                  <a:lnTo>
                    <a:pt x="438" y="233"/>
                  </a:lnTo>
                  <a:lnTo>
                    <a:pt x="438" y="235"/>
                  </a:lnTo>
                  <a:lnTo>
                    <a:pt x="440" y="237"/>
                  </a:lnTo>
                  <a:lnTo>
                    <a:pt x="442" y="238"/>
                  </a:lnTo>
                  <a:lnTo>
                    <a:pt x="442" y="240"/>
                  </a:lnTo>
                  <a:lnTo>
                    <a:pt x="443" y="241"/>
                  </a:lnTo>
                  <a:lnTo>
                    <a:pt x="445" y="242"/>
                  </a:lnTo>
                  <a:lnTo>
                    <a:pt x="445" y="243"/>
                  </a:lnTo>
                  <a:lnTo>
                    <a:pt x="446" y="244"/>
                  </a:lnTo>
                  <a:lnTo>
                    <a:pt x="447" y="245"/>
                  </a:lnTo>
                  <a:lnTo>
                    <a:pt x="447" y="246"/>
                  </a:lnTo>
                  <a:lnTo>
                    <a:pt x="446" y="245"/>
                  </a:lnTo>
                  <a:lnTo>
                    <a:pt x="444" y="245"/>
                  </a:lnTo>
                  <a:lnTo>
                    <a:pt x="442" y="244"/>
                  </a:lnTo>
                  <a:lnTo>
                    <a:pt x="440" y="244"/>
                  </a:lnTo>
                  <a:lnTo>
                    <a:pt x="438" y="242"/>
                  </a:lnTo>
                  <a:lnTo>
                    <a:pt x="435" y="242"/>
                  </a:lnTo>
                  <a:lnTo>
                    <a:pt x="433" y="242"/>
                  </a:lnTo>
                  <a:lnTo>
                    <a:pt x="431" y="243"/>
                  </a:lnTo>
                  <a:lnTo>
                    <a:pt x="431" y="244"/>
                  </a:lnTo>
                  <a:lnTo>
                    <a:pt x="433" y="243"/>
                  </a:lnTo>
                  <a:lnTo>
                    <a:pt x="435" y="243"/>
                  </a:lnTo>
                  <a:lnTo>
                    <a:pt x="436" y="243"/>
                  </a:lnTo>
                  <a:lnTo>
                    <a:pt x="437" y="245"/>
                  </a:lnTo>
                  <a:lnTo>
                    <a:pt x="438" y="245"/>
                  </a:lnTo>
                  <a:lnTo>
                    <a:pt x="441" y="246"/>
                  </a:lnTo>
                  <a:lnTo>
                    <a:pt x="442" y="248"/>
                  </a:lnTo>
                  <a:lnTo>
                    <a:pt x="445" y="249"/>
                  </a:lnTo>
                  <a:lnTo>
                    <a:pt x="446" y="251"/>
                  </a:lnTo>
                  <a:lnTo>
                    <a:pt x="447" y="253"/>
                  </a:lnTo>
                  <a:lnTo>
                    <a:pt x="447" y="254"/>
                  </a:lnTo>
                  <a:lnTo>
                    <a:pt x="445" y="254"/>
                  </a:lnTo>
                  <a:lnTo>
                    <a:pt x="443" y="256"/>
                  </a:lnTo>
                  <a:lnTo>
                    <a:pt x="441" y="256"/>
                  </a:lnTo>
                  <a:lnTo>
                    <a:pt x="440" y="257"/>
                  </a:lnTo>
                  <a:lnTo>
                    <a:pt x="439" y="258"/>
                  </a:lnTo>
                  <a:lnTo>
                    <a:pt x="437" y="259"/>
                  </a:lnTo>
                  <a:lnTo>
                    <a:pt x="435" y="259"/>
                  </a:lnTo>
                  <a:lnTo>
                    <a:pt x="433" y="259"/>
                  </a:lnTo>
                  <a:lnTo>
                    <a:pt x="431" y="261"/>
                  </a:lnTo>
                  <a:lnTo>
                    <a:pt x="433" y="260"/>
                  </a:lnTo>
                  <a:lnTo>
                    <a:pt x="435" y="261"/>
                  </a:lnTo>
                  <a:lnTo>
                    <a:pt x="437" y="261"/>
                  </a:lnTo>
                  <a:lnTo>
                    <a:pt x="439" y="261"/>
                  </a:lnTo>
                  <a:lnTo>
                    <a:pt x="440" y="260"/>
                  </a:lnTo>
                  <a:lnTo>
                    <a:pt x="442" y="260"/>
                  </a:lnTo>
                  <a:lnTo>
                    <a:pt x="443" y="262"/>
                  </a:lnTo>
                  <a:lnTo>
                    <a:pt x="444" y="263"/>
                  </a:lnTo>
                  <a:lnTo>
                    <a:pt x="445" y="263"/>
                  </a:lnTo>
                  <a:lnTo>
                    <a:pt x="446" y="264"/>
                  </a:lnTo>
                  <a:lnTo>
                    <a:pt x="447" y="264"/>
                  </a:lnTo>
                  <a:lnTo>
                    <a:pt x="448" y="264"/>
                  </a:lnTo>
                  <a:lnTo>
                    <a:pt x="447" y="265"/>
                  </a:lnTo>
                  <a:lnTo>
                    <a:pt x="446" y="266"/>
                  </a:lnTo>
                  <a:lnTo>
                    <a:pt x="445" y="267"/>
                  </a:lnTo>
                  <a:lnTo>
                    <a:pt x="443" y="268"/>
                  </a:lnTo>
                  <a:lnTo>
                    <a:pt x="444" y="268"/>
                  </a:lnTo>
                  <a:lnTo>
                    <a:pt x="446" y="267"/>
                  </a:lnTo>
                  <a:lnTo>
                    <a:pt x="447" y="267"/>
                  </a:lnTo>
                  <a:lnTo>
                    <a:pt x="447" y="268"/>
                  </a:lnTo>
                  <a:lnTo>
                    <a:pt x="447" y="269"/>
                  </a:lnTo>
                  <a:lnTo>
                    <a:pt x="447" y="270"/>
                  </a:lnTo>
                  <a:lnTo>
                    <a:pt x="446" y="270"/>
                  </a:lnTo>
                  <a:lnTo>
                    <a:pt x="445" y="270"/>
                  </a:lnTo>
                  <a:lnTo>
                    <a:pt x="443" y="271"/>
                  </a:lnTo>
                  <a:lnTo>
                    <a:pt x="444" y="272"/>
                  </a:lnTo>
                  <a:lnTo>
                    <a:pt x="444" y="273"/>
                  </a:lnTo>
                  <a:lnTo>
                    <a:pt x="444" y="274"/>
                  </a:lnTo>
                  <a:lnTo>
                    <a:pt x="444" y="275"/>
                  </a:lnTo>
                  <a:lnTo>
                    <a:pt x="443" y="276"/>
                  </a:lnTo>
                  <a:lnTo>
                    <a:pt x="443" y="278"/>
                  </a:lnTo>
                  <a:lnTo>
                    <a:pt x="443" y="279"/>
                  </a:lnTo>
                  <a:lnTo>
                    <a:pt x="443" y="280"/>
                  </a:lnTo>
                  <a:lnTo>
                    <a:pt x="442" y="281"/>
                  </a:lnTo>
                  <a:lnTo>
                    <a:pt x="441" y="281"/>
                  </a:lnTo>
                  <a:lnTo>
                    <a:pt x="440" y="280"/>
                  </a:lnTo>
                  <a:lnTo>
                    <a:pt x="439" y="280"/>
                  </a:lnTo>
                  <a:lnTo>
                    <a:pt x="438" y="282"/>
                  </a:lnTo>
                  <a:lnTo>
                    <a:pt x="437" y="283"/>
                  </a:lnTo>
                  <a:lnTo>
                    <a:pt x="436" y="285"/>
                  </a:lnTo>
                  <a:lnTo>
                    <a:pt x="435" y="286"/>
                  </a:lnTo>
                  <a:lnTo>
                    <a:pt x="435" y="288"/>
                  </a:lnTo>
                  <a:lnTo>
                    <a:pt x="434" y="289"/>
                  </a:lnTo>
                  <a:lnTo>
                    <a:pt x="434" y="290"/>
                  </a:lnTo>
                  <a:lnTo>
                    <a:pt x="433" y="291"/>
                  </a:lnTo>
                  <a:lnTo>
                    <a:pt x="433" y="292"/>
                  </a:lnTo>
                  <a:lnTo>
                    <a:pt x="432" y="292"/>
                  </a:lnTo>
                  <a:lnTo>
                    <a:pt x="431" y="294"/>
                  </a:lnTo>
                  <a:lnTo>
                    <a:pt x="430" y="294"/>
                  </a:lnTo>
                  <a:lnTo>
                    <a:pt x="430" y="295"/>
                  </a:lnTo>
                  <a:lnTo>
                    <a:pt x="430" y="296"/>
                  </a:lnTo>
                  <a:lnTo>
                    <a:pt x="429" y="297"/>
                  </a:lnTo>
                  <a:lnTo>
                    <a:pt x="428" y="297"/>
                  </a:lnTo>
                  <a:lnTo>
                    <a:pt x="428" y="296"/>
                  </a:lnTo>
                  <a:lnTo>
                    <a:pt x="428" y="295"/>
                  </a:lnTo>
                  <a:lnTo>
                    <a:pt x="427" y="295"/>
                  </a:lnTo>
                  <a:lnTo>
                    <a:pt x="425" y="296"/>
                  </a:lnTo>
                  <a:lnTo>
                    <a:pt x="426" y="296"/>
                  </a:lnTo>
                  <a:lnTo>
                    <a:pt x="426" y="297"/>
                  </a:lnTo>
                  <a:lnTo>
                    <a:pt x="426" y="298"/>
                  </a:lnTo>
                  <a:lnTo>
                    <a:pt x="427" y="299"/>
                  </a:lnTo>
                  <a:lnTo>
                    <a:pt x="427" y="300"/>
                  </a:lnTo>
                  <a:lnTo>
                    <a:pt x="426" y="301"/>
                  </a:lnTo>
                  <a:lnTo>
                    <a:pt x="426" y="302"/>
                  </a:lnTo>
                  <a:lnTo>
                    <a:pt x="426" y="303"/>
                  </a:lnTo>
                  <a:lnTo>
                    <a:pt x="426" y="304"/>
                  </a:lnTo>
                  <a:lnTo>
                    <a:pt x="425" y="305"/>
                  </a:lnTo>
                  <a:lnTo>
                    <a:pt x="424" y="305"/>
                  </a:lnTo>
                  <a:lnTo>
                    <a:pt x="424" y="306"/>
                  </a:lnTo>
                  <a:lnTo>
                    <a:pt x="425" y="308"/>
                  </a:lnTo>
                  <a:lnTo>
                    <a:pt x="424" y="308"/>
                  </a:lnTo>
                  <a:lnTo>
                    <a:pt x="423" y="308"/>
                  </a:lnTo>
                  <a:lnTo>
                    <a:pt x="422" y="308"/>
                  </a:lnTo>
                  <a:lnTo>
                    <a:pt x="422" y="309"/>
                  </a:lnTo>
                  <a:lnTo>
                    <a:pt x="422" y="310"/>
                  </a:lnTo>
                  <a:lnTo>
                    <a:pt x="421" y="311"/>
                  </a:lnTo>
                  <a:lnTo>
                    <a:pt x="421" y="310"/>
                  </a:lnTo>
                  <a:lnTo>
                    <a:pt x="420" y="311"/>
                  </a:lnTo>
                  <a:lnTo>
                    <a:pt x="419" y="312"/>
                  </a:lnTo>
                  <a:lnTo>
                    <a:pt x="419" y="313"/>
                  </a:lnTo>
                  <a:lnTo>
                    <a:pt x="418" y="313"/>
                  </a:lnTo>
                  <a:lnTo>
                    <a:pt x="418" y="314"/>
                  </a:lnTo>
                  <a:lnTo>
                    <a:pt x="417" y="315"/>
                  </a:lnTo>
                  <a:lnTo>
                    <a:pt x="417" y="316"/>
                  </a:lnTo>
                  <a:lnTo>
                    <a:pt x="416" y="316"/>
                  </a:lnTo>
                  <a:lnTo>
                    <a:pt x="415" y="317"/>
                  </a:lnTo>
                  <a:lnTo>
                    <a:pt x="414" y="317"/>
                  </a:lnTo>
                  <a:lnTo>
                    <a:pt x="412" y="316"/>
                  </a:lnTo>
                  <a:lnTo>
                    <a:pt x="411" y="317"/>
                  </a:lnTo>
                  <a:lnTo>
                    <a:pt x="411" y="318"/>
                  </a:lnTo>
                  <a:lnTo>
                    <a:pt x="412" y="319"/>
                  </a:lnTo>
                  <a:lnTo>
                    <a:pt x="411" y="320"/>
                  </a:lnTo>
                  <a:lnTo>
                    <a:pt x="410" y="322"/>
                  </a:lnTo>
                  <a:lnTo>
                    <a:pt x="409" y="323"/>
                  </a:lnTo>
                  <a:lnTo>
                    <a:pt x="408" y="323"/>
                  </a:lnTo>
                  <a:lnTo>
                    <a:pt x="407" y="323"/>
                  </a:lnTo>
                  <a:lnTo>
                    <a:pt x="407" y="325"/>
                  </a:lnTo>
                  <a:lnTo>
                    <a:pt x="407" y="323"/>
                  </a:lnTo>
                  <a:lnTo>
                    <a:pt x="406" y="324"/>
                  </a:lnTo>
                  <a:lnTo>
                    <a:pt x="406" y="325"/>
                  </a:lnTo>
                  <a:lnTo>
                    <a:pt x="405" y="325"/>
                  </a:lnTo>
                  <a:lnTo>
                    <a:pt x="404" y="326"/>
                  </a:lnTo>
                  <a:lnTo>
                    <a:pt x="403" y="326"/>
                  </a:lnTo>
                  <a:lnTo>
                    <a:pt x="402" y="326"/>
                  </a:lnTo>
                  <a:lnTo>
                    <a:pt x="401" y="326"/>
                  </a:lnTo>
                  <a:lnTo>
                    <a:pt x="400" y="327"/>
                  </a:lnTo>
                  <a:lnTo>
                    <a:pt x="400" y="328"/>
                  </a:lnTo>
                  <a:lnTo>
                    <a:pt x="399" y="329"/>
                  </a:lnTo>
                  <a:lnTo>
                    <a:pt x="398" y="330"/>
                  </a:lnTo>
                  <a:lnTo>
                    <a:pt x="398" y="331"/>
                  </a:lnTo>
                  <a:lnTo>
                    <a:pt x="397" y="332"/>
                  </a:lnTo>
                  <a:lnTo>
                    <a:pt x="396" y="332"/>
                  </a:lnTo>
                  <a:lnTo>
                    <a:pt x="395" y="332"/>
                  </a:lnTo>
                  <a:lnTo>
                    <a:pt x="394" y="333"/>
                  </a:lnTo>
                  <a:lnTo>
                    <a:pt x="393" y="333"/>
                  </a:lnTo>
                  <a:lnTo>
                    <a:pt x="391" y="334"/>
                  </a:lnTo>
                  <a:lnTo>
                    <a:pt x="390" y="334"/>
                  </a:lnTo>
                  <a:lnTo>
                    <a:pt x="389" y="333"/>
                  </a:lnTo>
                  <a:lnTo>
                    <a:pt x="388" y="334"/>
                  </a:lnTo>
                  <a:lnTo>
                    <a:pt x="388" y="335"/>
                  </a:lnTo>
                  <a:lnTo>
                    <a:pt x="387" y="335"/>
                  </a:lnTo>
                  <a:lnTo>
                    <a:pt x="386" y="335"/>
                  </a:lnTo>
                  <a:lnTo>
                    <a:pt x="386" y="334"/>
                  </a:lnTo>
                  <a:lnTo>
                    <a:pt x="385" y="333"/>
                  </a:lnTo>
                  <a:lnTo>
                    <a:pt x="383" y="334"/>
                  </a:lnTo>
                  <a:lnTo>
                    <a:pt x="382" y="336"/>
                  </a:lnTo>
                  <a:lnTo>
                    <a:pt x="381" y="336"/>
                  </a:lnTo>
                  <a:lnTo>
                    <a:pt x="381" y="335"/>
                  </a:lnTo>
                  <a:lnTo>
                    <a:pt x="381" y="334"/>
                  </a:lnTo>
                  <a:lnTo>
                    <a:pt x="380" y="334"/>
                  </a:lnTo>
                  <a:lnTo>
                    <a:pt x="379" y="335"/>
                  </a:lnTo>
                  <a:lnTo>
                    <a:pt x="379" y="336"/>
                  </a:lnTo>
                  <a:lnTo>
                    <a:pt x="376" y="336"/>
                  </a:lnTo>
                  <a:lnTo>
                    <a:pt x="377" y="336"/>
                  </a:lnTo>
                  <a:lnTo>
                    <a:pt x="378" y="336"/>
                  </a:lnTo>
                  <a:lnTo>
                    <a:pt x="378" y="337"/>
                  </a:lnTo>
                  <a:lnTo>
                    <a:pt x="379" y="337"/>
                  </a:lnTo>
                  <a:lnTo>
                    <a:pt x="379" y="336"/>
                  </a:lnTo>
                  <a:lnTo>
                    <a:pt x="377" y="336"/>
                  </a:lnTo>
                  <a:lnTo>
                    <a:pt x="376" y="336"/>
                  </a:lnTo>
                  <a:lnTo>
                    <a:pt x="376" y="337"/>
                  </a:lnTo>
                  <a:lnTo>
                    <a:pt x="377" y="338"/>
                  </a:lnTo>
                  <a:lnTo>
                    <a:pt x="376" y="338"/>
                  </a:lnTo>
                  <a:lnTo>
                    <a:pt x="375" y="338"/>
                  </a:lnTo>
                  <a:lnTo>
                    <a:pt x="374" y="338"/>
                  </a:lnTo>
                  <a:lnTo>
                    <a:pt x="374" y="337"/>
                  </a:lnTo>
                  <a:lnTo>
                    <a:pt x="373" y="336"/>
                  </a:lnTo>
                  <a:lnTo>
                    <a:pt x="371" y="335"/>
                  </a:lnTo>
                  <a:lnTo>
                    <a:pt x="370" y="335"/>
                  </a:lnTo>
                  <a:lnTo>
                    <a:pt x="370" y="334"/>
                  </a:lnTo>
                  <a:lnTo>
                    <a:pt x="369" y="335"/>
                  </a:lnTo>
                  <a:lnTo>
                    <a:pt x="369" y="336"/>
                  </a:lnTo>
                  <a:lnTo>
                    <a:pt x="369" y="337"/>
                  </a:lnTo>
                  <a:lnTo>
                    <a:pt x="370" y="339"/>
                  </a:lnTo>
                  <a:lnTo>
                    <a:pt x="369" y="339"/>
                  </a:lnTo>
                  <a:lnTo>
                    <a:pt x="368" y="339"/>
                  </a:lnTo>
                  <a:lnTo>
                    <a:pt x="367" y="338"/>
                  </a:lnTo>
                  <a:lnTo>
                    <a:pt x="366" y="337"/>
                  </a:lnTo>
                  <a:lnTo>
                    <a:pt x="365" y="336"/>
                  </a:lnTo>
                  <a:lnTo>
                    <a:pt x="365" y="337"/>
                  </a:lnTo>
                  <a:lnTo>
                    <a:pt x="364" y="338"/>
                  </a:lnTo>
                  <a:lnTo>
                    <a:pt x="364" y="340"/>
                  </a:lnTo>
                  <a:lnTo>
                    <a:pt x="364" y="341"/>
                  </a:lnTo>
                  <a:lnTo>
                    <a:pt x="364" y="342"/>
                  </a:lnTo>
                  <a:lnTo>
                    <a:pt x="363" y="342"/>
                  </a:lnTo>
                  <a:lnTo>
                    <a:pt x="362" y="343"/>
                  </a:lnTo>
                  <a:lnTo>
                    <a:pt x="361" y="343"/>
                  </a:lnTo>
                  <a:lnTo>
                    <a:pt x="360" y="343"/>
                  </a:lnTo>
                  <a:lnTo>
                    <a:pt x="359" y="343"/>
                  </a:lnTo>
                  <a:lnTo>
                    <a:pt x="358" y="344"/>
                  </a:lnTo>
                  <a:lnTo>
                    <a:pt x="356" y="344"/>
                  </a:lnTo>
                  <a:lnTo>
                    <a:pt x="355" y="344"/>
                  </a:lnTo>
                  <a:lnTo>
                    <a:pt x="354" y="344"/>
                  </a:lnTo>
                  <a:lnTo>
                    <a:pt x="352" y="346"/>
                  </a:lnTo>
                  <a:lnTo>
                    <a:pt x="350" y="346"/>
                  </a:lnTo>
                  <a:lnTo>
                    <a:pt x="348" y="346"/>
                  </a:lnTo>
                  <a:lnTo>
                    <a:pt x="346" y="346"/>
                  </a:lnTo>
                  <a:lnTo>
                    <a:pt x="346" y="347"/>
                  </a:lnTo>
                  <a:lnTo>
                    <a:pt x="345" y="347"/>
                  </a:lnTo>
                  <a:lnTo>
                    <a:pt x="342" y="348"/>
                  </a:lnTo>
                  <a:lnTo>
                    <a:pt x="341" y="348"/>
                  </a:lnTo>
                  <a:lnTo>
                    <a:pt x="339" y="350"/>
                  </a:lnTo>
                  <a:lnTo>
                    <a:pt x="339" y="352"/>
                  </a:lnTo>
                  <a:lnTo>
                    <a:pt x="340" y="354"/>
                  </a:lnTo>
                  <a:lnTo>
                    <a:pt x="341" y="355"/>
                  </a:lnTo>
                  <a:lnTo>
                    <a:pt x="340" y="357"/>
                  </a:lnTo>
                  <a:lnTo>
                    <a:pt x="338" y="358"/>
                  </a:lnTo>
                  <a:lnTo>
                    <a:pt x="336" y="357"/>
                  </a:lnTo>
                  <a:lnTo>
                    <a:pt x="335" y="355"/>
                  </a:lnTo>
                  <a:lnTo>
                    <a:pt x="333" y="352"/>
                  </a:lnTo>
                  <a:lnTo>
                    <a:pt x="333" y="351"/>
                  </a:lnTo>
                  <a:lnTo>
                    <a:pt x="333" y="350"/>
                  </a:lnTo>
                  <a:lnTo>
                    <a:pt x="334" y="349"/>
                  </a:lnTo>
                  <a:lnTo>
                    <a:pt x="334" y="347"/>
                  </a:lnTo>
                  <a:lnTo>
                    <a:pt x="334" y="346"/>
                  </a:lnTo>
                  <a:lnTo>
                    <a:pt x="333" y="346"/>
                  </a:lnTo>
                  <a:lnTo>
                    <a:pt x="331" y="347"/>
                  </a:lnTo>
                  <a:lnTo>
                    <a:pt x="329" y="347"/>
                  </a:lnTo>
                  <a:lnTo>
                    <a:pt x="328" y="347"/>
                  </a:lnTo>
                  <a:lnTo>
                    <a:pt x="328" y="346"/>
                  </a:lnTo>
                  <a:lnTo>
                    <a:pt x="325" y="345"/>
                  </a:lnTo>
                  <a:lnTo>
                    <a:pt x="324" y="344"/>
                  </a:lnTo>
                  <a:lnTo>
                    <a:pt x="323" y="344"/>
                  </a:lnTo>
                  <a:lnTo>
                    <a:pt x="322" y="346"/>
                  </a:lnTo>
                  <a:lnTo>
                    <a:pt x="321" y="346"/>
                  </a:lnTo>
                  <a:lnTo>
                    <a:pt x="321" y="347"/>
                  </a:lnTo>
                  <a:lnTo>
                    <a:pt x="320" y="346"/>
                  </a:lnTo>
                  <a:lnTo>
                    <a:pt x="319" y="346"/>
                  </a:lnTo>
                  <a:lnTo>
                    <a:pt x="318" y="347"/>
                  </a:lnTo>
                  <a:lnTo>
                    <a:pt x="317" y="346"/>
                  </a:lnTo>
                  <a:lnTo>
                    <a:pt x="314" y="346"/>
                  </a:lnTo>
                  <a:lnTo>
                    <a:pt x="312" y="346"/>
                  </a:lnTo>
                  <a:lnTo>
                    <a:pt x="311" y="345"/>
                  </a:lnTo>
                  <a:lnTo>
                    <a:pt x="307" y="343"/>
                  </a:lnTo>
                  <a:lnTo>
                    <a:pt x="306" y="341"/>
                  </a:lnTo>
                  <a:lnTo>
                    <a:pt x="305" y="338"/>
                  </a:lnTo>
                  <a:lnTo>
                    <a:pt x="306" y="336"/>
                  </a:lnTo>
                  <a:lnTo>
                    <a:pt x="305" y="334"/>
                  </a:lnTo>
                  <a:lnTo>
                    <a:pt x="302" y="334"/>
                  </a:lnTo>
                  <a:lnTo>
                    <a:pt x="300" y="333"/>
                  </a:lnTo>
                  <a:lnTo>
                    <a:pt x="297" y="332"/>
                  </a:lnTo>
                  <a:lnTo>
                    <a:pt x="295" y="331"/>
                  </a:lnTo>
                  <a:lnTo>
                    <a:pt x="293" y="330"/>
                  </a:lnTo>
                  <a:lnTo>
                    <a:pt x="292" y="330"/>
                  </a:lnTo>
                  <a:lnTo>
                    <a:pt x="291" y="330"/>
                  </a:lnTo>
                  <a:lnTo>
                    <a:pt x="290" y="332"/>
                  </a:lnTo>
                  <a:lnTo>
                    <a:pt x="288" y="333"/>
                  </a:lnTo>
                  <a:lnTo>
                    <a:pt x="286" y="334"/>
                  </a:lnTo>
                  <a:lnTo>
                    <a:pt x="284" y="335"/>
                  </a:lnTo>
                  <a:lnTo>
                    <a:pt x="283" y="334"/>
                  </a:lnTo>
                  <a:lnTo>
                    <a:pt x="282" y="335"/>
                  </a:lnTo>
                  <a:lnTo>
                    <a:pt x="281" y="336"/>
                  </a:lnTo>
                  <a:lnTo>
                    <a:pt x="280" y="336"/>
                  </a:lnTo>
                  <a:lnTo>
                    <a:pt x="279" y="335"/>
                  </a:lnTo>
                  <a:lnTo>
                    <a:pt x="278" y="336"/>
                  </a:lnTo>
                  <a:lnTo>
                    <a:pt x="277" y="336"/>
                  </a:lnTo>
                  <a:lnTo>
                    <a:pt x="276" y="335"/>
                  </a:lnTo>
                  <a:lnTo>
                    <a:pt x="275" y="335"/>
                  </a:lnTo>
                  <a:lnTo>
                    <a:pt x="273" y="336"/>
                  </a:lnTo>
                  <a:lnTo>
                    <a:pt x="272" y="337"/>
                  </a:lnTo>
                  <a:lnTo>
                    <a:pt x="271" y="337"/>
                  </a:lnTo>
                  <a:lnTo>
                    <a:pt x="270" y="335"/>
                  </a:lnTo>
                  <a:lnTo>
                    <a:pt x="269" y="335"/>
                  </a:lnTo>
                  <a:lnTo>
                    <a:pt x="268" y="335"/>
                  </a:lnTo>
                  <a:lnTo>
                    <a:pt x="267" y="335"/>
                  </a:lnTo>
                  <a:lnTo>
                    <a:pt x="266" y="336"/>
                  </a:lnTo>
                  <a:lnTo>
                    <a:pt x="265" y="337"/>
                  </a:lnTo>
                  <a:lnTo>
                    <a:pt x="265" y="338"/>
                  </a:lnTo>
                  <a:lnTo>
                    <a:pt x="264" y="337"/>
                  </a:lnTo>
                  <a:lnTo>
                    <a:pt x="262" y="337"/>
                  </a:lnTo>
                  <a:lnTo>
                    <a:pt x="261" y="337"/>
                  </a:lnTo>
                  <a:lnTo>
                    <a:pt x="259" y="338"/>
                  </a:lnTo>
                  <a:lnTo>
                    <a:pt x="259" y="340"/>
                  </a:lnTo>
                  <a:lnTo>
                    <a:pt x="259" y="343"/>
                  </a:lnTo>
                  <a:lnTo>
                    <a:pt x="260" y="344"/>
                  </a:lnTo>
                  <a:lnTo>
                    <a:pt x="260" y="345"/>
                  </a:lnTo>
                  <a:lnTo>
                    <a:pt x="260" y="346"/>
                  </a:lnTo>
                  <a:lnTo>
                    <a:pt x="260" y="348"/>
                  </a:lnTo>
                  <a:lnTo>
                    <a:pt x="257" y="349"/>
                  </a:lnTo>
                  <a:lnTo>
                    <a:pt x="256" y="349"/>
                  </a:lnTo>
                  <a:lnTo>
                    <a:pt x="256" y="347"/>
                  </a:lnTo>
                  <a:lnTo>
                    <a:pt x="255" y="345"/>
                  </a:lnTo>
                  <a:lnTo>
                    <a:pt x="255" y="344"/>
                  </a:lnTo>
                  <a:lnTo>
                    <a:pt x="253" y="343"/>
                  </a:lnTo>
                  <a:lnTo>
                    <a:pt x="250" y="345"/>
                  </a:lnTo>
                  <a:lnTo>
                    <a:pt x="247" y="346"/>
                  </a:lnTo>
                  <a:lnTo>
                    <a:pt x="246" y="345"/>
                  </a:lnTo>
                  <a:lnTo>
                    <a:pt x="244" y="343"/>
                  </a:lnTo>
                  <a:lnTo>
                    <a:pt x="244" y="341"/>
                  </a:lnTo>
                  <a:lnTo>
                    <a:pt x="241" y="340"/>
                  </a:lnTo>
                  <a:lnTo>
                    <a:pt x="238" y="340"/>
                  </a:lnTo>
                  <a:lnTo>
                    <a:pt x="239" y="336"/>
                  </a:lnTo>
                  <a:lnTo>
                    <a:pt x="239" y="334"/>
                  </a:lnTo>
                  <a:lnTo>
                    <a:pt x="240" y="332"/>
                  </a:lnTo>
                  <a:lnTo>
                    <a:pt x="237" y="331"/>
                  </a:lnTo>
                  <a:lnTo>
                    <a:pt x="235" y="329"/>
                  </a:lnTo>
                  <a:lnTo>
                    <a:pt x="235" y="326"/>
                  </a:lnTo>
                  <a:lnTo>
                    <a:pt x="234" y="323"/>
                  </a:lnTo>
                  <a:lnTo>
                    <a:pt x="234" y="322"/>
                  </a:lnTo>
                  <a:lnTo>
                    <a:pt x="230" y="321"/>
                  </a:lnTo>
                  <a:lnTo>
                    <a:pt x="227" y="322"/>
                  </a:lnTo>
                  <a:lnTo>
                    <a:pt x="225" y="323"/>
                  </a:lnTo>
                  <a:lnTo>
                    <a:pt x="223" y="325"/>
                  </a:lnTo>
                  <a:lnTo>
                    <a:pt x="222" y="324"/>
                  </a:lnTo>
                  <a:lnTo>
                    <a:pt x="224" y="321"/>
                  </a:lnTo>
                  <a:lnTo>
                    <a:pt x="224" y="320"/>
                  </a:lnTo>
                  <a:lnTo>
                    <a:pt x="224" y="317"/>
                  </a:lnTo>
                  <a:lnTo>
                    <a:pt x="225" y="315"/>
                  </a:lnTo>
                  <a:lnTo>
                    <a:pt x="225" y="313"/>
                  </a:lnTo>
                  <a:lnTo>
                    <a:pt x="225" y="312"/>
                  </a:lnTo>
                  <a:lnTo>
                    <a:pt x="226" y="312"/>
                  </a:lnTo>
                  <a:lnTo>
                    <a:pt x="227" y="310"/>
                  </a:lnTo>
                  <a:lnTo>
                    <a:pt x="228" y="309"/>
                  </a:lnTo>
                  <a:lnTo>
                    <a:pt x="229" y="308"/>
                  </a:lnTo>
                  <a:lnTo>
                    <a:pt x="230" y="306"/>
                  </a:lnTo>
                  <a:lnTo>
                    <a:pt x="232" y="302"/>
                  </a:lnTo>
                  <a:lnTo>
                    <a:pt x="232" y="300"/>
                  </a:lnTo>
                  <a:lnTo>
                    <a:pt x="233" y="296"/>
                  </a:lnTo>
                  <a:lnTo>
                    <a:pt x="232" y="292"/>
                  </a:lnTo>
                  <a:lnTo>
                    <a:pt x="231" y="289"/>
                  </a:lnTo>
                  <a:lnTo>
                    <a:pt x="231" y="287"/>
                  </a:lnTo>
                  <a:lnTo>
                    <a:pt x="230" y="287"/>
                  </a:lnTo>
                  <a:lnTo>
                    <a:pt x="228" y="287"/>
                  </a:lnTo>
                  <a:lnTo>
                    <a:pt x="228" y="286"/>
                  </a:lnTo>
                  <a:lnTo>
                    <a:pt x="227" y="283"/>
                  </a:lnTo>
                  <a:lnTo>
                    <a:pt x="225" y="281"/>
                  </a:lnTo>
                  <a:lnTo>
                    <a:pt x="224" y="280"/>
                  </a:lnTo>
                  <a:lnTo>
                    <a:pt x="223" y="280"/>
                  </a:lnTo>
                  <a:lnTo>
                    <a:pt x="222" y="280"/>
                  </a:lnTo>
                  <a:lnTo>
                    <a:pt x="222" y="281"/>
                  </a:lnTo>
                  <a:lnTo>
                    <a:pt x="220" y="281"/>
                  </a:lnTo>
                  <a:lnTo>
                    <a:pt x="220" y="280"/>
                  </a:lnTo>
                  <a:lnTo>
                    <a:pt x="219" y="279"/>
                  </a:lnTo>
                  <a:lnTo>
                    <a:pt x="218" y="279"/>
                  </a:lnTo>
                  <a:lnTo>
                    <a:pt x="215" y="279"/>
                  </a:lnTo>
                  <a:lnTo>
                    <a:pt x="214" y="278"/>
                  </a:lnTo>
                  <a:lnTo>
                    <a:pt x="212" y="278"/>
                  </a:lnTo>
                  <a:lnTo>
                    <a:pt x="211" y="278"/>
                  </a:lnTo>
                  <a:lnTo>
                    <a:pt x="211" y="275"/>
                  </a:lnTo>
                  <a:lnTo>
                    <a:pt x="211" y="273"/>
                  </a:lnTo>
                  <a:lnTo>
                    <a:pt x="210" y="273"/>
                  </a:lnTo>
                  <a:lnTo>
                    <a:pt x="209" y="273"/>
                  </a:lnTo>
                  <a:lnTo>
                    <a:pt x="209" y="271"/>
                  </a:lnTo>
                  <a:lnTo>
                    <a:pt x="209" y="270"/>
                  </a:lnTo>
                  <a:lnTo>
                    <a:pt x="208" y="269"/>
                  </a:lnTo>
                  <a:lnTo>
                    <a:pt x="207" y="268"/>
                  </a:lnTo>
                  <a:lnTo>
                    <a:pt x="205" y="268"/>
                  </a:lnTo>
                  <a:lnTo>
                    <a:pt x="203" y="270"/>
                  </a:lnTo>
                  <a:lnTo>
                    <a:pt x="200" y="270"/>
                  </a:lnTo>
                  <a:lnTo>
                    <a:pt x="199" y="271"/>
                  </a:lnTo>
                  <a:lnTo>
                    <a:pt x="197" y="271"/>
                  </a:lnTo>
                  <a:lnTo>
                    <a:pt x="196" y="270"/>
                  </a:lnTo>
                  <a:lnTo>
                    <a:pt x="195" y="270"/>
                  </a:lnTo>
                  <a:lnTo>
                    <a:pt x="194" y="269"/>
                  </a:lnTo>
                  <a:lnTo>
                    <a:pt x="193" y="270"/>
                  </a:lnTo>
                  <a:lnTo>
                    <a:pt x="192" y="270"/>
                  </a:lnTo>
                  <a:lnTo>
                    <a:pt x="191" y="271"/>
                  </a:lnTo>
                  <a:lnTo>
                    <a:pt x="190" y="273"/>
                  </a:lnTo>
                  <a:lnTo>
                    <a:pt x="188" y="275"/>
                  </a:lnTo>
                  <a:lnTo>
                    <a:pt x="186" y="276"/>
                  </a:lnTo>
                  <a:lnTo>
                    <a:pt x="185" y="276"/>
                  </a:lnTo>
                  <a:lnTo>
                    <a:pt x="184" y="276"/>
                  </a:lnTo>
                  <a:lnTo>
                    <a:pt x="183" y="278"/>
                  </a:lnTo>
                  <a:lnTo>
                    <a:pt x="181" y="279"/>
                  </a:lnTo>
                  <a:lnTo>
                    <a:pt x="181" y="280"/>
                  </a:lnTo>
                  <a:lnTo>
                    <a:pt x="180" y="280"/>
                  </a:lnTo>
                  <a:lnTo>
                    <a:pt x="179" y="281"/>
                  </a:lnTo>
                  <a:lnTo>
                    <a:pt x="178" y="281"/>
                  </a:lnTo>
                  <a:lnTo>
                    <a:pt x="177" y="281"/>
                  </a:lnTo>
                  <a:lnTo>
                    <a:pt x="177" y="282"/>
                  </a:lnTo>
                  <a:lnTo>
                    <a:pt x="176" y="282"/>
                  </a:lnTo>
                  <a:lnTo>
                    <a:pt x="175" y="283"/>
                  </a:lnTo>
                  <a:lnTo>
                    <a:pt x="174" y="283"/>
                  </a:lnTo>
                  <a:lnTo>
                    <a:pt x="172" y="283"/>
                  </a:lnTo>
                  <a:lnTo>
                    <a:pt x="170" y="284"/>
                  </a:lnTo>
                  <a:lnTo>
                    <a:pt x="169" y="284"/>
                  </a:lnTo>
                  <a:lnTo>
                    <a:pt x="168" y="285"/>
                  </a:lnTo>
                  <a:lnTo>
                    <a:pt x="167" y="284"/>
                  </a:lnTo>
                  <a:lnTo>
                    <a:pt x="166" y="284"/>
                  </a:lnTo>
                  <a:lnTo>
                    <a:pt x="166" y="283"/>
                  </a:lnTo>
                  <a:lnTo>
                    <a:pt x="165" y="283"/>
                  </a:lnTo>
                  <a:lnTo>
                    <a:pt x="164" y="283"/>
                  </a:lnTo>
                  <a:lnTo>
                    <a:pt x="163" y="283"/>
                  </a:lnTo>
                  <a:lnTo>
                    <a:pt x="162" y="283"/>
                  </a:lnTo>
                  <a:lnTo>
                    <a:pt x="161" y="283"/>
                  </a:lnTo>
                  <a:lnTo>
                    <a:pt x="160" y="283"/>
                  </a:lnTo>
                  <a:lnTo>
                    <a:pt x="159" y="282"/>
                  </a:lnTo>
                  <a:lnTo>
                    <a:pt x="158" y="282"/>
                  </a:lnTo>
                  <a:lnTo>
                    <a:pt x="157" y="282"/>
                  </a:lnTo>
                  <a:lnTo>
                    <a:pt x="156" y="282"/>
                  </a:lnTo>
                  <a:lnTo>
                    <a:pt x="155" y="281"/>
                  </a:lnTo>
                  <a:lnTo>
                    <a:pt x="155" y="280"/>
                  </a:lnTo>
                  <a:lnTo>
                    <a:pt x="154" y="280"/>
                  </a:lnTo>
                  <a:lnTo>
                    <a:pt x="153" y="280"/>
                  </a:lnTo>
                  <a:lnTo>
                    <a:pt x="152" y="280"/>
                  </a:lnTo>
                  <a:lnTo>
                    <a:pt x="151" y="280"/>
                  </a:lnTo>
                  <a:lnTo>
                    <a:pt x="150" y="280"/>
                  </a:lnTo>
                  <a:lnTo>
                    <a:pt x="149" y="281"/>
                  </a:lnTo>
                  <a:lnTo>
                    <a:pt x="148" y="281"/>
                  </a:lnTo>
                  <a:lnTo>
                    <a:pt x="148" y="282"/>
                  </a:lnTo>
                  <a:lnTo>
                    <a:pt x="147" y="282"/>
                  </a:lnTo>
                  <a:lnTo>
                    <a:pt x="147" y="283"/>
                  </a:lnTo>
                  <a:lnTo>
                    <a:pt x="146" y="284"/>
                  </a:lnTo>
                  <a:lnTo>
                    <a:pt x="146" y="285"/>
                  </a:lnTo>
                  <a:lnTo>
                    <a:pt x="145" y="285"/>
                  </a:lnTo>
                  <a:lnTo>
                    <a:pt x="145" y="286"/>
                  </a:lnTo>
                  <a:lnTo>
                    <a:pt x="144" y="286"/>
                  </a:lnTo>
                  <a:lnTo>
                    <a:pt x="144" y="287"/>
                  </a:lnTo>
                  <a:lnTo>
                    <a:pt x="143" y="287"/>
                  </a:lnTo>
                  <a:lnTo>
                    <a:pt x="143" y="288"/>
                  </a:lnTo>
                  <a:lnTo>
                    <a:pt x="142" y="288"/>
                  </a:lnTo>
                  <a:lnTo>
                    <a:pt x="142" y="289"/>
                  </a:lnTo>
                  <a:lnTo>
                    <a:pt x="141" y="289"/>
                  </a:lnTo>
                  <a:lnTo>
                    <a:pt x="140" y="289"/>
                  </a:lnTo>
                  <a:lnTo>
                    <a:pt x="140" y="288"/>
                  </a:lnTo>
                  <a:lnTo>
                    <a:pt x="140" y="287"/>
                  </a:lnTo>
                  <a:lnTo>
                    <a:pt x="140" y="286"/>
                  </a:lnTo>
                  <a:lnTo>
                    <a:pt x="141" y="285"/>
                  </a:lnTo>
                  <a:lnTo>
                    <a:pt x="141" y="284"/>
                  </a:lnTo>
                  <a:lnTo>
                    <a:pt x="140" y="284"/>
                  </a:lnTo>
                  <a:lnTo>
                    <a:pt x="140" y="283"/>
                  </a:lnTo>
                  <a:lnTo>
                    <a:pt x="140" y="282"/>
                  </a:lnTo>
                  <a:lnTo>
                    <a:pt x="139" y="282"/>
                  </a:lnTo>
                  <a:lnTo>
                    <a:pt x="138" y="282"/>
                  </a:lnTo>
                  <a:lnTo>
                    <a:pt x="137" y="283"/>
                  </a:lnTo>
                  <a:lnTo>
                    <a:pt x="136" y="283"/>
                  </a:lnTo>
                  <a:lnTo>
                    <a:pt x="135" y="283"/>
                  </a:lnTo>
                  <a:lnTo>
                    <a:pt x="134" y="284"/>
                  </a:lnTo>
                  <a:lnTo>
                    <a:pt x="133" y="284"/>
                  </a:lnTo>
                  <a:lnTo>
                    <a:pt x="132" y="284"/>
                  </a:lnTo>
                  <a:lnTo>
                    <a:pt x="131" y="285"/>
                  </a:lnTo>
                  <a:lnTo>
                    <a:pt x="130" y="285"/>
                  </a:lnTo>
                  <a:lnTo>
                    <a:pt x="129" y="285"/>
                  </a:lnTo>
                  <a:lnTo>
                    <a:pt x="128" y="285"/>
                  </a:lnTo>
                  <a:lnTo>
                    <a:pt x="127" y="285"/>
                  </a:lnTo>
                  <a:lnTo>
                    <a:pt x="126" y="285"/>
                  </a:lnTo>
                  <a:lnTo>
                    <a:pt x="125" y="284"/>
                  </a:lnTo>
                  <a:lnTo>
                    <a:pt x="124" y="284"/>
                  </a:lnTo>
                  <a:lnTo>
                    <a:pt x="123" y="284"/>
                  </a:lnTo>
                  <a:lnTo>
                    <a:pt x="123" y="283"/>
                  </a:lnTo>
                  <a:lnTo>
                    <a:pt x="122" y="283"/>
                  </a:lnTo>
                  <a:lnTo>
                    <a:pt x="121" y="283"/>
                  </a:lnTo>
                  <a:lnTo>
                    <a:pt x="121" y="282"/>
                  </a:lnTo>
                  <a:lnTo>
                    <a:pt x="120" y="283"/>
                  </a:lnTo>
                  <a:lnTo>
                    <a:pt x="119" y="284"/>
                  </a:lnTo>
                  <a:lnTo>
                    <a:pt x="118" y="284"/>
                  </a:lnTo>
                  <a:lnTo>
                    <a:pt x="117" y="284"/>
                  </a:lnTo>
                  <a:lnTo>
                    <a:pt x="116" y="283"/>
                  </a:lnTo>
                  <a:lnTo>
                    <a:pt x="115" y="283"/>
                  </a:lnTo>
                  <a:lnTo>
                    <a:pt x="115" y="284"/>
                  </a:lnTo>
                  <a:lnTo>
                    <a:pt x="114" y="284"/>
                  </a:lnTo>
                  <a:lnTo>
                    <a:pt x="114" y="283"/>
                  </a:lnTo>
                  <a:lnTo>
                    <a:pt x="113" y="282"/>
                  </a:lnTo>
                  <a:lnTo>
                    <a:pt x="112" y="281"/>
                  </a:lnTo>
                  <a:lnTo>
                    <a:pt x="111" y="281"/>
                  </a:lnTo>
                  <a:lnTo>
                    <a:pt x="110" y="281"/>
                  </a:lnTo>
                  <a:lnTo>
                    <a:pt x="109" y="281"/>
                  </a:lnTo>
                  <a:lnTo>
                    <a:pt x="108" y="280"/>
                  </a:lnTo>
                  <a:lnTo>
                    <a:pt x="107" y="280"/>
                  </a:lnTo>
                  <a:lnTo>
                    <a:pt x="107" y="279"/>
                  </a:lnTo>
                  <a:lnTo>
                    <a:pt x="107" y="278"/>
                  </a:lnTo>
                  <a:lnTo>
                    <a:pt x="107" y="277"/>
                  </a:lnTo>
                  <a:lnTo>
                    <a:pt x="107" y="276"/>
                  </a:lnTo>
                  <a:lnTo>
                    <a:pt x="106" y="277"/>
                  </a:lnTo>
                  <a:lnTo>
                    <a:pt x="105" y="277"/>
                  </a:lnTo>
                  <a:lnTo>
                    <a:pt x="104" y="277"/>
                  </a:lnTo>
                  <a:lnTo>
                    <a:pt x="103" y="277"/>
                  </a:lnTo>
                  <a:lnTo>
                    <a:pt x="103" y="276"/>
                  </a:lnTo>
                  <a:lnTo>
                    <a:pt x="102" y="276"/>
                  </a:lnTo>
                  <a:lnTo>
                    <a:pt x="101" y="276"/>
                  </a:lnTo>
                  <a:lnTo>
                    <a:pt x="100" y="276"/>
                  </a:lnTo>
                  <a:lnTo>
                    <a:pt x="99" y="276"/>
                  </a:lnTo>
                  <a:lnTo>
                    <a:pt x="99" y="275"/>
                  </a:lnTo>
                  <a:lnTo>
                    <a:pt x="99" y="274"/>
                  </a:lnTo>
                  <a:lnTo>
                    <a:pt x="98" y="275"/>
                  </a:lnTo>
                  <a:lnTo>
                    <a:pt x="98" y="274"/>
                  </a:lnTo>
                  <a:lnTo>
                    <a:pt x="98" y="273"/>
                  </a:lnTo>
                  <a:lnTo>
                    <a:pt x="98" y="272"/>
                  </a:lnTo>
                  <a:lnTo>
                    <a:pt x="98" y="271"/>
                  </a:lnTo>
                  <a:lnTo>
                    <a:pt x="98" y="270"/>
                  </a:lnTo>
                  <a:lnTo>
                    <a:pt x="97" y="270"/>
                  </a:lnTo>
                  <a:lnTo>
                    <a:pt x="96" y="270"/>
                  </a:lnTo>
                  <a:lnTo>
                    <a:pt x="95" y="270"/>
                  </a:lnTo>
                  <a:lnTo>
                    <a:pt x="95" y="271"/>
                  </a:lnTo>
                  <a:lnTo>
                    <a:pt x="94" y="271"/>
                  </a:lnTo>
                  <a:lnTo>
                    <a:pt x="93" y="272"/>
                  </a:lnTo>
                  <a:lnTo>
                    <a:pt x="92" y="272"/>
                  </a:lnTo>
                  <a:lnTo>
                    <a:pt x="91" y="272"/>
                  </a:lnTo>
                  <a:lnTo>
                    <a:pt x="91" y="271"/>
                  </a:lnTo>
                  <a:lnTo>
                    <a:pt x="91" y="270"/>
                  </a:lnTo>
                  <a:lnTo>
                    <a:pt x="91" y="269"/>
                  </a:lnTo>
                  <a:lnTo>
                    <a:pt x="90" y="269"/>
                  </a:lnTo>
                  <a:lnTo>
                    <a:pt x="90" y="268"/>
                  </a:lnTo>
                  <a:lnTo>
                    <a:pt x="89" y="267"/>
                  </a:lnTo>
                  <a:lnTo>
                    <a:pt x="88" y="266"/>
                  </a:lnTo>
                  <a:lnTo>
                    <a:pt x="87" y="265"/>
                  </a:lnTo>
                  <a:lnTo>
                    <a:pt x="86" y="265"/>
                  </a:lnTo>
                  <a:lnTo>
                    <a:pt x="85" y="265"/>
                  </a:lnTo>
                  <a:lnTo>
                    <a:pt x="84" y="263"/>
                  </a:lnTo>
                  <a:lnTo>
                    <a:pt x="83" y="263"/>
                  </a:lnTo>
                  <a:lnTo>
                    <a:pt x="83" y="262"/>
                  </a:lnTo>
                  <a:lnTo>
                    <a:pt x="82" y="262"/>
                  </a:lnTo>
                  <a:lnTo>
                    <a:pt x="81" y="261"/>
                  </a:lnTo>
                  <a:lnTo>
                    <a:pt x="80" y="261"/>
                  </a:lnTo>
                  <a:lnTo>
                    <a:pt x="79" y="261"/>
                  </a:lnTo>
                  <a:lnTo>
                    <a:pt x="78" y="261"/>
                  </a:lnTo>
                  <a:lnTo>
                    <a:pt x="77" y="260"/>
                  </a:lnTo>
                  <a:lnTo>
                    <a:pt x="76" y="260"/>
                  </a:lnTo>
                  <a:lnTo>
                    <a:pt x="75" y="260"/>
                  </a:lnTo>
                  <a:lnTo>
                    <a:pt x="74" y="260"/>
                  </a:lnTo>
                  <a:lnTo>
                    <a:pt x="73" y="260"/>
                  </a:lnTo>
                  <a:lnTo>
                    <a:pt x="73" y="259"/>
                  </a:lnTo>
                  <a:lnTo>
                    <a:pt x="72" y="259"/>
                  </a:lnTo>
                  <a:lnTo>
                    <a:pt x="72" y="260"/>
                  </a:lnTo>
                  <a:lnTo>
                    <a:pt x="72" y="261"/>
                  </a:lnTo>
                  <a:lnTo>
                    <a:pt x="71" y="261"/>
                  </a:lnTo>
                  <a:lnTo>
                    <a:pt x="71" y="262"/>
                  </a:lnTo>
                  <a:lnTo>
                    <a:pt x="70" y="262"/>
                  </a:lnTo>
                  <a:lnTo>
                    <a:pt x="70" y="261"/>
                  </a:lnTo>
                  <a:lnTo>
                    <a:pt x="69" y="261"/>
                  </a:lnTo>
                  <a:lnTo>
                    <a:pt x="69" y="26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699" name="Kazakhstan"/>
            <p:cNvGrpSpPr>
              <a:grpSpLocks noChangeAspect="1"/>
            </p:cNvGrpSpPr>
            <p:nvPr/>
          </p:nvGrpSpPr>
          <p:grpSpPr bwMode="auto">
            <a:xfrm>
              <a:off x="2292" y="876"/>
              <a:ext cx="384" cy="174"/>
              <a:chOff x="2292" y="876"/>
              <a:chExt cx="384" cy="174"/>
            </a:xfrm>
          </p:grpSpPr>
          <p:sp>
            <p:nvSpPr>
              <p:cNvPr id="21100" name="D506"/>
              <p:cNvSpPr>
                <a:spLocks noChangeAspect="1"/>
              </p:cNvSpPr>
              <p:nvPr/>
            </p:nvSpPr>
            <p:spPr bwMode="auto">
              <a:xfrm>
                <a:off x="2292" y="876"/>
                <a:ext cx="384" cy="174"/>
              </a:xfrm>
              <a:custGeom>
                <a:avLst/>
                <a:gdLst>
                  <a:gd name="T0" fmla="*/ 35 w 384"/>
                  <a:gd name="T1" fmla="*/ 102 h 174"/>
                  <a:gd name="T2" fmla="*/ 58 w 384"/>
                  <a:gd name="T3" fmla="*/ 104 h 174"/>
                  <a:gd name="T4" fmla="*/ 63 w 384"/>
                  <a:gd name="T5" fmla="*/ 123 h 174"/>
                  <a:gd name="T6" fmla="*/ 42 w 384"/>
                  <a:gd name="T7" fmla="*/ 131 h 174"/>
                  <a:gd name="T8" fmla="*/ 39 w 384"/>
                  <a:gd name="T9" fmla="*/ 139 h 174"/>
                  <a:gd name="T10" fmla="*/ 53 w 384"/>
                  <a:gd name="T11" fmla="*/ 154 h 174"/>
                  <a:gd name="T12" fmla="*/ 58 w 384"/>
                  <a:gd name="T13" fmla="*/ 156 h 174"/>
                  <a:gd name="T14" fmla="*/ 70 w 384"/>
                  <a:gd name="T15" fmla="*/ 155 h 174"/>
                  <a:gd name="T16" fmla="*/ 80 w 384"/>
                  <a:gd name="T17" fmla="*/ 161 h 174"/>
                  <a:gd name="T18" fmla="*/ 109 w 384"/>
                  <a:gd name="T19" fmla="*/ 120 h 174"/>
                  <a:gd name="T20" fmla="*/ 116 w 384"/>
                  <a:gd name="T21" fmla="*/ 112 h 174"/>
                  <a:gd name="T22" fmla="*/ 126 w 384"/>
                  <a:gd name="T23" fmla="*/ 107 h 174"/>
                  <a:gd name="T24" fmla="*/ 133 w 384"/>
                  <a:gd name="T25" fmla="*/ 111 h 174"/>
                  <a:gd name="T26" fmla="*/ 138 w 384"/>
                  <a:gd name="T27" fmla="*/ 126 h 174"/>
                  <a:gd name="T28" fmla="*/ 133 w 384"/>
                  <a:gd name="T29" fmla="*/ 135 h 174"/>
                  <a:gd name="T30" fmla="*/ 154 w 384"/>
                  <a:gd name="T31" fmla="*/ 143 h 174"/>
                  <a:gd name="T32" fmla="*/ 183 w 384"/>
                  <a:gd name="T33" fmla="*/ 150 h 174"/>
                  <a:gd name="T34" fmla="*/ 194 w 384"/>
                  <a:gd name="T35" fmla="*/ 174 h 174"/>
                  <a:gd name="T36" fmla="*/ 220 w 384"/>
                  <a:gd name="T37" fmla="*/ 161 h 174"/>
                  <a:gd name="T38" fmla="*/ 231 w 384"/>
                  <a:gd name="T39" fmla="*/ 153 h 174"/>
                  <a:gd name="T40" fmla="*/ 249 w 384"/>
                  <a:gd name="T41" fmla="*/ 155 h 174"/>
                  <a:gd name="T42" fmla="*/ 255 w 384"/>
                  <a:gd name="T43" fmla="*/ 147 h 174"/>
                  <a:gd name="T44" fmla="*/ 268 w 384"/>
                  <a:gd name="T45" fmla="*/ 151 h 174"/>
                  <a:gd name="T46" fmla="*/ 286 w 384"/>
                  <a:gd name="T47" fmla="*/ 149 h 174"/>
                  <a:gd name="T48" fmla="*/ 303 w 384"/>
                  <a:gd name="T49" fmla="*/ 155 h 174"/>
                  <a:gd name="T50" fmla="*/ 316 w 384"/>
                  <a:gd name="T51" fmla="*/ 145 h 174"/>
                  <a:gd name="T52" fmla="*/ 328 w 384"/>
                  <a:gd name="T53" fmla="*/ 124 h 174"/>
                  <a:gd name="T54" fmla="*/ 338 w 384"/>
                  <a:gd name="T55" fmla="*/ 105 h 174"/>
                  <a:gd name="T56" fmla="*/ 357 w 384"/>
                  <a:gd name="T57" fmla="*/ 103 h 174"/>
                  <a:gd name="T58" fmla="*/ 372 w 384"/>
                  <a:gd name="T59" fmla="*/ 82 h 174"/>
                  <a:gd name="T60" fmla="*/ 366 w 384"/>
                  <a:gd name="T61" fmla="*/ 74 h 174"/>
                  <a:gd name="T62" fmla="*/ 352 w 384"/>
                  <a:gd name="T63" fmla="*/ 63 h 174"/>
                  <a:gd name="T64" fmla="*/ 331 w 384"/>
                  <a:gd name="T65" fmla="*/ 58 h 174"/>
                  <a:gd name="T66" fmla="*/ 317 w 384"/>
                  <a:gd name="T67" fmla="*/ 56 h 174"/>
                  <a:gd name="T68" fmla="*/ 285 w 384"/>
                  <a:gd name="T69" fmla="*/ 21 h 174"/>
                  <a:gd name="T70" fmla="*/ 264 w 384"/>
                  <a:gd name="T71" fmla="*/ 20 h 174"/>
                  <a:gd name="T72" fmla="*/ 251 w 384"/>
                  <a:gd name="T73" fmla="*/ 24 h 174"/>
                  <a:gd name="T74" fmla="*/ 253 w 384"/>
                  <a:gd name="T75" fmla="*/ 17 h 174"/>
                  <a:gd name="T76" fmla="*/ 245 w 384"/>
                  <a:gd name="T77" fmla="*/ 19 h 174"/>
                  <a:gd name="T78" fmla="*/ 238 w 384"/>
                  <a:gd name="T79" fmla="*/ 14 h 174"/>
                  <a:gd name="T80" fmla="*/ 232 w 384"/>
                  <a:gd name="T81" fmla="*/ 12 h 174"/>
                  <a:gd name="T82" fmla="*/ 220 w 384"/>
                  <a:gd name="T83" fmla="*/ 3 h 174"/>
                  <a:gd name="T84" fmla="*/ 181 w 384"/>
                  <a:gd name="T85" fmla="*/ 10 h 174"/>
                  <a:gd name="T86" fmla="*/ 158 w 384"/>
                  <a:gd name="T87" fmla="*/ 16 h 174"/>
                  <a:gd name="T88" fmla="*/ 143 w 384"/>
                  <a:gd name="T89" fmla="*/ 18 h 174"/>
                  <a:gd name="T90" fmla="*/ 138 w 384"/>
                  <a:gd name="T91" fmla="*/ 26 h 174"/>
                  <a:gd name="T92" fmla="*/ 133 w 384"/>
                  <a:gd name="T93" fmla="*/ 35 h 174"/>
                  <a:gd name="T94" fmla="*/ 129 w 384"/>
                  <a:gd name="T95" fmla="*/ 42 h 174"/>
                  <a:gd name="T96" fmla="*/ 135 w 384"/>
                  <a:gd name="T97" fmla="*/ 48 h 174"/>
                  <a:gd name="T98" fmla="*/ 137 w 384"/>
                  <a:gd name="T99" fmla="*/ 59 h 174"/>
                  <a:gd name="T100" fmla="*/ 124 w 384"/>
                  <a:gd name="T101" fmla="*/ 62 h 174"/>
                  <a:gd name="T102" fmla="*/ 109 w 384"/>
                  <a:gd name="T103" fmla="*/ 54 h 174"/>
                  <a:gd name="T104" fmla="*/ 101 w 384"/>
                  <a:gd name="T105" fmla="*/ 57 h 174"/>
                  <a:gd name="T106" fmla="*/ 85 w 384"/>
                  <a:gd name="T107" fmla="*/ 60 h 174"/>
                  <a:gd name="T108" fmla="*/ 77 w 384"/>
                  <a:gd name="T109" fmla="*/ 61 h 174"/>
                  <a:gd name="T110" fmla="*/ 71 w 384"/>
                  <a:gd name="T111" fmla="*/ 54 h 174"/>
                  <a:gd name="T112" fmla="*/ 56 w 384"/>
                  <a:gd name="T113" fmla="*/ 49 h 174"/>
                  <a:gd name="T114" fmla="*/ 43 w 384"/>
                  <a:gd name="T115" fmla="*/ 47 h 174"/>
                  <a:gd name="T116" fmla="*/ 22 w 384"/>
                  <a:gd name="T117" fmla="*/ 67 h 174"/>
                  <a:gd name="T118" fmla="*/ 5 w 384"/>
                  <a:gd name="T119" fmla="*/ 70 h 174"/>
                  <a:gd name="T120" fmla="*/ 0 w 384"/>
                  <a:gd name="T121" fmla="*/ 87 h 174"/>
                  <a:gd name="T122" fmla="*/ 8 w 384"/>
                  <a:gd name="T123" fmla="*/ 95 h 174"/>
                  <a:gd name="T124" fmla="*/ 23 w 384"/>
                  <a:gd name="T125" fmla="*/ 107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4"/>
                  <a:gd name="T190" fmla="*/ 0 h 174"/>
                  <a:gd name="T191" fmla="*/ 384 w 384"/>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4" h="174">
                    <a:moveTo>
                      <a:pt x="24" y="109"/>
                    </a:moveTo>
                    <a:lnTo>
                      <a:pt x="25" y="108"/>
                    </a:lnTo>
                    <a:lnTo>
                      <a:pt x="26" y="107"/>
                    </a:lnTo>
                    <a:lnTo>
                      <a:pt x="26" y="106"/>
                    </a:lnTo>
                    <a:lnTo>
                      <a:pt x="27" y="106"/>
                    </a:lnTo>
                    <a:lnTo>
                      <a:pt x="29" y="106"/>
                    </a:lnTo>
                    <a:lnTo>
                      <a:pt x="30" y="105"/>
                    </a:lnTo>
                    <a:lnTo>
                      <a:pt x="32" y="104"/>
                    </a:lnTo>
                    <a:lnTo>
                      <a:pt x="34" y="104"/>
                    </a:lnTo>
                    <a:lnTo>
                      <a:pt x="35" y="102"/>
                    </a:lnTo>
                    <a:lnTo>
                      <a:pt x="36" y="101"/>
                    </a:lnTo>
                    <a:lnTo>
                      <a:pt x="39" y="101"/>
                    </a:lnTo>
                    <a:lnTo>
                      <a:pt x="41" y="102"/>
                    </a:lnTo>
                    <a:lnTo>
                      <a:pt x="44" y="104"/>
                    </a:lnTo>
                    <a:lnTo>
                      <a:pt x="46" y="104"/>
                    </a:lnTo>
                    <a:lnTo>
                      <a:pt x="48" y="104"/>
                    </a:lnTo>
                    <a:lnTo>
                      <a:pt x="50" y="104"/>
                    </a:lnTo>
                    <a:lnTo>
                      <a:pt x="53" y="102"/>
                    </a:lnTo>
                    <a:lnTo>
                      <a:pt x="56" y="103"/>
                    </a:lnTo>
                    <a:lnTo>
                      <a:pt x="58" y="104"/>
                    </a:lnTo>
                    <a:lnTo>
                      <a:pt x="61" y="107"/>
                    </a:lnTo>
                    <a:lnTo>
                      <a:pt x="61" y="110"/>
                    </a:lnTo>
                    <a:lnTo>
                      <a:pt x="60" y="112"/>
                    </a:lnTo>
                    <a:lnTo>
                      <a:pt x="60" y="114"/>
                    </a:lnTo>
                    <a:lnTo>
                      <a:pt x="59" y="116"/>
                    </a:lnTo>
                    <a:lnTo>
                      <a:pt x="59" y="118"/>
                    </a:lnTo>
                    <a:lnTo>
                      <a:pt x="61" y="119"/>
                    </a:lnTo>
                    <a:lnTo>
                      <a:pt x="65" y="121"/>
                    </a:lnTo>
                    <a:lnTo>
                      <a:pt x="66" y="122"/>
                    </a:lnTo>
                    <a:lnTo>
                      <a:pt x="63" y="123"/>
                    </a:lnTo>
                    <a:lnTo>
                      <a:pt x="60" y="123"/>
                    </a:lnTo>
                    <a:lnTo>
                      <a:pt x="58" y="123"/>
                    </a:lnTo>
                    <a:lnTo>
                      <a:pt x="57" y="124"/>
                    </a:lnTo>
                    <a:lnTo>
                      <a:pt x="54" y="124"/>
                    </a:lnTo>
                    <a:lnTo>
                      <a:pt x="51" y="123"/>
                    </a:lnTo>
                    <a:lnTo>
                      <a:pt x="48" y="123"/>
                    </a:lnTo>
                    <a:lnTo>
                      <a:pt x="45" y="123"/>
                    </a:lnTo>
                    <a:lnTo>
                      <a:pt x="43" y="124"/>
                    </a:lnTo>
                    <a:lnTo>
                      <a:pt x="41" y="127"/>
                    </a:lnTo>
                    <a:lnTo>
                      <a:pt x="42" y="131"/>
                    </a:lnTo>
                    <a:lnTo>
                      <a:pt x="41" y="132"/>
                    </a:lnTo>
                    <a:lnTo>
                      <a:pt x="39" y="132"/>
                    </a:lnTo>
                    <a:lnTo>
                      <a:pt x="36" y="131"/>
                    </a:lnTo>
                    <a:lnTo>
                      <a:pt x="34" y="131"/>
                    </a:lnTo>
                    <a:lnTo>
                      <a:pt x="32" y="131"/>
                    </a:lnTo>
                    <a:lnTo>
                      <a:pt x="32" y="132"/>
                    </a:lnTo>
                    <a:lnTo>
                      <a:pt x="33" y="134"/>
                    </a:lnTo>
                    <a:lnTo>
                      <a:pt x="36" y="135"/>
                    </a:lnTo>
                    <a:lnTo>
                      <a:pt x="37" y="136"/>
                    </a:lnTo>
                    <a:lnTo>
                      <a:pt x="39" y="139"/>
                    </a:lnTo>
                    <a:lnTo>
                      <a:pt x="40" y="141"/>
                    </a:lnTo>
                    <a:lnTo>
                      <a:pt x="40" y="145"/>
                    </a:lnTo>
                    <a:lnTo>
                      <a:pt x="41" y="147"/>
                    </a:lnTo>
                    <a:lnTo>
                      <a:pt x="45" y="147"/>
                    </a:lnTo>
                    <a:lnTo>
                      <a:pt x="46" y="148"/>
                    </a:lnTo>
                    <a:lnTo>
                      <a:pt x="47" y="149"/>
                    </a:lnTo>
                    <a:lnTo>
                      <a:pt x="49" y="150"/>
                    </a:lnTo>
                    <a:lnTo>
                      <a:pt x="52" y="151"/>
                    </a:lnTo>
                    <a:lnTo>
                      <a:pt x="53" y="152"/>
                    </a:lnTo>
                    <a:lnTo>
                      <a:pt x="53" y="154"/>
                    </a:lnTo>
                    <a:lnTo>
                      <a:pt x="52" y="156"/>
                    </a:lnTo>
                    <a:lnTo>
                      <a:pt x="51" y="159"/>
                    </a:lnTo>
                    <a:lnTo>
                      <a:pt x="52" y="162"/>
                    </a:lnTo>
                    <a:lnTo>
                      <a:pt x="53" y="162"/>
                    </a:lnTo>
                    <a:lnTo>
                      <a:pt x="54" y="161"/>
                    </a:lnTo>
                    <a:lnTo>
                      <a:pt x="55" y="160"/>
                    </a:lnTo>
                    <a:lnTo>
                      <a:pt x="56" y="159"/>
                    </a:lnTo>
                    <a:lnTo>
                      <a:pt x="57" y="158"/>
                    </a:lnTo>
                    <a:lnTo>
                      <a:pt x="58" y="157"/>
                    </a:lnTo>
                    <a:lnTo>
                      <a:pt x="58" y="156"/>
                    </a:lnTo>
                    <a:lnTo>
                      <a:pt x="59" y="155"/>
                    </a:lnTo>
                    <a:lnTo>
                      <a:pt x="61" y="155"/>
                    </a:lnTo>
                    <a:lnTo>
                      <a:pt x="63" y="154"/>
                    </a:lnTo>
                    <a:lnTo>
                      <a:pt x="64" y="154"/>
                    </a:lnTo>
                    <a:lnTo>
                      <a:pt x="65" y="154"/>
                    </a:lnTo>
                    <a:lnTo>
                      <a:pt x="66" y="154"/>
                    </a:lnTo>
                    <a:lnTo>
                      <a:pt x="67" y="154"/>
                    </a:lnTo>
                    <a:lnTo>
                      <a:pt x="68" y="154"/>
                    </a:lnTo>
                    <a:lnTo>
                      <a:pt x="69" y="154"/>
                    </a:lnTo>
                    <a:lnTo>
                      <a:pt x="70" y="155"/>
                    </a:lnTo>
                    <a:lnTo>
                      <a:pt x="71" y="155"/>
                    </a:lnTo>
                    <a:lnTo>
                      <a:pt x="72" y="155"/>
                    </a:lnTo>
                    <a:lnTo>
                      <a:pt x="73" y="156"/>
                    </a:lnTo>
                    <a:lnTo>
                      <a:pt x="74" y="157"/>
                    </a:lnTo>
                    <a:lnTo>
                      <a:pt x="75" y="157"/>
                    </a:lnTo>
                    <a:lnTo>
                      <a:pt x="76" y="158"/>
                    </a:lnTo>
                    <a:lnTo>
                      <a:pt x="77" y="159"/>
                    </a:lnTo>
                    <a:lnTo>
                      <a:pt x="78" y="159"/>
                    </a:lnTo>
                    <a:lnTo>
                      <a:pt x="79" y="161"/>
                    </a:lnTo>
                    <a:lnTo>
                      <a:pt x="80" y="161"/>
                    </a:lnTo>
                    <a:lnTo>
                      <a:pt x="81" y="162"/>
                    </a:lnTo>
                    <a:lnTo>
                      <a:pt x="82" y="163"/>
                    </a:lnTo>
                    <a:lnTo>
                      <a:pt x="83" y="164"/>
                    </a:lnTo>
                    <a:lnTo>
                      <a:pt x="84" y="165"/>
                    </a:lnTo>
                    <a:lnTo>
                      <a:pt x="85" y="166"/>
                    </a:lnTo>
                    <a:lnTo>
                      <a:pt x="86" y="167"/>
                    </a:lnTo>
                    <a:lnTo>
                      <a:pt x="86" y="168"/>
                    </a:lnTo>
                    <a:lnTo>
                      <a:pt x="87" y="168"/>
                    </a:lnTo>
                    <a:lnTo>
                      <a:pt x="85" y="124"/>
                    </a:lnTo>
                    <a:lnTo>
                      <a:pt x="109" y="120"/>
                    </a:lnTo>
                    <a:lnTo>
                      <a:pt x="110" y="117"/>
                    </a:lnTo>
                    <a:lnTo>
                      <a:pt x="111" y="116"/>
                    </a:lnTo>
                    <a:lnTo>
                      <a:pt x="112" y="114"/>
                    </a:lnTo>
                    <a:lnTo>
                      <a:pt x="113" y="114"/>
                    </a:lnTo>
                    <a:lnTo>
                      <a:pt x="114" y="115"/>
                    </a:lnTo>
                    <a:lnTo>
                      <a:pt x="114" y="117"/>
                    </a:lnTo>
                    <a:lnTo>
                      <a:pt x="116" y="117"/>
                    </a:lnTo>
                    <a:lnTo>
                      <a:pt x="116" y="116"/>
                    </a:lnTo>
                    <a:lnTo>
                      <a:pt x="116" y="114"/>
                    </a:lnTo>
                    <a:lnTo>
                      <a:pt x="116" y="112"/>
                    </a:lnTo>
                    <a:lnTo>
                      <a:pt x="117" y="112"/>
                    </a:lnTo>
                    <a:lnTo>
                      <a:pt x="118" y="113"/>
                    </a:lnTo>
                    <a:lnTo>
                      <a:pt x="120" y="114"/>
                    </a:lnTo>
                    <a:lnTo>
                      <a:pt x="121" y="113"/>
                    </a:lnTo>
                    <a:lnTo>
                      <a:pt x="121" y="111"/>
                    </a:lnTo>
                    <a:lnTo>
                      <a:pt x="121" y="108"/>
                    </a:lnTo>
                    <a:lnTo>
                      <a:pt x="122" y="108"/>
                    </a:lnTo>
                    <a:lnTo>
                      <a:pt x="124" y="108"/>
                    </a:lnTo>
                    <a:lnTo>
                      <a:pt x="125" y="108"/>
                    </a:lnTo>
                    <a:lnTo>
                      <a:pt x="126" y="107"/>
                    </a:lnTo>
                    <a:lnTo>
                      <a:pt x="127" y="107"/>
                    </a:lnTo>
                    <a:lnTo>
                      <a:pt x="129" y="108"/>
                    </a:lnTo>
                    <a:lnTo>
                      <a:pt x="130" y="109"/>
                    </a:lnTo>
                    <a:lnTo>
                      <a:pt x="131" y="108"/>
                    </a:lnTo>
                    <a:lnTo>
                      <a:pt x="132" y="107"/>
                    </a:lnTo>
                    <a:lnTo>
                      <a:pt x="133" y="106"/>
                    </a:lnTo>
                    <a:lnTo>
                      <a:pt x="134" y="107"/>
                    </a:lnTo>
                    <a:lnTo>
                      <a:pt x="135" y="108"/>
                    </a:lnTo>
                    <a:lnTo>
                      <a:pt x="134" y="109"/>
                    </a:lnTo>
                    <a:lnTo>
                      <a:pt x="133" y="111"/>
                    </a:lnTo>
                    <a:lnTo>
                      <a:pt x="131" y="113"/>
                    </a:lnTo>
                    <a:lnTo>
                      <a:pt x="130" y="115"/>
                    </a:lnTo>
                    <a:lnTo>
                      <a:pt x="130" y="117"/>
                    </a:lnTo>
                    <a:lnTo>
                      <a:pt x="130" y="118"/>
                    </a:lnTo>
                    <a:lnTo>
                      <a:pt x="131" y="119"/>
                    </a:lnTo>
                    <a:lnTo>
                      <a:pt x="133" y="121"/>
                    </a:lnTo>
                    <a:lnTo>
                      <a:pt x="134" y="123"/>
                    </a:lnTo>
                    <a:lnTo>
                      <a:pt x="135" y="125"/>
                    </a:lnTo>
                    <a:lnTo>
                      <a:pt x="136" y="126"/>
                    </a:lnTo>
                    <a:lnTo>
                      <a:pt x="138" y="126"/>
                    </a:lnTo>
                    <a:lnTo>
                      <a:pt x="137" y="126"/>
                    </a:lnTo>
                    <a:lnTo>
                      <a:pt x="136" y="127"/>
                    </a:lnTo>
                    <a:lnTo>
                      <a:pt x="135" y="128"/>
                    </a:lnTo>
                    <a:lnTo>
                      <a:pt x="134" y="129"/>
                    </a:lnTo>
                    <a:lnTo>
                      <a:pt x="132" y="129"/>
                    </a:lnTo>
                    <a:lnTo>
                      <a:pt x="132" y="130"/>
                    </a:lnTo>
                    <a:lnTo>
                      <a:pt x="132" y="131"/>
                    </a:lnTo>
                    <a:lnTo>
                      <a:pt x="131" y="133"/>
                    </a:lnTo>
                    <a:lnTo>
                      <a:pt x="131" y="135"/>
                    </a:lnTo>
                    <a:lnTo>
                      <a:pt x="133" y="135"/>
                    </a:lnTo>
                    <a:lnTo>
                      <a:pt x="135" y="138"/>
                    </a:lnTo>
                    <a:lnTo>
                      <a:pt x="137" y="140"/>
                    </a:lnTo>
                    <a:lnTo>
                      <a:pt x="140" y="142"/>
                    </a:lnTo>
                    <a:lnTo>
                      <a:pt x="141" y="144"/>
                    </a:lnTo>
                    <a:lnTo>
                      <a:pt x="143" y="145"/>
                    </a:lnTo>
                    <a:lnTo>
                      <a:pt x="145" y="146"/>
                    </a:lnTo>
                    <a:lnTo>
                      <a:pt x="147" y="145"/>
                    </a:lnTo>
                    <a:lnTo>
                      <a:pt x="149" y="145"/>
                    </a:lnTo>
                    <a:lnTo>
                      <a:pt x="152" y="143"/>
                    </a:lnTo>
                    <a:lnTo>
                      <a:pt x="154" y="143"/>
                    </a:lnTo>
                    <a:lnTo>
                      <a:pt x="159" y="143"/>
                    </a:lnTo>
                    <a:lnTo>
                      <a:pt x="166" y="143"/>
                    </a:lnTo>
                    <a:lnTo>
                      <a:pt x="168" y="143"/>
                    </a:lnTo>
                    <a:lnTo>
                      <a:pt x="172" y="144"/>
                    </a:lnTo>
                    <a:lnTo>
                      <a:pt x="173" y="145"/>
                    </a:lnTo>
                    <a:lnTo>
                      <a:pt x="175" y="148"/>
                    </a:lnTo>
                    <a:lnTo>
                      <a:pt x="178" y="150"/>
                    </a:lnTo>
                    <a:lnTo>
                      <a:pt x="180" y="150"/>
                    </a:lnTo>
                    <a:lnTo>
                      <a:pt x="182" y="150"/>
                    </a:lnTo>
                    <a:lnTo>
                      <a:pt x="183" y="150"/>
                    </a:lnTo>
                    <a:lnTo>
                      <a:pt x="183" y="153"/>
                    </a:lnTo>
                    <a:lnTo>
                      <a:pt x="183" y="157"/>
                    </a:lnTo>
                    <a:lnTo>
                      <a:pt x="182" y="160"/>
                    </a:lnTo>
                    <a:lnTo>
                      <a:pt x="180" y="162"/>
                    </a:lnTo>
                    <a:lnTo>
                      <a:pt x="180" y="166"/>
                    </a:lnTo>
                    <a:lnTo>
                      <a:pt x="182" y="170"/>
                    </a:lnTo>
                    <a:lnTo>
                      <a:pt x="185" y="173"/>
                    </a:lnTo>
                    <a:lnTo>
                      <a:pt x="189" y="174"/>
                    </a:lnTo>
                    <a:lnTo>
                      <a:pt x="191" y="174"/>
                    </a:lnTo>
                    <a:lnTo>
                      <a:pt x="194" y="174"/>
                    </a:lnTo>
                    <a:lnTo>
                      <a:pt x="199" y="173"/>
                    </a:lnTo>
                    <a:lnTo>
                      <a:pt x="200" y="173"/>
                    </a:lnTo>
                    <a:lnTo>
                      <a:pt x="202" y="171"/>
                    </a:lnTo>
                    <a:lnTo>
                      <a:pt x="204" y="169"/>
                    </a:lnTo>
                    <a:lnTo>
                      <a:pt x="206" y="168"/>
                    </a:lnTo>
                    <a:lnTo>
                      <a:pt x="210" y="167"/>
                    </a:lnTo>
                    <a:lnTo>
                      <a:pt x="214" y="165"/>
                    </a:lnTo>
                    <a:lnTo>
                      <a:pt x="216" y="163"/>
                    </a:lnTo>
                    <a:lnTo>
                      <a:pt x="218" y="162"/>
                    </a:lnTo>
                    <a:lnTo>
                      <a:pt x="220" y="161"/>
                    </a:lnTo>
                    <a:lnTo>
                      <a:pt x="222" y="159"/>
                    </a:lnTo>
                    <a:lnTo>
                      <a:pt x="224" y="157"/>
                    </a:lnTo>
                    <a:lnTo>
                      <a:pt x="225" y="154"/>
                    </a:lnTo>
                    <a:lnTo>
                      <a:pt x="226" y="154"/>
                    </a:lnTo>
                    <a:lnTo>
                      <a:pt x="227" y="153"/>
                    </a:lnTo>
                    <a:lnTo>
                      <a:pt x="227" y="152"/>
                    </a:lnTo>
                    <a:lnTo>
                      <a:pt x="228" y="152"/>
                    </a:lnTo>
                    <a:lnTo>
                      <a:pt x="229" y="152"/>
                    </a:lnTo>
                    <a:lnTo>
                      <a:pt x="230" y="152"/>
                    </a:lnTo>
                    <a:lnTo>
                      <a:pt x="231" y="153"/>
                    </a:lnTo>
                    <a:lnTo>
                      <a:pt x="233" y="153"/>
                    </a:lnTo>
                    <a:lnTo>
                      <a:pt x="237" y="153"/>
                    </a:lnTo>
                    <a:lnTo>
                      <a:pt x="239" y="153"/>
                    </a:lnTo>
                    <a:lnTo>
                      <a:pt x="243" y="153"/>
                    </a:lnTo>
                    <a:lnTo>
                      <a:pt x="244" y="153"/>
                    </a:lnTo>
                    <a:lnTo>
                      <a:pt x="245" y="154"/>
                    </a:lnTo>
                    <a:lnTo>
                      <a:pt x="245" y="155"/>
                    </a:lnTo>
                    <a:lnTo>
                      <a:pt x="246" y="155"/>
                    </a:lnTo>
                    <a:lnTo>
                      <a:pt x="247" y="156"/>
                    </a:lnTo>
                    <a:lnTo>
                      <a:pt x="249" y="155"/>
                    </a:lnTo>
                    <a:lnTo>
                      <a:pt x="250" y="154"/>
                    </a:lnTo>
                    <a:lnTo>
                      <a:pt x="251" y="153"/>
                    </a:lnTo>
                    <a:lnTo>
                      <a:pt x="251" y="151"/>
                    </a:lnTo>
                    <a:lnTo>
                      <a:pt x="250" y="150"/>
                    </a:lnTo>
                    <a:lnTo>
                      <a:pt x="250" y="149"/>
                    </a:lnTo>
                    <a:lnTo>
                      <a:pt x="250" y="148"/>
                    </a:lnTo>
                    <a:lnTo>
                      <a:pt x="251" y="147"/>
                    </a:lnTo>
                    <a:lnTo>
                      <a:pt x="252" y="146"/>
                    </a:lnTo>
                    <a:lnTo>
                      <a:pt x="254" y="146"/>
                    </a:lnTo>
                    <a:lnTo>
                      <a:pt x="255" y="147"/>
                    </a:lnTo>
                    <a:lnTo>
                      <a:pt x="258" y="148"/>
                    </a:lnTo>
                    <a:lnTo>
                      <a:pt x="259" y="149"/>
                    </a:lnTo>
                    <a:lnTo>
                      <a:pt x="260" y="149"/>
                    </a:lnTo>
                    <a:lnTo>
                      <a:pt x="261" y="149"/>
                    </a:lnTo>
                    <a:lnTo>
                      <a:pt x="262" y="149"/>
                    </a:lnTo>
                    <a:lnTo>
                      <a:pt x="263" y="149"/>
                    </a:lnTo>
                    <a:lnTo>
                      <a:pt x="265" y="150"/>
                    </a:lnTo>
                    <a:lnTo>
                      <a:pt x="266" y="151"/>
                    </a:lnTo>
                    <a:lnTo>
                      <a:pt x="267" y="151"/>
                    </a:lnTo>
                    <a:lnTo>
                      <a:pt x="268" y="151"/>
                    </a:lnTo>
                    <a:lnTo>
                      <a:pt x="269" y="151"/>
                    </a:lnTo>
                    <a:lnTo>
                      <a:pt x="270" y="150"/>
                    </a:lnTo>
                    <a:lnTo>
                      <a:pt x="274" y="150"/>
                    </a:lnTo>
                    <a:lnTo>
                      <a:pt x="277" y="149"/>
                    </a:lnTo>
                    <a:lnTo>
                      <a:pt x="278" y="149"/>
                    </a:lnTo>
                    <a:lnTo>
                      <a:pt x="279" y="149"/>
                    </a:lnTo>
                    <a:lnTo>
                      <a:pt x="280" y="148"/>
                    </a:lnTo>
                    <a:lnTo>
                      <a:pt x="282" y="149"/>
                    </a:lnTo>
                    <a:lnTo>
                      <a:pt x="284" y="149"/>
                    </a:lnTo>
                    <a:lnTo>
                      <a:pt x="286" y="149"/>
                    </a:lnTo>
                    <a:lnTo>
                      <a:pt x="288" y="150"/>
                    </a:lnTo>
                    <a:lnTo>
                      <a:pt x="290" y="149"/>
                    </a:lnTo>
                    <a:lnTo>
                      <a:pt x="294" y="149"/>
                    </a:lnTo>
                    <a:lnTo>
                      <a:pt x="296" y="149"/>
                    </a:lnTo>
                    <a:lnTo>
                      <a:pt x="299" y="150"/>
                    </a:lnTo>
                    <a:lnTo>
                      <a:pt x="300" y="151"/>
                    </a:lnTo>
                    <a:lnTo>
                      <a:pt x="301" y="152"/>
                    </a:lnTo>
                    <a:lnTo>
                      <a:pt x="302" y="153"/>
                    </a:lnTo>
                    <a:lnTo>
                      <a:pt x="302" y="154"/>
                    </a:lnTo>
                    <a:lnTo>
                      <a:pt x="303" y="155"/>
                    </a:lnTo>
                    <a:lnTo>
                      <a:pt x="303" y="156"/>
                    </a:lnTo>
                    <a:lnTo>
                      <a:pt x="304" y="156"/>
                    </a:lnTo>
                    <a:lnTo>
                      <a:pt x="306" y="156"/>
                    </a:lnTo>
                    <a:lnTo>
                      <a:pt x="311" y="156"/>
                    </a:lnTo>
                    <a:lnTo>
                      <a:pt x="311" y="157"/>
                    </a:lnTo>
                    <a:lnTo>
                      <a:pt x="310" y="153"/>
                    </a:lnTo>
                    <a:lnTo>
                      <a:pt x="310" y="152"/>
                    </a:lnTo>
                    <a:lnTo>
                      <a:pt x="312" y="151"/>
                    </a:lnTo>
                    <a:lnTo>
                      <a:pt x="314" y="149"/>
                    </a:lnTo>
                    <a:lnTo>
                      <a:pt x="316" y="145"/>
                    </a:lnTo>
                    <a:lnTo>
                      <a:pt x="314" y="141"/>
                    </a:lnTo>
                    <a:lnTo>
                      <a:pt x="313" y="138"/>
                    </a:lnTo>
                    <a:lnTo>
                      <a:pt x="312" y="133"/>
                    </a:lnTo>
                    <a:lnTo>
                      <a:pt x="312" y="129"/>
                    </a:lnTo>
                    <a:lnTo>
                      <a:pt x="310" y="128"/>
                    </a:lnTo>
                    <a:lnTo>
                      <a:pt x="309" y="128"/>
                    </a:lnTo>
                    <a:lnTo>
                      <a:pt x="310" y="127"/>
                    </a:lnTo>
                    <a:lnTo>
                      <a:pt x="323" y="124"/>
                    </a:lnTo>
                    <a:lnTo>
                      <a:pt x="325" y="123"/>
                    </a:lnTo>
                    <a:lnTo>
                      <a:pt x="328" y="124"/>
                    </a:lnTo>
                    <a:lnTo>
                      <a:pt x="329" y="125"/>
                    </a:lnTo>
                    <a:lnTo>
                      <a:pt x="331" y="126"/>
                    </a:lnTo>
                    <a:lnTo>
                      <a:pt x="333" y="125"/>
                    </a:lnTo>
                    <a:lnTo>
                      <a:pt x="334" y="123"/>
                    </a:lnTo>
                    <a:lnTo>
                      <a:pt x="332" y="120"/>
                    </a:lnTo>
                    <a:lnTo>
                      <a:pt x="331" y="119"/>
                    </a:lnTo>
                    <a:lnTo>
                      <a:pt x="330" y="118"/>
                    </a:lnTo>
                    <a:lnTo>
                      <a:pt x="332" y="115"/>
                    </a:lnTo>
                    <a:lnTo>
                      <a:pt x="336" y="108"/>
                    </a:lnTo>
                    <a:lnTo>
                      <a:pt x="338" y="105"/>
                    </a:lnTo>
                    <a:lnTo>
                      <a:pt x="340" y="102"/>
                    </a:lnTo>
                    <a:lnTo>
                      <a:pt x="342" y="101"/>
                    </a:lnTo>
                    <a:lnTo>
                      <a:pt x="345" y="102"/>
                    </a:lnTo>
                    <a:lnTo>
                      <a:pt x="347" y="103"/>
                    </a:lnTo>
                    <a:lnTo>
                      <a:pt x="349" y="102"/>
                    </a:lnTo>
                    <a:lnTo>
                      <a:pt x="352" y="102"/>
                    </a:lnTo>
                    <a:lnTo>
                      <a:pt x="354" y="103"/>
                    </a:lnTo>
                    <a:lnTo>
                      <a:pt x="354" y="104"/>
                    </a:lnTo>
                    <a:lnTo>
                      <a:pt x="356" y="103"/>
                    </a:lnTo>
                    <a:lnTo>
                      <a:pt x="357" y="103"/>
                    </a:lnTo>
                    <a:lnTo>
                      <a:pt x="360" y="102"/>
                    </a:lnTo>
                    <a:lnTo>
                      <a:pt x="362" y="100"/>
                    </a:lnTo>
                    <a:lnTo>
                      <a:pt x="361" y="96"/>
                    </a:lnTo>
                    <a:lnTo>
                      <a:pt x="360" y="95"/>
                    </a:lnTo>
                    <a:lnTo>
                      <a:pt x="360" y="91"/>
                    </a:lnTo>
                    <a:lnTo>
                      <a:pt x="360" y="89"/>
                    </a:lnTo>
                    <a:lnTo>
                      <a:pt x="362" y="86"/>
                    </a:lnTo>
                    <a:lnTo>
                      <a:pt x="365" y="85"/>
                    </a:lnTo>
                    <a:lnTo>
                      <a:pt x="370" y="83"/>
                    </a:lnTo>
                    <a:lnTo>
                      <a:pt x="372" y="82"/>
                    </a:lnTo>
                    <a:lnTo>
                      <a:pt x="376" y="82"/>
                    </a:lnTo>
                    <a:lnTo>
                      <a:pt x="384" y="82"/>
                    </a:lnTo>
                    <a:lnTo>
                      <a:pt x="381" y="78"/>
                    </a:lnTo>
                    <a:lnTo>
                      <a:pt x="378" y="76"/>
                    </a:lnTo>
                    <a:lnTo>
                      <a:pt x="375" y="73"/>
                    </a:lnTo>
                    <a:lnTo>
                      <a:pt x="375" y="71"/>
                    </a:lnTo>
                    <a:lnTo>
                      <a:pt x="374" y="71"/>
                    </a:lnTo>
                    <a:lnTo>
                      <a:pt x="370" y="74"/>
                    </a:lnTo>
                    <a:lnTo>
                      <a:pt x="368" y="74"/>
                    </a:lnTo>
                    <a:lnTo>
                      <a:pt x="366" y="74"/>
                    </a:lnTo>
                    <a:lnTo>
                      <a:pt x="364" y="73"/>
                    </a:lnTo>
                    <a:lnTo>
                      <a:pt x="361" y="73"/>
                    </a:lnTo>
                    <a:lnTo>
                      <a:pt x="359" y="72"/>
                    </a:lnTo>
                    <a:lnTo>
                      <a:pt x="358" y="70"/>
                    </a:lnTo>
                    <a:lnTo>
                      <a:pt x="359" y="69"/>
                    </a:lnTo>
                    <a:lnTo>
                      <a:pt x="359" y="67"/>
                    </a:lnTo>
                    <a:lnTo>
                      <a:pt x="357" y="66"/>
                    </a:lnTo>
                    <a:lnTo>
                      <a:pt x="354" y="65"/>
                    </a:lnTo>
                    <a:lnTo>
                      <a:pt x="353" y="65"/>
                    </a:lnTo>
                    <a:lnTo>
                      <a:pt x="352" y="63"/>
                    </a:lnTo>
                    <a:lnTo>
                      <a:pt x="351" y="60"/>
                    </a:lnTo>
                    <a:lnTo>
                      <a:pt x="349" y="58"/>
                    </a:lnTo>
                    <a:lnTo>
                      <a:pt x="348" y="56"/>
                    </a:lnTo>
                    <a:lnTo>
                      <a:pt x="345" y="56"/>
                    </a:lnTo>
                    <a:lnTo>
                      <a:pt x="341" y="56"/>
                    </a:lnTo>
                    <a:lnTo>
                      <a:pt x="340" y="57"/>
                    </a:lnTo>
                    <a:lnTo>
                      <a:pt x="337" y="57"/>
                    </a:lnTo>
                    <a:lnTo>
                      <a:pt x="337" y="58"/>
                    </a:lnTo>
                    <a:lnTo>
                      <a:pt x="336" y="59"/>
                    </a:lnTo>
                    <a:lnTo>
                      <a:pt x="331" y="58"/>
                    </a:lnTo>
                    <a:lnTo>
                      <a:pt x="333" y="58"/>
                    </a:lnTo>
                    <a:lnTo>
                      <a:pt x="328" y="58"/>
                    </a:lnTo>
                    <a:lnTo>
                      <a:pt x="326" y="59"/>
                    </a:lnTo>
                    <a:lnTo>
                      <a:pt x="326" y="56"/>
                    </a:lnTo>
                    <a:lnTo>
                      <a:pt x="322" y="56"/>
                    </a:lnTo>
                    <a:lnTo>
                      <a:pt x="323" y="54"/>
                    </a:lnTo>
                    <a:lnTo>
                      <a:pt x="321" y="53"/>
                    </a:lnTo>
                    <a:lnTo>
                      <a:pt x="319" y="53"/>
                    </a:lnTo>
                    <a:lnTo>
                      <a:pt x="317" y="53"/>
                    </a:lnTo>
                    <a:lnTo>
                      <a:pt x="317" y="56"/>
                    </a:lnTo>
                    <a:lnTo>
                      <a:pt x="316" y="57"/>
                    </a:lnTo>
                    <a:lnTo>
                      <a:pt x="314" y="58"/>
                    </a:lnTo>
                    <a:lnTo>
                      <a:pt x="311" y="57"/>
                    </a:lnTo>
                    <a:lnTo>
                      <a:pt x="310" y="56"/>
                    </a:lnTo>
                    <a:lnTo>
                      <a:pt x="309" y="53"/>
                    </a:lnTo>
                    <a:lnTo>
                      <a:pt x="309" y="51"/>
                    </a:lnTo>
                    <a:lnTo>
                      <a:pt x="307" y="47"/>
                    </a:lnTo>
                    <a:lnTo>
                      <a:pt x="292" y="26"/>
                    </a:lnTo>
                    <a:lnTo>
                      <a:pt x="289" y="22"/>
                    </a:lnTo>
                    <a:lnTo>
                      <a:pt x="285" y="21"/>
                    </a:lnTo>
                    <a:lnTo>
                      <a:pt x="280" y="19"/>
                    </a:lnTo>
                    <a:lnTo>
                      <a:pt x="279" y="17"/>
                    </a:lnTo>
                    <a:lnTo>
                      <a:pt x="282" y="16"/>
                    </a:lnTo>
                    <a:lnTo>
                      <a:pt x="283" y="14"/>
                    </a:lnTo>
                    <a:lnTo>
                      <a:pt x="283" y="13"/>
                    </a:lnTo>
                    <a:lnTo>
                      <a:pt x="280" y="13"/>
                    </a:lnTo>
                    <a:lnTo>
                      <a:pt x="278" y="14"/>
                    </a:lnTo>
                    <a:lnTo>
                      <a:pt x="270" y="18"/>
                    </a:lnTo>
                    <a:lnTo>
                      <a:pt x="267" y="20"/>
                    </a:lnTo>
                    <a:lnTo>
                      <a:pt x="264" y="20"/>
                    </a:lnTo>
                    <a:lnTo>
                      <a:pt x="262" y="22"/>
                    </a:lnTo>
                    <a:lnTo>
                      <a:pt x="261" y="25"/>
                    </a:lnTo>
                    <a:lnTo>
                      <a:pt x="260" y="25"/>
                    </a:lnTo>
                    <a:lnTo>
                      <a:pt x="259" y="24"/>
                    </a:lnTo>
                    <a:lnTo>
                      <a:pt x="258" y="23"/>
                    </a:lnTo>
                    <a:lnTo>
                      <a:pt x="257" y="23"/>
                    </a:lnTo>
                    <a:lnTo>
                      <a:pt x="256" y="23"/>
                    </a:lnTo>
                    <a:lnTo>
                      <a:pt x="255" y="23"/>
                    </a:lnTo>
                    <a:lnTo>
                      <a:pt x="253" y="24"/>
                    </a:lnTo>
                    <a:lnTo>
                      <a:pt x="251" y="24"/>
                    </a:lnTo>
                    <a:lnTo>
                      <a:pt x="250" y="24"/>
                    </a:lnTo>
                    <a:lnTo>
                      <a:pt x="250" y="23"/>
                    </a:lnTo>
                    <a:lnTo>
                      <a:pt x="249" y="22"/>
                    </a:lnTo>
                    <a:lnTo>
                      <a:pt x="250" y="21"/>
                    </a:lnTo>
                    <a:lnTo>
                      <a:pt x="252" y="21"/>
                    </a:lnTo>
                    <a:lnTo>
                      <a:pt x="253" y="20"/>
                    </a:lnTo>
                    <a:lnTo>
                      <a:pt x="254" y="19"/>
                    </a:lnTo>
                    <a:lnTo>
                      <a:pt x="254" y="18"/>
                    </a:lnTo>
                    <a:lnTo>
                      <a:pt x="254" y="17"/>
                    </a:lnTo>
                    <a:lnTo>
                      <a:pt x="253" y="17"/>
                    </a:lnTo>
                    <a:lnTo>
                      <a:pt x="252" y="17"/>
                    </a:lnTo>
                    <a:lnTo>
                      <a:pt x="251" y="18"/>
                    </a:lnTo>
                    <a:lnTo>
                      <a:pt x="250" y="18"/>
                    </a:lnTo>
                    <a:lnTo>
                      <a:pt x="249" y="18"/>
                    </a:lnTo>
                    <a:lnTo>
                      <a:pt x="247" y="16"/>
                    </a:lnTo>
                    <a:lnTo>
                      <a:pt x="245" y="16"/>
                    </a:lnTo>
                    <a:lnTo>
                      <a:pt x="244" y="16"/>
                    </a:lnTo>
                    <a:lnTo>
                      <a:pt x="244" y="17"/>
                    </a:lnTo>
                    <a:lnTo>
                      <a:pt x="245" y="18"/>
                    </a:lnTo>
                    <a:lnTo>
                      <a:pt x="245" y="19"/>
                    </a:lnTo>
                    <a:lnTo>
                      <a:pt x="243" y="19"/>
                    </a:lnTo>
                    <a:lnTo>
                      <a:pt x="242" y="19"/>
                    </a:lnTo>
                    <a:lnTo>
                      <a:pt x="242" y="18"/>
                    </a:lnTo>
                    <a:lnTo>
                      <a:pt x="241" y="18"/>
                    </a:lnTo>
                    <a:lnTo>
                      <a:pt x="241" y="16"/>
                    </a:lnTo>
                    <a:lnTo>
                      <a:pt x="241" y="15"/>
                    </a:lnTo>
                    <a:lnTo>
                      <a:pt x="241" y="14"/>
                    </a:lnTo>
                    <a:lnTo>
                      <a:pt x="240" y="13"/>
                    </a:lnTo>
                    <a:lnTo>
                      <a:pt x="239" y="13"/>
                    </a:lnTo>
                    <a:lnTo>
                      <a:pt x="238" y="14"/>
                    </a:lnTo>
                    <a:lnTo>
                      <a:pt x="236" y="15"/>
                    </a:lnTo>
                    <a:lnTo>
                      <a:pt x="235" y="16"/>
                    </a:lnTo>
                    <a:lnTo>
                      <a:pt x="233" y="17"/>
                    </a:lnTo>
                    <a:lnTo>
                      <a:pt x="231" y="17"/>
                    </a:lnTo>
                    <a:lnTo>
                      <a:pt x="230" y="16"/>
                    </a:lnTo>
                    <a:lnTo>
                      <a:pt x="229" y="15"/>
                    </a:lnTo>
                    <a:lnTo>
                      <a:pt x="229" y="14"/>
                    </a:lnTo>
                    <a:lnTo>
                      <a:pt x="229" y="13"/>
                    </a:lnTo>
                    <a:lnTo>
                      <a:pt x="230" y="12"/>
                    </a:lnTo>
                    <a:lnTo>
                      <a:pt x="232" y="12"/>
                    </a:lnTo>
                    <a:lnTo>
                      <a:pt x="231" y="10"/>
                    </a:lnTo>
                    <a:lnTo>
                      <a:pt x="230" y="9"/>
                    </a:lnTo>
                    <a:lnTo>
                      <a:pt x="229" y="8"/>
                    </a:lnTo>
                    <a:lnTo>
                      <a:pt x="229" y="6"/>
                    </a:lnTo>
                    <a:lnTo>
                      <a:pt x="228" y="4"/>
                    </a:lnTo>
                    <a:lnTo>
                      <a:pt x="227" y="2"/>
                    </a:lnTo>
                    <a:lnTo>
                      <a:pt x="226" y="1"/>
                    </a:lnTo>
                    <a:lnTo>
                      <a:pt x="224" y="2"/>
                    </a:lnTo>
                    <a:lnTo>
                      <a:pt x="222" y="3"/>
                    </a:lnTo>
                    <a:lnTo>
                      <a:pt x="220" y="3"/>
                    </a:lnTo>
                    <a:lnTo>
                      <a:pt x="216" y="1"/>
                    </a:lnTo>
                    <a:lnTo>
                      <a:pt x="213" y="0"/>
                    </a:lnTo>
                    <a:lnTo>
                      <a:pt x="207" y="1"/>
                    </a:lnTo>
                    <a:lnTo>
                      <a:pt x="206" y="3"/>
                    </a:lnTo>
                    <a:lnTo>
                      <a:pt x="203" y="3"/>
                    </a:lnTo>
                    <a:lnTo>
                      <a:pt x="203" y="6"/>
                    </a:lnTo>
                    <a:lnTo>
                      <a:pt x="200" y="6"/>
                    </a:lnTo>
                    <a:lnTo>
                      <a:pt x="193" y="8"/>
                    </a:lnTo>
                    <a:lnTo>
                      <a:pt x="183" y="10"/>
                    </a:lnTo>
                    <a:lnTo>
                      <a:pt x="181" y="10"/>
                    </a:lnTo>
                    <a:lnTo>
                      <a:pt x="175" y="11"/>
                    </a:lnTo>
                    <a:lnTo>
                      <a:pt x="174" y="12"/>
                    </a:lnTo>
                    <a:lnTo>
                      <a:pt x="174" y="14"/>
                    </a:lnTo>
                    <a:lnTo>
                      <a:pt x="172" y="13"/>
                    </a:lnTo>
                    <a:lnTo>
                      <a:pt x="170" y="13"/>
                    </a:lnTo>
                    <a:lnTo>
                      <a:pt x="168" y="13"/>
                    </a:lnTo>
                    <a:lnTo>
                      <a:pt x="166" y="13"/>
                    </a:lnTo>
                    <a:lnTo>
                      <a:pt x="164" y="15"/>
                    </a:lnTo>
                    <a:lnTo>
                      <a:pt x="161" y="15"/>
                    </a:lnTo>
                    <a:lnTo>
                      <a:pt x="158" y="16"/>
                    </a:lnTo>
                    <a:lnTo>
                      <a:pt x="156" y="17"/>
                    </a:lnTo>
                    <a:lnTo>
                      <a:pt x="154" y="17"/>
                    </a:lnTo>
                    <a:lnTo>
                      <a:pt x="152" y="17"/>
                    </a:lnTo>
                    <a:lnTo>
                      <a:pt x="151" y="18"/>
                    </a:lnTo>
                    <a:lnTo>
                      <a:pt x="151" y="19"/>
                    </a:lnTo>
                    <a:lnTo>
                      <a:pt x="149" y="19"/>
                    </a:lnTo>
                    <a:lnTo>
                      <a:pt x="148" y="18"/>
                    </a:lnTo>
                    <a:lnTo>
                      <a:pt x="146" y="19"/>
                    </a:lnTo>
                    <a:lnTo>
                      <a:pt x="144" y="19"/>
                    </a:lnTo>
                    <a:lnTo>
                      <a:pt x="143" y="18"/>
                    </a:lnTo>
                    <a:lnTo>
                      <a:pt x="141" y="17"/>
                    </a:lnTo>
                    <a:lnTo>
                      <a:pt x="140" y="17"/>
                    </a:lnTo>
                    <a:lnTo>
                      <a:pt x="138" y="19"/>
                    </a:lnTo>
                    <a:lnTo>
                      <a:pt x="136" y="20"/>
                    </a:lnTo>
                    <a:lnTo>
                      <a:pt x="137" y="21"/>
                    </a:lnTo>
                    <a:lnTo>
                      <a:pt x="136" y="22"/>
                    </a:lnTo>
                    <a:lnTo>
                      <a:pt x="135" y="24"/>
                    </a:lnTo>
                    <a:lnTo>
                      <a:pt x="140" y="24"/>
                    </a:lnTo>
                    <a:lnTo>
                      <a:pt x="140" y="25"/>
                    </a:lnTo>
                    <a:lnTo>
                      <a:pt x="138" y="26"/>
                    </a:lnTo>
                    <a:lnTo>
                      <a:pt x="137" y="26"/>
                    </a:lnTo>
                    <a:lnTo>
                      <a:pt x="137" y="27"/>
                    </a:lnTo>
                    <a:lnTo>
                      <a:pt x="146" y="29"/>
                    </a:lnTo>
                    <a:lnTo>
                      <a:pt x="146" y="30"/>
                    </a:lnTo>
                    <a:lnTo>
                      <a:pt x="146" y="31"/>
                    </a:lnTo>
                    <a:lnTo>
                      <a:pt x="140" y="31"/>
                    </a:lnTo>
                    <a:lnTo>
                      <a:pt x="136" y="31"/>
                    </a:lnTo>
                    <a:lnTo>
                      <a:pt x="134" y="32"/>
                    </a:lnTo>
                    <a:lnTo>
                      <a:pt x="133" y="33"/>
                    </a:lnTo>
                    <a:lnTo>
                      <a:pt x="133" y="35"/>
                    </a:lnTo>
                    <a:lnTo>
                      <a:pt x="133" y="36"/>
                    </a:lnTo>
                    <a:lnTo>
                      <a:pt x="133" y="37"/>
                    </a:lnTo>
                    <a:lnTo>
                      <a:pt x="135" y="37"/>
                    </a:lnTo>
                    <a:lnTo>
                      <a:pt x="136" y="38"/>
                    </a:lnTo>
                    <a:lnTo>
                      <a:pt x="136" y="39"/>
                    </a:lnTo>
                    <a:lnTo>
                      <a:pt x="135" y="40"/>
                    </a:lnTo>
                    <a:lnTo>
                      <a:pt x="134" y="41"/>
                    </a:lnTo>
                    <a:lnTo>
                      <a:pt x="132" y="41"/>
                    </a:lnTo>
                    <a:lnTo>
                      <a:pt x="131" y="42"/>
                    </a:lnTo>
                    <a:lnTo>
                      <a:pt x="129" y="42"/>
                    </a:lnTo>
                    <a:lnTo>
                      <a:pt x="128" y="42"/>
                    </a:lnTo>
                    <a:lnTo>
                      <a:pt x="127" y="43"/>
                    </a:lnTo>
                    <a:lnTo>
                      <a:pt x="127" y="44"/>
                    </a:lnTo>
                    <a:lnTo>
                      <a:pt x="127" y="45"/>
                    </a:lnTo>
                    <a:lnTo>
                      <a:pt x="128" y="45"/>
                    </a:lnTo>
                    <a:lnTo>
                      <a:pt x="130" y="45"/>
                    </a:lnTo>
                    <a:lnTo>
                      <a:pt x="131" y="46"/>
                    </a:lnTo>
                    <a:lnTo>
                      <a:pt x="130" y="47"/>
                    </a:lnTo>
                    <a:lnTo>
                      <a:pt x="131" y="48"/>
                    </a:lnTo>
                    <a:lnTo>
                      <a:pt x="135" y="48"/>
                    </a:lnTo>
                    <a:lnTo>
                      <a:pt x="136" y="49"/>
                    </a:lnTo>
                    <a:lnTo>
                      <a:pt x="136" y="50"/>
                    </a:lnTo>
                    <a:lnTo>
                      <a:pt x="138" y="51"/>
                    </a:lnTo>
                    <a:lnTo>
                      <a:pt x="140" y="51"/>
                    </a:lnTo>
                    <a:lnTo>
                      <a:pt x="141" y="52"/>
                    </a:lnTo>
                    <a:lnTo>
                      <a:pt x="142" y="53"/>
                    </a:lnTo>
                    <a:lnTo>
                      <a:pt x="142" y="55"/>
                    </a:lnTo>
                    <a:lnTo>
                      <a:pt x="141" y="57"/>
                    </a:lnTo>
                    <a:lnTo>
                      <a:pt x="139" y="58"/>
                    </a:lnTo>
                    <a:lnTo>
                      <a:pt x="137" y="59"/>
                    </a:lnTo>
                    <a:lnTo>
                      <a:pt x="134" y="60"/>
                    </a:lnTo>
                    <a:lnTo>
                      <a:pt x="130" y="59"/>
                    </a:lnTo>
                    <a:lnTo>
                      <a:pt x="127" y="58"/>
                    </a:lnTo>
                    <a:lnTo>
                      <a:pt x="126" y="58"/>
                    </a:lnTo>
                    <a:lnTo>
                      <a:pt x="125" y="58"/>
                    </a:lnTo>
                    <a:lnTo>
                      <a:pt x="125" y="59"/>
                    </a:lnTo>
                    <a:lnTo>
                      <a:pt x="126" y="60"/>
                    </a:lnTo>
                    <a:lnTo>
                      <a:pt x="126" y="61"/>
                    </a:lnTo>
                    <a:lnTo>
                      <a:pt x="125" y="62"/>
                    </a:lnTo>
                    <a:lnTo>
                      <a:pt x="124" y="62"/>
                    </a:lnTo>
                    <a:lnTo>
                      <a:pt x="123" y="62"/>
                    </a:lnTo>
                    <a:lnTo>
                      <a:pt x="122" y="62"/>
                    </a:lnTo>
                    <a:lnTo>
                      <a:pt x="122" y="61"/>
                    </a:lnTo>
                    <a:lnTo>
                      <a:pt x="118" y="60"/>
                    </a:lnTo>
                    <a:lnTo>
                      <a:pt x="114" y="59"/>
                    </a:lnTo>
                    <a:lnTo>
                      <a:pt x="113" y="58"/>
                    </a:lnTo>
                    <a:lnTo>
                      <a:pt x="113" y="56"/>
                    </a:lnTo>
                    <a:lnTo>
                      <a:pt x="112" y="55"/>
                    </a:lnTo>
                    <a:lnTo>
                      <a:pt x="111" y="54"/>
                    </a:lnTo>
                    <a:lnTo>
                      <a:pt x="109" y="54"/>
                    </a:lnTo>
                    <a:lnTo>
                      <a:pt x="107" y="54"/>
                    </a:lnTo>
                    <a:lnTo>
                      <a:pt x="106" y="54"/>
                    </a:lnTo>
                    <a:lnTo>
                      <a:pt x="105" y="54"/>
                    </a:lnTo>
                    <a:lnTo>
                      <a:pt x="105" y="55"/>
                    </a:lnTo>
                    <a:lnTo>
                      <a:pt x="104" y="55"/>
                    </a:lnTo>
                    <a:lnTo>
                      <a:pt x="105" y="56"/>
                    </a:lnTo>
                    <a:lnTo>
                      <a:pt x="105" y="57"/>
                    </a:lnTo>
                    <a:lnTo>
                      <a:pt x="104" y="57"/>
                    </a:lnTo>
                    <a:lnTo>
                      <a:pt x="102" y="57"/>
                    </a:lnTo>
                    <a:lnTo>
                      <a:pt x="101" y="57"/>
                    </a:lnTo>
                    <a:lnTo>
                      <a:pt x="101" y="56"/>
                    </a:lnTo>
                    <a:lnTo>
                      <a:pt x="101" y="55"/>
                    </a:lnTo>
                    <a:lnTo>
                      <a:pt x="100" y="54"/>
                    </a:lnTo>
                    <a:lnTo>
                      <a:pt x="97" y="54"/>
                    </a:lnTo>
                    <a:lnTo>
                      <a:pt x="94" y="55"/>
                    </a:lnTo>
                    <a:lnTo>
                      <a:pt x="92" y="56"/>
                    </a:lnTo>
                    <a:lnTo>
                      <a:pt x="90" y="59"/>
                    </a:lnTo>
                    <a:lnTo>
                      <a:pt x="89" y="60"/>
                    </a:lnTo>
                    <a:lnTo>
                      <a:pt x="87" y="61"/>
                    </a:lnTo>
                    <a:lnTo>
                      <a:pt x="85" y="60"/>
                    </a:lnTo>
                    <a:lnTo>
                      <a:pt x="83" y="59"/>
                    </a:lnTo>
                    <a:lnTo>
                      <a:pt x="81" y="58"/>
                    </a:lnTo>
                    <a:lnTo>
                      <a:pt x="80" y="57"/>
                    </a:lnTo>
                    <a:lnTo>
                      <a:pt x="78" y="56"/>
                    </a:lnTo>
                    <a:lnTo>
                      <a:pt x="77" y="56"/>
                    </a:lnTo>
                    <a:lnTo>
                      <a:pt x="76" y="56"/>
                    </a:lnTo>
                    <a:lnTo>
                      <a:pt x="76" y="57"/>
                    </a:lnTo>
                    <a:lnTo>
                      <a:pt x="76" y="58"/>
                    </a:lnTo>
                    <a:lnTo>
                      <a:pt x="77" y="59"/>
                    </a:lnTo>
                    <a:lnTo>
                      <a:pt x="77" y="61"/>
                    </a:lnTo>
                    <a:lnTo>
                      <a:pt x="76" y="61"/>
                    </a:lnTo>
                    <a:lnTo>
                      <a:pt x="75" y="61"/>
                    </a:lnTo>
                    <a:lnTo>
                      <a:pt x="73" y="61"/>
                    </a:lnTo>
                    <a:lnTo>
                      <a:pt x="73" y="60"/>
                    </a:lnTo>
                    <a:lnTo>
                      <a:pt x="72" y="59"/>
                    </a:lnTo>
                    <a:lnTo>
                      <a:pt x="72" y="58"/>
                    </a:lnTo>
                    <a:lnTo>
                      <a:pt x="71" y="57"/>
                    </a:lnTo>
                    <a:lnTo>
                      <a:pt x="71" y="56"/>
                    </a:lnTo>
                    <a:lnTo>
                      <a:pt x="71" y="55"/>
                    </a:lnTo>
                    <a:lnTo>
                      <a:pt x="71" y="54"/>
                    </a:lnTo>
                    <a:lnTo>
                      <a:pt x="70" y="53"/>
                    </a:lnTo>
                    <a:lnTo>
                      <a:pt x="68" y="54"/>
                    </a:lnTo>
                    <a:lnTo>
                      <a:pt x="67" y="51"/>
                    </a:lnTo>
                    <a:lnTo>
                      <a:pt x="65" y="50"/>
                    </a:lnTo>
                    <a:lnTo>
                      <a:pt x="63" y="49"/>
                    </a:lnTo>
                    <a:lnTo>
                      <a:pt x="62" y="49"/>
                    </a:lnTo>
                    <a:lnTo>
                      <a:pt x="60" y="50"/>
                    </a:lnTo>
                    <a:lnTo>
                      <a:pt x="59" y="50"/>
                    </a:lnTo>
                    <a:lnTo>
                      <a:pt x="58" y="50"/>
                    </a:lnTo>
                    <a:lnTo>
                      <a:pt x="56" y="49"/>
                    </a:lnTo>
                    <a:lnTo>
                      <a:pt x="57" y="48"/>
                    </a:lnTo>
                    <a:lnTo>
                      <a:pt x="56" y="47"/>
                    </a:lnTo>
                    <a:lnTo>
                      <a:pt x="54" y="46"/>
                    </a:lnTo>
                    <a:lnTo>
                      <a:pt x="53" y="46"/>
                    </a:lnTo>
                    <a:lnTo>
                      <a:pt x="52" y="46"/>
                    </a:lnTo>
                    <a:lnTo>
                      <a:pt x="51" y="48"/>
                    </a:lnTo>
                    <a:lnTo>
                      <a:pt x="50" y="50"/>
                    </a:lnTo>
                    <a:lnTo>
                      <a:pt x="46" y="50"/>
                    </a:lnTo>
                    <a:lnTo>
                      <a:pt x="45" y="48"/>
                    </a:lnTo>
                    <a:lnTo>
                      <a:pt x="43" y="47"/>
                    </a:lnTo>
                    <a:lnTo>
                      <a:pt x="41" y="47"/>
                    </a:lnTo>
                    <a:lnTo>
                      <a:pt x="39" y="48"/>
                    </a:lnTo>
                    <a:lnTo>
                      <a:pt x="37" y="51"/>
                    </a:lnTo>
                    <a:lnTo>
                      <a:pt x="34" y="53"/>
                    </a:lnTo>
                    <a:lnTo>
                      <a:pt x="32" y="54"/>
                    </a:lnTo>
                    <a:lnTo>
                      <a:pt x="28" y="54"/>
                    </a:lnTo>
                    <a:lnTo>
                      <a:pt x="27" y="57"/>
                    </a:lnTo>
                    <a:lnTo>
                      <a:pt x="24" y="60"/>
                    </a:lnTo>
                    <a:lnTo>
                      <a:pt x="21" y="61"/>
                    </a:lnTo>
                    <a:lnTo>
                      <a:pt x="22" y="67"/>
                    </a:lnTo>
                    <a:lnTo>
                      <a:pt x="22" y="68"/>
                    </a:lnTo>
                    <a:lnTo>
                      <a:pt x="21" y="69"/>
                    </a:lnTo>
                    <a:lnTo>
                      <a:pt x="20" y="69"/>
                    </a:lnTo>
                    <a:lnTo>
                      <a:pt x="19" y="69"/>
                    </a:lnTo>
                    <a:lnTo>
                      <a:pt x="18" y="69"/>
                    </a:lnTo>
                    <a:lnTo>
                      <a:pt x="12" y="63"/>
                    </a:lnTo>
                    <a:lnTo>
                      <a:pt x="10" y="64"/>
                    </a:lnTo>
                    <a:lnTo>
                      <a:pt x="9" y="65"/>
                    </a:lnTo>
                    <a:lnTo>
                      <a:pt x="9" y="67"/>
                    </a:lnTo>
                    <a:lnTo>
                      <a:pt x="5" y="70"/>
                    </a:lnTo>
                    <a:lnTo>
                      <a:pt x="4" y="72"/>
                    </a:lnTo>
                    <a:lnTo>
                      <a:pt x="3" y="74"/>
                    </a:lnTo>
                    <a:lnTo>
                      <a:pt x="4" y="76"/>
                    </a:lnTo>
                    <a:lnTo>
                      <a:pt x="6" y="78"/>
                    </a:lnTo>
                    <a:lnTo>
                      <a:pt x="5" y="79"/>
                    </a:lnTo>
                    <a:lnTo>
                      <a:pt x="3" y="81"/>
                    </a:lnTo>
                    <a:lnTo>
                      <a:pt x="2" y="82"/>
                    </a:lnTo>
                    <a:lnTo>
                      <a:pt x="1" y="84"/>
                    </a:lnTo>
                    <a:lnTo>
                      <a:pt x="1" y="85"/>
                    </a:lnTo>
                    <a:lnTo>
                      <a:pt x="0" y="87"/>
                    </a:lnTo>
                    <a:lnTo>
                      <a:pt x="1" y="87"/>
                    </a:lnTo>
                    <a:lnTo>
                      <a:pt x="2" y="88"/>
                    </a:lnTo>
                    <a:lnTo>
                      <a:pt x="4" y="88"/>
                    </a:lnTo>
                    <a:lnTo>
                      <a:pt x="7" y="89"/>
                    </a:lnTo>
                    <a:lnTo>
                      <a:pt x="8" y="90"/>
                    </a:lnTo>
                    <a:lnTo>
                      <a:pt x="8" y="91"/>
                    </a:lnTo>
                    <a:lnTo>
                      <a:pt x="7" y="92"/>
                    </a:lnTo>
                    <a:lnTo>
                      <a:pt x="7" y="94"/>
                    </a:lnTo>
                    <a:lnTo>
                      <a:pt x="7" y="95"/>
                    </a:lnTo>
                    <a:lnTo>
                      <a:pt x="8" y="95"/>
                    </a:lnTo>
                    <a:lnTo>
                      <a:pt x="10" y="95"/>
                    </a:lnTo>
                    <a:lnTo>
                      <a:pt x="11" y="94"/>
                    </a:lnTo>
                    <a:lnTo>
                      <a:pt x="14" y="95"/>
                    </a:lnTo>
                    <a:lnTo>
                      <a:pt x="16" y="95"/>
                    </a:lnTo>
                    <a:lnTo>
                      <a:pt x="18" y="96"/>
                    </a:lnTo>
                    <a:lnTo>
                      <a:pt x="19" y="97"/>
                    </a:lnTo>
                    <a:lnTo>
                      <a:pt x="20" y="99"/>
                    </a:lnTo>
                    <a:lnTo>
                      <a:pt x="24" y="106"/>
                    </a:lnTo>
                    <a:lnTo>
                      <a:pt x="24" y="107"/>
                    </a:lnTo>
                    <a:lnTo>
                      <a:pt x="23" y="107"/>
                    </a:lnTo>
                    <a:lnTo>
                      <a:pt x="22" y="107"/>
                    </a:lnTo>
                    <a:lnTo>
                      <a:pt x="20" y="107"/>
                    </a:lnTo>
                    <a:lnTo>
                      <a:pt x="19" y="107"/>
                    </a:lnTo>
                    <a:lnTo>
                      <a:pt x="19" y="108"/>
                    </a:lnTo>
                    <a:lnTo>
                      <a:pt x="19" y="110"/>
                    </a:lnTo>
                    <a:lnTo>
                      <a:pt x="20" y="112"/>
                    </a:lnTo>
                    <a:lnTo>
                      <a:pt x="21" y="113"/>
                    </a:lnTo>
                    <a:lnTo>
                      <a:pt x="24" y="109"/>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sp>
            <p:nvSpPr>
              <p:cNvPr id="21101" name="D507"/>
              <p:cNvSpPr>
                <a:spLocks noChangeAspect="1"/>
              </p:cNvSpPr>
              <p:nvPr/>
            </p:nvSpPr>
            <p:spPr bwMode="auto">
              <a:xfrm>
                <a:off x="2543" y="983"/>
                <a:ext cx="53" cy="24"/>
              </a:xfrm>
              <a:custGeom>
                <a:avLst/>
                <a:gdLst>
                  <a:gd name="T0" fmla="*/ 12 w 53"/>
                  <a:gd name="T1" fmla="*/ 1 h 24"/>
                  <a:gd name="T2" fmla="*/ 11 w 53"/>
                  <a:gd name="T3" fmla="*/ 1 h 24"/>
                  <a:gd name="T4" fmla="*/ 9 w 53"/>
                  <a:gd name="T5" fmla="*/ 3 h 24"/>
                  <a:gd name="T6" fmla="*/ 6 w 53"/>
                  <a:gd name="T7" fmla="*/ 5 h 24"/>
                  <a:gd name="T8" fmla="*/ 5 w 53"/>
                  <a:gd name="T9" fmla="*/ 6 h 24"/>
                  <a:gd name="T10" fmla="*/ 3 w 53"/>
                  <a:gd name="T11" fmla="*/ 8 h 24"/>
                  <a:gd name="T12" fmla="*/ 1 w 53"/>
                  <a:gd name="T13" fmla="*/ 9 h 24"/>
                  <a:gd name="T14" fmla="*/ 0 w 53"/>
                  <a:gd name="T15" fmla="*/ 11 h 24"/>
                  <a:gd name="T16" fmla="*/ 0 w 53"/>
                  <a:gd name="T17" fmla="*/ 14 h 24"/>
                  <a:gd name="T18" fmla="*/ 1 w 53"/>
                  <a:gd name="T19" fmla="*/ 16 h 24"/>
                  <a:gd name="T20" fmla="*/ 3 w 53"/>
                  <a:gd name="T21" fmla="*/ 18 h 24"/>
                  <a:gd name="T22" fmla="*/ 5 w 53"/>
                  <a:gd name="T23" fmla="*/ 21 h 24"/>
                  <a:gd name="T24" fmla="*/ 6 w 53"/>
                  <a:gd name="T25" fmla="*/ 23 h 24"/>
                  <a:gd name="T26" fmla="*/ 9 w 53"/>
                  <a:gd name="T27" fmla="*/ 24 h 24"/>
                  <a:gd name="T28" fmla="*/ 7 w 53"/>
                  <a:gd name="T29" fmla="*/ 21 h 24"/>
                  <a:gd name="T30" fmla="*/ 6 w 53"/>
                  <a:gd name="T31" fmla="*/ 19 h 24"/>
                  <a:gd name="T32" fmla="*/ 6 w 53"/>
                  <a:gd name="T33" fmla="*/ 16 h 24"/>
                  <a:gd name="T34" fmla="*/ 7 w 53"/>
                  <a:gd name="T35" fmla="*/ 14 h 24"/>
                  <a:gd name="T36" fmla="*/ 7 w 53"/>
                  <a:gd name="T37" fmla="*/ 12 h 24"/>
                  <a:gd name="T38" fmla="*/ 8 w 53"/>
                  <a:gd name="T39" fmla="*/ 10 h 24"/>
                  <a:gd name="T40" fmla="*/ 10 w 53"/>
                  <a:gd name="T41" fmla="*/ 9 h 24"/>
                  <a:gd name="T42" fmla="*/ 12 w 53"/>
                  <a:gd name="T43" fmla="*/ 8 h 24"/>
                  <a:gd name="T44" fmla="*/ 13 w 53"/>
                  <a:gd name="T45" fmla="*/ 6 h 24"/>
                  <a:gd name="T46" fmla="*/ 15 w 53"/>
                  <a:gd name="T47" fmla="*/ 5 h 24"/>
                  <a:gd name="T48" fmla="*/ 16 w 53"/>
                  <a:gd name="T49" fmla="*/ 5 h 24"/>
                  <a:gd name="T50" fmla="*/ 17 w 53"/>
                  <a:gd name="T51" fmla="*/ 4 h 24"/>
                  <a:gd name="T52" fmla="*/ 17 w 53"/>
                  <a:gd name="T53" fmla="*/ 2 h 24"/>
                  <a:gd name="T54" fmla="*/ 18 w 53"/>
                  <a:gd name="T55" fmla="*/ 3 h 24"/>
                  <a:gd name="T56" fmla="*/ 18 w 53"/>
                  <a:gd name="T57" fmla="*/ 4 h 24"/>
                  <a:gd name="T58" fmla="*/ 20 w 53"/>
                  <a:gd name="T59" fmla="*/ 4 h 24"/>
                  <a:gd name="T60" fmla="*/ 23 w 53"/>
                  <a:gd name="T61" fmla="*/ 4 h 24"/>
                  <a:gd name="T62" fmla="*/ 25 w 53"/>
                  <a:gd name="T63" fmla="*/ 4 h 24"/>
                  <a:gd name="T64" fmla="*/ 28 w 53"/>
                  <a:gd name="T65" fmla="*/ 4 h 24"/>
                  <a:gd name="T66" fmla="*/ 31 w 53"/>
                  <a:gd name="T67" fmla="*/ 4 h 24"/>
                  <a:gd name="T68" fmla="*/ 34 w 53"/>
                  <a:gd name="T69" fmla="*/ 5 h 24"/>
                  <a:gd name="T70" fmla="*/ 37 w 53"/>
                  <a:gd name="T71" fmla="*/ 4 h 24"/>
                  <a:gd name="T72" fmla="*/ 39 w 53"/>
                  <a:gd name="T73" fmla="*/ 5 h 24"/>
                  <a:gd name="T74" fmla="*/ 42 w 53"/>
                  <a:gd name="T75" fmla="*/ 6 h 24"/>
                  <a:gd name="T76" fmla="*/ 46 w 53"/>
                  <a:gd name="T77" fmla="*/ 6 h 24"/>
                  <a:gd name="T78" fmla="*/ 47 w 53"/>
                  <a:gd name="T79" fmla="*/ 5 h 24"/>
                  <a:gd name="T80" fmla="*/ 49 w 53"/>
                  <a:gd name="T81" fmla="*/ 5 h 24"/>
                  <a:gd name="T82" fmla="*/ 51 w 53"/>
                  <a:gd name="T83" fmla="*/ 5 h 24"/>
                  <a:gd name="T84" fmla="*/ 53 w 53"/>
                  <a:gd name="T85" fmla="*/ 4 h 24"/>
                  <a:gd name="T86" fmla="*/ 53 w 53"/>
                  <a:gd name="T87" fmla="*/ 1 h 24"/>
                  <a:gd name="T88" fmla="*/ 52 w 53"/>
                  <a:gd name="T89" fmla="*/ 1 h 24"/>
                  <a:gd name="T90" fmla="*/ 50 w 53"/>
                  <a:gd name="T91" fmla="*/ 1 h 24"/>
                  <a:gd name="T92" fmla="*/ 48 w 53"/>
                  <a:gd name="T93" fmla="*/ 1 h 24"/>
                  <a:gd name="T94" fmla="*/ 44 w 53"/>
                  <a:gd name="T95" fmla="*/ 4 h 24"/>
                  <a:gd name="T96" fmla="*/ 43 w 53"/>
                  <a:gd name="T97" fmla="*/ 3 h 24"/>
                  <a:gd name="T98" fmla="*/ 41 w 53"/>
                  <a:gd name="T99" fmla="*/ 2 h 24"/>
                  <a:gd name="T100" fmla="*/ 38 w 53"/>
                  <a:gd name="T101" fmla="*/ 2 h 24"/>
                  <a:gd name="T102" fmla="*/ 36 w 53"/>
                  <a:gd name="T103" fmla="*/ 3 h 24"/>
                  <a:gd name="T104" fmla="*/ 34 w 53"/>
                  <a:gd name="T105" fmla="*/ 3 h 24"/>
                  <a:gd name="T106" fmla="*/ 31 w 53"/>
                  <a:gd name="T107" fmla="*/ 2 h 24"/>
                  <a:gd name="T108" fmla="*/ 28 w 53"/>
                  <a:gd name="T109" fmla="*/ 2 h 24"/>
                  <a:gd name="T110" fmla="*/ 25 w 53"/>
                  <a:gd name="T111" fmla="*/ 1 h 24"/>
                  <a:gd name="T112" fmla="*/ 22 w 53"/>
                  <a:gd name="T113" fmla="*/ 1 h 24"/>
                  <a:gd name="T114" fmla="*/ 16 w 53"/>
                  <a:gd name="T115" fmla="*/ 1 h 24"/>
                  <a:gd name="T116" fmla="*/ 14 w 53"/>
                  <a:gd name="T117" fmla="*/ 0 h 24"/>
                  <a:gd name="T118" fmla="*/ 12 w 53"/>
                  <a:gd name="T119" fmla="*/ 1 h 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
                  <a:gd name="T181" fmla="*/ 0 h 24"/>
                  <a:gd name="T182" fmla="*/ 53 w 53"/>
                  <a:gd name="T183" fmla="*/ 24 h 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 h="24">
                    <a:moveTo>
                      <a:pt x="12" y="1"/>
                    </a:moveTo>
                    <a:lnTo>
                      <a:pt x="11" y="1"/>
                    </a:lnTo>
                    <a:lnTo>
                      <a:pt x="9" y="3"/>
                    </a:lnTo>
                    <a:lnTo>
                      <a:pt x="6" y="5"/>
                    </a:lnTo>
                    <a:lnTo>
                      <a:pt x="5" y="6"/>
                    </a:lnTo>
                    <a:lnTo>
                      <a:pt x="3" y="8"/>
                    </a:lnTo>
                    <a:lnTo>
                      <a:pt x="1" y="9"/>
                    </a:lnTo>
                    <a:lnTo>
                      <a:pt x="0" y="11"/>
                    </a:lnTo>
                    <a:lnTo>
                      <a:pt x="0" y="14"/>
                    </a:lnTo>
                    <a:lnTo>
                      <a:pt x="1" y="16"/>
                    </a:lnTo>
                    <a:lnTo>
                      <a:pt x="3" y="18"/>
                    </a:lnTo>
                    <a:lnTo>
                      <a:pt x="5" y="21"/>
                    </a:lnTo>
                    <a:lnTo>
                      <a:pt x="6" y="23"/>
                    </a:lnTo>
                    <a:lnTo>
                      <a:pt x="9" y="24"/>
                    </a:lnTo>
                    <a:lnTo>
                      <a:pt x="7" y="21"/>
                    </a:lnTo>
                    <a:lnTo>
                      <a:pt x="6" y="19"/>
                    </a:lnTo>
                    <a:lnTo>
                      <a:pt x="6" y="16"/>
                    </a:lnTo>
                    <a:lnTo>
                      <a:pt x="7" y="14"/>
                    </a:lnTo>
                    <a:lnTo>
                      <a:pt x="7" y="12"/>
                    </a:lnTo>
                    <a:lnTo>
                      <a:pt x="8" y="10"/>
                    </a:lnTo>
                    <a:lnTo>
                      <a:pt x="10" y="9"/>
                    </a:lnTo>
                    <a:lnTo>
                      <a:pt x="12" y="8"/>
                    </a:lnTo>
                    <a:lnTo>
                      <a:pt x="13" y="6"/>
                    </a:lnTo>
                    <a:lnTo>
                      <a:pt x="15" y="5"/>
                    </a:lnTo>
                    <a:lnTo>
                      <a:pt x="16" y="5"/>
                    </a:lnTo>
                    <a:lnTo>
                      <a:pt x="17" y="4"/>
                    </a:lnTo>
                    <a:lnTo>
                      <a:pt x="17" y="2"/>
                    </a:lnTo>
                    <a:lnTo>
                      <a:pt x="18" y="3"/>
                    </a:lnTo>
                    <a:lnTo>
                      <a:pt x="18" y="4"/>
                    </a:lnTo>
                    <a:lnTo>
                      <a:pt x="20" y="4"/>
                    </a:lnTo>
                    <a:lnTo>
                      <a:pt x="23" y="4"/>
                    </a:lnTo>
                    <a:lnTo>
                      <a:pt x="25" y="4"/>
                    </a:lnTo>
                    <a:lnTo>
                      <a:pt x="28" y="4"/>
                    </a:lnTo>
                    <a:lnTo>
                      <a:pt x="31" y="4"/>
                    </a:lnTo>
                    <a:lnTo>
                      <a:pt x="34" y="5"/>
                    </a:lnTo>
                    <a:lnTo>
                      <a:pt x="37" y="4"/>
                    </a:lnTo>
                    <a:lnTo>
                      <a:pt x="39" y="5"/>
                    </a:lnTo>
                    <a:lnTo>
                      <a:pt x="42" y="6"/>
                    </a:lnTo>
                    <a:lnTo>
                      <a:pt x="46" y="6"/>
                    </a:lnTo>
                    <a:lnTo>
                      <a:pt x="47" y="5"/>
                    </a:lnTo>
                    <a:lnTo>
                      <a:pt x="49" y="5"/>
                    </a:lnTo>
                    <a:lnTo>
                      <a:pt x="51" y="5"/>
                    </a:lnTo>
                    <a:lnTo>
                      <a:pt x="53" y="4"/>
                    </a:lnTo>
                    <a:lnTo>
                      <a:pt x="53" y="1"/>
                    </a:lnTo>
                    <a:lnTo>
                      <a:pt x="52" y="1"/>
                    </a:lnTo>
                    <a:lnTo>
                      <a:pt x="50" y="1"/>
                    </a:lnTo>
                    <a:lnTo>
                      <a:pt x="48" y="1"/>
                    </a:lnTo>
                    <a:lnTo>
                      <a:pt x="44" y="4"/>
                    </a:lnTo>
                    <a:lnTo>
                      <a:pt x="43" y="3"/>
                    </a:lnTo>
                    <a:lnTo>
                      <a:pt x="41" y="2"/>
                    </a:lnTo>
                    <a:lnTo>
                      <a:pt x="38" y="2"/>
                    </a:lnTo>
                    <a:lnTo>
                      <a:pt x="36" y="3"/>
                    </a:lnTo>
                    <a:lnTo>
                      <a:pt x="34" y="3"/>
                    </a:lnTo>
                    <a:lnTo>
                      <a:pt x="31" y="2"/>
                    </a:lnTo>
                    <a:lnTo>
                      <a:pt x="28" y="2"/>
                    </a:lnTo>
                    <a:lnTo>
                      <a:pt x="25" y="1"/>
                    </a:lnTo>
                    <a:lnTo>
                      <a:pt x="22" y="1"/>
                    </a:lnTo>
                    <a:lnTo>
                      <a:pt x="16" y="1"/>
                    </a:lnTo>
                    <a:lnTo>
                      <a:pt x="14" y="0"/>
                    </a:lnTo>
                    <a:lnTo>
                      <a:pt x="12" y="1"/>
                    </a:lnTo>
                    <a:close/>
                  </a:path>
                </a:pathLst>
              </a:custGeom>
              <a:solidFill>
                <a:srgbClr val="FF0000"/>
              </a:solidFill>
              <a:ln w="6350">
                <a:solidFill>
                  <a:srgbClr val="000000"/>
                </a:solidFill>
                <a:prstDash val="solid"/>
                <a:round/>
                <a:headEnd/>
                <a:tailEnd type="none" w="med" len="med"/>
              </a:ln>
            </p:spPr>
            <p:txBody>
              <a:bodyPr wrap="none" anchor="ctr">
                <a:spAutoFit/>
              </a:bodyPr>
              <a:lstStyle/>
              <a:p>
                <a:endParaRPr lang="en-US"/>
              </a:p>
            </p:txBody>
          </p:sp>
        </p:grpSp>
        <p:sp>
          <p:nvSpPr>
            <p:cNvPr id="20700" name="Belarus">
              <a:hlinkClick r:id="" action="ppaction://noaction"/>
            </p:cNvPr>
            <p:cNvSpPr>
              <a:spLocks noChangeAspect="1"/>
            </p:cNvSpPr>
            <p:nvPr/>
          </p:nvSpPr>
          <p:spPr bwMode="auto">
            <a:xfrm>
              <a:off x="2077" y="868"/>
              <a:ext cx="89" cy="59"/>
            </a:xfrm>
            <a:custGeom>
              <a:avLst/>
              <a:gdLst>
                <a:gd name="T0" fmla="*/ 41 w 89"/>
                <a:gd name="T1" fmla="*/ 1 h 59"/>
                <a:gd name="T2" fmla="*/ 39 w 89"/>
                <a:gd name="T3" fmla="*/ 5 h 59"/>
                <a:gd name="T4" fmla="*/ 33 w 89"/>
                <a:gd name="T5" fmla="*/ 4 h 59"/>
                <a:gd name="T6" fmla="*/ 29 w 89"/>
                <a:gd name="T7" fmla="*/ 6 h 59"/>
                <a:gd name="T8" fmla="*/ 27 w 89"/>
                <a:gd name="T9" fmla="*/ 9 h 59"/>
                <a:gd name="T10" fmla="*/ 31 w 89"/>
                <a:gd name="T11" fmla="*/ 10 h 59"/>
                <a:gd name="T12" fmla="*/ 26 w 89"/>
                <a:gd name="T13" fmla="*/ 14 h 59"/>
                <a:gd name="T14" fmla="*/ 22 w 89"/>
                <a:gd name="T15" fmla="*/ 17 h 59"/>
                <a:gd name="T16" fmla="*/ 21 w 89"/>
                <a:gd name="T17" fmla="*/ 22 h 59"/>
                <a:gd name="T18" fmla="*/ 16 w 89"/>
                <a:gd name="T19" fmla="*/ 25 h 59"/>
                <a:gd name="T20" fmla="*/ 10 w 89"/>
                <a:gd name="T21" fmla="*/ 27 h 59"/>
                <a:gd name="T22" fmla="*/ 5 w 89"/>
                <a:gd name="T23" fmla="*/ 27 h 59"/>
                <a:gd name="T24" fmla="*/ 3 w 89"/>
                <a:gd name="T25" fmla="*/ 30 h 59"/>
                <a:gd name="T26" fmla="*/ 7 w 89"/>
                <a:gd name="T27" fmla="*/ 36 h 59"/>
                <a:gd name="T28" fmla="*/ 7 w 89"/>
                <a:gd name="T29" fmla="*/ 43 h 59"/>
                <a:gd name="T30" fmla="*/ 1 w 89"/>
                <a:gd name="T31" fmla="*/ 47 h 59"/>
                <a:gd name="T32" fmla="*/ 3 w 89"/>
                <a:gd name="T33" fmla="*/ 51 h 59"/>
                <a:gd name="T34" fmla="*/ 2 w 89"/>
                <a:gd name="T35" fmla="*/ 56 h 59"/>
                <a:gd name="T36" fmla="*/ 7 w 89"/>
                <a:gd name="T37" fmla="*/ 56 h 59"/>
                <a:gd name="T38" fmla="*/ 11 w 89"/>
                <a:gd name="T39" fmla="*/ 54 h 59"/>
                <a:gd name="T40" fmla="*/ 18 w 89"/>
                <a:gd name="T41" fmla="*/ 52 h 59"/>
                <a:gd name="T42" fmla="*/ 24 w 89"/>
                <a:gd name="T43" fmla="*/ 52 h 59"/>
                <a:gd name="T44" fmla="*/ 34 w 89"/>
                <a:gd name="T45" fmla="*/ 55 h 59"/>
                <a:gd name="T46" fmla="*/ 42 w 89"/>
                <a:gd name="T47" fmla="*/ 56 h 59"/>
                <a:gd name="T48" fmla="*/ 47 w 89"/>
                <a:gd name="T49" fmla="*/ 56 h 59"/>
                <a:gd name="T50" fmla="*/ 54 w 89"/>
                <a:gd name="T51" fmla="*/ 57 h 59"/>
                <a:gd name="T52" fmla="*/ 57 w 89"/>
                <a:gd name="T53" fmla="*/ 57 h 59"/>
                <a:gd name="T54" fmla="*/ 62 w 89"/>
                <a:gd name="T55" fmla="*/ 58 h 59"/>
                <a:gd name="T56" fmla="*/ 66 w 89"/>
                <a:gd name="T57" fmla="*/ 57 h 59"/>
                <a:gd name="T58" fmla="*/ 65 w 89"/>
                <a:gd name="T59" fmla="*/ 55 h 59"/>
                <a:gd name="T60" fmla="*/ 68 w 89"/>
                <a:gd name="T61" fmla="*/ 53 h 59"/>
                <a:gd name="T62" fmla="*/ 75 w 89"/>
                <a:gd name="T63" fmla="*/ 50 h 59"/>
                <a:gd name="T64" fmla="*/ 79 w 89"/>
                <a:gd name="T65" fmla="*/ 49 h 59"/>
                <a:gd name="T66" fmla="*/ 78 w 89"/>
                <a:gd name="T67" fmla="*/ 45 h 59"/>
                <a:gd name="T68" fmla="*/ 75 w 89"/>
                <a:gd name="T69" fmla="*/ 37 h 59"/>
                <a:gd name="T70" fmla="*/ 79 w 89"/>
                <a:gd name="T71" fmla="*/ 38 h 59"/>
                <a:gd name="T72" fmla="*/ 86 w 89"/>
                <a:gd name="T73" fmla="*/ 38 h 59"/>
                <a:gd name="T74" fmla="*/ 87 w 89"/>
                <a:gd name="T75" fmla="*/ 33 h 59"/>
                <a:gd name="T76" fmla="*/ 84 w 89"/>
                <a:gd name="T77" fmla="*/ 30 h 59"/>
                <a:gd name="T78" fmla="*/ 78 w 89"/>
                <a:gd name="T79" fmla="*/ 29 h 59"/>
                <a:gd name="T80" fmla="*/ 79 w 89"/>
                <a:gd name="T81" fmla="*/ 27 h 59"/>
                <a:gd name="T82" fmla="*/ 73 w 89"/>
                <a:gd name="T83" fmla="*/ 21 h 59"/>
                <a:gd name="T84" fmla="*/ 71 w 89"/>
                <a:gd name="T85" fmla="*/ 17 h 59"/>
                <a:gd name="T86" fmla="*/ 73 w 89"/>
                <a:gd name="T87" fmla="*/ 13 h 59"/>
                <a:gd name="T88" fmla="*/ 71 w 89"/>
                <a:gd name="T89" fmla="*/ 9 h 59"/>
                <a:gd name="T90" fmla="*/ 68 w 89"/>
                <a:gd name="T91" fmla="*/ 6 h 59"/>
                <a:gd name="T92" fmla="*/ 63 w 89"/>
                <a:gd name="T93" fmla="*/ 4 h 59"/>
                <a:gd name="T94" fmla="*/ 59 w 89"/>
                <a:gd name="T95" fmla="*/ 5 h 59"/>
                <a:gd name="T96" fmla="*/ 57 w 89"/>
                <a:gd name="T97" fmla="*/ 3 h 59"/>
                <a:gd name="T98" fmla="*/ 55 w 89"/>
                <a:gd name="T99" fmla="*/ 2 h 59"/>
                <a:gd name="T100" fmla="*/ 50 w 89"/>
                <a:gd name="T101" fmla="*/ 2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
                <a:gd name="T154" fmla="*/ 0 h 59"/>
                <a:gd name="T155" fmla="*/ 89 w 89"/>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 h="59">
                  <a:moveTo>
                    <a:pt x="45" y="0"/>
                  </a:moveTo>
                  <a:lnTo>
                    <a:pt x="44" y="0"/>
                  </a:lnTo>
                  <a:lnTo>
                    <a:pt x="43" y="0"/>
                  </a:lnTo>
                  <a:lnTo>
                    <a:pt x="41" y="0"/>
                  </a:lnTo>
                  <a:lnTo>
                    <a:pt x="41" y="1"/>
                  </a:lnTo>
                  <a:lnTo>
                    <a:pt x="41" y="2"/>
                  </a:lnTo>
                  <a:lnTo>
                    <a:pt x="41" y="3"/>
                  </a:lnTo>
                  <a:lnTo>
                    <a:pt x="41" y="4"/>
                  </a:lnTo>
                  <a:lnTo>
                    <a:pt x="40" y="4"/>
                  </a:lnTo>
                  <a:lnTo>
                    <a:pt x="39" y="5"/>
                  </a:lnTo>
                  <a:lnTo>
                    <a:pt x="37" y="5"/>
                  </a:lnTo>
                  <a:lnTo>
                    <a:pt x="36" y="4"/>
                  </a:lnTo>
                  <a:lnTo>
                    <a:pt x="35" y="4"/>
                  </a:lnTo>
                  <a:lnTo>
                    <a:pt x="34" y="4"/>
                  </a:lnTo>
                  <a:lnTo>
                    <a:pt x="33" y="4"/>
                  </a:lnTo>
                  <a:lnTo>
                    <a:pt x="32" y="5"/>
                  </a:lnTo>
                  <a:lnTo>
                    <a:pt x="31" y="5"/>
                  </a:lnTo>
                  <a:lnTo>
                    <a:pt x="30" y="5"/>
                  </a:lnTo>
                  <a:lnTo>
                    <a:pt x="29" y="5"/>
                  </a:lnTo>
                  <a:lnTo>
                    <a:pt x="29" y="6"/>
                  </a:lnTo>
                  <a:lnTo>
                    <a:pt x="28" y="6"/>
                  </a:lnTo>
                  <a:lnTo>
                    <a:pt x="28" y="7"/>
                  </a:lnTo>
                  <a:lnTo>
                    <a:pt x="28" y="8"/>
                  </a:lnTo>
                  <a:lnTo>
                    <a:pt x="27" y="8"/>
                  </a:lnTo>
                  <a:lnTo>
                    <a:pt x="27" y="9"/>
                  </a:lnTo>
                  <a:lnTo>
                    <a:pt x="28" y="9"/>
                  </a:lnTo>
                  <a:lnTo>
                    <a:pt x="29" y="9"/>
                  </a:lnTo>
                  <a:lnTo>
                    <a:pt x="29" y="10"/>
                  </a:lnTo>
                  <a:lnTo>
                    <a:pt x="30" y="10"/>
                  </a:lnTo>
                  <a:lnTo>
                    <a:pt x="31" y="10"/>
                  </a:lnTo>
                  <a:lnTo>
                    <a:pt x="32" y="11"/>
                  </a:lnTo>
                  <a:lnTo>
                    <a:pt x="32" y="12"/>
                  </a:lnTo>
                  <a:lnTo>
                    <a:pt x="31" y="12"/>
                  </a:lnTo>
                  <a:lnTo>
                    <a:pt x="29" y="13"/>
                  </a:lnTo>
                  <a:lnTo>
                    <a:pt x="26" y="14"/>
                  </a:lnTo>
                  <a:lnTo>
                    <a:pt x="25" y="14"/>
                  </a:lnTo>
                  <a:lnTo>
                    <a:pt x="24" y="14"/>
                  </a:lnTo>
                  <a:lnTo>
                    <a:pt x="23" y="15"/>
                  </a:lnTo>
                  <a:lnTo>
                    <a:pt x="22" y="16"/>
                  </a:lnTo>
                  <a:lnTo>
                    <a:pt x="22" y="17"/>
                  </a:lnTo>
                  <a:lnTo>
                    <a:pt x="22" y="18"/>
                  </a:lnTo>
                  <a:lnTo>
                    <a:pt x="21" y="19"/>
                  </a:lnTo>
                  <a:lnTo>
                    <a:pt x="21" y="20"/>
                  </a:lnTo>
                  <a:lnTo>
                    <a:pt x="21" y="21"/>
                  </a:lnTo>
                  <a:lnTo>
                    <a:pt x="21" y="22"/>
                  </a:lnTo>
                  <a:lnTo>
                    <a:pt x="22" y="23"/>
                  </a:lnTo>
                  <a:lnTo>
                    <a:pt x="21" y="24"/>
                  </a:lnTo>
                  <a:lnTo>
                    <a:pt x="19" y="25"/>
                  </a:lnTo>
                  <a:lnTo>
                    <a:pt x="18" y="25"/>
                  </a:lnTo>
                  <a:lnTo>
                    <a:pt x="16" y="25"/>
                  </a:lnTo>
                  <a:lnTo>
                    <a:pt x="14" y="25"/>
                  </a:lnTo>
                  <a:lnTo>
                    <a:pt x="13" y="25"/>
                  </a:lnTo>
                  <a:lnTo>
                    <a:pt x="12" y="25"/>
                  </a:lnTo>
                  <a:lnTo>
                    <a:pt x="10" y="26"/>
                  </a:lnTo>
                  <a:lnTo>
                    <a:pt x="10" y="27"/>
                  </a:lnTo>
                  <a:lnTo>
                    <a:pt x="9" y="27"/>
                  </a:lnTo>
                  <a:lnTo>
                    <a:pt x="8" y="27"/>
                  </a:lnTo>
                  <a:lnTo>
                    <a:pt x="7" y="28"/>
                  </a:lnTo>
                  <a:lnTo>
                    <a:pt x="6" y="27"/>
                  </a:lnTo>
                  <a:lnTo>
                    <a:pt x="5" y="27"/>
                  </a:lnTo>
                  <a:lnTo>
                    <a:pt x="4" y="26"/>
                  </a:lnTo>
                  <a:lnTo>
                    <a:pt x="3" y="26"/>
                  </a:lnTo>
                  <a:lnTo>
                    <a:pt x="2" y="27"/>
                  </a:lnTo>
                  <a:lnTo>
                    <a:pt x="2" y="28"/>
                  </a:lnTo>
                  <a:lnTo>
                    <a:pt x="3" y="30"/>
                  </a:lnTo>
                  <a:lnTo>
                    <a:pt x="4" y="32"/>
                  </a:lnTo>
                  <a:lnTo>
                    <a:pt x="4" y="33"/>
                  </a:lnTo>
                  <a:lnTo>
                    <a:pt x="5" y="34"/>
                  </a:lnTo>
                  <a:lnTo>
                    <a:pt x="6" y="35"/>
                  </a:lnTo>
                  <a:lnTo>
                    <a:pt x="7" y="36"/>
                  </a:lnTo>
                  <a:lnTo>
                    <a:pt x="8" y="38"/>
                  </a:lnTo>
                  <a:lnTo>
                    <a:pt x="8" y="40"/>
                  </a:lnTo>
                  <a:lnTo>
                    <a:pt x="8" y="41"/>
                  </a:lnTo>
                  <a:lnTo>
                    <a:pt x="7" y="42"/>
                  </a:lnTo>
                  <a:lnTo>
                    <a:pt x="7" y="43"/>
                  </a:lnTo>
                  <a:lnTo>
                    <a:pt x="7" y="44"/>
                  </a:lnTo>
                  <a:lnTo>
                    <a:pt x="6" y="44"/>
                  </a:lnTo>
                  <a:lnTo>
                    <a:pt x="5" y="45"/>
                  </a:lnTo>
                  <a:lnTo>
                    <a:pt x="3" y="46"/>
                  </a:lnTo>
                  <a:lnTo>
                    <a:pt x="1" y="47"/>
                  </a:lnTo>
                  <a:lnTo>
                    <a:pt x="1" y="48"/>
                  </a:lnTo>
                  <a:lnTo>
                    <a:pt x="0" y="49"/>
                  </a:lnTo>
                  <a:lnTo>
                    <a:pt x="1" y="50"/>
                  </a:lnTo>
                  <a:lnTo>
                    <a:pt x="2" y="51"/>
                  </a:lnTo>
                  <a:lnTo>
                    <a:pt x="3" y="51"/>
                  </a:lnTo>
                  <a:lnTo>
                    <a:pt x="3" y="52"/>
                  </a:lnTo>
                  <a:lnTo>
                    <a:pt x="3" y="53"/>
                  </a:lnTo>
                  <a:lnTo>
                    <a:pt x="2" y="54"/>
                  </a:lnTo>
                  <a:lnTo>
                    <a:pt x="2" y="55"/>
                  </a:lnTo>
                  <a:lnTo>
                    <a:pt x="2" y="56"/>
                  </a:lnTo>
                  <a:lnTo>
                    <a:pt x="2" y="57"/>
                  </a:lnTo>
                  <a:lnTo>
                    <a:pt x="4" y="57"/>
                  </a:lnTo>
                  <a:lnTo>
                    <a:pt x="5" y="57"/>
                  </a:lnTo>
                  <a:lnTo>
                    <a:pt x="6" y="57"/>
                  </a:lnTo>
                  <a:lnTo>
                    <a:pt x="7" y="56"/>
                  </a:lnTo>
                  <a:lnTo>
                    <a:pt x="9" y="56"/>
                  </a:lnTo>
                  <a:lnTo>
                    <a:pt x="9" y="55"/>
                  </a:lnTo>
                  <a:lnTo>
                    <a:pt x="10" y="55"/>
                  </a:lnTo>
                  <a:lnTo>
                    <a:pt x="10" y="54"/>
                  </a:lnTo>
                  <a:lnTo>
                    <a:pt x="11" y="54"/>
                  </a:lnTo>
                  <a:lnTo>
                    <a:pt x="12" y="53"/>
                  </a:lnTo>
                  <a:lnTo>
                    <a:pt x="13" y="52"/>
                  </a:lnTo>
                  <a:lnTo>
                    <a:pt x="15" y="52"/>
                  </a:lnTo>
                  <a:lnTo>
                    <a:pt x="17" y="52"/>
                  </a:lnTo>
                  <a:lnTo>
                    <a:pt x="18" y="52"/>
                  </a:lnTo>
                  <a:lnTo>
                    <a:pt x="20" y="52"/>
                  </a:lnTo>
                  <a:lnTo>
                    <a:pt x="21" y="53"/>
                  </a:lnTo>
                  <a:lnTo>
                    <a:pt x="22" y="52"/>
                  </a:lnTo>
                  <a:lnTo>
                    <a:pt x="23" y="52"/>
                  </a:lnTo>
                  <a:lnTo>
                    <a:pt x="24" y="52"/>
                  </a:lnTo>
                  <a:lnTo>
                    <a:pt x="25" y="53"/>
                  </a:lnTo>
                  <a:lnTo>
                    <a:pt x="27" y="54"/>
                  </a:lnTo>
                  <a:lnTo>
                    <a:pt x="29" y="55"/>
                  </a:lnTo>
                  <a:lnTo>
                    <a:pt x="31" y="55"/>
                  </a:lnTo>
                  <a:lnTo>
                    <a:pt x="34" y="55"/>
                  </a:lnTo>
                  <a:lnTo>
                    <a:pt x="37" y="55"/>
                  </a:lnTo>
                  <a:lnTo>
                    <a:pt x="39" y="55"/>
                  </a:lnTo>
                  <a:lnTo>
                    <a:pt x="40" y="56"/>
                  </a:lnTo>
                  <a:lnTo>
                    <a:pt x="41" y="56"/>
                  </a:lnTo>
                  <a:lnTo>
                    <a:pt x="42" y="56"/>
                  </a:lnTo>
                  <a:lnTo>
                    <a:pt x="43" y="57"/>
                  </a:lnTo>
                  <a:lnTo>
                    <a:pt x="44" y="57"/>
                  </a:lnTo>
                  <a:lnTo>
                    <a:pt x="45" y="56"/>
                  </a:lnTo>
                  <a:lnTo>
                    <a:pt x="46" y="56"/>
                  </a:lnTo>
                  <a:lnTo>
                    <a:pt x="47" y="56"/>
                  </a:lnTo>
                  <a:lnTo>
                    <a:pt x="48" y="56"/>
                  </a:lnTo>
                  <a:lnTo>
                    <a:pt x="49" y="56"/>
                  </a:lnTo>
                  <a:lnTo>
                    <a:pt x="51" y="57"/>
                  </a:lnTo>
                  <a:lnTo>
                    <a:pt x="53" y="57"/>
                  </a:lnTo>
                  <a:lnTo>
                    <a:pt x="54" y="57"/>
                  </a:lnTo>
                  <a:lnTo>
                    <a:pt x="54" y="56"/>
                  </a:lnTo>
                  <a:lnTo>
                    <a:pt x="55" y="56"/>
                  </a:lnTo>
                  <a:lnTo>
                    <a:pt x="56" y="56"/>
                  </a:lnTo>
                  <a:lnTo>
                    <a:pt x="56" y="57"/>
                  </a:lnTo>
                  <a:lnTo>
                    <a:pt x="57" y="57"/>
                  </a:lnTo>
                  <a:lnTo>
                    <a:pt x="57" y="58"/>
                  </a:lnTo>
                  <a:lnTo>
                    <a:pt x="58" y="59"/>
                  </a:lnTo>
                  <a:lnTo>
                    <a:pt x="60" y="58"/>
                  </a:lnTo>
                  <a:lnTo>
                    <a:pt x="61" y="58"/>
                  </a:lnTo>
                  <a:lnTo>
                    <a:pt x="62" y="58"/>
                  </a:lnTo>
                  <a:lnTo>
                    <a:pt x="63" y="58"/>
                  </a:lnTo>
                  <a:lnTo>
                    <a:pt x="64" y="58"/>
                  </a:lnTo>
                  <a:lnTo>
                    <a:pt x="64" y="57"/>
                  </a:lnTo>
                  <a:lnTo>
                    <a:pt x="65" y="57"/>
                  </a:lnTo>
                  <a:lnTo>
                    <a:pt x="66" y="57"/>
                  </a:lnTo>
                  <a:lnTo>
                    <a:pt x="67" y="57"/>
                  </a:lnTo>
                  <a:lnTo>
                    <a:pt x="67" y="56"/>
                  </a:lnTo>
                  <a:lnTo>
                    <a:pt x="66" y="56"/>
                  </a:lnTo>
                  <a:lnTo>
                    <a:pt x="66" y="55"/>
                  </a:lnTo>
                  <a:lnTo>
                    <a:pt x="65" y="55"/>
                  </a:lnTo>
                  <a:lnTo>
                    <a:pt x="65" y="54"/>
                  </a:lnTo>
                  <a:lnTo>
                    <a:pt x="65" y="53"/>
                  </a:lnTo>
                  <a:lnTo>
                    <a:pt x="66" y="53"/>
                  </a:lnTo>
                  <a:lnTo>
                    <a:pt x="67" y="53"/>
                  </a:lnTo>
                  <a:lnTo>
                    <a:pt x="68" y="53"/>
                  </a:lnTo>
                  <a:lnTo>
                    <a:pt x="70" y="52"/>
                  </a:lnTo>
                  <a:lnTo>
                    <a:pt x="71" y="52"/>
                  </a:lnTo>
                  <a:lnTo>
                    <a:pt x="73" y="50"/>
                  </a:lnTo>
                  <a:lnTo>
                    <a:pt x="74" y="50"/>
                  </a:lnTo>
                  <a:lnTo>
                    <a:pt x="75" y="50"/>
                  </a:lnTo>
                  <a:lnTo>
                    <a:pt x="77" y="50"/>
                  </a:lnTo>
                  <a:lnTo>
                    <a:pt x="78" y="50"/>
                  </a:lnTo>
                  <a:lnTo>
                    <a:pt x="79" y="51"/>
                  </a:lnTo>
                  <a:lnTo>
                    <a:pt x="79" y="50"/>
                  </a:lnTo>
                  <a:lnTo>
                    <a:pt x="79" y="49"/>
                  </a:lnTo>
                  <a:lnTo>
                    <a:pt x="78" y="49"/>
                  </a:lnTo>
                  <a:lnTo>
                    <a:pt x="77" y="48"/>
                  </a:lnTo>
                  <a:lnTo>
                    <a:pt x="77" y="47"/>
                  </a:lnTo>
                  <a:lnTo>
                    <a:pt x="77" y="46"/>
                  </a:lnTo>
                  <a:lnTo>
                    <a:pt x="78" y="45"/>
                  </a:lnTo>
                  <a:lnTo>
                    <a:pt x="78" y="43"/>
                  </a:lnTo>
                  <a:lnTo>
                    <a:pt x="77" y="42"/>
                  </a:lnTo>
                  <a:lnTo>
                    <a:pt x="74" y="39"/>
                  </a:lnTo>
                  <a:lnTo>
                    <a:pt x="74" y="38"/>
                  </a:lnTo>
                  <a:lnTo>
                    <a:pt x="75" y="37"/>
                  </a:lnTo>
                  <a:lnTo>
                    <a:pt x="76" y="37"/>
                  </a:lnTo>
                  <a:lnTo>
                    <a:pt x="77" y="37"/>
                  </a:lnTo>
                  <a:lnTo>
                    <a:pt x="78" y="37"/>
                  </a:lnTo>
                  <a:lnTo>
                    <a:pt x="78" y="38"/>
                  </a:lnTo>
                  <a:lnTo>
                    <a:pt x="79" y="38"/>
                  </a:lnTo>
                  <a:lnTo>
                    <a:pt x="80" y="39"/>
                  </a:lnTo>
                  <a:lnTo>
                    <a:pt x="82" y="39"/>
                  </a:lnTo>
                  <a:lnTo>
                    <a:pt x="83" y="39"/>
                  </a:lnTo>
                  <a:lnTo>
                    <a:pt x="84" y="38"/>
                  </a:lnTo>
                  <a:lnTo>
                    <a:pt x="86" y="38"/>
                  </a:lnTo>
                  <a:lnTo>
                    <a:pt x="87" y="37"/>
                  </a:lnTo>
                  <a:lnTo>
                    <a:pt x="88" y="36"/>
                  </a:lnTo>
                  <a:lnTo>
                    <a:pt x="89" y="35"/>
                  </a:lnTo>
                  <a:lnTo>
                    <a:pt x="88" y="34"/>
                  </a:lnTo>
                  <a:lnTo>
                    <a:pt x="87" y="33"/>
                  </a:lnTo>
                  <a:lnTo>
                    <a:pt x="86" y="33"/>
                  </a:lnTo>
                  <a:lnTo>
                    <a:pt x="85" y="33"/>
                  </a:lnTo>
                  <a:lnTo>
                    <a:pt x="85" y="32"/>
                  </a:lnTo>
                  <a:lnTo>
                    <a:pt x="85" y="31"/>
                  </a:lnTo>
                  <a:lnTo>
                    <a:pt x="84" y="30"/>
                  </a:lnTo>
                  <a:lnTo>
                    <a:pt x="83" y="30"/>
                  </a:lnTo>
                  <a:lnTo>
                    <a:pt x="81" y="30"/>
                  </a:lnTo>
                  <a:lnTo>
                    <a:pt x="79" y="30"/>
                  </a:lnTo>
                  <a:lnTo>
                    <a:pt x="78" y="30"/>
                  </a:lnTo>
                  <a:lnTo>
                    <a:pt x="78" y="29"/>
                  </a:lnTo>
                  <a:lnTo>
                    <a:pt x="79" y="29"/>
                  </a:lnTo>
                  <a:lnTo>
                    <a:pt x="79" y="28"/>
                  </a:lnTo>
                  <a:lnTo>
                    <a:pt x="80" y="28"/>
                  </a:lnTo>
                  <a:lnTo>
                    <a:pt x="80" y="27"/>
                  </a:lnTo>
                  <a:lnTo>
                    <a:pt x="79" y="27"/>
                  </a:lnTo>
                  <a:lnTo>
                    <a:pt x="79" y="26"/>
                  </a:lnTo>
                  <a:lnTo>
                    <a:pt x="75" y="24"/>
                  </a:lnTo>
                  <a:lnTo>
                    <a:pt x="73" y="23"/>
                  </a:lnTo>
                  <a:lnTo>
                    <a:pt x="73" y="22"/>
                  </a:lnTo>
                  <a:lnTo>
                    <a:pt x="73" y="21"/>
                  </a:lnTo>
                  <a:lnTo>
                    <a:pt x="73" y="20"/>
                  </a:lnTo>
                  <a:lnTo>
                    <a:pt x="73" y="19"/>
                  </a:lnTo>
                  <a:lnTo>
                    <a:pt x="72" y="19"/>
                  </a:lnTo>
                  <a:lnTo>
                    <a:pt x="71" y="18"/>
                  </a:lnTo>
                  <a:lnTo>
                    <a:pt x="71" y="17"/>
                  </a:lnTo>
                  <a:lnTo>
                    <a:pt x="70" y="16"/>
                  </a:lnTo>
                  <a:lnTo>
                    <a:pt x="70" y="15"/>
                  </a:lnTo>
                  <a:lnTo>
                    <a:pt x="71" y="14"/>
                  </a:lnTo>
                  <a:lnTo>
                    <a:pt x="72" y="13"/>
                  </a:lnTo>
                  <a:lnTo>
                    <a:pt x="73" y="13"/>
                  </a:lnTo>
                  <a:lnTo>
                    <a:pt x="72" y="13"/>
                  </a:lnTo>
                  <a:lnTo>
                    <a:pt x="71" y="12"/>
                  </a:lnTo>
                  <a:lnTo>
                    <a:pt x="70" y="11"/>
                  </a:lnTo>
                  <a:lnTo>
                    <a:pt x="70" y="10"/>
                  </a:lnTo>
                  <a:lnTo>
                    <a:pt x="71" y="9"/>
                  </a:lnTo>
                  <a:lnTo>
                    <a:pt x="71" y="8"/>
                  </a:lnTo>
                  <a:lnTo>
                    <a:pt x="71" y="7"/>
                  </a:lnTo>
                  <a:lnTo>
                    <a:pt x="70" y="7"/>
                  </a:lnTo>
                  <a:lnTo>
                    <a:pt x="69" y="7"/>
                  </a:lnTo>
                  <a:lnTo>
                    <a:pt x="68" y="6"/>
                  </a:lnTo>
                  <a:lnTo>
                    <a:pt x="67" y="5"/>
                  </a:lnTo>
                  <a:lnTo>
                    <a:pt x="67" y="4"/>
                  </a:lnTo>
                  <a:lnTo>
                    <a:pt x="66" y="4"/>
                  </a:lnTo>
                  <a:lnTo>
                    <a:pt x="64" y="4"/>
                  </a:lnTo>
                  <a:lnTo>
                    <a:pt x="63" y="4"/>
                  </a:lnTo>
                  <a:lnTo>
                    <a:pt x="62" y="4"/>
                  </a:lnTo>
                  <a:lnTo>
                    <a:pt x="61" y="4"/>
                  </a:lnTo>
                  <a:lnTo>
                    <a:pt x="60" y="4"/>
                  </a:lnTo>
                  <a:lnTo>
                    <a:pt x="59" y="4"/>
                  </a:lnTo>
                  <a:lnTo>
                    <a:pt x="59" y="5"/>
                  </a:lnTo>
                  <a:lnTo>
                    <a:pt x="58" y="6"/>
                  </a:lnTo>
                  <a:lnTo>
                    <a:pt x="57" y="6"/>
                  </a:lnTo>
                  <a:lnTo>
                    <a:pt x="57" y="5"/>
                  </a:lnTo>
                  <a:lnTo>
                    <a:pt x="57" y="4"/>
                  </a:lnTo>
                  <a:lnTo>
                    <a:pt x="57" y="3"/>
                  </a:lnTo>
                  <a:lnTo>
                    <a:pt x="58" y="3"/>
                  </a:lnTo>
                  <a:lnTo>
                    <a:pt x="58" y="2"/>
                  </a:lnTo>
                  <a:lnTo>
                    <a:pt x="57" y="2"/>
                  </a:lnTo>
                  <a:lnTo>
                    <a:pt x="56" y="2"/>
                  </a:lnTo>
                  <a:lnTo>
                    <a:pt x="55" y="2"/>
                  </a:lnTo>
                  <a:lnTo>
                    <a:pt x="54" y="2"/>
                  </a:lnTo>
                  <a:lnTo>
                    <a:pt x="53" y="2"/>
                  </a:lnTo>
                  <a:lnTo>
                    <a:pt x="52" y="2"/>
                  </a:lnTo>
                  <a:lnTo>
                    <a:pt x="51" y="2"/>
                  </a:lnTo>
                  <a:lnTo>
                    <a:pt x="50" y="2"/>
                  </a:lnTo>
                  <a:lnTo>
                    <a:pt x="48" y="1"/>
                  </a:lnTo>
                  <a:lnTo>
                    <a:pt x="47" y="0"/>
                  </a:lnTo>
                  <a:lnTo>
                    <a:pt x="46" y="0"/>
                  </a:lnTo>
                  <a:lnTo>
                    <a:pt x="45" y="0"/>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grpSp>
          <p:nvGrpSpPr>
            <p:cNvPr id="20701" name="Malaysia"/>
            <p:cNvGrpSpPr>
              <a:grpSpLocks noChangeAspect="1"/>
            </p:cNvGrpSpPr>
            <p:nvPr/>
          </p:nvGrpSpPr>
          <p:grpSpPr bwMode="auto">
            <a:xfrm>
              <a:off x="2791" y="1389"/>
              <a:ext cx="176" cy="55"/>
              <a:chOff x="2791" y="1389"/>
              <a:chExt cx="176" cy="55"/>
            </a:xfrm>
          </p:grpSpPr>
          <p:sp>
            <p:nvSpPr>
              <p:cNvPr id="21098" name="Malaysia1"/>
              <p:cNvSpPr>
                <a:spLocks noChangeAspect="1"/>
              </p:cNvSpPr>
              <p:nvPr/>
            </p:nvSpPr>
            <p:spPr bwMode="auto">
              <a:xfrm>
                <a:off x="2791" y="1389"/>
                <a:ext cx="38" cy="50"/>
              </a:xfrm>
              <a:custGeom>
                <a:avLst/>
                <a:gdLst>
                  <a:gd name="T0" fmla="*/ 22 w 38"/>
                  <a:gd name="T1" fmla="*/ 6 h 50"/>
                  <a:gd name="T2" fmla="*/ 24 w 38"/>
                  <a:gd name="T3" fmla="*/ 9 h 50"/>
                  <a:gd name="T4" fmla="*/ 27 w 38"/>
                  <a:gd name="T5" fmla="*/ 11 h 50"/>
                  <a:gd name="T6" fmla="*/ 30 w 38"/>
                  <a:gd name="T7" fmla="*/ 15 h 50"/>
                  <a:gd name="T8" fmla="*/ 31 w 38"/>
                  <a:gd name="T9" fmla="*/ 19 h 50"/>
                  <a:gd name="T10" fmla="*/ 31 w 38"/>
                  <a:gd name="T11" fmla="*/ 24 h 50"/>
                  <a:gd name="T12" fmla="*/ 31 w 38"/>
                  <a:gd name="T13" fmla="*/ 29 h 50"/>
                  <a:gd name="T14" fmla="*/ 31 w 38"/>
                  <a:gd name="T15" fmla="*/ 33 h 50"/>
                  <a:gd name="T16" fmla="*/ 33 w 38"/>
                  <a:gd name="T17" fmla="*/ 37 h 50"/>
                  <a:gd name="T18" fmla="*/ 36 w 38"/>
                  <a:gd name="T19" fmla="*/ 40 h 50"/>
                  <a:gd name="T20" fmla="*/ 38 w 38"/>
                  <a:gd name="T21" fmla="*/ 45 h 50"/>
                  <a:gd name="T22" fmla="*/ 37 w 38"/>
                  <a:gd name="T23" fmla="*/ 49 h 50"/>
                  <a:gd name="T24" fmla="*/ 35 w 38"/>
                  <a:gd name="T25" fmla="*/ 48 h 50"/>
                  <a:gd name="T26" fmla="*/ 32 w 38"/>
                  <a:gd name="T27" fmla="*/ 48 h 50"/>
                  <a:gd name="T28" fmla="*/ 31 w 38"/>
                  <a:gd name="T29" fmla="*/ 50 h 50"/>
                  <a:gd name="T30" fmla="*/ 32 w 38"/>
                  <a:gd name="T31" fmla="*/ 50 h 50"/>
                  <a:gd name="T32" fmla="*/ 31 w 38"/>
                  <a:gd name="T33" fmla="*/ 49 h 50"/>
                  <a:gd name="T34" fmla="*/ 28 w 38"/>
                  <a:gd name="T35" fmla="*/ 47 h 50"/>
                  <a:gd name="T36" fmla="*/ 24 w 38"/>
                  <a:gd name="T37" fmla="*/ 45 h 50"/>
                  <a:gd name="T38" fmla="*/ 19 w 38"/>
                  <a:gd name="T39" fmla="*/ 42 h 50"/>
                  <a:gd name="T40" fmla="*/ 16 w 38"/>
                  <a:gd name="T41" fmla="*/ 39 h 50"/>
                  <a:gd name="T42" fmla="*/ 12 w 38"/>
                  <a:gd name="T43" fmla="*/ 36 h 50"/>
                  <a:gd name="T44" fmla="*/ 10 w 38"/>
                  <a:gd name="T45" fmla="*/ 31 h 50"/>
                  <a:gd name="T46" fmla="*/ 7 w 38"/>
                  <a:gd name="T47" fmla="*/ 27 h 50"/>
                  <a:gd name="T48" fmla="*/ 5 w 38"/>
                  <a:gd name="T49" fmla="*/ 24 h 50"/>
                  <a:gd name="T50" fmla="*/ 5 w 38"/>
                  <a:gd name="T51" fmla="*/ 20 h 50"/>
                  <a:gd name="T52" fmla="*/ 3 w 38"/>
                  <a:gd name="T53" fmla="*/ 17 h 50"/>
                  <a:gd name="T54" fmla="*/ 2 w 38"/>
                  <a:gd name="T55" fmla="*/ 12 h 50"/>
                  <a:gd name="T56" fmla="*/ 2 w 38"/>
                  <a:gd name="T57" fmla="*/ 8 h 50"/>
                  <a:gd name="T58" fmla="*/ 1 w 38"/>
                  <a:gd name="T59" fmla="*/ 3 h 50"/>
                  <a:gd name="T60" fmla="*/ 1 w 38"/>
                  <a:gd name="T61" fmla="*/ 0 h 50"/>
                  <a:gd name="T62" fmla="*/ 4 w 38"/>
                  <a:gd name="T63" fmla="*/ 2 h 50"/>
                  <a:gd name="T64" fmla="*/ 8 w 38"/>
                  <a:gd name="T65" fmla="*/ 3 h 50"/>
                  <a:gd name="T66" fmla="*/ 10 w 38"/>
                  <a:gd name="T67" fmla="*/ 5 h 50"/>
                  <a:gd name="T68" fmla="*/ 10 w 38"/>
                  <a:gd name="T69" fmla="*/ 10 h 50"/>
                  <a:gd name="T70" fmla="*/ 14 w 38"/>
                  <a:gd name="T71" fmla="*/ 7 h 50"/>
                  <a:gd name="T72" fmla="*/ 18 w 38"/>
                  <a:gd name="T73" fmla="*/ 7 h 50"/>
                  <a:gd name="T74" fmla="*/ 21 w 38"/>
                  <a:gd name="T75" fmla="*/ 5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50"/>
                  <a:gd name="T116" fmla="*/ 38 w 38"/>
                  <a:gd name="T117" fmla="*/ 50 h 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50">
                    <a:moveTo>
                      <a:pt x="21" y="5"/>
                    </a:moveTo>
                    <a:lnTo>
                      <a:pt x="22" y="6"/>
                    </a:lnTo>
                    <a:lnTo>
                      <a:pt x="23" y="8"/>
                    </a:lnTo>
                    <a:lnTo>
                      <a:pt x="24" y="9"/>
                    </a:lnTo>
                    <a:lnTo>
                      <a:pt x="25" y="9"/>
                    </a:lnTo>
                    <a:lnTo>
                      <a:pt x="27" y="11"/>
                    </a:lnTo>
                    <a:lnTo>
                      <a:pt x="28" y="13"/>
                    </a:lnTo>
                    <a:lnTo>
                      <a:pt x="30" y="15"/>
                    </a:lnTo>
                    <a:lnTo>
                      <a:pt x="31" y="17"/>
                    </a:lnTo>
                    <a:lnTo>
                      <a:pt x="31" y="19"/>
                    </a:lnTo>
                    <a:lnTo>
                      <a:pt x="31" y="22"/>
                    </a:lnTo>
                    <a:lnTo>
                      <a:pt x="31" y="24"/>
                    </a:lnTo>
                    <a:lnTo>
                      <a:pt x="30" y="26"/>
                    </a:lnTo>
                    <a:lnTo>
                      <a:pt x="31" y="29"/>
                    </a:lnTo>
                    <a:lnTo>
                      <a:pt x="31" y="30"/>
                    </a:lnTo>
                    <a:lnTo>
                      <a:pt x="31" y="33"/>
                    </a:lnTo>
                    <a:lnTo>
                      <a:pt x="32" y="36"/>
                    </a:lnTo>
                    <a:lnTo>
                      <a:pt x="33" y="37"/>
                    </a:lnTo>
                    <a:lnTo>
                      <a:pt x="35" y="38"/>
                    </a:lnTo>
                    <a:lnTo>
                      <a:pt x="36" y="40"/>
                    </a:lnTo>
                    <a:lnTo>
                      <a:pt x="37" y="44"/>
                    </a:lnTo>
                    <a:lnTo>
                      <a:pt x="38" y="45"/>
                    </a:lnTo>
                    <a:lnTo>
                      <a:pt x="38" y="48"/>
                    </a:lnTo>
                    <a:lnTo>
                      <a:pt x="37" y="49"/>
                    </a:lnTo>
                    <a:lnTo>
                      <a:pt x="36" y="49"/>
                    </a:lnTo>
                    <a:lnTo>
                      <a:pt x="35" y="48"/>
                    </a:lnTo>
                    <a:lnTo>
                      <a:pt x="33" y="47"/>
                    </a:lnTo>
                    <a:lnTo>
                      <a:pt x="32" y="48"/>
                    </a:lnTo>
                    <a:lnTo>
                      <a:pt x="32" y="49"/>
                    </a:lnTo>
                    <a:lnTo>
                      <a:pt x="31" y="50"/>
                    </a:lnTo>
                    <a:lnTo>
                      <a:pt x="31" y="49"/>
                    </a:lnTo>
                    <a:lnTo>
                      <a:pt x="32" y="50"/>
                    </a:lnTo>
                    <a:lnTo>
                      <a:pt x="31" y="50"/>
                    </a:lnTo>
                    <a:lnTo>
                      <a:pt x="31" y="49"/>
                    </a:lnTo>
                    <a:lnTo>
                      <a:pt x="30" y="49"/>
                    </a:lnTo>
                    <a:lnTo>
                      <a:pt x="28" y="47"/>
                    </a:lnTo>
                    <a:lnTo>
                      <a:pt x="26" y="46"/>
                    </a:lnTo>
                    <a:lnTo>
                      <a:pt x="24" y="45"/>
                    </a:lnTo>
                    <a:lnTo>
                      <a:pt x="22" y="43"/>
                    </a:lnTo>
                    <a:lnTo>
                      <a:pt x="19" y="42"/>
                    </a:lnTo>
                    <a:lnTo>
                      <a:pt x="18" y="41"/>
                    </a:lnTo>
                    <a:lnTo>
                      <a:pt x="16" y="39"/>
                    </a:lnTo>
                    <a:lnTo>
                      <a:pt x="13" y="37"/>
                    </a:lnTo>
                    <a:lnTo>
                      <a:pt x="12" y="36"/>
                    </a:lnTo>
                    <a:lnTo>
                      <a:pt x="11" y="34"/>
                    </a:lnTo>
                    <a:lnTo>
                      <a:pt x="10" y="31"/>
                    </a:lnTo>
                    <a:lnTo>
                      <a:pt x="9" y="30"/>
                    </a:lnTo>
                    <a:lnTo>
                      <a:pt x="7" y="27"/>
                    </a:lnTo>
                    <a:lnTo>
                      <a:pt x="6" y="26"/>
                    </a:lnTo>
                    <a:lnTo>
                      <a:pt x="5" y="24"/>
                    </a:lnTo>
                    <a:lnTo>
                      <a:pt x="4" y="22"/>
                    </a:lnTo>
                    <a:lnTo>
                      <a:pt x="5" y="20"/>
                    </a:lnTo>
                    <a:lnTo>
                      <a:pt x="5" y="18"/>
                    </a:lnTo>
                    <a:lnTo>
                      <a:pt x="3" y="17"/>
                    </a:lnTo>
                    <a:lnTo>
                      <a:pt x="3" y="15"/>
                    </a:lnTo>
                    <a:lnTo>
                      <a:pt x="2" y="12"/>
                    </a:lnTo>
                    <a:lnTo>
                      <a:pt x="2" y="10"/>
                    </a:lnTo>
                    <a:lnTo>
                      <a:pt x="2" y="8"/>
                    </a:lnTo>
                    <a:lnTo>
                      <a:pt x="1" y="5"/>
                    </a:lnTo>
                    <a:lnTo>
                      <a:pt x="1" y="3"/>
                    </a:lnTo>
                    <a:lnTo>
                      <a:pt x="0" y="0"/>
                    </a:lnTo>
                    <a:lnTo>
                      <a:pt x="1" y="0"/>
                    </a:lnTo>
                    <a:lnTo>
                      <a:pt x="2" y="0"/>
                    </a:lnTo>
                    <a:lnTo>
                      <a:pt x="4" y="2"/>
                    </a:lnTo>
                    <a:lnTo>
                      <a:pt x="6" y="2"/>
                    </a:lnTo>
                    <a:lnTo>
                      <a:pt x="8" y="3"/>
                    </a:lnTo>
                    <a:lnTo>
                      <a:pt x="9" y="5"/>
                    </a:lnTo>
                    <a:lnTo>
                      <a:pt x="10" y="5"/>
                    </a:lnTo>
                    <a:lnTo>
                      <a:pt x="9" y="8"/>
                    </a:lnTo>
                    <a:lnTo>
                      <a:pt x="10" y="10"/>
                    </a:lnTo>
                    <a:lnTo>
                      <a:pt x="12" y="8"/>
                    </a:lnTo>
                    <a:lnTo>
                      <a:pt x="14" y="7"/>
                    </a:lnTo>
                    <a:lnTo>
                      <a:pt x="16" y="8"/>
                    </a:lnTo>
                    <a:lnTo>
                      <a:pt x="18" y="7"/>
                    </a:lnTo>
                    <a:lnTo>
                      <a:pt x="19" y="5"/>
                    </a:lnTo>
                    <a:lnTo>
                      <a:pt x="21"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99" name="Freeform 742"/>
              <p:cNvSpPr>
                <a:spLocks noChangeAspect="1"/>
              </p:cNvSpPr>
              <p:nvPr/>
            </p:nvSpPr>
            <p:spPr bwMode="auto">
              <a:xfrm>
                <a:off x="2879" y="1392"/>
                <a:ext cx="88" cy="52"/>
              </a:xfrm>
              <a:custGeom>
                <a:avLst/>
                <a:gdLst>
                  <a:gd name="T0" fmla="*/ 0 w 88"/>
                  <a:gd name="T1" fmla="*/ 41 h 52"/>
                  <a:gd name="T2" fmla="*/ 8 w 88"/>
                  <a:gd name="T3" fmla="*/ 45 h 52"/>
                  <a:gd name="T4" fmla="*/ 14 w 88"/>
                  <a:gd name="T5" fmla="*/ 39 h 52"/>
                  <a:gd name="T6" fmla="*/ 23 w 88"/>
                  <a:gd name="T7" fmla="*/ 34 h 52"/>
                  <a:gd name="T8" fmla="*/ 27 w 88"/>
                  <a:gd name="T9" fmla="*/ 32 h 52"/>
                  <a:gd name="T10" fmla="*/ 33 w 88"/>
                  <a:gd name="T11" fmla="*/ 26 h 52"/>
                  <a:gd name="T12" fmla="*/ 39 w 88"/>
                  <a:gd name="T13" fmla="*/ 20 h 52"/>
                  <a:gd name="T14" fmla="*/ 40 w 88"/>
                  <a:gd name="T15" fmla="*/ 18 h 52"/>
                  <a:gd name="T16" fmla="*/ 44 w 88"/>
                  <a:gd name="T17" fmla="*/ 20 h 52"/>
                  <a:gd name="T18" fmla="*/ 47 w 88"/>
                  <a:gd name="T19" fmla="*/ 16 h 52"/>
                  <a:gd name="T20" fmla="*/ 49 w 88"/>
                  <a:gd name="T21" fmla="*/ 15 h 52"/>
                  <a:gd name="T22" fmla="*/ 50 w 88"/>
                  <a:gd name="T23" fmla="*/ 16 h 52"/>
                  <a:gd name="T24" fmla="*/ 50 w 88"/>
                  <a:gd name="T25" fmla="*/ 18 h 52"/>
                  <a:gd name="T26" fmla="*/ 54 w 88"/>
                  <a:gd name="T27" fmla="*/ 17 h 52"/>
                  <a:gd name="T28" fmla="*/ 57 w 88"/>
                  <a:gd name="T29" fmla="*/ 12 h 52"/>
                  <a:gd name="T30" fmla="*/ 65 w 88"/>
                  <a:gd name="T31" fmla="*/ 2 h 52"/>
                  <a:gd name="T32" fmla="*/ 70 w 88"/>
                  <a:gd name="T33" fmla="*/ 0 h 52"/>
                  <a:gd name="T34" fmla="*/ 70 w 88"/>
                  <a:gd name="T35" fmla="*/ 7 h 52"/>
                  <a:gd name="T36" fmla="*/ 76 w 88"/>
                  <a:gd name="T37" fmla="*/ 6 h 52"/>
                  <a:gd name="T38" fmla="*/ 83 w 88"/>
                  <a:gd name="T39" fmla="*/ 11 h 52"/>
                  <a:gd name="T40" fmla="*/ 88 w 88"/>
                  <a:gd name="T41" fmla="*/ 15 h 52"/>
                  <a:gd name="T42" fmla="*/ 85 w 88"/>
                  <a:gd name="T43" fmla="*/ 19 h 52"/>
                  <a:gd name="T44" fmla="*/ 81 w 88"/>
                  <a:gd name="T45" fmla="*/ 17 h 52"/>
                  <a:gd name="T46" fmla="*/ 73 w 88"/>
                  <a:gd name="T47" fmla="*/ 21 h 52"/>
                  <a:gd name="T48" fmla="*/ 63 w 88"/>
                  <a:gd name="T49" fmla="*/ 19 h 52"/>
                  <a:gd name="T50" fmla="*/ 57 w 88"/>
                  <a:gd name="T51" fmla="*/ 19 h 52"/>
                  <a:gd name="T52" fmla="*/ 54 w 88"/>
                  <a:gd name="T53" fmla="*/ 26 h 52"/>
                  <a:gd name="T54" fmla="*/ 55 w 88"/>
                  <a:gd name="T55" fmla="*/ 29 h 52"/>
                  <a:gd name="T56" fmla="*/ 53 w 88"/>
                  <a:gd name="T57" fmla="*/ 31 h 52"/>
                  <a:gd name="T58" fmla="*/ 50 w 88"/>
                  <a:gd name="T59" fmla="*/ 33 h 52"/>
                  <a:gd name="T60" fmla="*/ 45 w 88"/>
                  <a:gd name="T61" fmla="*/ 45 h 52"/>
                  <a:gd name="T62" fmla="*/ 41 w 88"/>
                  <a:gd name="T63" fmla="*/ 47 h 52"/>
                  <a:gd name="T64" fmla="*/ 34 w 88"/>
                  <a:gd name="T65" fmla="*/ 48 h 52"/>
                  <a:gd name="T66" fmla="*/ 31 w 88"/>
                  <a:gd name="T67" fmla="*/ 47 h 52"/>
                  <a:gd name="T68" fmla="*/ 28 w 88"/>
                  <a:gd name="T69" fmla="*/ 45 h 52"/>
                  <a:gd name="T70" fmla="*/ 23 w 88"/>
                  <a:gd name="T71" fmla="*/ 46 h 52"/>
                  <a:gd name="T72" fmla="*/ 19 w 88"/>
                  <a:gd name="T73" fmla="*/ 51 h 52"/>
                  <a:gd name="T74" fmla="*/ 16 w 88"/>
                  <a:gd name="T75" fmla="*/ 51 h 52"/>
                  <a:gd name="T76" fmla="*/ 9 w 88"/>
                  <a:gd name="T77" fmla="*/ 51 h 52"/>
                  <a:gd name="T78" fmla="*/ 5 w 88"/>
                  <a:gd name="T79" fmla="*/ 49 h 52"/>
                  <a:gd name="T80" fmla="*/ 0 w 88"/>
                  <a:gd name="T81" fmla="*/ 4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8"/>
                  <a:gd name="T124" fmla="*/ 0 h 52"/>
                  <a:gd name="T125" fmla="*/ 88 w 88"/>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8" h="52">
                    <a:moveTo>
                      <a:pt x="0" y="41"/>
                    </a:moveTo>
                    <a:cubicBezTo>
                      <a:pt x="4" y="42"/>
                      <a:pt x="6" y="41"/>
                      <a:pt x="8" y="45"/>
                    </a:cubicBezTo>
                    <a:cubicBezTo>
                      <a:pt x="11" y="43"/>
                      <a:pt x="11" y="41"/>
                      <a:pt x="14" y="39"/>
                    </a:cubicBezTo>
                    <a:cubicBezTo>
                      <a:pt x="16" y="35"/>
                      <a:pt x="19" y="35"/>
                      <a:pt x="23" y="34"/>
                    </a:cubicBezTo>
                    <a:cubicBezTo>
                      <a:pt x="24" y="33"/>
                      <a:pt x="27" y="32"/>
                      <a:pt x="27" y="32"/>
                    </a:cubicBezTo>
                    <a:cubicBezTo>
                      <a:pt x="28" y="30"/>
                      <a:pt x="31" y="27"/>
                      <a:pt x="33" y="26"/>
                    </a:cubicBezTo>
                    <a:cubicBezTo>
                      <a:pt x="34" y="24"/>
                      <a:pt x="37" y="21"/>
                      <a:pt x="39" y="20"/>
                    </a:cubicBezTo>
                    <a:cubicBezTo>
                      <a:pt x="39" y="19"/>
                      <a:pt x="39" y="18"/>
                      <a:pt x="40" y="18"/>
                    </a:cubicBezTo>
                    <a:cubicBezTo>
                      <a:pt x="41" y="18"/>
                      <a:pt x="44" y="20"/>
                      <a:pt x="44" y="20"/>
                    </a:cubicBezTo>
                    <a:cubicBezTo>
                      <a:pt x="46" y="25"/>
                      <a:pt x="46" y="19"/>
                      <a:pt x="47" y="16"/>
                    </a:cubicBezTo>
                    <a:cubicBezTo>
                      <a:pt x="48" y="15"/>
                      <a:pt x="48" y="15"/>
                      <a:pt x="49" y="15"/>
                    </a:cubicBezTo>
                    <a:cubicBezTo>
                      <a:pt x="49" y="15"/>
                      <a:pt x="50" y="16"/>
                      <a:pt x="50" y="16"/>
                    </a:cubicBezTo>
                    <a:cubicBezTo>
                      <a:pt x="50" y="16"/>
                      <a:pt x="49" y="18"/>
                      <a:pt x="50" y="18"/>
                    </a:cubicBezTo>
                    <a:cubicBezTo>
                      <a:pt x="51" y="18"/>
                      <a:pt x="53" y="18"/>
                      <a:pt x="54" y="17"/>
                    </a:cubicBezTo>
                    <a:cubicBezTo>
                      <a:pt x="52" y="12"/>
                      <a:pt x="48" y="14"/>
                      <a:pt x="57" y="12"/>
                    </a:cubicBezTo>
                    <a:cubicBezTo>
                      <a:pt x="61" y="10"/>
                      <a:pt x="61" y="4"/>
                      <a:pt x="65" y="2"/>
                    </a:cubicBezTo>
                    <a:cubicBezTo>
                      <a:pt x="68" y="4"/>
                      <a:pt x="67" y="1"/>
                      <a:pt x="70" y="0"/>
                    </a:cubicBezTo>
                    <a:cubicBezTo>
                      <a:pt x="74" y="2"/>
                      <a:pt x="71" y="4"/>
                      <a:pt x="70" y="7"/>
                    </a:cubicBezTo>
                    <a:cubicBezTo>
                      <a:pt x="72" y="8"/>
                      <a:pt x="76" y="6"/>
                      <a:pt x="76" y="6"/>
                    </a:cubicBezTo>
                    <a:cubicBezTo>
                      <a:pt x="79" y="7"/>
                      <a:pt x="83" y="11"/>
                      <a:pt x="83" y="11"/>
                    </a:cubicBezTo>
                    <a:cubicBezTo>
                      <a:pt x="84" y="13"/>
                      <a:pt x="88" y="15"/>
                      <a:pt x="88" y="15"/>
                    </a:cubicBezTo>
                    <a:cubicBezTo>
                      <a:pt x="88" y="16"/>
                      <a:pt x="87" y="19"/>
                      <a:pt x="85" y="19"/>
                    </a:cubicBezTo>
                    <a:cubicBezTo>
                      <a:pt x="84" y="19"/>
                      <a:pt x="81" y="17"/>
                      <a:pt x="81" y="17"/>
                    </a:cubicBezTo>
                    <a:cubicBezTo>
                      <a:pt x="77" y="18"/>
                      <a:pt x="78" y="20"/>
                      <a:pt x="73" y="21"/>
                    </a:cubicBezTo>
                    <a:cubicBezTo>
                      <a:pt x="68" y="18"/>
                      <a:pt x="69" y="19"/>
                      <a:pt x="63" y="19"/>
                    </a:cubicBezTo>
                    <a:cubicBezTo>
                      <a:pt x="61" y="19"/>
                      <a:pt x="58" y="18"/>
                      <a:pt x="57" y="19"/>
                    </a:cubicBezTo>
                    <a:cubicBezTo>
                      <a:pt x="56" y="20"/>
                      <a:pt x="54" y="24"/>
                      <a:pt x="54" y="26"/>
                    </a:cubicBezTo>
                    <a:cubicBezTo>
                      <a:pt x="54" y="28"/>
                      <a:pt x="55" y="28"/>
                      <a:pt x="55" y="29"/>
                    </a:cubicBezTo>
                    <a:cubicBezTo>
                      <a:pt x="55" y="30"/>
                      <a:pt x="54" y="30"/>
                      <a:pt x="53" y="31"/>
                    </a:cubicBezTo>
                    <a:cubicBezTo>
                      <a:pt x="52" y="32"/>
                      <a:pt x="51" y="31"/>
                      <a:pt x="50" y="33"/>
                    </a:cubicBezTo>
                    <a:cubicBezTo>
                      <a:pt x="49" y="35"/>
                      <a:pt x="47" y="43"/>
                      <a:pt x="45" y="45"/>
                    </a:cubicBezTo>
                    <a:cubicBezTo>
                      <a:pt x="44" y="46"/>
                      <a:pt x="41" y="47"/>
                      <a:pt x="41" y="47"/>
                    </a:cubicBezTo>
                    <a:cubicBezTo>
                      <a:pt x="40" y="47"/>
                      <a:pt x="36" y="48"/>
                      <a:pt x="34" y="48"/>
                    </a:cubicBezTo>
                    <a:cubicBezTo>
                      <a:pt x="32" y="48"/>
                      <a:pt x="32" y="47"/>
                      <a:pt x="31" y="47"/>
                    </a:cubicBezTo>
                    <a:cubicBezTo>
                      <a:pt x="30" y="47"/>
                      <a:pt x="29" y="45"/>
                      <a:pt x="28" y="45"/>
                    </a:cubicBezTo>
                    <a:cubicBezTo>
                      <a:pt x="27" y="45"/>
                      <a:pt x="24" y="45"/>
                      <a:pt x="23" y="46"/>
                    </a:cubicBezTo>
                    <a:cubicBezTo>
                      <a:pt x="22" y="46"/>
                      <a:pt x="20" y="50"/>
                      <a:pt x="19" y="51"/>
                    </a:cubicBezTo>
                    <a:cubicBezTo>
                      <a:pt x="18" y="52"/>
                      <a:pt x="18" y="51"/>
                      <a:pt x="16" y="51"/>
                    </a:cubicBezTo>
                    <a:cubicBezTo>
                      <a:pt x="10" y="48"/>
                      <a:pt x="19" y="52"/>
                      <a:pt x="9" y="51"/>
                    </a:cubicBezTo>
                    <a:cubicBezTo>
                      <a:pt x="8" y="51"/>
                      <a:pt x="5" y="49"/>
                      <a:pt x="5" y="49"/>
                    </a:cubicBezTo>
                    <a:cubicBezTo>
                      <a:pt x="4" y="46"/>
                      <a:pt x="0" y="45"/>
                      <a:pt x="0" y="41"/>
                    </a:cubicBezTo>
                    <a:close/>
                  </a:path>
                </a:pathLst>
              </a:custGeom>
              <a:solidFill>
                <a:srgbClr val="800000"/>
              </a:solidFill>
              <a:ln w="6350" cap="flat" cmpd="sng">
                <a:solidFill>
                  <a:srgbClr val="000000"/>
                </a:solidFill>
                <a:prstDash val="solid"/>
                <a:round/>
                <a:headEnd/>
                <a:tailEnd/>
              </a:ln>
            </p:spPr>
            <p:txBody>
              <a:bodyPr wrap="none" anchor="ctr">
                <a:spAutoFit/>
              </a:bodyPr>
              <a:lstStyle/>
              <a:p>
                <a:endParaRPr lang="en-US"/>
              </a:p>
            </p:txBody>
          </p:sp>
        </p:grpSp>
        <p:grpSp>
          <p:nvGrpSpPr>
            <p:cNvPr id="20702" name="Palestine"/>
            <p:cNvGrpSpPr>
              <a:grpSpLocks noChangeAspect="1"/>
            </p:cNvGrpSpPr>
            <p:nvPr/>
          </p:nvGrpSpPr>
          <p:grpSpPr bwMode="auto">
            <a:xfrm>
              <a:off x="2180" y="1139"/>
              <a:ext cx="12" cy="13"/>
              <a:chOff x="2180" y="1139"/>
              <a:chExt cx="12" cy="13"/>
            </a:xfrm>
          </p:grpSpPr>
          <p:sp>
            <p:nvSpPr>
              <p:cNvPr id="21096" name="West_Bank"/>
              <p:cNvSpPr>
                <a:spLocks noChangeAspect="1"/>
              </p:cNvSpPr>
              <p:nvPr/>
            </p:nvSpPr>
            <p:spPr bwMode="auto">
              <a:xfrm>
                <a:off x="2186" y="1139"/>
                <a:ext cx="6" cy="13"/>
              </a:xfrm>
              <a:custGeom>
                <a:avLst/>
                <a:gdLst>
                  <a:gd name="T0" fmla="*/ 4 w 6"/>
                  <a:gd name="T1" fmla="*/ 11 h 13"/>
                  <a:gd name="T2" fmla="*/ 4 w 6"/>
                  <a:gd name="T3" fmla="*/ 11 h 13"/>
                  <a:gd name="T4" fmla="*/ 3 w 6"/>
                  <a:gd name="T5" fmla="*/ 11 h 13"/>
                  <a:gd name="T6" fmla="*/ 3 w 6"/>
                  <a:gd name="T7" fmla="*/ 12 h 13"/>
                  <a:gd name="T8" fmla="*/ 2 w 6"/>
                  <a:gd name="T9" fmla="*/ 12 h 13"/>
                  <a:gd name="T10" fmla="*/ 1 w 6"/>
                  <a:gd name="T11" fmla="*/ 12 h 13"/>
                  <a:gd name="T12" fmla="*/ 0 w 6"/>
                  <a:gd name="T13" fmla="*/ 13 h 13"/>
                  <a:gd name="T14" fmla="*/ 0 w 6"/>
                  <a:gd name="T15" fmla="*/ 12 h 13"/>
                  <a:gd name="T16" fmla="*/ 0 w 6"/>
                  <a:gd name="T17" fmla="*/ 11 h 13"/>
                  <a:gd name="T18" fmla="*/ 0 w 6"/>
                  <a:gd name="T19" fmla="*/ 10 h 13"/>
                  <a:gd name="T20" fmla="*/ 1 w 6"/>
                  <a:gd name="T21" fmla="*/ 9 h 13"/>
                  <a:gd name="T22" fmla="*/ 1 w 6"/>
                  <a:gd name="T23" fmla="*/ 8 h 13"/>
                  <a:gd name="T24" fmla="*/ 2 w 6"/>
                  <a:gd name="T25" fmla="*/ 8 h 13"/>
                  <a:gd name="T26" fmla="*/ 3 w 6"/>
                  <a:gd name="T27" fmla="*/ 8 h 13"/>
                  <a:gd name="T28" fmla="*/ 2 w 6"/>
                  <a:gd name="T29" fmla="*/ 7 h 13"/>
                  <a:gd name="T30" fmla="*/ 1 w 6"/>
                  <a:gd name="T31" fmla="*/ 8 h 13"/>
                  <a:gd name="T32" fmla="*/ 0 w 6"/>
                  <a:gd name="T33" fmla="*/ 8 h 13"/>
                  <a:gd name="T34" fmla="*/ 0 w 6"/>
                  <a:gd name="T35" fmla="*/ 7 h 13"/>
                  <a:gd name="T36" fmla="*/ 1 w 6"/>
                  <a:gd name="T37" fmla="*/ 7 h 13"/>
                  <a:gd name="T38" fmla="*/ 1 w 6"/>
                  <a:gd name="T39" fmla="*/ 6 h 13"/>
                  <a:gd name="T40" fmla="*/ 0 w 6"/>
                  <a:gd name="T41" fmla="*/ 6 h 13"/>
                  <a:gd name="T42" fmla="*/ 0 w 6"/>
                  <a:gd name="T43" fmla="*/ 5 h 13"/>
                  <a:gd name="T44" fmla="*/ 0 w 6"/>
                  <a:gd name="T45" fmla="*/ 4 h 13"/>
                  <a:gd name="T46" fmla="*/ 1 w 6"/>
                  <a:gd name="T47" fmla="*/ 3 h 13"/>
                  <a:gd name="T48" fmla="*/ 1 w 6"/>
                  <a:gd name="T49" fmla="*/ 2 h 13"/>
                  <a:gd name="T50" fmla="*/ 1 w 6"/>
                  <a:gd name="T51" fmla="*/ 1 h 13"/>
                  <a:gd name="T52" fmla="*/ 2 w 6"/>
                  <a:gd name="T53" fmla="*/ 1 h 13"/>
                  <a:gd name="T54" fmla="*/ 2 w 6"/>
                  <a:gd name="T55" fmla="*/ 0 h 13"/>
                  <a:gd name="T56" fmla="*/ 3 w 6"/>
                  <a:gd name="T57" fmla="*/ 0 h 13"/>
                  <a:gd name="T58" fmla="*/ 3 w 6"/>
                  <a:gd name="T59" fmla="*/ 1 h 13"/>
                  <a:gd name="T60" fmla="*/ 4 w 6"/>
                  <a:gd name="T61" fmla="*/ 1 h 13"/>
                  <a:gd name="T62" fmla="*/ 4 w 6"/>
                  <a:gd name="T63" fmla="*/ 0 h 13"/>
                  <a:gd name="T64" fmla="*/ 4 w 6"/>
                  <a:gd name="T65" fmla="*/ 1 h 13"/>
                  <a:gd name="T66" fmla="*/ 5 w 6"/>
                  <a:gd name="T67" fmla="*/ 1 h 13"/>
                  <a:gd name="T68" fmla="*/ 5 w 6"/>
                  <a:gd name="T69" fmla="*/ 2 h 13"/>
                  <a:gd name="T70" fmla="*/ 6 w 6"/>
                  <a:gd name="T71" fmla="*/ 2 h 13"/>
                  <a:gd name="T72" fmla="*/ 4 w 6"/>
                  <a:gd name="T73" fmla="*/ 11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
                  <a:gd name="T112" fmla="*/ 0 h 13"/>
                  <a:gd name="T113" fmla="*/ 6 w 6"/>
                  <a:gd name="T114" fmla="*/ 13 h 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 h="13">
                    <a:moveTo>
                      <a:pt x="4" y="11"/>
                    </a:moveTo>
                    <a:lnTo>
                      <a:pt x="4" y="11"/>
                    </a:lnTo>
                    <a:lnTo>
                      <a:pt x="3" y="11"/>
                    </a:lnTo>
                    <a:lnTo>
                      <a:pt x="3" y="12"/>
                    </a:lnTo>
                    <a:lnTo>
                      <a:pt x="2" y="12"/>
                    </a:lnTo>
                    <a:lnTo>
                      <a:pt x="1" y="12"/>
                    </a:lnTo>
                    <a:lnTo>
                      <a:pt x="0" y="13"/>
                    </a:lnTo>
                    <a:lnTo>
                      <a:pt x="0" y="12"/>
                    </a:lnTo>
                    <a:lnTo>
                      <a:pt x="0" y="11"/>
                    </a:lnTo>
                    <a:lnTo>
                      <a:pt x="0" y="10"/>
                    </a:lnTo>
                    <a:lnTo>
                      <a:pt x="1" y="9"/>
                    </a:lnTo>
                    <a:lnTo>
                      <a:pt x="1" y="8"/>
                    </a:lnTo>
                    <a:lnTo>
                      <a:pt x="2" y="8"/>
                    </a:lnTo>
                    <a:lnTo>
                      <a:pt x="3" y="8"/>
                    </a:lnTo>
                    <a:lnTo>
                      <a:pt x="2" y="7"/>
                    </a:lnTo>
                    <a:lnTo>
                      <a:pt x="1" y="8"/>
                    </a:lnTo>
                    <a:lnTo>
                      <a:pt x="0" y="8"/>
                    </a:lnTo>
                    <a:lnTo>
                      <a:pt x="0" y="7"/>
                    </a:lnTo>
                    <a:lnTo>
                      <a:pt x="1" y="7"/>
                    </a:lnTo>
                    <a:lnTo>
                      <a:pt x="1" y="6"/>
                    </a:lnTo>
                    <a:lnTo>
                      <a:pt x="0" y="6"/>
                    </a:lnTo>
                    <a:lnTo>
                      <a:pt x="0" y="5"/>
                    </a:lnTo>
                    <a:lnTo>
                      <a:pt x="0" y="4"/>
                    </a:lnTo>
                    <a:lnTo>
                      <a:pt x="1" y="3"/>
                    </a:lnTo>
                    <a:lnTo>
                      <a:pt x="1" y="2"/>
                    </a:lnTo>
                    <a:lnTo>
                      <a:pt x="1" y="1"/>
                    </a:lnTo>
                    <a:lnTo>
                      <a:pt x="2" y="1"/>
                    </a:lnTo>
                    <a:lnTo>
                      <a:pt x="2" y="0"/>
                    </a:lnTo>
                    <a:lnTo>
                      <a:pt x="3" y="0"/>
                    </a:lnTo>
                    <a:lnTo>
                      <a:pt x="3" y="1"/>
                    </a:lnTo>
                    <a:lnTo>
                      <a:pt x="4" y="1"/>
                    </a:lnTo>
                    <a:lnTo>
                      <a:pt x="4" y="0"/>
                    </a:lnTo>
                    <a:lnTo>
                      <a:pt x="4" y="1"/>
                    </a:lnTo>
                    <a:lnTo>
                      <a:pt x="5" y="1"/>
                    </a:lnTo>
                    <a:lnTo>
                      <a:pt x="5" y="2"/>
                    </a:lnTo>
                    <a:lnTo>
                      <a:pt x="6" y="2"/>
                    </a:lnTo>
                    <a:lnTo>
                      <a:pt x="4" y="11"/>
                    </a:lnTo>
                    <a:close/>
                  </a:path>
                </a:pathLst>
              </a:custGeom>
              <a:solidFill>
                <a:srgbClr val="FF8080"/>
              </a:solidFill>
              <a:ln w="6350">
                <a:solidFill>
                  <a:srgbClr val="000000"/>
                </a:solidFill>
                <a:prstDash val="solid"/>
                <a:round/>
                <a:headEnd/>
                <a:tailEnd type="none" w="med" len="med"/>
              </a:ln>
            </p:spPr>
            <p:txBody>
              <a:bodyPr wrap="none" anchor="ctr">
                <a:spAutoFit/>
              </a:bodyPr>
              <a:lstStyle/>
              <a:p>
                <a:endParaRPr lang="en-US"/>
              </a:p>
            </p:txBody>
          </p:sp>
          <p:sp>
            <p:nvSpPr>
              <p:cNvPr id="21097" name="Gaza"/>
              <p:cNvSpPr>
                <a:spLocks noChangeAspect="1"/>
              </p:cNvSpPr>
              <p:nvPr/>
            </p:nvSpPr>
            <p:spPr bwMode="auto">
              <a:xfrm>
                <a:off x="2180" y="1145"/>
                <a:ext cx="3" cy="7"/>
              </a:xfrm>
              <a:custGeom>
                <a:avLst/>
                <a:gdLst>
                  <a:gd name="T0" fmla="*/ 0 w 4"/>
                  <a:gd name="T1" fmla="*/ 6 h 7"/>
                  <a:gd name="T2" fmla="*/ 2 w 4"/>
                  <a:gd name="T3" fmla="*/ 2 h 7"/>
                  <a:gd name="T4" fmla="*/ 0 w 4"/>
                  <a:gd name="T5" fmla="*/ 6 h 7"/>
                  <a:gd name="T6" fmla="*/ 0 60000 65536"/>
                  <a:gd name="T7" fmla="*/ 0 60000 65536"/>
                  <a:gd name="T8" fmla="*/ 0 60000 65536"/>
                  <a:gd name="T9" fmla="*/ 0 w 4"/>
                  <a:gd name="T10" fmla="*/ 0 h 7"/>
                  <a:gd name="T11" fmla="*/ 4 w 4"/>
                  <a:gd name="T12" fmla="*/ 7 h 7"/>
                </a:gdLst>
                <a:ahLst/>
                <a:cxnLst>
                  <a:cxn ang="T6">
                    <a:pos x="T0" y="T1"/>
                  </a:cxn>
                  <a:cxn ang="T7">
                    <a:pos x="T2" y="T3"/>
                  </a:cxn>
                  <a:cxn ang="T8">
                    <a:pos x="T4" y="T5"/>
                  </a:cxn>
                </a:cxnLst>
                <a:rect l="T9" t="T10" r="T11" b="T12"/>
                <a:pathLst>
                  <a:path w="4" h="7">
                    <a:moveTo>
                      <a:pt x="0" y="6"/>
                    </a:moveTo>
                    <a:cubicBezTo>
                      <a:pt x="1" y="3"/>
                      <a:pt x="1" y="0"/>
                      <a:pt x="4" y="2"/>
                    </a:cubicBezTo>
                    <a:cubicBezTo>
                      <a:pt x="2" y="7"/>
                      <a:pt x="3" y="6"/>
                      <a:pt x="0" y="6"/>
                    </a:cubicBezTo>
                    <a:close/>
                  </a:path>
                </a:pathLst>
              </a:custGeom>
              <a:solidFill>
                <a:srgbClr val="FF8080"/>
              </a:solidFill>
              <a:ln w="6350" cap="flat" cmpd="sng">
                <a:solidFill>
                  <a:srgbClr val="000000"/>
                </a:solidFill>
                <a:prstDash val="solid"/>
                <a:round/>
                <a:headEnd/>
                <a:tailEnd/>
              </a:ln>
            </p:spPr>
            <p:txBody>
              <a:bodyPr wrap="none" anchor="ctr">
                <a:spAutoFit/>
              </a:bodyPr>
              <a:lstStyle/>
              <a:p>
                <a:endParaRPr lang="en-US"/>
              </a:p>
            </p:txBody>
          </p:sp>
        </p:grpSp>
        <p:grpSp>
          <p:nvGrpSpPr>
            <p:cNvPr id="20703" name="Channel_Islands"/>
            <p:cNvGrpSpPr>
              <a:grpSpLocks noChangeAspect="1"/>
            </p:cNvGrpSpPr>
            <p:nvPr/>
          </p:nvGrpSpPr>
          <p:grpSpPr bwMode="auto">
            <a:xfrm>
              <a:off x="1838" y="949"/>
              <a:ext cx="7" cy="10"/>
              <a:chOff x="1838" y="947"/>
              <a:chExt cx="7" cy="10"/>
            </a:xfrm>
          </p:grpSpPr>
          <p:sp>
            <p:nvSpPr>
              <p:cNvPr id="21092" name="Guernsey"/>
              <p:cNvSpPr>
                <a:spLocks noChangeAspect="1"/>
              </p:cNvSpPr>
              <p:nvPr/>
            </p:nvSpPr>
            <p:spPr bwMode="auto">
              <a:xfrm>
                <a:off x="1838" y="951"/>
                <a:ext cx="2" cy="4"/>
              </a:xfrm>
              <a:custGeom>
                <a:avLst/>
                <a:gdLst>
                  <a:gd name="T0" fmla="*/ 0 w 3"/>
                  <a:gd name="T1" fmla="*/ 1 h 6"/>
                  <a:gd name="T2" fmla="*/ 1 w 3"/>
                  <a:gd name="T3" fmla="*/ 1 h 6"/>
                  <a:gd name="T4" fmla="*/ 0 w 3"/>
                  <a:gd name="T5" fmla="*/ 1 h 6"/>
                  <a:gd name="T6" fmla="*/ 0 60000 65536"/>
                  <a:gd name="T7" fmla="*/ 0 60000 65536"/>
                  <a:gd name="T8" fmla="*/ 0 60000 65536"/>
                  <a:gd name="T9" fmla="*/ 0 w 3"/>
                  <a:gd name="T10" fmla="*/ 0 h 6"/>
                  <a:gd name="T11" fmla="*/ 3 w 3"/>
                  <a:gd name="T12" fmla="*/ 6 h 6"/>
                </a:gdLst>
                <a:ahLst/>
                <a:cxnLst>
                  <a:cxn ang="T6">
                    <a:pos x="T0" y="T1"/>
                  </a:cxn>
                  <a:cxn ang="T7">
                    <a:pos x="T2" y="T3"/>
                  </a:cxn>
                  <a:cxn ang="T8">
                    <a:pos x="T4" y="T5"/>
                  </a:cxn>
                </a:cxnLst>
                <a:rect l="T9" t="T10" r="T11" b="T12"/>
                <a:pathLst>
                  <a:path w="3" h="6">
                    <a:moveTo>
                      <a:pt x="0" y="2"/>
                    </a:moveTo>
                    <a:cubicBezTo>
                      <a:pt x="1" y="6"/>
                      <a:pt x="1" y="6"/>
                      <a:pt x="3" y="1"/>
                    </a:cubicBezTo>
                    <a:cubicBezTo>
                      <a:pt x="3" y="0"/>
                      <a:pt x="1" y="2"/>
                      <a:pt x="0" y="2"/>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093" name="Sark"/>
              <p:cNvSpPr>
                <a:spLocks noChangeAspect="1"/>
              </p:cNvSpPr>
              <p:nvPr/>
            </p:nvSpPr>
            <p:spPr bwMode="auto">
              <a:xfrm>
                <a:off x="1844" y="953"/>
                <a:ext cx="1" cy="2"/>
              </a:xfrm>
              <a:custGeom>
                <a:avLst/>
                <a:gdLst>
                  <a:gd name="T0" fmla="*/ 0 w 1"/>
                  <a:gd name="T1" fmla="*/ 0 h 4"/>
                  <a:gd name="T2" fmla="*/ 1 w 1"/>
                  <a:gd name="T3" fmla="*/ 1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cubicBezTo>
                      <a:pt x="0" y="1"/>
                      <a:pt x="1" y="4"/>
                      <a:pt x="1" y="3"/>
                    </a:cubicBezTo>
                    <a:cubicBezTo>
                      <a:pt x="1" y="2"/>
                      <a:pt x="0" y="0"/>
                      <a:pt x="0" y="0"/>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094" name="Alderney"/>
              <p:cNvSpPr>
                <a:spLocks noChangeAspect="1"/>
              </p:cNvSpPr>
              <p:nvPr/>
            </p:nvSpPr>
            <p:spPr bwMode="auto">
              <a:xfrm>
                <a:off x="1842" y="947"/>
                <a:ext cx="2" cy="1"/>
              </a:xfrm>
              <a:custGeom>
                <a:avLst/>
                <a:gdLst>
                  <a:gd name="T0" fmla="*/ 1 w 3"/>
                  <a:gd name="T1" fmla="*/ 0 h 2"/>
                  <a:gd name="T2" fmla="*/ 1 w 3"/>
                  <a:gd name="T3" fmla="*/ 1 h 2"/>
                  <a:gd name="T4" fmla="*/ 1 w 3"/>
                  <a:gd name="T5" fmla="*/ 1 h 2"/>
                  <a:gd name="T6" fmla="*/ 1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2" y="0"/>
                    </a:moveTo>
                    <a:cubicBezTo>
                      <a:pt x="2" y="1"/>
                      <a:pt x="0" y="1"/>
                      <a:pt x="1" y="2"/>
                    </a:cubicBezTo>
                    <a:lnTo>
                      <a:pt x="3" y="1"/>
                    </a:lnTo>
                    <a:cubicBezTo>
                      <a:pt x="3" y="1"/>
                      <a:pt x="2" y="0"/>
                      <a:pt x="2" y="0"/>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095" name="Jersey"/>
              <p:cNvSpPr>
                <a:spLocks noChangeAspect="1"/>
              </p:cNvSpPr>
              <p:nvPr/>
            </p:nvSpPr>
            <p:spPr bwMode="auto">
              <a:xfrm>
                <a:off x="1839" y="956"/>
                <a:ext cx="4" cy="1"/>
              </a:xfrm>
              <a:custGeom>
                <a:avLst/>
                <a:gdLst>
                  <a:gd name="T0" fmla="*/ 1 w 7"/>
                  <a:gd name="T1" fmla="*/ 1 h 2"/>
                  <a:gd name="T2" fmla="*/ 1 w 7"/>
                  <a:gd name="T3" fmla="*/ 1 h 2"/>
                  <a:gd name="T4" fmla="*/ 1 w 7"/>
                  <a:gd name="T5" fmla="*/ 1 h 2"/>
                  <a:gd name="T6" fmla="*/ 1 w 7"/>
                  <a:gd name="T7" fmla="*/ 1 h 2"/>
                  <a:gd name="T8" fmla="*/ 0 60000 65536"/>
                  <a:gd name="T9" fmla="*/ 0 60000 65536"/>
                  <a:gd name="T10" fmla="*/ 0 60000 65536"/>
                  <a:gd name="T11" fmla="*/ 0 60000 65536"/>
                  <a:gd name="T12" fmla="*/ 0 w 7"/>
                  <a:gd name="T13" fmla="*/ 0 h 2"/>
                  <a:gd name="T14" fmla="*/ 7 w 7"/>
                  <a:gd name="T15" fmla="*/ 2 h 2"/>
                </a:gdLst>
                <a:ahLst/>
                <a:cxnLst>
                  <a:cxn ang="T8">
                    <a:pos x="T0" y="T1"/>
                  </a:cxn>
                  <a:cxn ang="T9">
                    <a:pos x="T2" y="T3"/>
                  </a:cxn>
                  <a:cxn ang="T10">
                    <a:pos x="T4" y="T5"/>
                  </a:cxn>
                  <a:cxn ang="T11">
                    <a:pos x="T6" y="T7"/>
                  </a:cxn>
                </a:cxnLst>
                <a:rect l="T12" t="T13" r="T14" b="T15"/>
                <a:pathLst>
                  <a:path w="7" h="2">
                    <a:moveTo>
                      <a:pt x="3" y="1"/>
                    </a:moveTo>
                    <a:cubicBezTo>
                      <a:pt x="4" y="1"/>
                      <a:pt x="7" y="2"/>
                      <a:pt x="6" y="2"/>
                    </a:cubicBezTo>
                    <a:cubicBezTo>
                      <a:pt x="4" y="2"/>
                      <a:pt x="2" y="2"/>
                      <a:pt x="1" y="1"/>
                    </a:cubicBezTo>
                    <a:cubicBezTo>
                      <a:pt x="0" y="1"/>
                      <a:pt x="3" y="0"/>
                      <a:pt x="3" y="1"/>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grpSp>
        <p:grpSp>
          <p:nvGrpSpPr>
            <p:cNvPr id="20704" name="Samoa"/>
            <p:cNvGrpSpPr>
              <a:grpSpLocks noChangeAspect="1"/>
            </p:cNvGrpSpPr>
            <p:nvPr/>
          </p:nvGrpSpPr>
          <p:grpSpPr bwMode="auto">
            <a:xfrm>
              <a:off x="260" y="1581"/>
              <a:ext cx="3" cy="3"/>
              <a:chOff x="330" y="1596"/>
              <a:chExt cx="30" cy="23"/>
            </a:xfrm>
          </p:grpSpPr>
          <p:sp>
            <p:nvSpPr>
              <p:cNvPr id="21090" name="Freeform 752"/>
              <p:cNvSpPr>
                <a:spLocks noChangeAspect="1"/>
              </p:cNvSpPr>
              <p:nvPr/>
            </p:nvSpPr>
            <p:spPr bwMode="auto">
              <a:xfrm>
                <a:off x="345" y="1607"/>
                <a:ext cx="15" cy="12"/>
              </a:xfrm>
              <a:custGeom>
                <a:avLst/>
                <a:gdLst>
                  <a:gd name="T0" fmla="*/ 4 w 15"/>
                  <a:gd name="T1" fmla="*/ 8 h 12"/>
                  <a:gd name="T2" fmla="*/ 3 w 15"/>
                  <a:gd name="T3" fmla="*/ 0 h 12"/>
                  <a:gd name="T4" fmla="*/ 11 w 15"/>
                  <a:gd name="T5" fmla="*/ 3 h 12"/>
                  <a:gd name="T6" fmla="*/ 15 w 15"/>
                  <a:gd name="T7" fmla="*/ 9 h 12"/>
                  <a:gd name="T8" fmla="*/ 4 w 15"/>
                  <a:gd name="T9" fmla="*/ 8 h 12"/>
                  <a:gd name="T10" fmla="*/ 0 60000 65536"/>
                  <a:gd name="T11" fmla="*/ 0 60000 65536"/>
                  <a:gd name="T12" fmla="*/ 0 60000 65536"/>
                  <a:gd name="T13" fmla="*/ 0 60000 65536"/>
                  <a:gd name="T14" fmla="*/ 0 60000 65536"/>
                  <a:gd name="T15" fmla="*/ 0 w 15"/>
                  <a:gd name="T16" fmla="*/ 0 h 12"/>
                  <a:gd name="T17" fmla="*/ 15 w 15"/>
                  <a:gd name="T18" fmla="*/ 12 h 12"/>
                </a:gdLst>
                <a:ahLst/>
                <a:cxnLst>
                  <a:cxn ang="T10">
                    <a:pos x="T0" y="T1"/>
                  </a:cxn>
                  <a:cxn ang="T11">
                    <a:pos x="T2" y="T3"/>
                  </a:cxn>
                  <a:cxn ang="T12">
                    <a:pos x="T4" y="T5"/>
                  </a:cxn>
                  <a:cxn ang="T13">
                    <a:pos x="T6" y="T7"/>
                  </a:cxn>
                  <a:cxn ang="T14">
                    <a:pos x="T8" y="T9"/>
                  </a:cxn>
                </a:cxnLst>
                <a:rect l="T15" t="T16" r="T17" b="T18"/>
                <a:pathLst>
                  <a:path w="15" h="12">
                    <a:moveTo>
                      <a:pt x="4" y="8"/>
                    </a:moveTo>
                    <a:cubicBezTo>
                      <a:pt x="2" y="4"/>
                      <a:pt x="0" y="5"/>
                      <a:pt x="3" y="0"/>
                    </a:cubicBezTo>
                    <a:cubicBezTo>
                      <a:pt x="6" y="1"/>
                      <a:pt x="11" y="3"/>
                      <a:pt x="11" y="3"/>
                    </a:cubicBezTo>
                    <a:cubicBezTo>
                      <a:pt x="12" y="5"/>
                      <a:pt x="14" y="7"/>
                      <a:pt x="15" y="9"/>
                    </a:cubicBezTo>
                    <a:cubicBezTo>
                      <a:pt x="14" y="12"/>
                      <a:pt x="8" y="8"/>
                      <a:pt x="4" y="8"/>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1091" name="Freeform 753"/>
              <p:cNvSpPr>
                <a:spLocks noChangeAspect="1"/>
              </p:cNvSpPr>
              <p:nvPr/>
            </p:nvSpPr>
            <p:spPr bwMode="auto">
              <a:xfrm>
                <a:off x="330" y="1596"/>
                <a:ext cx="15" cy="12"/>
              </a:xfrm>
              <a:custGeom>
                <a:avLst/>
                <a:gdLst>
                  <a:gd name="T0" fmla="*/ 15 w 15"/>
                  <a:gd name="T1" fmla="*/ 11 h 12"/>
                  <a:gd name="T2" fmla="*/ 8 w 15"/>
                  <a:gd name="T3" fmla="*/ 12 h 12"/>
                  <a:gd name="T4" fmla="*/ 4 w 15"/>
                  <a:gd name="T5" fmla="*/ 7 h 12"/>
                  <a:gd name="T6" fmla="*/ 0 w 15"/>
                  <a:gd name="T7" fmla="*/ 5 h 12"/>
                  <a:gd name="T8" fmla="*/ 5 w 15"/>
                  <a:gd name="T9" fmla="*/ 2 h 12"/>
                  <a:gd name="T10" fmla="*/ 15 w 15"/>
                  <a:gd name="T11" fmla="*/ 11 h 12"/>
                  <a:gd name="T12" fmla="*/ 0 60000 65536"/>
                  <a:gd name="T13" fmla="*/ 0 60000 65536"/>
                  <a:gd name="T14" fmla="*/ 0 60000 65536"/>
                  <a:gd name="T15" fmla="*/ 0 60000 65536"/>
                  <a:gd name="T16" fmla="*/ 0 60000 65536"/>
                  <a:gd name="T17" fmla="*/ 0 60000 65536"/>
                  <a:gd name="T18" fmla="*/ 0 w 15"/>
                  <a:gd name="T19" fmla="*/ 0 h 12"/>
                  <a:gd name="T20" fmla="*/ 15 w 15"/>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5" h="12">
                    <a:moveTo>
                      <a:pt x="15" y="11"/>
                    </a:moveTo>
                    <a:cubicBezTo>
                      <a:pt x="12" y="10"/>
                      <a:pt x="11" y="11"/>
                      <a:pt x="8" y="12"/>
                    </a:cubicBezTo>
                    <a:cubicBezTo>
                      <a:pt x="5" y="10"/>
                      <a:pt x="6" y="12"/>
                      <a:pt x="4" y="7"/>
                    </a:cubicBezTo>
                    <a:cubicBezTo>
                      <a:pt x="3" y="6"/>
                      <a:pt x="0" y="5"/>
                      <a:pt x="0" y="5"/>
                    </a:cubicBezTo>
                    <a:cubicBezTo>
                      <a:pt x="2" y="0"/>
                      <a:pt x="1" y="4"/>
                      <a:pt x="5" y="2"/>
                    </a:cubicBezTo>
                    <a:cubicBezTo>
                      <a:pt x="10" y="3"/>
                      <a:pt x="15" y="5"/>
                      <a:pt x="15" y="11"/>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grpSp>
        <p:sp>
          <p:nvSpPr>
            <p:cNvPr id="20705" name="American_Samoa"/>
            <p:cNvSpPr>
              <a:spLocks noChangeAspect="1"/>
            </p:cNvSpPr>
            <p:nvPr/>
          </p:nvSpPr>
          <p:spPr bwMode="auto">
            <a:xfrm>
              <a:off x="281" y="1592"/>
              <a:ext cx="3" cy="2"/>
            </a:xfrm>
            <a:custGeom>
              <a:avLst/>
              <a:gdLst>
                <a:gd name="T0" fmla="*/ 0 w 24"/>
                <a:gd name="T1" fmla="*/ 0 h 14"/>
                <a:gd name="T2" fmla="*/ 0 w 24"/>
                <a:gd name="T3" fmla="*/ 0 h 14"/>
                <a:gd name="T4" fmla="*/ 0 w 24"/>
                <a:gd name="T5" fmla="*/ 0 h 14"/>
                <a:gd name="T6" fmla="*/ 0 w 24"/>
                <a:gd name="T7" fmla="*/ 0 h 14"/>
                <a:gd name="T8" fmla="*/ 0 w 24"/>
                <a:gd name="T9" fmla="*/ 0 h 14"/>
                <a:gd name="T10" fmla="*/ 0 w 24"/>
                <a:gd name="T11" fmla="*/ 0 h 14"/>
                <a:gd name="T12" fmla="*/ 0 w 24"/>
                <a:gd name="T13" fmla="*/ 0 h 14"/>
                <a:gd name="T14" fmla="*/ 0 w 24"/>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4" y="9"/>
                  </a:moveTo>
                  <a:cubicBezTo>
                    <a:pt x="9" y="7"/>
                    <a:pt x="3" y="10"/>
                    <a:pt x="7" y="4"/>
                  </a:cubicBezTo>
                  <a:cubicBezTo>
                    <a:pt x="8" y="2"/>
                    <a:pt x="15" y="1"/>
                    <a:pt x="18" y="0"/>
                  </a:cubicBezTo>
                  <a:cubicBezTo>
                    <a:pt x="24" y="2"/>
                    <a:pt x="18" y="4"/>
                    <a:pt x="15" y="5"/>
                  </a:cubicBezTo>
                  <a:cubicBezTo>
                    <a:pt x="13" y="9"/>
                    <a:pt x="14" y="10"/>
                    <a:pt x="9" y="12"/>
                  </a:cubicBezTo>
                  <a:cubicBezTo>
                    <a:pt x="8" y="13"/>
                    <a:pt x="5" y="14"/>
                    <a:pt x="5" y="14"/>
                  </a:cubicBezTo>
                  <a:cubicBezTo>
                    <a:pt x="4" y="13"/>
                    <a:pt x="2" y="13"/>
                    <a:pt x="1" y="12"/>
                  </a:cubicBezTo>
                  <a:cubicBezTo>
                    <a:pt x="0" y="11"/>
                    <a:pt x="4" y="5"/>
                    <a:pt x="4" y="9"/>
                  </a:cubicBez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0706" name="Nauru"/>
            <p:cNvSpPr>
              <a:spLocks noChangeAspect="1"/>
            </p:cNvSpPr>
            <p:nvPr/>
          </p:nvSpPr>
          <p:spPr bwMode="auto">
            <a:xfrm>
              <a:off x="3378" y="1458"/>
              <a:ext cx="1" cy="1"/>
            </a:xfrm>
            <a:custGeom>
              <a:avLst/>
              <a:gdLst>
                <a:gd name="T0" fmla="*/ 0 w 1"/>
                <a:gd name="T1" fmla="*/ 1 h 1"/>
                <a:gd name="T2" fmla="*/ 0 w 1"/>
                <a:gd name="T3" fmla="*/ 0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707" name="Tuvalu"/>
            <p:cNvGrpSpPr>
              <a:grpSpLocks noChangeAspect="1"/>
            </p:cNvGrpSpPr>
            <p:nvPr/>
          </p:nvGrpSpPr>
          <p:grpSpPr bwMode="auto">
            <a:xfrm>
              <a:off x="3470" y="1476"/>
              <a:ext cx="77" cy="78"/>
              <a:chOff x="1094" y="460"/>
              <a:chExt cx="2232" cy="2251"/>
            </a:xfrm>
          </p:grpSpPr>
          <p:sp>
            <p:nvSpPr>
              <p:cNvPr id="21077" name="D3"/>
              <p:cNvSpPr>
                <a:spLocks noChangeAspect="1"/>
              </p:cNvSpPr>
              <p:nvPr/>
            </p:nvSpPr>
            <p:spPr bwMode="auto">
              <a:xfrm>
                <a:off x="1094" y="460"/>
                <a:ext cx="10" cy="7"/>
              </a:xfrm>
              <a:custGeom>
                <a:avLst/>
                <a:gdLst>
                  <a:gd name="T0" fmla="*/ 0 w 10"/>
                  <a:gd name="T1" fmla="*/ 4 h 7"/>
                  <a:gd name="T2" fmla="*/ 1 w 10"/>
                  <a:gd name="T3" fmla="*/ 6 h 7"/>
                  <a:gd name="T4" fmla="*/ 3 w 10"/>
                  <a:gd name="T5" fmla="*/ 7 h 7"/>
                  <a:gd name="T6" fmla="*/ 5 w 10"/>
                  <a:gd name="T7" fmla="*/ 7 h 7"/>
                  <a:gd name="T8" fmla="*/ 7 w 10"/>
                  <a:gd name="T9" fmla="*/ 7 h 7"/>
                  <a:gd name="T10" fmla="*/ 10 w 10"/>
                  <a:gd name="T11" fmla="*/ 7 h 7"/>
                  <a:gd name="T12" fmla="*/ 8 w 10"/>
                  <a:gd name="T13" fmla="*/ 6 h 7"/>
                  <a:gd name="T14" fmla="*/ 8 w 10"/>
                  <a:gd name="T15" fmla="*/ 4 h 7"/>
                  <a:gd name="T16" fmla="*/ 5 w 10"/>
                  <a:gd name="T17" fmla="*/ 4 h 7"/>
                  <a:gd name="T18" fmla="*/ 3 w 10"/>
                  <a:gd name="T19" fmla="*/ 2 h 7"/>
                  <a:gd name="T20" fmla="*/ 1 w 10"/>
                  <a:gd name="T21" fmla="*/ 0 h 7"/>
                  <a:gd name="T22" fmla="*/ 0 w 10"/>
                  <a:gd name="T23" fmla="*/ 2 h 7"/>
                  <a:gd name="T24" fmla="*/ 0 w 10"/>
                  <a:gd name="T25" fmla="*/ 4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7"/>
                  <a:gd name="T41" fmla="*/ 10 w 10"/>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7">
                    <a:moveTo>
                      <a:pt x="0" y="4"/>
                    </a:moveTo>
                    <a:lnTo>
                      <a:pt x="1" y="6"/>
                    </a:lnTo>
                    <a:lnTo>
                      <a:pt x="3" y="7"/>
                    </a:lnTo>
                    <a:lnTo>
                      <a:pt x="5" y="7"/>
                    </a:lnTo>
                    <a:lnTo>
                      <a:pt x="7" y="7"/>
                    </a:lnTo>
                    <a:lnTo>
                      <a:pt x="10" y="7"/>
                    </a:lnTo>
                    <a:lnTo>
                      <a:pt x="8" y="6"/>
                    </a:lnTo>
                    <a:lnTo>
                      <a:pt x="8" y="4"/>
                    </a:lnTo>
                    <a:lnTo>
                      <a:pt x="5" y="4"/>
                    </a:lnTo>
                    <a:lnTo>
                      <a:pt x="3" y="2"/>
                    </a:lnTo>
                    <a:lnTo>
                      <a:pt x="1" y="0"/>
                    </a:lnTo>
                    <a:lnTo>
                      <a:pt x="0" y="2"/>
                    </a:lnTo>
                    <a:lnTo>
                      <a:pt x="0"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8" name="D4"/>
              <p:cNvSpPr>
                <a:spLocks noChangeAspect="1"/>
              </p:cNvSpPr>
              <p:nvPr/>
            </p:nvSpPr>
            <p:spPr bwMode="auto">
              <a:xfrm>
                <a:off x="1126" y="476"/>
                <a:ext cx="17" cy="24"/>
              </a:xfrm>
              <a:custGeom>
                <a:avLst/>
                <a:gdLst>
                  <a:gd name="T0" fmla="*/ 0 w 17"/>
                  <a:gd name="T1" fmla="*/ 6 h 24"/>
                  <a:gd name="T2" fmla="*/ 0 w 17"/>
                  <a:gd name="T3" fmla="*/ 7 h 24"/>
                  <a:gd name="T4" fmla="*/ 3 w 17"/>
                  <a:gd name="T5" fmla="*/ 8 h 24"/>
                  <a:gd name="T6" fmla="*/ 5 w 17"/>
                  <a:gd name="T7" fmla="*/ 11 h 24"/>
                  <a:gd name="T8" fmla="*/ 7 w 17"/>
                  <a:gd name="T9" fmla="*/ 14 h 24"/>
                  <a:gd name="T10" fmla="*/ 8 w 17"/>
                  <a:gd name="T11" fmla="*/ 15 h 24"/>
                  <a:gd name="T12" fmla="*/ 10 w 17"/>
                  <a:gd name="T13" fmla="*/ 16 h 24"/>
                  <a:gd name="T14" fmla="*/ 12 w 17"/>
                  <a:gd name="T15" fmla="*/ 20 h 24"/>
                  <a:gd name="T16" fmla="*/ 14 w 17"/>
                  <a:gd name="T17" fmla="*/ 22 h 24"/>
                  <a:gd name="T18" fmla="*/ 16 w 17"/>
                  <a:gd name="T19" fmla="*/ 23 h 24"/>
                  <a:gd name="T20" fmla="*/ 16 w 17"/>
                  <a:gd name="T21" fmla="*/ 24 h 24"/>
                  <a:gd name="T22" fmla="*/ 17 w 17"/>
                  <a:gd name="T23" fmla="*/ 24 h 24"/>
                  <a:gd name="T24" fmla="*/ 17 w 17"/>
                  <a:gd name="T25" fmla="*/ 22 h 24"/>
                  <a:gd name="T26" fmla="*/ 16 w 17"/>
                  <a:gd name="T27" fmla="*/ 20 h 24"/>
                  <a:gd name="T28" fmla="*/ 14 w 17"/>
                  <a:gd name="T29" fmla="*/ 18 h 24"/>
                  <a:gd name="T30" fmla="*/ 14 w 17"/>
                  <a:gd name="T31" fmla="*/ 16 h 24"/>
                  <a:gd name="T32" fmla="*/ 12 w 17"/>
                  <a:gd name="T33" fmla="*/ 14 h 24"/>
                  <a:gd name="T34" fmla="*/ 12 w 17"/>
                  <a:gd name="T35" fmla="*/ 11 h 24"/>
                  <a:gd name="T36" fmla="*/ 10 w 17"/>
                  <a:gd name="T37" fmla="*/ 7 h 24"/>
                  <a:gd name="T38" fmla="*/ 8 w 17"/>
                  <a:gd name="T39" fmla="*/ 6 h 24"/>
                  <a:gd name="T40" fmla="*/ 8 w 17"/>
                  <a:gd name="T41" fmla="*/ 3 h 24"/>
                  <a:gd name="T42" fmla="*/ 7 w 17"/>
                  <a:gd name="T43" fmla="*/ 2 h 24"/>
                  <a:gd name="T44" fmla="*/ 5 w 17"/>
                  <a:gd name="T45" fmla="*/ 0 h 24"/>
                  <a:gd name="T46" fmla="*/ 5 w 17"/>
                  <a:gd name="T47" fmla="*/ 2 h 24"/>
                  <a:gd name="T48" fmla="*/ 7 w 17"/>
                  <a:gd name="T49" fmla="*/ 3 h 24"/>
                  <a:gd name="T50" fmla="*/ 7 w 17"/>
                  <a:gd name="T51" fmla="*/ 6 h 24"/>
                  <a:gd name="T52" fmla="*/ 8 w 17"/>
                  <a:gd name="T53" fmla="*/ 8 h 24"/>
                  <a:gd name="T54" fmla="*/ 8 w 17"/>
                  <a:gd name="T55" fmla="*/ 10 h 24"/>
                  <a:gd name="T56" fmla="*/ 8 w 17"/>
                  <a:gd name="T57" fmla="*/ 11 h 24"/>
                  <a:gd name="T58" fmla="*/ 7 w 17"/>
                  <a:gd name="T59" fmla="*/ 10 h 24"/>
                  <a:gd name="T60" fmla="*/ 5 w 17"/>
                  <a:gd name="T61" fmla="*/ 10 h 24"/>
                  <a:gd name="T62" fmla="*/ 3 w 17"/>
                  <a:gd name="T63" fmla="*/ 8 h 24"/>
                  <a:gd name="T64" fmla="*/ 3 w 17"/>
                  <a:gd name="T65" fmla="*/ 7 h 24"/>
                  <a:gd name="T66" fmla="*/ 3 w 17"/>
                  <a:gd name="T67" fmla="*/ 6 h 24"/>
                  <a:gd name="T68" fmla="*/ 1 w 17"/>
                  <a:gd name="T69" fmla="*/ 6 h 24"/>
                  <a:gd name="T70" fmla="*/ 0 w 17"/>
                  <a:gd name="T71" fmla="*/ 6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
                  <a:gd name="T109" fmla="*/ 0 h 24"/>
                  <a:gd name="T110" fmla="*/ 17 w 17"/>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 h="24">
                    <a:moveTo>
                      <a:pt x="0" y="6"/>
                    </a:moveTo>
                    <a:lnTo>
                      <a:pt x="0" y="7"/>
                    </a:lnTo>
                    <a:lnTo>
                      <a:pt x="3" y="8"/>
                    </a:lnTo>
                    <a:lnTo>
                      <a:pt x="5" y="11"/>
                    </a:lnTo>
                    <a:lnTo>
                      <a:pt x="7" y="14"/>
                    </a:lnTo>
                    <a:lnTo>
                      <a:pt x="8" y="15"/>
                    </a:lnTo>
                    <a:lnTo>
                      <a:pt x="10" y="16"/>
                    </a:lnTo>
                    <a:lnTo>
                      <a:pt x="12" y="20"/>
                    </a:lnTo>
                    <a:lnTo>
                      <a:pt x="14" y="22"/>
                    </a:lnTo>
                    <a:lnTo>
                      <a:pt x="16" y="23"/>
                    </a:lnTo>
                    <a:lnTo>
                      <a:pt x="16" y="24"/>
                    </a:lnTo>
                    <a:lnTo>
                      <a:pt x="17" y="24"/>
                    </a:lnTo>
                    <a:lnTo>
                      <a:pt x="17" y="22"/>
                    </a:lnTo>
                    <a:lnTo>
                      <a:pt x="16" y="20"/>
                    </a:lnTo>
                    <a:lnTo>
                      <a:pt x="14" y="18"/>
                    </a:lnTo>
                    <a:lnTo>
                      <a:pt x="14" y="16"/>
                    </a:lnTo>
                    <a:lnTo>
                      <a:pt x="12" y="14"/>
                    </a:lnTo>
                    <a:lnTo>
                      <a:pt x="12" y="11"/>
                    </a:lnTo>
                    <a:lnTo>
                      <a:pt x="10" y="7"/>
                    </a:lnTo>
                    <a:lnTo>
                      <a:pt x="8" y="6"/>
                    </a:lnTo>
                    <a:lnTo>
                      <a:pt x="8" y="3"/>
                    </a:lnTo>
                    <a:lnTo>
                      <a:pt x="7" y="2"/>
                    </a:lnTo>
                    <a:lnTo>
                      <a:pt x="5" y="0"/>
                    </a:lnTo>
                    <a:lnTo>
                      <a:pt x="5" y="2"/>
                    </a:lnTo>
                    <a:lnTo>
                      <a:pt x="7" y="3"/>
                    </a:lnTo>
                    <a:lnTo>
                      <a:pt x="7" y="6"/>
                    </a:lnTo>
                    <a:lnTo>
                      <a:pt x="8" y="8"/>
                    </a:lnTo>
                    <a:lnTo>
                      <a:pt x="8" y="10"/>
                    </a:lnTo>
                    <a:lnTo>
                      <a:pt x="8" y="11"/>
                    </a:lnTo>
                    <a:lnTo>
                      <a:pt x="7" y="10"/>
                    </a:lnTo>
                    <a:lnTo>
                      <a:pt x="5" y="10"/>
                    </a:lnTo>
                    <a:lnTo>
                      <a:pt x="3" y="8"/>
                    </a:lnTo>
                    <a:lnTo>
                      <a:pt x="3" y="7"/>
                    </a:lnTo>
                    <a:lnTo>
                      <a:pt x="3" y="6"/>
                    </a:lnTo>
                    <a:lnTo>
                      <a:pt x="1" y="6"/>
                    </a:lnTo>
                    <a:lnTo>
                      <a:pt x="0" y="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9" name="D5"/>
              <p:cNvSpPr>
                <a:spLocks noChangeAspect="1"/>
              </p:cNvSpPr>
              <p:nvPr/>
            </p:nvSpPr>
            <p:spPr bwMode="auto">
              <a:xfrm>
                <a:off x="1814" y="736"/>
                <a:ext cx="14" cy="8"/>
              </a:xfrm>
              <a:custGeom>
                <a:avLst/>
                <a:gdLst>
                  <a:gd name="T0" fmla="*/ 0 w 14"/>
                  <a:gd name="T1" fmla="*/ 2 h 8"/>
                  <a:gd name="T2" fmla="*/ 0 w 14"/>
                  <a:gd name="T3" fmla="*/ 4 h 8"/>
                  <a:gd name="T4" fmla="*/ 1 w 14"/>
                  <a:gd name="T5" fmla="*/ 6 h 8"/>
                  <a:gd name="T6" fmla="*/ 1 w 14"/>
                  <a:gd name="T7" fmla="*/ 7 h 8"/>
                  <a:gd name="T8" fmla="*/ 3 w 14"/>
                  <a:gd name="T9" fmla="*/ 8 h 8"/>
                  <a:gd name="T10" fmla="*/ 5 w 14"/>
                  <a:gd name="T11" fmla="*/ 8 h 8"/>
                  <a:gd name="T12" fmla="*/ 7 w 14"/>
                  <a:gd name="T13" fmla="*/ 8 h 8"/>
                  <a:gd name="T14" fmla="*/ 8 w 14"/>
                  <a:gd name="T15" fmla="*/ 8 h 8"/>
                  <a:gd name="T16" fmla="*/ 10 w 14"/>
                  <a:gd name="T17" fmla="*/ 8 h 8"/>
                  <a:gd name="T18" fmla="*/ 12 w 14"/>
                  <a:gd name="T19" fmla="*/ 8 h 8"/>
                  <a:gd name="T20" fmla="*/ 12 w 14"/>
                  <a:gd name="T21" fmla="*/ 7 h 8"/>
                  <a:gd name="T22" fmla="*/ 14 w 14"/>
                  <a:gd name="T23" fmla="*/ 6 h 8"/>
                  <a:gd name="T24" fmla="*/ 14 w 14"/>
                  <a:gd name="T25" fmla="*/ 3 h 8"/>
                  <a:gd name="T26" fmla="*/ 12 w 14"/>
                  <a:gd name="T27" fmla="*/ 2 h 8"/>
                  <a:gd name="T28" fmla="*/ 10 w 14"/>
                  <a:gd name="T29" fmla="*/ 2 h 8"/>
                  <a:gd name="T30" fmla="*/ 8 w 14"/>
                  <a:gd name="T31" fmla="*/ 2 h 8"/>
                  <a:gd name="T32" fmla="*/ 7 w 14"/>
                  <a:gd name="T33" fmla="*/ 2 h 8"/>
                  <a:gd name="T34" fmla="*/ 5 w 14"/>
                  <a:gd name="T35" fmla="*/ 2 h 8"/>
                  <a:gd name="T36" fmla="*/ 3 w 14"/>
                  <a:gd name="T37" fmla="*/ 0 h 8"/>
                  <a:gd name="T38" fmla="*/ 1 w 14"/>
                  <a:gd name="T39" fmla="*/ 0 h 8"/>
                  <a:gd name="T40" fmla="*/ 0 w 14"/>
                  <a:gd name="T41" fmla="*/ 2 h 8"/>
                  <a:gd name="T42" fmla="*/ 0 w 14"/>
                  <a:gd name="T43" fmla="*/ 2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8"/>
                  <a:gd name="T68" fmla="*/ 14 w 14"/>
                  <a:gd name="T69" fmla="*/ 8 h 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8">
                    <a:moveTo>
                      <a:pt x="0" y="2"/>
                    </a:moveTo>
                    <a:lnTo>
                      <a:pt x="0" y="4"/>
                    </a:lnTo>
                    <a:lnTo>
                      <a:pt x="1" y="6"/>
                    </a:lnTo>
                    <a:lnTo>
                      <a:pt x="1" y="7"/>
                    </a:lnTo>
                    <a:lnTo>
                      <a:pt x="3" y="8"/>
                    </a:lnTo>
                    <a:lnTo>
                      <a:pt x="5" y="8"/>
                    </a:lnTo>
                    <a:lnTo>
                      <a:pt x="7" y="8"/>
                    </a:lnTo>
                    <a:lnTo>
                      <a:pt x="8" y="8"/>
                    </a:lnTo>
                    <a:lnTo>
                      <a:pt x="10" y="8"/>
                    </a:lnTo>
                    <a:lnTo>
                      <a:pt x="12" y="8"/>
                    </a:lnTo>
                    <a:lnTo>
                      <a:pt x="12" y="7"/>
                    </a:lnTo>
                    <a:lnTo>
                      <a:pt x="14" y="6"/>
                    </a:lnTo>
                    <a:lnTo>
                      <a:pt x="14" y="3"/>
                    </a:lnTo>
                    <a:lnTo>
                      <a:pt x="12" y="2"/>
                    </a:lnTo>
                    <a:lnTo>
                      <a:pt x="10" y="2"/>
                    </a:lnTo>
                    <a:lnTo>
                      <a:pt x="8" y="2"/>
                    </a:lnTo>
                    <a:lnTo>
                      <a:pt x="7" y="2"/>
                    </a:lnTo>
                    <a:lnTo>
                      <a:pt x="5" y="2"/>
                    </a:lnTo>
                    <a:lnTo>
                      <a:pt x="3" y="0"/>
                    </a:lnTo>
                    <a:lnTo>
                      <a:pt x="1" y="0"/>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0" name="D6"/>
              <p:cNvSpPr>
                <a:spLocks noChangeAspect="1"/>
              </p:cNvSpPr>
              <p:nvPr/>
            </p:nvSpPr>
            <p:spPr bwMode="auto">
              <a:xfrm>
                <a:off x="1238" y="838"/>
                <a:ext cx="8" cy="16"/>
              </a:xfrm>
              <a:custGeom>
                <a:avLst/>
                <a:gdLst>
                  <a:gd name="T0" fmla="*/ 1 w 8"/>
                  <a:gd name="T1" fmla="*/ 1 h 16"/>
                  <a:gd name="T2" fmla="*/ 0 w 8"/>
                  <a:gd name="T3" fmla="*/ 4 h 16"/>
                  <a:gd name="T4" fmla="*/ 0 w 8"/>
                  <a:gd name="T5" fmla="*/ 8 h 16"/>
                  <a:gd name="T6" fmla="*/ 0 w 8"/>
                  <a:gd name="T7" fmla="*/ 9 h 16"/>
                  <a:gd name="T8" fmla="*/ 1 w 8"/>
                  <a:gd name="T9" fmla="*/ 12 h 16"/>
                  <a:gd name="T10" fmla="*/ 1 w 8"/>
                  <a:gd name="T11" fmla="*/ 13 h 16"/>
                  <a:gd name="T12" fmla="*/ 1 w 8"/>
                  <a:gd name="T13" fmla="*/ 14 h 16"/>
                  <a:gd name="T14" fmla="*/ 3 w 8"/>
                  <a:gd name="T15" fmla="*/ 16 h 16"/>
                  <a:gd name="T16" fmla="*/ 5 w 8"/>
                  <a:gd name="T17" fmla="*/ 14 h 16"/>
                  <a:gd name="T18" fmla="*/ 7 w 8"/>
                  <a:gd name="T19" fmla="*/ 12 h 16"/>
                  <a:gd name="T20" fmla="*/ 8 w 8"/>
                  <a:gd name="T21" fmla="*/ 9 h 16"/>
                  <a:gd name="T22" fmla="*/ 8 w 8"/>
                  <a:gd name="T23" fmla="*/ 8 h 16"/>
                  <a:gd name="T24" fmla="*/ 8 w 8"/>
                  <a:gd name="T25" fmla="*/ 6 h 16"/>
                  <a:gd name="T26" fmla="*/ 8 w 8"/>
                  <a:gd name="T27" fmla="*/ 5 h 16"/>
                  <a:gd name="T28" fmla="*/ 7 w 8"/>
                  <a:gd name="T29" fmla="*/ 4 h 16"/>
                  <a:gd name="T30" fmla="*/ 5 w 8"/>
                  <a:gd name="T31" fmla="*/ 1 h 16"/>
                  <a:gd name="T32" fmla="*/ 3 w 8"/>
                  <a:gd name="T33" fmla="*/ 0 h 16"/>
                  <a:gd name="T34" fmla="*/ 1 w 8"/>
                  <a:gd name="T35" fmla="*/ 1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6"/>
                  <a:gd name="T56" fmla="*/ 8 w 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6">
                    <a:moveTo>
                      <a:pt x="1" y="1"/>
                    </a:moveTo>
                    <a:lnTo>
                      <a:pt x="0" y="4"/>
                    </a:lnTo>
                    <a:lnTo>
                      <a:pt x="0" y="8"/>
                    </a:lnTo>
                    <a:lnTo>
                      <a:pt x="0" y="9"/>
                    </a:lnTo>
                    <a:lnTo>
                      <a:pt x="1" y="12"/>
                    </a:lnTo>
                    <a:lnTo>
                      <a:pt x="1" y="13"/>
                    </a:lnTo>
                    <a:lnTo>
                      <a:pt x="1" y="14"/>
                    </a:lnTo>
                    <a:lnTo>
                      <a:pt x="3" y="16"/>
                    </a:lnTo>
                    <a:lnTo>
                      <a:pt x="5" y="14"/>
                    </a:lnTo>
                    <a:lnTo>
                      <a:pt x="7" y="12"/>
                    </a:lnTo>
                    <a:lnTo>
                      <a:pt x="8" y="9"/>
                    </a:lnTo>
                    <a:lnTo>
                      <a:pt x="8" y="8"/>
                    </a:lnTo>
                    <a:lnTo>
                      <a:pt x="8" y="6"/>
                    </a:lnTo>
                    <a:lnTo>
                      <a:pt x="8" y="5"/>
                    </a:lnTo>
                    <a:lnTo>
                      <a:pt x="7" y="4"/>
                    </a:lnTo>
                    <a:lnTo>
                      <a:pt x="5" y="1"/>
                    </a:lnTo>
                    <a:lnTo>
                      <a:pt x="3" y="0"/>
                    </a:lnTo>
                    <a:lnTo>
                      <a:pt x="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1" name="D7"/>
              <p:cNvSpPr>
                <a:spLocks noChangeAspect="1"/>
              </p:cNvSpPr>
              <p:nvPr/>
            </p:nvSpPr>
            <p:spPr bwMode="auto">
              <a:xfrm>
                <a:off x="1728" y="1375"/>
                <a:ext cx="7" cy="11"/>
              </a:xfrm>
              <a:custGeom>
                <a:avLst/>
                <a:gdLst>
                  <a:gd name="T0" fmla="*/ 2 w 7"/>
                  <a:gd name="T1" fmla="*/ 0 h 11"/>
                  <a:gd name="T2" fmla="*/ 0 w 7"/>
                  <a:gd name="T3" fmla="*/ 1 h 11"/>
                  <a:gd name="T4" fmla="*/ 0 w 7"/>
                  <a:gd name="T5" fmla="*/ 3 h 11"/>
                  <a:gd name="T6" fmla="*/ 4 w 7"/>
                  <a:gd name="T7" fmla="*/ 5 h 11"/>
                  <a:gd name="T8" fmla="*/ 4 w 7"/>
                  <a:gd name="T9" fmla="*/ 7 h 11"/>
                  <a:gd name="T10" fmla="*/ 6 w 7"/>
                  <a:gd name="T11" fmla="*/ 8 h 11"/>
                  <a:gd name="T12" fmla="*/ 6 w 7"/>
                  <a:gd name="T13" fmla="*/ 9 h 11"/>
                  <a:gd name="T14" fmla="*/ 6 w 7"/>
                  <a:gd name="T15" fmla="*/ 11 h 11"/>
                  <a:gd name="T16" fmla="*/ 7 w 7"/>
                  <a:gd name="T17" fmla="*/ 11 h 11"/>
                  <a:gd name="T18" fmla="*/ 7 w 7"/>
                  <a:gd name="T19" fmla="*/ 9 h 11"/>
                  <a:gd name="T20" fmla="*/ 7 w 7"/>
                  <a:gd name="T21" fmla="*/ 7 h 11"/>
                  <a:gd name="T22" fmla="*/ 6 w 7"/>
                  <a:gd name="T23" fmla="*/ 4 h 11"/>
                  <a:gd name="T24" fmla="*/ 6 w 7"/>
                  <a:gd name="T25" fmla="*/ 3 h 11"/>
                  <a:gd name="T26" fmla="*/ 4 w 7"/>
                  <a:gd name="T27" fmla="*/ 1 h 11"/>
                  <a:gd name="T28" fmla="*/ 4 w 7"/>
                  <a:gd name="T29" fmla="*/ 0 h 11"/>
                  <a:gd name="T30" fmla="*/ 2 w 7"/>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11"/>
                  <a:gd name="T50" fmla="*/ 7 w 7"/>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11">
                    <a:moveTo>
                      <a:pt x="2" y="0"/>
                    </a:moveTo>
                    <a:lnTo>
                      <a:pt x="0" y="1"/>
                    </a:lnTo>
                    <a:lnTo>
                      <a:pt x="0" y="3"/>
                    </a:lnTo>
                    <a:lnTo>
                      <a:pt x="4" y="5"/>
                    </a:lnTo>
                    <a:lnTo>
                      <a:pt x="4" y="7"/>
                    </a:lnTo>
                    <a:lnTo>
                      <a:pt x="6" y="8"/>
                    </a:lnTo>
                    <a:lnTo>
                      <a:pt x="6" y="9"/>
                    </a:lnTo>
                    <a:lnTo>
                      <a:pt x="6" y="11"/>
                    </a:lnTo>
                    <a:lnTo>
                      <a:pt x="7" y="11"/>
                    </a:lnTo>
                    <a:lnTo>
                      <a:pt x="7" y="9"/>
                    </a:lnTo>
                    <a:lnTo>
                      <a:pt x="7" y="7"/>
                    </a:lnTo>
                    <a:lnTo>
                      <a:pt x="6" y="4"/>
                    </a:lnTo>
                    <a:lnTo>
                      <a:pt x="6" y="3"/>
                    </a:lnTo>
                    <a:lnTo>
                      <a:pt x="4" y="1"/>
                    </a:lnTo>
                    <a:lnTo>
                      <a:pt x="4" y="0"/>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2" name="D8"/>
              <p:cNvSpPr>
                <a:spLocks noChangeAspect="1"/>
              </p:cNvSpPr>
              <p:nvPr/>
            </p:nvSpPr>
            <p:spPr bwMode="auto">
              <a:xfrm>
                <a:off x="1730" y="1406"/>
                <a:ext cx="11" cy="6"/>
              </a:xfrm>
              <a:custGeom>
                <a:avLst/>
                <a:gdLst>
                  <a:gd name="T0" fmla="*/ 2 w 11"/>
                  <a:gd name="T1" fmla="*/ 0 h 6"/>
                  <a:gd name="T2" fmla="*/ 0 w 11"/>
                  <a:gd name="T3" fmla="*/ 0 h 6"/>
                  <a:gd name="T4" fmla="*/ 0 w 11"/>
                  <a:gd name="T5" fmla="*/ 1 h 6"/>
                  <a:gd name="T6" fmla="*/ 0 w 11"/>
                  <a:gd name="T7" fmla="*/ 2 h 6"/>
                  <a:gd name="T8" fmla="*/ 0 w 11"/>
                  <a:gd name="T9" fmla="*/ 5 h 6"/>
                  <a:gd name="T10" fmla="*/ 0 w 11"/>
                  <a:gd name="T11" fmla="*/ 6 h 6"/>
                  <a:gd name="T12" fmla="*/ 2 w 11"/>
                  <a:gd name="T13" fmla="*/ 6 h 6"/>
                  <a:gd name="T14" fmla="*/ 4 w 11"/>
                  <a:gd name="T15" fmla="*/ 6 h 6"/>
                  <a:gd name="T16" fmla="*/ 5 w 11"/>
                  <a:gd name="T17" fmla="*/ 6 h 6"/>
                  <a:gd name="T18" fmla="*/ 7 w 11"/>
                  <a:gd name="T19" fmla="*/ 6 h 6"/>
                  <a:gd name="T20" fmla="*/ 7 w 11"/>
                  <a:gd name="T21" fmla="*/ 5 h 6"/>
                  <a:gd name="T22" fmla="*/ 9 w 11"/>
                  <a:gd name="T23" fmla="*/ 5 h 6"/>
                  <a:gd name="T24" fmla="*/ 11 w 11"/>
                  <a:gd name="T25" fmla="*/ 4 h 6"/>
                  <a:gd name="T26" fmla="*/ 11 w 11"/>
                  <a:gd name="T27" fmla="*/ 2 h 6"/>
                  <a:gd name="T28" fmla="*/ 9 w 11"/>
                  <a:gd name="T29" fmla="*/ 2 h 6"/>
                  <a:gd name="T30" fmla="*/ 7 w 11"/>
                  <a:gd name="T31" fmla="*/ 4 h 6"/>
                  <a:gd name="T32" fmla="*/ 5 w 11"/>
                  <a:gd name="T33" fmla="*/ 4 h 6"/>
                  <a:gd name="T34" fmla="*/ 5 w 11"/>
                  <a:gd name="T35" fmla="*/ 2 h 6"/>
                  <a:gd name="T36" fmla="*/ 4 w 11"/>
                  <a:gd name="T37" fmla="*/ 2 h 6"/>
                  <a:gd name="T38" fmla="*/ 2 w 11"/>
                  <a:gd name="T39" fmla="*/ 1 h 6"/>
                  <a:gd name="T40" fmla="*/ 2 w 11"/>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6"/>
                  <a:gd name="T65" fmla="*/ 11 w 11"/>
                  <a:gd name="T66" fmla="*/ 6 h 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6">
                    <a:moveTo>
                      <a:pt x="2" y="0"/>
                    </a:moveTo>
                    <a:lnTo>
                      <a:pt x="0" y="0"/>
                    </a:lnTo>
                    <a:lnTo>
                      <a:pt x="0" y="1"/>
                    </a:lnTo>
                    <a:lnTo>
                      <a:pt x="0" y="2"/>
                    </a:lnTo>
                    <a:lnTo>
                      <a:pt x="0" y="5"/>
                    </a:lnTo>
                    <a:lnTo>
                      <a:pt x="0" y="6"/>
                    </a:lnTo>
                    <a:lnTo>
                      <a:pt x="2" y="6"/>
                    </a:lnTo>
                    <a:lnTo>
                      <a:pt x="4" y="6"/>
                    </a:lnTo>
                    <a:lnTo>
                      <a:pt x="5" y="6"/>
                    </a:lnTo>
                    <a:lnTo>
                      <a:pt x="7" y="6"/>
                    </a:lnTo>
                    <a:lnTo>
                      <a:pt x="7" y="5"/>
                    </a:lnTo>
                    <a:lnTo>
                      <a:pt x="9" y="5"/>
                    </a:lnTo>
                    <a:lnTo>
                      <a:pt x="11" y="4"/>
                    </a:lnTo>
                    <a:lnTo>
                      <a:pt x="11" y="2"/>
                    </a:lnTo>
                    <a:lnTo>
                      <a:pt x="9" y="2"/>
                    </a:lnTo>
                    <a:lnTo>
                      <a:pt x="7" y="4"/>
                    </a:lnTo>
                    <a:lnTo>
                      <a:pt x="5" y="4"/>
                    </a:lnTo>
                    <a:lnTo>
                      <a:pt x="5" y="2"/>
                    </a:lnTo>
                    <a:lnTo>
                      <a:pt x="4" y="2"/>
                    </a:lnTo>
                    <a:lnTo>
                      <a:pt x="2" y="1"/>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3" name="D9"/>
              <p:cNvSpPr>
                <a:spLocks noChangeAspect="1"/>
              </p:cNvSpPr>
              <p:nvPr/>
            </p:nvSpPr>
            <p:spPr bwMode="auto">
              <a:xfrm>
                <a:off x="2617" y="1532"/>
                <a:ext cx="25" cy="27"/>
              </a:xfrm>
              <a:custGeom>
                <a:avLst/>
                <a:gdLst>
                  <a:gd name="T0" fmla="*/ 5 w 25"/>
                  <a:gd name="T1" fmla="*/ 3 h 27"/>
                  <a:gd name="T2" fmla="*/ 5 w 25"/>
                  <a:gd name="T3" fmla="*/ 4 h 27"/>
                  <a:gd name="T4" fmla="*/ 4 w 25"/>
                  <a:gd name="T5" fmla="*/ 6 h 27"/>
                  <a:gd name="T6" fmla="*/ 4 w 25"/>
                  <a:gd name="T7" fmla="*/ 4 h 27"/>
                  <a:gd name="T8" fmla="*/ 4 w 25"/>
                  <a:gd name="T9" fmla="*/ 3 h 27"/>
                  <a:gd name="T10" fmla="*/ 2 w 25"/>
                  <a:gd name="T11" fmla="*/ 2 h 27"/>
                  <a:gd name="T12" fmla="*/ 4 w 25"/>
                  <a:gd name="T13" fmla="*/ 2 h 27"/>
                  <a:gd name="T14" fmla="*/ 5 w 25"/>
                  <a:gd name="T15" fmla="*/ 0 h 27"/>
                  <a:gd name="T16" fmla="*/ 4 w 25"/>
                  <a:gd name="T17" fmla="*/ 0 h 27"/>
                  <a:gd name="T18" fmla="*/ 2 w 25"/>
                  <a:gd name="T19" fmla="*/ 0 h 27"/>
                  <a:gd name="T20" fmla="*/ 2 w 25"/>
                  <a:gd name="T21" fmla="*/ 2 h 27"/>
                  <a:gd name="T22" fmla="*/ 0 w 25"/>
                  <a:gd name="T23" fmla="*/ 3 h 27"/>
                  <a:gd name="T24" fmla="*/ 2 w 25"/>
                  <a:gd name="T25" fmla="*/ 4 h 27"/>
                  <a:gd name="T26" fmla="*/ 2 w 25"/>
                  <a:gd name="T27" fmla="*/ 6 h 27"/>
                  <a:gd name="T28" fmla="*/ 2 w 25"/>
                  <a:gd name="T29" fmla="*/ 7 h 27"/>
                  <a:gd name="T30" fmla="*/ 4 w 25"/>
                  <a:gd name="T31" fmla="*/ 8 h 27"/>
                  <a:gd name="T32" fmla="*/ 5 w 25"/>
                  <a:gd name="T33" fmla="*/ 11 h 27"/>
                  <a:gd name="T34" fmla="*/ 7 w 25"/>
                  <a:gd name="T35" fmla="*/ 12 h 27"/>
                  <a:gd name="T36" fmla="*/ 11 w 25"/>
                  <a:gd name="T37" fmla="*/ 15 h 27"/>
                  <a:gd name="T38" fmla="*/ 11 w 25"/>
                  <a:gd name="T39" fmla="*/ 18 h 27"/>
                  <a:gd name="T40" fmla="*/ 13 w 25"/>
                  <a:gd name="T41" fmla="*/ 19 h 27"/>
                  <a:gd name="T42" fmla="*/ 14 w 25"/>
                  <a:gd name="T43" fmla="*/ 22 h 27"/>
                  <a:gd name="T44" fmla="*/ 16 w 25"/>
                  <a:gd name="T45" fmla="*/ 24 h 27"/>
                  <a:gd name="T46" fmla="*/ 16 w 25"/>
                  <a:gd name="T47" fmla="*/ 27 h 27"/>
                  <a:gd name="T48" fmla="*/ 20 w 25"/>
                  <a:gd name="T49" fmla="*/ 27 h 27"/>
                  <a:gd name="T50" fmla="*/ 25 w 25"/>
                  <a:gd name="T51" fmla="*/ 20 h 27"/>
                  <a:gd name="T52" fmla="*/ 25 w 25"/>
                  <a:gd name="T53" fmla="*/ 19 h 27"/>
                  <a:gd name="T54" fmla="*/ 25 w 25"/>
                  <a:gd name="T55" fmla="*/ 18 h 27"/>
                  <a:gd name="T56" fmla="*/ 23 w 25"/>
                  <a:gd name="T57" fmla="*/ 16 h 27"/>
                  <a:gd name="T58" fmla="*/ 23 w 25"/>
                  <a:gd name="T59" fmla="*/ 15 h 27"/>
                  <a:gd name="T60" fmla="*/ 23 w 25"/>
                  <a:gd name="T61" fmla="*/ 14 h 27"/>
                  <a:gd name="T62" fmla="*/ 21 w 25"/>
                  <a:gd name="T63" fmla="*/ 14 h 27"/>
                  <a:gd name="T64" fmla="*/ 20 w 25"/>
                  <a:gd name="T65" fmla="*/ 12 h 27"/>
                  <a:gd name="T66" fmla="*/ 20 w 25"/>
                  <a:gd name="T67" fmla="*/ 14 h 27"/>
                  <a:gd name="T68" fmla="*/ 18 w 25"/>
                  <a:gd name="T69" fmla="*/ 15 h 27"/>
                  <a:gd name="T70" fmla="*/ 18 w 25"/>
                  <a:gd name="T71" fmla="*/ 14 h 27"/>
                  <a:gd name="T72" fmla="*/ 16 w 25"/>
                  <a:gd name="T73" fmla="*/ 14 h 27"/>
                  <a:gd name="T74" fmla="*/ 16 w 25"/>
                  <a:gd name="T75" fmla="*/ 15 h 27"/>
                  <a:gd name="T76" fmla="*/ 16 w 25"/>
                  <a:gd name="T77" fmla="*/ 16 h 27"/>
                  <a:gd name="T78" fmla="*/ 18 w 25"/>
                  <a:gd name="T79" fmla="*/ 16 h 27"/>
                  <a:gd name="T80" fmla="*/ 20 w 25"/>
                  <a:gd name="T81" fmla="*/ 18 h 27"/>
                  <a:gd name="T82" fmla="*/ 20 w 25"/>
                  <a:gd name="T83" fmla="*/ 19 h 27"/>
                  <a:gd name="T84" fmla="*/ 20 w 25"/>
                  <a:gd name="T85" fmla="*/ 20 h 27"/>
                  <a:gd name="T86" fmla="*/ 18 w 25"/>
                  <a:gd name="T87" fmla="*/ 23 h 27"/>
                  <a:gd name="T88" fmla="*/ 16 w 25"/>
                  <a:gd name="T89" fmla="*/ 22 h 27"/>
                  <a:gd name="T90" fmla="*/ 14 w 25"/>
                  <a:gd name="T91" fmla="*/ 18 h 27"/>
                  <a:gd name="T92" fmla="*/ 11 w 25"/>
                  <a:gd name="T93" fmla="*/ 14 h 27"/>
                  <a:gd name="T94" fmla="*/ 14 w 25"/>
                  <a:gd name="T95" fmla="*/ 12 h 27"/>
                  <a:gd name="T96" fmla="*/ 13 w 25"/>
                  <a:gd name="T97" fmla="*/ 11 h 27"/>
                  <a:gd name="T98" fmla="*/ 14 w 25"/>
                  <a:gd name="T99" fmla="*/ 10 h 27"/>
                  <a:gd name="T100" fmla="*/ 7 w 25"/>
                  <a:gd name="T101" fmla="*/ 3 h 27"/>
                  <a:gd name="T102" fmla="*/ 5 w 25"/>
                  <a:gd name="T103" fmla="*/ 3 h 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
                  <a:gd name="T157" fmla="*/ 0 h 27"/>
                  <a:gd name="T158" fmla="*/ 25 w 25"/>
                  <a:gd name="T159" fmla="*/ 27 h 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 h="27">
                    <a:moveTo>
                      <a:pt x="5" y="3"/>
                    </a:moveTo>
                    <a:lnTo>
                      <a:pt x="5" y="4"/>
                    </a:lnTo>
                    <a:lnTo>
                      <a:pt x="4" y="6"/>
                    </a:lnTo>
                    <a:lnTo>
                      <a:pt x="4" y="4"/>
                    </a:lnTo>
                    <a:lnTo>
                      <a:pt x="4" y="3"/>
                    </a:lnTo>
                    <a:lnTo>
                      <a:pt x="2" y="2"/>
                    </a:lnTo>
                    <a:lnTo>
                      <a:pt x="4" y="2"/>
                    </a:lnTo>
                    <a:lnTo>
                      <a:pt x="5" y="0"/>
                    </a:lnTo>
                    <a:lnTo>
                      <a:pt x="4" y="0"/>
                    </a:lnTo>
                    <a:lnTo>
                      <a:pt x="2" y="0"/>
                    </a:lnTo>
                    <a:lnTo>
                      <a:pt x="2" y="2"/>
                    </a:lnTo>
                    <a:lnTo>
                      <a:pt x="0" y="3"/>
                    </a:lnTo>
                    <a:lnTo>
                      <a:pt x="2" y="4"/>
                    </a:lnTo>
                    <a:lnTo>
                      <a:pt x="2" y="6"/>
                    </a:lnTo>
                    <a:lnTo>
                      <a:pt x="2" y="7"/>
                    </a:lnTo>
                    <a:lnTo>
                      <a:pt x="4" y="8"/>
                    </a:lnTo>
                    <a:lnTo>
                      <a:pt x="5" y="11"/>
                    </a:lnTo>
                    <a:lnTo>
                      <a:pt x="7" y="12"/>
                    </a:lnTo>
                    <a:lnTo>
                      <a:pt x="11" y="15"/>
                    </a:lnTo>
                    <a:lnTo>
                      <a:pt x="11" y="18"/>
                    </a:lnTo>
                    <a:lnTo>
                      <a:pt x="13" y="19"/>
                    </a:lnTo>
                    <a:lnTo>
                      <a:pt x="14" y="22"/>
                    </a:lnTo>
                    <a:lnTo>
                      <a:pt x="16" y="24"/>
                    </a:lnTo>
                    <a:lnTo>
                      <a:pt x="16" y="27"/>
                    </a:lnTo>
                    <a:lnTo>
                      <a:pt x="20" y="27"/>
                    </a:lnTo>
                    <a:lnTo>
                      <a:pt x="25" y="20"/>
                    </a:lnTo>
                    <a:lnTo>
                      <a:pt x="25" y="19"/>
                    </a:lnTo>
                    <a:lnTo>
                      <a:pt x="25" y="18"/>
                    </a:lnTo>
                    <a:lnTo>
                      <a:pt x="23" y="16"/>
                    </a:lnTo>
                    <a:lnTo>
                      <a:pt x="23" y="15"/>
                    </a:lnTo>
                    <a:lnTo>
                      <a:pt x="23" y="14"/>
                    </a:lnTo>
                    <a:lnTo>
                      <a:pt x="21" y="14"/>
                    </a:lnTo>
                    <a:lnTo>
                      <a:pt x="20" y="12"/>
                    </a:lnTo>
                    <a:lnTo>
                      <a:pt x="20" y="14"/>
                    </a:lnTo>
                    <a:lnTo>
                      <a:pt x="18" y="15"/>
                    </a:lnTo>
                    <a:lnTo>
                      <a:pt x="18" y="14"/>
                    </a:lnTo>
                    <a:lnTo>
                      <a:pt x="16" y="14"/>
                    </a:lnTo>
                    <a:lnTo>
                      <a:pt x="16" y="15"/>
                    </a:lnTo>
                    <a:lnTo>
                      <a:pt x="16" y="16"/>
                    </a:lnTo>
                    <a:lnTo>
                      <a:pt x="18" y="16"/>
                    </a:lnTo>
                    <a:lnTo>
                      <a:pt x="20" y="18"/>
                    </a:lnTo>
                    <a:lnTo>
                      <a:pt x="20" y="19"/>
                    </a:lnTo>
                    <a:lnTo>
                      <a:pt x="20" y="20"/>
                    </a:lnTo>
                    <a:lnTo>
                      <a:pt x="18" y="23"/>
                    </a:lnTo>
                    <a:lnTo>
                      <a:pt x="16" y="22"/>
                    </a:lnTo>
                    <a:lnTo>
                      <a:pt x="14" y="18"/>
                    </a:lnTo>
                    <a:lnTo>
                      <a:pt x="11" y="14"/>
                    </a:lnTo>
                    <a:lnTo>
                      <a:pt x="14" y="12"/>
                    </a:lnTo>
                    <a:lnTo>
                      <a:pt x="13" y="11"/>
                    </a:lnTo>
                    <a:lnTo>
                      <a:pt x="14" y="10"/>
                    </a:lnTo>
                    <a:lnTo>
                      <a:pt x="7" y="3"/>
                    </a:lnTo>
                    <a:lnTo>
                      <a:pt x="5"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4" name="D10"/>
              <p:cNvSpPr>
                <a:spLocks noChangeAspect="1"/>
              </p:cNvSpPr>
              <p:nvPr/>
            </p:nvSpPr>
            <p:spPr bwMode="auto">
              <a:xfrm>
                <a:off x="2480" y="1840"/>
                <a:ext cx="2" cy="4"/>
              </a:xfrm>
              <a:custGeom>
                <a:avLst/>
                <a:gdLst>
                  <a:gd name="T0" fmla="*/ 2 w 2"/>
                  <a:gd name="T1" fmla="*/ 2 h 4"/>
                  <a:gd name="T2" fmla="*/ 2 w 2"/>
                  <a:gd name="T3" fmla="*/ 0 h 4"/>
                  <a:gd name="T4" fmla="*/ 2 w 2"/>
                  <a:gd name="T5" fmla="*/ 2 h 4"/>
                  <a:gd name="T6" fmla="*/ 0 w 2"/>
                  <a:gd name="T7" fmla="*/ 4 h 4"/>
                  <a:gd name="T8" fmla="*/ 2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2"/>
                    </a:moveTo>
                    <a:lnTo>
                      <a:pt x="2" y="0"/>
                    </a:lnTo>
                    <a:lnTo>
                      <a:pt x="2" y="2"/>
                    </a:lnTo>
                    <a:lnTo>
                      <a:pt x="0" y="4"/>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5" name="D11"/>
              <p:cNvSpPr>
                <a:spLocks noChangeAspect="1"/>
              </p:cNvSpPr>
              <p:nvPr/>
            </p:nvSpPr>
            <p:spPr bwMode="auto">
              <a:xfrm>
                <a:off x="2470" y="1844"/>
                <a:ext cx="10" cy="15"/>
              </a:xfrm>
              <a:custGeom>
                <a:avLst/>
                <a:gdLst>
                  <a:gd name="T0" fmla="*/ 3 w 10"/>
                  <a:gd name="T1" fmla="*/ 12 h 15"/>
                  <a:gd name="T2" fmla="*/ 3 w 10"/>
                  <a:gd name="T3" fmla="*/ 11 h 15"/>
                  <a:gd name="T4" fmla="*/ 5 w 10"/>
                  <a:gd name="T5" fmla="*/ 10 h 15"/>
                  <a:gd name="T6" fmla="*/ 7 w 10"/>
                  <a:gd name="T7" fmla="*/ 7 h 15"/>
                  <a:gd name="T8" fmla="*/ 8 w 10"/>
                  <a:gd name="T9" fmla="*/ 4 h 15"/>
                  <a:gd name="T10" fmla="*/ 10 w 10"/>
                  <a:gd name="T11" fmla="*/ 2 h 15"/>
                  <a:gd name="T12" fmla="*/ 10 w 10"/>
                  <a:gd name="T13" fmla="*/ 0 h 15"/>
                  <a:gd name="T14" fmla="*/ 10 w 10"/>
                  <a:gd name="T15" fmla="*/ 2 h 15"/>
                  <a:gd name="T16" fmla="*/ 8 w 10"/>
                  <a:gd name="T17" fmla="*/ 3 h 15"/>
                  <a:gd name="T18" fmla="*/ 5 w 10"/>
                  <a:gd name="T19" fmla="*/ 6 h 15"/>
                  <a:gd name="T20" fmla="*/ 3 w 10"/>
                  <a:gd name="T21" fmla="*/ 8 h 15"/>
                  <a:gd name="T22" fmla="*/ 1 w 10"/>
                  <a:gd name="T23" fmla="*/ 12 h 15"/>
                  <a:gd name="T24" fmla="*/ 0 w 10"/>
                  <a:gd name="T25" fmla="*/ 15 h 15"/>
                  <a:gd name="T26" fmla="*/ 1 w 10"/>
                  <a:gd name="T27" fmla="*/ 15 h 15"/>
                  <a:gd name="T28" fmla="*/ 3 w 10"/>
                  <a:gd name="T29" fmla="*/ 12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5"/>
                  <a:gd name="T47" fmla="*/ 10 w 10"/>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5">
                    <a:moveTo>
                      <a:pt x="3" y="12"/>
                    </a:moveTo>
                    <a:lnTo>
                      <a:pt x="3" y="11"/>
                    </a:lnTo>
                    <a:lnTo>
                      <a:pt x="5" y="10"/>
                    </a:lnTo>
                    <a:lnTo>
                      <a:pt x="7" y="7"/>
                    </a:lnTo>
                    <a:lnTo>
                      <a:pt x="8" y="4"/>
                    </a:lnTo>
                    <a:lnTo>
                      <a:pt x="10" y="2"/>
                    </a:lnTo>
                    <a:lnTo>
                      <a:pt x="10" y="0"/>
                    </a:lnTo>
                    <a:lnTo>
                      <a:pt x="10" y="2"/>
                    </a:lnTo>
                    <a:lnTo>
                      <a:pt x="8" y="3"/>
                    </a:lnTo>
                    <a:lnTo>
                      <a:pt x="5" y="6"/>
                    </a:lnTo>
                    <a:lnTo>
                      <a:pt x="3" y="8"/>
                    </a:lnTo>
                    <a:lnTo>
                      <a:pt x="1" y="12"/>
                    </a:lnTo>
                    <a:lnTo>
                      <a:pt x="0" y="15"/>
                    </a:lnTo>
                    <a:lnTo>
                      <a:pt x="1" y="15"/>
                    </a:lnTo>
                    <a:lnTo>
                      <a:pt x="3"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6" name="D12"/>
              <p:cNvSpPr>
                <a:spLocks noChangeAspect="1"/>
              </p:cNvSpPr>
              <p:nvPr/>
            </p:nvSpPr>
            <p:spPr bwMode="auto">
              <a:xfrm>
                <a:off x="2921" y="2131"/>
                <a:ext cx="11" cy="47"/>
              </a:xfrm>
              <a:custGeom>
                <a:avLst/>
                <a:gdLst>
                  <a:gd name="T0" fmla="*/ 4 w 11"/>
                  <a:gd name="T1" fmla="*/ 47 h 47"/>
                  <a:gd name="T2" fmla="*/ 9 w 11"/>
                  <a:gd name="T3" fmla="*/ 44 h 47"/>
                  <a:gd name="T4" fmla="*/ 11 w 11"/>
                  <a:gd name="T5" fmla="*/ 41 h 47"/>
                  <a:gd name="T6" fmla="*/ 11 w 11"/>
                  <a:gd name="T7" fmla="*/ 39 h 47"/>
                  <a:gd name="T8" fmla="*/ 9 w 11"/>
                  <a:gd name="T9" fmla="*/ 24 h 47"/>
                  <a:gd name="T10" fmla="*/ 11 w 11"/>
                  <a:gd name="T11" fmla="*/ 20 h 47"/>
                  <a:gd name="T12" fmla="*/ 9 w 11"/>
                  <a:gd name="T13" fmla="*/ 17 h 47"/>
                  <a:gd name="T14" fmla="*/ 4 w 11"/>
                  <a:gd name="T15" fmla="*/ 7 h 47"/>
                  <a:gd name="T16" fmla="*/ 2 w 11"/>
                  <a:gd name="T17" fmla="*/ 0 h 47"/>
                  <a:gd name="T18" fmla="*/ 0 w 11"/>
                  <a:gd name="T19" fmla="*/ 0 h 47"/>
                  <a:gd name="T20" fmla="*/ 2 w 11"/>
                  <a:gd name="T21" fmla="*/ 9 h 47"/>
                  <a:gd name="T22" fmla="*/ 7 w 11"/>
                  <a:gd name="T23" fmla="*/ 17 h 47"/>
                  <a:gd name="T24" fmla="*/ 7 w 11"/>
                  <a:gd name="T25" fmla="*/ 19 h 47"/>
                  <a:gd name="T26" fmla="*/ 7 w 11"/>
                  <a:gd name="T27" fmla="*/ 25 h 47"/>
                  <a:gd name="T28" fmla="*/ 9 w 11"/>
                  <a:gd name="T29" fmla="*/ 31 h 47"/>
                  <a:gd name="T30" fmla="*/ 9 w 11"/>
                  <a:gd name="T31" fmla="*/ 35 h 47"/>
                  <a:gd name="T32" fmla="*/ 2 w 11"/>
                  <a:gd name="T33" fmla="*/ 45 h 47"/>
                  <a:gd name="T34" fmla="*/ 4 w 11"/>
                  <a:gd name="T35" fmla="*/ 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47"/>
                  <a:gd name="T56" fmla="*/ 11 w 11"/>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47">
                    <a:moveTo>
                      <a:pt x="4" y="47"/>
                    </a:moveTo>
                    <a:lnTo>
                      <a:pt x="9" y="44"/>
                    </a:lnTo>
                    <a:lnTo>
                      <a:pt x="11" y="41"/>
                    </a:lnTo>
                    <a:lnTo>
                      <a:pt x="11" y="39"/>
                    </a:lnTo>
                    <a:lnTo>
                      <a:pt x="9" y="24"/>
                    </a:lnTo>
                    <a:lnTo>
                      <a:pt x="11" y="20"/>
                    </a:lnTo>
                    <a:lnTo>
                      <a:pt x="9" y="17"/>
                    </a:lnTo>
                    <a:lnTo>
                      <a:pt x="4" y="7"/>
                    </a:lnTo>
                    <a:lnTo>
                      <a:pt x="2" y="0"/>
                    </a:lnTo>
                    <a:lnTo>
                      <a:pt x="0" y="0"/>
                    </a:lnTo>
                    <a:lnTo>
                      <a:pt x="2" y="9"/>
                    </a:lnTo>
                    <a:lnTo>
                      <a:pt x="7" y="17"/>
                    </a:lnTo>
                    <a:lnTo>
                      <a:pt x="7" y="19"/>
                    </a:lnTo>
                    <a:lnTo>
                      <a:pt x="7" y="25"/>
                    </a:lnTo>
                    <a:lnTo>
                      <a:pt x="9" y="31"/>
                    </a:lnTo>
                    <a:lnTo>
                      <a:pt x="9" y="35"/>
                    </a:lnTo>
                    <a:lnTo>
                      <a:pt x="2" y="45"/>
                    </a:lnTo>
                    <a:lnTo>
                      <a:pt x="4" y="4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7" name="D13"/>
              <p:cNvSpPr>
                <a:spLocks noChangeAspect="1"/>
              </p:cNvSpPr>
              <p:nvPr/>
            </p:nvSpPr>
            <p:spPr bwMode="auto">
              <a:xfrm>
                <a:off x="2870" y="2223"/>
                <a:ext cx="3" cy="12"/>
              </a:xfrm>
              <a:custGeom>
                <a:avLst/>
                <a:gdLst>
                  <a:gd name="T0" fmla="*/ 3 w 3"/>
                  <a:gd name="T1" fmla="*/ 3 h 12"/>
                  <a:gd name="T2" fmla="*/ 3 w 3"/>
                  <a:gd name="T3" fmla="*/ 0 h 12"/>
                  <a:gd name="T4" fmla="*/ 0 w 3"/>
                  <a:gd name="T5" fmla="*/ 4 h 12"/>
                  <a:gd name="T6" fmla="*/ 0 w 3"/>
                  <a:gd name="T7" fmla="*/ 9 h 12"/>
                  <a:gd name="T8" fmla="*/ 3 w 3"/>
                  <a:gd name="T9" fmla="*/ 12 h 12"/>
                  <a:gd name="T10" fmla="*/ 1 w 3"/>
                  <a:gd name="T11" fmla="*/ 7 h 12"/>
                  <a:gd name="T12" fmla="*/ 3 w 3"/>
                  <a:gd name="T13" fmla="*/ 3 h 12"/>
                  <a:gd name="T14" fmla="*/ 0 60000 65536"/>
                  <a:gd name="T15" fmla="*/ 0 60000 65536"/>
                  <a:gd name="T16" fmla="*/ 0 60000 65536"/>
                  <a:gd name="T17" fmla="*/ 0 60000 65536"/>
                  <a:gd name="T18" fmla="*/ 0 60000 65536"/>
                  <a:gd name="T19" fmla="*/ 0 60000 65536"/>
                  <a:gd name="T20" fmla="*/ 0 60000 65536"/>
                  <a:gd name="T21" fmla="*/ 0 w 3"/>
                  <a:gd name="T22" fmla="*/ 0 h 12"/>
                  <a:gd name="T23" fmla="*/ 3 w 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12">
                    <a:moveTo>
                      <a:pt x="3" y="3"/>
                    </a:moveTo>
                    <a:lnTo>
                      <a:pt x="3" y="0"/>
                    </a:lnTo>
                    <a:lnTo>
                      <a:pt x="0" y="4"/>
                    </a:lnTo>
                    <a:lnTo>
                      <a:pt x="0" y="9"/>
                    </a:lnTo>
                    <a:lnTo>
                      <a:pt x="3" y="12"/>
                    </a:lnTo>
                    <a:lnTo>
                      <a:pt x="1" y="7"/>
                    </a:lnTo>
                    <a:lnTo>
                      <a:pt x="3"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8" name="D14"/>
              <p:cNvSpPr>
                <a:spLocks noChangeAspect="1"/>
              </p:cNvSpPr>
              <p:nvPr/>
            </p:nvSpPr>
            <p:spPr bwMode="auto">
              <a:xfrm>
                <a:off x="3300" y="2662"/>
                <a:ext cx="10" cy="14"/>
              </a:xfrm>
              <a:custGeom>
                <a:avLst/>
                <a:gdLst>
                  <a:gd name="T0" fmla="*/ 10 w 10"/>
                  <a:gd name="T1" fmla="*/ 13 h 14"/>
                  <a:gd name="T2" fmla="*/ 10 w 10"/>
                  <a:gd name="T3" fmla="*/ 9 h 14"/>
                  <a:gd name="T4" fmla="*/ 9 w 10"/>
                  <a:gd name="T5" fmla="*/ 6 h 14"/>
                  <a:gd name="T6" fmla="*/ 7 w 10"/>
                  <a:gd name="T7" fmla="*/ 1 h 14"/>
                  <a:gd name="T8" fmla="*/ 2 w 10"/>
                  <a:gd name="T9" fmla="*/ 0 h 14"/>
                  <a:gd name="T10" fmla="*/ 0 w 10"/>
                  <a:gd name="T11" fmla="*/ 2 h 14"/>
                  <a:gd name="T12" fmla="*/ 2 w 10"/>
                  <a:gd name="T13" fmla="*/ 2 h 14"/>
                  <a:gd name="T14" fmla="*/ 3 w 10"/>
                  <a:gd name="T15" fmla="*/ 1 h 14"/>
                  <a:gd name="T16" fmla="*/ 7 w 10"/>
                  <a:gd name="T17" fmla="*/ 4 h 14"/>
                  <a:gd name="T18" fmla="*/ 9 w 10"/>
                  <a:gd name="T19" fmla="*/ 10 h 14"/>
                  <a:gd name="T20" fmla="*/ 9 w 10"/>
                  <a:gd name="T21" fmla="*/ 13 h 14"/>
                  <a:gd name="T22" fmla="*/ 9 w 10"/>
                  <a:gd name="T23" fmla="*/ 14 h 14"/>
                  <a:gd name="T24" fmla="*/ 10 w 10"/>
                  <a:gd name="T25" fmla="*/ 14 h 14"/>
                  <a:gd name="T26" fmla="*/ 10 w 10"/>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4"/>
                  <a:gd name="T44" fmla="*/ 10 w 10"/>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4">
                    <a:moveTo>
                      <a:pt x="10" y="13"/>
                    </a:moveTo>
                    <a:lnTo>
                      <a:pt x="10" y="9"/>
                    </a:lnTo>
                    <a:lnTo>
                      <a:pt x="9" y="6"/>
                    </a:lnTo>
                    <a:lnTo>
                      <a:pt x="7" y="1"/>
                    </a:lnTo>
                    <a:lnTo>
                      <a:pt x="2" y="0"/>
                    </a:lnTo>
                    <a:lnTo>
                      <a:pt x="0" y="2"/>
                    </a:lnTo>
                    <a:lnTo>
                      <a:pt x="2" y="2"/>
                    </a:lnTo>
                    <a:lnTo>
                      <a:pt x="3" y="1"/>
                    </a:lnTo>
                    <a:lnTo>
                      <a:pt x="7" y="4"/>
                    </a:lnTo>
                    <a:lnTo>
                      <a:pt x="9" y="10"/>
                    </a:lnTo>
                    <a:lnTo>
                      <a:pt x="9" y="13"/>
                    </a:lnTo>
                    <a:lnTo>
                      <a:pt x="9" y="14"/>
                    </a:lnTo>
                    <a:lnTo>
                      <a:pt x="10" y="14"/>
                    </a:lnTo>
                    <a:lnTo>
                      <a:pt x="10" y="1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89" name="D15"/>
              <p:cNvSpPr>
                <a:spLocks noChangeAspect="1"/>
              </p:cNvSpPr>
              <p:nvPr/>
            </p:nvSpPr>
            <p:spPr bwMode="auto">
              <a:xfrm>
                <a:off x="3318" y="2687"/>
                <a:ext cx="8" cy="24"/>
              </a:xfrm>
              <a:custGeom>
                <a:avLst/>
                <a:gdLst>
                  <a:gd name="T0" fmla="*/ 3 w 8"/>
                  <a:gd name="T1" fmla="*/ 4 h 24"/>
                  <a:gd name="T2" fmla="*/ 7 w 8"/>
                  <a:gd name="T3" fmla="*/ 16 h 24"/>
                  <a:gd name="T4" fmla="*/ 5 w 8"/>
                  <a:gd name="T5" fmla="*/ 21 h 24"/>
                  <a:gd name="T6" fmla="*/ 7 w 8"/>
                  <a:gd name="T7" fmla="*/ 24 h 24"/>
                  <a:gd name="T8" fmla="*/ 8 w 8"/>
                  <a:gd name="T9" fmla="*/ 23 h 24"/>
                  <a:gd name="T10" fmla="*/ 8 w 8"/>
                  <a:gd name="T11" fmla="*/ 12 h 24"/>
                  <a:gd name="T12" fmla="*/ 8 w 8"/>
                  <a:gd name="T13" fmla="*/ 8 h 24"/>
                  <a:gd name="T14" fmla="*/ 5 w 8"/>
                  <a:gd name="T15" fmla="*/ 4 h 24"/>
                  <a:gd name="T16" fmla="*/ 3 w 8"/>
                  <a:gd name="T17" fmla="*/ 1 h 24"/>
                  <a:gd name="T18" fmla="*/ 1 w 8"/>
                  <a:gd name="T19" fmla="*/ 0 h 24"/>
                  <a:gd name="T20" fmla="*/ 0 w 8"/>
                  <a:gd name="T21" fmla="*/ 0 h 24"/>
                  <a:gd name="T22" fmla="*/ 3 w 8"/>
                  <a:gd name="T23" fmla="*/ 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4"/>
                  <a:gd name="T38" fmla="*/ 8 w 8"/>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4">
                    <a:moveTo>
                      <a:pt x="3" y="4"/>
                    </a:moveTo>
                    <a:lnTo>
                      <a:pt x="7" y="16"/>
                    </a:lnTo>
                    <a:lnTo>
                      <a:pt x="5" y="21"/>
                    </a:lnTo>
                    <a:lnTo>
                      <a:pt x="7" y="24"/>
                    </a:lnTo>
                    <a:lnTo>
                      <a:pt x="8" y="23"/>
                    </a:lnTo>
                    <a:lnTo>
                      <a:pt x="8" y="12"/>
                    </a:lnTo>
                    <a:lnTo>
                      <a:pt x="8" y="8"/>
                    </a:lnTo>
                    <a:lnTo>
                      <a:pt x="5" y="4"/>
                    </a:lnTo>
                    <a:lnTo>
                      <a:pt x="3" y="1"/>
                    </a:lnTo>
                    <a:lnTo>
                      <a:pt x="1" y="0"/>
                    </a:lnTo>
                    <a:lnTo>
                      <a:pt x="0" y="0"/>
                    </a:lnTo>
                    <a:lnTo>
                      <a:pt x="3"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708" name="Christmas_Island"/>
            <p:cNvSpPr>
              <a:spLocks noChangeAspect="1"/>
            </p:cNvSpPr>
            <p:nvPr/>
          </p:nvSpPr>
          <p:spPr bwMode="auto">
            <a:xfrm>
              <a:off x="2835" y="1563"/>
              <a:ext cx="8" cy="7"/>
            </a:xfrm>
            <a:custGeom>
              <a:avLst/>
              <a:gdLst>
                <a:gd name="T0" fmla="*/ 0 w 2496"/>
                <a:gd name="T1" fmla="*/ 0 h 2251"/>
                <a:gd name="T2" fmla="*/ 0 w 2496"/>
                <a:gd name="T3" fmla="*/ 0 h 2251"/>
                <a:gd name="T4" fmla="*/ 0 w 2496"/>
                <a:gd name="T5" fmla="*/ 0 h 2251"/>
                <a:gd name="T6" fmla="*/ 0 w 2496"/>
                <a:gd name="T7" fmla="*/ 0 h 2251"/>
                <a:gd name="T8" fmla="*/ 0 w 2496"/>
                <a:gd name="T9" fmla="*/ 0 h 2251"/>
                <a:gd name="T10" fmla="*/ 0 w 2496"/>
                <a:gd name="T11" fmla="*/ 0 h 2251"/>
                <a:gd name="T12" fmla="*/ 0 w 2496"/>
                <a:gd name="T13" fmla="*/ 0 h 2251"/>
                <a:gd name="T14" fmla="*/ 0 w 2496"/>
                <a:gd name="T15" fmla="*/ 0 h 2251"/>
                <a:gd name="T16" fmla="*/ 0 w 2496"/>
                <a:gd name="T17" fmla="*/ 0 h 2251"/>
                <a:gd name="T18" fmla="*/ 0 w 2496"/>
                <a:gd name="T19" fmla="*/ 0 h 2251"/>
                <a:gd name="T20" fmla="*/ 0 w 2496"/>
                <a:gd name="T21" fmla="*/ 0 h 2251"/>
                <a:gd name="T22" fmla="*/ 0 w 2496"/>
                <a:gd name="T23" fmla="*/ 0 h 2251"/>
                <a:gd name="T24" fmla="*/ 0 w 2496"/>
                <a:gd name="T25" fmla="*/ 0 h 2251"/>
                <a:gd name="T26" fmla="*/ 0 w 2496"/>
                <a:gd name="T27" fmla="*/ 0 h 2251"/>
                <a:gd name="T28" fmla="*/ 0 w 2496"/>
                <a:gd name="T29" fmla="*/ 0 h 2251"/>
                <a:gd name="T30" fmla="*/ 0 w 2496"/>
                <a:gd name="T31" fmla="*/ 0 h 2251"/>
                <a:gd name="T32" fmla="*/ 0 w 2496"/>
                <a:gd name="T33" fmla="*/ 0 h 2251"/>
                <a:gd name="T34" fmla="*/ 0 w 2496"/>
                <a:gd name="T35" fmla="*/ 0 h 2251"/>
                <a:gd name="T36" fmla="*/ 0 w 2496"/>
                <a:gd name="T37" fmla="*/ 0 h 2251"/>
                <a:gd name="T38" fmla="*/ 0 w 2496"/>
                <a:gd name="T39" fmla="*/ 0 h 2251"/>
                <a:gd name="T40" fmla="*/ 0 w 2496"/>
                <a:gd name="T41" fmla="*/ 0 h 2251"/>
                <a:gd name="T42" fmla="*/ 0 w 2496"/>
                <a:gd name="T43" fmla="*/ 0 h 2251"/>
                <a:gd name="T44" fmla="*/ 0 w 2496"/>
                <a:gd name="T45" fmla="*/ 0 h 2251"/>
                <a:gd name="T46" fmla="*/ 0 w 2496"/>
                <a:gd name="T47" fmla="*/ 0 h 2251"/>
                <a:gd name="T48" fmla="*/ 0 w 2496"/>
                <a:gd name="T49" fmla="*/ 0 h 2251"/>
                <a:gd name="T50" fmla="*/ 0 w 2496"/>
                <a:gd name="T51" fmla="*/ 0 h 2251"/>
                <a:gd name="T52" fmla="*/ 0 w 2496"/>
                <a:gd name="T53" fmla="*/ 0 h 2251"/>
                <a:gd name="T54" fmla="*/ 0 w 2496"/>
                <a:gd name="T55" fmla="*/ 0 h 2251"/>
                <a:gd name="T56" fmla="*/ 0 w 2496"/>
                <a:gd name="T57" fmla="*/ 0 h 2251"/>
                <a:gd name="T58" fmla="*/ 0 w 2496"/>
                <a:gd name="T59" fmla="*/ 0 h 2251"/>
                <a:gd name="T60" fmla="*/ 0 w 2496"/>
                <a:gd name="T61" fmla="*/ 0 h 2251"/>
                <a:gd name="T62" fmla="*/ 0 w 2496"/>
                <a:gd name="T63" fmla="*/ 0 h 2251"/>
                <a:gd name="T64" fmla="*/ 0 w 2496"/>
                <a:gd name="T65" fmla="*/ 0 h 2251"/>
                <a:gd name="T66" fmla="*/ 0 w 2496"/>
                <a:gd name="T67" fmla="*/ 0 h 22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96"/>
                <a:gd name="T103" fmla="*/ 0 h 2251"/>
                <a:gd name="T104" fmla="*/ 2496 w 2496"/>
                <a:gd name="T105" fmla="*/ 2251 h 22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96" h="2251">
                  <a:moveTo>
                    <a:pt x="1911" y="100"/>
                  </a:moveTo>
                  <a:lnTo>
                    <a:pt x="1913" y="162"/>
                  </a:lnTo>
                  <a:lnTo>
                    <a:pt x="1829" y="195"/>
                  </a:lnTo>
                  <a:lnTo>
                    <a:pt x="1799" y="379"/>
                  </a:lnTo>
                  <a:lnTo>
                    <a:pt x="1634" y="527"/>
                  </a:lnTo>
                  <a:lnTo>
                    <a:pt x="1367" y="694"/>
                  </a:lnTo>
                  <a:lnTo>
                    <a:pt x="1180" y="728"/>
                  </a:lnTo>
                  <a:lnTo>
                    <a:pt x="642" y="702"/>
                  </a:lnTo>
                  <a:lnTo>
                    <a:pt x="510" y="592"/>
                  </a:lnTo>
                  <a:lnTo>
                    <a:pt x="350" y="459"/>
                  </a:lnTo>
                  <a:lnTo>
                    <a:pt x="236" y="504"/>
                  </a:lnTo>
                  <a:lnTo>
                    <a:pt x="212" y="556"/>
                  </a:lnTo>
                  <a:lnTo>
                    <a:pt x="210" y="670"/>
                  </a:lnTo>
                  <a:lnTo>
                    <a:pt x="233" y="702"/>
                  </a:lnTo>
                  <a:lnTo>
                    <a:pt x="356" y="775"/>
                  </a:lnTo>
                  <a:lnTo>
                    <a:pt x="356" y="820"/>
                  </a:lnTo>
                  <a:lnTo>
                    <a:pt x="315" y="912"/>
                  </a:lnTo>
                  <a:lnTo>
                    <a:pt x="290" y="1048"/>
                  </a:lnTo>
                  <a:lnTo>
                    <a:pt x="201" y="1088"/>
                  </a:lnTo>
                  <a:lnTo>
                    <a:pt x="142" y="1172"/>
                  </a:lnTo>
                  <a:lnTo>
                    <a:pt x="37" y="1260"/>
                  </a:lnTo>
                  <a:lnTo>
                    <a:pt x="0" y="1420"/>
                  </a:lnTo>
                  <a:lnTo>
                    <a:pt x="12" y="1446"/>
                  </a:lnTo>
                  <a:lnTo>
                    <a:pt x="55" y="1462"/>
                  </a:lnTo>
                  <a:lnTo>
                    <a:pt x="190" y="1411"/>
                  </a:lnTo>
                  <a:lnTo>
                    <a:pt x="247" y="1342"/>
                  </a:lnTo>
                  <a:lnTo>
                    <a:pt x="261" y="1327"/>
                  </a:lnTo>
                  <a:lnTo>
                    <a:pt x="341" y="1294"/>
                  </a:lnTo>
                  <a:lnTo>
                    <a:pt x="647" y="1274"/>
                  </a:lnTo>
                  <a:lnTo>
                    <a:pt x="695" y="1296"/>
                  </a:lnTo>
                  <a:lnTo>
                    <a:pt x="777" y="1380"/>
                  </a:lnTo>
                  <a:lnTo>
                    <a:pt x="896" y="1379"/>
                  </a:lnTo>
                  <a:lnTo>
                    <a:pt x="1070" y="1432"/>
                  </a:lnTo>
                  <a:lnTo>
                    <a:pt x="1323" y="1464"/>
                  </a:lnTo>
                  <a:lnTo>
                    <a:pt x="1374" y="1516"/>
                  </a:lnTo>
                  <a:lnTo>
                    <a:pt x="1397" y="1580"/>
                  </a:lnTo>
                  <a:lnTo>
                    <a:pt x="1438" y="1843"/>
                  </a:lnTo>
                  <a:lnTo>
                    <a:pt x="1506" y="2062"/>
                  </a:lnTo>
                  <a:lnTo>
                    <a:pt x="1541" y="2182"/>
                  </a:lnTo>
                  <a:lnTo>
                    <a:pt x="1591" y="2226"/>
                  </a:lnTo>
                  <a:lnTo>
                    <a:pt x="1669" y="2251"/>
                  </a:lnTo>
                  <a:lnTo>
                    <a:pt x="1856" y="2200"/>
                  </a:lnTo>
                  <a:lnTo>
                    <a:pt x="1886" y="2162"/>
                  </a:lnTo>
                  <a:lnTo>
                    <a:pt x="1886" y="2116"/>
                  </a:lnTo>
                  <a:lnTo>
                    <a:pt x="1856" y="2010"/>
                  </a:lnTo>
                  <a:lnTo>
                    <a:pt x="1849" y="1783"/>
                  </a:lnTo>
                  <a:lnTo>
                    <a:pt x="1860" y="1696"/>
                  </a:lnTo>
                  <a:lnTo>
                    <a:pt x="1902" y="1618"/>
                  </a:lnTo>
                  <a:lnTo>
                    <a:pt x="1984" y="1530"/>
                  </a:lnTo>
                  <a:lnTo>
                    <a:pt x="1963" y="1244"/>
                  </a:lnTo>
                  <a:lnTo>
                    <a:pt x="2032" y="1176"/>
                  </a:lnTo>
                  <a:lnTo>
                    <a:pt x="2060" y="1092"/>
                  </a:lnTo>
                  <a:lnTo>
                    <a:pt x="2149" y="1028"/>
                  </a:lnTo>
                  <a:lnTo>
                    <a:pt x="2167" y="1016"/>
                  </a:lnTo>
                  <a:lnTo>
                    <a:pt x="2197" y="896"/>
                  </a:lnTo>
                  <a:lnTo>
                    <a:pt x="2300" y="850"/>
                  </a:lnTo>
                  <a:lnTo>
                    <a:pt x="2496" y="806"/>
                  </a:lnTo>
                  <a:lnTo>
                    <a:pt x="2492" y="770"/>
                  </a:lnTo>
                  <a:lnTo>
                    <a:pt x="2453" y="722"/>
                  </a:lnTo>
                  <a:lnTo>
                    <a:pt x="2350" y="626"/>
                  </a:lnTo>
                  <a:lnTo>
                    <a:pt x="2436" y="470"/>
                  </a:lnTo>
                  <a:lnTo>
                    <a:pt x="2441" y="408"/>
                  </a:lnTo>
                  <a:lnTo>
                    <a:pt x="2437" y="311"/>
                  </a:lnTo>
                  <a:lnTo>
                    <a:pt x="2343" y="170"/>
                  </a:lnTo>
                  <a:lnTo>
                    <a:pt x="2341" y="38"/>
                  </a:lnTo>
                  <a:lnTo>
                    <a:pt x="2085" y="0"/>
                  </a:lnTo>
                  <a:lnTo>
                    <a:pt x="1906" y="3"/>
                  </a:lnTo>
                  <a:lnTo>
                    <a:pt x="1911" y="10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709" name="Wallis_and_Futuna"/>
            <p:cNvGrpSpPr>
              <a:grpSpLocks noChangeAspect="1"/>
            </p:cNvGrpSpPr>
            <p:nvPr/>
          </p:nvGrpSpPr>
          <p:grpSpPr bwMode="auto">
            <a:xfrm>
              <a:off x="3533" y="1570"/>
              <a:ext cx="12" cy="12"/>
              <a:chOff x="710" y="1946"/>
              <a:chExt cx="493" cy="512"/>
            </a:xfrm>
          </p:grpSpPr>
          <p:sp>
            <p:nvSpPr>
              <p:cNvPr id="21074" name="D3"/>
              <p:cNvSpPr>
                <a:spLocks noChangeAspect="1"/>
              </p:cNvSpPr>
              <p:nvPr/>
            </p:nvSpPr>
            <p:spPr bwMode="auto">
              <a:xfrm>
                <a:off x="1074" y="1946"/>
                <a:ext cx="129" cy="205"/>
              </a:xfrm>
              <a:custGeom>
                <a:avLst/>
                <a:gdLst>
                  <a:gd name="T0" fmla="*/ 51 w 129"/>
                  <a:gd name="T1" fmla="*/ 16 h 205"/>
                  <a:gd name="T2" fmla="*/ 44 w 129"/>
                  <a:gd name="T3" fmla="*/ 25 h 205"/>
                  <a:gd name="T4" fmla="*/ 44 w 129"/>
                  <a:gd name="T5" fmla="*/ 26 h 205"/>
                  <a:gd name="T6" fmla="*/ 35 w 129"/>
                  <a:gd name="T7" fmla="*/ 69 h 205"/>
                  <a:gd name="T8" fmla="*/ 37 w 129"/>
                  <a:gd name="T9" fmla="*/ 88 h 205"/>
                  <a:gd name="T10" fmla="*/ 35 w 129"/>
                  <a:gd name="T11" fmla="*/ 93 h 205"/>
                  <a:gd name="T12" fmla="*/ 23 w 129"/>
                  <a:gd name="T13" fmla="*/ 105 h 205"/>
                  <a:gd name="T14" fmla="*/ 5 w 129"/>
                  <a:gd name="T15" fmla="*/ 110 h 205"/>
                  <a:gd name="T16" fmla="*/ 1 w 129"/>
                  <a:gd name="T17" fmla="*/ 113 h 205"/>
                  <a:gd name="T18" fmla="*/ 0 w 129"/>
                  <a:gd name="T19" fmla="*/ 121 h 205"/>
                  <a:gd name="T20" fmla="*/ 3 w 129"/>
                  <a:gd name="T21" fmla="*/ 142 h 205"/>
                  <a:gd name="T22" fmla="*/ 9 w 129"/>
                  <a:gd name="T23" fmla="*/ 152 h 205"/>
                  <a:gd name="T24" fmla="*/ 17 w 129"/>
                  <a:gd name="T25" fmla="*/ 154 h 205"/>
                  <a:gd name="T26" fmla="*/ 23 w 129"/>
                  <a:gd name="T27" fmla="*/ 153 h 205"/>
                  <a:gd name="T28" fmla="*/ 30 w 129"/>
                  <a:gd name="T29" fmla="*/ 162 h 205"/>
                  <a:gd name="T30" fmla="*/ 37 w 129"/>
                  <a:gd name="T31" fmla="*/ 161 h 205"/>
                  <a:gd name="T32" fmla="*/ 39 w 129"/>
                  <a:gd name="T33" fmla="*/ 166 h 205"/>
                  <a:gd name="T34" fmla="*/ 39 w 129"/>
                  <a:gd name="T35" fmla="*/ 168 h 205"/>
                  <a:gd name="T36" fmla="*/ 37 w 129"/>
                  <a:gd name="T37" fmla="*/ 173 h 205"/>
                  <a:gd name="T38" fmla="*/ 48 w 129"/>
                  <a:gd name="T39" fmla="*/ 186 h 205"/>
                  <a:gd name="T40" fmla="*/ 49 w 129"/>
                  <a:gd name="T41" fmla="*/ 194 h 205"/>
                  <a:gd name="T42" fmla="*/ 48 w 129"/>
                  <a:gd name="T43" fmla="*/ 197 h 205"/>
                  <a:gd name="T44" fmla="*/ 48 w 129"/>
                  <a:gd name="T45" fmla="*/ 202 h 205"/>
                  <a:gd name="T46" fmla="*/ 53 w 129"/>
                  <a:gd name="T47" fmla="*/ 205 h 205"/>
                  <a:gd name="T48" fmla="*/ 71 w 129"/>
                  <a:gd name="T49" fmla="*/ 205 h 205"/>
                  <a:gd name="T50" fmla="*/ 76 w 129"/>
                  <a:gd name="T51" fmla="*/ 201 h 205"/>
                  <a:gd name="T52" fmla="*/ 81 w 129"/>
                  <a:gd name="T53" fmla="*/ 196 h 205"/>
                  <a:gd name="T54" fmla="*/ 85 w 129"/>
                  <a:gd name="T55" fmla="*/ 196 h 205"/>
                  <a:gd name="T56" fmla="*/ 96 w 129"/>
                  <a:gd name="T57" fmla="*/ 202 h 205"/>
                  <a:gd name="T58" fmla="*/ 99 w 129"/>
                  <a:gd name="T59" fmla="*/ 202 h 205"/>
                  <a:gd name="T60" fmla="*/ 110 w 129"/>
                  <a:gd name="T61" fmla="*/ 193 h 205"/>
                  <a:gd name="T62" fmla="*/ 110 w 129"/>
                  <a:gd name="T63" fmla="*/ 189 h 205"/>
                  <a:gd name="T64" fmla="*/ 96 w 129"/>
                  <a:gd name="T65" fmla="*/ 185 h 205"/>
                  <a:gd name="T66" fmla="*/ 94 w 129"/>
                  <a:gd name="T67" fmla="*/ 181 h 205"/>
                  <a:gd name="T68" fmla="*/ 94 w 129"/>
                  <a:gd name="T69" fmla="*/ 154 h 205"/>
                  <a:gd name="T70" fmla="*/ 97 w 129"/>
                  <a:gd name="T71" fmla="*/ 149 h 205"/>
                  <a:gd name="T72" fmla="*/ 94 w 129"/>
                  <a:gd name="T73" fmla="*/ 138 h 205"/>
                  <a:gd name="T74" fmla="*/ 97 w 129"/>
                  <a:gd name="T75" fmla="*/ 137 h 205"/>
                  <a:gd name="T76" fmla="*/ 108 w 129"/>
                  <a:gd name="T77" fmla="*/ 137 h 205"/>
                  <a:gd name="T78" fmla="*/ 110 w 129"/>
                  <a:gd name="T79" fmla="*/ 132 h 205"/>
                  <a:gd name="T80" fmla="*/ 105 w 129"/>
                  <a:gd name="T81" fmla="*/ 117 h 205"/>
                  <a:gd name="T82" fmla="*/ 105 w 129"/>
                  <a:gd name="T83" fmla="*/ 108 h 205"/>
                  <a:gd name="T84" fmla="*/ 110 w 129"/>
                  <a:gd name="T85" fmla="*/ 102 h 205"/>
                  <a:gd name="T86" fmla="*/ 124 w 129"/>
                  <a:gd name="T87" fmla="*/ 92 h 205"/>
                  <a:gd name="T88" fmla="*/ 129 w 129"/>
                  <a:gd name="T89" fmla="*/ 84 h 205"/>
                  <a:gd name="T90" fmla="*/ 124 w 129"/>
                  <a:gd name="T91" fmla="*/ 58 h 205"/>
                  <a:gd name="T92" fmla="*/ 117 w 129"/>
                  <a:gd name="T93" fmla="*/ 50 h 205"/>
                  <a:gd name="T94" fmla="*/ 112 w 129"/>
                  <a:gd name="T95" fmla="*/ 50 h 205"/>
                  <a:gd name="T96" fmla="*/ 103 w 129"/>
                  <a:gd name="T97" fmla="*/ 40 h 205"/>
                  <a:gd name="T98" fmla="*/ 101 w 129"/>
                  <a:gd name="T99" fmla="*/ 32 h 205"/>
                  <a:gd name="T100" fmla="*/ 103 w 129"/>
                  <a:gd name="T101" fmla="*/ 24 h 205"/>
                  <a:gd name="T102" fmla="*/ 97 w 129"/>
                  <a:gd name="T103" fmla="*/ 18 h 205"/>
                  <a:gd name="T104" fmla="*/ 92 w 129"/>
                  <a:gd name="T105" fmla="*/ 17 h 205"/>
                  <a:gd name="T106" fmla="*/ 85 w 129"/>
                  <a:gd name="T107" fmla="*/ 1 h 205"/>
                  <a:gd name="T108" fmla="*/ 73 w 129"/>
                  <a:gd name="T109" fmla="*/ 0 h 205"/>
                  <a:gd name="T110" fmla="*/ 51 w 129"/>
                  <a:gd name="T111" fmla="*/ 16 h 20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9"/>
                  <a:gd name="T169" fmla="*/ 0 h 205"/>
                  <a:gd name="T170" fmla="*/ 129 w 129"/>
                  <a:gd name="T171" fmla="*/ 205 h 20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9" h="205">
                    <a:moveTo>
                      <a:pt x="51" y="16"/>
                    </a:moveTo>
                    <a:lnTo>
                      <a:pt x="44" y="25"/>
                    </a:lnTo>
                    <a:lnTo>
                      <a:pt x="44" y="26"/>
                    </a:lnTo>
                    <a:lnTo>
                      <a:pt x="35" y="69"/>
                    </a:lnTo>
                    <a:lnTo>
                      <a:pt x="37" y="88"/>
                    </a:lnTo>
                    <a:lnTo>
                      <a:pt x="35" y="93"/>
                    </a:lnTo>
                    <a:lnTo>
                      <a:pt x="23" y="105"/>
                    </a:lnTo>
                    <a:lnTo>
                      <a:pt x="5" y="110"/>
                    </a:lnTo>
                    <a:lnTo>
                      <a:pt x="1" y="113"/>
                    </a:lnTo>
                    <a:lnTo>
                      <a:pt x="0" y="121"/>
                    </a:lnTo>
                    <a:lnTo>
                      <a:pt x="3" y="142"/>
                    </a:lnTo>
                    <a:lnTo>
                      <a:pt x="9" y="152"/>
                    </a:lnTo>
                    <a:lnTo>
                      <a:pt x="17" y="154"/>
                    </a:lnTo>
                    <a:lnTo>
                      <a:pt x="23" y="153"/>
                    </a:lnTo>
                    <a:lnTo>
                      <a:pt x="30" y="162"/>
                    </a:lnTo>
                    <a:lnTo>
                      <a:pt x="37" y="161"/>
                    </a:lnTo>
                    <a:lnTo>
                      <a:pt x="39" y="166"/>
                    </a:lnTo>
                    <a:lnTo>
                      <a:pt x="39" y="168"/>
                    </a:lnTo>
                    <a:lnTo>
                      <a:pt x="37" y="173"/>
                    </a:lnTo>
                    <a:lnTo>
                      <a:pt x="48" y="186"/>
                    </a:lnTo>
                    <a:lnTo>
                      <a:pt x="49" y="194"/>
                    </a:lnTo>
                    <a:lnTo>
                      <a:pt x="48" y="197"/>
                    </a:lnTo>
                    <a:lnTo>
                      <a:pt x="48" y="202"/>
                    </a:lnTo>
                    <a:lnTo>
                      <a:pt x="53" y="205"/>
                    </a:lnTo>
                    <a:lnTo>
                      <a:pt x="71" y="205"/>
                    </a:lnTo>
                    <a:lnTo>
                      <a:pt x="76" y="201"/>
                    </a:lnTo>
                    <a:lnTo>
                      <a:pt x="81" y="196"/>
                    </a:lnTo>
                    <a:lnTo>
                      <a:pt x="85" y="196"/>
                    </a:lnTo>
                    <a:lnTo>
                      <a:pt x="96" y="202"/>
                    </a:lnTo>
                    <a:lnTo>
                      <a:pt x="99" y="202"/>
                    </a:lnTo>
                    <a:lnTo>
                      <a:pt x="110" y="193"/>
                    </a:lnTo>
                    <a:lnTo>
                      <a:pt x="110" y="189"/>
                    </a:lnTo>
                    <a:lnTo>
                      <a:pt x="96" y="185"/>
                    </a:lnTo>
                    <a:lnTo>
                      <a:pt x="94" y="181"/>
                    </a:lnTo>
                    <a:lnTo>
                      <a:pt x="94" y="154"/>
                    </a:lnTo>
                    <a:lnTo>
                      <a:pt x="97" y="149"/>
                    </a:lnTo>
                    <a:lnTo>
                      <a:pt x="94" y="138"/>
                    </a:lnTo>
                    <a:lnTo>
                      <a:pt x="97" y="137"/>
                    </a:lnTo>
                    <a:lnTo>
                      <a:pt x="108" y="137"/>
                    </a:lnTo>
                    <a:lnTo>
                      <a:pt x="110" y="132"/>
                    </a:lnTo>
                    <a:lnTo>
                      <a:pt x="105" y="117"/>
                    </a:lnTo>
                    <a:lnTo>
                      <a:pt x="105" y="108"/>
                    </a:lnTo>
                    <a:lnTo>
                      <a:pt x="110" y="102"/>
                    </a:lnTo>
                    <a:lnTo>
                      <a:pt x="124" y="92"/>
                    </a:lnTo>
                    <a:lnTo>
                      <a:pt x="129" y="84"/>
                    </a:lnTo>
                    <a:lnTo>
                      <a:pt x="124" y="58"/>
                    </a:lnTo>
                    <a:lnTo>
                      <a:pt x="117" y="50"/>
                    </a:lnTo>
                    <a:lnTo>
                      <a:pt x="112" y="50"/>
                    </a:lnTo>
                    <a:lnTo>
                      <a:pt x="103" y="40"/>
                    </a:lnTo>
                    <a:lnTo>
                      <a:pt x="101" y="32"/>
                    </a:lnTo>
                    <a:lnTo>
                      <a:pt x="103" y="24"/>
                    </a:lnTo>
                    <a:lnTo>
                      <a:pt x="97" y="18"/>
                    </a:lnTo>
                    <a:lnTo>
                      <a:pt x="92" y="17"/>
                    </a:lnTo>
                    <a:lnTo>
                      <a:pt x="85" y="1"/>
                    </a:lnTo>
                    <a:lnTo>
                      <a:pt x="73" y="0"/>
                    </a:lnTo>
                    <a:lnTo>
                      <a:pt x="51" y="1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5" name="D4"/>
              <p:cNvSpPr>
                <a:spLocks noChangeAspect="1"/>
              </p:cNvSpPr>
              <p:nvPr/>
            </p:nvSpPr>
            <p:spPr bwMode="auto">
              <a:xfrm>
                <a:off x="710" y="2244"/>
                <a:ext cx="216" cy="126"/>
              </a:xfrm>
              <a:custGeom>
                <a:avLst/>
                <a:gdLst>
                  <a:gd name="T0" fmla="*/ 160 w 216"/>
                  <a:gd name="T1" fmla="*/ 123 h 126"/>
                  <a:gd name="T2" fmla="*/ 174 w 216"/>
                  <a:gd name="T3" fmla="*/ 124 h 126"/>
                  <a:gd name="T4" fmla="*/ 193 w 216"/>
                  <a:gd name="T5" fmla="*/ 120 h 126"/>
                  <a:gd name="T6" fmla="*/ 208 w 216"/>
                  <a:gd name="T7" fmla="*/ 120 h 126"/>
                  <a:gd name="T8" fmla="*/ 213 w 216"/>
                  <a:gd name="T9" fmla="*/ 120 h 126"/>
                  <a:gd name="T10" fmla="*/ 216 w 216"/>
                  <a:gd name="T11" fmla="*/ 116 h 126"/>
                  <a:gd name="T12" fmla="*/ 215 w 216"/>
                  <a:gd name="T13" fmla="*/ 112 h 126"/>
                  <a:gd name="T14" fmla="*/ 202 w 216"/>
                  <a:gd name="T15" fmla="*/ 115 h 126"/>
                  <a:gd name="T16" fmla="*/ 179 w 216"/>
                  <a:gd name="T17" fmla="*/ 107 h 126"/>
                  <a:gd name="T18" fmla="*/ 161 w 216"/>
                  <a:gd name="T19" fmla="*/ 98 h 126"/>
                  <a:gd name="T20" fmla="*/ 149 w 216"/>
                  <a:gd name="T21" fmla="*/ 98 h 126"/>
                  <a:gd name="T22" fmla="*/ 135 w 216"/>
                  <a:gd name="T23" fmla="*/ 83 h 126"/>
                  <a:gd name="T24" fmla="*/ 126 w 216"/>
                  <a:gd name="T25" fmla="*/ 84 h 126"/>
                  <a:gd name="T26" fmla="*/ 106 w 216"/>
                  <a:gd name="T27" fmla="*/ 78 h 126"/>
                  <a:gd name="T28" fmla="*/ 80 w 216"/>
                  <a:gd name="T29" fmla="*/ 31 h 126"/>
                  <a:gd name="T30" fmla="*/ 74 w 216"/>
                  <a:gd name="T31" fmla="*/ 24 h 126"/>
                  <a:gd name="T32" fmla="*/ 51 w 216"/>
                  <a:gd name="T33" fmla="*/ 11 h 126"/>
                  <a:gd name="T34" fmla="*/ 10 w 216"/>
                  <a:gd name="T35" fmla="*/ 0 h 126"/>
                  <a:gd name="T36" fmla="*/ 3 w 216"/>
                  <a:gd name="T37" fmla="*/ 4 h 126"/>
                  <a:gd name="T38" fmla="*/ 0 w 216"/>
                  <a:gd name="T39" fmla="*/ 10 h 126"/>
                  <a:gd name="T40" fmla="*/ 0 w 216"/>
                  <a:gd name="T41" fmla="*/ 30 h 126"/>
                  <a:gd name="T42" fmla="*/ 7 w 216"/>
                  <a:gd name="T43" fmla="*/ 39 h 126"/>
                  <a:gd name="T44" fmla="*/ 24 w 216"/>
                  <a:gd name="T45" fmla="*/ 80 h 126"/>
                  <a:gd name="T46" fmla="*/ 30 w 216"/>
                  <a:gd name="T47" fmla="*/ 87 h 126"/>
                  <a:gd name="T48" fmla="*/ 40 w 216"/>
                  <a:gd name="T49" fmla="*/ 88 h 126"/>
                  <a:gd name="T50" fmla="*/ 51 w 216"/>
                  <a:gd name="T51" fmla="*/ 110 h 126"/>
                  <a:gd name="T52" fmla="*/ 65 w 216"/>
                  <a:gd name="T53" fmla="*/ 120 h 126"/>
                  <a:gd name="T54" fmla="*/ 103 w 216"/>
                  <a:gd name="T55" fmla="*/ 119 h 126"/>
                  <a:gd name="T56" fmla="*/ 110 w 216"/>
                  <a:gd name="T57" fmla="*/ 123 h 126"/>
                  <a:gd name="T58" fmla="*/ 119 w 216"/>
                  <a:gd name="T59" fmla="*/ 122 h 126"/>
                  <a:gd name="T60" fmla="*/ 138 w 216"/>
                  <a:gd name="T61" fmla="*/ 126 h 126"/>
                  <a:gd name="T62" fmla="*/ 152 w 216"/>
                  <a:gd name="T63" fmla="*/ 126 h 126"/>
                  <a:gd name="T64" fmla="*/ 160 w 216"/>
                  <a:gd name="T65" fmla="*/ 123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126"/>
                  <a:gd name="T101" fmla="*/ 216 w 216"/>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126">
                    <a:moveTo>
                      <a:pt x="160" y="123"/>
                    </a:moveTo>
                    <a:lnTo>
                      <a:pt x="174" y="124"/>
                    </a:lnTo>
                    <a:lnTo>
                      <a:pt x="193" y="120"/>
                    </a:lnTo>
                    <a:lnTo>
                      <a:pt x="208" y="120"/>
                    </a:lnTo>
                    <a:lnTo>
                      <a:pt x="213" y="120"/>
                    </a:lnTo>
                    <a:lnTo>
                      <a:pt x="216" y="116"/>
                    </a:lnTo>
                    <a:lnTo>
                      <a:pt x="215" y="112"/>
                    </a:lnTo>
                    <a:lnTo>
                      <a:pt x="202" y="115"/>
                    </a:lnTo>
                    <a:lnTo>
                      <a:pt x="179" y="107"/>
                    </a:lnTo>
                    <a:lnTo>
                      <a:pt x="161" y="98"/>
                    </a:lnTo>
                    <a:lnTo>
                      <a:pt x="149" y="98"/>
                    </a:lnTo>
                    <a:lnTo>
                      <a:pt x="135" y="83"/>
                    </a:lnTo>
                    <a:lnTo>
                      <a:pt x="126" y="84"/>
                    </a:lnTo>
                    <a:lnTo>
                      <a:pt x="106" y="78"/>
                    </a:lnTo>
                    <a:lnTo>
                      <a:pt x="80" y="31"/>
                    </a:lnTo>
                    <a:lnTo>
                      <a:pt x="74" y="24"/>
                    </a:lnTo>
                    <a:lnTo>
                      <a:pt x="51" y="11"/>
                    </a:lnTo>
                    <a:lnTo>
                      <a:pt x="10" y="0"/>
                    </a:lnTo>
                    <a:lnTo>
                      <a:pt x="3" y="4"/>
                    </a:lnTo>
                    <a:lnTo>
                      <a:pt x="0" y="10"/>
                    </a:lnTo>
                    <a:lnTo>
                      <a:pt x="0" y="30"/>
                    </a:lnTo>
                    <a:lnTo>
                      <a:pt x="7" y="39"/>
                    </a:lnTo>
                    <a:lnTo>
                      <a:pt x="24" y="80"/>
                    </a:lnTo>
                    <a:lnTo>
                      <a:pt x="30" y="87"/>
                    </a:lnTo>
                    <a:lnTo>
                      <a:pt x="40" y="88"/>
                    </a:lnTo>
                    <a:lnTo>
                      <a:pt x="51" y="110"/>
                    </a:lnTo>
                    <a:lnTo>
                      <a:pt x="65" y="120"/>
                    </a:lnTo>
                    <a:lnTo>
                      <a:pt x="103" y="119"/>
                    </a:lnTo>
                    <a:lnTo>
                      <a:pt x="110" y="123"/>
                    </a:lnTo>
                    <a:lnTo>
                      <a:pt x="119" y="122"/>
                    </a:lnTo>
                    <a:lnTo>
                      <a:pt x="138" y="126"/>
                    </a:lnTo>
                    <a:lnTo>
                      <a:pt x="152" y="126"/>
                    </a:lnTo>
                    <a:lnTo>
                      <a:pt x="160" y="12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6" name="D5"/>
              <p:cNvSpPr>
                <a:spLocks noChangeAspect="1"/>
              </p:cNvSpPr>
              <p:nvPr/>
            </p:nvSpPr>
            <p:spPr bwMode="auto">
              <a:xfrm>
                <a:off x="891" y="2378"/>
                <a:ext cx="135" cy="80"/>
              </a:xfrm>
              <a:custGeom>
                <a:avLst/>
                <a:gdLst>
                  <a:gd name="T0" fmla="*/ 133 w 135"/>
                  <a:gd name="T1" fmla="*/ 30 h 80"/>
                  <a:gd name="T2" fmla="*/ 135 w 135"/>
                  <a:gd name="T3" fmla="*/ 25 h 80"/>
                  <a:gd name="T4" fmla="*/ 128 w 135"/>
                  <a:gd name="T5" fmla="*/ 18 h 80"/>
                  <a:gd name="T6" fmla="*/ 117 w 135"/>
                  <a:gd name="T7" fmla="*/ 13 h 80"/>
                  <a:gd name="T8" fmla="*/ 107 w 135"/>
                  <a:gd name="T9" fmla="*/ 10 h 80"/>
                  <a:gd name="T10" fmla="*/ 94 w 135"/>
                  <a:gd name="T11" fmla="*/ 10 h 80"/>
                  <a:gd name="T12" fmla="*/ 87 w 135"/>
                  <a:gd name="T13" fmla="*/ 8 h 80"/>
                  <a:gd name="T14" fmla="*/ 69 w 135"/>
                  <a:gd name="T15" fmla="*/ 0 h 80"/>
                  <a:gd name="T16" fmla="*/ 59 w 135"/>
                  <a:gd name="T17" fmla="*/ 1 h 80"/>
                  <a:gd name="T18" fmla="*/ 50 w 135"/>
                  <a:gd name="T19" fmla="*/ 6 h 80"/>
                  <a:gd name="T20" fmla="*/ 32 w 135"/>
                  <a:gd name="T21" fmla="*/ 17 h 80"/>
                  <a:gd name="T22" fmla="*/ 5 w 135"/>
                  <a:gd name="T23" fmla="*/ 41 h 80"/>
                  <a:gd name="T24" fmla="*/ 2 w 135"/>
                  <a:gd name="T25" fmla="*/ 45 h 80"/>
                  <a:gd name="T26" fmla="*/ 0 w 135"/>
                  <a:gd name="T27" fmla="*/ 50 h 80"/>
                  <a:gd name="T28" fmla="*/ 5 w 135"/>
                  <a:gd name="T29" fmla="*/ 58 h 80"/>
                  <a:gd name="T30" fmla="*/ 64 w 135"/>
                  <a:gd name="T31" fmla="*/ 80 h 80"/>
                  <a:gd name="T32" fmla="*/ 78 w 135"/>
                  <a:gd name="T33" fmla="*/ 64 h 80"/>
                  <a:gd name="T34" fmla="*/ 108 w 135"/>
                  <a:gd name="T35" fmla="*/ 38 h 80"/>
                  <a:gd name="T36" fmla="*/ 117 w 135"/>
                  <a:gd name="T37" fmla="*/ 36 h 80"/>
                  <a:gd name="T38" fmla="*/ 133 w 135"/>
                  <a:gd name="T39" fmla="*/ 3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5"/>
                  <a:gd name="T61" fmla="*/ 0 h 80"/>
                  <a:gd name="T62" fmla="*/ 135 w 135"/>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5" h="80">
                    <a:moveTo>
                      <a:pt x="133" y="30"/>
                    </a:moveTo>
                    <a:lnTo>
                      <a:pt x="135" y="25"/>
                    </a:lnTo>
                    <a:lnTo>
                      <a:pt x="128" y="18"/>
                    </a:lnTo>
                    <a:lnTo>
                      <a:pt x="117" y="13"/>
                    </a:lnTo>
                    <a:lnTo>
                      <a:pt x="107" y="10"/>
                    </a:lnTo>
                    <a:lnTo>
                      <a:pt x="94" y="10"/>
                    </a:lnTo>
                    <a:lnTo>
                      <a:pt x="87" y="8"/>
                    </a:lnTo>
                    <a:lnTo>
                      <a:pt x="69" y="0"/>
                    </a:lnTo>
                    <a:lnTo>
                      <a:pt x="59" y="1"/>
                    </a:lnTo>
                    <a:lnTo>
                      <a:pt x="50" y="6"/>
                    </a:lnTo>
                    <a:lnTo>
                      <a:pt x="32" y="17"/>
                    </a:lnTo>
                    <a:lnTo>
                      <a:pt x="5" y="41"/>
                    </a:lnTo>
                    <a:lnTo>
                      <a:pt x="2" y="45"/>
                    </a:lnTo>
                    <a:lnTo>
                      <a:pt x="0" y="50"/>
                    </a:lnTo>
                    <a:lnTo>
                      <a:pt x="5" y="58"/>
                    </a:lnTo>
                    <a:lnTo>
                      <a:pt x="64" y="80"/>
                    </a:lnTo>
                    <a:lnTo>
                      <a:pt x="78" y="64"/>
                    </a:lnTo>
                    <a:lnTo>
                      <a:pt x="108" y="38"/>
                    </a:lnTo>
                    <a:lnTo>
                      <a:pt x="117" y="36"/>
                    </a:lnTo>
                    <a:lnTo>
                      <a:pt x="133" y="3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710" name="Cocos_Keeling_Islands"/>
            <p:cNvGrpSpPr>
              <a:grpSpLocks noChangeAspect="1"/>
            </p:cNvGrpSpPr>
            <p:nvPr/>
          </p:nvGrpSpPr>
          <p:grpSpPr bwMode="auto">
            <a:xfrm>
              <a:off x="2730" y="1599"/>
              <a:ext cx="11" cy="39"/>
              <a:chOff x="1902" y="460"/>
              <a:chExt cx="664" cy="2251"/>
            </a:xfrm>
          </p:grpSpPr>
          <p:sp>
            <p:nvSpPr>
              <p:cNvPr id="21068" name="D3"/>
              <p:cNvSpPr>
                <a:spLocks noChangeAspect="1"/>
              </p:cNvSpPr>
              <p:nvPr/>
            </p:nvSpPr>
            <p:spPr bwMode="auto">
              <a:xfrm>
                <a:off x="2217" y="1972"/>
                <a:ext cx="94" cy="40"/>
              </a:xfrm>
              <a:custGeom>
                <a:avLst/>
                <a:gdLst>
                  <a:gd name="T0" fmla="*/ 34 w 94"/>
                  <a:gd name="T1" fmla="*/ 2 h 40"/>
                  <a:gd name="T2" fmla="*/ 21 w 94"/>
                  <a:gd name="T3" fmla="*/ 6 h 40"/>
                  <a:gd name="T4" fmla="*/ 11 w 94"/>
                  <a:gd name="T5" fmla="*/ 16 h 40"/>
                  <a:gd name="T6" fmla="*/ 5 w 94"/>
                  <a:gd name="T7" fmla="*/ 26 h 40"/>
                  <a:gd name="T8" fmla="*/ 2 w 94"/>
                  <a:gd name="T9" fmla="*/ 32 h 40"/>
                  <a:gd name="T10" fmla="*/ 0 w 94"/>
                  <a:gd name="T11" fmla="*/ 40 h 40"/>
                  <a:gd name="T12" fmla="*/ 11 w 94"/>
                  <a:gd name="T13" fmla="*/ 35 h 40"/>
                  <a:gd name="T14" fmla="*/ 34 w 94"/>
                  <a:gd name="T15" fmla="*/ 27 h 40"/>
                  <a:gd name="T16" fmla="*/ 55 w 94"/>
                  <a:gd name="T17" fmla="*/ 28 h 40"/>
                  <a:gd name="T18" fmla="*/ 68 w 94"/>
                  <a:gd name="T19" fmla="*/ 31 h 40"/>
                  <a:gd name="T20" fmla="*/ 80 w 94"/>
                  <a:gd name="T21" fmla="*/ 34 h 40"/>
                  <a:gd name="T22" fmla="*/ 85 w 94"/>
                  <a:gd name="T23" fmla="*/ 32 h 40"/>
                  <a:gd name="T24" fmla="*/ 91 w 94"/>
                  <a:gd name="T25" fmla="*/ 30 h 40"/>
                  <a:gd name="T26" fmla="*/ 94 w 94"/>
                  <a:gd name="T27" fmla="*/ 23 h 40"/>
                  <a:gd name="T28" fmla="*/ 82 w 94"/>
                  <a:gd name="T29" fmla="*/ 15 h 40"/>
                  <a:gd name="T30" fmla="*/ 71 w 94"/>
                  <a:gd name="T31" fmla="*/ 8 h 40"/>
                  <a:gd name="T32" fmla="*/ 61 w 94"/>
                  <a:gd name="T33" fmla="*/ 4 h 40"/>
                  <a:gd name="T34" fmla="*/ 46 w 94"/>
                  <a:gd name="T35" fmla="*/ 0 h 40"/>
                  <a:gd name="T36" fmla="*/ 34 w 94"/>
                  <a:gd name="T37" fmla="*/ 2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4"/>
                  <a:gd name="T58" fmla="*/ 0 h 40"/>
                  <a:gd name="T59" fmla="*/ 94 w 94"/>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4" h="40">
                    <a:moveTo>
                      <a:pt x="34" y="2"/>
                    </a:moveTo>
                    <a:lnTo>
                      <a:pt x="21" y="6"/>
                    </a:lnTo>
                    <a:lnTo>
                      <a:pt x="11" y="16"/>
                    </a:lnTo>
                    <a:lnTo>
                      <a:pt x="5" y="26"/>
                    </a:lnTo>
                    <a:lnTo>
                      <a:pt x="2" y="32"/>
                    </a:lnTo>
                    <a:lnTo>
                      <a:pt x="0" y="40"/>
                    </a:lnTo>
                    <a:lnTo>
                      <a:pt x="11" y="35"/>
                    </a:lnTo>
                    <a:lnTo>
                      <a:pt x="34" y="27"/>
                    </a:lnTo>
                    <a:lnTo>
                      <a:pt x="55" y="28"/>
                    </a:lnTo>
                    <a:lnTo>
                      <a:pt x="68" y="31"/>
                    </a:lnTo>
                    <a:lnTo>
                      <a:pt x="80" y="34"/>
                    </a:lnTo>
                    <a:lnTo>
                      <a:pt x="85" y="32"/>
                    </a:lnTo>
                    <a:lnTo>
                      <a:pt x="91" y="30"/>
                    </a:lnTo>
                    <a:lnTo>
                      <a:pt x="94" y="23"/>
                    </a:lnTo>
                    <a:lnTo>
                      <a:pt x="82" y="15"/>
                    </a:lnTo>
                    <a:lnTo>
                      <a:pt x="71" y="8"/>
                    </a:lnTo>
                    <a:lnTo>
                      <a:pt x="61" y="4"/>
                    </a:lnTo>
                    <a:lnTo>
                      <a:pt x="46" y="0"/>
                    </a:lnTo>
                    <a:lnTo>
                      <a:pt x="34"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69" name="D4"/>
              <p:cNvSpPr>
                <a:spLocks noChangeAspect="1"/>
              </p:cNvSpPr>
              <p:nvPr/>
            </p:nvSpPr>
            <p:spPr bwMode="auto">
              <a:xfrm>
                <a:off x="2310" y="2102"/>
                <a:ext cx="119" cy="77"/>
              </a:xfrm>
              <a:custGeom>
                <a:avLst/>
                <a:gdLst>
                  <a:gd name="T0" fmla="*/ 21 w 119"/>
                  <a:gd name="T1" fmla="*/ 38 h 77"/>
                  <a:gd name="T2" fmla="*/ 33 w 119"/>
                  <a:gd name="T3" fmla="*/ 65 h 77"/>
                  <a:gd name="T4" fmla="*/ 53 w 119"/>
                  <a:gd name="T5" fmla="*/ 77 h 77"/>
                  <a:gd name="T6" fmla="*/ 74 w 119"/>
                  <a:gd name="T7" fmla="*/ 69 h 77"/>
                  <a:gd name="T8" fmla="*/ 108 w 119"/>
                  <a:gd name="T9" fmla="*/ 68 h 77"/>
                  <a:gd name="T10" fmla="*/ 119 w 119"/>
                  <a:gd name="T11" fmla="*/ 53 h 77"/>
                  <a:gd name="T12" fmla="*/ 97 w 119"/>
                  <a:gd name="T13" fmla="*/ 44 h 77"/>
                  <a:gd name="T14" fmla="*/ 69 w 119"/>
                  <a:gd name="T15" fmla="*/ 28 h 77"/>
                  <a:gd name="T16" fmla="*/ 39 w 119"/>
                  <a:gd name="T17" fmla="*/ 21 h 77"/>
                  <a:gd name="T18" fmla="*/ 17 w 119"/>
                  <a:gd name="T19" fmla="*/ 6 h 77"/>
                  <a:gd name="T20" fmla="*/ 0 w 119"/>
                  <a:gd name="T21" fmla="*/ 0 h 77"/>
                  <a:gd name="T22" fmla="*/ 21 w 119"/>
                  <a:gd name="T23" fmla="*/ 38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9"/>
                  <a:gd name="T37" fmla="*/ 0 h 77"/>
                  <a:gd name="T38" fmla="*/ 119 w 119"/>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9" h="77">
                    <a:moveTo>
                      <a:pt x="21" y="38"/>
                    </a:moveTo>
                    <a:lnTo>
                      <a:pt x="33" y="65"/>
                    </a:lnTo>
                    <a:lnTo>
                      <a:pt x="53" y="77"/>
                    </a:lnTo>
                    <a:lnTo>
                      <a:pt x="74" y="69"/>
                    </a:lnTo>
                    <a:lnTo>
                      <a:pt x="108" y="68"/>
                    </a:lnTo>
                    <a:lnTo>
                      <a:pt x="119" y="53"/>
                    </a:lnTo>
                    <a:lnTo>
                      <a:pt x="97" y="44"/>
                    </a:lnTo>
                    <a:lnTo>
                      <a:pt x="69" y="28"/>
                    </a:lnTo>
                    <a:lnTo>
                      <a:pt x="39" y="21"/>
                    </a:lnTo>
                    <a:lnTo>
                      <a:pt x="17" y="6"/>
                    </a:lnTo>
                    <a:lnTo>
                      <a:pt x="0" y="0"/>
                    </a:lnTo>
                    <a:lnTo>
                      <a:pt x="21" y="3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0" name="D5"/>
              <p:cNvSpPr>
                <a:spLocks noChangeAspect="1"/>
              </p:cNvSpPr>
              <p:nvPr/>
            </p:nvSpPr>
            <p:spPr bwMode="auto">
              <a:xfrm>
                <a:off x="1902" y="2295"/>
                <a:ext cx="265" cy="404"/>
              </a:xfrm>
              <a:custGeom>
                <a:avLst/>
                <a:gdLst>
                  <a:gd name="T0" fmla="*/ 13 w 265"/>
                  <a:gd name="T1" fmla="*/ 8 h 404"/>
                  <a:gd name="T2" fmla="*/ 8 w 265"/>
                  <a:gd name="T3" fmla="*/ 19 h 404"/>
                  <a:gd name="T4" fmla="*/ 0 w 265"/>
                  <a:gd name="T5" fmla="*/ 40 h 404"/>
                  <a:gd name="T6" fmla="*/ 11 w 265"/>
                  <a:gd name="T7" fmla="*/ 68 h 404"/>
                  <a:gd name="T8" fmla="*/ 22 w 265"/>
                  <a:gd name="T9" fmla="*/ 89 h 404"/>
                  <a:gd name="T10" fmla="*/ 25 w 265"/>
                  <a:gd name="T11" fmla="*/ 111 h 404"/>
                  <a:gd name="T12" fmla="*/ 22 w 265"/>
                  <a:gd name="T13" fmla="*/ 161 h 404"/>
                  <a:gd name="T14" fmla="*/ 16 w 265"/>
                  <a:gd name="T15" fmla="*/ 189 h 404"/>
                  <a:gd name="T16" fmla="*/ 20 w 265"/>
                  <a:gd name="T17" fmla="*/ 223 h 404"/>
                  <a:gd name="T18" fmla="*/ 20 w 265"/>
                  <a:gd name="T19" fmla="*/ 263 h 404"/>
                  <a:gd name="T20" fmla="*/ 31 w 265"/>
                  <a:gd name="T21" fmla="*/ 285 h 404"/>
                  <a:gd name="T22" fmla="*/ 50 w 265"/>
                  <a:gd name="T23" fmla="*/ 311 h 404"/>
                  <a:gd name="T24" fmla="*/ 72 w 265"/>
                  <a:gd name="T25" fmla="*/ 323 h 404"/>
                  <a:gd name="T26" fmla="*/ 80 w 265"/>
                  <a:gd name="T27" fmla="*/ 347 h 404"/>
                  <a:gd name="T28" fmla="*/ 88 w 265"/>
                  <a:gd name="T29" fmla="*/ 381 h 404"/>
                  <a:gd name="T30" fmla="*/ 105 w 265"/>
                  <a:gd name="T31" fmla="*/ 392 h 404"/>
                  <a:gd name="T32" fmla="*/ 139 w 265"/>
                  <a:gd name="T33" fmla="*/ 404 h 404"/>
                  <a:gd name="T34" fmla="*/ 164 w 265"/>
                  <a:gd name="T35" fmla="*/ 396 h 404"/>
                  <a:gd name="T36" fmla="*/ 217 w 265"/>
                  <a:gd name="T37" fmla="*/ 375 h 404"/>
                  <a:gd name="T38" fmla="*/ 265 w 265"/>
                  <a:gd name="T39" fmla="*/ 348 h 404"/>
                  <a:gd name="T40" fmla="*/ 256 w 265"/>
                  <a:gd name="T41" fmla="*/ 327 h 404"/>
                  <a:gd name="T42" fmla="*/ 242 w 265"/>
                  <a:gd name="T43" fmla="*/ 316 h 404"/>
                  <a:gd name="T44" fmla="*/ 230 w 265"/>
                  <a:gd name="T45" fmla="*/ 329 h 404"/>
                  <a:gd name="T46" fmla="*/ 221 w 265"/>
                  <a:gd name="T47" fmla="*/ 343 h 404"/>
                  <a:gd name="T48" fmla="*/ 191 w 265"/>
                  <a:gd name="T49" fmla="*/ 341 h 404"/>
                  <a:gd name="T50" fmla="*/ 166 w 265"/>
                  <a:gd name="T51" fmla="*/ 347 h 404"/>
                  <a:gd name="T52" fmla="*/ 159 w 265"/>
                  <a:gd name="T53" fmla="*/ 363 h 404"/>
                  <a:gd name="T54" fmla="*/ 139 w 265"/>
                  <a:gd name="T55" fmla="*/ 368 h 404"/>
                  <a:gd name="T56" fmla="*/ 125 w 265"/>
                  <a:gd name="T57" fmla="*/ 337 h 404"/>
                  <a:gd name="T58" fmla="*/ 114 w 265"/>
                  <a:gd name="T59" fmla="*/ 303 h 404"/>
                  <a:gd name="T60" fmla="*/ 102 w 265"/>
                  <a:gd name="T61" fmla="*/ 269 h 404"/>
                  <a:gd name="T62" fmla="*/ 93 w 265"/>
                  <a:gd name="T63" fmla="*/ 251 h 404"/>
                  <a:gd name="T64" fmla="*/ 73 w 265"/>
                  <a:gd name="T65" fmla="*/ 244 h 404"/>
                  <a:gd name="T66" fmla="*/ 50 w 265"/>
                  <a:gd name="T67" fmla="*/ 245 h 404"/>
                  <a:gd name="T68" fmla="*/ 38 w 265"/>
                  <a:gd name="T69" fmla="*/ 236 h 404"/>
                  <a:gd name="T70" fmla="*/ 32 w 265"/>
                  <a:gd name="T71" fmla="*/ 196 h 404"/>
                  <a:gd name="T72" fmla="*/ 34 w 265"/>
                  <a:gd name="T73" fmla="*/ 167 h 404"/>
                  <a:gd name="T74" fmla="*/ 48 w 265"/>
                  <a:gd name="T75" fmla="*/ 139 h 404"/>
                  <a:gd name="T76" fmla="*/ 61 w 265"/>
                  <a:gd name="T77" fmla="*/ 139 h 404"/>
                  <a:gd name="T78" fmla="*/ 72 w 265"/>
                  <a:gd name="T79" fmla="*/ 168 h 404"/>
                  <a:gd name="T80" fmla="*/ 68 w 265"/>
                  <a:gd name="T81" fmla="*/ 195 h 404"/>
                  <a:gd name="T82" fmla="*/ 70 w 265"/>
                  <a:gd name="T83" fmla="*/ 212 h 404"/>
                  <a:gd name="T84" fmla="*/ 84 w 265"/>
                  <a:gd name="T85" fmla="*/ 208 h 404"/>
                  <a:gd name="T86" fmla="*/ 93 w 265"/>
                  <a:gd name="T87" fmla="*/ 196 h 404"/>
                  <a:gd name="T88" fmla="*/ 100 w 265"/>
                  <a:gd name="T89" fmla="*/ 156 h 404"/>
                  <a:gd name="T90" fmla="*/ 96 w 265"/>
                  <a:gd name="T91" fmla="*/ 129 h 404"/>
                  <a:gd name="T92" fmla="*/ 68 w 265"/>
                  <a:gd name="T93" fmla="*/ 100 h 404"/>
                  <a:gd name="T94" fmla="*/ 59 w 265"/>
                  <a:gd name="T95" fmla="*/ 77 h 404"/>
                  <a:gd name="T96" fmla="*/ 48 w 265"/>
                  <a:gd name="T97" fmla="*/ 40 h 404"/>
                  <a:gd name="T98" fmla="*/ 36 w 265"/>
                  <a:gd name="T99" fmla="*/ 15 h 404"/>
                  <a:gd name="T100" fmla="*/ 31 w 265"/>
                  <a:gd name="T101" fmla="*/ 4 h 404"/>
                  <a:gd name="T102" fmla="*/ 22 w 265"/>
                  <a:gd name="T103" fmla="*/ 0 h 404"/>
                  <a:gd name="T104" fmla="*/ 13 w 265"/>
                  <a:gd name="T105" fmla="*/ 8 h 4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404"/>
                  <a:gd name="T161" fmla="*/ 265 w 265"/>
                  <a:gd name="T162" fmla="*/ 404 h 4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404">
                    <a:moveTo>
                      <a:pt x="13" y="8"/>
                    </a:moveTo>
                    <a:lnTo>
                      <a:pt x="8" y="19"/>
                    </a:lnTo>
                    <a:lnTo>
                      <a:pt x="0" y="40"/>
                    </a:lnTo>
                    <a:lnTo>
                      <a:pt x="11" y="68"/>
                    </a:lnTo>
                    <a:lnTo>
                      <a:pt x="22" y="89"/>
                    </a:lnTo>
                    <a:lnTo>
                      <a:pt x="25" y="111"/>
                    </a:lnTo>
                    <a:lnTo>
                      <a:pt x="22" y="161"/>
                    </a:lnTo>
                    <a:lnTo>
                      <a:pt x="16" y="189"/>
                    </a:lnTo>
                    <a:lnTo>
                      <a:pt x="20" y="223"/>
                    </a:lnTo>
                    <a:lnTo>
                      <a:pt x="20" y="263"/>
                    </a:lnTo>
                    <a:lnTo>
                      <a:pt x="31" y="285"/>
                    </a:lnTo>
                    <a:lnTo>
                      <a:pt x="50" y="311"/>
                    </a:lnTo>
                    <a:lnTo>
                      <a:pt x="72" y="323"/>
                    </a:lnTo>
                    <a:lnTo>
                      <a:pt x="80" y="347"/>
                    </a:lnTo>
                    <a:lnTo>
                      <a:pt x="88" y="381"/>
                    </a:lnTo>
                    <a:lnTo>
                      <a:pt x="105" y="392"/>
                    </a:lnTo>
                    <a:lnTo>
                      <a:pt x="139" y="404"/>
                    </a:lnTo>
                    <a:lnTo>
                      <a:pt x="164" y="396"/>
                    </a:lnTo>
                    <a:lnTo>
                      <a:pt x="217" y="375"/>
                    </a:lnTo>
                    <a:lnTo>
                      <a:pt x="265" y="348"/>
                    </a:lnTo>
                    <a:lnTo>
                      <a:pt x="256" y="327"/>
                    </a:lnTo>
                    <a:lnTo>
                      <a:pt x="242" y="316"/>
                    </a:lnTo>
                    <a:lnTo>
                      <a:pt x="230" y="329"/>
                    </a:lnTo>
                    <a:lnTo>
                      <a:pt x="221" y="343"/>
                    </a:lnTo>
                    <a:lnTo>
                      <a:pt x="191" y="341"/>
                    </a:lnTo>
                    <a:lnTo>
                      <a:pt x="166" y="347"/>
                    </a:lnTo>
                    <a:lnTo>
                      <a:pt x="159" y="363"/>
                    </a:lnTo>
                    <a:lnTo>
                      <a:pt x="139" y="368"/>
                    </a:lnTo>
                    <a:lnTo>
                      <a:pt x="125" y="337"/>
                    </a:lnTo>
                    <a:lnTo>
                      <a:pt x="114" y="303"/>
                    </a:lnTo>
                    <a:lnTo>
                      <a:pt x="102" y="269"/>
                    </a:lnTo>
                    <a:lnTo>
                      <a:pt x="93" y="251"/>
                    </a:lnTo>
                    <a:lnTo>
                      <a:pt x="73" y="244"/>
                    </a:lnTo>
                    <a:lnTo>
                      <a:pt x="50" y="245"/>
                    </a:lnTo>
                    <a:lnTo>
                      <a:pt x="38" y="236"/>
                    </a:lnTo>
                    <a:lnTo>
                      <a:pt x="32" y="196"/>
                    </a:lnTo>
                    <a:lnTo>
                      <a:pt x="34" y="167"/>
                    </a:lnTo>
                    <a:lnTo>
                      <a:pt x="48" y="139"/>
                    </a:lnTo>
                    <a:lnTo>
                      <a:pt x="61" y="139"/>
                    </a:lnTo>
                    <a:lnTo>
                      <a:pt x="72" y="168"/>
                    </a:lnTo>
                    <a:lnTo>
                      <a:pt x="68" y="195"/>
                    </a:lnTo>
                    <a:lnTo>
                      <a:pt x="70" y="212"/>
                    </a:lnTo>
                    <a:lnTo>
                      <a:pt x="84" y="208"/>
                    </a:lnTo>
                    <a:lnTo>
                      <a:pt x="93" y="196"/>
                    </a:lnTo>
                    <a:lnTo>
                      <a:pt x="100" y="156"/>
                    </a:lnTo>
                    <a:lnTo>
                      <a:pt x="96" y="129"/>
                    </a:lnTo>
                    <a:lnTo>
                      <a:pt x="68" y="100"/>
                    </a:lnTo>
                    <a:lnTo>
                      <a:pt x="59" y="77"/>
                    </a:lnTo>
                    <a:lnTo>
                      <a:pt x="48" y="40"/>
                    </a:lnTo>
                    <a:lnTo>
                      <a:pt x="36" y="15"/>
                    </a:lnTo>
                    <a:lnTo>
                      <a:pt x="31" y="4"/>
                    </a:lnTo>
                    <a:lnTo>
                      <a:pt x="22" y="0"/>
                    </a:lnTo>
                    <a:lnTo>
                      <a:pt x="13" y="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1" name="D6"/>
              <p:cNvSpPr>
                <a:spLocks noChangeAspect="1"/>
              </p:cNvSpPr>
              <p:nvPr/>
            </p:nvSpPr>
            <p:spPr bwMode="auto">
              <a:xfrm>
                <a:off x="2308" y="2435"/>
                <a:ext cx="258" cy="276"/>
              </a:xfrm>
              <a:custGeom>
                <a:avLst/>
                <a:gdLst>
                  <a:gd name="T0" fmla="*/ 12 w 258"/>
                  <a:gd name="T1" fmla="*/ 193 h 276"/>
                  <a:gd name="T2" fmla="*/ 0 w 258"/>
                  <a:gd name="T3" fmla="*/ 203 h 276"/>
                  <a:gd name="T4" fmla="*/ 0 w 258"/>
                  <a:gd name="T5" fmla="*/ 224 h 276"/>
                  <a:gd name="T6" fmla="*/ 7 w 258"/>
                  <a:gd name="T7" fmla="*/ 248 h 276"/>
                  <a:gd name="T8" fmla="*/ 28 w 258"/>
                  <a:gd name="T9" fmla="*/ 268 h 276"/>
                  <a:gd name="T10" fmla="*/ 62 w 258"/>
                  <a:gd name="T11" fmla="*/ 276 h 276"/>
                  <a:gd name="T12" fmla="*/ 99 w 258"/>
                  <a:gd name="T13" fmla="*/ 267 h 276"/>
                  <a:gd name="T14" fmla="*/ 130 w 258"/>
                  <a:gd name="T15" fmla="*/ 248 h 276"/>
                  <a:gd name="T16" fmla="*/ 162 w 258"/>
                  <a:gd name="T17" fmla="*/ 233 h 276"/>
                  <a:gd name="T18" fmla="*/ 188 w 258"/>
                  <a:gd name="T19" fmla="*/ 223 h 276"/>
                  <a:gd name="T20" fmla="*/ 208 w 258"/>
                  <a:gd name="T21" fmla="*/ 201 h 276"/>
                  <a:gd name="T22" fmla="*/ 231 w 258"/>
                  <a:gd name="T23" fmla="*/ 172 h 276"/>
                  <a:gd name="T24" fmla="*/ 242 w 258"/>
                  <a:gd name="T25" fmla="*/ 147 h 276"/>
                  <a:gd name="T26" fmla="*/ 258 w 258"/>
                  <a:gd name="T27" fmla="*/ 119 h 276"/>
                  <a:gd name="T28" fmla="*/ 254 w 258"/>
                  <a:gd name="T29" fmla="*/ 95 h 276"/>
                  <a:gd name="T30" fmla="*/ 249 w 258"/>
                  <a:gd name="T31" fmla="*/ 73 h 276"/>
                  <a:gd name="T32" fmla="*/ 238 w 258"/>
                  <a:gd name="T33" fmla="*/ 36 h 276"/>
                  <a:gd name="T34" fmla="*/ 227 w 258"/>
                  <a:gd name="T35" fmla="*/ 17 h 276"/>
                  <a:gd name="T36" fmla="*/ 217 w 258"/>
                  <a:gd name="T37" fmla="*/ 11 h 276"/>
                  <a:gd name="T38" fmla="*/ 206 w 258"/>
                  <a:gd name="T39" fmla="*/ 0 h 276"/>
                  <a:gd name="T40" fmla="*/ 197 w 258"/>
                  <a:gd name="T41" fmla="*/ 5 h 276"/>
                  <a:gd name="T42" fmla="*/ 194 w 258"/>
                  <a:gd name="T43" fmla="*/ 15 h 276"/>
                  <a:gd name="T44" fmla="*/ 202 w 258"/>
                  <a:gd name="T45" fmla="*/ 51 h 276"/>
                  <a:gd name="T46" fmla="*/ 218 w 258"/>
                  <a:gd name="T47" fmla="*/ 80 h 276"/>
                  <a:gd name="T48" fmla="*/ 227 w 258"/>
                  <a:gd name="T49" fmla="*/ 101 h 276"/>
                  <a:gd name="T50" fmla="*/ 213 w 258"/>
                  <a:gd name="T51" fmla="*/ 125 h 276"/>
                  <a:gd name="T52" fmla="*/ 202 w 258"/>
                  <a:gd name="T53" fmla="*/ 153 h 276"/>
                  <a:gd name="T54" fmla="*/ 195 w 258"/>
                  <a:gd name="T55" fmla="*/ 176 h 276"/>
                  <a:gd name="T56" fmla="*/ 194 w 258"/>
                  <a:gd name="T57" fmla="*/ 193 h 276"/>
                  <a:gd name="T58" fmla="*/ 192 w 258"/>
                  <a:gd name="T59" fmla="*/ 196 h 276"/>
                  <a:gd name="T60" fmla="*/ 186 w 258"/>
                  <a:gd name="T61" fmla="*/ 199 h 276"/>
                  <a:gd name="T62" fmla="*/ 165 w 258"/>
                  <a:gd name="T63" fmla="*/ 197 h 276"/>
                  <a:gd name="T64" fmla="*/ 147 w 258"/>
                  <a:gd name="T65" fmla="*/ 195 h 276"/>
                  <a:gd name="T66" fmla="*/ 130 w 258"/>
                  <a:gd name="T67" fmla="*/ 203 h 276"/>
                  <a:gd name="T68" fmla="*/ 126 w 258"/>
                  <a:gd name="T69" fmla="*/ 219 h 276"/>
                  <a:gd name="T70" fmla="*/ 108 w 258"/>
                  <a:gd name="T71" fmla="*/ 235 h 276"/>
                  <a:gd name="T72" fmla="*/ 85 w 258"/>
                  <a:gd name="T73" fmla="*/ 239 h 276"/>
                  <a:gd name="T74" fmla="*/ 62 w 258"/>
                  <a:gd name="T75" fmla="*/ 227 h 276"/>
                  <a:gd name="T76" fmla="*/ 46 w 258"/>
                  <a:gd name="T77" fmla="*/ 204 h 276"/>
                  <a:gd name="T78" fmla="*/ 28 w 258"/>
                  <a:gd name="T79" fmla="*/ 189 h 276"/>
                  <a:gd name="T80" fmla="*/ 23 w 258"/>
                  <a:gd name="T81" fmla="*/ 192 h 276"/>
                  <a:gd name="T82" fmla="*/ 12 w 258"/>
                  <a:gd name="T83" fmla="*/ 193 h 2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8"/>
                  <a:gd name="T127" fmla="*/ 0 h 276"/>
                  <a:gd name="T128" fmla="*/ 258 w 258"/>
                  <a:gd name="T129" fmla="*/ 276 h 2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8" h="276">
                    <a:moveTo>
                      <a:pt x="12" y="193"/>
                    </a:moveTo>
                    <a:lnTo>
                      <a:pt x="0" y="203"/>
                    </a:lnTo>
                    <a:lnTo>
                      <a:pt x="0" y="224"/>
                    </a:lnTo>
                    <a:lnTo>
                      <a:pt x="7" y="248"/>
                    </a:lnTo>
                    <a:lnTo>
                      <a:pt x="28" y="268"/>
                    </a:lnTo>
                    <a:lnTo>
                      <a:pt x="62" y="276"/>
                    </a:lnTo>
                    <a:lnTo>
                      <a:pt x="99" y="267"/>
                    </a:lnTo>
                    <a:lnTo>
                      <a:pt x="130" y="248"/>
                    </a:lnTo>
                    <a:lnTo>
                      <a:pt x="162" y="233"/>
                    </a:lnTo>
                    <a:lnTo>
                      <a:pt x="188" y="223"/>
                    </a:lnTo>
                    <a:lnTo>
                      <a:pt x="208" y="201"/>
                    </a:lnTo>
                    <a:lnTo>
                      <a:pt x="231" y="172"/>
                    </a:lnTo>
                    <a:lnTo>
                      <a:pt x="242" y="147"/>
                    </a:lnTo>
                    <a:lnTo>
                      <a:pt x="258" y="119"/>
                    </a:lnTo>
                    <a:lnTo>
                      <a:pt x="254" y="95"/>
                    </a:lnTo>
                    <a:lnTo>
                      <a:pt x="249" y="73"/>
                    </a:lnTo>
                    <a:lnTo>
                      <a:pt x="238" y="36"/>
                    </a:lnTo>
                    <a:lnTo>
                      <a:pt x="227" y="17"/>
                    </a:lnTo>
                    <a:lnTo>
                      <a:pt x="217" y="11"/>
                    </a:lnTo>
                    <a:lnTo>
                      <a:pt x="206" y="0"/>
                    </a:lnTo>
                    <a:lnTo>
                      <a:pt x="197" y="5"/>
                    </a:lnTo>
                    <a:lnTo>
                      <a:pt x="194" y="15"/>
                    </a:lnTo>
                    <a:lnTo>
                      <a:pt x="202" y="51"/>
                    </a:lnTo>
                    <a:lnTo>
                      <a:pt x="218" y="80"/>
                    </a:lnTo>
                    <a:lnTo>
                      <a:pt x="227" y="101"/>
                    </a:lnTo>
                    <a:lnTo>
                      <a:pt x="213" y="125"/>
                    </a:lnTo>
                    <a:lnTo>
                      <a:pt x="202" y="153"/>
                    </a:lnTo>
                    <a:lnTo>
                      <a:pt x="195" y="176"/>
                    </a:lnTo>
                    <a:lnTo>
                      <a:pt x="194" y="193"/>
                    </a:lnTo>
                    <a:lnTo>
                      <a:pt x="192" y="196"/>
                    </a:lnTo>
                    <a:lnTo>
                      <a:pt x="186" y="199"/>
                    </a:lnTo>
                    <a:lnTo>
                      <a:pt x="165" y="197"/>
                    </a:lnTo>
                    <a:lnTo>
                      <a:pt x="147" y="195"/>
                    </a:lnTo>
                    <a:lnTo>
                      <a:pt x="130" y="203"/>
                    </a:lnTo>
                    <a:lnTo>
                      <a:pt x="126" y="219"/>
                    </a:lnTo>
                    <a:lnTo>
                      <a:pt x="108" y="235"/>
                    </a:lnTo>
                    <a:lnTo>
                      <a:pt x="85" y="239"/>
                    </a:lnTo>
                    <a:lnTo>
                      <a:pt x="62" y="227"/>
                    </a:lnTo>
                    <a:lnTo>
                      <a:pt x="46" y="204"/>
                    </a:lnTo>
                    <a:lnTo>
                      <a:pt x="28" y="189"/>
                    </a:lnTo>
                    <a:lnTo>
                      <a:pt x="23" y="192"/>
                    </a:lnTo>
                    <a:lnTo>
                      <a:pt x="12" y="19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2" name="D7"/>
              <p:cNvSpPr>
                <a:spLocks noChangeAspect="1"/>
              </p:cNvSpPr>
              <p:nvPr/>
            </p:nvSpPr>
            <p:spPr bwMode="auto">
              <a:xfrm>
                <a:off x="1933" y="460"/>
                <a:ext cx="78" cy="106"/>
              </a:xfrm>
              <a:custGeom>
                <a:avLst/>
                <a:gdLst>
                  <a:gd name="T0" fmla="*/ 23 w 78"/>
                  <a:gd name="T1" fmla="*/ 16 h 106"/>
                  <a:gd name="T2" fmla="*/ 12 w 78"/>
                  <a:gd name="T3" fmla="*/ 31 h 106"/>
                  <a:gd name="T4" fmla="*/ 10 w 78"/>
                  <a:gd name="T5" fmla="*/ 35 h 106"/>
                  <a:gd name="T6" fmla="*/ 1 w 78"/>
                  <a:gd name="T7" fmla="*/ 66 h 106"/>
                  <a:gd name="T8" fmla="*/ 0 w 78"/>
                  <a:gd name="T9" fmla="*/ 78 h 106"/>
                  <a:gd name="T10" fmla="*/ 3 w 78"/>
                  <a:gd name="T11" fmla="*/ 92 h 106"/>
                  <a:gd name="T12" fmla="*/ 14 w 78"/>
                  <a:gd name="T13" fmla="*/ 100 h 106"/>
                  <a:gd name="T14" fmla="*/ 28 w 78"/>
                  <a:gd name="T15" fmla="*/ 106 h 106"/>
                  <a:gd name="T16" fmla="*/ 30 w 78"/>
                  <a:gd name="T17" fmla="*/ 98 h 106"/>
                  <a:gd name="T18" fmla="*/ 30 w 78"/>
                  <a:gd name="T19" fmla="*/ 91 h 106"/>
                  <a:gd name="T20" fmla="*/ 23 w 78"/>
                  <a:gd name="T21" fmla="*/ 87 h 106"/>
                  <a:gd name="T22" fmla="*/ 23 w 78"/>
                  <a:gd name="T23" fmla="*/ 64 h 106"/>
                  <a:gd name="T24" fmla="*/ 28 w 78"/>
                  <a:gd name="T25" fmla="*/ 42 h 106"/>
                  <a:gd name="T26" fmla="*/ 32 w 78"/>
                  <a:gd name="T27" fmla="*/ 36 h 106"/>
                  <a:gd name="T28" fmla="*/ 37 w 78"/>
                  <a:gd name="T29" fmla="*/ 30 h 106"/>
                  <a:gd name="T30" fmla="*/ 44 w 78"/>
                  <a:gd name="T31" fmla="*/ 23 h 106"/>
                  <a:gd name="T32" fmla="*/ 49 w 78"/>
                  <a:gd name="T33" fmla="*/ 23 h 106"/>
                  <a:gd name="T34" fmla="*/ 53 w 78"/>
                  <a:gd name="T35" fmla="*/ 26 h 106"/>
                  <a:gd name="T36" fmla="*/ 41 w 78"/>
                  <a:gd name="T37" fmla="*/ 47 h 106"/>
                  <a:gd name="T38" fmla="*/ 41 w 78"/>
                  <a:gd name="T39" fmla="*/ 54 h 106"/>
                  <a:gd name="T40" fmla="*/ 44 w 78"/>
                  <a:gd name="T41" fmla="*/ 62 h 106"/>
                  <a:gd name="T42" fmla="*/ 53 w 78"/>
                  <a:gd name="T43" fmla="*/ 60 h 106"/>
                  <a:gd name="T44" fmla="*/ 62 w 78"/>
                  <a:gd name="T45" fmla="*/ 56 h 106"/>
                  <a:gd name="T46" fmla="*/ 73 w 78"/>
                  <a:gd name="T47" fmla="*/ 40 h 106"/>
                  <a:gd name="T48" fmla="*/ 78 w 78"/>
                  <a:gd name="T49" fmla="*/ 24 h 106"/>
                  <a:gd name="T50" fmla="*/ 67 w 78"/>
                  <a:gd name="T51" fmla="*/ 10 h 106"/>
                  <a:gd name="T52" fmla="*/ 57 w 78"/>
                  <a:gd name="T53" fmla="*/ 4 h 106"/>
                  <a:gd name="T54" fmla="*/ 42 w 78"/>
                  <a:gd name="T55" fmla="*/ 0 h 106"/>
                  <a:gd name="T56" fmla="*/ 35 w 78"/>
                  <a:gd name="T57" fmla="*/ 2 h 106"/>
                  <a:gd name="T58" fmla="*/ 23 w 78"/>
                  <a:gd name="T59" fmla="*/ 16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106"/>
                  <a:gd name="T92" fmla="*/ 78 w 78"/>
                  <a:gd name="T93" fmla="*/ 106 h 1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106">
                    <a:moveTo>
                      <a:pt x="23" y="16"/>
                    </a:moveTo>
                    <a:lnTo>
                      <a:pt x="12" y="31"/>
                    </a:lnTo>
                    <a:lnTo>
                      <a:pt x="10" y="35"/>
                    </a:lnTo>
                    <a:lnTo>
                      <a:pt x="1" y="66"/>
                    </a:lnTo>
                    <a:lnTo>
                      <a:pt x="0" y="78"/>
                    </a:lnTo>
                    <a:lnTo>
                      <a:pt x="3" y="92"/>
                    </a:lnTo>
                    <a:lnTo>
                      <a:pt x="14" y="100"/>
                    </a:lnTo>
                    <a:lnTo>
                      <a:pt x="28" y="106"/>
                    </a:lnTo>
                    <a:lnTo>
                      <a:pt x="30" y="98"/>
                    </a:lnTo>
                    <a:lnTo>
                      <a:pt x="30" y="91"/>
                    </a:lnTo>
                    <a:lnTo>
                      <a:pt x="23" y="87"/>
                    </a:lnTo>
                    <a:lnTo>
                      <a:pt x="23" y="64"/>
                    </a:lnTo>
                    <a:lnTo>
                      <a:pt x="28" y="42"/>
                    </a:lnTo>
                    <a:lnTo>
                      <a:pt x="32" y="36"/>
                    </a:lnTo>
                    <a:lnTo>
                      <a:pt x="37" y="30"/>
                    </a:lnTo>
                    <a:lnTo>
                      <a:pt x="44" y="23"/>
                    </a:lnTo>
                    <a:lnTo>
                      <a:pt x="49" y="23"/>
                    </a:lnTo>
                    <a:lnTo>
                      <a:pt x="53" y="26"/>
                    </a:lnTo>
                    <a:lnTo>
                      <a:pt x="41" y="47"/>
                    </a:lnTo>
                    <a:lnTo>
                      <a:pt x="41" y="54"/>
                    </a:lnTo>
                    <a:lnTo>
                      <a:pt x="44" y="62"/>
                    </a:lnTo>
                    <a:lnTo>
                      <a:pt x="53" y="60"/>
                    </a:lnTo>
                    <a:lnTo>
                      <a:pt x="62" y="56"/>
                    </a:lnTo>
                    <a:lnTo>
                      <a:pt x="73" y="40"/>
                    </a:lnTo>
                    <a:lnTo>
                      <a:pt x="78" y="24"/>
                    </a:lnTo>
                    <a:lnTo>
                      <a:pt x="67" y="10"/>
                    </a:lnTo>
                    <a:lnTo>
                      <a:pt x="57" y="4"/>
                    </a:lnTo>
                    <a:lnTo>
                      <a:pt x="42" y="0"/>
                    </a:lnTo>
                    <a:lnTo>
                      <a:pt x="35" y="2"/>
                    </a:lnTo>
                    <a:lnTo>
                      <a:pt x="23" y="1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1073" name="D8"/>
              <p:cNvSpPr>
                <a:spLocks noChangeAspect="1"/>
              </p:cNvSpPr>
              <p:nvPr/>
            </p:nvSpPr>
            <p:spPr bwMode="auto">
              <a:xfrm>
                <a:off x="2007" y="1910"/>
                <a:ext cx="77" cy="45"/>
              </a:xfrm>
              <a:custGeom>
                <a:avLst/>
                <a:gdLst>
                  <a:gd name="T0" fmla="*/ 77 w 77"/>
                  <a:gd name="T1" fmla="*/ 28 h 45"/>
                  <a:gd name="T2" fmla="*/ 71 w 77"/>
                  <a:gd name="T3" fmla="*/ 16 h 45"/>
                  <a:gd name="T4" fmla="*/ 54 w 77"/>
                  <a:gd name="T5" fmla="*/ 2 h 45"/>
                  <a:gd name="T6" fmla="*/ 23 w 77"/>
                  <a:gd name="T7" fmla="*/ 0 h 45"/>
                  <a:gd name="T8" fmla="*/ 15 w 77"/>
                  <a:gd name="T9" fmla="*/ 0 h 45"/>
                  <a:gd name="T10" fmla="*/ 2 w 77"/>
                  <a:gd name="T11" fmla="*/ 5 h 45"/>
                  <a:gd name="T12" fmla="*/ 0 w 77"/>
                  <a:gd name="T13" fmla="*/ 16 h 45"/>
                  <a:gd name="T14" fmla="*/ 4 w 77"/>
                  <a:gd name="T15" fmla="*/ 28 h 45"/>
                  <a:gd name="T16" fmla="*/ 15 w 77"/>
                  <a:gd name="T17" fmla="*/ 32 h 45"/>
                  <a:gd name="T18" fmla="*/ 29 w 77"/>
                  <a:gd name="T19" fmla="*/ 34 h 45"/>
                  <a:gd name="T20" fmla="*/ 43 w 77"/>
                  <a:gd name="T21" fmla="*/ 41 h 45"/>
                  <a:gd name="T22" fmla="*/ 64 w 77"/>
                  <a:gd name="T23" fmla="*/ 45 h 45"/>
                  <a:gd name="T24" fmla="*/ 77 w 77"/>
                  <a:gd name="T25" fmla="*/ 28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
                  <a:gd name="T40" fmla="*/ 0 h 45"/>
                  <a:gd name="T41" fmla="*/ 77 w 77"/>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 h="45">
                    <a:moveTo>
                      <a:pt x="77" y="28"/>
                    </a:moveTo>
                    <a:lnTo>
                      <a:pt x="71" y="16"/>
                    </a:lnTo>
                    <a:lnTo>
                      <a:pt x="54" y="2"/>
                    </a:lnTo>
                    <a:lnTo>
                      <a:pt x="23" y="0"/>
                    </a:lnTo>
                    <a:lnTo>
                      <a:pt x="15" y="0"/>
                    </a:lnTo>
                    <a:lnTo>
                      <a:pt x="2" y="5"/>
                    </a:lnTo>
                    <a:lnTo>
                      <a:pt x="0" y="16"/>
                    </a:lnTo>
                    <a:lnTo>
                      <a:pt x="4" y="28"/>
                    </a:lnTo>
                    <a:lnTo>
                      <a:pt x="15" y="32"/>
                    </a:lnTo>
                    <a:lnTo>
                      <a:pt x="29" y="34"/>
                    </a:lnTo>
                    <a:lnTo>
                      <a:pt x="43" y="41"/>
                    </a:lnTo>
                    <a:lnTo>
                      <a:pt x="64" y="45"/>
                    </a:lnTo>
                    <a:lnTo>
                      <a:pt x="77" y="2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711" name="Gibralter"/>
            <p:cNvSpPr>
              <a:spLocks noChangeAspect="1"/>
            </p:cNvSpPr>
            <p:nvPr/>
          </p:nvSpPr>
          <p:spPr bwMode="auto">
            <a:xfrm>
              <a:off x="1817" y="1100"/>
              <a:ext cx="1" cy="3"/>
            </a:xfrm>
            <a:custGeom>
              <a:avLst/>
              <a:gdLst>
                <a:gd name="T0" fmla="*/ 0 w 676"/>
                <a:gd name="T1" fmla="*/ 0 h 2251"/>
                <a:gd name="T2" fmla="*/ 0 w 676"/>
                <a:gd name="T3" fmla="*/ 0 h 2251"/>
                <a:gd name="T4" fmla="*/ 0 w 676"/>
                <a:gd name="T5" fmla="*/ 0 h 2251"/>
                <a:gd name="T6" fmla="*/ 0 w 676"/>
                <a:gd name="T7" fmla="*/ 0 h 2251"/>
                <a:gd name="T8" fmla="*/ 0 w 676"/>
                <a:gd name="T9" fmla="*/ 0 h 2251"/>
                <a:gd name="T10" fmla="*/ 0 w 676"/>
                <a:gd name="T11" fmla="*/ 0 h 2251"/>
                <a:gd name="T12" fmla="*/ 0 w 676"/>
                <a:gd name="T13" fmla="*/ 0 h 2251"/>
                <a:gd name="T14" fmla="*/ 0 w 676"/>
                <a:gd name="T15" fmla="*/ 0 h 2251"/>
                <a:gd name="T16" fmla="*/ 0 w 676"/>
                <a:gd name="T17" fmla="*/ 0 h 2251"/>
                <a:gd name="T18" fmla="*/ 0 w 676"/>
                <a:gd name="T19" fmla="*/ 0 h 2251"/>
                <a:gd name="T20" fmla="*/ 0 w 676"/>
                <a:gd name="T21" fmla="*/ 0 h 2251"/>
                <a:gd name="T22" fmla="*/ 0 w 676"/>
                <a:gd name="T23" fmla="*/ 0 h 2251"/>
                <a:gd name="T24" fmla="*/ 0 w 676"/>
                <a:gd name="T25" fmla="*/ 0 h 2251"/>
                <a:gd name="T26" fmla="*/ 0 w 676"/>
                <a:gd name="T27" fmla="*/ 0 h 2251"/>
                <a:gd name="T28" fmla="*/ 0 w 676"/>
                <a:gd name="T29" fmla="*/ 0 h 22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6"/>
                <a:gd name="T46" fmla="*/ 0 h 2251"/>
                <a:gd name="T47" fmla="*/ 676 w 676"/>
                <a:gd name="T48" fmla="*/ 2251 h 22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6" h="2251">
                  <a:moveTo>
                    <a:pt x="155" y="0"/>
                  </a:moveTo>
                  <a:lnTo>
                    <a:pt x="183" y="224"/>
                  </a:lnTo>
                  <a:lnTo>
                    <a:pt x="0" y="611"/>
                  </a:lnTo>
                  <a:lnTo>
                    <a:pt x="73" y="848"/>
                  </a:lnTo>
                  <a:lnTo>
                    <a:pt x="23" y="1024"/>
                  </a:lnTo>
                  <a:lnTo>
                    <a:pt x="66" y="1350"/>
                  </a:lnTo>
                  <a:lnTo>
                    <a:pt x="237" y="1616"/>
                  </a:lnTo>
                  <a:lnTo>
                    <a:pt x="315" y="2039"/>
                  </a:lnTo>
                  <a:lnTo>
                    <a:pt x="518" y="2251"/>
                  </a:lnTo>
                  <a:lnTo>
                    <a:pt x="676" y="2115"/>
                  </a:lnTo>
                  <a:lnTo>
                    <a:pt x="544" y="1727"/>
                  </a:lnTo>
                  <a:lnTo>
                    <a:pt x="674" y="1026"/>
                  </a:lnTo>
                  <a:lnTo>
                    <a:pt x="599" y="712"/>
                  </a:lnTo>
                  <a:lnTo>
                    <a:pt x="662" y="3"/>
                  </a:lnTo>
                  <a:lnTo>
                    <a:pt x="155"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12" name="Montserrat"/>
            <p:cNvSpPr>
              <a:spLocks noChangeAspect="1"/>
            </p:cNvSpPr>
            <p:nvPr/>
          </p:nvSpPr>
          <p:spPr bwMode="auto">
            <a:xfrm>
              <a:off x="1288" y="1295"/>
              <a:ext cx="2" cy="3"/>
            </a:xfrm>
            <a:custGeom>
              <a:avLst/>
              <a:gdLst>
                <a:gd name="T0" fmla="*/ 0 w 1415"/>
                <a:gd name="T1" fmla="*/ 0 h 2251"/>
                <a:gd name="T2" fmla="*/ 0 w 1415"/>
                <a:gd name="T3" fmla="*/ 0 h 2251"/>
                <a:gd name="T4" fmla="*/ 0 w 1415"/>
                <a:gd name="T5" fmla="*/ 0 h 2251"/>
                <a:gd name="T6" fmla="*/ 0 w 1415"/>
                <a:gd name="T7" fmla="*/ 0 h 2251"/>
                <a:gd name="T8" fmla="*/ 0 w 1415"/>
                <a:gd name="T9" fmla="*/ 0 h 2251"/>
                <a:gd name="T10" fmla="*/ 0 w 1415"/>
                <a:gd name="T11" fmla="*/ 0 h 2251"/>
                <a:gd name="T12" fmla="*/ 0 w 1415"/>
                <a:gd name="T13" fmla="*/ 0 h 2251"/>
                <a:gd name="T14" fmla="*/ 0 w 1415"/>
                <a:gd name="T15" fmla="*/ 0 h 2251"/>
                <a:gd name="T16" fmla="*/ 0 w 1415"/>
                <a:gd name="T17" fmla="*/ 0 h 2251"/>
                <a:gd name="T18" fmla="*/ 0 w 1415"/>
                <a:gd name="T19" fmla="*/ 0 h 2251"/>
                <a:gd name="T20" fmla="*/ 0 w 1415"/>
                <a:gd name="T21" fmla="*/ 0 h 2251"/>
                <a:gd name="T22" fmla="*/ 0 w 1415"/>
                <a:gd name="T23" fmla="*/ 0 h 2251"/>
                <a:gd name="T24" fmla="*/ 0 w 1415"/>
                <a:gd name="T25" fmla="*/ 0 h 2251"/>
                <a:gd name="T26" fmla="*/ 0 w 1415"/>
                <a:gd name="T27" fmla="*/ 0 h 2251"/>
                <a:gd name="T28" fmla="*/ 0 w 1415"/>
                <a:gd name="T29" fmla="*/ 0 h 2251"/>
                <a:gd name="T30" fmla="*/ 0 w 1415"/>
                <a:gd name="T31" fmla="*/ 0 h 2251"/>
                <a:gd name="T32" fmla="*/ 0 w 1415"/>
                <a:gd name="T33" fmla="*/ 0 h 2251"/>
                <a:gd name="T34" fmla="*/ 0 w 1415"/>
                <a:gd name="T35" fmla="*/ 0 h 2251"/>
                <a:gd name="T36" fmla="*/ 0 w 1415"/>
                <a:gd name="T37" fmla="*/ 0 h 2251"/>
                <a:gd name="T38" fmla="*/ 0 w 1415"/>
                <a:gd name="T39" fmla="*/ 0 h 2251"/>
                <a:gd name="T40" fmla="*/ 0 w 1415"/>
                <a:gd name="T41" fmla="*/ 0 h 2251"/>
                <a:gd name="T42" fmla="*/ 0 w 1415"/>
                <a:gd name="T43" fmla="*/ 0 h 2251"/>
                <a:gd name="T44" fmla="*/ 0 w 1415"/>
                <a:gd name="T45" fmla="*/ 0 h 2251"/>
                <a:gd name="T46" fmla="*/ 0 w 1415"/>
                <a:gd name="T47" fmla="*/ 0 h 2251"/>
                <a:gd name="T48" fmla="*/ 0 w 1415"/>
                <a:gd name="T49" fmla="*/ 0 h 2251"/>
                <a:gd name="T50" fmla="*/ 0 w 1415"/>
                <a:gd name="T51" fmla="*/ 0 h 2251"/>
                <a:gd name="T52" fmla="*/ 0 w 1415"/>
                <a:gd name="T53" fmla="*/ 0 h 2251"/>
                <a:gd name="T54" fmla="*/ 0 w 1415"/>
                <a:gd name="T55" fmla="*/ 0 h 2251"/>
                <a:gd name="T56" fmla="*/ 0 w 1415"/>
                <a:gd name="T57" fmla="*/ 0 h 2251"/>
                <a:gd name="T58" fmla="*/ 0 w 1415"/>
                <a:gd name="T59" fmla="*/ 0 h 2251"/>
                <a:gd name="T60" fmla="*/ 0 w 1415"/>
                <a:gd name="T61" fmla="*/ 0 h 2251"/>
                <a:gd name="T62" fmla="*/ 0 w 1415"/>
                <a:gd name="T63" fmla="*/ 0 h 2251"/>
                <a:gd name="T64" fmla="*/ 0 w 1415"/>
                <a:gd name="T65" fmla="*/ 0 h 2251"/>
                <a:gd name="T66" fmla="*/ 0 w 1415"/>
                <a:gd name="T67" fmla="*/ 0 h 2251"/>
                <a:gd name="T68" fmla="*/ 0 w 1415"/>
                <a:gd name="T69" fmla="*/ 0 h 2251"/>
                <a:gd name="T70" fmla="*/ 0 w 1415"/>
                <a:gd name="T71" fmla="*/ 0 h 2251"/>
                <a:gd name="T72" fmla="*/ 0 w 1415"/>
                <a:gd name="T73" fmla="*/ 0 h 2251"/>
                <a:gd name="T74" fmla="*/ 0 w 1415"/>
                <a:gd name="T75" fmla="*/ 0 h 2251"/>
                <a:gd name="T76" fmla="*/ 0 w 1415"/>
                <a:gd name="T77" fmla="*/ 0 h 2251"/>
                <a:gd name="T78" fmla="*/ 0 w 1415"/>
                <a:gd name="T79" fmla="*/ 0 h 2251"/>
                <a:gd name="T80" fmla="*/ 0 w 1415"/>
                <a:gd name="T81" fmla="*/ 0 h 22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15"/>
                <a:gd name="T124" fmla="*/ 0 h 2251"/>
                <a:gd name="T125" fmla="*/ 1415 w 1415"/>
                <a:gd name="T126" fmla="*/ 2251 h 22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15" h="2251">
                  <a:moveTo>
                    <a:pt x="74" y="1334"/>
                  </a:moveTo>
                  <a:lnTo>
                    <a:pt x="0" y="1491"/>
                  </a:lnTo>
                  <a:lnTo>
                    <a:pt x="19" y="1523"/>
                  </a:lnTo>
                  <a:lnTo>
                    <a:pt x="113" y="1568"/>
                  </a:lnTo>
                  <a:lnTo>
                    <a:pt x="286" y="1799"/>
                  </a:lnTo>
                  <a:lnTo>
                    <a:pt x="348" y="1935"/>
                  </a:lnTo>
                  <a:lnTo>
                    <a:pt x="485" y="2066"/>
                  </a:lnTo>
                  <a:lnTo>
                    <a:pt x="748" y="2218"/>
                  </a:lnTo>
                  <a:lnTo>
                    <a:pt x="883" y="2226"/>
                  </a:lnTo>
                  <a:lnTo>
                    <a:pt x="929" y="2251"/>
                  </a:lnTo>
                  <a:lnTo>
                    <a:pt x="1034" y="2243"/>
                  </a:lnTo>
                  <a:lnTo>
                    <a:pt x="1162" y="2202"/>
                  </a:lnTo>
                  <a:lnTo>
                    <a:pt x="1265" y="2130"/>
                  </a:lnTo>
                  <a:lnTo>
                    <a:pt x="1278" y="2115"/>
                  </a:lnTo>
                  <a:lnTo>
                    <a:pt x="1381" y="1979"/>
                  </a:lnTo>
                  <a:lnTo>
                    <a:pt x="1415" y="1898"/>
                  </a:lnTo>
                  <a:lnTo>
                    <a:pt x="1400" y="1834"/>
                  </a:lnTo>
                  <a:lnTo>
                    <a:pt x="1290" y="1630"/>
                  </a:lnTo>
                  <a:lnTo>
                    <a:pt x="1301" y="1518"/>
                  </a:lnTo>
                  <a:lnTo>
                    <a:pt x="1272" y="1407"/>
                  </a:lnTo>
                  <a:lnTo>
                    <a:pt x="1288" y="1330"/>
                  </a:lnTo>
                  <a:lnTo>
                    <a:pt x="1358" y="1198"/>
                  </a:lnTo>
                  <a:lnTo>
                    <a:pt x="1303" y="1027"/>
                  </a:lnTo>
                  <a:lnTo>
                    <a:pt x="1219" y="876"/>
                  </a:lnTo>
                  <a:lnTo>
                    <a:pt x="1130" y="824"/>
                  </a:lnTo>
                  <a:lnTo>
                    <a:pt x="1073" y="724"/>
                  </a:lnTo>
                  <a:lnTo>
                    <a:pt x="1047" y="571"/>
                  </a:lnTo>
                  <a:lnTo>
                    <a:pt x="906" y="408"/>
                  </a:lnTo>
                  <a:lnTo>
                    <a:pt x="885" y="316"/>
                  </a:lnTo>
                  <a:lnTo>
                    <a:pt x="931" y="170"/>
                  </a:lnTo>
                  <a:lnTo>
                    <a:pt x="904" y="106"/>
                  </a:lnTo>
                  <a:lnTo>
                    <a:pt x="592" y="0"/>
                  </a:lnTo>
                  <a:lnTo>
                    <a:pt x="540" y="67"/>
                  </a:lnTo>
                  <a:lnTo>
                    <a:pt x="513" y="151"/>
                  </a:lnTo>
                  <a:lnTo>
                    <a:pt x="483" y="347"/>
                  </a:lnTo>
                  <a:lnTo>
                    <a:pt x="391" y="474"/>
                  </a:lnTo>
                  <a:lnTo>
                    <a:pt x="298" y="596"/>
                  </a:lnTo>
                  <a:lnTo>
                    <a:pt x="224" y="879"/>
                  </a:lnTo>
                  <a:lnTo>
                    <a:pt x="58" y="1115"/>
                  </a:lnTo>
                  <a:lnTo>
                    <a:pt x="67" y="1220"/>
                  </a:lnTo>
                  <a:lnTo>
                    <a:pt x="74" y="1334"/>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713" name="Holy_See"/>
            <p:cNvSpPr>
              <a:spLocks noChangeAspect="1" noChangeArrowheads="1"/>
            </p:cNvSpPr>
            <p:nvPr/>
          </p:nvSpPr>
          <p:spPr bwMode="auto">
            <a:xfrm>
              <a:off x="1978" y="1036"/>
              <a:ext cx="4" cy="3"/>
            </a:xfrm>
            <a:prstGeom prst="ellipse">
              <a:avLst/>
            </a:prstGeom>
            <a:solidFill>
              <a:srgbClr val="FFFFFF"/>
            </a:solidFill>
            <a:ln w="6350">
              <a:solidFill>
                <a:srgbClr val="000000"/>
              </a:solidFill>
              <a:round/>
              <a:headEnd/>
              <a:tailEnd/>
            </a:ln>
          </p:spPr>
          <p:txBody>
            <a:bodyPr wrap="none" anchor="ctr">
              <a:spAutoFit/>
            </a:bodyPr>
            <a:lstStyle/>
            <a:p>
              <a:endParaRPr lang="en-US"/>
            </a:p>
          </p:txBody>
        </p:sp>
        <p:sp>
          <p:nvSpPr>
            <p:cNvPr id="20714" name="St_Martin"/>
            <p:cNvSpPr>
              <a:spLocks noChangeAspect="1"/>
            </p:cNvSpPr>
            <p:nvPr/>
          </p:nvSpPr>
          <p:spPr bwMode="auto">
            <a:xfrm>
              <a:off x="1272" y="1283"/>
              <a:ext cx="5" cy="4"/>
            </a:xfrm>
            <a:custGeom>
              <a:avLst/>
              <a:gdLst>
                <a:gd name="T0" fmla="*/ 0 w 16384"/>
                <a:gd name="T1" fmla="*/ 0 h 16384"/>
                <a:gd name="T2" fmla="*/ 0 w 16384"/>
                <a:gd name="T3" fmla="*/ 0 h 16384"/>
                <a:gd name="T4" fmla="*/ 0 w 16384"/>
                <a:gd name="T5" fmla="*/ 0 h 16384"/>
                <a:gd name="T6" fmla="*/ 0 w 16384"/>
                <a:gd name="T7" fmla="*/ 0 h 16384"/>
                <a:gd name="T8" fmla="*/ 0 w 16384"/>
                <a:gd name="T9" fmla="*/ 0 h 16384"/>
                <a:gd name="T10" fmla="*/ 0 w 16384"/>
                <a:gd name="T11" fmla="*/ 0 h 16384"/>
                <a:gd name="T12" fmla="*/ 0 w 16384"/>
                <a:gd name="T13" fmla="*/ 0 h 16384"/>
                <a:gd name="T14" fmla="*/ 0 w 16384"/>
                <a:gd name="T15" fmla="*/ 0 h 16384"/>
                <a:gd name="T16" fmla="*/ 0 w 16384"/>
                <a:gd name="T17" fmla="*/ 0 h 16384"/>
                <a:gd name="T18" fmla="*/ 0 w 16384"/>
                <a:gd name="T19" fmla="*/ 0 h 16384"/>
                <a:gd name="T20" fmla="*/ 0 w 16384"/>
                <a:gd name="T21" fmla="*/ 0 h 16384"/>
                <a:gd name="T22" fmla="*/ 0 w 16384"/>
                <a:gd name="T23" fmla="*/ 0 h 16384"/>
                <a:gd name="T24" fmla="*/ 0 w 16384"/>
                <a:gd name="T25" fmla="*/ 0 h 16384"/>
                <a:gd name="T26" fmla="*/ 0 w 16384"/>
                <a:gd name="T27" fmla="*/ 0 h 16384"/>
                <a:gd name="T28" fmla="*/ 0 w 16384"/>
                <a:gd name="T29" fmla="*/ 0 h 16384"/>
                <a:gd name="T30" fmla="*/ 0 w 16384"/>
                <a:gd name="T31" fmla="*/ 0 h 16384"/>
                <a:gd name="T32" fmla="*/ 0 w 16384"/>
                <a:gd name="T33" fmla="*/ 0 h 16384"/>
                <a:gd name="T34" fmla="*/ 0 w 16384"/>
                <a:gd name="T35" fmla="*/ 0 h 16384"/>
                <a:gd name="T36" fmla="*/ 0 w 16384"/>
                <a:gd name="T37" fmla="*/ 0 h 16384"/>
                <a:gd name="T38" fmla="*/ 0 w 16384"/>
                <a:gd name="T39" fmla="*/ 0 h 16384"/>
                <a:gd name="T40" fmla="*/ 0 w 16384"/>
                <a:gd name="T41" fmla="*/ 0 h 16384"/>
                <a:gd name="T42" fmla="*/ 0 w 16384"/>
                <a:gd name="T43" fmla="*/ 0 h 16384"/>
                <a:gd name="T44" fmla="*/ 0 w 16384"/>
                <a:gd name="T45" fmla="*/ 0 h 16384"/>
                <a:gd name="T46" fmla="*/ 0 w 16384"/>
                <a:gd name="T47" fmla="*/ 0 h 16384"/>
                <a:gd name="T48" fmla="*/ 0 w 16384"/>
                <a:gd name="T49" fmla="*/ 0 h 16384"/>
                <a:gd name="T50" fmla="*/ 0 w 16384"/>
                <a:gd name="T51" fmla="*/ 0 h 16384"/>
                <a:gd name="T52" fmla="*/ 0 w 16384"/>
                <a:gd name="T53" fmla="*/ 0 h 16384"/>
                <a:gd name="T54" fmla="*/ 0 w 16384"/>
                <a:gd name="T55" fmla="*/ 0 h 16384"/>
                <a:gd name="T56" fmla="*/ 0 w 16384"/>
                <a:gd name="T57" fmla="*/ 0 h 16384"/>
                <a:gd name="T58" fmla="*/ 0 w 16384"/>
                <a:gd name="T59" fmla="*/ 0 h 16384"/>
                <a:gd name="T60" fmla="*/ 0 w 16384"/>
                <a:gd name="T61" fmla="*/ 0 h 16384"/>
                <a:gd name="T62" fmla="*/ 0 w 16384"/>
                <a:gd name="T63" fmla="*/ 0 h 16384"/>
                <a:gd name="T64" fmla="*/ 0 w 16384"/>
                <a:gd name="T65" fmla="*/ 0 h 16384"/>
                <a:gd name="T66" fmla="*/ 0 w 16384"/>
                <a:gd name="T67" fmla="*/ 0 h 16384"/>
                <a:gd name="T68" fmla="*/ 0 w 16384"/>
                <a:gd name="T69" fmla="*/ 0 h 16384"/>
                <a:gd name="T70" fmla="*/ 0 w 16384"/>
                <a:gd name="T71" fmla="*/ 0 h 16384"/>
                <a:gd name="T72" fmla="*/ 0 w 16384"/>
                <a:gd name="T73" fmla="*/ 0 h 16384"/>
                <a:gd name="T74" fmla="*/ 0 w 16384"/>
                <a:gd name="T75" fmla="*/ 0 h 16384"/>
                <a:gd name="T76" fmla="*/ 0 w 16384"/>
                <a:gd name="T77" fmla="*/ 0 h 16384"/>
                <a:gd name="T78" fmla="*/ 0 w 16384"/>
                <a:gd name="T79" fmla="*/ 0 h 16384"/>
                <a:gd name="T80" fmla="*/ 0 w 16384"/>
                <a:gd name="T81" fmla="*/ 0 h 16384"/>
                <a:gd name="T82" fmla="*/ 0 w 16384"/>
                <a:gd name="T83" fmla="*/ 0 h 16384"/>
                <a:gd name="T84" fmla="*/ 0 w 16384"/>
                <a:gd name="T85" fmla="*/ 0 h 16384"/>
                <a:gd name="T86" fmla="*/ 0 w 16384"/>
                <a:gd name="T87" fmla="*/ 0 h 16384"/>
                <a:gd name="T88" fmla="*/ 0 w 16384"/>
                <a:gd name="T89" fmla="*/ 0 h 16384"/>
                <a:gd name="T90" fmla="*/ 0 w 16384"/>
                <a:gd name="T91" fmla="*/ 0 h 16384"/>
                <a:gd name="T92" fmla="*/ 0 w 16384"/>
                <a:gd name="T93" fmla="*/ 0 h 16384"/>
                <a:gd name="T94" fmla="*/ 0 w 16384"/>
                <a:gd name="T95" fmla="*/ 0 h 16384"/>
                <a:gd name="T96" fmla="*/ 0 w 16384"/>
                <a:gd name="T97" fmla="*/ 0 h 16384"/>
                <a:gd name="T98" fmla="*/ 0 w 16384"/>
                <a:gd name="T99" fmla="*/ 0 h 16384"/>
                <a:gd name="T100" fmla="*/ 0 w 16384"/>
                <a:gd name="T101" fmla="*/ 0 h 16384"/>
                <a:gd name="T102" fmla="*/ 0 w 16384"/>
                <a:gd name="T103" fmla="*/ 0 h 16384"/>
                <a:gd name="T104" fmla="*/ 0 w 16384"/>
                <a:gd name="T105" fmla="*/ 0 h 16384"/>
                <a:gd name="T106" fmla="*/ 0 w 16384"/>
                <a:gd name="T107" fmla="*/ 0 h 16384"/>
                <a:gd name="T108" fmla="*/ 0 w 16384"/>
                <a:gd name="T109" fmla="*/ 0 h 16384"/>
                <a:gd name="T110" fmla="*/ 0 w 16384"/>
                <a:gd name="T111" fmla="*/ 0 h 16384"/>
                <a:gd name="T112" fmla="*/ 0 w 16384"/>
                <a:gd name="T113" fmla="*/ 0 h 16384"/>
                <a:gd name="T114" fmla="*/ 0 w 16384"/>
                <a:gd name="T115" fmla="*/ 0 h 16384"/>
                <a:gd name="T116" fmla="*/ 0 w 16384"/>
                <a:gd name="T117" fmla="*/ 0 h 163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384"/>
                <a:gd name="T178" fmla="*/ 0 h 16384"/>
                <a:gd name="T179" fmla="*/ 16384 w 16384"/>
                <a:gd name="T180" fmla="*/ 16384 h 1638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384" h="16384">
                  <a:moveTo>
                    <a:pt x="13993" y="0"/>
                  </a:moveTo>
                  <a:lnTo>
                    <a:pt x="13993" y="0"/>
                  </a:lnTo>
                  <a:lnTo>
                    <a:pt x="13993" y="50"/>
                  </a:lnTo>
                  <a:lnTo>
                    <a:pt x="14017" y="214"/>
                  </a:lnTo>
                  <a:lnTo>
                    <a:pt x="14072" y="428"/>
                  </a:lnTo>
                  <a:lnTo>
                    <a:pt x="14146" y="666"/>
                  </a:lnTo>
                  <a:lnTo>
                    <a:pt x="14251" y="928"/>
                  </a:lnTo>
                  <a:lnTo>
                    <a:pt x="14410" y="1167"/>
                  </a:lnTo>
                  <a:lnTo>
                    <a:pt x="14570" y="1355"/>
                  </a:lnTo>
                  <a:lnTo>
                    <a:pt x="14675" y="1429"/>
                  </a:lnTo>
                  <a:lnTo>
                    <a:pt x="14780" y="1463"/>
                  </a:lnTo>
                  <a:lnTo>
                    <a:pt x="14835" y="1511"/>
                  </a:lnTo>
                  <a:lnTo>
                    <a:pt x="14884" y="1594"/>
                  </a:lnTo>
                  <a:lnTo>
                    <a:pt x="14939" y="1775"/>
                  </a:lnTo>
                  <a:lnTo>
                    <a:pt x="14804" y="1939"/>
                  </a:lnTo>
                  <a:lnTo>
                    <a:pt x="14620" y="2045"/>
                  </a:lnTo>
                  <a:lnTo>
                    <a:pt x="14410" y="2095"/>
                  </a:lnTo>
                  <a:lnTo>
                    <a:pt x="14251" y="2119"/>
                  </a:lnTo>
                  <a:lnTo>
                    <a:pt x="14072" y="2202"/>
                  </a:lnTo>
                  <a:lnTo>
                    <a:pt x="13858" y="2333"/>
                  </a:lnTo>
                  <a:lnTo>
                    <a:pt x="13832" y="2440"/>
                  </a:lnTo>
                  <a:lnTo>
                    <a:pt x="13858" y="2547"/>
                  </a:lnTo>
                  <a:lnTo>
                    <a:pt x="13937" y="2678"/>
                  </a:lnTo>
                  <a:lnTo>
                    <a:pt x="14097" y="2736"/>
                  </a:lnTo>
                  <a:lnTo>
                    <a:pt x="14251" y="2785"/>
                  </a:lnTo>
                  <a:lnTo>
                    <a:pt x="14410" y="2892"/>
                  </a:lnTo>
                  <a:lnTo>
                    <a:pt x="14546" y="2999"/>
                  </a:lnTo>
                  <a:lnTo>
                    <a:pt x="14595" y="3106"/>
                  </a:lnTo>
                  <a:lnTo>
                    <a:pt x="14650" y="3155"/>
                  </a:lnTo>
                  <a:lnTo>
                    <a:pt x="14699" y="3294"/>
                  </a:lnTo>
                  <a:lnTo>
                    <a:pt x="14699" y="3426"/>
                  </a:lnTo>
                  <a:lnTo>
                    <a:pt x="14675" y="3534"/>
                  </a:lnTo>
                  <a:lnTo>
                    <a:pt x="14620" y="3664"/>
                  </a:lnTo>
                  <a:lnTo>
                    <a:pt x="14570" y="3952"/>
                  </a:lnTo>
                  <a:lnTo>
                    <a:pt x="14570" y="4223"/>
                  </a:lnTo>
                  <a:lnTo>
                    <a:pt x="14546" y="4437"/>
                  </a:lnTo>
                  <a:lnTo>
                    <a:pt x="14546" y="4643"/>
                  </a:lnTo>
                  <a:lnTo>
                    <a:pt x="14570" y="4807"/>
                  </a:lnTo>
                  <a:lnTo>
                    <a:pt x="14620" y="4939"/>
                  </a:lnTo>
                  <a:lnTo>
                    <a:pt x="14724" y="5151"/>
                  </a:lnTo>
                  <a:lnTo>
                    <a:pt x="14908" y="5283"/>
                  </a:lnTo>
                  <a:lnTo>
                    <a:pt x="15148" y="5365"/>
                  </a:lnTo>
                  <a:lnTo>
                    <a:pt x="15437" y="5415"/>
                  </a:lnTo>
                  <a:lnTo>
                    <a:pt x="15782" y="5439"/>
                  </a:lnTo>
                  <a:lnTo>
                    <a:pt x="15806" y="5546"/>
                  </a:lnTo>
                  <a:lnTo>
                    <a:pt x="15831" y="5653"/>
                  </a:lnTo>
                  <a:lnTo>
                    <a:pt x="15806" y="5760"/>
                  </a:lnTo>
                  <a:lnTo>
                    <a:pt x="15726" y="5817"/>
                  </a:lnTo>
                  <a:lnTo>
                    <a:pt x="15542" y="5842"/>
                  </a:lnTo>
                  <a:lnTo>
                    <a:pt x="15437" y="6056"/>
                  </a:lnTo>
                  <a:lnTo>
                    <a:pt x="15437" y="6236"/>
                  </a:lnTo>
                  <a:lnTo>
                    <a:pt x="15493" y="6400"/>
                  </a:lnTo>
                  <a:lnTo>
                    <a:pt x="15647" y="6508"/>
                  </a:lnTo>
                  <a:lnTo>
                    <a:pt x="15647" y="6688"/>
                  </a:lnTo>
                  <a:lnTo>
                    <a:pt x="15621" y="6820"/>
                  </a:lnTo>
                  <a:lnTo>
                    <a:pt x="15597" y="6926"/>
                  </a:lnTo>
                  <a:lnTo>
                    <a:pt x="15566" y="7008"/>
                  </a:lnTo>
                  <a:lnTo>
                    <a:pt x="15517" y="7034"/>
                  </a:lnTo>
                  <a:lnTo>
                    <a:pt x="15462" y="7034"/>
                  </a:lnTo>
                  <a:lnTo>
                    <a:pt x="15358" y="7008"/>
                  </a:lnTo>
                  <a:lnTo>
                    <a:pt x="15228" y="6960"/>
                  </a:lnTo>
                  <a:lnTo>
                    <a:pt x="15228" y="6770"/>
                  </a:lnTo>
                  <a:lnTo>
                    <a:pt x="15197" y="6638"/>
                  </a:lnTo>
                  <a:lnTo>
                    <a:pt x="15148" y="6532"/>
                  </a:lnTo>
                  <a:lnTo>
                    <a:pt x="15124" y="6474"/>
                  </a:lnTo>
                  <a:lnTo>
                    <a:pt x="15044" y="6450"/>
                  </a:lnTo>
                  <a:lnTo>
                    <a:pt x="14988" y="6508"/>
                  </a:lnTo>
                  <a:lnTo>
                    <a:pt x="14884" y="6582"/>
                  </a:lnTo>
                  <a:lnTo>
                    <a:pt x="14780" y="6722"/>
                  </a:lnTo>
                  <a:lnTo>
                    <a:pt x="14780" y="6878"/>
                  </a:lnTo>
                  <a:lnTo>
                    <a:pt x="14755" y="7066"/>
                  </a:lnTo>
                  <a:lnTo>
                    <a:pt x="14699" y="7222"/>
                  </a:lnTo>
                  <a:lnTo>
                    <a:pt x="14620" y="7329"/>
                  </a:lnTo>
                  <a:lnTo>
                    <a:pt x="14570" y="7436"/>
                  </a:lnTo>
                  <a:lnTo>
                    <a:pt x="14515" y="7485"/>
                  </a:lnTo>
                  <a:lnTo>
                    <a:pt x="14466" y="7567"/>
                  </a:lnTo>
                  <a:lnTo>
                    <a:pt x="14466" y="7650"/>
                  </a:lnTo>
                  <a:lnTo>
                    <a:pt x="14435" y="7723"/>
                  </a:lnTo>
                  <a:lnTo>
                    <a:pt x="14546" y="7806"/>
                  </a:lnTo>
                  <a:lnTo>
                    <a:pt x="14595" y="7806"/>
                  </a:lnTo>
                  <a:lnTo>
                    <a:pt x="14650" y="7781"/>
                  </a:lnTo>
                  <a:lnTo>
                    <a:pt x="14755" y="7723"/>
                  </a:lnTo>
                  <a:lnTo>
                    <a:pt x="14835" y="7650"/>
                  </a:lnTo>
                  <a:lnTo>
                    <a:pt x="14884" y="7592"/>
                  </a:lnTo>
                  <a:lnTo>
                    <a:pt x="15019" y="7518"/>
                  </a:lnTo>
                  <a:lnTo>
                    <a:pt x="15173" y="7485"/>
                  </a:lnTo>
                  <a:lnTo>
                    <a:pt x="15358" y="7461"/>
                  </a:lnTo>
                  <a:lnTo>
                    <a:pt x="15462" y="7378"/>
                  </a:lnTo>
                  <a:lnTo>
                    <a:pt x="15566" y="7329"/>
                  </a:lnTo>
                  <a:lnTo>
                    <a:pt x="15671" y="7272"/>
                  </a:lnTo>
                  <a:lnTo>
                    <a:pt x="15782" y="7165"/>
                  </a:lnTo>
                  <a:lnTo>
                    <a:pt x="15910" y="7222"/>
                  </a:lnTo>
                  <a:lnTo>
                    <a:pt x="16015" y="7304"/>
                  </a:lnTo>
                  <a:lnTo>
                    <a:pt x="16040" y="7378"/>
                  </a:lnTo>
                  <a:lnTo>
                    <a:pt x="16071" y="7461"/>
                  </a:lnTo>
                  <a:lnTo>
                    <a:pt x="16040" y="7567"/>
                  </a:lnTo>
                  <a:lnTo>
                    <a:pt x="16015" y="7674"/>
                  </a:lnTo>
                  <a:lnTo>
                    <a:pt x="15966" y="7831"/>
                  </a:lnTo>
                  <a:lnTo>
                    <a:pt x="15910" y="7995"/>
                  </a:lnTo>
                  <a:lnTo>
                    <a:pt x="15910" y="8283"/>
                  </a:lnTo>
                  <a:lnTo>
                    <a:pt x="15966" y="8603"/>
                  </a:lnTo>
                  <a:lnTo>
                    <a:pt x="15991" y="8627"/>
                  </a:lnTo>
                  <a:lnTo>
                    <a:pt x="16071" y="8652"/>
                  </a:lnTo>
                  <a:lnTo>
                    <a:pt x="16120" y="8652"/>
                  </a:lnTo>
                  <a:lnTo>
                    <a:pt x="16144" y="8685"/>
                  </a:lnTo>
                  <a:lnTo>
                    <a:pt x="16199" y="8792"/>
                  </a:lnTo>
                  <a:lnTo>
                    <a:pt x="16255" y="8899"/>
                  </a:lnTo>
                  <a:lnTo>
                    <a:pt x="16304" y="9005"/>
                  </a:lnTo>
                  <a:lnTo>
                    <a:pt x="16384" y="9104"/>
                  </a:lnTo>
                  <a:lnTo>
                    <a:pt x="16359" y="9211"/>
                  </a:lnTo>
                  <a:lnTo>
                    <a:pt x="16359" y="9318"/>
                  </a:lnTo>
                  <a:lnTo>
                    <a:pt x="16329" y="9424"/>
                  </a:lnTo>
                  <a:lnTo>
                    <a:pt x="16304" y="9506"/>
                  </a:lnTo>
                  <a:lnTo>
                    <a:pt x="16255" y="9532"/>
                  </a:lnTo>
                  <a:lnTo>
                    <a:pt x="16199" y="9532"/>
                  </a:lnTo>
                  <a:lnTo>
                    <a:pt x="16120" y="9482"/>
                  </a:lnTo>
                  <a:lnTo>
                    <a:pt x="16040" y="9400"/>
                  </a:lnTo>
                  <a:lnTo>
                    <a:pt x="15886" y="9268"/>
                  </a:lnTo>
                  <a:lnTo>
                    <a:pt x="15855" y="9211"/>
                  </a:lnTo>
                  <a:lnTo>
                    <a:pt x="15831" y="9186"/>
                  </a:lnTo>
                  <a:lnTo>
                    <a:pt x="15647" y="9186"/>
                  </a:lnTo>
                  <a:lnTo>
                    <a:pt x="15493" y="9186"/>
                  </a:lnTo>
                  <a:lnTo>
                    <a:pt x="15308" y="9244"/>
                  </a:lnTo>
                  <a:lnTo>
                    <a:pt x="15253" y="9318"/>
                  </a:lnTo>
                  <a:lnTo>
                    <a:pt x="15197" y="9400"/>
                  </a:lnTo>
                  <a:lnTo>
                    <a:pt x="15253" y="9556"/>
                  </a:lnTo>
                  <a:lnTo>
                    <a:pt x="15277" y="9662"/>
                  </a:lnTo>
                  <a:lnTo>
                    <a:pt x="15308" y="9770"/>
                  </a:lnTo>
                  <a:lnTo>
                    <a:pt x="15308" y="9828"/>
                  </a:lnTo>
                  <a:lnTo>
                    <a:pt x="15358" y="9876"/>
                  </a:lnTo>
                  <a:lnTo>
                    <a:pt x="15413" y="9876"/>
                  </a:lnTo>
                  <a:lnTo>
                    <a:pt x="15493" y="9876"/>
                  </a:lnTo>
                  <a:lnTo>
                    <a:pt x="15621" y="9852"/>
                  </a:lnTo>
                  <a:lnTo>
                    <a:pt x="15702" y="9828"/>
                  </a:lnTo>
                  <a:lnTo>
                    <a:pt x="15751" y="9794"/>
                  </a:lnTo>
                  <a:lnTo>
                    <a:pt x="15831" y="9852"/>
                  </a:lnTo>
                  <a:lnTo>
                    <a:pt x="15886" y="9984"/>
                  </a:lnTo>
                  <a:lnTo>
                    <a:pt x="15886" y="10196"/>
                  </a:lnTo>
                  <a:lnTo>
                    <a:pt x="15886" y="10435"/>
                  </a:lnTo>
                  <a:lnTo>
                    <a:pt x="15855" y="10673"/>
                  </a:lnTo>
                  <a:lnTo>
                    <a:pt x="15831" y="10912"/>
                  </a:lnTo>
                  <a:lnTo>
                    <a:pt x="15831" y="11125"/>
                  </a:lnTo>
                  <a:lnTo>
                    <a:pt x="15935" y="11076"/>
                  </a:lnTo>
                  <a:lnTo>
                    <a:pt x="16015" y="11101"/>
                  </a:lnTo>
                  <a:lnTo>
                    <a:pt x="16040" y="11125"/>
                  </a:lnTo>
                  <a:lnTo>
                    <a:pt x="16040" y="11207"/>
                  </a:lnTo>
                  <a:lnTo>
                    <a:pt x="16015" y="11281"/>
                  </a:lnTo>
                  <a:lnTo>
                    <a:pt x="15966" y="11363"/>
                  </a:lnTo>
                  <a:lnTo>
                    <a:pt x="15910" y="11445"/>
                  </a:lnTo>
                  <a:lnTo>
                    <a:pt x="15831" y="11495"/>
                  </a:lnTo>
                  <a:lnTo>
                    <a:pt x="15806" y="11577"/>
                  </a:lnTo>
                  <a:lnTo>
                    <a:pt x="15751" y="11627"/>
                  </a:lnTo>
                  <a:lnTo>
                    <a:pt x="15621" y="11767"/>
                  </a:lnTo>
                  <a:lnTo>
                    <a:pt x="15597" y="11791"/>
                  </a:lnTo>
                  <a:lnTo>
                    <a:pt x="15566" y="11815"/>
                  </a:lnTo>
                  <a:lnTo>
                    <a:pt x="15621" y="11815"/>
                  </a:lnTo>
                  <a:lnTo>
                    <a:pt x="15702" y="11791"/>
                  </a:lnTo>
                  <a:lnTo>
                    <a:pt x="15726" y="11815"/>
                  </a:lnTo>
                  <a:lnTo>
                    <a:pt x="15751" y="11873"/>
                  </a:lnTo>
                  <a:lnTo>
                    <a:pt x="15702" y="11971"/>
                  </a:lnTo>
                  <a:lnTo>
                    <a:pt x="15621" y="12136"/>
                  </a:lnTo>
                  <a:lnTo>
                    <a:pt x="15542" y="12292"/>
                  </a:lnTo>
                  <a:lnTo>
                    <a:pt x="15517" y="12506"/>
                  </a:lnTo>
                  <a:lnTo>
                    <a:pt x="15493" y="12744"/>
                  </a:lnTo>
                  <a:lnTo>
                    <a:pt x="15517" y="12982"/>
                  </a:lnTo>
                  <a:lnTo>
                    <a:pt x="15517" y="13172"/>
                  </a:lnTo>
                  <a:lnTo>
                    <a:pt x="15621" y="13254"/>
                  </a:lnTo>
                  <a:lnTo>
                    <a:pt x="15671" y="13385"/>
                  </a:lnTo>
                  <a:lnTo>
                    <a:pt x="15671" y="13541"/>
                  </a:lnTo>
                  <a:lnTo>
                    <a:pt x="15621" y="13730"/>
                  </a:lnTo>
                  <a:lnTo>
                    <a:pt x="15542" y="13779"/>
                  </a:lnTo>
                  <a:lnTo>
                    <a:pt x="15437" y="13837"/>
                  </a:lnTo>
                  <a:lnTo>
                    <a:pt x="15308" y="13837"/>
                  </a:lnTo>
                  <a:lnTo>
                    <a:pt x="15228" y="13837"/>
                  </a:lnTo>
                  <a:lnTo>
                    <a:pt x="15069" y="13968"/>
                  </a:lnTo>
                  <a:lnTo>
                    <a:pt x="14939" y="14075"/>
                  </a:lnTo>
                  <a:lnTo>
                    <a:pt x="14859" y="14157"/>
                  </a:lnTo>
                  <a:lnTo>
                    <a:pt x="14780" y="14256"/>
                  </a:lnTo>
                  <a:lnTo>
                    <a:pt x="14650" y="14503"/>
                  </a:lnTo>
                  <a:lnTo>
                    <a:pt x="14570" y="14659"/>
                  </a:lnTo>
                  <a:lnTo>
                    <a:pt x="14491" y="14847"/>
                  </a:lnTo>
                  <a:lnTo>
                    <a:pt x="14435" y="15053"/>
                  </a:lnTo>
                  <a:lnTo>
                    <a:pt x="14386" y="15291"/>
                  </a:lnTo>
                  <a:lnTo>
                    <a:pt x="14282" y="15480"/>
                  </a:lnTo>
                  <a:lnTo>
                    <a:pt x="14226" y="15562"/>
                  </a:lnTo>
                  <a:lnTo>
                    <a:pt x="14177" y="15612"/>
                  </a:lnTo>
                  <a:lnTo>
                    <a:pt x="14072" y="15776"/>
                  </a:lnTo>
                  <a:lnTo>
                    <a:pt x="13913" y="15883"/>
                  </a:lnTo>
                  <a:lnTo>
                    <a:pt x="13728" y="15932"/>
                  </a:lnTo>
                  <a:lnTo>
                    <a:pt x="13569" y="15956"/>
                  </a:lnTo>
                  <a:lnTo>
                    <a:pt x="13519" y="16014"/>
                  </a:lnTo>
                  <a:lnTo>
                    <a:pt x="13464" y="16088"/>
                  </a:lnTo>
                  <a:lnTo>
                    <a:pt x="13439" y="16146"/>
                  </a:lnTo>
                  <a:lnTo>
                    <a:pt x="13415" y="16146"/>
                  </a:lnTo>
                  <a:lnTo>
                    <a:pt x="13415" y="16121"/>
                  </a:lnTo>
                  <a:lnTo>
                    <a:pt x="13439" y="15908"/>
                  </a:lnTo>
                  <a:lnTo>
                    <a:pt x="13488" y="15694"/>
                  </a:lnTo>
                  <a:lnTo>
                    <a:pt x="13543" y="15538"/>
                  </a:lnTo>
                  <a:lnTo>
                    <a:pt x="13569" y="15480"/>
                  </a:lnTo>
                  <a:lnTo>
                    <a:pt x="13569" y="15455"/>
                  </a:lnTo>
                  <a:lnTo>
                    <a:pt x="13593" y="15242"/>
                  </a:lnTo>
                  <a:lnTo>
                    <a:pt x="13593" y="15053"/>
                  </a:lnTo>
                  <a:lnTo>
                    <a:pt x="13593" y="14897"/>
                  </a:lnTo>
                  <a:lnTo>
                    <a:pt x="13593" y="14765"/>
                  </a:lnTo>
                  <a:lnTo>
                    <a:pt x="13624" y="14551"/>
                  </a:lnTo>
                  <a:lnTo>
                    <a:pt x="13624" y="14420"/>
                  </a:lnTo>
                  <a:lnTo>
                    <a:pt x="13648" y="14289"/>
                  </a:lnTo>
                  <a:lnTo>
                    <a:pt x="13704" y="14182"/>
                  </a:lnTo>
                  <a:lnTo>
                    <a:pt x="13753" y="14018"/>
                  </a:lnTo>
                  <a:lnTo>
                    <a:pt x="13832" y="13779"/>
                  </a:lnTo>
                  <a:lnTo>
                    <a:pt x="13858" y="13598"/>
                  </a:lnTo>
                  <a:lnTo>
                    <a:pt x="13888" y="13434"/>
                  </a:lnTo>
                  <a:lnTo>
                    <a:pt x="13913" y="13302"/>
                  </a:lnTo>
                  <a:lnTo>
                    <a:pt x="13993" y="13172"/>
                  </a:lnTo>
                  <a:lnTo>
                    <a:pt x="14042" y="13090"/>
                  </a:lnTo>
                  <a:lnTo>
                    <a:pt x="14097" y="13016"/>
                  </a:lnTo>
                  <a:lnTo>
                    <a:pt x="14146" y="12933"/>
                  </a:lnTo>
                  <a:lnTo>
                    <a:pt x="14177" y="12908"/>
                  </a:lnTo>
                  <a:lnTo>
                    <a:pt x="14146" y="12670"/>
                  </a:lnTo>
                  <a:lnTo>
                    <a:pt x="14121" y="12506"/>
                  </a:lnTo>
                  <a:lnTo>
                    <a:pt x="14097" y="12399"/>
                  </a:lnTo>
                  <a:lnTo>
                    <a:pt x="14072" y="12325"/>
                  </a:lnTo>
                  <a:lnTo>
                    <a:pt x="14017" y="12292"/>
                  </a:lnTo>
                  <a:lnTo>
                    <a:pt x="13962" y="12243"/>
                  </a:lnTo>
                  <a:lnTo>
                    <a:pt x="13858" y="12218"/>
                  </a:lnTo>
                  <a:lnTo>
                    <a:pt x="13728" y="12161"/>
                  </a:lnTo>
                  <a:lnTo>
                    <a:pt x="13673" y="12005"/>
                  </a:lnTo>
                  <a:lnTo>
                    <a:pt x="13624" y="11873"/>
                  </a:lnTo>
                  <a:lnTo>
                    <a:pt x="13543" y="11659"/>
                  </a:lnTo>
                  <a:lnTo>
                    <a:pt x="13384" y="11527"/>
                  </a:lnTo>
                  <a:lnTo>
                    <a:pt x="13175" y="11445"/>
                  </a:lnTo>
                  <a:lnTo>
                    <a:pt x="13119" y="11445"/>
                  </a:lnTo>
                  <a:lnTo>
                    <a:pt x="13070" y="11495"/>
                  </a:lnTo>
                  <a:lnTo>
                    <a:pt x="13046" y="11527"/>
                  </a:lnTo>
                  <a:lnTo>
                    <a:pt x="13046" y="11553"/>
                  </a:lnTo>
                  <a:lnTo>
                    <a:pt x="13046" y="11577"/>
                  </a:lnTo>
                  <a:lnTo>
                    <a:pt x="13015" y="11601"/>
                  </a:lnTo>
                  <a:lnTo>
                    <a:pt x="12597" y="11659"/>
                  </a:lnTo>
                  <a:lnTo>
                    <a:pt x="12148" y="11659"/>
                  </a:lnTo>
                  <a:lnTo>
                    <a:pt x="12069" y="11684"/>
                  </a:lnTo>
                  <a:lnTo>
                    <a:pt x="11994" y="11733"/>
                  </a:lnTo>
                  <a:lnTo>
                    <a:pt x="11939" y="11815"/>
                  </a:lnTo>
                  <a:lnTo>
                    <a:pt x="11884" y="11897"/>
                  </a:lnTo>
                  <a:lnTo>
                    <a:pt x="11859" y="12079"/>
                  </a:lnTo>
                  <a:lnTo>
                    <a:pt x="11915" y="12267"/>
                  </a:lnTo>
                  <a:lnTo>
                    <a:pt x="12019" y="12424"/>
                  </a:lnTo>
                  <a:lnTo>
                    <a:pt x="12069" y="12481"/>
                  </a:lnTo>
                  <a:lnTo>
                    <a:pt x="12124" y="12506"/>
                  </a:lnTo>
                  <a:lnTo>
                    <a:pt x="12148" y="12694"/>
                  </a:lnTo>
                  <a:lnTo>
                    <a:pt x="12173" y="12826"/>
                  </a:lnTo>
                  <a:lnTo>
                    <a:pt x="12204" y="13064"/>
                  </a:lnTo>
                  <a:lnTo>
                    <a:pt x="12253" y="13220"/>
                  </a:lnTo>
                  <a:lnTo>
                    <a:pt x="12332" y="13328"/>
                  </a:lnTo>
                  <a:lnTo>
                    <a:pt x="12437" y="13410"/>
                  </a:lnTo>
                  <a:lnTo>
                    <a:pt x="12572" y="13434"/>
                  </a:lnTo>
                  <a:lnTo>
                    <a:pt x="12757" y="13492"/>
                  </a:lnTo>
                  <a:lnTo>
                    <a:pt x="12966" y="13516"/>
                  </a:lnTo>
                  <a:lnTo>
                    <a:pt x="13119" y="13648"/>
                  </a:lnTo>
                  <a:lnTo>
                    <a:pt x="13304" y="13837"/>
                  </a:lnTo>
                  <a:lnTo>
                    <a:pt x="13464" y="14018"/>
                  </a:lnTo>
                  <a:lnTo>
                    <a:pt x="13648" y="14182"/>
                  </a:lnTo>
                  <a:lnTo>
                    <a:pt x="13488" y="14289"/>
                  </a:lnTo>
                  <a:lnTo>
                    <a:pt x="13415" y="14338"/>
                  </a:lnTo>
                  <a:lnTo>
                    <a:pt x="13335" y="14363"/>
                  </a:lnTo>
                  <a:lnTo>
                    <a:pt x="13254" y="14363"/>
                  </a:lnTo>
                  <a:lnTo>
                    <a:pt x="13150" y="14363"/>
                  </a:lnTo>
                  <a:lnTo>
                    <a:pt x="12966" y="14363"/>
                  </a:lnTo>
                  <a:lnTo>
                    <a:pt x="12861" y="14363"/>
                  </a:lnTo>
                  <a:lnTo>
                    <a:pt x="12702" y="14363"/>
                  </a:lnTo>
                  <a:lnTo>
                    <a:pt x="12542" y="14363"/>
                  </a:lnTo>
                  <a:lnTo>
                    <a:pt x="12332" y="14395"/>
                  </a:lnTo>
                  <a:lnTo>
                    <a:pt x="12253" y="14469"/>
                  </a:lnTo>
                  <a:lnTo>
                    <a:pt x="12204" y="14551"/>
                  </a:lnTo>
                  <a:lnTo>
                    <a:pt x="12148" y="14633"/>
                  </a:lnTo>
                  <a:lnTo>
                    <a:pt x="12043" y="14707"/>
                  </a:lnTo>
                  <a:lnTo>
                    <a:pt x="11939" y="14815"/>
                  </a:lnTo>
                  <a:lnTo>
                    <a:pt x="11915" y="14873"/>
                  </a:lnTo>
                  <a:lnTo>
                    <a:pt x="11884" y="14946"/>
                  </a:lnTo>
                  <a:lnTo>
                    <a:pt x="11859" y="15431"/>
                  </a:lnTo>
                  <a:lnTo>
                    <a:pt x="11859" y="15908"/>
                  </a:lnTo>
                  <a:lnTo>
                    <a:pt x="11754" y="15538"/>
                  </a:lnTo>
                  <a:lnTo>
                    <a:pt x="11650" y="15159"/>
                  </a:lnTo>
                  <a:lnTo>
                    <a:pt x="11546" y="15193"/>
                  </a:lnTo>
                  <a:lnTo>
                    <a:pt x="11491" y="15242"/>
                  </a:lnTo>
                  <a:lnTo>
                    <a:pt x="11361" y="15324"/>
                  </a:lnTo>
                  <a:lnTo>
                    <a:pt x="11257" y="15431"/>
                  </a:lnTo>
                  <a:lnTo>
                    <a:pt x="11121" y="15562"/>
                  </a:lnTo>
                  <a:lnTo>
                    <a:pt x="11072" y="15694"/>
                  </a:lnTo>
                  <a:lnTo>
                    <a:pt x="11017" y="15850"/>
                  </a:lnTo>
                  <a:lnTo>
                    <a:pt x="10937" y="15956"/>
                  </a:lnTo>
                  <a:lnTo>
                    <a:pt x="10913" y="16014"/>
                  </a:lnTo>
                  <a:lnTo>
                    <a:pt x="10704" y="16014"/>
                  </a:lnTo>
                  <a:lnTo>
                    <a:pt x="10519" y="15956"/>
                  </a:lnTo>
                  <a:lnTo>
                    <a:pt x="10494" y="15932"/>
                  </a:lnTo>
                  <a:lnTo>
                    <a:pt x="10439" y="15883"/>
                  </a:lnTo>
                  <a:lnTo>
                    <a:pt x="10390" y="15718"/>
                  </a:lnTo>
                  <a:lnTo>
                    <a:pt x="10359" y="15562"/>
                  </a:lnTo>
                  <a:lnTo>
                    <a:pt x="10335" y="15538"/>
                  </a:lnTo>
                  <a:lnTo>
                    <a:pt x="10335" y="15505"/>
                  </a:lnTo>
                  <a:lnTo>
                    <a:pt x="10254" y="15538"/>
                  </a:lnTo>
                  <a:lnTo>
                    <a:pt x="10205" y="15562"/>
                  </a:lnTo>
                  <a:lnTo>
                    <a:pt x="10126" y="15644"/>
                  </a:lnTo>
                  <a:lnTo>
                    <a:pt x="10046" y="15743"/>
                  </a:lnTo>
                  <a:lnTo>
                    <a:pt x="9991" y="15776"/>
                  </a:lnTo>
                  <a:lnTo>
                    <a:pt x="9916" y="15825"/>
                  </a:lnTo>
                  <a:lnTo>
                    <a:pt x="9837" y="15908"/>
                  </a:lnTo>
                  <a:lnTo>
                    <a:pt x="9757" y="15908"/>
                  </a:lnTo>
                  <a:lnTo>
                    <a:pt x="9676" y="15883"/>
                  </a:lnTo>
                  <a:lnTo>
                    <a:pt x="9597" y="15825"/>
                  </a:lnTo>
                  <a:lnTo>
                    <a:pt x="9413" y="15644"/>
                  </a:lnTo>
                  <a:lnTo>
                    <a:pt x="9332" y="15562"/>
                  </a:lnTo>
                  <a:lnTo>
                    <a:pt x="9259" y="15505"/>
                  </a:lnTo>
                  <a:lnTo>
                    <a:pt x="9043" y="15505"/>
                  </a:lnTo>
                  <a:lnTo>
                    <a:pt x="8835" y="15562"/>
                  </a:lnTo>
                  <a:lnTo>
                    <a:pt x="8785" y="15612"/>
                  </a:lnTo>
                  <a:lnTo>
                    <a:pt x="8754" y="15694"/>
                  </a:lnTo>
                  <a:lnTo>
                    <a:pt x="8754" y="15825"/>
                  </a:lnTo>
                  <a:lnTo>
                    <a:pt x="8730" y="15956"/>
                  </a:lnTo>
                  <a:lnTo>
                    <a:pt x="8675" y="16228"/>
                  </a:lnTo>
                  <a:lnTo>
                    <a:pt x="8626" y="16334"/>
                  </a:lnTo>
                  <a:lnTo>
                    <a:pt x="8546" y="16384"/>
                  </a:lnTo>
                  <a:lnTo>
                    <a:pt x="8361" y="16334"/>
                  </a:lnTo>
                  <a:lnTo>
                    <a:pt x="8152" y="16228"/>
                  </a:lnTo>
                  <a:lnTo>
                    <a:pt x="7943" y="16121"/>
                  </a:lnTo>
                  <a:lnTo>
                    <a:pt x="7703" y="16014"/>
                  </a:lnTo>
                  <a:lnTo>
                    <a:pt x="7624" y="15908"/>
                  </a:lnTo>
                  <a:lnTo>
                    <a:pt x="7599" y="15776"/>
                  </a:lnTo>
                  <a:lnTo>
                    <a:pt x="7574" y="15612"/>
                  </a:lnTo>
                  <a:lnTo>
                    <a:pt x="7543" y="15455"/>
                  </a:lnTo>
                  <a:lnTo>
                    <a:pt x="7519" y="15324"/>
                  </a:lnTo>
                  <a:lnTo>
                    <a:pt x="7470" y="15217"/>
                  </a:lnTo>
                  <a:lnTo>
                    <a:pt x="7335" y="15053"/>
                  </a:lnTo>
                  <a:lnTo>
                    <a:pt x="7150" y="14946"/>
                  </a:lnTo>
                  <a:lnTo>
                    <a:pt x="6941" y="14897"/>
                  </a:lnTo>
                  <a:lnTo>
                    <a:pt x="6861" y="14847"/>
                  </a:lnTo>
                  <a:lnTo>
                    <a:pt x="6812" y="14789"/>
                  </a:lnTo>
                  <a:lnTo>
                    <a:pt x="6757" y="14741"/>
                  </a:lnTo>
                  <a:lnTo>
                    <a:pt x="6676" y="14707"/>
                  </a:lnTo>
                  <a:lnTo>
                    <a:pt x="6627" y="14633"/>
                  </a:lnTo>
                  <a:lnTo>
                    <a:pt x="6597" y="14577"/>
                  </a:lnTo>
                  <a:lnTo>
                    <a:pt x="6468" y="14503"/>
                  </a:lnTo>
                  <a:lnTo>
                    <a:pt x="6338" y="14469"/>
                  </a:lnTo>
                  <a:lnTo>
                    <a:pt x="6179" y="14445"/>
                  </a:lnTo>
                  <a:lnTo>
                    <a:pt x="6019" y="14395"/>
                  </a:lnTo>
                  <a:lnTo>
                    <a:pt x="5835" y="14363"/>
                  </a:lnTo>
                  <a:lnTo>
                    <a:pt x="5681" y="14420"/>
                  </a:lnTo>
                  <a:lnTo>
                    <a:pt x="5496" y="14503"/>
                  </a:lnTo>
                  <a:lnTo>
                    <a:pt x="5465" y="14601"/>
                  </a:lnTo>
                  <a:lnTo>
                    <a:pt x="5465" y="14741"/>
                  </a:lnTo>
                  <a:lnTo>
                    <a:pt x="5416" y="14847"/>
                  </a:lnTo>
                  <a:lnTo>
                    <a:pt x="5337" y="14946"/>
                  </a:lnTo>
                  <a:lnTo>
                    <a:pt x="5337" y="15029"/>
                  </a:lnTo>
                  <a:lnTo>
                    <a:pt x="5337" y="15159"/>
                  </a:lnTo>
                  <a:lnTo>
                    <a:pt x="5337" y="15291"/>
                  </a:lnTo>
                  <a:lnTo>
                    <a:pt x="5337" y="15431"/>
                  </a:lnTo>
                  <a:lnTo>
                    <a:pt x="5312" y="15538"/>
                  </a:lnTo>
                  <a:lnTo>
                    <a:pt x="5312" y="15587"/>
                  </a:lnTo>
                  <a:lnTo>
                    <a:pt x="5257" y="15562"/>
                  </a:lnTo>
                  <a:lnTo>
                    <a:pt x="5232" y="15538"/>
                  </a:lnTo>
                  <a:lnTo>
                    <a:pt x="5207" y="15455"/>
                  </a:lnTo>
                  <a:lnTo>
                    <a:pt x="5176" y="15324"/>
                  </a:lnTo>
                  <a:lnTo>
                    <a:pt x="5176" y="15217"/>
                  </a:lnTo>
                  <a:lnTo>
                    <a:pt x="5127" y="15003"/>
                  </a:lnTo>
                  <a:lnTo>
                    <a:pt x="5072" y="14847"/>
                  </a:lnTo>
                  <a:lnTo>
                    <a:pt x="4992" y="14633"/>
                  </a:lnTo>
                  <a:lnTo>
                    <a:pt x="5023" y="14551"/>
                  </a:lnTo>
                  <a:lnTo>
                    <a:pt x="5072" y="14469"/>
                  </a:lnTo>
                  <a:lnTo>
                    <a:pt x="5152" y="14420"/>
                  </a:lnTo>
                  <a:lnTo>
                    <a:pt x="5287" y="14420"/>
                  </a:lnTo>
                  <a:lnTo>
                    <a:pt x="5465" y="14395"/>
                  </a:lnTo>
                  <a:lnTo>
                    <a:pt x="5392" y="14231"/>
                  </a:lnTo>
                  <a:lnTo>
                    <a:pt x="5312" y="14125"/>
                  </a:lnTo>
                  <a:lnTo>
                    <a:pt x="5257" y="14075"/>
                  </a:lnTo>
                  <a:lnTo>
                    <a:pt x="5176" y="14075"/>
                  </a:lnTo>
                  <a:lnTo>
                    <a:pt x="5103" y="14100"/>
                  </a:lnTo>
                  <a:lnTo>
                    <a:pt x="5023" y="14125"/>
                  </a:lnTo>
                  <a:lnTo>
                    <a:pt x="4814" y="14231"/>
                  </a:lnTo>
                  <a:lnTo>
                    <a:pt x="4703" y="14338"/>
                  </a:lnTo>
                  <a:lnTo>
                    <a:pt x="4630" y="14445"/>
                  </a:lnTo>
                  <a:lnTo>
                    <a:pt x="4574" y="14551"/>
                  </a:lnTo>
                  <a:lnTo>
                    <a:pt x="4445" y="14633"/>
                  </a:lnTo>
                  <a:lnTo>
                    <a:pt x="4335" y="14601"/>
                  </a:lnTo>
                  <a:lnTo>
                    <a:pt x="4260" y="14551"/>
                  </a:lnTo>
                  <a:lnTo>
                    <a:pt x="4181" y="14420"/>
                  </a:lnTo>
                  <a:lnTo>
                    <a:pt x="4156" y="14231"/>
                  </a:lnTo>
                  <a:lnTo>
                    <a:pt x="4181" y="14018"/>
                  </a:lnTo>
                  <a:lnTo>
                    <a:pt x="4181" y="13804"/>
                  </a:lnTo>
                  <a:lnTo>
                    <a:pt x="4181" y="13623"/>
                  </a:lnTo>
                  <a:lnTo>
                    <a:pt x="4125" y="13459"/>
                  </a:lnTo>
                  <a:lnTo>
                    <a:pt x="4046" y="13385"/>
                  </a:lnTo>
                  <a:lnTo>
                    <a:pt x="3971" y="13328"/>
                  </a:lnTo>
                  <a:lnTo>
                    <a:pt x="3707" y="13328"/>
                  </a:lnTo>
                  <a:lnTo>
                    <a:pt x="3418" y="13328"/>
                  </a:lnTo>
                  <a:lnTo>
                    <a:pt x="3154" y="13385"/>
                  </a:lnTo>
                  <a:lnTo>
                    <a:pt x="3025" y="13434"/>
                  </a:lnTo>
                  <a:lnTo>
                    <a:pt x="2914" y="13516"/>
                  </a:lnTo>
                  <a:lnTo>
                    <a:pt x="2576" y="13459"/>
                  </a:lnTo>
                  <a:lnTo>
                    <a:pt x="2257" y="13328"/>
                  </a:lnTo>
                  <a:lnTo>
                    <a:pt x="2182" y="13196"/>
                  </a:lnTo>
                  <a:lnTo>
                    <a:pt x="2078" y="13146"/>
                  </a:lnTo>
                  <a:lnTo>
                    <a:pt x="1968" y="13064"/>
                  </a:lnTo>
                  <a:lnTo>
                    <a:pt x="1838" y="13016"/>
                  </a:lnTo>
                  <a:lnTo>
                    <a:pt x="1783" y="12876"/>
                  </a:lnTo>
                  <a:lnTo>
                    <a:pt x="1759" y="12802"/>
                  </a:lnTo>
                  <a:lnTo>
                    <a:pt x="1709" y="12744"/>
                  </a:lnTo>
                  <a:lnTo>
                    <a:pt x="1629" y="12744"/>
                  </a:lnTo>
                  <a:lnTo>
                    <a:pt x="1549" y="12720"/>
                  </a:lnTo>
                  <a:lnTo>
                    <a:pt x="1445" y="12744"/>
                  </a:lnTo>
                  <a:lnTo>
                    <a:pt x="1340" y="12744"/>
                  </a:lnTo>
                  <a:lnTo>
                    <a:pt x="1205" y="12768"/>
                  </a:lnTo>
                  <a:lnTo>
                    <a:pt x="1076" y="12826"/>
                  </a:lnTo>
                  <a:lnTo>
                    <a:pt x="947" y="12908"/>
                  </a:lnTo>
                  <a:lnTo>
                    <a:pt x="836" y="12958"/>
                  </a:lnTo>
                  <a:lnTo>
                    <a:pt x="731" y="13040"/>
                  </a:lnTo>
                  <a:lnTo>
                    <a:pt x="658" y="13090"/>
                  </a:lnTo>
                  <a:lnTo>
                    <a:pt x="627" y="13114"/>
                  </a:lnTo>
                  <a:lnTo>
                    <a:pt x="442" y="13064"/>
                  </a:lnTo>
                  <a:lnTo>
                    <a:pt x="258" y="12958"/>
                  </a:lnTo>
                  <a:lnTo>
                    <a:pt x="104" y="12876"/>
                  </a:lnTo>
                  <a:lnTo>
                    <a:pt x="49" y="12850"/>
                  </a:lnTo>
                  <a:lnTo>
                    <a:pt x="25" y="12850"/>
                  </a:lnTo>
                  <a:lnTo>
                    <a:pt x="0" y="12744"/>
                  </a:lnTo>
                  <a:lnTo>
                    <a:pt x="0" y="12637"/>
                  </a:lnTo>
                  <a:lnTo>
                    <a:pt x="25" y="12530"/>
                  </a:lnTo>
                  <a:lnTo>
                    <a:pt x="104" y="12456"/>
                  </a:lnTo>
                  <a:lnTo>
                    <a:pt x="185" y="12350"/>
                  </a:lnTo>
                  <a:lnTo>
                    <a:pt x="289" y="12267"/>
                  </a:lnTo>
                  <a:lnTo>
                    <a:pt x="393" y="12218"/>
                  </a:lnTo>
                  <a:lnTo>
                    <a:pt x="474" y="12161"/>
                  </a:lnTo>
                  <a:lnTo>
                    <a:pt x="547" y="12111"/>
                  </a:lnTo>
                  <a:lnTo>
                    <a:pt x="627" y="12054"/>
                  </a:lnTo>
                  <a:lnTo>
                    <a:pt x="682" y="12029"/>
                  </a:lnTo>
                  <a:lnTo>
                    <a:pt x="707" y="12005"/>
                  </a:lnTo>
                  <a:lnTo>
                    <a:pt x="707" y="11923"/>
                  </a:lnTo>
                  <a:lnTo>
                    <a:pt x="731" y="11897"/>
                  </a:lnTo>
                  <a:lnTo>
                    <a:pt x="763" y="11873"/>
                  </a:lnTo>
                  <a:lnTo>
                    <a:pt x="812" y="11873"/>
                  </a:lnTo>
                  <a:lnTo>
                    <a:pt x="836" y="11873"/>
                  </a:lnTo>
                  <a:lnTo>
                    <a:pt x="867" y="11840"/>
                  </a:lnTo>
                  <a:lnTo>
                    <a:pt x="892" y="11733"/>
                  </a:lnTo>
                  <a:lnTo>
                    <a:pt x="947" y="11577"/>
                  </a:lnTo>
                  <a:lnTo>
                    <a:pt x="971" y="11389"/>
                  </a:lnTo>
                  <a:lnTo>
                    <a:pt x="996" y="11281"/>
                  </a:lnTo>
                  <a:lnTo>
                    <a:pt x="1020" y="11101"/>
                  </a:lnTo>
                  <a:lnTo>
                    <a:pt x="1052" y="10936"/>
                  </a:lnTo>
                  <a:lnTo>
                    <a:pt x="1052" y="10838"/>
                  </a:lnTo>
                  <a:lnTo>
                    <a:pt x="1020" y="10731"/>
                  </a:lnTo>
                  <a:lnTo>
                    <a:pt x="996" y="10673"/>
                  </a:lnTo>
                  <a:lnTo>
                    <a:pt x="916" y="10624"/>
                  </a:lnTo>
                  <a:lnTo>
                    <a:pt x="787" y="10591"/>
                  </a:lnTo>
                  <a:lnTo>
                    <a:pt x="627" y="10566"/>
                  </a:lnTo>
                  <a:lnTo>
                    <a:pt x="658" y="10386"/>
                  </a:lnTo>
                  <a:lnTo>
                    <a:pt x="682" y="10246"/>
                  </a:lnTo>
                  <a:lnTo>
                    <a:pt x="707" y="10114"/>
                  </a:lnTo>
                  <a:lnTo>
                    <a:pt x="731" y="10040"/>
                  </a:lnTo>
                  <a:lnTo>
                    <a:pt x="812" y="9934"/>
                  </a:lnTo>
                  <a:lnTo>
                    <a:pt x="892" y="9876"/>
                  </a:lnTo>
                  <a:lnTo>
                    <a:pt x="996" y="9852"/>
                  </a:lnTo>
                  <a:lnTo>
                    <a:pt x="1132" y="9744"/>
                  </a:lnTo>
                  <a:lnTo>
                    <a:pt x="1285" y="9720"/>
                  </a:lnTo>
                  <a:lnTo>
                    <a:pt x="1445" y="9696"/>
                  </a:lnTo>
                  <a:lnTo>
                    <a:pt x="1629" y="9662"/>
                  </a:lnTo>
                  <a:lnTo>
                    <a:pt x="1759" y="9588"/>
                  </a:lnTo>
                  <a:lnTo>
                    <a:pt x="1838" y="9532"/>
                  </a:lnTo>
                  <a:lnTo>
                    <a:pt x="1968" y="9482"/>
                  </a:lnTo>
                  <a:lnTo>
                    <a:pt x="2023" y="9482"/>
                  </a:lnTo>
                  <a:lnTo>
                    <a:pt x="2127" y="9482"/>
                  </a:lnTo>
                  <a:lnTo>
                    <a:pt x="2257" y="9482"/>
                  </a:lnTo>
                  <a:lnTo>
                    <a:pt x="2471" y="9506"/>
                  </a:lnTo>
                  <a:lnTo>
                    <a:pt x="2552" y="9556"/>
                  </a:lnTo>
                  <a:lnTo>
                    <a:pt x="2576" y="9588"/>
                  </a:lnTo>
                  <a:lnTo>
                    <a:pt x="2625" y="9638"/>
                  </a:lnTo>
                  <a:lnTo>
                    <a:pt x="2681" y="9720"/>
                  </a:lnTo>
                  <a:lnTo>
                    <a:pt x="3025" y="9720"/>
                  </a:lnTo>
                  <a:lnTo>
                    <a:pt x="3363" y="9662"/>
                  </a:lnTo>
                  <a:lnTo>
                    <a:pt x="3443" y="9638"/>
                  </a:lnTo>
                  <a:lnTo>
                    <a:pt x="3523" y="9556"/>
                  </a:lnTo>
                  <a:lnTo>
                    <a:pt x="3572" y="9482"/>
                  </a:lnTo>
                  <a:lnTo>
                    <a:pt x="3603" y="9449"/>
                  </a:lnTo>
                  <a:lnTo>
                    <a:pt x="3757" y="9137"/>
                  </a:lnTo>
                  <a:lnTo>
                    <a:pt x="3916" y="8866"/>
                  </a:lnTo>
                  <a:lnTo>
                    <a:pt x="4125" y="8652"/>
                  </a:lnTo>
                  <a:lnTo>
                    <a:pt x="4230" y="8603"/>
                  </a:lnTo>
                  <a:lnTo>
                    <a:pt x="4390" y="8553"/>
                  </a:lnTo>
                  <a:lnTo>
                    <a:pt x="4519" y="8283"/>
                  </a:lnTo>
                  <a:lnTo>
                    <a:pt x="4654" y="8019"/>
                  </a:lnTo>
                  <a:lnTo>
                    <a:pt x="4759" y="7888"/>
                  </a:lnTo>
                  <a:lnTo>
                    <a:pt x="4783" y="7863"/>
                  </a:lnTo>
                  <a:lnTo>
                    <a:pt x="4814" y="7831"/>
                  </a:lnTo>
                  <a:lnTo>
                    <a:pt x="4863" y="7995"/>
                  </a:lnTo>
                  <a:lnTo>
                    <a:pt x="4863" y="8151"/>
                  </a:lnTo>
                  <a:lnTo>
                    <a:pt x="4838" y="8339"/>
                  </a:lnTo>
                  <a:lnTo>
                    <a:pt x="4734" y="8447"/>
                  </a:lnTo>
                  <a:lnTo>
                    <a:pt x="4703" y="8521"/>
                  </a:lnTo>
                  <a:lnTo>
                    <a:pt x="4654" y="8578"/>
                  </a:lnTo>
                  <a:lnTo>
                    <a:pt x="4574" y="8603"/>
                  </a:lnTo>
                  <a:lnTo>
                    <a:pt x="4549" y="8685"/>
                  </a:lnTo>
                  <a:lnTo>
                    <a:pt x="4549" y="8841"/>
                  </a:lnTo>
                  <a:lnTo>
                    <a:pt x="4519" y="9005"/>
                  </a:lnTo>
                  <a:lnTo>
                    <a:pt x="4445" y="9211"/>
                  </a:lnTo>
                  <a:lnTo>
                    <a:pt x="4309" y="9400"/>
                  </a:lnTo>
                  <a:lnTo>
                    <a:pt x="4125" y="9556"/>
                  </a:lnTo>
                  <a:lnTo>
                    <a:pt x="4101" y="9638"/>
                  </a:lnTo>
                  <a:lnTo>
                    <a:pt x="4076" y="9696"/>
                  </a:lnTo>
                  <a:lnTo>
                    <a:pt x="4046" y="9770"/>
                  </a:lnTo>
                  <a:lnTo>
                    <a:pt x="4046" y="9794"/>
                  </a:lnTo>
                  <a:lnTo>
                    <a:pt x="4020" y="9852"/>
                  </a:lnTo>
                  <a:lnTo>
                    <a:pt x="3971" y="9902"/>
                  </a:lnTo>
                  <a:lnTo>
                    <a:pt x="4020" y="10172"/>
                  </a:lnTo>
                  <a:lnTo>
                    <a:pt x="4076" y="10353"/>
                  </a:lnTo>
                  <a:lnTo>
                    <a:pt x="4125" y="10460"/>
                  </a:lnTo>
                  <a:lnTo>
                    <a:pt x="4205" y="10542"/>
                  </a:lnTo>
                  <a:lnTo>
                    <a:pt x="4309" y="10591"/>
                  </a:lnTo>
                  <a:lnTo>
                    <a:pt x="4445" y="10624"/>
                  </a:lnTo>
                  <a:lnTo>
                    <a:pt x="4598" y="10673"/>
                  </a:lnTo>
                  <a:lnTo>
                    <a:pt x="4814" y="10731"/>
                  </a:lnTo>
                  <a:lnTo>
                    <a:pt x="5416" y="10673"/>
                  </a:lnTo>
                  <a:lnTo>
                    <a:pt x="6019" y="10624"/>
                  </a:lnTo>
                  <a:lnTo>
                    <a:pt x="6049" y="10591"/>
                  </a:lnTo>
                  <a:lnTo>
                    <a:pt x="6098" y="10566"/>
                  </a:lnTo>
                  <a:lnTo>
                    <a:pt x="6154" y="10435"/>
                  </a:lnTo>
                  <a:lnTo>
                    <a:pt x="6234" y="10279"/>
                  </a:lnTo>
                  <a:lnTo>
                    <a:pt x="6259" y="10172"/>
                  </a:lnTo>
                  <a:lnTo>
                    <a:pt x="6283" y="10114"/>
                  </a:lnTo>
                  <a:lnTo>
                    <a:pt x="6338" y="10066"/>
                  </a:lnTo>
                  <a:lnTo>
                    <a:pt x="6468" y="10040"/>
                  </a:lnTo>
                  <a:lnTo>
                    <a:pt x="6597" y="10066"/>
                  </a:lnTo>
                  <a:lnTo>
                    <a:pt x="6708" y="10066"/>
                  </a:lnTo>
                  <a:lnTo>
                    <a:pt x="6812" y="9958"/>
                  </a:lnTo>
                  <a:lnTo>
                    <a:pt x="6886" y="9852"/>
                  </a:lnTo>
                  <a:lnTo>
                    <a:pt x="6941" y="9720"/>
                  </a:lnTo>
                  <a:lnTo>
                    <a:pt x="7021" y="9556"/>
                  </a:lnTo>
                  <a:lnTo>
                    <a:pt x="7070" y="9482"/>
                  </a:lnTo>
                  <a:lnTo>
                    <a:pt x="7150" y="9449"/>
                  </a:lnTo>
                  <a:lnTo>
                    <a:pt x="7230" y="9400"/>
                  </a:lnTo>
                  <a:lnTo>
                    <a:pt x="7254" y="9400"/>
                  </a:lnTo>
                  <a:lnTo>
                    <a:pt x="7285" y="9318"/>
                  </a:lnTo>
                  <a:lnTo>
                    <a:pt x="7310" y="9268"/>
                  </a:lnTo>
                  <a:lnTo>
                    <a:pt x="7335" y="9211"/>
                  </a:lnTo>
                  <a:lnTo>
                    <a:pt x="7335" y="9186"/>
                  </a:lnTo>
                  <a:lnTo>
                    <a:pt x="7310" y="9186"/>
                  </a:lnTo>
                  <a:lnTo>
                    <a:pt x="7310" y="9162"/>
                  </a:lnTo>
                  <a:lnTo>
                    <a:pt x="7310" y="9055"/>
                  </a:lnTo>
                  <a:lnTo>
                    <a:pt x="7310" y="8973"/>
                  </a:lnTo>
                  <a:lnTo>
                    <a:pt x="7335" y="8866"/>
                  </a:lnTo>
                  <a:lnTo>
                    <a:pt x="7365" y="8734"/>
                  </a:lnTo>
                  <a:lnTo>
                    <a:pt x="7390" y="8553"/>
                  </a:lnTo>
                  <a:lnTo>
                    <a:pt x="7439" y="8471"/>
                  </a:lnTo>
                  <a:lnTo>
                    <a:pt x="7543" y="8389"/>
                  </a:lnTo>
                  <a:lnTo>
                    <a:pt x="7624" y="8307"/>
                  </a:lnTo>
                  <a:lnTo>
                    <a:pt x="7703" y="8233"/>
                  </a:lnTo>
                  <a:lnTo>
                    <a:pt x="7728" y="8101"/>
                  </a:lnTo>
                  <a:lnTo>
                    <a:pt x="7728" y="7962"/>
                  </a:lnTo>
                  <a:lnTo>
                    <a:pt x="7783" y="7863"/>
                  </a:lnTo>
                  <a:lnTo>
                    <a:pt x="7863" y="7781"/>
                  </a:lnTo>
                  <a:lnTo>
                    <a:pt x="7887" y="7699"/>
                  </a:lnTo>
                  <a:lnTo>
                    <a:pt x="7913" y="7650"/>
                  </a:lnTo>
                  <a:lnTo>
                    <a:pt x="7913" y="7592"/>
                  </a:lnTo>
                  <a:lnTo>
                    <a:pt x="7943" y="7567"/>
                  </a:lnTo>
                  <a:lnTo>
                    <a:pt x="8017" y="7518"/>
                  </a:lnTo>
                  <a:lnTo>
                    <a:pt x="8072" y="7304"/>
                  </a:lnTo>
                  <a:lnTo>
                    <a:pt x="8097" y="7034"/>
                  </a:lnTo>
                  <a:lnTo>
                    <a:pt x="8072" y="6796"/>
                  </a:lnTo>
                  <a:lnTo>
                    <a:pt x="8017" y="6722"/>
                  </a:lnTo>
                  <a:lnTo>
                    <a:pt x="7943" y="6664"/>
                  </a:lnTo>
                  <a:lnTo>
                    <a:pt x="7759" y="6556"/>
                  </a:lnTo>
                  <a:lnTo>
                    <a:pt x="7599" y="6474"/>
                  </a:lnTo>
                  <a:lnTo>
                    <a:pt x="7414" y="6400"/>
                  </a:lnTo>
                  <a:lnTo>
                    <a:pt x="7335" y="6318"/>
                  </a:lnTo>
                  <a:lnTo>
                    <a:pt x="7254" y="6236"/>
                  </a:lnTo>
                  <a:lnTo>
                    <a:pt x="7285" y="6031"/>
                  </a:lnTo>
                  <a:lnTo>
                    <a:pt x="7310" y="5842"/>
                  </a:lnTo>
                  <a:lnTo>
                    <a:pt x="7390" y="5711"/>
                  </a:lnTo>
                  <a:lnTo>
                    <a:pt x="7543" y="5628"/>
                  </a:lnTo>
                  <a:lnTo>
                    <a:pt x="7654" y="5604"/>
                  </a:lnTo>
                  <a:lnTo>
                    <a:pt x="7783" y="5546"/>
                  </a:lnTo>
                  <a:lnTo>
                    <a:pt x="7887" y="5521"/>
                  </a:lnTo>
                  <a:lnTo>
                    <a:pt x="7943" y="5521"/>
                  </a:lnTo>
                  <a:lnTo>
                    <a:pt x="7992" y="5415"/>
                  </a:lnTo>
                  <a:lnTo>
                    <a:pt x="8048" y="5333"/>
                  </a:lnTo>
                  <a:lnTo>
                    <a:pt x="8097" y="5259"/>
                  </a:lnTo>
                  <a:lnTo>
                    <a:pt x="8152" y="5177"/>
                  </a:lnTo>
                  <a:lnTo>
                    <a:pt x="8202" y="5045"/>
                  </a:lnTo>
                  <a:lnTo>
                    <a:pt x="8257" y="4939"/>
                  </a:lnTo>
                  <a:lnTo>
                    <a:pt x="8312" y="4807"/>
                  </a:lnTo>
                  <a:lnTo>
                    <a:pt x="8361" y="4675"/>
                  </a:lnTo>
                  <a:lnTo>
                    <a:pt x="8386" y="4437"/>
                  </a:lnTo>
                  <a:lnTo>
                    <a:pt x="8416" y="4248"/>
                  </a:lnTo>
                  <a:lnTo>
                    <a:pt x="8441" y="4116"/>
                  </a:lnTo>
                  <a:lnTo>
                    <a:pt x="8465" y="3985"/>
                  </a:lnTo>
                  <a:lnTo>
                    <a:pt x="8546" y="3772"/>
                  </a:lnTo>
                  <a:lnTo>
                    <a:pt x="8601" y="3664"/>
                  </a:lnTo>
                  <a:lnTo>
                    <a:pt x="8650" y="3500"/>
                  </a:lnTo>
                  <a:lnTo>
                    <a:pt x="8994" y="3690"/>
                  </a:lnTo>
                  <a:lnTo>
                    <a:pt x="9308" y="3903"/>
                  </a:lnTo>
                  <a:lnTo>
                    <a:pt x="9548" y="3878"/>
                  </a:lnTo>
                  <a:lnTo>
                    <a:pt x="9676" y="3878"/>
                  </a:lnTo>
                  <a:lnTo>
                    <a:pt x="9781" y="3878"/>
                  </a:lnTo>
                  <a:lnTo>
                    <a:pt x="9837" y="3846"/>
                  </a:lnTo>
                  <a:lnTo>
                    <a:pt x="9886" y="3820"/>
                  </a:lnTo>
                  <a:lnTo>
                    <a:pt x="9941" y="3796"/>
                  </a:lnTo>
                  <a:lnTo>
                    <a:pt x="10021" y="3746"/>
                  </a:lnTo>
                  <a:lnTo>
                    <a:pt x="10150" y="3664"/>
                  </a:lnTo>
                  <a:lnTo>
                    <a:pt x="10175" y="3476"/>
                  </a:lnTo>
                  <a:lnTo>
                    <a:pt x="10230" y="3402"/>
                  </a:lnTo>
                  <a:lnTo>
                    <a:pt x="10280" y="3344"/>
                  </a:lnTo>
                  <a:lnTo>
                    <a:pt x="10335" y="3081"/>
                  </a:lnTo>
                  <a:lnTo>
                    <a:pt x="10310" y="2868"/>
                  </a:lnTo>
                  <a:lnTo>
                    <a:pt x="10230" y="2711"/>
                  </a:lnTo>
                  <a:lnTo>
                    <a:pt x="10175" y="2629"/>
                  </a:lnTo>
                  <a:lnTo>
                    <a:pt x="10070" y="2572"/>
                  </a:lnTo>
                  <a:lnTo>
                    <a:pt x="10126" y="2440"/>
                  </a:lnTo>
                  <a:lnTo>
                    <a:pt x="10205" y="2333"/>
                  </a:lnTo>
                  <a:lnTo>
                    <a:pt x="10280" y="2202"/>
                  </a:lnTo>
                  <a:lnTo>
                    <a:pt x="10335" y="2071"/>
                  </a:lnTo>
                  <a:lnTo>
                    <a:pt x="10335" y="1915"/>
                  </a:lnTo>
                  <a:lnTo>
                    <a:pt x="10335" y="1775"/>
                  </a:lnTo>
                  <a:lnTo>
                    <a:pt x="10359" y="1569"/>
                  </a:lnTo>
                  <a:lnTo>
                    <a:pt x="10390" y="1429"/>
                  </a:lnTo>
                  <a:lnTo>
                    <a:pt x="10439" y="1405"/>
                  </a:lnTo>
                  <a:lnTo>
                    <a:pt x="10494" y="1405"/>
                  </a:lnTo>
                  <a:lnTo>
                    <a:pt x="10568" y="1463"/>
                  </a:lnTo>
                  <a:lnTo>
                    <a:pt x="10704" y="1569"/>
                  </a:lnTo>
                  <a:lnTo>
                    <a:pt x="10832" y="1667"/>
                  </a:lnTo>
                  <a:lnTo>
                    <a:pt x="10992" y="1643"/>
                  </a:lnTo>
                  <a:lnTo>
                    <a:pt x="11121" y="1643"/>
                  </a:lnTo>
                  <a:lnTo>
                    <a:pt x="11257" y="1643"/>
                  </a:lnTo>
                  <a:lnTo>
                    <a:pt x="11337" y="1667"/>
                  </a:lnTo>
                  <a:lnTo>
                    <a:pt x="11441" y="1725"/>
                  </a:lnTo>
                  <a:lnTo>
                    <a:pt x="11515" y="1775"/>
                  </a:lnTo>
                  <a:lnTo>
                    <a:pt x="11570" y="1857"/>
                  </a:lnTo>
                  <a:lnTo>
                    <a:pt x="11650" y="1939"/>
                  </a:lnTo>
                  <a:lnTo>
                    <a:pt x="11780" y="2045"/>
                  </a:lnTo>
                  <a:lnTo>
                    <a:pt x="11859" y="2071"/>
                  </a:lnTo>
                  <a:lnTo>
                    <a:pt x="11994" y="2119"/>
                  </a:lnTo>
                  <a:lnTo>
                    <a:pt x="12148" y="2013"/>
                  </a:lnTo>
                  <a:lnTo>
                    <a:pt x="12253" y="1857"/>
                  </a:lnTo>
                  <a:lnTo>
                    <a:pt x="12283" y="1643"/>
                  </a:lnTo>
                  <a:lnTo>
                    <a:pt x="12308" y="1381"/>
                  </a:lnTo>
                  <a:lnTo>
                    <a:pt x="12253" y="1117"/>
                  </a:lnTo>
                  <a:lnTo>
                    <a:pt x="12204" y="846"/>
                  </a:lnTo>
                  <a:lnTo>
                    <a:pt x="12124" y="608"/>
                  </a:lnTo>
                  <a:lnTo>
                    <a:pt x="12043" y="394"/>
                  </a:lnTo>
                  <a:lnTo>
                    <a:pt x="12173" y="214"/>
                  </a:lnTo>
                  <a:lnTo>
                    <a:pt x="12332" y="82"/>
                  </a:lnTo>
                  <a:lnTo>
                    <a:pt x="12493" y="24"/>
                  </a:lnTo>
                  <a:lnTo>
                    <a:pt x="12677" y="0"/>
                  </a:lnTo>
                  <a:lnTo>
                    <a:pt x="12861" y="24"/>
                  </a:lnTo>
                  <a:lnTo>
                    <a:pt x="13070" y="24"/>
                  </a:lnTo>
                  <a:lnTo>
                    <a:pt x="13280" y="50"/>
                  </a:lnTo>
                  <a:lnTo>
                    <a:pt x="13519" y="50"/>
                  </a:lnTo>
                  <a:lnTo>
                    <a:pt x="13648" y="24"/>
                  </a:lnTo>
                  <a:lnTo>
                    <a:pt x="13808" y="0"/>
                  </a:lnTo>
                  <a:lnTo>
                    <a:pt x="13937" y="0"/>
                  </a:lnTo>
                  <a:lnTo>
                    <a:pt x="13993" y="0"/>
                  </a:lnTo>
                  <a:close/>
                </a:path>
              </a:pathLst>
            </a:custGeom>
            <a:solidFill>
              <a:srgbClr val="FFFFFF"/>
            </a:solidFill>
            <a:ln w="6350" cap="flat" cmpd="sng">
              <a:solidFill>
                <a:srgbClr val="000000"/>
              </a:solidFill>
              <a:prstDash val="solid"/>
              <a:round/>
              <a:headEnd/>
              <a:tailEnd/>
            </a:ln>
          </p:spPr>
          <p:txBody>
            <a:bodyPr wrap="none" anchor="ctr">
              <a:spAutoFit/>
            </a:bodyPr>
            <a:lstStyle/>
            <a:p>
              <a:endParaRPr lang="en-US"/>
            </a:p>
          </p:txBody>
        </p:sp>
        <p:sp>
          <p:nvSpPr>
            <p:cNvPr id="20715" name="East_Timor"/>
            <p:cNvSpPr>
              <a:spLocks noChangeAspect="1"/>
            </p:cNvSpPr>
            <p:nvPr/>
          </p:nvSpPr>
          <p:spPr bwMode="auto">
            <a:xfrm>
              <a:off x="3019" y="1529"/>
              <a:ext cx="22" cy="11"/>
            </a:xfrm>
            <a:custGeom>
              <a:avLst/>
              <a:gdLst>
                <a:gd name="T0" fmla="*/ 0 w 22"/>
                <a:gd name="T1" fmla="*/ 7 h 11"/>
                <a:gd name="T2" fmla="*/ 0 w 22"/>
                <a:gd name="T3" fmla="*/ 8 h 11"/>
                <a:gd name="T4" fmla="*/ 1 w 22"/>
                <a:gd name="T5" fmla="*/ 8 h 11"/>
                <a:gd name="T6" fmla="*/ 1 w 22"/>
                <a:gd name="T7" fmla="*/ 9 h 11"/>
                <a:gd name="T8" fmla="*/ 2 w 22"/>
                <a:gd name="T9" fmla="*/ 9 h 11"/>
                <a:gd name="T10" fmla="*/ 2 w 22"/>
                <a:gd name="T11" fmla="*/ 10 h 11"/>
                <a:gd name="T12" fmla="*/ 3 w 22"/>
                <a:gd name="T13" fmla="*/ 10 h 11"/>
                <a:gd name="T14" fmla="*/ 4 w 22"/>
                <a:gd name="T15" fmla="*/ 11 h 11"/>
                <a:gd name="T16" fmla="*/ 5 w 22"/>
                <a:gd name="T17" fmla="*/ 10 h 11"/>
                <a:gd name="T18" fmla="*/ 6 w 22"/>
                <a:gd name="T19" fmla="*/ 9 h 11"/>
                <a:gd name="T20" fmla="*/ 8 w 22"/>
                <a:gd name="T21" fmla="*/ 9 h 11"/>
                <a:gd name="T22" fmla="*/ 10 w 22"/>
                <a:gd name="T23" fmla="*/ 8 h 11"/>
                <a:gd name="T24" fmla="*/ 12 w 22"/>
                <a:gd name="T25" fmla="*/ 7 h 11"/>
                <a:gd name="T26" fmla="*/ 15 w 22"/>
                <a:gd name="T27" fmla="*/ 6 h 11"/>
                <a:gd name="T28" fmla="*/ 17 w 22"/>
                <a:gd name="T29" fmla="*/ 5 h 11"/>
                <a:gd name="T30" fmla="*/ 19 w 22"/>
                <a:gd name="T31" fmla="*/ 4 h 11"/>
                <a:gd name="T32" fmla="*/ 21 w 22"/>
                <a:gd name="T33" fmla="*/ 3 h 11"/>
                <a:gd name="T34" fmla="*/ 22 w 22"/>
                <a:gd name="T35" fmla="*/ 1 h 11"/>
                <a:gd name="T36" fmla="*/ 21 w 22"/>
                <a:gd name="T37" fmla="*/ 0 h 11"/>
                <a:gd name="T38" fmla="*/ 20 w 22"/>
                <a:gd name="T39" fmla="*/ 1 h 11"/>
                <a:gd name="T40" fmla="*/ 18 w 22"/>
                <a:gd name="T41" fmla="*/ 1 h 11"/>
                <a:gd name="T42" fmla="*/ 16 w 22"/>
                <a:gd name="T43" fmla="*/ 2 h 11"/>
                <a:gd name="T44" fmla="*/ 15 w 22"/>
                <a:gd name="T45" fmla="*/ 2 h 11"/>
                <a:gd name="T46" fmla="*/ 13 w 22"/>
                <a:gd name="T47" fmla="*/ 2 h 11"/>
                <a:gd name="T48" fmla="*/ 12 w 22"/>
                <a:gd name="T49" fmla="*/ 2 h 11"/>
                <a:gd name="T50" fmla="*/ 10 w 22"/>
                <a:gd name="T51" fmla="*/ 2 h 11"/>
                <a:gd name="T52" fmla="*/ 9 w 22"/>
                <a:gd name="T53" fmla="*/ 2 h 11"/>
                <a:gd name="T54" fmla="*/ 7 w 22"/>
                <a:gd name="T55" fmla="*/ 2 h 11"/>
                <a:gd name="T56" fmla="*/ 6 w 22"/>
                <a:gd name="T57" fmla="*/ 3 h 11"/>
                <a:gd name="T58" fmla="*/ 4 w 22"/>
                <a:gd name="T59" fmla="*/ 3 h 11"/>
                <a:gd name="T60" fmla="*/ 3 w 22"/>
                <a:gd name="T61" fmla="*/ 3 h 11"/>
                <a:gd name="T62" fmla="*/ 2 w 22"/>
                <a:gd name="T63" fmla="*/ 4 h 11"/>
                <a:gd name="T64" fmla="*/ 2 w 22"/>
                <a:gd name="T65" fmla="*/ 5 h 11"/>
                <a:gd name="T66" fmla="*/ 1 w 22"/>
                <a:gd name="T67" fmla="*/ 6 h 11"/>
                <a:gd name="T68" fmla="*/ 0 w 22"/>
                <a:gd name="T69" fmla="*/ 7 h 11"/>
                <a:gd name="T70" fmla="*/ 0 w 22"/>
                <a:gd name="T71" fmla="*/ 7 h 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
                <a:gd name="T109" fmla="*/ 0 h 11"/>
                <a:gd name="T110" fmla="*/ 22 w 22"/>
                <a:gd name="T111" fmla="*/ 11 h 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 h="11">
                  <a:moveTo>
                    <a:pt x="0" y="7"/>
                  </a:moveTo>
                  <a:lnTo>
                    <a:pt x="0" y="8"/>
                  </a:lnTo>
                  <a:lnTo>
                    <a:pt x="1" y="8"/>
                  </a:lnTo>
                  <a:lnTo>
                    <a:pt x="1" y="9"/>
                  </a:lnTo>
                  <a:lnTo>
                    <a:pt x="2" y="9"/>
                  </a:lnTo>
                  <a:lnTo>
                    <a:pt x="2" y="10"/>
                  </a:lnTo>
                  <a:lnTo>
                    <a:pt x="3" y="10"/>
                  </a:lnTo>
                  <a:lnTo>
                    <a:pt x="4" y="11"/>
                  </a:lnTo>
                  <a:lnTo>
                    <a:pt x="5" y="10"/>
                  </a:lnTo>
                  <a:lnTo>
                    <a:pt x="6" y="9"/>
                  </a:lnTo>
                  <a:lnTo>
                    <a:pt x="8" y="9"/>
                  </a:lnTo>
                  <a:lnTo>
                    <a:pt x="10" y="8"/>
                  </a:lnTo>
                  <a:lnTo>
                    <a:pt x="12" y="7"/>
                  </a:lnTo>
                  <a:lnTo>
                    <a:pt x="15" y="6"/>
                  </a:lnTo>
                  <a:lnTo>
                    <a:pt x="17" y="5"/>
                  </a:lnTo>
                  <a:lnTo>
                    <a:pt x="19" y="4"/>
                  </a:lnTo>
                  <a:lnTo>
                    <a:pt x="21" y="3"/>
                  </a:lnTo>
                  <a:lnTo>
                    <a:pt x="22" y="1"/>
                  </a:lnTo>
                  <a:lnTo>
                    <a:pt x="21" y="0"/>
                  </a:lnTo>
                  <a:lnTo>
                    <a:pt x="20" y="1"/>
                  </a:lnTo>
                  <a:lnTo>
                    <a:pt x="18" y="1"/>
                  </a:lnTo>
                  <a:lnTo>
                    <a:pt x="16" y="2"/>
                  </a:lnTo>
                  <a:lnTo>
                    <a:pt x="15" y="2"/>
                  </a:lnTo>
                  <a:lnTo>
                    <a:pt x="13" y="2"/>
                  </a:lnTo>
                  <a:lnTo>
                    <a:pt x="12" y="2"/>
                  </a:lnTo>
                  <a:lnTo>
                    <a:pt x="10" y="2"/>
                  </a:lnTo>
                  <a:lnTo>
                    <a:pt x="9" y="2"/>
                  </a:lnTo>
                  <a:lnTo>
                    <a:pt x="7" y="2"/>
                  </a:lnTo>
                  <a:lnTo>
                    <a:pt x="6" y="3"/>
                  </a:lnTo>
                  <a:lnTo>
                    <a:pt x="4" y="3"/>
                  </a:lnTo>
                  <a:lnTo>
                    <a:pt x="3" y="3"/>
                  </a:lnTo>
                  <a:lnTo>
                    <a:pt x="2" y="4"/>
                  </a:lnTo>
                  <a:lnTo>
                    <a:pt x="2" y="5"/>
                  </a:lnTo>
                  <a:lnTo>
                    <a:pt x="1" y="6"/>
                  </a:lnTo>
                  <a:lnTo>
                    <a:pt x="0"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nvGrpSpPr>
            <p:cNvPr id="20716" name="Indonesia"/>
            <p:cNvGrpSpPr>
              <a:grpSpLocks noChangeAspect="1"/>
            </p:cNvGrpSpPr>
            <p:nvPr/>
          </p:nvGrpSpPr>
          <p:grpSpPr bwMode="auto">
            <a:xfrm>
              <a:off x="2746" y="1399"/>
              <a:ext cx="426" cy="154"/>
              <a:chOff x="2746" y="1399"/>
              <a:chExt cx="426" cy="154"/>
            </a:xfrm>
          </p:grpSpPr>
          <p:sp>
            <p:nvSpPr>
              <p:cNvPr id="21008" name="D415"/>
              <p:cNvSpPr>
                <a:spLocks noChangeAspect="1"/>
              </p:cNvSpPr>
              <p:nvPr/>
            </p:nvSpPr>
            <p:spPr bwMode="auto">
              <a:xfrm>
                <a:off x="2809" y="1436"/>
                <a:ext cx="4" cy="3"/>
              </a:xfrm>
              <a:custGeom>
                <a:avLst/>
                <a:gdLst>
                  <a:gd name="T0" fmla="*/ 1 w 4"/>
                  <a:gd name="T1" fmla="*/ 1 h 3"/>
                  <a:gd name="T2" fmla="*/ 2 w 4"/>
                  <a:gd name="T3" fmla="*/ 2 h 3"/>
                  <a:gd name="T4" fmla="*/ 3 w 4"/>
                  <a:gd name="T5" fmla="*/ 2 h 3"/>
                  <a:gd name="T6" fmla="*/ 4 w 4"/>
                  <a:gd name="T7" fmla="*/ 3 h 3"/>
                  <a:gd name="T8" fmla="*/ 4 w 4"/>
                  <a:gd name="T9" fmla="*/ 2 h 3"/>
                  <a:gd name="T10" fmla="*/ 4 w 4"/>
                  <a:gd name="T11" fmla="*/ 1 h 3"/>
                  <a:gd name="T12" fmla="*/ 3 w 4"/>
                  <a:gd name="T13" fmla="*/ 1 h 3"/>
                  <a:gd name="T14" fmla="*/ 2 w 4"/>
                  <a:gd name="T15" fmla="*/ 1 h 3"/>
                  <a:gd name="T16" fmla="*/ 1 w 4"/>
                  <a:gd name="T17" fmla="*/ 0 h 3"/>
                  <a:gd name="T18" fmla="*/ 0 w 4"/>
                  <a:gd name="T19" fmla="*/ 0 h 3"/>
                  <a:gd name="T20" fmla="*/ 1 w 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3"/>
                  <a:gd name="T35" fmla="*/ 4 w 4"/>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3">
                    <a:moveTo>
                      <a:pt x="1" y="1"/>
                    </a:moveTo>
                    <a:lnTo>
                      <a:pt x="2" y="2"/>
                    </a:lnTo>
                    <a:lnTo>
                      <a:pt x="3" y="2"/>
                    </a:lnTo>
                    <a:lnTo>
                      <a:pt x="4" y="3"/>
                    </a:lnTo>
                    <a:lnTo>
                      <a:pt x="4" y="2"/>
                    </a:lnTo>
                    <a:lnTo>
                      <a:pt x="4" y="1"/>
                    </a:lnTo>
                    <a:lnTo>
                      <a:pt x="3" y="1"/>
                    </a:lnTo>
                    <a:lnTo>
                      <a:pt x="2" y="1"/>
                    </a:lnTo>
                    <a:lnTo>
                      <a:pt x="1" y="0"/>
                    </a:lnTo>
                    <a:lnTo>
                      <a:pt x="0"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1009" name="Group 789"/>
              <p:cNvGrpSpPr>
                <a:grpSpLocks noChangeAspect="1"/>
              </p:cNvGrpSpPr>
              <p:nvPr/>
            </p:nvGrpSpPr>
            <p:grpSpPr bwMode="auto">
              <a:xfrm>
                <a:off x="2746" y="1399"/>
                <a:ext cx="426" cy="154"/>
                <a:chOff x="2746" y="1399"/>
                <a:chExt cx="426" cy="154"/>
              </a:xfrm>
            </p:grpSpPr>
            <p:grpSp>
              <p:nvGrpSpPr>
                <p:cNvPr id="21013" name="Group 790"/>
                <p:cNvGrpSpPr>
                  <a:grpSpLocks noChangeAspect="1"/>
                </p:cNvGrpSpPr>
                <p:nvPr/>
              </p:nvGrpSpPr>
              <p:grpSpPr bwMode="auto">
                <a:xfrm>
                  <a:off x="2804" y="1432"/>
                  <a:ext cx="327" cy="99"/>
                  <a:chOff x="2804" y="1432"/>
                  <a:chExt cx="327" cy="99"/>
                </a:xfrm>
              </p:grpSpPr>
              <p:sp>
                <p:nvSpPr>
                  <p:cNvPr id="21056" name="D414"/>
                  <p:cNvSpPr>
                    <a:spLocks noChangeAspect="1"/>
                  </p:cNvSpPr>
                  <p:nvPr/>
                </p:nvSpPr>
                <p:spPr bwMode="auto">
                  <a:xfrm>
                    <a:off x="2804" y="1432"/>
                    <a:ext cx="3" cy="3"/>
                  </a:xfrm>
                  <a:custGeom>
                    <a:avLst/>
                    <a:gdLst>
                      <a:gd name="T0" fmla="*/ 2 w 3"/>
                      <a:gd name="T1" fmla="*/ 3 h 3"/>
                      <a:gd name="T2" fmla="*/ 3 w 3"/>
                      <a:gd name="T3" fmla="*/ 3 h 3"/>
                      <a:gd name="T4" fmla="*/ 3 w 3"/>
                      <a:gd name="T5" fmla="*/ 2 h 3"/>
                      <a:gd name="T6" fmla="*/ 3 w 3"/>
                      <a:gd name="T7" fmla="*/ 1 h 3"/>
                      <a:gd name="T8" fmla="*/ 2 w 3"/>
                      <a:gd name="T9" fmla="*/ 0 h 3"/>
                      <a:gd name="T10" fmla="*/ 1 w 3"/>
                      <a:gd name="T11" fmla="*/ 0 h 3"/>
                      <a:gd name="T12" fmla="*/ 0 w 3"/>
                      <a:gd name="T13" fmla="*/ 1 h 3"/>
                      <a:gd name="T14" fmla="*/ 0 w 3"/>
                      <a:gd name="T15" fmla="*/ 2 h 3"/>
                      <a:gd name="T16" fmla="*/ 1 w 3"/>
                      <a:gd name="T17" fmla="*/ 3 h 3"/>
                      <a:gd name="T18" fmla="*/ 2 w 3"/>
                      <a:gd name="T19" fmla="*/ 3 h 3"/>
                      <a:gd name="T20" fmla="*/ 2 w 3"/>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2" y="3"/>
                        </a:moveTo>
                        <a:lnTo>
                          <a:pt x="3" y="3"/>
                        </a:lnTo>
                        <a:lnTo>
                          <a:pt x="3" y="2"/>
                        </a:lnTo>
                        <a:lnTo>
                          <a:pt x="3" y="1"/>
                        </a:lnTo>
                        <a:lnTo>
                          <a:pt x="2" y="0"/>
                        </a:lnTo>
                        <a:lnTo>
                          <a:pt x="1" y="0"/>
                        </a:lnTo>
                        <a:lnTo>
                          <a:pt x="0" y="1"/>
                        </a:lnTo>
                        <a:lnTo>
                          <a:pt x="0" y="2"/>
                        </a:lnTo>
                        <a:lnTo>
                          <a:pt x="1" y="3"/>
                        </a:lnTo>
                        <a:lnTo>
                          <a:pt x="2"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7" name="D417"/>
                  <p:cNvSpPr>
                    <a:spLocks noChangeAspect="1"/>
                  </p:cNvSpPr>
                  <p:nvPr/>
                </p:nvSpPr>
                <p:spPr bwMode="auto">
                  <a:xfrm>
                    <a:off x="2830" y="1440"/>
                    <a:ext cx="3" cy="4"/>
                  </a:xfrm>
                  <a:custGeom>
                    <a:avLst/>
                    <a:gdLst>
                      <a:gd name="T0" fmla="*/ 2 w 3"/>
                      <a:gd name="T1" fmla="*/ 1 h 4"/>
                      <a:gd name="T2" fmla="*/ 1 w 3"/>
                      <a:gd name="T3" fmla="*/ 0 h 4"/>
                      <a:gd name="T4" fmla="*/ 0 w 3"/>
                      <a:gd name="T5" fmla="*/ 0 h 4"/>
                      <a:gd name="T6" fmla="*/ 0 w 3"/>
                      <a:gd name="T7" fmla="*/ 1 h 4"/>
                      <a:gd name="T8" fmla="*/ 1 w 3"/>
                      <a:gd name="T9" fmla="*/ 2 h 4"/>
                      <a:gd name="T10" fmla="*/ 2 w 3"/>
                      <a:gd name="T11" fmla="*/ 2 h 4"/>
                      <a:gd name="T12" fmla="*/ 2 w 3"/>
                      <a:gd name="T13" fmla="*/ 4 h 4"/>
                      <a:gd name="T14" fmla="*/ 3 w 3"/>
                      <a:gd name="T15" fmla="*/ 3 h 4"/>
                      <a:gd name="T16" fmla="*/ 3 w 3"/>
                      <a:gd name="T17" fmla="*/ 2 h 4"/>
                      <a:gd name="T18" fmla="*/ 3 w 3"/>
                      <a:gd name="T19" fmla="*/ 1 h 4"/>
                      <a:gd name="T20" fmla="*/ 2 w 3"/>
                      <a:gd name="T21" fmla="*/ 1 h 4"/>
                      <a:gd name="T22" fmla="*/ 2 w 3"/>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2" y="1"/>
                        </a:moveTo>
                        <a:lnTo>
                          <a:pt x="1" y="0"/>
                        </a:lnTo>
                        <a:lnTo>
                          <a:pt x="0" y="0"/>
                        </a:lnTo>
                        <a:lnTo>
                          <a:pt x="0" y="1"/>
                        </a:lnTo>
                        <a:lnTo>
                          <a:pt x="1" y="2"/>
                        </a:lnTo>
                        <a:lnTo>
                          <a:pt x="2" y="2"/>
                        </a:lnTo>
                        <a:lnTo>
                          <a:pt x="2" y="4"/>
                        </a:lnTo>
                        <a:lnTo>
                          <a:pt x="3" y="3"/>
                        </a:lnTo>
                        <a:lnTo>
                          <a:pt x="3" y="2"/>
                        </a:lnTo>
                        <a:lnTo>
                          <a:pt x="3" y="1"/>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8" name="D423"/>
                  <p:cNvSpPr>
                    <a:spLocks noChangeAspect="1"/>
                  </p:cNvSpPr>
                  <p:nvPr/>
                </p:nvSpPr>
                <p:spPr bwMode="auto">
                  <a:xfrm>
                    <a:off x="2939" y="1482"/>
                    <a:ext cx="2" cy="7"/>
                  </a:xfrm>
                  <a:custGeom>
                    <a:avLst/>
                    <a:gdLst>
                      <a:gd name="T0" fmla="*/ 1 w 2"/>
                      <a:gd name="T1" fmla="*/ 0 h 7"/>
                      <a:gd name="T2" fmla="*/ 0 w 2"/>
                      <a:gd name="T3" fmla="*/ 0 h 7"/>
                      <a:gd name="T4" fmla="*/ 0 w 2"/>
                      <a:gd name="T5" fmla="*/ 1 h 7"/>
                      <a:gd name="T6" fmla="*/ 0 w 2"/>
                      <a:gd name="T7" fmla="*/ 2 h 7"/>
                      <a:gd name="T8" fmla="*/ 0 w 2"/>
                      <a:gd name="T9" fmla="*/ 3 h 7"/>
                      <a:gd name="T10" fmla="*/ 0 w 2"/>
                      <a:gd name="T11" fmla="*/ 5 h 7"/>
                      <a:gd name="T12" fmla="*/ 0 w 2"/>
                      <a:gd name="T13" fmla="*/ 6 h 7"/>
                      <a:gd name="T14" fmla="*/ 0 w 2"/>
                      <a:gd name="T15" fmla="*/ 7 h 7"/>
                      <a:gd name="T16" fmla="*/ 1 w 2"/>
                      <a:gd name="T17" fmla="*/ 7 h 7"/>
                      <a:gd name="T18" fmla="*/ 2 w 2"/>
                      <a:gd name="T19" fmla="*/ 6 h 7"/>
                      <a:gd name="T20" fmla="*/ 2 w 2"/>
                      <a:gd name="T21" fmla="*/ 5 h 7"/>
                      <a:gd name="T22" fmla="*/ 2 w 2"/>
                      <a:gd name="T23" fmla="*/ 4 h 7"/>
                      <a:gd name="T24" fmla="*/ 2 w 2"/>
                      <a:gd name="T25" fmla="*/ 3 h 7"/>
                      <a:gd name="T26" fmla="*/ 2 w 2"/>
                      <a:gd name="T27" fmla="*/ 2 h 7"/>
                      <a:gd name="T28" fmla="*/ 1 w 2"/>
                      <a:gd name="T29" fmla="*/ 1 h 7"/>
                      <a:gd name="T30" fmla="*/ 1 w 2"/>
                      <a:gd name="T31" fmla="*/ 0 h 7"/>
                      <a:gd name="T32" fmla="*/ 1 w 2"/>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7"/>
                      <a:gd name="T53" fmla="*/ 2 w 2"/>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7">
                        <a:moveTo>
                          <a:pt x="1" y="0"/>
                        </a:moveTo>
                        <a:lnTo>
                          <a:pt x="0" y="0"/>
                        </a:lnTo>
                        <a:lnTo>
                          <a:pt x="0" y="1"/>
                        </a:lnTo>
                        <a:lnTo>
                          <a:pt x="0" y="2"/>
                        </a:lnTo>
                        <a:lnTo>
                          <a:pt x="0" y="3"/>
                        </a:lnTo>
                        <a:lnTo>
                          <a:pt x="0" y="5"/>
                        </a:lnTo>
                        <a:lnTo>
                          <a:pt x="0" y="6"/>
                        </a:lnTo>
                        <a:lnTo>
                          <a:pt x="0" y="7"/>
                        </a:lnTo>
                        <a:lnTo>
                          <a:pt x="1" y="7"/>
                        </a:lnTo>
                        <a:lnTo>
                          <a:pt x="2" y="6"/>
                        </a:lnTo>
                        <a:lnTo>
                          <a:pt x="2" y="5"/>
                        </a:lnTo>
                        <a:lnTo>
                          <a:pt x="2" y="4"/>
                        </a:lnTo>
                        <a:lnTo>
                          <a:pt x="2" y="3"/>
                        </a:lnTo>
                        <a:lnTo>
                          <a:pt x="2" y="2"/>
                        </a:lnTo>
                        <a:lnTo>
                          <a:pt x="1" y="1"/>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9" name="D426"/>
                  <p:cNvSpPr>
                    <a:spLocks noChangeAspect="1"/>
                  </p:cNvSpPr>
                  <p:nvPr/>
                </p:nvSpPr>
                <p:spPr bwMode="auto">
                  <a:xfrm>
                    <a:off x="3119" y="1466"/>
                    <a:ext cx="12" cy="3"/>
                  </a:xfrm>
                  <a:custGeom>
                    <a:avLst/>
                    <a:gdLst>
                      <a:gd name="T0" fmla="*/ 0 w 12"/>
                      <a:gd name="T1" fmla="*/ 1 h 3"/>
                      <a:gd name="T2" fmla="*/ 1 w 12"/>
                      <a:gd name="T3" fmla="*/ 1 h 3"/>
                      <a:gd name="T4" fmla="*/ 3 w 12"/>
                      <a:gd name="T5" fmla="*/ 2 h 3"/>
                      <a:gd name="T6" fmla="*/ 4 w 12"/>
                      <a:gd name="T7" fmla="*/ 2 h 3"/>
                      <a:gd name="T8" fmla="*/ 6 w 12"/>
                      <a:gd name="T9" fmla="*/ 3 h 3"/>
                      <a:gd name="T10" fmla="*/ 8 w 12"/>
                      <a:gd name="T11" fmla="*/ 3 h 3"/>
                      <a:gd name="T12" fmla="*/ 10 w 12"/>
                      <a:gd name="T13" fmla="*/ 3 h 3"/>
                      <a:gd name="T14" fmla="*/ 12 w 12"/>
                      <a:gd name="T15" fmla="*/ 3 h 3"/>
                      <a:gd name="T16" fmla="*/ 11 w 12"/>
                      <a:gd name="T17" fmla="*/ 2 h 3"/>
                      <a:gd name="T18" fmla="*/ 8 w 12"/>
                      <a:gd name="T19" fmla="*/ 2 h 3"/>
                      <a:gd name="T20" fmla="*/ 7 w 12"/>
                      <a:gd name="T21" fmla="*/ 1 h 3"/>
                      <a:gd name="T22" fmla="*/ 6 w 12"/>
                      <a:gd name="T23" fmla="*/ 1 h 3"/>
                      <a:gd name="T24" fmla="*/ 4 w 12"/>
                      <a:gd name="T25" fmla="*/ 1 h 3"/>
                      <a:gd name="T26" fmla="*/ 3 w 12"/>
                      <a:gd name="T27" fmla="*/ 1 h 3"/>
                      <a:gd name="T28" fmla="*/ 1 w 12"/>
                      <a:gd name="T29" fmla="*/ 0 h 3"/>
                      <a:gd name="T30" fmla="*/ 0 w 12"/>
                      <a:gd name="T31" fmla="*/ 0 h 3"/>
                      <a:gd name="T32" fmla="*/ 0 w 12"/>
                      <a:gd name="T33" fmla="*/ 1 h 3"/>
                      <a:gd name="T34" fmla="*/ 0 w 12"/>
                      <a:gd name="T35" fmla="*/ 1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3"/>
                      <a:gd name="T56" fmla="*/ 12 w 1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3">
                        <a:moveTo>
                          <a:pt x="0" y="1"/>
                        </a:moveTo>
                        <a:lnTo>
                          <a:pt x="1" y="1"/>
                        </a:lnTo>
                        <a:lnTo>
                          <a:pt x="3" y="2"/>
                        </a:lnTo>
                        <a:lnTo>
                          <a:pt x="4" y="2"/>
                        </a:lnTo>
                        <a:lnTo>
                          <a:pt x="6" y="3"/>
                        </a:lnTo>
                        <a:lnTo>
                          <a:pt x="8" y="3"/>
                        </a:lnTo>
                        <a:lnTo>
                          <a:pt x="10" y="3"/>
                        </a:lnTo>
                        <a:lnTo>
                          <a:pt x="12" y="3"/>
                        </a:lnTo>
                        <a:lnTo>
                          <a:pt x="11" y="2"/>
                        </a:lnTo>
                        <a:lnTo>
                          <a:pt x="8" y="2"/>
                        </a:lnTo>
                        <a:lnTo>
                          <a:pt x="7" y="1"/>
                        </a:lnTo>
                        <a:lnTo>
                          <a:pt x="6" y="1"/>
                        </a:lnTo>
                        <a:lnTo>
                          <a:pt x="4" y="1"/>
                        </a:lnTo>
                        <a:lnTo>
                          <a:pt x="3"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0" name="D427"/>
                  <p:cNvSpPr>
                    <a:spLocks noChangeAspect="1"/>
                  </p:cNvSpPr>
                  <p:nvPr/>
                </p:nvSpPr>
                <p:spPr bwMode="auto">
                  <a:xfrm>
                    <a:off x="3070" y="1452"/>
                    <a:ext cx="9" cy="4"/>
                  </a:xfrm>
                  <a:custGeom>
                    <a:avLst/>
                    <a:gdLst>
                      <a:gd name="T0" fmla="*/ 0 w 9"/>
                      <a:gd name="T1" fmla="*/ 1 h 4"/>
                      <a:gd name="T2" fmla="*/ 0 w 9"/>
                      <a:gd name="T3" fmla="*/ 2 h 4"/>
                      <a:gd name="T4" fmla="*/ 1 w 9"/>
                      <a:gd name="T5" fmla="*/ 2 h 4"/>
                      <a:gd name="T6" fmla="*/ 2 w 9"/>
                      <a:gd name="T7" fmla="*/ 2 h 4"/>
                      <a:gd name="T8" fmla="*/ 4 w 9"/>
                      <a:gd name="T9" fmla="*/ 3 h 4"/>
                      <a:gd name="T10" fmla="*/ 5 w 9"/>
                      <a:gd name="T11" fmla="*/ 4 h 4"/>
                      <a:gd name="T12" fmla="*/ 6 w 9"/>
                      <a:gd name="T13" fmla="*/ 3 h 4"/>
                      <a:gd name="T14" fmla="*/ 8 w 9"/>
                      <a:gd name="T15" fmla="*/ 3 h 4"/>
                      <a:gd name="T16" fmla="*/ 9 w 9"/>
                      <a:gd name="T17" fmla="*/ 3 h 4"/>
                      <a:gd name="T18" fmla="*/ 4 w 9"/>
                      <a:gd name="T19" fmla="*/ 0 h 4"/>
                      <a:gd name="T20" fmla="*/ 2 w 9"/>
                      <a:gd name="T21" fmla="*/ 0 h 4"/>
                      <a:gd name="T22" fmla="*/ 1 w 9"/>
                      <a:gd name="T23" fmla="*/ 1 h 4"/>
                      <a:gd name="T24" fmla="*/ 0 w 9"/>
                      <a:gd name="T25" fmla="*/ 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4"/>
                      <a:gd name="T41" fmla="*/ 9 w 9"/>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4">
                        <a:moveTo>
                          <a:pt x="0" y="1"/>
                        </a:moveTo>
                        <a:lnTo>
                          <a:pt x="0" y="2"/>
                        </a:lnTo>
                        <a:lnTo>
                          <a:pt x="1" y="2"/>
                        </a:lnTo>
                        <a:lnTo>
                          <a:pt x="2" y="2"/>
                        </a:lnTo>
                        <a:lnTo>
                          <a:pt x="4" y="3"/>
                        </a:lnTo>
                        <a:lnTo>
                          <a:pt x="5" y="4"/>
                        </a:lnTo>
                        <a:lnTo>
                          <a:pt x="6" y="3"/>
                        </a:lnTo>
                        <a:lnTo>
                          <a:pt x="8" y="3"/>
                        </a:lnTo>
                        <a:lnTo>
                          <a:pt x="9" y="3"/>
                        </a:lnTo>
                        <a:lnTo>
                          <a:pt x="4" y="0"/>
                        </a:lnTo>
                        <a:lnTo>
                          <a:pt x="2"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1" name="D432"/>
                  <p:cNvSpPr>
                    <a:spLocks noChangeAspect="1"/>
                  </p:cNvSpPr>
                  <p:nvPr/>
                </p:nvSpPr>
                <p:spPr bwMode="auto">
                  <a:xfrm>
                    <a:off x="3107" y="1502"/>
                    <a:ext cx="4" cy="9"/>
                  </a:xfrm>
                  <a:custGeom>
                    <a:avLst/>
                    <a:gdLst>
                      <a:gd name="T0" fmla="*/ 1 w 4"/>
                      <a:gd name="T1" fmla="*/ 4 h 9"/>
                      <a:gd name="T2" fmla="*/ 1 w 4"/>
                      <a:gd name="T3" fmla="*/ 5 h 9"/>
                      <a:gd name="T4" fmla="*/ 0 w 4"/>
                      <a:gd name="T5" fmla="*/ 6 h 9"/>
                      <a:gd name="T6" fmla="*/ 1 w 4"/>
                      <a:gd name="T7" fmla="*/ 7 h 9"/>
                      <a:gd name="T8" fmla="*/ 2 w 4"/>
                      <a:gd name="T9" fmla="*/ 8 h 9"/>
                      <a:gd name="T10" fmla="*/ 3 w 4"/>
                      <a:gd name="T11" fmla="*/ 9 h 9"/>
                      <a:gd name="T12" fmla="*/ 4 w 4"/>
                      <a:gd name="T13" fmla="*/ 9 h 9"/>
                      <a:gd name="T14" fmla="*/ 4 w 4"/>
                      <a:gd name="T15" fmla="*/ 8 h 9"/>
                      <a:gd name="T16" fmla="*/ 4 w 4"/>
                      <a:gd name="T17" fmla="*/ 6 h 9"/>
                      <a:gd name="T18" fmla="*/ 4 w 4"/>
                      <a:gd name="T19" fmla="*/ 5 h 9"/>
                      <a:gd name="T20" fmla="*/ 4 w 4"/>
                      <a:gd name="T21" fmla="*/ 4 h 9"/>
                      <a:gd name="T22" fmla="*/ 4 w 4"/>
                      <a:gd name="T23" fmla="*/ 3 h 9"/>
                      <a:gd name="T24" fmla="*/ 4 w 4"/>
                      <a:gd name="T25" fmla="*/ 2 h 9"/>
                      <a:gd name="T26" fmla="*/ 3 w 4"/>
                      <a:gd name="T27" fmla="*/ 1 h 9"/>
                      <a:gd name="T28" fmla="*/ 2 w 4"/>
                      <a:gd name="T29" fmla="*/ 0 h 9"/>
                      <a:gd name="T30" fmla="*/ 1 w 4"/>
                      <a:gd name="T31" fmla="*/ 1 h 9"/>
                      <a:gd name="T32" fmla="*/ 0 w 4"/>
                      <a:gd name="T33" fmla="*/ 3 h 9"/>
                      <a:gd name="T34" fmla="*/ 1 w 4"/>
                      <a:gd name="T35" fmla="*/ 4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
                      <a:gd name="T55" fmla="*/ 0 h 9"/>
                      <a:gd name="T56" fmla="*/ 4 w 4"/>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 h="9">
                        <a:moveTo>
                          <a:pt x="1" y="4"/>
                        </a:moveTo>
                        <a:lnTo>
                          <a:pt x="1" y="5"/>
                        </a:lnTo>
                        <a:lnTo>
                          <a:pt x="0" y="6"/>
                        </a:lnTo>
                        <a:lnTo>
                          <a:pt x="1" y="7"/>
                        </a:lnTo>
                        <a:lnTo>
                          <a:pt x="2" y="8"/>
                        </a:lnTo>
                        <a:lnTo>
                          <a:pt x="3" y="9"/>
                        </a:lnTo>
                        <a:lnTo>
                          <a:pt x="4" y="9"/>
                        </a:lnTo>
                        <a:lnTo>
                          <a:pt x="4" y="8"/>
                        </a:lnTo>
                        <a:lnTo>
                          <a:pt x="4" y="6"/>
                        </a:lnTo>
                        <a:lnTo>
                          <a:pt x="4" y="5"/>
                        </a:lnTo>
                        <a:lnTo>
                          <a:pt x="4" y="4"/>
                        </a:lnTo>
                        <a:lnTo>
                          <a:pt x="4" y="3"/>
                        </a:lnTo>
                        <a:lnTo>
                          <a:pt x="4" y="2"/>
                        </a:lnTo>
                        <a:lnTo>
                          <a:pt x="3" y="1"/>
                        </a:lnTo>
                        <a:lnTo>
                          <a:pt x="2" y="0"/>
                        </a:lnTo>
                        <a:lnTo>
                          <a:pt x="1" y="1"/>
                        </a:lnTo>
                        <a:lnTo>
                          <a:pt x="0" y="3"/>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2" name="D442"/>
                  <p:cNvSpPr>
                    <a:spLocks noChangeAspect="1"/>
                  </p:cNvSpPr>
                  <p:nvPr/>
                </p:nvSpPr>
                <p:spPr bwMode="auto">
                  <a:xfrm>
                    <a:off x="3011" y="1528"/>
                    <a:ext cx="3" cy="3"/>
                  </a:xfrm>
                  <a:custGeom>
                    <a:avLst/>
                    <a:gdLst>
                      <a:gd name="T0" fmla="*/ 1 w 3"/>
                      <a:gd name="T1" fmla="*/ 2 h 3"/>
                      <a:gd name="T2" fmla="*/ 2 w 3"/>
                      <a:gd name="T3" fmla="*/ 3 h 3"/>
                      <a:gd name="T4" fmla="*/ 3 w 3"/>
                      <a:gd name="T5" fmla="*/ 1 h 3"/>
                      <a:gd name="T6" fmla="*/ 3 w 3"/>
                      <a:gd name="T7" fmla="*/ 0 h 3"/>
                      <a:gd name="T8" fmla="*/ 2 w 3"/>
                      <a:gd name="T9" fmla="*/ 0 h 3"/>
                      <a:gd name="T10" fmla="*/ 1 w 3"/>
                      <a:gd name="T11" fmla="*/ 1 h 3"/>
                      <a:gd name="T12" fmla="*/ 0 w 3"/>
                      <a:gd name="T13" fmla="*/ 1 h 3"/>
                      <a:gd name="T14" fmla="*/ 1 w 3"/>
                      <a:gd name="T15" fmla="*/ 2 h 3"/>
                      <a:gd name="T16" fmla="*/ 1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1" y="2"/>
                        </a:moveTo>
                        <a:lnTo>
                          <a:pt x="2" y="3"/>
                        </a:lnTo>
                        <a:lnTo>
                          <a:pt x="3" y="1"/>
                        </a:lnTo>
                        <a:lnTo>
                          <a:pt x="3" y="0"/>
                        </a:lnTo>
                        <a:lnTo>
                          <a:pt x="2" y="0"/>
                        </a:lnTo>
                        <a:lnTo>
                          <a:pt x="1" y="1"/>
                        </a:lnTo>
                        <a:lnTo>
                          <a:pt x="0" y="1"/>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3" name="D452"/>
                  <p:cNvSpPr>
                    <a:spLocks noChangeAspect="1"/>
                  </p:cNvSpPr>
                  <p:nvPr/>
                </p:nvSpPr>
                <p:spPr bwMode="auto">
                  <a:xfrm>
                    <a:off x="2992" y="1499"/>
                    <a:ext cx="2" cy="3"/>
                  </a:xfrm>
                  <a:custGeom>
                    <a:avLst/>
                    <a:gdLst>
                      <a:gd name="T0" fmla="*/ 0 w 2"/>
                      <a:gd name="T1" fmla="*/ 1 h 3"/>
                      <a:gd name="T2" fmla="*/ 0 w 2"/>
                      <a:gd name="T3" fmla="*/ 2 h 3"/>
                      <a:gd name="T4" fmla="*/ 1 w 2"/>
                      <a:gd name="T5" fmla="*/ 3 h 3"/>
                      <a:gd name="T6" fmla="*/ 2 w 2"/>
                      <a:gd name="T7" fmla="*/ 3 h 3"/>
                      <a:gd name="T8" fmla="*/ 2 w 2"/>
                      <a:gd name="T9" fmla="*/ 1 h 3"/>
                      <a:gd name="T10" fmla="*/ 1 w 2"/>
                      <a:gd name="T11" fmla="*/ 0 h 3"/>
                      <a:gd name="T12" fmla="*/ 0 w 2"/>
                      <a:gd name="T13" fmla="*/ 0 h 3"/>
                      <a:gd name="T14" fmla="*/ 0 w 2"/>
                      <a:gd name="T15" fmla="*/ 1 h 3"/>
                      <a:gd name="T16" fmla="*/ 0 w 2"/>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1"/>
                        </a:moveTo>
                        <a:lnTo>
                          <a:pt x="0" y="2"/>
                        </a:lnTo>
                        <a:lnTo>
                          <a:pt x="1" y="3"/>
                        </a:lnTo>
                        <a:lnTo>
                          <a:pt x="2" y="3"/>
                        </a:lnTo>
                        <a:lnTo>
                          <a:pt x="2"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4" name="D455"/>
                  <p:cNvSpPr>
                    <a:spLocks noChangeAspect="1"/>
                  </p:cNvSpPr>
                  <p:nvPr/>
                </p:nvSpPr>
                <p:spPr bwMode="auto">
                  <a:xfrm>
                    <a:off x="3002" y="1488"/>
                    <a:ext cx="3" cy="3"/>
                  </a:xfrm>
                  <a:custGeom>
                    <a:avLst/>
                    <a:gdLst>
                      <a:gd name="T0" fmla="*/ 0 w 3"/>
                      <a:gd name="T1" fmla="*/ 1 h 3"/>
                      <a:gd name="T2" fmla="*/ 1 w 3"/>
                      <a:gd name="T3" fmla="*/ 2 h 3"/>
                      <a:gd name="T4" fmla="*/ 1 w 3"/>
                      <a:gd name="T5" fmla="*/ 3 h 3"/>
                      <a:gd name="T6" fmla="*/ 2 w 3"/>
                      <a:gd name="T7" fmla="*/ 3 h 3"/>
                      <a:gd name="T8" fmla="*/ 3 w 3"/>
                      <a:gd name="T9" fmla="*/ 2 h 3"/>
                      <a:gd name="T10" fmla="*/ 2 w 3"/>
                      <a:gd name="T11" fmla="*/ 1 h 3"/>
                      <a:gd name="T12" fmla="*/ 1 w 3"/>
                      <a:gd name="T13" fmla="*/ 1 h 3"/>
                      <a:gd name="T14" fmla="*/ 1 w 3"/>
                      <a:gd name="T15" fmla="*/ 0 h 3"/>
                      <a:gd name="T16" fmla="*/ 1 w 3"/>
                      <a:gd name="T17" fmla="*/ 1 h 3"/>
                      <a:gd name="T18" fmla="*/ 0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1"/>
                        </a:moveTo>
                        <a:lnTo>
                          <a:pt x="1" y="2"/>
                        </a:lnTo>
                        <a:lnTo>
                          <a:pt x="1" y="3"/>
                        </a:lnTo>
                        <a:lnTo>
                          <a:pt x="2" y="3"/>
                        </a:lnTo>
                        <a:lnTo>
                          <a:pt x="3" y="2"/>
                        </a:lnTo>
                        <a:lnTo>
                          <a:pt x="2" y="1"/>
                        </a:lnTo>
                        <a:lnTo>
                          <a:pt x="1" y="1"/>
                        </a:lnTo>
                        <a:lnTo>
                          <a:pt x="1"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5" name="D456"/>
                  <p:cNvSpPr>
                    <a:spLocks noChangeAspect="1"/>
                  </p:cNvSpPr>
                  <p:nvPr/>
                </p:nvSpPr>
                <p:spPr bwMode="auto">
                  <a:xfrm>
                    <a:off x="3001" y="1462"/>
                    <a:ext cx="3" cy="4"/>
                  </a:xfrm>
                  <a:custGeom>
                    <a:avLst/>
                    <a:gdLst>
                      <a:gd name="T0" fmla="*/ 1 w 3"/>
                      <a:gd name="T1" fmla="*/ 1 h 4"/>
                      <a:gd name="T2" fmla="*/ 0 w 3"/>
                      <a:gd name="T3" fmla="*/ 2 h 4"/>
                      <a:gd name="T4" fmla="*/ 0 w 3"/>
                      <a:gd name="T5" fmla="*/ 4 h 4"/>
                      <a:gd name="T6" fmla="*/ 1 w 3"/>
                      <a:gd name="T7" fmla="*/ 4 h 4"/>
                      <a:gd name="T8" fmla="*/ 2 w 3"/>
                      <a:gd name="T9" fmla="*/ 3 h 4"/>
                      <a:gd name="T10" fmla="*/ 3 w 3"/>
                      <a:gd name="T11" fmla="*/ 2 h 4"/>
                      <a:gd name="T12" fmla="*/ 3 w 3"/>
                      <a:gd name="T13" fmla="*/ 1 h 4"/>
                      <a:gd name="T14" fmla="*/ 3 w 3"/>
                      <a:gd name="T15" fmla="*/ 0 h 4"/>
                      <a:gd name="T16" fmla="*/ 2 w 3"/>
                      <a:gd name="T17" fmla="*/ 0 h 4"/>
                      <a:gd name="T18" fmla="*/ 1 w 3"/>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1" y="1"/>
                        </a:moveTo>
                        <a:lnTo>
                          <a:pt x="0" y="2"/>
                        </a:lnTo>
                        <a:lnTo>
                          <a:pt x="0" y="4"/>
                        </a:lnTo>
                        <a:lnTo>
                          <a:pt x="1" y="4"/>
                        </a:lnTo>
                        <a:lnTo>
                          <a:pt x="2" y="3"/>
                        </a:lnTo>
                        <a:lnTo>
                          <a:pt x="3" y="2"/>
                        </a:lnTo>
                        <a:lnTo>
                          <a:pt x="3" y="1"/>
                        </a:lnTo>
                        <a:lnTo>
                          <a:pt x="3" y="0"/>
                        </a:lnTo>
                        <a:lnTo>
                          <a:pt x="2"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6" name="D458"/>
                  <p:cNvSpPr>
                    <a:spLocks noChangeAspect="1"/>
                  </p:cNvSpPr>
                  <p:nvPr/>
                </p:nvSpPr>
                <p:spPr bwMode="auto">
                  <a:xfrm>
                    <a:off x="3015" y="1467"/>
                    <a:ext cx="8" cy="3"/>
                  </a:xfrm>
                  <a:custGeom>
                    <a:avLst/>
                    <a:gdLst>
                      <a:gd name="T0" fmla="*/ 0 w 8"/>
                      <a:gd name="T1" fmla="*/ 1 h 3"/>
                      <a:gd name="T2" fmla="*/ 1 w 8"/>
                      <a:gd name="T3" fmla="*/ 2 h 3"/>
                      <a:gd name="T4" fmla="*/ 1 w 8"/>
                      <a:gd name="T5" fmla="*/ 3 h 3"/>
                      <a:gd name="T6" fmla="*/ 2 w 8"/>
                      <a:gd name="T7" fmla="*/ 3 h 3"/>
                      <a:gd name="T8" fmla="*/ 4 w 8"/>
                      <a:gd name="T9" fmla="*/ 2 h 3"/>
                      <a:gd name="T10" fmla="*/ 5 w 8"/>
                      <a:gd name="T11" fmla="*/ 2 h 3"/>
                      <a:gd name="T12" fmla="*/ 6 w 8"/>
                      <a:gd name="T13" fmla="*/ 2 h 3"/>
                      <a:gd name="T14" fmla="*/ 8 w 8"/>
                      <a:gd name="T15" fmla="*/ 2 h 3"/>
                      <a:gd name="T16" fmla="*/ 8 w 8"/>
                      <a:gd name="T17" fmla="*/ 1 h 3"/>
                      <a:gd name="T18" fmla="*/ 7 w 8"/>
                      <a:gd name="T19" fmla="*/ 1 h 3"/>
                      <a:gd name="T20" fmla="*/ 6 w 8"/>
                      <a:gd name="T21" fmla="*/ 1 h 3"/>
                      <a:gd name="T22" fmla="*/ 5 w 8"/>
                      <a:gd name="T23" fmla="*/ 1 h 3"/>
                      <a:gd name="T24" fmla="*/ 4 w 8"/>
                      <a:gd name="T25" fmla="*/ 0 h 3"/>
                      <a:gd name="T26" fmla="*/ 2 w 8"/>
                      <a:gd name="T27" fmla="*/ 0 h 3"/>
                      <a:gd name="T28" fmla="*/ 1 w 8"/>
                      <a:gd name="T29" fmla="*/ 0 h 3"/>
                      <a:gd name="T30" fmla="*/ 0 w 8"/>
                      <a:gd name="T31" fmla="*/ 0 h 3"/>
                      <a:gd name="T32" fmla="*/ 0 w 8"/>
                      <a:gd name="T33" fmla="*/ 1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3"/>
                      <a:gd name="T53" fmla="*/ 8 w 8"/>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3">
                        <a:moveTo>
                          <a:pt x="0" y="1"/>
                        </a:moveTo>
                        <a:lnTo>
                          <a:pt x="1" y="2"/>
                        </a:lnTo>
                        <a:lnTo>
                          <a:pt x="1" y="3"/>
                        </a:lnTo>
                        <a:lnTo>
                          <a:pt x="2" y="3"/>
                        </a:lnTo>
                        <a:lnTo>
                          <a:pt x="4" y="2"/>
                        </a:lnTo>
                        <a:lnTo>
                          <a:pt x="5" y="2"/>
                        </a:lnTo>
                        <a:lnTo>
                          <a:pt x="6" y="2"/>
                        </a:lnTo>
                        <a:lnTo>
                          <a:pt x="8" y="2"/>
                        </a:lnTo>
                        <a:lnTo>
                          <a:pt x="8" y="1"/>
                        </a:lnTo>
                        <a:lnTo>
                          <a:pt x="7" y="1"/>
                        </a:lnTo>
                        <a:lnTo>
                          <a:pt x="6" y="1"/>
                        </a:lnTo>
                        <a:lnTo>
                          <a:pt x="5" y="1"/>
                        </a:lnTo>
                        <a:lnTo>
                          <a:pt x="4" y="0"/>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67" name="D466"/>
                  <p:cNvSpPr>
                    <a:spLocks noChangeAspect="1"/>
                  </p:cNvSpPr>
                  <p:nvPr/>
                </p:nvSpPr>
                <p:spPr bwMode="auto">
                  <a:xfrm>
                    <a:off x="3043" y="1455"/>
                    <a:ext cx="4" cy="5"/>
                  </a:xfrm>
                  <a:custGeom>
                    <a:avLst/>
                    <a:gdLst>
                      <a:gd name="T0" fmla="*/ 0 w 4"/>
                      <a:gd name="T1" fmla="*/ 1 h 5"/>
                      <a:gd name="T2" fmla="*/ 0 w 4"/>
                      <a:gd name="T3" fmla="*/ 2 h 5"/>
                      <a:gd name="T4" fmla="*/ 1 w 4"/>
                      <a:gd name="T5" fmla="*/ 3 h 5"/>
                      <a:gd name="T6" fmla="*/ 1 w 4"/>
                      <a:gd name="T7" fmla="*/ 4 h 5"/>
                      <a:gd name="T8" fmla="*/ 2 w 4"/>
                      <a:gd name="T9" fmla="*/ 4 h 5"/>
                      <a:gd name="T10" fmla="*/ 4 w 4"/>
                      <a:gd name="T11" fmla="*/ 5 h 5"/>
                      <a:gd name="T12" fmla="*/ 4 w 4"/>
                      <a:gd name="T13" fmla="*/ 4 h 5"/>
                      <a:gd name="T14" fmla="*/ 3 w 4"/>
                      <a:gd name="T15" fmla="*/ 3 h 5"/>
                      <a:gd name="T16" fmla="*/ 2 w 4"/>
                      <a:gd name="T17" fmla="*/ 2 h 5"/>
                      <a:gd name="T18" fmla="*/ 2 w 4"/>
                      <a:gd name="T19" fmla="*/ 1 h 5"/>
                      <a:gd name="T20" fmla="*/ 1 w 4"/>
                      <a:gd name="T21" fmla="*/ 0 h 5"/>
                      <a:gd name="T22" fmla="*/ 0 w 4"/>
                      <a:gd name="T23" fmla="*/ 0 h 5"/>
                      <a:gd name="T24" fmla="*/ 0 w 4"/>
                      <a:gd name="T25" fmla="*/ 1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5"/>
                      <a:gd name="T41" fmla="*/ 4 w 4"/>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5">
                        <a:moveTo>
                          <a:pt x="0" y="1"/>
                        </a:moveTo>
                        <a:lnTo>
                          <a:pt x="0" y="2"/>
                        </a:lnTo>
                        <a:lnTo>
                          <a:pt x="1" y="3"/>
                        </a:lnTo>
                        <a:lnTo>
                          <a:pt x="1" y="4"/>
                        </a:lnTo>
                        <a:lnTo>
                          <a:pt x="2" y="4"/>
                        </a:lnTo>
                        <a:lnTo>
                          <a:pt x="4" y="5"/>
                        </a:lnTo>
                        <a:lnTo>
                          <a:pt x="4" y="4"/>
                        </a:lnTo>
                        <a:lnTo>
                          <a:pt x="3" y="3"/>
                        </a:lnTo>
                        <a:lnTo>
                          <a:pt x="2" y="2"/>
                        </a:lnTo>
                        <a:lnTo>
                          <a:pt x="2"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1014" name="Group 803"/>
                <p:cNvGrpSpPr>
                  <a:grpSpLocks noChangeAspect="1"/>
                </p:cNvGrpSpPr>
                <p:nvPr/>
              </p:nvGrpSpPr>
              <p:grpSpPr bwMode="auto">
                <a:xfrm>
                  <a:off x="2746" y="1399"/>
                  <a:ext cx="426" cy="154"/>
                  <a:chOff x="2746" y="1399"/>
                  <a:chExt cx="426" cy="154"/>
                </a:xfrm>
              </p:grpSpPr>
              <p:sp>
                <p:nvSpPr>
                  <p:cNvPr id="21017" name="West_Timor"/>
                  <p:cNvSpPr>
                    <a:spLocks noChangeAspect="1"/>
                  </p:cNvSpPr>
                  <p:nvPr/>
                </p:nvSpPr>
                <p:spPr bwMode="auto">
                  <a:xfrm>
                    <a:off x="3007" y="1536"/>
                    <a:ext cx="15" cy="12"/>
                  </a:xfrm>
                  <a:custGeom>
                    <a:avLst/>
                    <a:gdLst>
                      <a:gd name="T0" fmla="*/ 14 w 15"/>
                      <a:gd name="T1" fmla="*/ 3 h 12"/>
                      <a:gd name="T2" fmla="*/ 14 w 15"/>
                      <a:gd name="T3" fmla="*/ 2 h 12"/>
                      <a:gd name="T4" fmla="*/ 13 w 15"/>
                      <a:gd name="T5" fmla="*/ 2 h 12"/>
                      <a:gd name="T6" fmla="*/ 13 w 15"/>
                      <a:gd name="T7" fmla="*/ 1 h 12"/>
                      <a:gd name="T8" fmla="*/ 12 w 15"/>
                      <a:gd name="T9" fmla="*/ 1 h 12"/>
                      <a:gd name="T10" fmla="*/ 12 w 15"/>
                      <a:gd name="T11" fmla="*/ 0 h 12"/>
                      <a:gd name="T12" fmla="*/ 11 w 15"/>
                      <a:gd name="T13" fmla="*/ 0 h 12"/>
                      <a:gd name="T14" fmla="*/ 10 w 15"/>
                      <a:gd name="T15" fmla="*/ 0 h 12"/>
                      <a:gd name="T16" fmla="*/ 9 w 15"/>
                      <a:gd name="T17" fmla="*/ 0 h 12"/>
                      <a:gd name="T18" fmla="*/ 9 w 15"/>
                      <a:gd name="T19" fmla="*/ 1 h 12"/>
                      <a:gd name="T20" fmla="*/ 7 w 15"/>
                      <a:gd name="T21" fmla="*/ 1 h 12"/>
                      <a:gd name="T22" fmla="*/ 7 w 15"/>
                      <a:gd name="T23" fmla="*/ 2 h 12"/>
                      <a:gd name="T24" fmla="*/ 6 w 15"/>
                      <a:gd name="T25" fmla="*/ 2 h 12"/>
                      <a:gd name="T26" fmla="*/ 5 w 15"/>
                      <a:gd name="T27" fmla="*/ 3 h 12"/>
                      <a:gd name="T28" fmla="*/ 4 w 15"/>
                      <a:gd name="T29" fmla="*/ 3 h 12"/>
                      <a:gd name="T30" fmla="*/ 3 w 15"/>
                      <a:gd name="T31" fmla="*/ 4 h 12"/>
                      <a:gd name="T32" fmla="*/ 2 w 15"/>
                      <a:gd name="T33" fmla="*/ 5 h 12"/>
                      <a:gd name="T34" fmla="*/ 2 w 15"/>
                      <a:gd name="T35" fmla="*/ 6 h 12"/>
                      <a:gd name="T36" fmla="*/ 1 w 15"/>
                      <a:gd name="T37" fmla="*/ 8 h 12"/>
                      <a:gd name="T38" fmla="*/ 2 w 15"/>
                      <a:gd name="T39" fmla="*/ 9 h 12"/>
                      <a:gd name="T40" fmla="*/ 2 w 15"/>
                      <a:gd name="T41" fmla="*/ 10 h 12"/>
                      <a:gd name="T42" fmla="*/ 0 w 15"/>
                      <a:gd name="T43" fmla="*/ 11 h 12"/>
                      <a:gd name="T44" fmla="*/ 1 w 15"/>
                      <a:gd name="T45" fmla="*/ 12 h 12"/>
                      <a:gd name="T46" fmla="*/ 3 w 15"/>
                      <a:gd name="T47" fmla="*/ 12 h 12"/>
                      <a:gd name="T48" fmla="*/ 4 w 15"/>
                      <a:gd name="T49" fmla="*/ 12 h 12"/>
                      <a:gd name="T50" fmla="*/ 6 w 15"/>
                      <a:gd name="T51" fmla="*/ 11 h 12"/>
                      <a:gd name="T52" fmla="*/ 7 w 15"/>
                      <a:gd name="T53" fmla="*/ 10 h 12"/>
                      <a:gd name="T54" fmla="*/ 9 w 15"/>
                      <a:gd name="T55" fmla="*/ 10 h 12"/>
                      <a:gd name="T56" fmla="*/ 10 w 15"/>
                      <a:gd name="T57" fmla="*/ 10 h 12"/>
                      <a:gd name="T58" fmla="*/ 11 w 15"/>
                      <a:gd name="T59" fmla="*/ 9 h 12"/>
                      <a:gd name="T60" fmla="*/ 12 w 15"/>
                      <a:gd name="T61" fmla="*/ 8 h 12"/>
                      <a:gd name="T62" fmla="*/ 13 w 15"/>
                      <a:gd name="T63" fmla="*/ 7 h 12"/>
                      <a:gd name="T64" fmla="*/ 14 w 15"/>
                      <a:gd name="T65" fmla="*/ 6 h 12"/>
                      <a:gd name="T66" fmla="*/ 14 w 15"/>
                      <a:gd name="T67" fmla="*/ 5 h 12"/>
                      <a:gd name="T68" fmla="*/ 15 w 15"/>
                      <a:gd name="T69" fmla="*/ 4 h 12"/>
                      <a:gd name="T70" fmla="*/ 15 w 15"/>
                      <a:gd name="T71" fmla="*/ 3 h 12"/>
                      <a:gd name="T72" fmla="*/ 14 w 15"/>
                      <a:gd name="T73" fmla="*/ 3 h 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
                      <a:gd name="T112" fmla="*/ 0 h 12"/>
                      <a:gd name="T113" fmla="*/ 15 w 15"/>
                      <a:gd name="T114" fmla="*/ 12 h 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 h="12">
                        <a:moveTo>
                          <a:pt x="14" y="3"/>
                        </a:moveTo>
                        <a:lnTo>
                          <a:pt x="14" y="2"/>
                        </a:lnTo>
                        <a:lnTo>
                          <a:pt x="13" y="2"/>
                        </a:lnTo>
                        <a:lnTo>
                          <a:pt x="13" y="1"/>
                        </a:lnTo>
                        <a:lnTo>
                          <a:pt x="12" y="1"/>
                        </a:lnTo>
                        <a:lnTo>
                          <a:pt x="12" y="0"/>
                        </a:lnTo>
                        <a:lnTo>
                          <a:pt x="11" y="0"/>
                        </a:lnTo>
                        <a:lnTo>
                          <a:pt x="10" y="0"/>
                        </a:lnTo>
                        <a:lnTo>
                          <a:pt x="9" y="0"/>
                        </a:lnTo>
                        <a:lnTo>
                          <a:pt x="9" y="1"/>
                        </a:lnTo>
                        <a:lnTo>
                          <a:pt x="7" y="1"/>
                        </a:lnTo>
                        <a:lnTo>
                          <a:pt x="7" y="2"/>
                        </a:lnTo>
                        <a:lnTo>
                          <a:pt x="6" y="2"/>
                        </a:lnTo>
                        <a:lnTo>
                          <a:pt x="5" y="3"/>
                        </a:lnTo>
                        <a:lnTo>
                          <a:pt x="4" y="3"/>
                        </a:lnTo>
                        <a:lnTo>
                          <a:pt x="3" y="4"/>
                        </a:lnTo>
                        <a:lnTo>
                          <a:pt x="2" y="5"/>
                        </a:lnTo>
                        <a:lnTo>
                          <a:pt x="2" y="6"/>
                        </a:lnTo>
                        <a:lnTo>
                          <a:pt x="1" y="8"/>
                        </a:lnTo>
                        <a:lnTo>
                          <a:pt x="2" y="9"/>
                        </a:lnTo>
                        <a:lnTo>
                          <a:pt x="2" y="10"/>
                        </a:lnTo>
                        <a:lnTo>
                          <a:pt x="0" y="11"/>
                        </a:lnTo>
                        <a:lnTo>
                          <a:pt x="1" y="12"/>
                        </a:lnTo>
                        <a:lnTo>
                          <a:pt x="3" y="12"/>
                        </a:lnTo>
                        <a:lnTo>
                          <a:pt x="4" y="12"/>
                        </a:lnTo>
                        <a:lnTo>
                          <a:pt x="6" y="11"/>
                        </a:lnTo>
                        <a:lnTo>
                          <a:pt x="7" y="10"/>
                        </a:lnTo>
                        <a:lnTo>
                          <a:pt x="9" y="10"/>
                        </a:lnTo>
                        <a:lnTo>
                          <a:pt x="10" y="10"/>
                        </a:lnTo>
                        <a:lnTo>
                          <a:pt x="11" y="9"/>
                        </a:lnTo>
                        <a:lnTo>
                          <a:pt x="12" y="8"/>
                        </a:lnTo>
                        <a:lnTo>
                          <a:pt x="13" y="7"/>
                        </a:lnTo>
                        <a:lnTo>
                          <a:pt x="14" y="6"/>
                        </a:lnTo>
                        <a:lnTo>
                          <a:pt x="14" y="5"/>
                        </a:lnTo>
                        <a:lnTo>
                          <a:pt x="15" y="4"/>
                        </a:lnTo>
                        <a:lnTo>
                          <a:pt x="15" y="3"/>
                        </a:lnTo>
                        <a:lnTo>
                          <a:pt x="14"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18" name="D411"/>
                  <p:cNvSpPr>
                    <a:spLocks noChangeAspect="1"/>
                  </p:cNvSpPr>
                  <p:nvPr/>
                </p:nvSpPr>
                <p:spPr bwMode="auto">
                  <a:xfrm>
                    <a:off x="2746" y="1399"/>
                    <a:ext cx="100" cy="107"/>
                  </a:xfrm>
                  <a:custGeom>
                    <a:avLst/>
                    <a:gdLst>
                      <a:gd name="T0" fmla="*/ 0 w 100"/>
                      <a:gd name="T1" fmla="*/ 4 h 107"/>
                      <a:gd name="T2" fmla="*/ 4 w 100"/>
                      <a:gd name="T3" fmla="*/ 10 h 107"/>
                      <a:gd name="T4" fmla="*/ 9 w 100"/>
                      <a:gd name="T5" fmla="*/ 15 h 107"/>
                      <a:gd name="T6" fmla="*/ 16 w 100"/>
                      <a:gd name="T7" fmla="*/ 19 h 107"/>
                      <a:gd name="T8" fmla="*/ 20 w 100"/>
                      <a:gd name="T9" fmla="*/ 24 h 107"/>
                      <a:gd name="T10" fmla="*/ 23 w 100"/>
                      <a:gd name="T11" fmla="*/ 29 h 107"/>
                      <a:gd name="T12" fmla="*/ 29 w 100"/>
                      <a:gd name="T13" fmla="*/ 33 h 107"/>
                      <a:gd name="T14" fmla="*/ 33 w 100"/>
                      <a:gd name="T15" fmla="*/ 39 h 107"/>
                      <a:gd name="T16" fmla="*/ 36 w 100"/>
                      <a:gd name="T17" fmla="*/ 46 h 107"/>
                      <a:gd name="T18" fmla="*/ 39 w 100"/>
                      <a:gd name="T19" fmla="*/ 50 h 107"/>
                      <a:gd name="T20" fmla="*/ 44 w 100"/>
                      <a:gd name="T21" fmla="*/ 55 h 107"/>
                      <a:gd name="T22" fmla="*/ 48 w 100"/>
                      <a:gd name="T23" fmla="*/ 61 h 107"/>
                      <a:gd name="T24" fmla="*/ 52 w 100"/>
                      <a:gd name="T25" fmla="*/ 70 h 107"/>
                      <a:gd name="T26" fmla="*/ 55 w 100"/>
                      <a:gd name="T27" fmla="*/ 75 h 107"/>
                      <a:gd name="T28" fmla="*/ 60 w 100"/>
                      <a:gd name="T29" fmla="*/ 81 h 107"/>
                      <a:gd name="T30" fmla="*/ 66 w 100"/>
                      <a:gd name="T31" fmla="*/ 87 h 107"/>
                      <a:gd name="T32" fmla="*/ 71 w 100"/>
                      <a:gd name="T33" fmla="*/ 93 h 107"/>
                      <a:gd name="T34" fmla="*/ 77 w 100"/>
                      <a:gd name="T35" fmla="*/ 98 h 107"/>
                      <a:gd name="T36" fmla="*/ 82 w 100"/>
                      <a:gd name="T37" fmla="*/ 102 h 107"/>
                      <a:gd name="T38" fmla="*/ 87 w 100"/>
                      <a:gd name="T39" fmla="*/ 107 h 107"/>
                      <a:gd name="T40" fmla="*/ 88 w 100"/>
                      <a:gd name="T41" fmla="*/ 104 h 107"/>
                      <a:gd name="T42" fmla="*/ 93 w 100"/>
                      <a:gd name="T43" fmla="*/ 104 h 107"/>
                      <a:gd name="T44" fmla="*/ 97 w 100"/>
                      <a:gd name="T45" fmla="*/ 106 h 107"/>
                      <a:gd name="T46" fmla="*/ 99 w 100"/>
                      <a:gd name="T47" fmla="*/ 102 h 107"/>
                      <a:gd name="T48" fmla="*/ 99 w 100"/>
                      <a:gd name="T49" fmla="*/ 95 h 107"/>
                      <a:gd name="T50" fmla="*/ 99 w 100"/>
                      <a:gd name="T51" fmla="*/ 89 h 107"/>
                      <a:gd name="T52" fmla="*/ 100 w 100"/>
                      <a:gd name="T53" fmla="*/ 83 h 107"/>
                      <a:gd name="T54" fmla="*/ 98 w 100"/>
                      <a:gd name="T55" fmla="*/ 78 h 107"/>
                      <a:gd name="T56" fmla="*/ 93 w 100"/>
                      <a:gd name="T57" fmla="*/ 74 h 107"/>
                      <a:gd name="T58" fmla="*/ 90 w 100"/>
                      <a:gd name="T59" fmla="*/ 72 h 107"/>
                      <a:gd name="T60" fmla="*/ 86 w 100"/>
                      <a:gd name="T61" fmla="*/ 69 h 107"/>
                      <a:gd name="T62" fmla="*/ 85 w 100"/>
                      <a:gd name="T63" fmla="*/ 62 h 107"/>
                      <a:gd name="T64" fmla="*/ 78 w 100"/>
                      <a:gd name="T65" fmla="*/ 61 h 107"/>
                      <a:gd name="T66" fmla="*/ 78 w 100"/>
                      <a:gd name="T67" fmla="*/ 56 h 107"/>
                      <a:gd name="T68" fmla="*/ 78 w 100"/>
                      <a:gd name="T69" fmla="*/ 53 h 107"/>
                      <a:gd name="T70" fmla="*/ 77 w 100"/>
                      <a:gd name="T71" fmla="*/ 48 h 107"/>
                      <a:gd name="T72" fmla="*/ 73 w 100"/>
                      <a:gd name="T73" fmla="*/ 49 h 107"/>
                      <a:gd name="T74" fmla="*/ 72 w 100"/>
                      <a:gd name="T75" fmla="*/ 49 h 107"/>
                      <a:gd name="T76" fmla="*/ 72 w 100"/>
                      <a:gd name="T77" fmla="*/ 45 h 107"/>
                      <a:gd name="T78" fmla="*/ 71 w 100"/>
                      <a:gd name="T79" fmla="*/ 42 h 107"/>
                      <a:gd name="T80" fmla="*/ 66 w 100"/>
                      <a:gd name="T81" fmla="*/ 40 h 107"/>
                      <a:gd name="T82" fmla="*/ 64 w 100"/>
                      <a:gd name="T83" fmla="*/ 42 h 107"/>
                      <a:gd name="T84" fmla="*/ 62 w 100"/>
                      <a:gd name="T85" fmla="*/ 39 h 107"/>
                      <a:gd name="T86" fmla="*/ 58 w 100"/>
                      <a:gd name="T87" fmla="*/ 37 h 107"/>
                      <a:gd name="T88" fmla="*/ 56 w 100"/>
                      <a:gd name="T89" fmla="*/ 34 h 107"/>
                      <a:gd name="T90" fmla="*/ 52 w 100"/>
                      <a:gd name="T91" fmla="*/ 33 h 107"/>
                      <a:gd name="T92" fmla="*/ 48 w 100"/>
                      <a:gd name="T93" fmla="*/ 30 h 107"/>
                      <a:gd name="T94" fmla="*/ 44 w 100"/>
                      <a:gd name="T95" fmla="*/ 25 h 107"/>
                      <a:gd name="T96" fmla="*/ 37 w 100"/>
                      <a:gd name="T97" fmla="*/ 20 h 107"/>
                      <a:gd name="T98" fmla="*/ 31 w 100"/>
                      <a:gd name="T99" fmla="*/ 16 h 107"/>
                      <a:gd name="T100" fmla="*/ 28 w 100"/>
                      <a:gd name="T101" fmla="*/ 12 h 107"/>
                      <a:gd name="T102" fmla="*/ 25 w 100"/>
                      <a:gd name="T103" fmla="*/ 8 h 107"/>
                      <a:gd name="T104" fmla="*/ 20 w 100"/>
                      <a:gd name="T105" fmla="*/ 4 h 107"/>
                      <a:gd name="T106" fmla="*/ 14 w 100"/>
                      <a:gd name="T107" fmla="*/ 4 h 107"/>
                      <a:gd name="T108" fmla="*/ 9 w 100"/>
                      <a:gd name="T109" fmla="*/ 3 h 107"/>
                      <a:gd name="T110" fmla="*/ 6 w 100"/>
                      <a:gd name="T111" fmla="*/ 1 h 107"/>
                      <a:gd name="T112" fmla="*/ 2 w 100"/>
                      <a:gd name="T113" fmla="*/ 0 h 1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0"/>
                      <a:gd name="T172" fmla="*/ 0 h 107"/>
                      <a:gd name="T173" fmla="*/ 100 w 100"/>
                      <a:gd name="T174" fmla="*/ 107 h 1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0" h="107">
                        <a:moveTo>
                          <a:pt x="0" y="1"/>
                        </a:moveTo>
                        <a:lnTo>
                          <a:pt x="0" y="2"/>
                        </a:lnTo>
                        <a:lnTo>
                          <a:pt x="0" y="3"/>
                        </a:lnTo>
                        <a:lnTo>
                          <a:pt x="0" y="4"/>
                        </a:lnTo>
                        <a:lnTo>
                          <a:pt x="1" y="6"/>
                        </a:lnTo>
                        <a:lnTo>
                          <a:pt x="2" y="7"/>
                        </a:lnTo>
                        <a:lnTo>
                          <a:pt x="3" y="8"/>
                        </a:lnTo>
                        <a:lnTo>
                          <a:pt x="4" y="10"/>
                        </a:lnTo>
                        <a:lnTo>
                          <a:pt x="5" y="11"/>
                        </a:lnTo>
                        <a:lnTo>
                          <a:pt x="7" y="13"/>
                        </a:lnTo>
                        <a:lnTo>
                          <a:pt x="8" y="14"/>
                        </a:lnTo>
                        <a:lnTo>
                          <a:pt x="9" y="15"/>
                        </a:lnTo>
                        <a:lnTo>
                          <a:pt x="11" y="16"/>
                        </a:lnTo>
                        <a:lnTo>
                          <a:pt x="13" y="18"/>
                        </a:lnTo>
                        <a:lnTo>
                          <a:pt x="14" y="18"/>
                        </a:lnTo>
                        <a:lnTo>
                          <a:pt x="16" y="19"/>
                        </a:lnTo>
                        <a:lnTo>
                          <a:pt x="17" y="20"/>
                        </a:lnTo>
                        <a:lnTo>
                          <a:pt x="19" y="22"/>
                        </a:lnTo>
                        <a:lnTo>
                          <a:pt x="19" y="24"/>
                        </a:lnTo>
                        <a:lnTo>
                          <a:pt x="20" y="24"/>
                        </a:lnTo>
                        <a:lnTo>
                          <a:pt x="21" y="25"/>
                        </a:lnTo>
                        <a:lnTo>
                          <a:pt x="22" y="26"/>
                        </a:lnTo>
                        <a:lnTo>
                          <a:pt x="22" y="28"/>
                        </a:lnTo>
                        <a:lnTo>
                          <a:pt x="23" y="29"/>
                        </a:lnTo>
                        <a:lnTo>
                          <a:pt x="23" y="31"/>
                        </a:lnTo>
                        <a:lnTo>
                          <a:pt x="25" y="31"/>
                        </a:lnTo>
                        <a:lnTo>
                          <a:pt x="27" y="32"/>
                        </a:lnTo>
                        <a:lnTo>
                          <a:pt x="29" y="33"/>
                        </a:lnTo>
                        <a:lnTo>
                          <a:pt x="30" y="34"/>
                        </a:lnTo>
                        <a:lnTo>
                          <a:pt x="32" y="35"/>
                        </a:lnTo>
                        <a:lnTo>
                          <a:pt x="33" y="37"/>
                        </a:lnTo>
                        <a:lnTo>
                          <a:pt x="33" y="39"/>
                        </a:lnTo>
                        <a:lnTo>
                          <a:pt x="35" y="41"/>
                        </a:lnTo>
                        <a:lnTo>
                          <a:pt x="35" y="43"/>
                        </a:lnTo>
                        <a:lnTo>
                          <a:pt x="36" y="45"/>
                        </a:lnTo>
                        <a:lnTo>
                          <a:pt x="36" y="46"/>
                        </a:lnTo>
                        <a:lnTo>
                          <a:pt x="37" y="48"/>
                        </a:lnTo>
                        <a:lnTo>
                          <a:pt x="37" y="50"/>
                        </a:lnTo>
                        <a:lnTo>
                          <a:pt x="38" y="50"/>
                        </a:lnTo>
                        <a:lnTo>
                          <a:pt x="39" y="50"/>
                        </a:lnTo>
                        <a:lnTo>
                          <a:pt x="41" y="51"/>
                        </a:lnTo>
                        <a:lnTo>
                          <a:pt x="42" y="52"/>
                        </a:lnTo>
                        <a:lnTo>
                          <a:pt x="43" y="54"/>
                        </a:lnTo>
                        <a:lnTo>
                          <a:pt x="44" y="55"/>
                        </a:lnTo>
                        <a:lnTo>
                          <a:pt x="45" y="56"/>
                        </a:lnTo>
                        <a:lnTo>
                          <a:pt x="46" y="58"/>
                        </a:lnTo>
                        <a:lnTo>
                          <a:pt x="47" y="58"/>
                        </a:lnTo>
                        <a:lnTo>
                          <a:pt x="48" y="61"/>
                        </a:lnTo>
                        <a:lnTo>
                          <a:pt x="49" y="63"/>
                        </a:lnTo>
                        <a:lnTo>
                          <a:pt x="49" y="64"/>
                        </a:lnTo>
                        <a:lnTo>
                          <a:pt x="51" y="67"/>
                        </a:lnTo>
                        <a:lnTo>
                          <a:pt x="52" y="70"/>
                        </a:lnTo>
                        <a:lnTo>
                          <a:pt x="53" y="72"/>
                        </a:lnTo>
                        <a:lnTo>
                          <a:pt x="53" y="73"/>
                        </a:lnTo>
                        <a:lnTo>
                          <a:pt x="53" y="74"/>
                        </a:lnTo>
                        <a:lnTo>
                          <a:pt x="55" y="75"/>
                        </a:lnTo>
                        <a:lnTo>
                          <a:pt x="56" y="77"/>
                        </a:lnTo>
                        <a:lnTo>
                          <a:pt x="57" y="78"/>
                        </a:lnTo>
                        <a:lnTo>
                          <a:pt x="58" y="80"/>
                        </a:lnTo>
                        <a:lnTo>
                          <a:pt x="60" y="81"/>
                        </a:lnTo>
                        <a:lnTo>
                          <a:pt x="61" y="83"/>
                        </a:lnTo>
                        <a:lnTo>
                          <a:pt x="63" y="85"/>
                        </a:lnTo>
                        <a:lnTo>
                          <a:pt x="65" y="86"/>
                        </a:lnTo>
                        <a:lnTo>
                          <a:pt x="66" y="87"/>
                        </a:lnTo>
                        <a:lnTo>
                          <a:pt x="66" y="89"/>
                        </a:lnTo>
                        <a:lnTo>
                          <a:pt x="67" y="91"/>
                        </a:lnTo>
                        <a:lnTo>
                          <a:pt x="69" y="92"/>
                        </a:lnTo>
                        <a:lnTo>
                          <a:pt x="71" y="93"/>
                        </a:lnTo>
                        <a:lnTo>
                          <a:pt x="72" y="94"/>
                        </a:lnTo>
                        <a:lnTo>
                          <a:pt x="73" y="95"/>
                        </a:lnTo>
                        <a:lnTo>
                          <a:pt x="75" y="96"/>
                        </a:lnTo>
                        <a:lnTo>
                          <a:pt x="77" y="98"/>
                        </a:lnTo>
                        <a:lnTo>
                          <a:pt x="78" y="98"/>
                        </a:lnTo>
                        <a:lnTo>
                          <a:pt x="79" y="99"/>
                        </a:lnTo>
                        <a:lnTo>
                          <a:pt x="81" y="100"/>
                        </a:lnTo>
                        <a:lnTo>
                          <a:pt x="82" y="102"/>
                        </a:lnTo>
                        <a:lnTo>
                          <a:pt x="83" y="103"/>
                        </a:lnTo>
                        <a:lnTo>
                          <a:pt x="84" y="104"/>
                        </a:lnTo>
                        <a:lnTo>
                          <a:pt x="86" y="105"/>
                        </a:lnTo>
                        <a:lnTo>
                          <a:pt x="87" y="107"/>
                        </a:lnTo>
                        <a:lnTo>
                          <a:pt x="88" y="107"/>
                        </a:lnTo>
                        <a:lnTo>
                          <a:pt x="88" y="105"/>
                        </a:lnTo>
                        <a:lnTo>
                          <a:pt x="87" y="104"/>
                        </a:lnTo>
                        <a:lnTo>
                          <a:pt x="88" y="104"/>
                        </a:lnTo>
                        <a:lnTo>
                          <a:pt x="90" y="105"/>
                        </a:lnTo>
                        <a:lnTo>
                          <a:pt x="92" y="106"/>
                        </a:lnTo>
                        <a:lnTo>
                          <a:pt x="93" y="106"/>
                        </a:lnTo>
                        <a:lnTo>
                          <a:pt x="93" y="104"/>
                        </a:lnTo>
                        <a:lnTo>
                          <a:pt x="94" y="104"/>
                        </a:lnTo>
                        <a:lnTo>
                          <a:pt x="95" y="105"/>
                        </a:lnTo>
                        <a:lnTo>
                          <a:pt x="96" y="106"/>
                        </a:lnTo>
                        <a:lnTo>
                          <a:pt x="97" y="106"/>
                        </a:lnTo>
                        <a:lnTo>
                          <a:pt x="98" y="106"/>
                        </a:lnTo>
                        <a:lnTo>
                          <a:pt x="98" y="105"/>
                        </a:lnTo>
                        <a:lnTo>
                          <a:pt x="98" y="103"/>
                        </a:lnTo>
                        <a:lnTo>
                          <a:pt x="99" y="102"/>
                        </a:lnTo>
                        <a:lnTo>
                          <a:pt x="99" y="100"/>
                        </a:lnTo>
                        <a:lnTo>
                          <a:pt x="99" y="98"/>
                        </a:lnTo>
                        <a:lnTo>
                          <a:pt x="99" y="97"/>
                        </a:lnTo>
                        <a:lnTo>
                          <a:pt x="99" y="95"/>
                        </a:lnTo>
                        <a:lnTo>
                          <a:pt x="98" y="94"/>
                        </a:lnTo>
                        <a:lnTo>
                          <a:pt x="99" y="92"/>
                        </a:lnTo>
                        <a:lnTo>
                          <a:pt x="99" y="91"/>
                        </a:lnTo>
                        <a:lnTo>
                          <a:pt x="99" y="89"/>
                        </a:lnTo>
                        <a:lnTo>
                          <a:pt x="99" y="88"/>
                        </a:lnTo>
                        <a:lnTo>
                          <a:pt x="99" y="87"/>
                        </a:lnTo>
                        <a:lnTo>
                          <a:pt x="99" y="86"/>
                        </a:lnTo>
                        <a:lnTo>
                          <a:pt x="100" y="83"/>
                        </a:lnTo>
                        <a:lnTo>
                          <a:pt x="100" y="82"/>
                        </a:lnTo>
                        <a:lnTo>
                          <a:pt x="100" y="80"/>
                        </a:lnTo>
                        <a:lnTo>
                          <a:pt x="99" y="79"/>
                        </a:lnTo>
                        <a:lnTo>
                          <a:pt x="98" y="78"/>
                        </a:lnTo>
                        <a:lnTo>
                          <a:pt x="97" y="76"/>
                        </a:lnTo>
                        <a:lnTo>
                          <a:pt x="96" y="75"/>
                        </a:lnTo>
                        <a:lnTo>
                          <a:pt x="95" y="75"/>
                        </a:lnTo>
                        <a:lnTo>
                          <a:pt x="93" y="74"/>
                        </a:lnTo>
                        <a:lnTo>
                          <a:pt x="91" y="74"/>
                        </a:lnTo>
                        <a:lnTo>
                          <a:pt x="90" y="74"/>
                        </a:lnTo>
                        <a:lnTo>
                          <a:pt x="89" y="74"/>
                        </a:lnTo>
                        <a:lnTo>
                          <a:pt x="90" y="72"/>
                        </a:lnTo>
                        <a:lnTo>
                          <a:pt x="89" y="71"/>
                        </a:lnTo>
                        <a:lnTo>
                          <a:pt x="87" y="70"/>
                        </a:lnTo>
                        <a:lnTo>
                          <a:pt x="86" y="70"/>
                        </a:lnTo>
                        <a:lnTo>
                          <a:pt x="86" y="69"/>
                        </a:lnTo>
                        <a:lnTo>
                          <a:pt x="86" y="67"/>
                        </a:lnTo>
                        <a:lnTo>
                          <a:pt x="86" y="66"/>
                        </a:lnTo>
                        <a:lnTo>
                          <a:pt x="85" y="64"/>
                        </a:lnTo>
                        <a:lnTo>
                          <a:pt x="85" y="62"/>
                        </a:lnTo>
                        <a:lnTo>
                          <a:pt x="83" y="62"/>
                        </a:lnTo>
                        <a:lnTo>
                          <a:pt x="81" y="62"/>
                        </a:lnTo>
                        <a:lnTo>
                          <a:pt x="80" y="62"/>
                        </a:lnTo>
                        <a:lnTo>
                          <a:pt x="78" y="61"/>
                        </a:lnTo>
                        <a:lnTo>
                          <a:pt x="77" y="60"/>
                        </a:lnTo>
                        <a:lnTo>
                          <a:pt x="76" y="59"/>
                        </a:lnTo>
                        <a:lnTo>
                          <a:pt x="77" y="57"/>
                        </a:lnTo>
                        <a:lnTo>
                          <a:pt x="78" y="56"/>
                        </a:lnTo>
                        <a:lnTo>
                          <a:pt x="78" y="55"/>
                        </a:lnTo>
                        <a:lnTo>
                          <a:pt x="77" y="55"/>
                        </a:lnTo>
                        <a:lnTo>
                          <a:pt x="77" y="54"/>
                        </a:lnTo>
                        <a:lnTo>
                          <a:pt x="78" y="53"/>
                        </a:lnTo>
                        <a:lnTo>
                          <a:pt x="79" y="52"/>
                        </a:lnTo>
                        <a:lnTo>
                          <a:pt x="79" y="51"/>
                        </a:lnTo>
                        <a:lnTo>
                          <a:pt x="78" y="50"/>
                        </a:lnTo>
                        <a:lnTo>
                          <a:pt x="77" y="48"/>
                        </a:lnTo>
                        <a:lnTo>
                          <a:pt x="76" y="48"/>
                        </a:lnTo>
                        <a:lnTo>
                          <a:pt x="75" y="48"/>
                        </a:lnTo>
                        <a:lnTo>
                          <a:pt x="74" y="49"/>
                        </a:lnTo>
                        <a:lnTo>
                          <a:pt x="73" y="49"/>
                        </a:lnTo>
                        <a:lnTo>
                          <a:pt x="71" y="50"/>
                        </a:lnTo>
                        <a:lnTo>
                          <a:pt x="70" y="50"/>
                        </a:lnTo>
                        <a:lnTo>
                          <a:pt x="71" y="49"/>
                        </a:lnTo>
                        <a:lnTo>
                          <a:pt x="72" y="49"/>
                        </a:lnTo>
                        <a:lnTo>
                          <a:pt x="72" y="47"/>
                        </a:lnTo>
                        <a:lnTo>
                          <a:pt x="72" y="46"/>
                        </a:lnTo>
                        <a:lnTo>
                          <a:pt x="71" y="45"/>
                        </a:lnTo>
                        <a:lnTo>
                          <a:pt x="72" y="45"/>
                        </a:lnTo>
                        <a:lnTo>
                          <a:pt x="73" y="45"/>
                        </a:lnTo>
                        <a:lnTo>
                          <a:pt x="73" y="44"/>
                        </a:lnTo>
                        <a:lnTo>
                          <a:pt x="73" y="43"/>
                        </a:lnTo>
                        <a:lnTo>
                          <a:pt x="71" y="42"/>
                        </a:lnTo>
                        <a:lnTo>
                          <a:pt x="69" y="43"/>
                        </a:lnTo>
                        <a:lnTo>
                          <a:pt x="68" y="43"/>
                        </a:lnTo>
                        <a:lnTo>
                          <a:pt x="67" y="42"/>
                        </a:lnTo>
                        <a:lnTo>
                          <a:pt x="66" y="40"/>
                        </a:lnTo>
                        <a:lnTo>
                          <a:pt x="65" y="40"/>
                        </a:lnTo>
                        <a:lnTo>
                          <a:pt x="65" y="41"/>
                        </a:lnTo>
                        <a:lnTo>
                          <a:pt x="65" y="42"/>
                        </a:lnTo>
                        <a:lnTo>
                          <a:pt x="64" y="42"/>
                        </a:lnTo>
                        <a:lnTo>
                          <a:pt x="64" y="40"/>
                        </a:lnTo>
                        <a:lnTo>
                          <a:pt x="63" y="40"/>
                        </a:lnTo>
                        <a:lnTo>
                          <a:pt x="63" y="39"/>
                        </a:lnTo>
                        <a:lnTo>
                          <a:pt x="62" y="39"/>
                        </a:lnTo>
                        <a:lnTo>
                          <a:pt x="61" y="38"/>
                        </a:lnTo>
                        <a:lnTo>
                          <a:pt x="60" y="37"/>
                        </a:lnTo>
                        <a:lnTo>
                          <a:pt x="59" y="37"/>
                        </a:lnTo>
                        <a:lnTo>
                          <a:pt x="58" y="37"/>
                        </a:lnTo>
                        <a:lnTo>
                          <a:pt x="57" y="37"/>
                        </a:lnTo>
                        <a:lnTo>
                          <a:pt x="57" y="36"/>
                        </a:lnTo>
                        <a:lnTo>
                          <a:pt x="56" y="35"/>
                        </a:lnTo>
                        <a:lnTo>
                          <a:pt x="56" y="34"/>
                        </a:lnTo>
                        <a:lnTo>
                          <a:pt x="55" y="33"/>
                        </a:lnTo>
                        <a:lnTo>
                          <a:pt x="54" y="32"/>
                        </a:lnTo>
                        <a:lnTo>
                          <a:pt x="52" y="32"/>
                        </a:lnTo>
                        <a:lnTo>
                          <a:pt x="52" y="33"/>
                        </a:lnTo>
                        <a:lnTo>
                          <a:pt x="51" y="33"/>
                        </a:lnTo>
                        <a:lnTo>
                          <a:pt x="50" y="32"/>
                        </a:lnTo>
                        <a:lnTo>
                          <a:pt x="49" y="31"/>
                        </a:lnTo>
                        <a:lnTo>
                          <a:pt x="48" y="30"/>
                        </a:lnTo>
                        <a:lnTo>
                          <a:pt x="47" y="28"/>
                        </a:lnTo>
                        <a:lnTo>
                          <a:pt x="45" y="27"/>
                        </a:lnTo>
                        <a:lnTo>
                          <a:pt x="44" y="27"/>
                        </a:lnTo>
                        <a:lnTo>
                          <a:pt x="44" y="25"/>
                        </a:lnTo>
                        <a:lnTo>
                          <a:pt x="42" y="24"/>
                        </a:lnTo>
                        <a:lnTo>
                          <a:pt x="40" y="22"/>
                        </a:lnTo>
                        <a:lnTo>
                          <a:pt x="39" y="21"/>
                        </a:lnTo>
                        <a:lnTo>
                          <a:pt x="37" y="20"/>
                        </a:lnTo>
                        <a:lnTo>
                          <a:pt x="35" y="19"/>
                        </a:lnTo>
                        <a:lnTo>
                          <a:pt x="33" y="18"/>
                        </a:lnTo>
                        <a:lnTo>
                          <a:pt x="32" y="17"/>
                        </a:lnTo>
                        <a:lnTo>
                          <a:pt x="31" y="16"/>
                        </a:lnTo>
                        <a:lnTo>
                          <a:pt x="30" y="15"/>
                        </a:lnTo>
                        <a:lnTo>
                          <a:pt x="29" y="14"/>
                        </a:lnTo>
                        <a:lnTo>
                          <a:pt x="28" y="13"/>
                        </a:lnTo>
                        <a:lnTo>
                          <a:pt x="28" y="12"/>
                        </a:lnTo>
                        <a:lnTo>
                          <a:pt x="27" y="11"/>
                        </a:lnTo>
                        <a:lnTo>
                          <a:pt x="26" y="10"/>
                        </a:lnTo>
                        <a:lnTo>
                          <a:pt x="25" y="9"/>
                        </a:lnTo>
                        <a:lnTo>
                          <a:pt x="25" y="8"/>
                        </a:lnTo>
                        <a:lnTo>
                          <a:pt x="25" y="7"/>
                        </a:lnTo>
                        <a:lnTo>
                          <a:pt x="23" y="6"/>
                        </a:lnTo>
                        <a:lnTo>
                          <a:pt x="22" y="5"/>
                        </a:lnTo>
                        <a:lnTo>
                          <a:pt x="20" y="4"/>
                        </a:lnTo>
                        <a:lnTo>
                          <a:pt x="18" y="5"/>
                        </a:lnTo>
                        <a:lnTo>
                          <a:pt x="17" y="4"/>
                        </a:lnTo>
                        <a:lnTo>
                          <a:pt x="15" y="4"/>
                        </a:lnTo>
                        <a:lnTo>
                          <a:pt x="14" y="4"/>
                        </a:lnTo>
                        <a:lnTo>
                          <a:pt x="12" y="4"/>
                        </a:lnTo>
                        <a:lnTo>
                          <a:pt x="11" y="4"/>
                        </a:lnTo>
                        <a:lnTo>
                          <a:pt x="10" y="4"/>
                        </a:lnTo>
                        <a:lnTo>
                          <a:pt x="9" y="3"/>
                        </a:lnTo>
                        <a:lnTo>
                          <a:pt x="8" y="3"/>
                        </a:lnTo>
                        <a:lnTo>
                          <a:pt x="7" y="3"/>
                        </a:lnTo>
                        <a:lnTo>
                          <a:pt x="6" y="2"/>
                        </a:lnTo>
                        <a:lnTo>
                          <a:pt x="6" y="1"/>
                        </a:lnTo>
                        <a:lnTo>
                          <a:pt x="5" y="1"/>
                        </a:lnTo>
                        <a:lnTo>
                          <a:pt x="4" y="0"/>
                        </a:lnTo>
                        <a:lnTo>
                          <a:pt x="3" y="0"/>
                        </a:lnTo>
                        <a:lnTo>
                          <a:pt x="2"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19" name="D412"/>
                  <p:cNvSpPr>
                    <a:spLocks noChangeAspect="1"/>
                  </p:cNvSpPr>
                  <p:nvPr/>
                </p:nvSpPr>
                <p:spPr bwMode="auto">
                  <a:xfrm>
                    <a:off x="2751" y="1425"/>
                    <a:ext cx="6" cy="5"/>
                  </a:xfrm>
                  <a:custGeom>
                    <a:avLst/>
                    <a:gdLst>
                      <a:gd name="T0" fmla="*/ 1 w 6"/>
                      <a:gd name="T1" fmla="*/ 2 h 5"/>
                      <a:gd name="T2" fmla="*/ 2 w 6"/>
                      <a:gd name="T3" fmla="*/ 2 h 5"/>
                      <a:gd name="T4" fmla="*/ 3 w 6"/>
                      <a:gd name="T5" fmla="*/ 3 h 5"/>
                      <a:gd name="T6" fmla="*/ 5 w 6"/>
                      <a:gd name="T7" fmla="*/ 4 h 5"/>
                      <a:gd name="T8" fmla="*/ 6 w 6"/>
                      <a:gd name="T9" fmla="*/ 5 h 5"/>
                      <a:gd name="T10" fmla="*/ 6 w 6"/>
                      <a:gd name="T11" fmla="*/ 4 h 5"/>
                      <a:gd name="T12" fmla="*/ 6 w 6"/>
                      <a:gd name="T13" fmla="*/ 3 h 5"/>
                      <a:gd name="T14" fmla="*/ 4 w 6"/>
                      <a:gd name="T15" fmla="*/ 2 h 5"/>
                      <a:gd name="T16" fmla="*/ 3 w 6"/>
                      <a:gd name="T17" fmla="*/ 1 h 5"/>
                      <a:gd name="T18" fmla="*/ 2 w 6"/>
                      <a:gd name="T19" fmla="*/ 0 h 5"/>
                      <a:gd name="T20" fmla="*/ 1 w 6"/>
                      <a:gd name="T21" fmla="*/ 0 h 5"/>
                      <a:gd name="T22" fmla="*/ 0 w 6"/>
                      <a:gd name="T23" fmla="*/ 0 h 5"/>
                      <a:gd name="T24" fmla="*/ 0 w 6"/>
                      <a:gd name="T25" fmla="*/ 1 h 5"/>
                      <a:gd name="T26" fmla="*/ 1 w 6"/>
                      <a:gd name="T27" fmla="*/ 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5"/>
                      <a:gd name="T44" fmla="*/ 6 w 6"/>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5">
                        <a:moveTo>
                          <a:pt x="1" y="2"/>
                        </a:moveTo>
                        <a:lnTo>
                          <a:pt x="2" y="2"/>
                        </a:lnTo>
                        <a:lnTo>
                          <a:pt x="3" y="3"/>
                        </a:lnTo>
                        <a:lnTo>
                          <a:pt x="5" y="4"/>
                        </a:lnTo>
                        <a:lnTo>
                          <a:pt x="6" y="5"/>
                        </a:lnTo>
                        <a:lnTo>
                          <a:pt x="6" y="4"/>
                        </a:lnTo>
                        <a:lnTo>
                          <a:pt x="6" y="3"/>
                        </a:lnTo>
                        <a:lnTo>
                          <a:pt x="4" y="2"/>
                        </a:lnTo>
                        <a:lnTo>
                          <a:pt x="3" y="1"/>
                        </a:lnTo>
                        <a:lnTo>
                          <a:pt x="2" y="0"/>
                        </a:lnTo>
                        <a:lnTo>
                          <a:pt x="1" y="0"/>
                        </a:lnTo>
                        <a:lnTo>
                          <a:pt x="0" y="0"/>
                        </a:lnTo>
                        <a:lnTo>
                          <a:pt x="0" y="1"/>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0" name="D413"/>
                  <p:cNvSpPr>
                    <a:spLocks noChangeAspect="1"/>
                  </p:cNvSpPr>
                  <p:nvPr/>
                </p:nvSpPr>
                <p:spPr bwMode="auto">
                  <a:xfrm>
                    <a:off x="2764" y="1437"/>
                    <a:ext cx="7" cy="9"/>
                  </a:xfrm>
                  <a:custGeom>
                    <a:avLst/>
                    <a:gdLst>
                      <a:gd name="T0" fmla="*/ 1 w 7"/>
                      <a:gd name="T1" fmla="*/ 2 h 9"/>
                      <a:gd name="T2" fmla="*/ 1 w 7"/>
                      <a:gd name="T3" fmla="*/ 3 h 9"/>
                      <a:gd name="T4" fmla="*/ 2 w 7"/>
                      <a:gd name="T5" fmla="*/ 5 h 9"/>
                      <a:gd name="T6" fmla="*/ 3 w 7"/>
                      <a:gd name="T7" fmla="*/ 6 h 9"/>
                      <a:gd name="T8" fmla="*/ 4 w 7"/>
                      <a:gd name="T9" fmla="*/ 6 h 9"/>
                      <a:gd name="T10" fmla="*/ 5 w 7"/>
                      <a:gd name="T11" fmla="*/ 7 h 9"/>
                      <a:gd name="T12" fmla="*/ 6 w 7"/>
                      <a:gd name="T13" fmla="*/ 9 h 9"/>
                      <a:gd name="T14" fmla="*/ 7 w 7"/>
                      <a:gd name="T15" fmla="*/ 9 h 9"/>
                      <a:gd name="T16" fmla="*/ 7 w 7"/>
                      <a:gd name="T17" fmla="*/ 8 h 9"/>
                      <a:gd name="T18" fmla="*/ 7 w 7"/>
                      <a:gd name="T19" fmla="*/ 7 h 9"/>
                      <a:gd name="T20" fmla="*/ 7 w 7"/>
                      <a:gd name="T21" fmla="*/ 6 h 9"/>
                      <a:gd name="T22" fmla="*/ 7 w 7"/>
                      <a:gd name="T23" fmla="*/ 5 h 9"/>
                      <a:gd name="T24" fmla="*/ 5 w 7"/>
                      <a:gd name="T25" fmla="*/ 4 h 9"/>
                      <a:gd name="T26" fmla="*/ 4 w 7"/>
                      <a:gd name="T27" fmla="*/ 3 h 9"/>
                      <a:gd name="T28" fmla="*/ 3 w 7"/>
                      <a:gd name="T29" fmla="*/ 2 h 9"/>
                      <a:gd name="T30" fmla="*/ 2 w 7"/>
                      <a:gd name="T31" fmla="*/ 0 h 9"/>
                      <a:gd name="T32" fmla="*/ 1 w 7"/>
                      <a:gd name="T33" fmla="*/ 1 h 9"/>
                      <a:gd name="T34" fmla="*/ 0 w 7"/>
                      <a:gd name="T35" fmla="*/ 1 h 9"/>
                      <a:gd name="T36" fmla="*/ 0 w 7"/>
                      <a:gd name="T37" fmla="*/ 2 h 9"/>
                      <a:gd name="T38" fmla="*/ 1 w 7"/>
                      <a:gd name="T39" fmla="*/ 2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9"/>
                      <a:gd name="T62" fmla="*/ 7 w 7"/>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9">
                        <a:moveTo>
                          <a:pt x="1" y="2"/>
                        </a:moveTo>
                        <a:lnTo>
                          <a:pt x="1" y="3"/>
                        </a:lnTo>
                        <a:lnTo>
                          <a:pt x="2" y="5"/>
                        </a:lnTo>
                        <a:lnTo>
                          <a:pt x="3" y="6"/>
                        </a:lnTo>
                        <a:lnTo>
                          <a:pt x="4" y="6"/>
                        </a:lnTo>
                        <a:lnTo>
                          <a:pt x="5" y="7"/>
                        </a:lnTo>
                        <a:lnTo>
                          <a:pt x="6" y="9"/>
                        </a:lnTo>
                        <a:lnTo>
                          <a:pt x="7" y="9"/>
                        </a:lnTo>
                        <a:lnTo>
                          <a:pt x="7" y="8"/>
                        </a:lnTo>
                        <a:lnTo>
                          <a:pt x="7" y="7"/>
                        </a:lnTo>
                        <a:lnTo>
                          <a:pt x="7" y="6"/>
                        </a:lnTo>
                        <a:lnTo>
                          <a:pt x="7" y="5"/>
                        </a:lnTo>
                        <a:lnTo>
                          <a:pt x="5" y="4"/>
                        </a:lnTo>
                        <a:lnTo>
                          <a:pt x="4" y="3"/>
                        </a:lnTo>
                        <a:lnTo>
                          <a:pt x="3" y="2"/>
                        </a:lnTo>
                        <a:lnTo>
                          <a:pt x="2" y="0"/>
                        </a:lnTo>
                        <a:lnTo>
                          <a:pt x="1" y="1"/>
                        </a:lnTo>
                        <a:lnTo>
                          <a:pt x="0" y="1"/>
                        </a:lnTo>
                        <a:lnTo>
                          <a:pt x="0" y="2"/>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1" name="D416"/>
                  <p:cNvSpPr>
                    <a:spLocks noChangeAspect="1"/>
                  </p:cNvSpPr>
                  <p:nvPr/>
                </p:nvSpPr>
                <p:spPr bwMode="auto">
                  <a:xfrm>
                    <a:off x="2778" y="1460"/>
                    <a:ext cx="6" cy="8"/>
                  </a:xfrm>
                  <a:custGeom>
                    <a:avLst/>
                    <a:gdLst>
                      <a:gd name="T0" fmla="*/ 0 w 6"/>
                      <a:gd name="T1" fmla="*/ 1 h 8"/>
                      <a:gd name="T2" fmla="*/ 0 w 6"/>
                      <a:gd name="T3" fmla="*/ 2 h 8"/>
                      <a:gd name="T4" fmla="*/ 0 w 6"/>
                      <a:gd name="T5" fmla="*/ 3 h 8"/>
                      <a:gd name="T6" fmla="*/ 1 w 6"/>
                      <a:gd name="T7" fmla="*/ 5 h 8"/>
                      <a:gd name="T8" fmla="*/ 2 w 6"/>
                      <a:gd name="T9" fmla="*/ 7 h 8"/>
                      <a:gd name="T10" fmla="*/ 3 w 6"/>
                      <a:gd name="T11" fmla="*/ 8 h 8"/>
                      <a:gd name="T12" fmla="*/ 4 w 6"/>
                      <a:gd name="T13" fmla="*/ 8 h 8"/>
                      <a:gd name="T14" fmla="*/ 6 w 6"/>
                      <a:gd name="T15" fmla="*/ 8 h 8"/>
                      <a:gd name="T16" fmla="*/ 6 w 6"/>
                      <a:gd name="T17" fmla="*/ 7 h 8"/>
                      <a:gd name="T18" fmla="*/ 5 w 6"/>
                      <a:gd name="T19" fmla="*/ 6 h 8"/>
                      <a:gd name="T20" fmla="*/ 4 w 6"/>
                      <a:gd name="T21" fmla="*/ 5 h 8"/>
                      <a:gd name="T22" fmla="*/ 3 w 6"/>
                      <a:gd name="T23" fmla="*/ 2 h 8"/>
                      <a:gd name="T24" fmla="*/ 3 w 6"/>
                      <a:gd name="T25" fmla="*/ 0 h 8"/>
                      <a:gd name="T26" fmla="*/ 2 w 6"/>
                      <a:gd name="T27" fmla="*/ 0 h 8"/>
                      <a:gd name="T28" fmla="*/ 1 w 6"/>
                      <a:gd name="T29" fmla="*/ 0 h 8"/>
                      <a:gd name="T30" fmla="*/ 0 w 6"/>
                      <a:gd name="T31" fmla="*/ 0 h 8"/>
                      <a:gd name="T32" fmla="*/ 0 w 6"/>
                      <a:gd name="T33" fmla="*/ 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8"/>
                      <a:gd name="T53" fmla="*/ 6 w 6"/>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8">
                        <a:moveTo>
                          <a:pt x="0" y="1"/>
                        </a:moveTo>
                        <a:lnTo>
                          <a:pt x="0" y="2"/>
                        </a:lnTo>
                        <a:lnTo>
                          <a:pt x="0" y="3"/>
                        </a:lnTo>
                        <a:lnTo>
                          <a:pt x="1" y="5"/>
                        </a:lnTo>
                        <a:lnTo>
                          <a:pt x="2" y="7"/>
                        </a:lnTo>
                        <a:lnTo>
                          <a:pt x="3" y="8"/>
                        </a:lnTo>
                        <a:lnTo>
                          <a:pt x="4" y="8"/>
                        </a:lnTo>
                        <a:lnTo>
                          <a:pt x="6" y="8"/>
                        </a:lnTo>
                        <a:lnTo>
                          <a:pt x="6" y="7"/>
                        </a:lnTo>
                        <a:lnTo>
                          <a:pt x="5" y="6"/>
                        </a:lnTo>
                        <a:lnTo>
                          <a:pt x="4" y="5"/>
                        </a:lnTo>
                        <a:lnTo>
                          <a:pt x="3" y="2"/>
                        </a:lnTo>
                        <a:lnTo>
                          <a:pt x="3" y="0"/>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2" name="D419"/>
                  <p:cNvSpPr>
                    <a:spLocks noChangeAspect="1"/>
                  </p:cNvSpPr>
                  <p:nvPr/>
                </p:nvSpPr>
                <p:spPr bwMode="auto">
                  <a:xfrm>
                    <a:off x="2838" y="1465"/>
                    <a:ext cx="14" cy="15"/>
                  </a:xfrm>
                  <a:custGeom>
                    <a:avLst/>
                    <a:gdLst>
                      <a:gd name="T0" fmla="*/ 0 w 14"/>
                      <a:gd name="T1" fmla="*/ 4 h 15"/>
                      <a:gd name="T2" fmla="*/ 0 w 14"/>
                      <a:gd name="T3" fmla="*/ 5 h 15"/>
                      <a:gd name="T4" fmla="*/ 1 w 14"/>
                      <a:gd name="T5" fmla="*/ 5 h 15"/>
                      <a:gd name="T6" fmla="*/ 2 w 14"/>
                      <a:gd name="T7" fmla="*/ 5 h 15"/>
                      <a:gd name="T8" fmla="*/ 4 w 14"/>
                      <a:gd name="T9" fmla="*/ 5 h 15"/>
                      <a:gd name="T10" fmla="*/ 5 w 14"/>
                      <a:gd name="T11" fmla="*/ 6 h 15"/>
                      <a:gd name="T12" fmla="*/ 6 w 14"/>
                      <a:gd name="T13" fmla="*/ 7 h 15"/>
                      <a:gd name="T14" fmla="*/ 7 w 14"/>
                      <a:gd name="T15" fmla="*/ 8 h 15"/>
                      <a:gd name="T16" fmla="*/ 7 w 14"/>
                      <a:gd name="T17" fmla="*/ 9 h 15"/>
                      <a:gd name="T18" fmla="*/ 7 w 14"/>
                      <a:gd name="T19" fmla="*/ 10 h 15"/>
                      <a:gd name="T20" fmla="*/ 8 w 14"/>
                      <a:gd name="T21" fmla="*/ 12 h 15"/>
                      <a:gd name="T22" fmla="*/ 9 w 14"/>
                      <a:gd name="T23" fmla="*/ 13 h 15"/>
                      <a:gd name="T24" fmla="*/ 10 w 14"/>
                      <a:gd name="T25" fmla="*/ 13 h 15"/>
                      <a:gd name="T26" fmla="*/ 12 w 14"/>
                      <a:gd name="T27" fmla="*/ 14 h 15"/>
                      <a:gd name="T28" fmla="*/ 13 w 14"/>
                      <a:gd name="T29" fmla="*/ 15 h 15"/>
                      <a:gd name="T30" fmla="*/ 14 w 14"/>
                      <a:gd name="T31" fmla="*/ 15 h 15"/>
                      <a:gd name="T32" fmla="*/ 14 w 14"/>
                      <a:gd name="T33" fmla="*/ 14 h 15"/>
                      <a:gd name="T34" fmla="*/ 14 w 14"/>
                      <a:gd name="T35" fmla="*/ 13 h 15"/>
                      <a:gd name="T36" fmla="*/ 14 w 14"/>
                      <a:gd name="T37" fmla="*/ 11 h 15"/>
                      <a:gd name="T38" fmla="*/ 14 w 14"/>
                      <a:gd name="T39" fmla="*/ 10 h 15"/>
                      <a:gd name="T40" fmla="*/ 13 w 14"/>
                      <a:gd name="T41" fmla="*/ 10 h 15"/>
                      <a:gd name="T42" fmla="*/ 12 w 14"/>
                      <a:gd name="T43" fmla="*/ 10 h 15"/>
                      <a:gd name="T44" fmla="*/ 12 w 14"/>
                      <a:gd name="T45" fmla="*/ 9 h 15"/>
                      <a:gd name="T46" fmla="*/ 11 w 14"/>
                      <a:gd name="T47" fmla="*/ 9 h 15"/>
                      <a:gd name="T48" fmla="*/ 10 w 14"/>
                      <a:gd name="T49" fmla="*/ 8 h 15"/>
                      <a:gd name="T50" fmla="*/ 9 w 14"/>
                      <a:gd name="T51" fmla="*/ 6 h 15"/>
                      <a:gd name="T52" fmla="*/ 9 w 14"/>
                      <a:gd name="T53" fmla="*/ 3 h 15"/>
                      <a:gd name="T54" fmla="*/ 8 w 14"/>
                      <a:gd name="T55" fmla="*/ 2 h 15"/>
                      <a:gd name="T56" fmla="*/ 7 w 14"/>
                      <a:gd name="T57" fmla="*/ 0 h 15"/>
                      <a:gd name="T58" fmla="*/ 6 w 14"/>
                      <a:gd name="T59" fmla="*/ 0 h 15"/>
                      <a:gd name="T60" fmla="*/ 6 w 14"/>
                      <a:gd name="T61" fmla="*/ 1 h 15"/>
                      <a:gd name="T62" fmla="*/ 6 w 14"/>
                      <a:gd name="T63" fmla="*/ 2 h 15"/>
                      <a:gd name="T64" fmla="*/ 5 w 14"/>
                      <a:gd name="T65" fmla="*/ 3 h 15"/>
                      <a:gd name="T66" fmla="*/ 4 w 14"/>
                      <a:gd name="T67" fmla="*/ 2 h 15"/>
                      <a:gd name="T68" fmla="*/ 4 w 14"/>
                      <a:gd name="T69" fmla="*/ 1 h 15"/>
                      <a:gd name="T70" fmla="*/ 3 w 14"/>
                      <a:gd name="T71" fmla="*/ 1 h 15"/>
                      <a:gd name="T72" fmla="*/ 2 w 14"/>
                      <a:gd name="T73" fmla="*/ 1 h 15"/>
                      <a:gd name="T74" fmla="*/ 2 w 14"/>
                      <a:gd name="T75" fmla="*/ 2 h 15"/>
                      <a:gd name="T76" fmla="*/ 0 w 14"/>
                      <a:gd name="T77" fmla="*/ 4 h 15"/>
                      <a:gd name="T78" fmla="*/ 2 w 14"/>
                      <a:gd name="T79" fmla="*/ 3 h 15"/>
                      <a:gd name="T80" fmla="*/ 1 w 14"/>
                      <a:gd name="T81" fmla="*/ 3 h 15"/>
                      <a:gd name="T82" fmla="*/ 0 w 14"/>
                      <a:gd name="T83" fmla="*/ 4 h 15"/>
                      <a:gd name="T84" fmla="*/ 0 w 14"/>
                      <a:gd name="T85" fmla="*/ 4 h 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
                      <a:gd name="T130" fmla="*/ 0 h 15"/>
                      <a:gd name="T131" fmla="*/ 14 w 14"/>
                      <a:gd name="T132" fmla="*/ 15 h 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 h="15">
                        <a:moveTo>
                          <a:pt x="0" y="4"/>
                        </a:moveTo>
                        <a:lnTo>
                          <a:pt x="0" y="5"/>
                        </a:lnTo>
                        <a:lnTo>
                          <a:pt x="1" y="5"/>
                        </a:lnTo>
                        <a:lnTo>
                          <a:pt x="2" y="5"/>
                        </a:lnTo>
                        <a:lnTo>
                          <a:pt x="4" y="5"/>
                        </a:lnTo>
                        <a:lnTo>
                          <a:pt x="5" y="6"/>
                        </a:lnTo>
                        <a:lnTo>
                          <a:pt x="6" y="7"/>
                        </a:lnTo>
                        <a:lnTo>
                          <a:pt x="7" y="8"/>
                        </a:lnTo>
                        <a:lnTo>
                          <a:pt x="7" y="9"/>
                        </a:lnTo>
                        <a:lnTo>
                          <a:pt x="7" y="10"/>
                        </a:lnTo>
                        <a:lnTo>
                          <a:pt x="8" y="12"/>
                        </a:lnTo>
                        <a:lnTo>
                          <a:pt x="9" y="13"/>
                        </a:lnTo>
                        <a:lnTo>
                          <a:pt x="10" y="13"/>
                        </a:lnTo>
                        <a:lnTo>
                          <a:pt x="12" y="14"/>
                        </a:lnTo>
                        <a:lnTo>
                          <a:pt x="13" y="15"/>
                        </a:lnTo>
                        <a:lnTo>
                          <a:pt x="14" y="15"/>
                        </a:lnTo>
                        <a:lnTo>
                          <a:pt x="14" y="14"/>
                        </a:lnTo>
                        <a:lnTo>
                          <a:pt x="14" y="13"/>
                        </a:lnTo>
                        <a:lnTo>
                          <a:pt x="14" y="11"/>
                        </a:lnTo>
                        <a:lnTo>
                          <a:pt x="14" y="10"/>
                        </a:lnTo>
                        <a:lnTo>
                          <a:pt x="13" y="10"/>
                        </a:lnTo>
                        <a:lnTo>
                          <a:pt x="12" y="10"/>
                        </a:lnTo>
                        <a:lnTo>
                          <a:pt x="12" y="9"/>
                        </a:lnTo>
                        <a:lnTo>
                          <a:pt x="11" y="9"/>
                        </a:lnTo>
                        <a:lnTo>
                          <a:pt x="10" y="8"/>
                        </a:lnTo>
                        <a:lnTo>
                          <a:pt x="9" y="6"/>
                        </a:lnTo>
                        <a:lnTo>
                          <a:pt x="9" y="3"/>
                        </a:lnTo>
                        <a:lnTo>
                          <a:pt x="8" y="2"/>
                        </a:lnTo>
                        <a:lnTo>
                          <a:pt x="7" y="0"/>
                        </a:lnTo>
                        <a:lnTo>
                          <a:pt x="6" y="0"/>
                        </a:lnTo>
                        <a:lnTo>
                          <a:pt x="6" y="1"/>
                        </a:lnTo>
                        <a:lnTo>
                          <a:pt x="6" y="2"/>
                        </a:lnTo>
                        <a:lnTo>
                          <a:pt x="5" y="3"/>
                        </a:lnTo>
                        <a:lnTo>
                          <a:pt x="4" y="2"/>
                        </a:lnTo>
                        <a:lnTo>
                          <a:pt x="4" y="1"/>
                        </a:lnTo>
                        <a:lnTo>
                          <a:pt x="3" y="1"/>
                        </a:lnTo>
                        <a:lnTo>
                          <a:pt x="2" y="1"/>
                        </a:lnTo>
                        <a:lnTo>
                          <a:pt x="2" y="2"/>
                        </a:lnTo>
                        <a:lnTo>
                          <a:pt x="0" y="4"/>
                        </a:lnTo>
                        <a:lnTo>
                          <a:pt x="2" y="3"/>
                        </a:lnTo>
                        <a:lnTo>
                          <a:pt x="1" y="3"/>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3" name="D420"/>
                  <p:cNvSpPr>
                    <a:spLocks noChangeAspect="1"/>
                  </p:cNvSpPr>
                  <p:nvPr/>
                </p:nvSpPr>
                <p:spPr bwMode="auto">
                  <a:xfrm>
                    <a:off x="2860" y="1475"/>
                    <a:ext cx="7" cy="6"/>
                  </a:xfrm>
                  <a:custGeom>
                    <a:avLst/>
                    <a:gdLst>
                      <a:gd name="T0" fmla="*/ 1 w 7"/>
                      <a:gd name="T1" fmla="*/ 1 h 6"/>
                      <a:gd name="T2" fmla="*/ 0 w 7"/>
                      <a:gd name="T3" fmla="*/ 2 h 6"/>
                      <a:gd name="T4" fmla="*/ 0 w 7"/>
                      <a:gd name="T5" fmla="*/ 3 h 6"/>
                      <a:gd name="T6" fmla="*/ 0 w 7"/>
                      <a:gd name="T7" fmla="*/ 4 h 6"/>
                      <a:gd name="T8" fmla="*/ 1 w 7"/>
                      <a:gd name="T9" fmla="*/ 5 h 6"/>
                      <a:gd name="T10" fmla="*/ 1 w 7"/>
                      <a:gd name="T11" fmla="*/ 6 h 6"/>
                      <a:gd name="T12" fmla="*/ 3 w 7"/>
                      <a:gd name="T13" fmla="*/ 6 h 6"/>
                      <a:gd name="T14" fmla="*/ 4 w 7"/>
                      <a:gd name="T15" fmla="*/ 5 h 6"/>
                      <a:gd name="T16" fmla="*/ 4 w 7"/>
                      <a:gd name="T17" fmla="*/ 6 h 6"/>
                      <a:gd name="T18" fmla="*/ 5 w 7"/>
                      <a:gd name="T19" fmla="*/ 6 h 6"/>
                      <a:gd name="T20" fmla="*/ 6 w 7"/>
                      <a:gd name="T21" fmla="*/ 5 h 6"/>
                      <a:gd name="T22" fmla="*/ 7 w 7"/>
                      <a:gd name="T23" fmla="*/ 4 h 6"/>
                      <a:gd name="T24" fmla="*/ 7 w 7"/>
                      <a:gd name="T25" fmla="*/ 2 h 6"/>
                      <a:gd name="T26" fmla="*/ 6 w 7"/>
                      <a:gd name="T27" fmla="*/ 1 h 6"/>
                      <a:gd name="T28" fmla="*/ 5 w 7"/>
                      <a:gd name="T29" fmla="*/ 1 h 6"/>
                      <a:gd name="T30" fmla="*/ 4 w 7"/>
                      <a:gd name="T31" fmla="*/ 0 h 6"/>
                      <a:gd name="T32" fmla="*/ 3 w 7"/>
                      <a:gd name="T33" fmla="*/ 0 h 6"/>
                      <a:gd name="T34" fmla="*/ 2 w 7"/>
                      <a:gd name="T35" fmla="*/ 0 h 6"/>
                      <a:gd name="T36" fmla="*/ 1 w 7"/>
                      <a:gd name="T37" fmla="*/ 0 h 6"/>
                      <a:gd name="T38" fmla="*/ 1 w 7"/>
                      <a:gd name="T39" fmla="*/ 1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6"/>
                      <a:gd name="T62" fmla="*/ 7 w 7"/>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6">
                        <a:moveTo>
                          <a:pt x="1" y="1"/>
                        </a:moveTo>
                        <a:lnTo>
                          <a:pt x="0" y="2"/>
                        </a:lnTo>
                        <a:lnTo>
                          <a:pt x="0" y="3"/>
                        </a:lnTo>
                        <a:lnTo>
                          <a:pt x="0" y="4"/>
                        </a:lnTo>
                        <a:lnTo>
                          <a:pt x="1" y="5"/>
                        </a:lnTo>
                        <a:lnTo>
                          <a:pt x="1" y="6"/>
                        </a:lnTo>
                        <a:lnTo>
                          <a:pt x="3" y="6"/>
                        </a:lnTo>
                        <a:lnTo>
                          <a:pt x="4" y="5"/>
                        </a:lnTo>
                        <a:lnTo>
                          <a:pt x="4" y="6"/>
                        </a:lnTo>
                        <a:lnTo>
                          <a:pt x="5" y="6"/>
                        </a:lnTo>
                        <a:lnTo>
                          <a:pt x="6" y="5"/>
                        </a:lnTo>
                        <a:lnTo>
                          <a:pt x="7" y="4"/>
                        </a:lnTo>
                        <a:lnTo>
                          <a:pt x="7" y="2"/>
                        </a:lnTo>
                        <a:lnTo>
                          <a:pt x="6" y="1"/>
                        </a:lnTo>
                        <a:lnTo>
                          <a:pt x="5" y="1"/>
                        </a:lnTo>
                        <a:lnTo>
                          <a:pt x="4" y="0"/>
                        </a:lnTo>
                        <a:lnTo>
                          <a:pt x="3" y="0"/>
                        </a:lnTo>
                        <a:lnTo>
                          <a:pt x="2" y="0"/>
                        </a:lnTo>
                        <a:lnTo>
                          <a:pt x="1"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4" name="D421"/>
                  <p:cNvSpPr>
                    <a:spLocks noChangeAspect="1"/>
                  </p:cNvSpPr>
                  <p:nvPr/>
                </p:nvSpPr>
                <p:spPr bwMode="auto">
                  <a:xfrm>
                    <a:off x="2839" y="1506"/>
                    <a:ext cx="85" cy="27"/>
                  </a:xfrm>
                  <a:custGeom>
                    <a:avLst/>
                    <a:gdLst>
                      <a:gd name="T0" fmla="*/ 66 w 85"/>
                      <a:gd name="T1" fmla="*/ 23 h 27"/>
                      <a:gd name="T2" fmla="*/ 73 w 85"/>
                      <a:gd name="T3" fmla="*/ 22 h 27"/>
                      <a:gd name="T4" fmla="*/ 81 w 85"/>
                      <a:gd name="T5" fmla="*/ 25 h 27"/>
                      <a:gd name="T6" fmla="*/ 85 w 85"/>
                      <a:gd name="T7" fmla="*/ 27 h 27"/>
                      <a:gd name="T8" fmla="*/ 84 w 85"/>
                      <a:gd name="T9" fmla="*/ 24 h 27"/>
                      <a:gd name="T10" fmla="*/ 84 w 85"/>
                      <a:gd name="T11" fmla="*/ 18 h 27"/>
                      <a:gd name="T12" fmla="*/ 78 w 85"/>
                      <a:gd name="T13" fmla="*/ 17 h 27"/>
                      <a:gd name="T14" fmla="*/ 73 w 85"/>
                      <a:gd name="T15" fmla="*/ 17 h 27"/>
                      <a:gd name="T16" fmla="*/ 70 w 85"/>
                      <a:gd name="T17" fmla="*/ 15 h 27"/>
                      <a:gd name="T18" fmla="*/ 67 w 85"/>
                      <a:gd name="T19" fmla="*/ 11 h 27"/>
                      <a:gd name="T20" fmla="*/ 64 w 85"/>
                      <a:gd name="T21" fmla="*/ 9 h 27"/>
                      <a:gd name="T22" fmla="*/ 61 w 85"/>
                      <a:gd name="T23" fmla="*/ 8 h 27"/>
                      <a:gd name="T24" fmla="*/ 58 w 85"/>
                      <a:gd name="T25" fmla="*/ 7 h 27"/>
                      <a:gd name="T26" fmla="*/ 54 w 85"/>
                      <a:gd name="T27" fmla="*/ 7 h 27"/>
                      <a:gd name="T28" fmla="*/ 51 w 85"/>
                      <a:gd name="T29" fmla="*/ 5 h 27"/>
                      <a:gd name="T30" fmla="*/ 49 w 85"/>
                      <a:gd name="T31" fmla="*/ 8 h 27"/>
                      <a:gd name="T32" fmla="*/ 45 w 85"/>
                      <a:gd name="T33" fmla="*/ 10 h 27"/>
                      <a:gd name="T34" fmla="*/ 41 w 85"/>
                      <a:gd name="T35" fmla="*/ 9 h 27"/>
                      <a:gd name="T36" fmla="*/ 37 w 85"/>
                      <a:gd name="T37" fmla="*/ 9 h 27"/>
                      <a:gd name="T38" fmla="*/ 33 w 85"/>
                      <a:gd name="T39" fmla="*/ 9 h 27"/>
                      <a:gd name="T40" fmla="*/ 30 w 85"/>
                      <a:gd name="T41" fmla="*/ 6 h 27"/>
                      <a:gd name="T42" fmla="*/ 26 w 85"/>
                      <a:gd name="T43" fmla="*/ 4 h 27"/>
                      <a:gd name="T44" fmla="*/ 20 w 85"/>
                      <a:gd name="T45" fmla="*/ 3 h 27"/>
                      <a:gd name="T46" fmla="*/ 17 w 85"/>
                      <a:gd name="T47" fmla="*/ 0 h 27"/>
                      <a:gd name="T48" fmla="*/ 13 w 85"/>
                      <a:gd name="T49" fmla="*/ 1 h 27"/>
                      <a:gd name="T50" fmla="*/ 7 w 85"/>
                      <a:gd name="T51" fmla="*/ 1 h 27"/>
                      <a:gd name="T52" fmla="*/ 5 w 85"/>
                      <a:gd name="T53" fmla="*/ 4 h 27"/>
                      <a:gd name="T54" fmla="*/ 2 w 85"/>
                      <a:gd name="T55" fmla="*/ 7 h 27"/>
                      <a:gd name="T56" fmla="*/ 0 w 85"/>
                      <a:gd name="T57" fmla="*/ 6 h 27"/>
                      <a:gd name="T58" fmla="*/ 1 w 85"/>
                      <a:gd name="T59" fmla="*/ 8 h 27"/>
                      <a:gd name="T60" fmla="*/ 4 w 85"/>
                      <a:gd name="T61" fmla="*/ 9 h 27"/>
                      <a:gd name="T62" fmla="*/ 8 w 85"/>
                      <a:gd name="T63" fmla="*/ 10 h 27"/>
                      <a:gd name="T64" fmla="*/ 12 w 85"/>
                      <a:gd name="T65" fmla="*/ 11 h 27"/>
                      <a:gd name="T66" fmla="*/ 11 w 85"/>
                      <a:gd name="T67" fmla="*/ 13 h 27"/>
                      <a:gd name="T68" fmla="*/ 14 w 85"/>
                      <a:gd name="T69" fmla="*/ 15 h 27"/>
                      <a:gd name="T70" fmla="*/ 19 w 85"/>
                      <a:gd name="T71" fmla="*/ 15 h 27"/>
                      <a:gd name="T72" fmla="*/ 25 w 85"/>
                      <a:gd name="T73" fmla="*/ 17 h 27"/>
                      <a:gd name="T74" fmla="*/ 29 w 85"/>
                      <a:gd name="T75" fmla="*/ 18 h 27"/>
                      <a:gd name="T76" fmla="*/ 32 w 85"/>
                      <a:gd name="T77" fmla="*/ 17 h 27"/>
                      <a:gd name="T78" fmla="*/ 35 w 85"/>
                      <a:gd name="T79" fmla="*/ 17 h 27"/>
                      <a:gd name="T80" fmla="*/ 39 w 85"/>
                      <a:gd name="T81" fmla="*/ 17 h 27"/>
                      <a:gd name="T82" fmla="*/ 43 w 85"/>
                      <a:gd name="T83" fmla="*/ 18 h 27"/>
                      <a:gd name="T84" fmla="*/ 47 w 85"/>
                      <a:gd name="T85" fmla="*/ 20 h 27"/>
                      <a:gd name="T86" fmla="*/ 51 w 85"/>
                      <a:gd name="T87" fmla="*/ 22 h 27"/>
                      <a:gd name="T88" fmla="*/ 55 w 85"/>
                      <a:gd name="T89" fmla="*/ 21 h 27"/>
                      <a:gd name="T90" fmla="*/ 57 w 85"/>
                      <a:gd name="T91" fmla="*/ 23 h 27"/>
                      <a:gd name="T92" fmla="*/ 60 w 85"/>
                      <a:gd name="T93" fmla="*/ 23 h 27"/>
                      <a:gd name="T94" fmla="*/ 63 w 85"/>
                      <a:gd name="T95" fmla="*/ 22 h 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5"/>
                      <a:gd name="T145" fmla="*/ 0 h 27"/>
                      <a:gd name="T146" fmla="*/ 85 w 85"/>
                      <a:gd name="T147" fmla="*/ 27 h 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5" h="27">
                        <a:moveTo>
                          <a:pt x="63" y="22"/>
                        </a:moveTo>
                        <a:lnTo>
                          <a:pt x="64" y="23"/>
                        </a:lnTo>
                        <a:lnTo>
                          <a:pt x="66" y="23"/>
                        </a:lnTo>
                        <a:lnTo>
                          <a:pt x="68" y="24"/>
                        </a:lnTo>
                        <a:lnTo>
                          <a:pt x="70" y="23"/>
                        </a:lnTo>
                        <a:lnTo>
                          <a:pt x="73" y="22"/>
                        </a:lnTo>
                        <a:lnTo>
                          <a:pt x="75" y="23"/>
                        </a:lnTo>
                        <a:lnTo>
                          <a:pt x="78" y="24"/>
                        </a:lnTo>
                        <a:lnTo>
                          <a:pt x="81" y="25"/>
                        </a:lnTo>
                        <a:lnTo>
                          <a:pt x="83" y="26"/>
                        </a:lnTo>
                        <a:lnTo>
                          <a:pt x="84" y="27"/>
                        </a:lnTo>
                        <a:lnTo>
                          <a:pt x="85" y="27"/>
                        </a:lnTo>
                        <a:lnTo>
                          <a:pt x="85" y="26"/>
                        </a:lnTo>
                        <a:lnTo>
                          <a:pt x="84" y="25"/>
                        </a:lnTo>
                        <a:lnTo>
                          <a:pt x="84" y="24"/>
                        </a:lnTo>
                        <a:lnTo>
                          <a:pt x="84" y="22"/>
                        </a:lnTo>
                        <a:lnTo>
                          <a:pt x="84" y="20"/>
                        </a:lnTo>
                        <a:lnTo>
                          <a:pt x="84" y="18"/>
                        </a:lnTo>
                        <a:lnTo>
                          <a:pt x="83" y="17"/>
                        </a:lnTo>
                        <a:lnTo>
                          <a:pt x="81" y="16"/>
                        </a:lnTo>
                        <a:lnTo>
                          <a:pt x="78" y="17"/>
                        </a:lnTo>
                        <a:lnTo>
                          <a:pt x="77" y="17"/>
                        </a:lnTo>
                        <a:lnTo>
                          <a:pt x="75" y="17"/>
                        </a:lnTo>
                        <a:lnTo>
                          <a:pt x="73" y="17"/>
                        </a:lnTo>
                        <a:lnTo>
                          <a:pt x="71" y="17"/>
                        </a:lnTo>
                        <a:lnTo>
                          <a:pt x="70" y="16"/>
                        </a:lnTo>
                        <a:lnTo>
                          <a:pt x="70" y="15"/>
                        </a:lnTo>
                        <a:lnTo>
                          <a:pt x="69" y="13"/>
                        </a:lnTo>
                        <a:lnTo>
                          <a:pt x="68" y="12"/>
                        </a:lnTo>
                        <a:lnTo>
                          <a:pt x="67" y="11"/>
                        </a:lnTo>
                        <a:lnTo>
                          <a:pt x="67" y="10"/>
                        </a:lnTo>
                        <a:lnTo>
                          <a:pt x="65" y="9"/>
                        </a:lnTo>
                        <a:lnTo>
                          <a:pt x="64" y="9"/>
                        </a:lnTo>
                        <a:lnTo>
                          <a:pt x="63" y="9"/>
                        </a:lnTo>
                        <a:lnTo>
                          <a:pt x="62" y="9"/>
                        </a:lnTo>
                        <a:lnTo>
                          <a:pt x="61" y="8"/>
                        </a:lnTo>
                        <a:lnTo>
                          <a:pt x="60" y="8"/>
                        </a:lnTo>
                        <a:lnTo>
                          <a:pt x="59" y="7"/>
                        </a:lnTo>
                        <a:lnTo>
                          <a:pt x="58" y="7"/>
                        </a:lnTo>
                        <a:lnTo>
                          <a:pt x="57" y="7"/>
                        </a:lnTo>
                        <a:lnTo>
                          <a:pt x="56" y="7"/>
                        </a:lnTo>
                        <a:lnTo>
                          <a:pt x="54" y="7"/>
                        </a:lnTo>
                        <a:lnTo>
                          <a:pt x="53" y="6"/>
                        </a:lnTo>
                        <a:lnTo>
                          <a:pt x="52" y="5"/>
                        </a:lnTo>
                        <a:lnTo>
                          <a:pt x="51" y="5"/>
                        </a:lnTo>
                        <a:lnTo>
                          <a:pt x="50" y="6"/>
                        </a:lnTo>
                        <a:lnTo>
                          <a:pt x="49" y="7"/>
                        </a:lnTo>
                        <a:lnTo>
                          <a:pt x="49" y="8"/>
                        </a:lnTo>
                        <a:lnTo>
                          <a:pt x="48" y="10"/>
                        </a:lnTo>
                        <a:lnTo>
                          <a:pt x="47" y="10"/>
                        </a:lnTo>
                        <a:lnTo>
                          <a:pt x="45" y="10"/>
                        </a:lnTo>
                        <a:lnTo>
                          <a:pt x="44" y="9"/>
                        </a:lnTo>
                        <a:lnTo>
                          <a:pt x="42" y="9"/>
                        </a:lnTo>
                        <a:lnTo>
                          <a:pt x="41" y="9"/>
                        </a:lnTo>
                        <a:lnTo>
                          <a:pt x="39" y="9"/>
                        </a:lnTo>
                        <a:lnTo>
                          <a:pt x="38" y="9"/>
                        </a:lnTo>
                        <a:lnTo>
                          <a:pt x="37" y="9"/>
                        </a:lnTo>
                        <a:lnTo>
                          <a:pt x="35" y="9"/>
                        </a:lnTo>
                        <a:lnTo>
                          <a:pt x="34" y="9"/>
                        </a:lnTo>
                        <a:lnTo>
                          <a:pt x="33" y="9"/>
                        </a:lnTo>
                        <a:lnTo>
                          <a:pt x="32" y="8"/>
                        </a:lnTo>
                        <a:lnTo>
                          <a:pt x="31" y="8"/>
                        </a:lnTo>
                        <a:lnTo>
                          <a:pt x="30" y="6"/>
                        </a:lnTo>
                        <a:lnTo>
                          <a:pt x="28" y="5"/>
                        </a:lnTo>
                        <a:lnTo>
                          <a:pt x="27" y="4"/>
                        </a:lnTo>
                        <a:lnTo>
                          <a:pt x="26" y="4"/>
                        </a:lnTo>
                        <a:lnTo>
                          <a:pt x="23" y="3"/>
                        </a:lnTo>
                        <a:lnTo>
                          <a:pt x="22" y="3"/>
                        </a:lnTo>
                        <a:lnTo>
                          <a:pt x="20" y="3"/>
                        </a:lnTo>
                        <a:lnTo>
                          <a:pt x="20" y="2"/>
                        </a:lnTo>
                        <a:lnTo>
                          <a:pt x="19" y="0"/>
                        </a:lnTo>
                        <a:lnTo>
                          <a:pt x="17" y="0"/>
                        </a:lnTo>
                        <a:lnTo>
                          <a:pt x="16" y="1"/>
                        </a:lnTo>
                        <a:lnTo>
                          <a:pt x="15" y="2"/>
                        </a:lnTo>
                        <a:lnTo>
                          <a:pt x="13" y="1"/>
                        </a:lnTo>
                        <a:lnTo>
                          <a:pt x="10" y="1"/>
                        </a:lnTo>
                        <a:lnTo>
                          <a:pt x="9" y="0"/>
                        </a:lnTo>
                        <a:lnTo>
                          <a:pt x="7" y="1"/>
                        </a:lnTo>
                        <a:lnTo>
                          <a:pt x="6" y="1"/>
                        </a:lnTo>
                        <a:lnTo>
                          <a:pt x="6" y="3"/>
                        </a:lnTo>
                        <a:lnTo>
                          <a:pt x="5" y="4"/>
                        </a:lnTo>
                        <a:lnTo>
                          <a:pt x="4" y="6"/>
                        </a:lnTo>
                        <a:lnTo>
                          <a:pt x="3" y="7"/>
                        </a:lnTo>
                        <a:lnTo>
                          <a:pt x="2" y="7"/>
                        </a:lnTo>
                        <a:lnTo>
                          <a:pt x="1" y="7"/>
                        </a:lnTo>
                        <a:lnTo>
                          <a:pt x="0" y="7"/>
                        </a:lnTo>
                        <a:lnTo>
                          <a:pt x="0" y="6"/>
                        </a:lnTo>
                        <a:lnTo>
                          <a:pt x="0" y="7"/>
                        </a:lnTo>
                        <a:lnTo>
                          <a:pt x="0" y="8"/>
                        </a:lnTo>
                        <a:lnTo>
                          <a:pt x="1" y="8"/>
                        </a:lnTo>
                        <a:lnTo>
                          <a:pt x="2" y="8"/>
                        </a:lnTo>
                        <a:lnTo>
                          <a:pt x="3" y="8"/>
                        </a:lnTo>
                        <a:lnTo>
                          <a:pt x="4" y="9"/>
                        </a:lnTo>
                        <a:lnTo>
                          <a:pt x="5" y="9"/>
                        </a:lnTo>
                        <a:lnTo>
                          <a:pt x="7" y="9"/>
                        </a:lnTo>
                        <a:lnTo>
                          <a:pt x="8" y="10"/>
                        </a:lnTo>
                        <a:lnTo>
                          <a:pt x="10" y="10"/>
                        </a:lnTo>
                        <a:lnTo>
                          <a:pt x="12" y="10"/>
                        </a:lnTo>
                        <a:lnTo>
                          <a:pt x="12" y="11"/>
                        </a:lnTo>
                        <a:lnTo>
                          <a:pt x="11" y="12"/>
                        </a:lnTo>
                        <a:lnTo>
                          <a:pt x="10" y="13"/>
                        </a:lnTo>
                        <a:lnTo>
                          <a:pt x="11" y="13"/>
                        </a:lnTo>
                        <a:lnTo>
                          <a:pt x="12" y="13"/>
                        </a:lnTo>
                        <a:lnTo>
                          <a:pt x="13" y="14"/>
                        </a:lnTo>
                        <a:lnTo>
                          <a:pt x="14" y="15"/>
                        </a:lnTo>
                        <a:lnTo>
                          <a:pt x="16" y="15"/>
                        </a:lnTo>
                        <a:lnTo>
                          <a:pt x="17" y="15"/>
                        </a:lnTo>
                        <a:lnTo>
                          <a:pt x="19" y="15"/>
                        </a:lnTo>
                        <a:lnTo>
                          <a:pt x="21" y="16"/>
                        </a:lnTo>
                        <a:lnTo>
                          <a:pt x="24" y="17"/>
                        </a:lnTo>
                        <a:lnTo>
                          <a:pt x="25" y="17"/>
                        </a:lnTo>
                        <a:lnTo>
                          <a:pt x="27" y="17"/>
                        </a:lnTo>
                        <a:lnTo>
                          <a:pt x="28" y="18"/>
                        </a:lnTo>
                        <a:lnTo>
                          <a:pt x="29" y="18"/>
                        </a:lnTo>
                        <a:lnTo>
                          <a:pt x="30" y="18"/>
                        </a:lnTo>
                        <a:lnTo>
                          <a:pt x="31" y="17"/>
                        </a:lnTo>
                        <a:lnTo>
                          <a:pt x="32" y="17"/>
                        </a:lnTo>
                        <a:lnTo>
                          <a:pt x="33" y="17"/>
                        </a:lnTo>
                        <a:lnTo>
                          <a:pt x="34" y="17"/>
                        </a:lnTo>
                        <a:lnTo>
                          <a:pt x="35" y="17"/>
                        </a:lnTo>
                        <a:lnTo>
                          <a:pt x="36" y="17"/>
                        </a:lnTo>
                        <a:lnTo>
                          <a:pt x="38" y="17"/>
                        </a:lnTo>
                        <a:lnTo>
                          <a:pt x="39" y="17"/>
                        </a:lnTo>
                        <a:lnTo>
                          <a:pt x="41" y="17"/>
                        </a:lnTo>
                        <a:lnTo>
                          <a:pt x="42" y="17"/>
                        </a:lnTo>
                        <a:lnTo>
                          <a:pt x="43" y="18"/>
                        </a:lnTo>
                        <a:lnTo>
                          <a:pt x="44" y="18"/>
                        </a:lnTo>
                        <a:lnTo>
                          <a:pt x="46" y="19"/>
                        </a:lnTo>
                        <a:lnTo>
                          <a:pt x="47" y="20"/>
                        </a:lnTo>
                        <a:lnTo>
                          <a:pt x="48" y="21"/>
                        </a:lnTo>
                        <a:lnTo>
                          <a:pt x="49" y="21"/>
                        </a:lnTo>
                        <a:lnTo>
                          <a:pt x="51" y="22"/>
                        </a:lnTo>
                        <a:lnTo>
                          <a:pt x="53" y="22"/>
                        </a:lnTo>
                        <a:lnTo>
                          <a:pt x="54" y="22"/>
                        </a:lnTo>
                        <a:lnTo>
                          <a:pt x="55" y="21"/>
                        </a:lnTo>
                        <a:lnTo>
                          <a:pt x="55" y="22"/>
                        </a:lnTo>
                        <a:lnTo>
                          <a:pt x="56" y="22"/>
                        </a:lnTo>
                        <a:lnTo>
                          <a:pt x="57" y="23"/>
                        </a:lnTo>
                        <a:lnTo>
                          <a:pt x="58" y="23"/>
                        </a:lnTo>
                        <a:lnTo>
                          <a:pt x="59" y="23"/>
                        </a:lnTo>
                        <a:lnTo>
                          <a:pt x="60" y="23"/>
                        </a:lnTo>
                        <a:lnTo>
                          <a:pt x="61" y="22"/>
                        </a:lnTo>
                        <a:lnTo>
                          <a:pt x="62" y="22"/>
                        </a:lnTo>
                        <a:lnTo>
                          <a:pt x="63" y="2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5" name="D422"/>
                  <p:cNvSpPr>
                    <a:spLocks noChangeAspect="1"/>
                  </p:cNvSpPr>
                  <p:nvPr/>
                </p:nvSpPr>
                <p:spPr bwMode="auto">
                  <a:xfrm>
                    <a:off x="2873" y="1411"/>
                    <a:ext cx="92" cy="79"/>
                  </a:xfrm>
                  <a:custGeom>
                    <a:avLst/>
                    <a:gdLst>
                      <a:gd name="T0" fmla="*/ 1 w 92"/>
                      <a:gd name="T1" fmla="*/ 26 h 79"/>
                      <a:gd name="T2" fmla="*/ 0 w 92"/>
                      <a:gd name="T3" fmla="*/ 32 h 79"/>
                      <a:gd name="T4" fmla="*/ 0 w 92"/>
                      <a:gd name="T5" fmla="*/ 37 h 79"/>
                      <a:gd name="T6" fmla="*/ 1 w 92"/>
                      <a:gd name="T7" fmla="*/ 43 h 79"/>
                      <a:gd name="T8" fmla="*/ 4 w 92"/>
                      <a:gd name="T9" fmla="*/ 46 h 79"/>
                      <a:gd name="T10" fmla="*/ 7 w 92"/>
                      <a:gd name="T11" fmla="*/ 49 h 79"/>
                      <a:gd name="T12" fmla="*/ 10 w 92"/>
                      <a:gd name="T13" fmla="*/ 55 h 79"/>
                      <a:gd name="T14" fmla="*/ 10 w 92"/>
                      <a:gd name="T15" fmla="*/ 61 h 79"/>
                      <a:gd name="T16" fmla="*/ 11 w 92"/>
                      <a:gd name="T17" fmla="*/ 66 h 79"/>
                      <a:gd name="T18" fmla="*/ 15 w 92"/>
                      <a:gd name="T19" fmla="*/ 68 h 79"/>
                      <a:gd name="T20" fmla="*/ 18 w 92"/>
                      <a:gd name="T21" fmla="*/ 69 h 79"/>
                      <a:gd name="T22" fmla="*/ 22 w 92"/>
                      <a:gd name="T23" fmla="*/ 68 h 79"/>
                      <a:gd name="T24" fmla="*/ 25 w 92"/>
                      <a:gd name="T25" fmla="*/ 66 h 79"/>
                      <a:gd name="T26" fmla="*/ 26 w 92"/>
                      <a:gd name="T27" fmla="*/ 71 h 79"/>
                      <a:gd name="T28" fmla="*/ 29 w 92"/>
                      <a:gd name="T29" fmla="*/ 72 h 79"/>
                      <a:gd name="T30" fmla="*/ 33 w 92"/>
                      <a:gd name="T31" fmla="*/ 72 h 79"/>
                      <a:gd name="T32" fmla="*/ 38 w 92"/>
                      <a:gd name="T33" fmla="*/ 69 h 79"/>
                      <a:gd name="T34" fmla="*/ 43 w 92"/>
                      <a:gd name="T35" fmla="*/ 70 h 79"/>
                      <a:gd name="T36" fmla="*/ 47 w 92"/>
                      <a:gd name="T37" fmla="*/ 72 h 79"/>
                      <a:gd name="T38" fmla="*/ 50 w 92"/>
                      <a:gd name="T39" fmla="*/ 73 h 79"/>
                      <a:gd name="T40" fmla="*/ 52 w 92"/>
                      <a:gd name="T41" fmla="*/ 76 h 79"/>
                      <a:gd name="T42" fmla="*/ 56 w 92"/>
                      <a:gd name="T43" fmla="*/ 78 h 79"/>
                      <a:gd name="T44" fmla="*/ 61 w 92"/>
                      <a:gd name="T45" fmla="*/ 76 h 79"/>
                      <a:gd name="T46" fmla="*/ 65 w 92"/>
                      <a:gd name="T47" fmla="*/ 73 h 79"/>
                      <a:gd name="T48" fmla="*/ 66 w 92"/>
                      <a:gd name="T49" fmla="*/ 70 h 79"/>
                      <a:gd name="T50" fmla="*/ 68 w 92"/>
                      <a:gd name="T51" fmla="*/ 68 h 79"/>
                      <a:gd name="T52" fmla="*/ 70 w 92"/>
                      <a:gd name="T53" fmla="*/ 65 h 79"/>
                      <a:gd name="T54" fmla="*/ 69 w 92"/>
                      <a:gd name="T55" fmla="*/ 61 h 79"/>
                      <a:gd name="T56" fmla="*/ 67 w 92"/>
                      <a:gd name="T57" fmla="*/ 57 h 79"/>
                      <a:gd name="T58" fmla="*/ 73 w 92"/>
                      <a:gd name="T59" fmla="*/ 52 h 79"/>
                      <a:gd name="T60" fmla="*/ 77 w 92"/>
                      <a:gd name="T61" fmla="*/ 47 h 79"/>
                      <a:gd name="T62" fmla="*/ 79 w 92"/>
                      <a:gd name="T63" fmla="*/ 41 h 79"/>
                      <a:gd name="T64" fmla="*/ 82 w 92"/>
                      <a:gd name="T65" fmla="*/ 34 h 79"/>
                      <a:gd name="T66" fmla="*/ 83 w 92"/>
                      <a:gd name="T67" fmla="*/ 31 h 79"/>
                      <a:gd name="T68" fmla="*/ 87 w 92"/>
                      <a:gd name="T69" fmla="*/ 33 h 79"/>
                      <a:gd name="T70" fmla="*/ 92 w 92"/>
                      <a:gd name="T71" fmla="*/ 31 h 79"/>
                      <a:gd name="T72" fmla="*/ 86 w 92"/>
                      <a:gd name="T73" fmla="*/ 26 h 79"/>
                      <a:gd name="T74" fmla="*/ 83 w 92"/>
                      <a:gd name="T75" fmla="*/ 21 h 79"/>
                      <a:gd name="T76" fmla="*/ 80 w 92"/>
                      <a:gd name="T77" fmla="*/ 15 h 79"/>
                      <a:gd name="T78" fmla="*/ 77 w 92"/>
                      <a:gd name="T79" fmla="*/ 11 h 79"/>
                      <a:gd name="T80" fmla="*/ 76 w 92"/>
                      <a:gd name="T81" fmla="*/ 9 h 79"/>
                      <a:gd name="T82" fmla="*/ 79 w 92"/>
                      <a:gd name="T83" fmla="*/ 7 h 79"/>
                      <a:gd name="T84" fmla="*/ 80 w 92"/>
                      <a:gd name="T85" fmla="*/ 5 h 79"/>
                      <a:gd name="T86" fmla="*/ 80 w 92"/>
                      <a:gd name="T87" fmla="*/ 2 h 79"/>
                      <a:gd name="T88" fmla="*/ 76 w 92"/>
                      <a:gd name="T89" fmla="*/ 1 h 79"/>
                      <a:gd name="T90" fmla="*/ 69 w 92"/>
                      <a:gd name="T91" fmla="*/ 0 h 79"/>
                      <a:gd name="T92" fmla="*/ 63 w 92"/>
                      <a:gd name="T93" fmla="*/ 0 h 79"/>
                      <a:gd name="T94" fmla="*/ 60 w 92"/>
                      <a:gd name="T95" fmla="*/ 10 h 79"/>
                      <a:gd name="T96" fmla="*/ 55 w 92"/>
                      <a:gd name="T97" fmla="*/ 17 h 79"/>
                      <a:gd name="T98" fmla="*/ 51 w 92"/>
                      <a:gd name="T99" fmla="*/ 26 h 79"/>
                      <a:gd name="T100" fmla="*/ 44 w 92"/>
                      <a:gd name="T101" fmla="*/ 28 h 79"/>
                      <a:gd name="T102" fmla="*/ 37 w 92"/>
                      <a:gd name="T103" fmla="*/ 28 h 79"/>
                      <a:gd name="T104" fmla="*/ 34 w 92"/>
                      <a:gd name="T105" fmla="*/ 26 h 79"/>
                      <a:gd name="T106" fmla="*/ 29 w 92"/>
                      <a:gd name="T107" fmla="*/ 27 h 79"/>
                      <a:gd name="T108" fmla="*/ 26 w 92"/>
                      <a:gd name="T109" fmla="*/ 31 h 79"/>
                      <a:gd name="T110" fmla="*/ 20 w 92"/>
                      <a:gd name="T111" fmla="*/ 32 h 79"/>
                      <a:gd name="T112" fmla="*/ 13 w 92"/>
                      <a:gd name="T113" fmla="*/ 32 h 79"/>
                      <a:gd name="T114" fmla="*/ 6 w 92"/>
                      <a:gd name="T115" fmla="*/ 24 h 79"/>
                      <a:gd name="T116" fmla="*/ 5 w 92"/>
                      <a:gd name="T117" fmla="*/ 22 h 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2"/>
                      <a:gd name="T178" fmla="*/ 0 h 79"/>
                      <a:gd name="T179" fmla="*/ 92 w 92"/>
                      <a:gd name="T180" fmla="*/ 79 h 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2" h="79">
                        <a:moveTo>
                          <a:pt x="5" y="22"/>
                        </a:moveTo>
                        <a:lnTo>
                          <a:pt x="4" y="23"/>
                        </a:lnTo>
                        <a:lnTo>
                          <a:pt x="3" y="25"/>
                        </a:lnTo>
                        <a:lnTo>
                          <a:pt x="1" y="26"/>
                        </a:lnTo>
                        <a:lnTo>
                          <a:pt x="1" y="28"/>
                        </a:lnTo>
                        <a:lnTo>
                          <a:pt x="0" y="29"/>
                        </a:lnTo>
                        <a:lnTo>
                          <a:pt x="0" y="31"/>
                        </a:lnTo>
                        <a:lnTo>
                          <a:pt x="0" y="32"/>
                        </a:lnTo>
                        <a:lnTo>
                          <a:pt x="0" y="33"/>
                        </a:lnTo>
                        <a:lnTo>
                          <a:pt x="0" y="35"/>
                        </a:lnTo>
                        <a:lnTo>
                          <a:pt x="0" y="36"/>
                        </a:lnTo>
                        <a:lnTo>
                          <a:pt x="0" y="37"/>
                        </a:lnTo>
                        <a:lnTo>
                          <a:pt x="0" y="38"/>
                        </a:lnTo>
                        <a:lnTo>
                          <a:pt x="1" y="39"/>
                        </a:lnTo>
                        <a:lnTo>
                          <a:pt x="1" y="41"/>
                        </a:lnTo>
                        <a:lnTo>
                          <a:pt x="1" y="43"/>
                        </a:lnTo>
                        <a:lnTo>
                          <a:pt x="2" y="45"/>
                        </a:lnTo>
                        <a:lnTo>
                          <a:pt x="3" y="46"/>
                        </a:lnTo>
                        <a:lnTo>
                          <a:pt x="3" y="45"/>
                        </a:lnTo>
                        <a:lnTo>
                          <a:pt x="4" y="46"/>
                        </a:lnTo>
                        <a:lnTo>
                          <a:pt x="5" y="47"/>
                        </a:lnTo>
                        <a:lnTo>
                          <a:pt x="6" y="47"/>
                        </a:lnTo>
                        <a:lnTo>
                          <a:pt x="7" y="48"/>
                        </a:lnTo>
                        <a:lnTo>
                          <a:pt x="7" y="49"/>
                        </a:lnTo>
                        <a:lnTo>
                          <a:pt x="8" y="50"/>
                        </a:lnTo>
                        <a:lnTo>
                          <a:pt x="9" y="52"/>
                        </a:lnTo>
                        <a:lnTo>
                          <a:pt x="9" y="53"/>
                        </a:lnTo>
                        <a:lnTo>
                          <a:pt x="10" y="55"/>
                        </a:lnTo>
                        <a:lnTo>
                          <a:pt x="9" y="57"/>
                        </a:lnTo>
                        <a:lnTo>
                          <a:pt x="9" y="58"/>
                        </a:lnTo>
                        <a:lnTo>
                          <a:pt x="10" y="60"/>
                        </a:lnTo>
                        <a:lnTo>
                          <a:pt x="10" y="61"/>
                        </a:lnTo>
                        <a:lnTo>
                          <a:pt x="10" y="62"/>
                        </a:lnTo>
                        <a:lnTo>
                          <a:pt x="11" y="63"/>
                        </a:lnTo>
                        <a:lnTo>
                          <a:pt x="11" y="64"/>
                        </a:lnTo>
                        <a:lnTo>
                          <a:pt x="11" y="66"/>
                        </a:lnTo>
                        <a:lnTo>
                          <a:pt x="12" y="68"/>
                        </a:lnTo>
                        <a:lnTo>
                          <a:pt x="13" y="68"/>
                        </a:lnTo>
                        <a:lnTo>
                          <a:pt x="14" y="67"/>
                        </a:lnTo>
                        <a:lnTo>
                          <a:pt x="15" y="68"/>
                        </a:lnTo>
                        <a:lnTo>
                          <a:pt x="15" y="69"/>
                        </a:lnTo>
                        <a:lnTo>
                          <a:pt x="16" y="69"/>
                        </a:lnTo>
                        <a:lnTo>
                          <a:pt x="17" y="69"/>
                        </a:lnTo>
                        <a:lnTo>
                          <a:pt x="18" y="69"/>
                        </a:lnTo>
                        <a:lnTo>
                          <a:pt x="20" y="69"/>
                        </a:lnTo>
                        <a:lnTo>
                          <a:pt x="20" y="68"/>
                        </a:lnTo>
                        <a:lnTo>
                          <a:pt x="21" y="68"/>
                        </a:lnTo>
                        <a:lnTo>
                          <a:pt x="22" y="68"/>
                        </a:lnTo>
                        <a:lnTo>
                          <a:pt x="23" y="68"/>
                        </a:lnTo>
                        <a:lnTo>
                          <a:pt x="24" y="68"/>
                        </a:lnTo>
                        <a:lnTo>
                          <a:pt x="24" y="67"/>
                        </a:lnTo>
                        <a:lnTo>
                          <a:pt x="25" y="66"/>
                        </a:lnTo>
                        <a:lnTo>
                          <a:pt x="25" y="67"/>
                        </a:lnTo>
                        <a:lnTo>
                          <a:pt x="26" y="68"/>
                        </a:lnTo>
                        <a:lnTo>
                          <a:pt x="26" y="70"/>
                        </a:lnTo>
                        <a:lnTo>
                          <a:pt x="26" y="71"/>
                        </a:lnTo>
                        <a:lnTo>
                          <a:pt x="27" y="72"/>
                        </a:lnTo>
                        <a:lnTo>
                          <a:pt x="27" y="73"/>
                        </a:lnTo>
                        <a:lnTo>
                          <a:pt x="28" y="73"/>
                        </a:lnTo>
                        <a:lnTo>
                          <a:pt x="29" y="72"/>
                        </a:lnTo>
                        <a:lnTo>
                          <a:pt x="30" y="72"/>
                        </a:lnTo>
                        <a:lnTo>
                          <a:pt x="31" y="72"/>
                        </a:lnTo>
                        <a:lnTo>
                          <a:pt x="32" y="72"/>
                        </a:lnTo>
                        <a:lnTo>
                          <a:pt x="33" y="72"/>
                        </a:lnTo>
                        <a:lnTo>
                          <a:pt x="36" y="71"/>
                        </a:lnTo>
                        <a:lnTo>
                          <a:pt x="37" y="70"/>
                        </a:lnTo>
                        <a:lnTo>
                          <a:pt x="37" y="69"/>
                        </a:lnTo>
                        <a:lnTo>
                          <a:pt x="38" y="69"/>
                        </a:lnTo>
                        <a:lnTo>
                          <a:pt x="39" y="70"/>
                        </a:lnTo>
                        <a:lnTo>
                          <a:pt x="40" y="70"/>
                        </a:lnTo>
                        <a:lnTo>
                          <a:pt x="41" y="70"/>
                        </a:lnTo>
                        <a:lnTo>
                          <a:pt x="43" y="70"/>
                        </a:lnTo>
                        <a:lnTo>
                          <a:pt x="43" y="72"/>
                        </a:lnTo>
                        <a:lnTo>
                          <a:pt x="44" y="73"/>
                        </a:lnTo>
                        <a:lnTo>
                          <a:pt x="45" y="72"/>
                        </a:lnTo>
                        <a:lnTo>
                          <a:pt x="47" y="72"/>
                        </a:lnTo>
                        <a:lnTo>
                          <a:pt x="48" y="72"/>
                        </a:lnTo>
                        <a:lnTo>
                          <a:pt x="49" y="72"/>
                        </a:lnTo>
                        <a:lnTo>
                          <a:pt x="50" y="72"/>
                        </a:lnTo>
                        <a:lnTo>
                          <a:pt x="50" y="73"/>
                        </a:lnTo>
                        <a:lnTo>
                          <a:pt x="51" y="73"/>
                        </a:lnTo>
                        <a:lnTo>
                          <a:pt x="51" y="74"/>
                        </a:lnTo>
                        <a:lnTo>
                          <a:pt x="52" y="75"/>
                        </a:lnTo>
                        <a:lnTo>
                          <a:pt x="52" y="76"/>
                        </a:lnTo>
                        <a:lnTo>
                          <a:pt x="52" y="77"/>
                        </a:lnTo>
                        <a:lnTo>
                          <a:pt x="53" y="79"/>
                        </a:lnTo>
                        <a:lnTo>
                          <a:pt x="54" y="79"/>
                        </a:lnTo>
                        <a:lnTo>
                          <a:pt x="56" y="78"/>
                        </a:lnTo>
                        <a:lnTo>
                          <a:pt x="57" y="77"/>
                        </a:lnTo>
                        <a:lnTo>
                          <a:pt x="59" y="77"/>
                        </a:lnTo>
                        <a:lnTo>
                          <a:pt x="60" y="76"/>
                        </a:lnTo>
                        <a:lnTo>
                          <a:pt x="61" y="76"/>
                        </a:lnTo>
                        <a:lnTo>
                          <a:pt x="62" y="75"/>
                        </a:lnTo>
                        <a:lnTo>
                          <a:pt x="63" y="75"/>
                        </a:lnTo>
                        <a:lnTo>
                          <a:pt x="64" y="74"/>
                        </a:lnTo>
                        <a:lnTo>
                          <a:pt x="65" y="73"/>
                        </a:lnTo>
                        <a:lnTo>
                          <a:pt x="65" y="72"/>
                        </a:lnTo>
                        <a:lnTo>
                          <a:pt x="65" y="71"/>
                        </a:lnTo>
                        <a:lnTo>
                          <a:pt x="66" y="71"/>
                        </a:lnTo>
                        <a:lnTo>
                          <a:pt x="66" y="70"/>
                        </a:lnTo>
                        <a:lnTo>
                          <a:pt x="67" y="70"/>
                        </a:lnTo>
                        <a:lnTo>
                          <a:pt x="67" y="69"/>
                        </a:lnTo>
                        <a:lnTo>
                          <a:pt x="67" y="68"/>
                        </a:lnTo>
                        <a:lnTo>
                          <a:pt x="68" y="68"/>
                        </a:lnTo>
                        <a:lnTo>
                          <a:pt x="68" y="67"/>
                        </a:lnTo>
                        <a:lnTo>
                          <a:pt x="68" y="65"/>
                        </a:lnTo>
                        <a:lnTo>
                          <a:pt x="69" y="64"/>
                        </a:lnTo>
                        <a:lnTo>
                          <a:pt x="70" y="65"/>
                        </a:lnTo>
                        <a:lnTo>
                          <a:pt x="70" y="63"/>
                        </a:lnTo>
                        <a:lnTo>
                          <a:pt x="71" y="62"/>
                        </a:lnTo>
                        <a:lnTo>
                          <a:pt x="70" y="61"/>
                        </a:lnTo>
                        <a:lnTo>
                          <a:pt x="69" y="61"/>
                        </a:lnTo>
                        <a:lnTo>
                          <a:pt x="69" y="59"/>
                        </a:lnTo>
                        <a:lnTo>
                          <a:pt x="69" y="58"/>
                        </a:lnTo>
                        <a:lnTo>
                          <a:pt x="68" y="58"/>
                        </a:lnTo>
                        <a:lnTo>
                          <a:pt x="67" y="57"/>
                        </a:lnTo>
                        <a:lnTo>
                          <a:pt x="69" y="56"/>
                        </a:lnTo>
                        <a:lnTo>
                          <a:pt x="70" y="55"/>
                        </a:lnTo>
                        <a:lnTo>
                          <a:pt x="72" y="54"/>
                        </a:lnTo>
                        <a:lnTo>
                          <a:pt x="73" y="52"/>
                        </a:lnTo>
                        <a:lnTo>
                          <a:pt x="73" y="53"/>
                        </a:lnTo>
                        <a:lnTo>
                          <a:pt x="75" y="52"/>
                        </a:lnTo>
                        <a:lnTo>
                          <a:pt x="76" y="49"/>
                        </a:lnTo>
                        <a:lnTo>
                          <a:pt x="77" y="47"/>
                        </a:lnTo>
                        <a:lnTo>
                          <a:pt x="78" y="45"/>
                        </a:lnTo>
                        <a:lnTo>
                          <a:pt x="78" y="44"/>
                        </a:lnTo>
                        <a:lnTo>
                          <a:pt x="79" y="42"/>
                        </a:lnTo>
                        <a:lnTo>
                          <a:pt x="79" y="41"/>
                        </a:lnTo>
                        <a:lnTo>
                          <a:pt x="79" y="39"/>
                        </a:lnTo>
                        <a:lnTo>
                          <a:pt x="79" y="37"/>
                        </a:lnTo>
                        <a:lnTo>
                          <a:pt x="80" y="36"/>
                        </a:lnTo>
                        <a:lnTo>
                          <a:pt x="82" y="34"/>
                        </a:lnTo>
                        <a:lnTo>
                          <a:pt x="83" y="33"/>
                        </a:lnTo>
                        <a:lnTo>
                          <a:pt x="84" y="33"/>
                        </a:lnTo>
                        <a:lnTo>
                          <a:pt x="83" y="32"/>
                        </a:lnTo>
                        <a:lnTo>
                          <a:pt x="83" y="31"/>
                        </a:lnTo>
                        <a:lnTo>
                          <a:pt x="84" y="31"/>
                        </a:lnTo>
                        <a:lnTo>
                          <a:pt x="85" y="32"/>
                        </a:lnTo>
                        <a:lnTo>
                          <a:pt x="86" y="33"/>
                        </a:lnTo>
                        <a:lnTo>
                          <a:pt x="87" y="33"/>
                        </a:lnTo>
                        <a:lnTo>
                          <a:pt x="88" y="33"/>
                        </a:lnTo>
                        <a:lnTo>
                          <a:pt x="90" y="33"/>
                        </a:lnTo>
                        <a:lnTo>
                          <a:pt x="92" y="32"/>
                        </a:lnTo>
                        <a:lnTo>
                          <a:pt x="92" y="31"/>
                        </a:lnTo>
                        <a:lnTo>
                          <a:pt x="91" y="30"/>
                        </a:lnTo>
                        <a:lnTo>
                          <a:pt x="89" y="29"/>
                        </a:lnTo>
                        <a:lnTo>
                          <a:pt x="87" y="27"/>
                        </a:lnTo>
                        <a:lnTo>
                          <a:pt x="86" y="26"/>
                        </a:lnTo>
                        <a:lnTo>
                          <a:pt x="84" y="24"/>
                        </a:lnTo>
                        <a:lnTo>
                          <a:pt x="82" y="23"/>
                        </a:lnTo>
                        <a:lnTo>
                          <a:pt x="82" y="22"/>
                        </a:lnTo>
                        <a:lnTo>
                          <a:pt x="83" y="21"/>
                        </a:lnTo>
                        <a:lnTo>
                          <a:pt x="83" y="20"/>
                        </a:lnTo>
                        <a:lnTo>
                          <a:pt x="83" y="18"/>
                        </a:lnTo>
                        <a:lnTo>
                          <a:pt x="81" y="16"/>
                        </a:lnTo>
                        <a:lnTo>
                          <a:pt x="80" y="15"/>
                        </a:lnTo>
                        <a:lnTo>
                          <a:pt x="80" y="14"/>
                        </a:lnTo>
                        <a:lnTo>
                          <a:pt x="79" y="13"/>
                        </a:lnTo>
                        <a:lnTo>
                          <a:pt x="78" y="12"/>
                        </a:lnTo>
                        <a:lnTo>
                          <a:pt x="77" y="11"/>
                        </a:lnTo>
                        <a:lnTo>
                          <a:pt x="78" y="11"/>
                        </a:lnTo>
                        <a:lnTo>
                          <a:pt x="78" y="10"/>
                        </a:lnTo>
                        <a:lnTo>
                          <a:pt x="77" y="10"/>
                        </a:lnTo>
                        <a:lnTo>
                          <a:pt x="76" y="9"/>
                        </a:lnTo>
                        <a:lnTo>
                          <a:pt x="76" y="8"/>
                        </a:lnTo>
                        <a:lnTo>
                          <a:pt x="77" y="7"/>
                        </a:lnTo>
                        <a:lnTo>
                          <a:pt x="78" y="7"/>
                        </a:lnTo>
                        <a:lnTo>
                          <a:pt x="79" y="7"/>
                        </a:lnTo>
                        <a:lnTo>
                          <a:pt x="80" y="7"/>
                        </a:lnTo>
                        <a:lnTo>
                          <a:pt x="81" y="6"/>
                        </a:lnTo>
                        <a:lnTo>
                          <a:pt x="81" y="5"/>
                        </a:lnTo>
                        <a:lnTo>
                          <a:pt x="80" y="5"/>
                        </a:lnTo>
                        <a:lnTo>
                          <a:pt x="79" y="4"/>
                        </a:lnTo>
                        <a:lnTo>
                          <a:pt x="78" y="3"/>
                        </a:lnTo>
                        <a:lnTo>
                          <a:pt x="79" y="3"/>
                        </a:lnTo>
                        <a:lnTo>
                          <a:pt x="80" y="2"/>
                        </a:lnTo>
                        <a:lnTo>
                          <a:pt x="79" y="2"/>
                        </a:lnTo>
                        <a:lnTo>
                          <a:pt x="78" y="2"/>
                        </a:lnTo>
                        <a:lnTo>
                          <a:pt x="77" y="2"/>
                        </a:lnTo>
                        <a:lnTo>
                          <a:pt x="76" y="1"/>
                        </a:lnTo>
                        <a:lnTo>
                          <a:pt x="75" y="0"/>
                        </a:lnTo>
                        <a:lnTo>
                          <a:pt x="73" y="0"/>
                        </a:lnTo>
                        <a:lnTo>
                          <a:pt x="71" y="0"/>
                        </a:lnTo>
                        <a:lnTo>
                          <a:pt x="69" y="0"/>
                        </a:lnTo>
                        <a:lnTo>
                          <a:pt x="68" y="0"/>
                        </a:lnTo>
                        <a:lnTo>
                          <a:pt x="66" y="0"/>
                        </a:lnTo>
                        <a:lnTo>
                          <a:pt x="65" y="0"/>
                        </a:lnTo>
                        <a:lnTo>
                          <a:pt x="63" y="0"/>
                        </a:lnTo>
                        <a:lnTo>
                          <a:pt x="62" y="2"/>
                        </a:lnTo>
                        <a:lnTo>
                          <a:pt x="61" y="5"/>
                        </a:lnTo>
                        <a:lnTo>
                          <a:pt x="60" y="8"/>
                        </a:lnTo>
                        <a:lnTo>
                          <a:pt x="60" y="10"/>
                        </a:lnTo>
                        <a:lnTo>
                          <a:pt x="59" y="12"/>
                        </a:lnTo>
                        <a:lnTo>
                          <a:pt x="57" y="13"/>
                        </a:lnTo>
                        <a:lnTo>
                          <a:pt x="55" y="15"/>
                        </a:lnTo>
                        <a:lnTo>
                          <a:pt x="55" y="17"/>
                        </a:lnTo>
                        <a:lnTo>
                          <a:pt x="54" y="20"/>
                        </a:lnTo>
                        <a:lnTo>
                          <a:pt x="53" y="23"/>
                        </a:lnTo>
                        <a:lnTo>
                          <a:pt x="51" y="25"/>
                        </a:lnTo>
                        <a:lnTo>
                          <a:pt x="51" y="26"/>
                        </a:lnTo>
                        <a:lnTo>
                          <a:pt x="50" y="27"/>
                        </a:lnTo>
                        <a:lnTo>
                          <a:pt x="48" y="28"/>
                        </a:lnTo>
                        <a:lnTo>
                          <a:pt x="46" y="28"/>
                        </a:lnTo>
                        <a:lnTo>
                          <a:pt x="44" y="28"/>
                        </a:lnTo>
                        <a:lnTo>
                          <a:pt x="42" y="29"/>
                        </a:lnTo>
                        <a:lnTo>
                          <a:pt x="41" y="29"/>
                        </a:lnTo>
                        <a:lnTo>
                          <a:pt x="39" y="29"/>
                        </a:lnTo>
                        <a:lnTo>
                          <a:pt x="37" y="28"/>
                        </a:lnTo>
                        <a:lnTo>
                          <a:pt x="36" y="28"/>
                        </a:lnTo>
                        <a:lnTo>
                          <a:pt x="36" y="27"/>
                        </a:lnTo>
                        <a:lnTo>
                          <a:pt x="35" y="27"/>
                        </a:lnTo>
                        <a:lnTo>
                          <a:pt x="34" y="26"/>
                        </a:lnTo>
                        <a:lnTo>
                          <a:pt x="32" y="26"/>
                        </a:lnTo>
                        <a:lnTo>
                          <a:pt x="31" y="26"/>
                        </a:lnTo>
                        <a:lnTo>
                          <a:pt x="30" y="27"/>
                        </a:lnTo>
                        <a:lnTo>
                          <a:pt x="29" y="27"/>
                        </a:lnTo>
                        <a:lnTo>
                          <a:pt x="28" y="28"/>
                        </a:lnTo>
                        <a:lnTo>
                          <a:pt x="28" y="29"/>
                        </a:lnTo>
                        <a:lnTo>
                          <a:pt x="27" y="30"/>
                        </a:lnTo>
                        <a:lnTo>
                          <a:pt x="26" y="31"/>
                        </a:lnTo>
                        <a:lnTo>
                          <a:pt x="24" y="32"/>
                        </a:lnTo>
                        <a:lnTo>
                          <a:pt x="23" y="31"/>
                        </a:lnTo>
                        <a:lnTo>
                          <a:pt x="21" y="32"/>
                        </a:lnTo>
                        <a:lnTo>
                          <a:pt x="20" y="32"/>
                        </a:lnTo>
                        <a:lnTo>
                          <a:pt x="18" y="31"/>
                        </a:lnTo>
                        <a:lnTo>
                          <a:pt x="16" y="31"/>
                        </a:lnTo>
                        <a:lnTo>
                          <a:pt x="14" y="32"/>
                        </a:lnTo>
                        <a:lnTo>
                          <a:pt x="13" y="32"/>
                        </a:lnTo>
                        <a:lnTo>
                          <a:pt x="12" y="31"/>
                        </a:lnTo>
                        <a:lnTo>
                          <a:pt x="11" y="31"/>
                        </a:lnTo>
                        <a:lnTo>
                          <a:pt x="10" y="29"/>
                        </a:lnTo>
                        <a:lnTo>
                          <a:pt x="6" y="24"/>
                        </a:lnTo>
                        <a:lnTo>
                          <a:pt x="5" y="23"/>
                        </a:lnTo>
                        <a:lnTo>
                          <a:pt x="5" y="22"/>
                        </a:lnTo>
                        <a:lnTo>
                          <a:pt x="6" y="25"/>
                        </a:lnTo>
                        <a:lnTo>
                          <a:pt x="5" y="2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6" name="D424"/>
                  <p:cNvSpPr>
                    <a:spLocks noChangeAspect="1"/>
                  </p:cNvSpPr>
                  <p:nvPr/>
                </p:nvSpPr>
                <p:spPr bwMode="auto">
                  <a:xfrm>
                    <a:off x="3076" y="1455"/>
                    <a:ext cx="96" cy="82"/>
                  </a:xfrm>
                  <a:custGeom>
                    <a:avLst/>
                    <a:gdLst>
                      <a:gd name="T0" fmla="*/ 95 w 96"/>
                      <a:gd name="T1" fmla="*/ 77 h 82"/>
                      <a:gd name="T2" fmla="*/ 95 w 96"/>
                      <a:gd name="T3" fmla="*/ 69 h 82"/>
                      <a:gd name="T4" fmla="*/ 95 w 96"/>
                      <a:gd name="T5" fmla="*/ 61 h 82"/>
                      <a:gd name="T6" fmla="*/ 94 w 96"/>
                      <a:gd name="T7" fmla="*/ 58 h 82"/>
                      <a:gd name="T8" fmla="*/ 95 w 96"/>
                      <a:gd name="T9" fmla="*/ 51 h 82"/>
                      <a:gd name="T10" fmla="*/ 95 w 96"/>
                      <a:gd name="T11" fmla="*/ 44 h 82"/>
                      <a:gd name="T12" fmla="*/ 94 w 96"/>
                      <a:gd name="T13" fmla="*/ 37 h 82"/>
                      <a:gd name="T14" fmla="*/ 94 w 96"/>
                      <a:gd name="T15" fmla="*/ 25 h 82"/>
                      <a:gd name="T16" fmla="*/ 93 w 96"/>
                      <a:gd name="T17" fmla="*/ 21 h 82"/>
                      <a:gd name="T18" fmla="*/ 90 w 96"/>
                      <a:gd name="T19" fmla="*/ 19 h 82"/>
                      <a:gd name="T20" fmla="*/ 85 w 96"/>
                      <a:gd name="T21" fmla="*/ 18 h 82"/>
                      <a:gd name="T22" fmla="*/ 80 w 96"/>
                      <a:gd name="T23" fmla="*/ 17 h 82"/>
                      <a:gd name="T24" fmla="*/ 73 w 96"/>
                      <a:gd name="T25" fmla="*/ 14 h 82"/>
                      <a:gd name="T26" fmla="*/ 67 w 96"/>
                      <a:gd name="T27" fmla="*/ 11 h 82"/>
                      <a:gd name="T28" fmla="*/ 62 w 96"/>
                      <a:gd name="T29" fmla="*/ 11 h 82"/>
                      <a:gd name="T30" fmla="*/ 58 w 96"/>
                      <a:gd name="T31" fmla="*/ 15 h 82"/>
                      <a:gd name="T32" fmla="*/ 53 w 96"/>
                      <a:gd name="T33" fmla="*/ 17 h 82"/>
                      <a:gd name="T34" fmla="*/ 47 w 96"/>
                      <a:gd name="T35" fmla="*/ 22 h 82"/>
                      <a:gd name="T36" fmla="*/ 44 w 96"/>
                      <a:gd name="T37" fmla="*/ 26 h 82"/>
                      <a:gd name="T38" fmla="*/ 38 w 96"/>
                      <a:gd name="T39" fmla="*/ 27 h 82"/>
                      <a:gd name="T40" fmla="*/ 35 w 96"/>
                      <a:gd name="T41" fmla="*/ 21 h 82"/>
                      <a:gd name="T42" fmla="*/ 32 w 96"/>
                      <a:gd name="T43" fmla="*/ 21 h 82"/>
                      <a:gd name="T44" fmla="*/ 30 w 96"/>
                      <a:gd name="T45" fmla="*/ 13 h 82"/>
                      <a:gd name="T46" fmla="*/ 28 w 96"/>
                      <a:gd name="T47" fmla="*/ 4 h 82"/>
                      <a:gd name="T48" fmla="*/ 21 w 96"/>
                      <a:gd name="T49" fmla="*/ 3 h 82"/>
                      <a:gd name="T50" fmla="*/ 13 w 96"/>
                      <a:gd name="T51" fmla="*/ 0 h 82"/>
                      <a:gd name="T52" fmla="*/ 6 w 96"/>
                      <a:gd name="T53" fmla="*/ 4 h 82"/>
                      <a:gd name="T54" fmla="*/ 2 w 96"/>
                      <a:gd name="T55" fmla="*/ 6 h 82"/>
                      <a:gd name="T56" fmla="*/ 1 w 96"/>
                      <a:gd name="T57" fmla="*/ 10 h 82"/>
                      <a:gd name="T58" fmla="*/ 6 w 96"/>
                      <a:gd name="T59" fmla="*/ 11 h 82"/>
                      <a:gd name="T60" fmla="*/ 10 w 96"/>
                      <a:gd name="T61" fmla="*/ 16 h 82"/>
                      <a:gd name="T62" fmla="*/ 16 w 96"/>
                      <a:gd name="T63" fmla="*/ 18 h 82"/>
                      <a:gd name="T64" fmla="*/ 27 w 96"/>
                      <a:gd name="T65" fmla="*/ 16 h 82"/>
                      <a:gd name="T66" fmla="*/ 25 w 96"/>
                      <a:gd name="T67" fmla="*/ 20 h 82"/>
                      <a:gd name="T68" fmla="*/ 18 w 96"/>
                      <a:gd name="T69" fmla="*/ 21 h 82"/>
                      <a:gd name="T70" fmla="*/ 10 w 96"/>
                      <a:gd name="T71" fmla="*/ 22 h 82"/>
                      <a:gd name="T72" fmla="*/ 15 w 96"/>
                      <a:gd name="T73" fmla="*/ 26 h 82"/>
                      <a:gd name="T74" fmla="*/ 18 w 96"/>
                      <a:gd name="T75" fmla="*/ 32 h 82"/>
                      <a:gd name="T76" fmla="*/ 21 w 96"/>
                      <a:gd name="T77" fmla="*/ 35 h 82"/>
                      <a:gd name="T78" fmla="*/ 24 w 96"/>
                      <a:gd name="T79" fmla="*/ 31 h 82"/>
                      <a:gd name="T80" fmla="*/ 27 w 96"/>
                      <a:gd name="T81" fmla="*/ 25 h 82"/>
                      <a:gd name="T82" fmla="*/ 26 w 96"/>
                      <a:gd name="T83" fmla="*/ 29 h 82"/>
                      <a:gd name="T84" fmla="*/ 30 w 96"/>
                      <a:gd name="T85" fmla="*/ 33 h 82"/>
                      <a:gd name="T86" fmla="*/ 34 w 96"/>
                      <a:gd name="T87" fmla="*/ 34 h 82"/>
                      <a:gd name="T88" fmla="*/ 38 w 96"/>
                      <a:gd name="T89" fmla="*/ 37 h 82"/>
                      <a:gd name="T90" fmla="*/ 42 w 96"/>
                      <a:gd name="T91" fmla="*/ 38 h 82"/>
                      <a:gd name="T92" fmla="*/ 49 w 96"/>
                      <a:gd name="T93" fmla="*/ 40 h 82"/>
                      <a:gd name="T94" fmla="*/ 56 w 96"/>
                      <a:gd name="T95" fmla="*/ 43 h 82"/>
                      <a:gd name="T96" fmla="*/ 62 w 96"/>
                      <a:gd name="T97" fmla="*/ 44 h 82"/>
                      <a:gd name="T98" fmla="*/ 66 w 96"/>
                      <a:gd name="T99" fmla="*/ 47 h 82"/>
                      <a:gd name="T100" fmla="*/ 69 w 96"/>
                      <a:gd name="T101" fmla="*/ 51 h 82"/>
                      <a:gd name="T102" fmla="*/ 73 w 96"/>
                      <a:gd name="T103" fmla="*/ 58 h 82"/>
                      <a:gd name="T104" fmla="*/ 73 w 96"/>
                      <a:gd name="T105" fmla="*/ 63 h 82"/>
                      <a:gd name="T106" fmla="*/ 75 w 96"/>
                      <a:gd name="T107" fmla="*/ 66 h 82"/>
                      <a:gd name="T108" fmla="*/ 71 w 96"/>
                      <a:gd name="T109" fmla="*/ 65 h 82"/>
                      <a:gd name="T110" fmla="*/ 65 w 96"/>
                      <a:gd name="T111" fmla="*/ 71 h 82"/>
                      <a:gd name="T112" fmla="*/ 67 w 96"/>
                      <a:gd name="T113" fmla="*/ 75 h 82"/>
                      <a:gd name="T114" fmla="*/ 73 w 96"/>
                      <a:gd name="T115" fmla="*/ 74 h 82"/>
                      <a:gd name="T116" fmla="*/ 77 w 96"/>
                      <a:gd name="T117" fmla="*/ 72 h 82"/>
                      <a:gd name="T118" fmla="*/ 84 w 96"/>
                      <a:gd name="T119" fmla="*/ 71 h 82"/>
                      <a:gd name="T120" fmla="*/ 88 w 96"/>
                      <a:gd name="T121" fmla="*/ 75 h 82"/>
                      <a:gd name="T122" fmla="*/ 96 w 96"/>
                      <a:gd name="T123" fmla="*/ 81 h 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6"/>
                      <a:gd name="T187" fmla="*/ 0 h 82"/>
                      <a:gd name="T188" fmla="*/ 96 w 96"/>
                      <a:gd name="T189" fmla="*/ 82 h 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6" h="82">
                        <a:moveTo>
                          <a:pt x="96" y="80"/>
                        </a:moveTo>
                        <a:lnTo>
                          <a:pt x="95" y="79"/>
                        </a:lnTo>
                        <a:lnTo>
                          <a:pt x="95" y="78"/>
                        </a:lnTo>
                        <a:lnTo>
                          <a:pt x="95" y="77"/>
                        </a:lnTo>
                        <a:lnTo>
                          <a:pt x="95" y="75"/>
                        </a:lnTo>
                        <a:lnTo>
                          <a:pt x="95" y="74"/>
                        </a:lnTo>
                        <a:lnTo>
                          <a:pt x="95" y="72"/>
                        </a:lnTo>
                        <a:lnTo>
                          <a:pt x="95" y="69"/>
                        </a:lnTo>
                        <a:lnTo>
                          <a:pt x="95" y="66"/>
                        </a:lnTo>
                        <a:lnTo>
                          <a:pt x="95" y="63"/>
                        </a:lnTo>
                        <a:lnTo>
                          <a:pt x="95" y="62"/>
                        </a:lnTo>
                        <a:lnTo>
                          <a:pt x="95" y="61"/>
                        </a:lnTo>
                        <a:lnTo>
                          <a:pt x="94" y="61"/>
                        </a:lnTo>
                        <a:lnTo>
                          <a:pt x="94" y="60"/>
                        </a:lnTo>
                        <a:lnTo>
                          <a:pt x="94" y="59"/>
                        </a:lnTo>
                        <a:lnTo>
                          <a:pt x="94" y="58"/>
                        </a:lnTo>
                        <a:lnTo>
                          <a:pt x="95" y="56"/>
                        </a:lnTo>
                        <a:lnTo>
                          <a:pt x="95" y="55"/>
                        </a:lnTo>
                        <a:lnTo>
                          <a:pt x="95" y="53"/>
                        </a:lnTo>
                        <a:lnTo>
                          <a:pt x="95" y="51"/>
                        </a:lnTo>
                        <a:lnTo>
                          <a:pt x="95" y="49"/>
                        </a:lnTo>
                        <a:lnTo>
                          <a:pt x="95" y="47"/>
                        </a:lnTo>
                        <a:lnTo>
                          <a:pt x="95" y="45"/>
                        </a:lnTo>
                        <a:lnTo>
                          <a:pt x="95" y="44"/>
                        </a:lnTo>
                        <a:lnTo>
                          <a:pt x="95" y="43"/>
                        </a:lnTo>
                        <a:lnTo>
                          <a:pt x="94" y="42"/>
                        </a:lnTo>
                        <a:lnTo>
                          <a:pt x="94" y="41"/>
                        </a:lnTo>
                        <a:lnTo>
                          <a:pt x="94" y="37"/>
                        </a:lnTo>
                        <a:lnTo>
                          <a:pt x="94" y="34"/>
                        </a:lnTo>
                        <a:lnTo>
                          <a:pt x="94" y="30"/>
                        </a:lnTo>
                        <a:lnTo>
                          <a:pt x="94" y="29"/>
                        </a:lnTo>
                        <a:lnTo>
                          <a:pt x="94" y="25"/>
                        </a:lnTo>
                        <a:lnTo>
                          <a:pt x="94" y="22"/>
                        </a:lnTo>
                        <a:lnTo>
                          <a:pt x="94" y="21"/>
                        </a:lnTo>
                        <a:lnTo>
                          <a:pt x="93" y="20"/>
                        </a:lnTo>
                        <a:lnTo>
                          <a:pt x="93" y="21"/>
                        </a:lnTo>
                        <a:lnTo>
                          <a:pt x="92" y="21"/>
                        </a:lnTo>
                        <a:lnTo>
                          <a:pt x="91" y="20"/>
                        </a:lnTo>
                        <a:lnTo>
                          <a:pt x="91" y="19"/>
                        </a:lnTo>
                        <a:lnTo>
                          <a:pt x="90" y="19"/>
                        </a:lnTo>
                        <a:lnTo>
                          <a:pt x="89" y="19"/>
                        </a:lnTo>
                        <a:lnTo>
                          <a:pt x="88" y="18"/>
                        </a:lnTo>
                        <a:lnTo>
                          <a:pt x="87" y="18"/>
                        </a:lnTo>
                        <a:lnTo>
                          <a:pt x="85" y="18"/>
                        </a:lnTo>
                        <a:lnTo>
                          <a:pt x="83" y="18"/>
                        </a:lnTo>
                        <a:lnTo>
                          <a:pt x="82" y="18"/>
                        </a:lnTo>
                        <a:lnTo>
                          <a:pt x="81" y="18"/>
                        </a:lnTo>
                        <a:lnTo>
                          <a:pt x="80" y="17"/>
                        </a:lnTo>
                        <a:lnTo>
                          <a:pt x="78" y="16"/>
                        </a:lnTo>
                        <a:lnTo>
                          <a:pt x="77" y="15"/>
                        </a:lnTo>
                        <a:lnTo>
                          <a:pt x="75" y="15"/>
                        </a:lnTo>
                        <a:lnTo>
                          <a:pt x="73" y="14"/>
                        </a:lnTo>
                        <a:lnTo>
                          <a:pt x="72" y="13"/>
                        </a:lnTo>
                        <a:lnTo>
                          <a:pt x="71" y="13"/>
                        </a:lnTo>
                        <a:lnTo>
                          <a:pt x="69" y="12"/>
                        </a:lnTo>
                        <a:lnTo>
                          <a:pt x="67" y="11"/>
                        </a:lnTo>
                        <a:lnTo>
                          <a:pt x="66" y="11"/>
                        </a:lnTo>
                        <a:lnTo>
                          <a:pt x="65" y="10"/>
                        </a:lnTo>
                        <a:lnTo>
                          <a:pt x="64" y="10"/>
                        </a:lnTo>
                        <a:lnTo>
                          <a:pt x="62" y="11"/>
                        </a:lnTo>
                        <a:lnTo>
                          <a:pt x="61" y="12"/>
                        </a:lnTo>
                        <a:lnTo>
                          <a:pt x="59" y="13"/>
                        </a:lnTo>
                        <a:lnTo>
                          <a:pt x="58" y="14"/>
                        </a:lnTo>
                        <a:lnTo>
                          <a:pt x="58" y="15"/>
                        </a:lnTo>
                        <a:lnTo>
                          <a:pt x="57" y="17"/>
                        </a:lnTo>
                        <a:lnTo>
                          <a:pt x="55" y="17"/>
                        </a:lnTo>
                        <a:lnTo>
                          <a:pt x="54" y="17"/>
                        </a:lnTo>
                        <a:lnTo>
                          <a:pt x="53" y="17"/>
                        </a:lnTo>
                        <a:lnTo>
                          <a:pt x="51" y="18"/>
                        </a:lnTo>
                        <a:lnTo>
                          <a:pt x="50" y="20"/>
                        </a:lnTo>
                        <a:lnTo>
                          <a:pt x="49" y="21"/>
                        </a:lnTo>
                        <a:lnTo>
                          <a:pt x="47" y="22"/>
                        </a:lnTo>
                        <a:lnTo>
                          <a:pt x="47" y="23"/>
                        </a:lnTo>
                        <a:lnTo>
                          <a:pt x="46" y="24"/>
                        </a:lnTo>
                        <a:lnTo>
                          <a:pt x="45" y="25"/>
                        </a:lnTo>
                        <a:lnTo>
                          <a:pt x="44" y="26"/>
                        </a:lnTo>
                        <a:lnTo>
                          <a:pt x="43" y="28"/>
                        </a:lnTo>
                        <a:lnTo>
                          <a:pt x="41" y="28"/>
                        </a:lnTo>
                        <a:lnTo>
                          <a:pt x="40" y="28"/>
                        </a:lnTo>
                        <a:lnTo>
                          <a:pt x="38" y="27"/>
                        </a:lnTo>
                        <a:lnTo>
                          <a:pt x="37" y="26"/>
                        </a:lnTo>
                        <a:lnTo>
                          <a:pt x="36" y="24"/>
                        </a:lnTo>
                        <a:lnTo>
                          <a:pt x="35" y="24"/>
                        </a:lnTo>
                        <a:lnTo>
                          <a:pt x="35" y="21"/>
                        </a:lnTo>
                        <a:lnTo>
                          <a:pt x="33" y="20"/>
                        </a:lnTo>
                        <a:lnTo>
                          <a:pt x="33" y="22"/>
                        </a:lnTo>
                        <a:lnTo>
                          <a:pt x="32" y="23"/>
                        </a:lnTo>
                        <a:lnTo>
                          <a:pt x="32" y="21"/>
                        </a:lnTo>
                        <a:lnTo>
                          <a:pt x="30" y="19"/>
                        </a:lnTo>
                        <a:lnTo>
                          <a:pt x="30" y="17"/>
                        </a:lnTo>
                        <a:lnTo>
                          <a:pt x="29" y="15"/>
                        </a:lnTo>
                        <a:lnTo>
                          <a:pt x="30" y="13"/>
                        </a:lnTo>
                        <a:lnTo>
                          <a:pt x="30" y="11"/>
                        </a:lnTo>
                        <a:lnTo>
                          <a:pt x="30" y="8"/>
                        </a:lnTo>
                        <a:lnTo>
                          <a:pt x="29" y="7"/>
                        </a:lnTo>
                        <a:lnTo>
                          <a:pt x="28" y="4"/>
                        </a:lnTo>
                        <a:lnTo>
                          <a:pt x="26" y="4"/>
                        </a:lnTo>
                        <a:lnTo>
                          <a:pt x="24" y="4"/>
                        </a:lnTo>
                        <a:lnTo>
                          <a:pt x="23" y="4"/>
                        </a:lnTo>
                        <a:lnTo>
                          <a:pt x="21" y="3"/>
                        </a:lnTo>
                        <a:lnTo>
                          <a:pt x="20" y="2"/>
                        </a:lnTo>
                        <a:lnTo>
                          <a:pt x="18" y="1"/>
                        </a:lnTo>
                        <a:lnTo>
                          <a:pt x="16" y="0"/>
                        </a:lnTo>
                        <a:lnTo>
                          <a:pt x="13" y="0"/>
                        </a:lnTo>
                        <a:lnTo>
                          <a:pt x="11" y="1"/>
                        </a:lnTo>
                        <a:lnTo>
                          <a:pt x="10" y="2"/>
                        </a:lnTo>
                        <a:lnTo>
                          <a:pt x="8" y="3"/>
                        </a:lnTo>
                        <a:lnTo>
                          <a:pt x="6" y="4"/>
                        </a:lnTo>
                        <a:lnTo>
                          <a:pt x="5" y="4"/>
                        </a:lnTo>
                        <a:lnTo>
                          <a:pt x="3" y="4"/>
                        </a:lnTo>
                        <a:lnTo>
                          <a:pt x="3" y="5"/>
                        </a:lnTo>
                        <a:lnTo>
                          <a:pt x="2" y="6"/>
                        </a:lnTo>
                        <a:lnTo>
                          <a:pt x="1" y="8"/>
                        </a:lnTo>
                        <a:lnTo>
                          <a:pt x="0" y="9"/>
                        </a:lnTo>
                        <a:lnTo>
                          <a:pt x="0" y="10"/>
                        </a:lnTo>
                        <a:lnTo>
                          <a:pt x="1" y="10"/>
                        </a:lnTo>
                        <a:lnTo>
                          <a:pt x="3" y="11"/>
                        </a:lnTo>
                        <a:lnTo>
                          <a:pt x="3" y="10"/>
                        </a:lnTo>
                        <a:lnTo>
                          <a:pt x="4" y="11"/>
                        </a:lnTo>
                        <a:lnTo>
                          <a:pt x="6" y="11"/>
                        </a:lnTo>
                        <a:lnTo>
                          <a:pt x="8" y="11"/>
                        </a:lnTo>
                        <a:lnTo>
                          <a:pt x="9" y="12"/>
                        </a:lnTo>
                        <a:lnTo>
                          <a:pt x="9" y="14"/>
                        </a:lnTo>
                        <a:lnTo>
                          <a:pt x="10" y="16"/>
                        </a:lnTo>
                        <a:lnTo>
                          <a:pt x="10" y="17"/>
                        </a:lnTo>
                        <a:lnTo>
                          <a:pt x="13" y="18"/>
                        </a:lnTo>
                        <a:lnTo>
                          <a:pt x="14" y="18"/>
                        </a:lnTo>
                        <a:lnTo>
                          <a:pt x="16" y="18"/>
                        </a:lnTo>
                        <a:lnTo>
                          <a:pt x="19" y="18"/>
                        </a:lnTo>
                        <a:lnTo>
                          <a:pt x="22" y="17"/>
                        </a:lnTo>
                        <a:lnTo>
                          <a:pt x="26" y="17"/>
                        </a:lnTo>
                        <a:lnTo>
                          <a:pt x="27" y="16"/>
                        </a:lnTo>
                        <a:lnTo>
                          <a:pt x="27" y="17"/>
                        </a:lnTo>
                        <a:lnTo>
                          <a:pt x="26" y="18"/>
                        </a:lnTo>
                        <a:lnTo>
                          <a:pt x="26" y="20"/>
                        </a:lnTo>
                        <a:lnTo>
                          <a:pt x="25" y="20"/>
                        </a:lnTo>
                        <a:lnTo>
                          <a:pt x="23" y="20"/>
                        </a:lnTo>
                        <a:lnTo>
                          <a:pt x="21" y="20"/>
                        </a:lnTo>
                        <a:lnTo>
                          <a:pt x="19" y="20"/>
                        </a:lnTo>
                        <a:lnTo>
                          <a:pt x="18" y="21"/>
                        </a:lnTo>
                        <a:lnTo>
                          <a:pt x="16" y="22"/>
                        </a:lnTo>
                        <a:lnTo>
                          <a:pt x="14" y="22"/>
                        </a:lnTo>
                        <a:lnTo>
                          <a:pt x="11" y="22"/>
                        </a:lnTo>
                        <a:lnTo>
                          <a:pt x="10" y="22"/>
                        </a:lnTo>
                        <a:lnTo>
                          <a:pt x="9" y="24"/>
                        </a:lnTo>
                        <a:lnTo>
                          <a:pt x="11" y="25"/>
                        </a:lnTo>
                        <a:lnTo>
                          <a:pt x="13" y="24"/>
                        </a:lnTo>
                        <a:lnTo>
                          <a:pt x="15" y="26"/>
                        </a:lnTo>
                        <a:lnTo>
                          <a:pt x="16" y="28"/>
                        </a:lnTo>
                        <a:lnTo>
                          <a:pt x="17" y="28"/>
                        </a:lnTo>
                        <a:lnTo>
                          <a:pt x="17" y="30"/>
                        </a:lnTo>
                        <a:lnTo>
                          <a:pt x="18" y="32"/>
                        </a:lnTo>
                        <a:lnTo>
                          <a:pt x="18" y="34"/>
                        </a:lnTo>
                        <a:lnTo>
                          <a:pt x="18" y="35"/>
                        </a:lnTo>
                        <a:lnTo>
                          <a:pt x="19" y="35"/>
                        </a:lnTo>
                        <a:lnTo>
                          <a:pt x="21" y="35"/>
                        </a:lnTo>
                        <a:lnTo>
                          <a:pt x="22" y="35"/>
                        </a:lnTo>
                        <a:lnTo>
                          <a:pt x="23" y="33"/>
                        </a:lnTo>
                        <a:lnTo>
                          <a:pt x="24" y="32"/>
                        </a:lnTo>
                        <a:lnTo>
                          <a:pt x="24" y="31"/>
                        </a:lnTo>
                        <a:lnTo>
                          <a:pt x="25" y="30"/>
                        </a:lnTo>
                        <a:lnTo>
                          <a:pt x="26" y="28"/>
                        </a:lnTo>
                        <a:lnTo>
                          <a:pt x="26" y="27"/>
                        </a:lnTo>
                        <a:lnTo>
                          <a:pt x="27" y="25"/>
                        </a:lnTo>
                        <a:lnTo>
                          <a:pt x="27" y="24"/>
                        </a:lnTo>
                        <a:lnTo>
                          <a:pt x="27" y="26"/>
                        </a:lnTo>
                        <a:lnTo>
                          <a:pt x="26" y="28"/>
                        </a:lnTo>
                        <a:lnTo>
                          <a:pt x="26" y="29"/>
                        </a:lnTo>
                        <a:lnTo>
                          <a:pt x="27" y="30"/>
                        </a:lnTo>
                        <a:lnTo>
                          <a:pt x="28" y="31"/>
                        </a:lnTo>
                        <a:lnTo>
                          <a:pt x="29" y="32"/>
                        </a:lnTo>
                        <a:lnTo>
                          <a:pt x="30" y="33"/>
                        </a:lnTo>
                        <a:lnTo>
                          <a:pt x="31" y="34"/>
                        </a:lnTo>
                        <a:lnTo>
                          <a:pt x="32" y="35"/>
                        </a:lnTo>
                        <a:lnTo>
                          <a:pt x="32" y="34"/>
                        </a:lnTo>
                        <a:lnTo>
                          <a:pt x="34" y="34"/>
                        </a:lnTo>
                        <a:lnTo>
                          <a:pt x="35" y="34"/>
                        </a:lnTo>
                        <a:lnTo>
                          <a:pt x="35" y="35"/>
                        </a:lnTo>
                        <a:lnTo>
                          <a:pt x="36" y="36"/>
                        </a:lnTo>
                        <a:lnTo>
                          <a:pt x="38" y="37"/>
                        </a:lnTo>
                        <a:lnTo>
                          <a:pt x="39" y="38"/>
                        </a:lnTo>
                        <a:lnTo>
                          <a:pt x="40" y="38"/>
                        </a:lnTo>
                        <a:lnTo>
                          <a:pt x="41" y="38"/>
                        </a:lnTo>
                        <a:lnTo>
                          <a:pt x="42" y="38"/>
                        </a:lnTo>
                        <a:lnTo>
                          <a:pt x="44" y="39"/>
                        </a:lnTo>
                        <a:lnTo>
                          <a:pt x="46" y="39"/>
                        </a:lnTo>
                        <a:lnTo>
                          <a:pt x="47" y="39"/>
                        </a:lnTo>
                        <a:lnTo>
                          <a:pt x="49" y="40"/>
                        </a:lnTo>
                        <a:lnTo>
                          <a:pt x="51" y="40"/>
                        </a:lnTo>
                        <a:lnTo>
                          <a:pt x="53" y="41"/>
                        </a:lnTo>
                        <a:lnTo>
                          <a:pt x="55" y="42"/>
                        </a:lnTo>
                        <a:lnTo>
                          <a:pt x="56" y="43"/>
                        </a:lnTo>
                        <a:lnTo>
                          <a:pt x="58" y="43"/>
                        </a:lnTo>
                        <a:lnTo>
                          <a:pt x="60" y="43"/>
                        </a:lnTo>
                        <a:lnTo>
                          <a:pt x="61" y="44"/>
                        </a:lnTo>
                        <a:lnTo>
                          <a:pt x="62" y="44"/>
                        </a:lnTo>
                        <a:lnTo>
                          <a:pt x="63" y="45"/>
                        </a:lnTo>
                        <a:lnTo>
                          <a:pt x="64" y="46"/>
                        </a:lnTo>
                        <a:lnTo>
                          <a:pt x="65" y="47"/>
                        </a:lnTo>
                        <a:lnTo>
                          <a:pt x="66" y="47"/>
                        </a:lnTo>
                        <a:lnTo>
                          <a:pt x="67" y="47"/>
                        </a:lnTo>
                        <a:lnTo>
                          <a:pt x="67" y="48"/>
                        </a:lnTo>
                        <a:lnTo>
                          <a:pt x="69" y="50"/>
                        </a:lnTo>
                        <a:lnTo>
                          <a:pt x="69" y="51"/>
                        </a:lnTo>
                        <a:lnTo>
                          <a:pt x="69" y="53"/>
                        </a:lnTo>
                        <a:lnTo>
                          <a:pt x="70" y="55"/>
                        </a:lnTo>
                        <a:lnTo>
                          <a:pt x="71" y="57"/>
                        </a:lnTo>
                        <a:lnTo>
                          <a:pt x="73" y="58"/>
                        </a:lnTo>
                        <a:lnTo>
                          <a:pt x="72" y="59"/>
                        </a:lnTo>
                        <a:lnTo>
                          <a:pt x="72" y="61"/>
                        </a:lnTo>
                        <a:lnTo>
                          <a:pt x="71" y="61"/>
                        </a:lnTo>
                        <a:lnTo>
                          <a:pt x="73" y="63"/>
                        </a:lnTo>
                        <a:lnTo>
                          <a:pt x="75" y="63"/>
                        </a:lnTo>
                        <a:lnTo>
                          <a:pt x="73" y="63"/>
                        </a:lnTo>
                        <a:lnTo>
                          <a:pt x="73" y="64"/>
                        </a:lnTo>
                        <a:lnTo>
                          <a:pt x="75" y="66"/>
                        </a:lnTo>
                        <a:lnTo>
                          <a:pt x="75" y="67"/>
                        </a:lnTo>
                        <a:lnTo>
                          <a:pt x="74" y="66"/>
                        </a:lnTo>
                        <a:lnTo>
                          <a:pt x="72" y="65"/>
                        </a:lnTo>
                        <a:lnTo>
                          <a:pt x="71" y="65"/>
                        </a:lnTo>
                        <a:lnTo>
                          <a:pt x="69" y="66"/>
                        </a:lnTo>
                        <a:lnTo>
                          <a:pt x="67" y="67"/>
                        </a:lnTo>
                        <a:lnTo>
                          <a:pt x="66" y="69"/>
                        </a:lnTo>
                        <a:lnTo>
                          <a:pt x="65" y="71"/>
                        </a:lnTo>
                        <a:lnTo>
                          <a:pt x="64" y="73"/>
                        </a:lnTo>
                        <a:lnTo>
                          <a:pt x="64" y="75"/>
                        </a:lnTo>
                        <a:lnTo>
                          <a:pt x="65" y="75"/>
                        </a:lnTo>
                        <a:lnTo>
                          <a:pt x="67" y="75"/>
                        </a:lnTo>
                        <a:lnTo>
                          <a:pt x="68" y="75"/>
                        </a:lnTo>
                        <a:lnTo>
                          <a:pt x="70" y="74"/>
                        </a:lnTo>
                        <a:lnTo>
                          <a:pt x="72" y="74"/>
                        </a:lnTo>
                        <a:lnTo>
                          <a:pt x="73" y="74"/>
                        </a:lnTo>
                        <a:lnTo>
                          <a:pt x="74" y="74"/>
                        </a:lnTo>
                        <a:lnTo>
                          <a:pt x="75" y="72"/>
                        </a:lnTo>
                        <a:lnTo>
                          <a:pt x="76" y="73"/>
                        </a:lnTo>
                        <a:lnTo>
                          <a:pt x="77" y="72"/>
                        </a:lnTo>
                        <a:lnTo>
                          <a:pt x="78" y="72"/>
                        </a:lnTo>
                        <a:lnTo>
                          <a:pt x="80" y="73"/>
                        </a:lnTo>
                        <a:lnTo>
                          <a:pt x="82" y="72"/>
                        </a:lnTo>
                        <a:lnTo>
                          <a:pt x="84" y="71"/>
                        </a:lnTo>
                        <a:lnTo>
                          <a:pt x="85" y="72"/>
                        </a:lnTo>
                        <a:lnTo>
                          <a:pt x="85" y="73"/>
                        </a:lnTo>
                        <a:lnTo>
                          <a:pt x="87" y="74"/>
                        </a:lnTo>
                        <a:lnTo>
                          <a:pt x="88" y="75"/>
                        </a:lnTo>
                        <a:lnTo>
                          <a:pt x="90" y="77"/>
                        </a:lnTo>
                        <a:lnTo>
                          <a:pt x="93" y="80"/>
                        </a:lnTo>
                        <a:lnTo>
                          <a:pt x="94" y="81"/>
                        </a:lnTo>
                        <a:lnTo>
                          <a:pt x="96" y="81"/>
                        </a:lnTo>
                        <a:lnTo>
                          <a:pt x="96" y="82"/>
                        </a:lnTo>
                        <a:lnTo>
                          <a:pt x="96" y="8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7" name="D425"/>
                  <p:cNvSpPr>
                    <a:spLocks noChangeAspect="1"/>
                  </p:cNvSpPr>
                  <p:nvPr/>
                </p:nvSpPr>
                <p:spPr bwMode="auto">
                  <a:xfrm>
                    <a:off x="3117" y="1458"/>
                    <a:ext cx="9" cy="5"/>
                  </a:xfrm>
                  <a:custGeom>
                    <a:avLst/>
                    <a:gdLst>
                      <a:gd name="T0" fmla="*/ 2 w 9"/>
                      <a:gd name="T1" fmla="*/ 1 h 5"/>
                      <a:gd name="T2" fmla="*/ 3 w 9"/>
                      <a:gd name="T3" fmla="*/ 2 h 5"/>
                      <a:gd name="T4" fmla="*/ 5 w 9"/>
                      <a:gd name="T5" fmla="*/ 3 h 5"/>
                      <a:gd name="T6" fmla="*/ 5 w 9"/>
                      <a:gd name="T7" fmla="*/ 4 h 5"/>
                      <a:gd name="T8" fmla="*/ 6 w 9"/>
                      <a:gd name="T9" fmla="*/ 5 h 5"/>
                      <a:gd name="T10" fmla="*/ 8 w 9"/>
                      <a:gd name="T11" fmla="*/ 5 h 5"/>
                      <a:gd name="T12" fmla="*/ 9 w 9"/>
                      <a:gd name="T13" fmla="*/ 4 h 5"/>
                      <a:gd name="T14" fmla="*/ 8 w 9"/>
                      <a:gd name="T15" fmla="*/ 3 h 5"/>
                      <a:gd name="T16" fmla="*/ 7 w 9"/>
                      <a:gd name="T17" fmla="*/ 2 h 5"/>
                      <a:gd name="T18" fmla="*/ 6 w 9"/>
                      <a:gd name="T19" fmla="*/ 1 h 5"/>
                      <a:gd name="T20" fmla="*/ 4 w 9"/>
                      <a:gd name="T21" fmla="*/ 1 h 5"/>
                      <a:gd name="T22" fmla="*/ 3 w 9"/>
                      <a:gd name="T23" fmla="*/ 0 h 5"/>
                      <a:gd name="T24" fmla="*/ 1 w 9"/>
                      <a:gd name="T25" fmla="*/ 0 h 5"/>
                      <a:gd name="T26" fmla="*/ 0 w 9"/>
                      <a:gd name="T27" fmla="*/ 0 h 5"/>
                      <a:gd name="T28" fmla="*/ 1 w 9"/>
                      <a:gd name="T29" fmla="*/ 1 h 5"/>
                      <a:gd name="T30" fmla="*/ 2 w 9"/>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5"/>
                      <a:gd name="T50" fmla="*/ 9 w 9"/>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5">
                        <a:moveTo>
                          <a:pt x="2" y="1"/>
                        </a:moveTo>
                        <a:lnTo>
                          <a:pt x="3" y="2"/>
                        </a:lnTo>
                        <a:lnTo>
                          <a:pt x="5" y="3"/>
                        </a:lnTo>
                        <a:lnTo>
                          <a:pt x="5" y="4"/>
                        </a:lnTo>
                        <a:lnTo>
                          <a:pt x="6" y="5"/>
                        </a:lnTo>
                        <a:lnTo>
                          <a:pt x="8" y="5"/>
                        </a:lnTo>
                        <a:lnTo>
                          <a:pt x="9" y="4"/>
                        </a:lnTo>
                        <a:lnTo>
                          <a:pt x="8" y="3"/>
                        </a:lnTo>
                        <a:lnTo>
                          <a:pt x="7" y="2"/>
                        </a:lnTo>
                        <a:lnTo>
                          <a:pt x="6" y="1"/>
                        </a:lnTo>
                        <a:lnTo>
                          <a:pt x="4" y="1"/>
                        </a:lnTo>
                        <a:lnTo>
                          <a:pt x="3" y="0"/>
                        </a:lnTo>
                        <a:lnTo>
                          <a:pt x="1" y="0"/>
                        </a:lnTo>
                        <a:lnTo>
                          <a:pt x="0" y="0"/>
                        </a:lnTo>
                        <a:lnTo>
                          <a:pt x="1" y="1"/>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8" name="D429"/>
                  <p:cNvSpPr>
                    <a:spLocks noChangeAspect="1"/>
                  </p:cNvSpPr>
                  <p:nvPr/>
                </p:nvSpPr>
                <p:spPr bwMode="auto">
                  <a:xfrm>
                    <a:off x="3065" y="1468"/>
                    <a:ext cx="6" cy="3"/>
                  </a:xfrm>
                  <a:custGeom>
                    <a:avLst/>
                    <a:gdLst>
                      <a:gd name="T0" fmla="*/ 0 w 6"/>
                      <a:gd name="T1" fmla="*/ 2 h 3"/>
                      <a:gd name="T2" fmla="*/ 1 w 6"/>
                      <a:gd name="T3" fmla="*/ 2 h 3"/>
                      <a:gd name="T4" fmla="*/ 2 w 6"/>
                      <a:gd name="T5" fmla="*/ 3 h 3"/>
                      <a:gd name="T6" fmla="*/ 4 w 6"/>
                      <a:gd name="T7" fmla="*/ 3 h 3"/>
                      <a:gd name="T8" fmla="*/ 6 w 6"/>
                      <a:gd name="T9" fmla="*/ 2 h 3"/>
                      <a:gd name="T10" fmla="*/ 5 w 6"/>
                      <a:gd name="T11" fmla="*/ 1 h 3"/>
                      <a:gd name="T12" fmla="*/ 6 w 6"/>
                      <a:gd name="T13" fmla="*/ 1 h 3"/>
                      <a:gd name="T14" fmla="*/ 5 w 6"/>
                      <a:gd name="T15" fmla="*/ 0 h 3"/>
                      <a:gd name="T16" fmla="*/ 4 w 6"/>
                      <a:gd name="T17" fmla="*/ 0 h 3"/>
                      <a:gd name="T18" fmla="*/ 3 w 6"/>
                      <a:gd name="T19" fmla="*/ 0 h 3"/>
                      <a:gd name="T20" fmla="*/ 2 w 6"/>
                      <a:gd name="T21" fmla="*/ 0 h 3"/>
                      <a:gd name="T22" fmla="*/ 1 w 6"/>
                      <a:gd name="T23" fmla="*/ 1 h 3"/>
                      <a:gd name="T24" fmla="*/ 0 w 6"/>
                      <a:gd name="T25" fmla="*/ 1 h 3"/>
                      <a:gd name="T26" fmla="*/ 0 w 6"/>
                      <a:gd name="T27" fmla="*/ 2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3"/>
                      <a:gd name="T44" fmla="*/ 6 w 6"/>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3">
                        <a:moveTo>
                          <a:pt x="0" y="2"/>
                        </a:moveTo>
                        <a:lnTo>
                          <a:pt x="1" y="2"/>
                        </a:lnTo>
                        <a:lnTo>
                          <a:pt x="2" y="3"/>
                        </a:lnTo>
                        <a:lnTo>
                          <a:pt x="4" y="3"/>
                        </a:lnTo>
                        <a:lnTo>
                          <a:pt x="6" y="2"/>
                        </a:lnTo>
                        <a:lnTo>
                          <a:pt x="5" y="1"/>
                        </a:lnTo>
                        <a:lnTo>
                          <a:pt x="6" y="1"/>
                        </a:lnTo>
                        <a:lnTo>
                          <a:pt x="5" y="0"/>
                        </a:lnTo>
                        <a:lnTo>
                          <a:pt x="4" y="0"/>
                        </a:lnTo>
                        <a:lnTo>
                          <a:pt x="3" y="0"/>
                        </a:lnTo>
                        <a:lnTo>
                          <a:pt x="2" y="0"/>
                        </a:lnTo>
                        <a:lnTo>
                          <a:pt x="1" y="1"/>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29" name="D430"/>
                  <p:cNvSpPr>
                    <a:spLocks noChangeAspect="1"/>
                  </p:cNvSpPr>
                  <p:nvPr/>
                </p:nvSpPr>
                <p:spPr bwMode="auto">
                  <a:xfrm>
                    <a:off x="3048" y="1478"/>
                    <a:ext cx="27" cy="10"/>
                  </a:xfrm>
                  <a:custGeom>
                    <a:avLst/>
                    <a:gdLst>
                      <a:gd name="T0" fmla="*/ 1 w 27"/>
                      <a:gd name="T1" fmla="*/ 6 h 10"/>
                      <a:gd name="T2" fmla="*/ 1 w 27"/>
                      <a:gd name="T3" fmla="*/ 5 h 10"/>
                      <a:gd name="T4" fmla="*/ 2 w 27"/>
                      <a:gd name="T5" fmla="*/ 4 h 10"/>
                      <a:gd name="T6" fmla="*/ 2 w 27"/>
                      <a:gd name="T7" fmla="*/ 3 h 10"/>
                      <a:gd name="T8" fmla="*/ 3 w 27"/>
                      <a:gd name="T9" fmla="*/ 4 h 10"/>
                      <a:gd name="T10" fmla="*/ 4 w 27"/>
                      <a:gd name="T11" fmla="*/ 5 h 10"/>
                      <a:gd name="T12" fmla="*/ 5 w 27"/>
                      <a:gd name="T13" fmla="*/ 6 h 10"/>
                      <a:gd name="T14" fmla="*/ 7 w 27"/>
                      <a:gd name="T15" fmla="*/ 6 h 10"/>
                      <a:gd name="T16" fmla="*/ 7 w 27"/>
                      <a:gd name="T17" fmla="*/ 5 h 10"/>
                      <a:gd name="T18" fmla="*/ 9 w 27"/>
                      <a:gd name="T19" fmla="*/ 4 h 10"/>
                      <a:gd name="T20" fmla="*/ 9 w 27"/>
                      <a:gd name="T21" fmla="*/ 5 h 10"/>
                      <a:gd name="T22" fmla="*/ 10 w 27"/>
                      <a:gd name="T23" fmla="*/ 5 h 10"/>
                      <a:gd name="T24" fmla="*/ 12 w 27"/>
                      <a:gd name="T25" fmla="*/ 6 h 10"/>
                      <a:gd name="T26" fmla="*/ 14 w 27"/>
                      <a:gd name="T27" fmla="*/ 6 h 10"/>
                      <a:gd name="T28" fmla="*/ 15 w 27"/>
                      <a:gd name="T29" fmla="*/ 6 h 10"/>
                      <a:gd name="T30" fmla="*/ 15 w 27"/>
                      <a:gd name="T31" fmla="*/ 5 h 10"/>
                      <a:gd name="T32" fmla="*/ 16 w 27"/>
                      <a:gd name="T33" fmla="*/ 5 h 10"/>
                      <a:gd name="T34" fmla="*/ 18 w 27"/>
                      <a:gd name="T35" fmla="*/ 5 h 10"/>
                      <a:gd name="T36" fmla="*/ 19 w 27"/>
                      <a:gd name="T37" fmla="*/ 6 h 10"/>
                      <a:gd name="T38" fmla="*/ 21 w 27"/>
                      <a:gd name="T39" fmla="*/ 7 h 10"/>
                      <a:gd name="T40" fmla="*/ 22 w 27"/>
                      <a:gd name="T41" fmla="*/ 7 h 10"/>
                      <a:gd name="T42" fmla="*/ 24 w 27"/>
                      <a:gd name="T43" fmla="*/ 8 h 10"/>
                      <a:gd name="T44" fmla="*/ 25 w 27"/>
                      <a:gd name="T45" fmla="*/ 9 h 10"/>
                      <a:gd name="T46" fmla="*/ 26 w 27"/>
                      <a:gd name="T47" fmla="*/ 10 h 10"/>
                      <a:gd name="T48" fmla="*/ 27 w 27"/>
                      <a:gd name="T49" fmla="*/ 8 h 10"/>
                      <a:gd name="T50" fmla="*/ 27 w 27"/>
                      <a:gd name="T51" fmla="*/ 6 h 10"/>
                      <a:gd name="T52" fmla="*/ 26 w 27"/>
                      <a:gd name="T53" fmla="*/ 6 h 10"/>
                      <a:gd name="T54" fmla="*/ 25 w 27"/>
                      <a:gd name="T55" fmla="*/ 5 h 10"/>
                      <a:gd name="T56" fmla="*/ 24 w 27"/>
                      <a:gd name="T57" fmla="*/ 4 h 10"/>
                      <a:gd name="T58" fmla="*/ 24 w 27"/>
                      <a:gd name="T59" fmla="*/ 2 h 10"/>
                      <a:gd name="T60" fmla="*/ 22 w 27"/>
                      <a:gd name="T61" fmla="*/ 2 h 10"/>
                      <a:gd name="T62" fmla="*/ 21 w 27"/>
                      <a:gd name="T63" fmla="*/ 2 h 10"/>
                      <a:gd name="T64" fmla="*/ 19 w 27"/>
                      <a:gd name="T65" fmla="*/ 2 h 10"/>
                      <a:gd name="T66" fmla="*/ 18 w 27"/>
                      <a:gd name="T67" fmla="*/ 2 h 10"/>
                      <a:gd name="T68" fmla="*/ 17 w 27"/>
                      <a:gd name="T69" fmla="*/ 1 h 10"/>
                      <a:gd name="T70" fmla="*/ 15 w 27"/>
                      <a:gd name="T71" fmla="*/ 0 h 10"/>
                      <a:gd name="T72" fmla="*/ 13 w 27"/>
                      <a:gd name="T73" fmla="*/ 0 h 10"/>
                      <a:gd name="T74" fmla="*/ 12 w 27"/>
                      <a:gd name="T75" fmla="*/ 1 h 10"/>
                      <a:gd name="T76" fmla="*/ 11 w 27"/>
                      <a:gd name="T77" fmla="*/ 0 h 10"/>
                      <a:gd name="T78" fmla="*/ 9 w 27"/>
                      <a:gd name="T79" fmla="*/ 0 h 10"/>
                      <a:gd name="T80" fmla="*/ 7 w 27"/>
                      <a:gd name="T81" fmla="*/ 1 h 10"/>
                      <a:gd name="T82" fmla="*/ 6 w 27"/>
                      <a:gd name="T83" fmla="*/ 1 h 10"/>
                      <a:gd name="T84" fmla="*/ 4 w 27"/>
                      <a:gd name="T85" fmla="*/ 0 h 10"/>
                      <a:gd name="T86" fmla="*/ 3 w 27"/>
                      <a:gd name="T87" fmla="*/ 0 h 10"/>
                      <a:gd name="T88" fmla="*/ 2 w 27"/>
                      <a:gd name="T89" fmla="*/ 1 h 10"/>
                      <a:gd name="T90" fmla="*/ 1 w 27"/>
                      <a:gd name="T91" fmla="*/ 2 h 10"/>
                      <a:gd name="T92" fmla="*/ 0 w 27"/>
                      <a:gd name="T93" fmla="*/ 3 h 10"/>
                      <a:gd name="T94" fmla="*/ 0 w 27"/>
                      <a:gd name="T95" fmla="*/ 4 h 10"/>
                      <a:gd name="T96" fmla="*/ 0 w 27"/>
                      <a:gd name="T97" fmla="*/ 6 h 10"/>
                      <a:gd name="T98" fmla="*/ 1 w 27"/>
                      <a:gd name="T99" fmla="*/ 6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
                      <a:gd name="T151" fmla="*/ 0 h 10"/>
                      <a:gd name="T152" fmla="*/ 27 w 27"/>
                      <a:gd name="T153" fmla="*/ 10 h 1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 h="10">
                        <a:moveTo>
                          <a:pt x="1" y="6"/>
                        </a:moveTo>
                        <a:lnTo>
                          <a:pt x="1" y="5"/>
                        </a:lnTo>
                        <a:lnTo>
                          <a:pt x="2" y="4"/>
                        </a:lnTo>
                        <a:lnTo>
                          <a:pt x="2" y="3"/>
                        </a:lnTo>
                        <a:lnTo>
                          <a:pt x="3" y="4"/>
                        </a:lnTo>
                        <a:lnTo>
                          <a:pt x="4" y="5"/>
                        </a:lnTo>
                        <a:lnTo>
                          <a:pt x="5" y="6"/>
                        </a:lnTo>
                        <a:lnTo>
                          <a:pt x="7" y="6"/>
                        </a:lnTo>
                        <a:lnTo>
                          <a:pt x="7" y="5"/>
                        </a:lnTo>
                        <a:lnTo>
                          <a:pt x="9" y="4"/>
                        </a:lnTo>
                        <a:lnTo>
                          <a:pt x="9" y="5"/>
                        </a:lnTo>
                        <a:lnTo>
                          <a:pt x="10" y="5"/>
                        </a:lnTo>
                        <a:lnTo>
                          <a:pt x="12" y="6"/>
                        </a:lnTo>
                        <a:lnTo>
                          <a:pt x="14" y="6"/>
                        </a:lnTo>
                        <a:lnTo>
                          <a:pt x="15" y="6"/>
                        </a:lnTo>
                        <a:lnTo>
                          <a:pt x="15" y="5"/>
                        </a:lnTo>
                        <a:lnTo>
                          <a:pt x="16" y="5"/>
                        </a:lnTo>
                        <a:lnTo>
                          <a:pt x="18" y="5"/>
                        </a:lnTo>
                        <a:lnTo>
                          <a:pt x="19" y="6"/>
                        </a:lnTo>
                        <a:lnTo>
                          <a:pt x="21" y="7"/>
                        </a:lnTo>
                        <a:lnTo>
                          <a:pt x="22" y="7"/>
                        </a:lnTo>
                        <a:lnTo>
                          <a:pt x="24" y="8"/>
                        </a:lnTo>
                        <a:lnTo>
                          <a:pt x="25" y="9"/>
                        </a:lnTo>
                        <a:lnTo>
                          <a:pt x="26" y="10"/>
                        </a:lnTo>
                        <a:lnTo>
                          <a:pt x="27" y="8"/>
                        </a:lnTo>
                        <a:lnTo>
                          <a:pt x="27" y="6"/>
                        </a:lnTo>
                        <a:lnTo>
                          <a:pt x="26" y="6"/>
                        </a:lnTo>
                        <a:lnTo>
                          <a:pt x="25" y="5"/>
                        </a:lnTo>
                        <a:lnTo>
                          <a:pt x="24" y="4"/>
                        </a:lnTo>
                        <a:lnTo>
                          <a:pt x="24" y="2"/>
                        </a:lnTo>
                        <a:lnTo>
                          <a:pt x="22" y="2"/>
                        </a:lnTo>
                        <a:lnTo>
                          <a:pt x="21" y="2"/>
                        </a:lnTo>
                        <a:lnTo>
                          <a:pt x="19" y="2"/>
                        </a:lnTo>
                        <a:lnTo>
                          <a:pt x="18" y="2"/>
                        </a:lnTo>
                        <a:lnTo>
                          <a:pt x="17" y="1"/>
                        </a:lnTo>
                        <a:lnTo>
                          <a:pt x="15" y="0"/>
                        </a:lnTo>
                        <a:lnTo>
                          <a:pt x="13" y="0"/>
                        </a:lnTo>
                        <a:lnTo>
                          <a:pt x="12" y="1"/>
                        </a:lnTo>
                        <a:lnTo>
                          <a:pt x="11" y="0"/>
                        </a:lnTo>
                        <a:lnTo>
                          <a:pt x="9" y="0"/>
                        </a:lnTo>
                        <a:lnTo>
                          <a:pt x="7" y="1"/>
                        </a:lnTo>
                        <a:lnTo>
                          <a:pt x="6" y="1"/>
                        </a:lnTo>
                        <a:lnTo>
                          <a:pt x="4" y="0"/>
                        </a:lnTo>
                        <a:lnTo>
                          <a:pt x="3" y="0"/>
                        </a:lnTo>
                        <a:lnTo>
                          <a:pt x="2" y="1"/>
                        </a:lnTo>
                        <a:lnTo>
                          <a:pt x="1" y="2"/>
                        </a:lnTo>
                        <a:lnTo>
                          <a:pt x="0" y="3"/>
                        </a:lnTo>
                        <a:lnTo>
                          <a:pt x="0" y="4"/>
                        </a:lnTo>
                        <a:lnTo>
                          <a:pt x="0" y="6"/>
                        </a:lnTo>
                        <a:lnTo>
                          <a:pt x="1"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0" name="D434"/>
                  <p:cNvSpPr>
                    <a:spLocks noChangeAspect="1"/>
                  </p:cNvSpPr>
                  <p:nvPr/>
                </p:nvSpPr>
                <p:spPr bwMode="auto">
                  <a:xfrm>
                    <a:off x="3105" y="1509"/>
                    <a:ext cx="4" cy="7"/>
                  </a:xfrm>
                  <a:custGeom>
                    <a:avLst/>
                    <a:gdLst>
                      <a:gd name="T0" fmla="*/ 1 w 4"/>
                      <a:gd name="T1" fmla="*/ 0 h 7"/>
                      <a:gd name="T2" fmla="*/ 1 w 4"/>
                      <a:gd name="T3" fmla="*/ 2 h 7"/>
                      <a:gd name="T4" fmla="*/ 1 w 4"/>
                      <a:gd name="T5" fmla="*/ 3 h 7"/>
                      <a:gd name="T6" fmla="*/ 2 w 4"/>
                      <a:gd name="T7" fmla="*/ 3 h 7"/>
                      <a:gd name="T8" fmla="*/ 1 w 4"/>
                      <a:gd name="T9" fmla="*/ 5 h 7"/>
                      <a:gd name="T10" fmla="*/ 0 w 4"/>
                      <a:gd name="T11" fmla="*/ 4 h 7"/>
                      <a:gd name="T12" fmla="*/ 0 w 4"/>
                      <a:gd name="T13" fmla="*/ 6 h 7"/>
                      <a:gd name="T14" fmla="*/ 1 w 4"/>
                      <a:gd name="T15" fmla="*/ 7 h 7"/>
                      <a:gd name="T16" fmla="*/ 2 w 4"/>
                      <a:gd name="T17" fmla="*/ 7 h 7"/>
                      <a:gd name="T18" fmla="*/ 3 w 4"/>
                      <a:gd name="T19" fmla="*/ 7 h 7"/>
                      <a:gd name="T20" fmla="*/ 3 w 4"/>
                      <a:gd name="T21" fmla="*/ 6 h 7"/>
                      <a:gd name="T22" fmla="*/ 4 w 4"/>
                      <a:gd name="T23" fmla="*/ 5 h 7"/>
                      <a:gd name="T24" fmla="*/ 4 w 4"/>
                      <a:gd name="T25" fmla="*/ 4 h 7"/>
                      <a:gd name="T26" fmla="*/ 3 w 4"/>
                      <a:gd name="T27" fmla="*/ 3 h 7"/>
                      <a:gd name="T28" fmla="*/ 3 w 4"/>
                      <a:gd name="T29" fmla="*/ 2 h 7"/>
                      <a:gd name="T30" fmla="*/ 2 w 4"/>
                      <a:gd name="T31" fmla="*/ 2 h 7"/>
                      <a:gd name="T32" fmla="*/ 1 w 4"/>
                      <a:gd name="T33" fmla="*/ 1 h 7"/>
                      <a:gd name="T34" fmla="*/ 1 w 4"/>
                      <a:gd name="T35" fmla="*/ 0 h 7"/>
                      <a:gd name="T36" fmla="*/ 1 w 4"/>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7"/>
                      <a:gd name="T59" fmla="*/ 4 w 4"/>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7">
                        <a:moveTo>
                          <a:pt x="1" y="0"/>
                        </a:moveTo>
                        <a:lnTo>
                          <a:pt x="1" y="2"/>
                        </a:lnTo>
                        <a:lnTo>
                          <a:pt x="1" y="3"/>
                        </a:lnTo>
                        <a:lnTo>
                          <a:pt x="2" y="3"/>
                        </a:lnTo>
                        <a:lnTo>
                          <a:pt x="1" y="5"/>
                        </a:lnTo>
                        <a:lnTo>
                          <a:pt x="0" y="4"/>
                        </a:lnTo>
                        <a:lnTo>
                          <a:pt x="0" y="6"/>
                        </a:lnTo>
                        <a:lnTo>
                          <a:pt x="1" y="7"/>
                        </a:lnTo>
                        <a:lnTo>
                          <a:pt x="2" y="7"/>
                        </a:lnTo>
                        <a:lnTo>
                          <a:pt x="3" y="7"/>
                        </a:lnTo>
                        <a:lnTo>
                          <a:pt x="3" y="6"/>
                        </a:lnTo>
                        <a:lnTo>
                          <a:pt x="4" y="5"/>
                        </a:lnTo>
                        <a:lnTo>
                          <a:pt x="4" y="4"/>
                        </a:lnTo>
                        <a:lnTo>
                          <a:pt x="3" y="3"/>
                        </a:lnTo>
                        <a:lnTo>
                          <a:pt x="3" y="2"/>
                        </a:lnTo>
                        <a:lnTo>
                          <a:pt x="2" y="2"/>
                        </a:lnTo>
                        <a:lnTo>
                          <a:pt x="1" y="1"/>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1" name="D435"/>
                  <p:cNvSpPr>
                    <a:spLocks noChangeAspect="1"/>
                  </p:cNvSpPr>
                  <p:nvPr/>
                </p:nvSpPr>
                <p:spPr bwMode="auto">
                  <a:xfrm>
                    <a:off x="3078" y="1518"/>
                    <a:ext cx="5" cy="8"/>
                  </a:xfrm>
                  <a:custGeom>
                    <a:avLst/>
                    <a:gdLst>
                      <a:gd name="T0" fmla="*/ 0 w 5"/>
                      <a:gd name="T1" fmla="*/ 7 h 8"/>
                      <a:gd name="T2" fmla="*/ 1 w 5"/>
                      <a:gd name="T3" fmla="*/ 8 h 8"/>
                      <a:gd name="T4" fmla="*/ 2 w 5"/>
                      <a:gd name="T5" fmla="*/ 8 h 8"/>
                      <a:gd name="T6" fmla="*/ 3 w 5"/>
                      <a:gd name="T7" fmla="*/ 7 h 8"/>
                      <a:gd name="T8" fmla="*/ 4 w 5"/>
                      <a:gd name="T9" fmla="*/ 6 h 8"/>
                      <a:gd name="T10" fmla="*/ 5 w 5"/>
                      <a:gd name="T11" fmla="*/ 4 h 8"/>
                      <a:gd name="T12" fmla="*/ 5 w 5"/>
                      <a:gd name="T13" fmla="*/ 2 h 8"/>
                      <a:gd name="T14" fmla="*/ 5 w 5"/>
                      <a:gd name="T15" fmla="*/ 0 h 8"/>
                      <a:gd name="T16" fmla="*/ 4 w 5"/>
                      <a:gd name="T17" fmla="*/ 0 h 8"/>
                      <a:gd name="T18" fmla="*/ 3 w 5"/>
                      <a:gd name="T19" fmla="*/ 0 h 8"/>
                      <a:gd name="T20" fmla="*/ 3 w 5"/>
                      <a:gd name="T21" fmla="*/ 2 h 8"/>
                      <a:gd name="T22" fmla="*/ 1 w 5"/>
                      <a:gd name="T23" fmla="*/ 3 h 8"/>
                      <a:gd name="T24" fmla="*/ 0 w 5"/>
                      <a:gd name="T25" fmla="*/ 3 h 8"/>
                      <a:gd name="T26" fmla="*/ 1 w 5"/>
                      <a:gd name="T27" fmla="*/ 5 h 8"/>
                      <a:gd name="T28" fmla="*/ 1 w 5"/>
                      <a:gd name="T29" fmla="*/ 6 h 8"/>
                      <a:gd name="T30" fmla="*/ 0 w 5"/>
                      <a:gd name="T31" fmla="*/ 6 h 8"/>
                      <a:gd name="T32" fmla="*/ 0 w 5"/>
                      <a:gd name="T33" fmla="*/ 7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8"/>
                      <a:gd name="T53" fmla="*/ 5 w 5"/>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8">
                        <a:moveTo>
                          <a:pt x="0" y="7"/>
                        </a:moveTo>
                        <a:lnTo>
                          <a:pt x="1" y="8"/>
                        </a:lnTo>
                        <a:lnTo>
                          <a:pt x="2" y="8"/>
                        </a:lnTo>
                        <a:lnTo>
                          <a:pt x="3" y="7"/>
                        </a:lnTo>
                        <a:lnTo>
                          <a:pt x="4" y="6"/>
                        </a:lnTo>
                        <a:lnTo>
                          <a:pt x="5" y="4"/>
                        </a:lnTo>
                        <a:lnTo>
                          <a:pt x="5" y="2"/>
                        </a:lnTo>
                        <a:lnTo>
                          <a:pt x="5" y="0"/>
                        </a:lnTo>
                        <a:lnTo>
                          <a:pt x="4" y="0"/>
                        </a:lnTo>
                        <a:lnTo>
                          <a:pt x="3" y="0"/>
                        </a:lnTo>
                        <a:lnTo>
                          <a:pt x="3" y="2"/>
                        </a:lnTo>
                        <a:lnTo>
                          <a:pt x="1" y="3"/>
                        </a:lnTo>
                        <a:lnTo>
                          <a:pt x="0" y="3"/>
                        </a:lnTo>
                        <a:lnTo>
                          <a:pt x="1" y="5"/>
                        </a:lnTo>
                        <a:lnTo>
                          <a:pt x="1" y="6"/>
                        </a:lnTo>
                        <a:lnTo>
                          <a:pt x="0" y="6"/>
                        </a:lnTo>
                        <a:lnTo>
                          <a:pt x="0" y="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2" name="D436"/>
                  <p:cNvSpPr>
                    <a:spLocks noChangeAspect="1"/>
                  </p:cNvSpPr>
                  <p:nvPr/>
                </p:nvSpPr>
                <p:spPr bwMode="auto">
                  <a:xfrm>
                    <a:off x="3064" y="1525"/>
                    <a:ext cx="2" cy="1"/>
                  </a:xfrm>
                  <a:custGeom>
                    <a:avLst/>
                    <a:gdLst>
                      <a:gd name="T0" fmla="*/ 0 w 2"/>
                      <a:gd name="T1" fmla="*/ 1 h 1"/>
                      <a:gd name="T2" fmla="*/ 1 w 2"/>
                      <a:gd name="T3" fmla="*/ 1 h 1"/>
                      <a:gd name="T4" fmla="*/ 2 w 2"/>
                      <a:gd name="T5" fmla="*/ 0 h 1"/>
                      <a:gd name="T6" fmla="*/ 1 w 2"/>
                      <a:gd name="T7" fmla="*/ 0 h 1"/>
                      <a:gd name="T8" fmla="*/ 0 w 2"/>
                      <a:gd name="T9" fmla="*/ 0 h 1"/>
                      <a:gd name="T10" fmla="*/ 0 w 2"/>
                      <a:gd name="T11" fmla="*/ 1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0" y="1"/>
                        </a:moveTo>
                        <a:lnTo>
                          <a:pt x="1" y="1"/>
                        </a:lnTo>
                        <a:lnTo>
                          <a:pt x="2" y="0"/>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3" name="D437"/>
                  <p:cNvSpPr>
                    <a:spLocks noChangeAspect="1"/>
                  </p:cNvSpPr>
                  <p:nvPr/>
                </p:nvSpPr>
                <p:spPr bwMode="auto">
                  <a:xfrm>
                    <a:off x="3054" y="1518"/>
                    <a:ext cx="1" cy="1"/>
                  </a:xfrm>
                  <a:custGeom>
                    <a:avLst/>
                    <a:gdLst>
                      <a:gd name="T0" fmla="*/ 0 w 1"/>
                      <a:gd name="T1" fmla="*/ 1 h 1"/>
                      <a:gd name="T2" fmla="*/ 1 w 1"/>
                      <a:gd name="T3" fmla="*/ 1 h 1"/>
                      <a:gd name="T4" fmla="*/ 1 w 1"/>
                      <a:gd name="T5" fmla="*/ 0 h 1"/>
                      <a:gd name="T6" fmla="*/ 0 w 1"/>
                      <a:gd name="T7" fmla="*/ 0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4" name="D438"/>
                  <p:cNvSpPr>
                    <a:spLocks noChangeAspect="1"/>
                  </p:cNvSpPr>
                  <p:nvPr/>
                </p:nvSpPr>
                <p:spPr bwMode="auto">
                  <a:xfrm>
                    <a:off x="3028" y="1522"/>
                    <a:ext cx="10" cy="4"/>
                  </a:xfrm>
                  <a:custGeom>
                    <a:avLst/>
                    <a:gdLst>
                      <a:gd name="T0" fmla="*/ 2 w 10"/>
                      <a:gd name="T1" fmla="*/ 4 h 4"/>
                      <a:gd name="T2" fmla="*/ 3 w 10"/>
                      <a:gd name="T3" fmla="*/ 4 h 4"/>
                      <a:gd name="T4" fmla="*/ 5 w 10"/>
                      <a:gd name="T5" fmla="*/ 4 h 4"/>
                      <a:gd name="T6" fmla="*/ 7 w 10"/>
                      <a:gd name="T7" fmla="*/ 4 h 4"/>
                      <a:gd name="T8" fmla="*/ 8 w 10"/>
                      <a:gd name="T9" fmla="*/ 3 h 4"/>
                      <a:gd name="T10" fmla="*/ 10 w 10"/>
                      <a:gd name="T11" fmla="*/ 1 h 4"/>
                      <a:gd name="T12" fmla="*/ 8 w 10"/>
                      <a:gd name="T13" fmla="*/ 0 h 4"/>
                      <a:gd name="T14" fmla="*/ 6 w 10"/>
                      <a:gd name="T15" fmla="*/ 0 h 4"/>
                      <a:gd name="T16" fmla="*/ 6 w 10"/>
                      <a:gd name="T17" fmla="*/ 1 h 4"/>
                      <a:gd name="T18" fmla="*/ 4 w 10"/>
                      <a:gd name="T19" fmla="*/ 1 h 4"/>
                      <a:gd name="T20" fmla="*/ 3 w 10"/>
                      <a:gd name="T21" fmla="*/ 1 h 4"/>
                      <a:gd name="T22" fmla="*/ 2 w 10"/>
                      <a:gd name="T23" fmla="*/ 1 h 4"/>
                      <a:gd name="T24" fmla="*/ 1 w 10"/>
                      <a:gd name="T25" fmla="*/ 2 h 4"/>
                      <a:gd name="T26" fmla="*/ 0 w 10"/>
                      <a:gd name="T27" fmla="*/ 3 h 4"/>
                      <a:gd name="T28" fmla="*/ 1 w 10"/>
                      <a:gd name="T29" fmla="*/ 4 h 4"/>
                      <a:gd name="T30" fmla="*/ 2 w 10"/>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4"/>
                      <a:gd name="T50" fmla="*/ 10 w 10"/>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4">
                        <a:moveTo>
                          <a:pt x="2" y="4"/>
                        </a:moveTo>
                        <a:lnTo>
                          <a:pt x="3" y="4"/>
                        </a:lnTo>
                        <a:lnTo>
                          <a:pt x="5" y="4"/>
                        </a:lnTo>
                        <a:lnTo>
                          <a:pt x="7" y="4"/>
                        </a:lnTo>
                        <a:lnTo>
                          <a:pt x="8" y="3"/>
                        </a:lnTo>
                        <a:lnTo>
                          <a:pt x="10" y="1"/>
                        </a:lnTo>
                        <a:lnTo>
                          <a:pt x="8" y="0"/>
                        </a:lnTo>
                        <a:lnTo>
                          <a:pt x="6" y="0"/>
                        </a:lnTo>
                        <a:lnTo>
                          <a:pt x="6" y="1"/>
                        </a:lnTo>
                        <a:lnTo>
                          <a:pt x="4" y="1"/>
                        </a:lnTo>
                        <a:lnTo>
                          <a:pt x="3" y="1"/>
                        </a:lnTo>
                        <a:lnTo>
                          <a:pt x="2" y="1"/>
                        </a:lnTo>
                        <a:lnTo>
                          <a:pt x="1" y="2"/>
                        </a:lnTo>
                        <a:lnTo>
                          <a:pt x="0" y="3"/>
                        </a:lnTo>
                        <a:lnTo>
                          <a:pt x="1" y="4"/>
                        </a:lnTo>
                        <a:lnTo>
                          <a:pt x="2"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5" name="D440"/>
                  <p:cNvSpPr>
                    <a:spLocks noChangeAspect="1"/>
                  </p:cNvSpPr>
                  <p:nvPr/>
                </p:nvSpPr>
                <p:spPr bwMode="auto">
                  <a:xfrm>
                    <a:off x="3001" y="1549"/>
                    <a:ext cx="5" cy="4"/>
                  </a:xfrm>
                  <a:custGeom>
                    <a:avLst/>
                    <a:gdLst>
                      <a:gd name="T0" fmla="*/ 1 w 5"/>
                      <a:gd name="T1" fmla="*/ 4 h 4"/>
                      <a:gd name="T2" fmla="*/ 2 w 5"/>
                      <a:gd name="T3" fmla="*/ 4 h 4"/>
                      <a:gd name="T4" fmla="*/ 4 w 5"/>
                      <a:gd name="T5" fmla="*/ 3 h 4"/>
                      <a:gd name="T6" fmla="*/ 5 w 5"/>
                      <a:gd name="T7" fmla="*/ 2 h 4"/>
                      <a:gd name="T8" fmla="*/ 5 w 5"/>
                      <a:gd name="T9" fmla="*/ 1 h 4"/>
                      <a:gd name="T10" fmla="*/ 5 w 5"/>
                      <a:gd name="T11" fmla="*/ 0 h 4"/>
                      <a:gd name="T12" fmla="*/ 4 w 5"/>
                      <a:gd name="T13" fmla="*/ 1 h 4"/>
                      <a:gd name="T14" fmla="*/ 3 w 5"/>
                      <a:gd name="T15" fmla="*/ 2 h 4"/>
                      <a:gd name="T16" fmla="*/ 2 w 5"/>
                      <a:gd name="T17" fmla="*/ 3 h 4"/>
                      <a:gd name="T18" fmla="*/ 1 w 5"/>
                      <a:gd name="T19" fmla="*/ 3 h 4"/>
                      <a:gd name="T20" fmla="*/ 0 w 5"/>
                      <a:gd name="T21" fmla="*/ 3 h 4"/>
                      <a:gd name="T22" fmla="*/ 0 w 5"/>
                      <a:gd name="T23" fmla="*/ 4 h 4"/>
                      <a:gd name="T24" fmla="*/ 1 w 5"/>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4"/>
                      <a:gd name="T41" fmla="*/ 5 w 5"/>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4">
                        <a:moveTo>
                          <a:pt x="1" y="4"/>
                        </a:moveTo>
                        <a:lnTo>
                          <a:pt x="2" y="4"/>
                        </a:lnTo>
                        <a:lnTo>
                          <a:pt x="4" y="3"/>
                        </a:lnTo>
                        <a:lnTo>
                          <a:pt x="5" y="2"/>
                        </a:lnTo>
                        <a:lnTo>
                          <a:pt x="5" y="1"/>
                        </a:lnTo>
                        <a:lnTo>
                          <a:pt x="5" y="0"/>
                        </a:lnTo>
                        <a:lnTo>
                          <a:pt x="4" y="1"/>
                        </a:lnTo>
                        <a:lnTo>
                          <a:pt x="3" y="2"/>
                        </a:lnTo>
                        <a:lnTo>
                          <a:pt x="2" y="3"/>
                        </a:lnTo>
                        <a:lnTo>
                          <a:pt x="1" y="3"/>
                        </a:lnTo>
                        <a:lnTo>
                          <a:pt x="0" y="3"/>
                        </a:lnTo>
                        <a:lnTo>
                          <a:pt x="0" y="4"/>
                        </a:lnTo>
                        <a:lnTo>
                          <a:pt x="1"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6" name="D441"/>
                  <p:cNvSpPr>
                    <a:spLocks noChangeAspect="1"/>
                  </p:cNvSpPr>
                  <p:nvPr/>
                </p:nvSpPr>
                <p:spPr bwMode="auto">
                  <a:xfrm>
                    <a:off x="3016" y="1527"/>
                    <a:ext cx="6" cy="3"/>
                  </a:xfrm>
                  <a:custGeom>
                    <a:avLst/>
                    <a:gdLst>
                      <a:gd name="T0" fmla="*/ 0 w 6"/>
                      <a:gd name="T1" fmla="*/ 2 h 3"/>
                      <a:gd name="T2" fmla="*/ 0 w 6"/>
                      <a:gd name="T3" fmla="*/ 3 h 3"/>
                      <a:gd name="T4" fmla="*/ 1 w 6"/>
                      <a:gd name="T5" fmla="*/ 3 h 3"/>
                      <a:gd name="T6" fmla="*/ 2 w 6"/>
                      <a:gd name="T7" fmla="*/ 3 h 3"/>
                      <a:gd name="T8" fmla="*/ 4 w 6"/>
                      <a:gd name="T9" fmla="*/ 3 h 3"/>
                      <a:gd name="T10" fmla="*/ 5 w 6"/>
                      <a:gd name="T11" fmla="*/ 2 h 3"/>
                      <a:gd name="T12" fmla="*/ 6 w 6"/>
                      <a:gd name="T13" fmla="*/ 1 h 3"/>
                      <a:gd name="T14" fmla="*/ 5 w 6"/>
                      <a:gd name="T15" fmla="*/ 0 h 3"/>
                      <a:gd name="T16" fmla="*/ 3 w 6"/>
                      <a:gd name="T17" fmla="*/ 1 h 3"/>
                      <a:gd name="T18" fmla="*/ 2 w 6"/>
                      <a:gd name="T19" fmla="*/ 1 h 3"/>
                      <a:gd name="T20" fmla="*/ 1 w 6"/>
                      <a:gd name="T21" fmla="*/ 1 h 3"/>
                      <a:gd name="T22" fmla="*/ 0 w 6"/>
                      <a:gd name="T23" fmla="*/ 0 h 3"/>
                      <a:gd name="T24" fmla="*/ 0 w 6"/>
                      <a:gd name="T25" fmla="*/ 1 h 3"/>
                      <a:gd name="T26" fmla="*/ 0 w 6"/>
                      <a:gd name="T27" fmla="*/ 2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3"/>
                      <a:gd name="T44" fmla="*/ 6 w 6"/>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3">
                        <a:moveTo>
                          <a:pt x="0" y="2"/>
                        </a:moveTo>
                        <a:lnTo>
                          <a:pt x="0" y="3"/>
                        </a:lnTo>
                        <a:lnTo>
                          <a:pt x="1" y="3"/>
                        </a:lnTo>
                        <a:lnTo>
                          <a:pt x="2" y="3"/>
                        </a:lnTo>
                        <a:lnTo>
                          <a:pt x="4" y="3"/>
                        </a:lnTo>
                        <a:lnTo>
                          <a:pt x="5" y="2"/>
                        </a:lnTo>
                        <a:lnTo>
                          <a:pt x="6" y="1"/>
                        </a:lnTo>
                        <a:lnTo>
                          <a:pt x="5" y="0"/>
                        </a:lnTo>
                        <a:lnTo>
                          <a:pt x="3" y="1"/>
                        </a:lnTo>
                        <a:lnTo>
                          <a:pt x="2" y="1"/>
                        </a:lnTo>
                        <a:lnTo>
                          <a:pt x="1" y="1"/>
                        </a:lnTo>
                        <a:lnTo>
                          <a:pt x="0"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7" name="D443"/>
                  <p:cNvSpPr>
                    <a:spLocks noChangeAspect="1"/>
                  </p:cNvSpPr>
                  <p:nvPr/>
                </p:nvSpPr>
                <p:spPr bwMode="auto">
                  <a:xfrm>
                    <a:off x="3006" y="1528"/>
                    <a:ext cx="4" cy="3"/>
                  </a:xfrm>
                  <a:custGeom>
                    <a:avLst/>
                    <a:gdLst>
                      <a:gd name="T0" fmla="*/ 0 w 4"/>
                      <a:gd name="T1" fmla="*/ 3 h 3"/>
                      <a:gd name="T2" fmla="*/ 1 w 4"/>
                      <a:gd name="T3" fmla="*/ 3 h 3"/>
                      <a:gd name="T4" fmla="*/ 2 w 4"/>
                      <a:gd name="T5" fmla="*/ 3 h 3"/>
                      <a:gd name="T6" fmla="*/ 3 w 4"/>
                      <a:gd name="T7" fmla="*/ 2 h 3"/>
                      <a:gd name="T8" fmla="*/ 4 w 4"/>
                      <a:gd name="T9" fmla="*/ 0 h 3"/>
                      <a:gd name="T10" fmla="*/ 3 w 4"/>
                      <a:gd name="T11" fmla="*/ 0 h 3"/>
                      <a:gd name="T12" fmla="*/ 2 w 4"/>
                      <a:gd name="T13" fmla="*/ 0 h 3"/>
                      <a:gd name="T14" fmla="*/ 2 w 4"/>
                      <a:gd name="T15" fmla="*/ 1 h 3"/>
                      <a:gd name="T16" fmla="*/ 1 w 4"/>
                      <a:gd name="T17" fmla="*/ 1 h 3"/>
                      <a:gd name="T18" fmla="*/ 1 w 4"/>
                      <a:gd name="T19" fmla="*/ 0 h 3"/>
                      <a:gd name="T20" fmla="*/ 0 w 4"/>
                      <a:gd name="T21" fmla="*/ 1 h 3"/>
                      <a:gd name="T22" fmla="*/ 0 w 4"/>
                      <a:gd name="T23" fmla="*/ 2 h 3"/>
                      <a:gd name="T24" fmla="*/ 0 w 4"/>
                      <a:gd name="T25" fmla="*/ 3 h 3"/>
                      <a:gd name="T26" fmla="*/ 0 w 4"/>
                      <a:gd name="T27" fmla="*/ 3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3"/>
                      <a:gd name="T44" fmla="*/ 4 w 4"/>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3">
                        <a:moveTo>
                          <a:pt x="0" y="3"/>
                        </a:moveTo>
                        <a:lnTo>
                          <a:pt x="1" y="3"/>
                        </a:lnTo>
                        <a:lnTo>
                          <a:pt x="2" y="3"/>
                        </a:lnTo>
                        <a:lnTo>
                          <a:pt x="3" y="2"/>
                        </a:lnTo>
                        <a:lnTo>
                          <a:pt x="4" y="0"/>
                        </a:lnTo>
                        <a:lnTo>
                          <a:pt x="3" y="0"/>
                        </a:lnTo>
                        <a:lnTo>
                          <a:pt x="2" y="0"/>
                        </a:lnTo>
                        <a:lnTo>
                          <a:pt x="2" y="1"/>
                        </a:lnTo>
                        <a:lnTo>
                          <a:pt x="1" y="1"/>
                        </a:lnTo>
                        <a:lnTo>
                          <a:pt x="1" y="0"/>
                        </a:lnTo>
                        <a:lnTo>
                          <a:pt x="0" y="1"/>
                        </a:lnTo>
                        <a:lnTo>
                          <a:pt x="0"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8" name="D444"/>
                  <p:cNvSpPr>
                    <a:spLocks noChangeAspect="1"/>
                  </p:cNvSpPr>
                  <p:nvPr/>
                </p:nvSpPr>
                <p:spPr bwMode="auto">
                  <a:xfrm>
                    <a:off x="2973" y="1526"/>
                    <a:ext cx="29" cy="9"/>
                  </a:xfrm>
                  <a:custGeom>
                    <a:avLst/>
                    <a:gdLst>
                      <a:gd name="T0" fmla="*/ 0 w 29"/>
                      <a:gd name="T1" fmla="*/ 4 h 9"/>
                      <a:gd name="T2" fmla="*/ 0 w 29"/>
                      <a:gd name="T3" fmla="*/ 5 h 9"/>
                      <a:gd name="T4" fmla="*/ 0 w 29"/>
                      <a:gd name="T5" fmla="*/ 7 h 9"/>
                      <a:gd name="T6" fmla="*/ 1 w 29"/>
                      <a:gd name="T7" fmla="*/ 7 h 9"/>
                      <a:gd name="T8" fmla="*/ 2 w 29"/>
                      <a:gd name="T9" fmla="*/ 8 h 9"/>
                      <a:gd name="T10" fmla="*/ 3 w 29"/>
                      <a:gd name="T11" fmla="*/ 7 h 9"/>
                      <a:gd name="T12" fmla="*/ 5 w 29"/>
                      <a:gd name="T13" fmla="*/ 7 h 9"/>
                      <a:gd name="T14" fmla="*/ 7 w 29"/>
                      <a:gd name="T15" fmla="*/ 7 h 9"/>
                      <a:gd name="T16" fmla="*/ 9 w 29"/>
                      <a:gd name="T17" fmla="*/ 8 h 9"/>
                      <a:gd name="T18" fmla="*/ 10 w 29"/>
                      <a:gd name="T19" fmla="*/ 8 h 9"/>
                      <a:gd name="T20" fmla="*/ 12 w 29"/>
                      <a:gd name="T21" fmla="*/ 9 h 9"/>
                      <a:gd name="T22" fmla="*/ 14 w 29"/>
                      <a:gd name="T23" fmla="*/ 8 h 9"/>
                      <a:gd name="T24" fmla="*/ 16 w 29"/>
                      <a:gd name="T25" fmla="*/ 8 h 9"/>
                      <a:gd name="T26" fmla="*/ 17 w 29"/>
                      <a:gd name="T27" fmla="*/ 8 h 9"/>
                      <a:gd name="T28" fmla="*/ 20 w 29"/>
                      <a:gd name="T29" fmla="*/ 8 h 9"/>
                      <a:gd name="T30" fmla="*/ 22 w 29"/>
                      <a:gd name="T31" fmla="*/ 7 h 9"/>
                      <a:gd name="T32" fmla="*/ 24 w 29"/>
                      <a:gd name="T33" fmla="*/ 7 h 9"/>
                      <a:gd name="T34" fmla="*/ 25 w 29"/>
                      <a:gd name="T35" fmla="*/ 6 h 9"/>
                      <a:gd name="T36" fmla="*/ 27 w 29"/>
                      <a:gd name="T37" fmla="*/ 6 h 9"/>
                      <a:gd name="T38" fmla="*/ 28 w 29"/>
                      <a:gd name="T39" fmla="*/ 4 h 9"/>
                      <a:gd name="T40" fmla="*/ 29 w 29"/>
                      <a:gd name="T41" fmla="*/ 4 h 9"/>
                      <a:gd name="T42" fmla="*/ 29 w 29"/>
                      <a:gd name="T43" fmla="*/ 3 h 9"/>
                      <a:gd name="T44" fmla="*/ 29 w 29"/>
                      <a:gd name="T45" fmla="*/ 1 h 9"/>
                      <a:gd name="T46" fmla="*/ 28 w 29"/>
                      <a:gd name="T47" fmla="*/ 0 h 9"/>
                      <a:gd name="T48" fmla="*/ 28 w 29"/>
                      <a:gd name="T49" fmla="*/ 2 h 9"/>
                      <a:gd name="T50" fmla="*/ 28 w 29"/>
                      <a:gd name="T51" fmla="*/ 3 h 9"/>
                      <a:gd name="T52" fmla="*/ 28 w 29"/>
                      <a:gd name="T53" fmla="*/ 2 h 9"/>
                      <a:gd name="T54" fmla="*/ 28 w 29"/>
                      <a:gd name="T55" fmla="*/ 3 h 9"/>
                      <a:gd name="T56" fmla="*/ 26 w 29"/>
                      <a:gd name="T57" fmla="*/ 3 h 9"/>
                      <a:gd name="T58" fmla="*/ 26 w 29"/>
                      <a:gd name="T59" fmla="*/ 4 h 9"/>
                      <a:gd name="T60" fmla="*/ 25 w 29"/>
                      <a:gd name="T61" fmla="*/ 5 h 9"/>
                      <a:gd name="T62" fmla="*/ 24 w 29"/>
                      <a:gd name="T63" fmla="*/ 5 h 9"/>
                      <a:gd name="T64" fmla="*/ 22 w 29"/>
                      <a:gd name="T65" fmla="*/ 5 h 9"/>
                      <a:gd name="T66" fmla="*/ 21 w 29"/>
                      <a:gd name="T67" fmla="*/ 5 h 9"/>
                      <a:gd name="T68" fmla="*/ 20 w 29"/>
                      <a:gd name="T69" fmla="*/ 4 h 9"/>
                      <a:gd name="T70" fmla="*/ 18 w 29"/>
                      <a:gd name="T71" fmla="*/ 4 h 9"/>
                      <a:gd name="T72" fmla="*/ 16 w 29"/>
                      <a:gd name="T73" fmla="*/ 5 h 9"/>
                      <a:gd name="T74" fmla="*/ 15 w 29"/>
                      <a:gd name="T75" fmla="*/ 5 h 9"/>
                      <a:gd name="T76" fmla="*/ 14 w 29"/>
                      <a:gd name="T77" fmla="*/ 5 h 9"/>
                      <a:gd name="T78" fmla="*/ 13 w 29"/>
                      <a:gd name="T79" fmla="*/ 4 h 9"/>
                      <a:gd name="T80" fmla="*/ 12 w 29"/>
                      <a:gd name="T81" fmla="*/ 3 h 9"/>
                      <a:gd name="T82" fmla="*/ 10 w 29"/>
                      <a:gd name="T83" fmla="*/ 3 h 9"/>
                      <a:gd name="T84" fmla="*/ 9 w 29"/>
                      <a:gd name="T85" fmla="*/ 3 h 9"/>
                      <a:gd name="T86" fmla="*/ 8 w 29"/>
                      <a:gd name="T87" fmla="*/ 2 h 9"/>
                      <a:gd name="T88" fmla="*/ 6 w 29"/>
                      <a:gd name="T89" fmla="*/ 2 h 9"/>
                      <a:gd name="T90" fmla="*/ 5 w 29"/>
                      <a:gd name="T91" fmla="*/ 2 h 9"/>
                      <a:gd name="T92" fmla="*/ 4 w 29"/>
                      <a:gd name="T93" fmla="*/ 3 h 9"/>
                      <a:gd name="T94" fmla="*/ 3 w 29"/>
                      <a:gd name="T95" fmla="*/ 3 h 9"/>
                      <a:gd name="T96" fmla="*/ 2 w 29"/>
                      <a:gd name="T97" fmla="*/ 4 h 9"/>
                      <a:gd name="T98" fmla="*/ 1 w 29"/>
                      <a:gd name="T99" fmla="*/ 4 h 9"/>
                      <a:gd name="T100" fmla="*/ 0 w 29"/>
                      <a:gd name="T101" fmla="*/ 4 h 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
                      <a:gd name="T154" fmla="*/ 0 h 9"/>
                      <a:gd name="T155" fmla="*/ 29 w 29"/>
                      <a:gd name="T156" fmla="*/ 9 h 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 h="9">
                        <a:moveTo>
                          <a:pt x="0" y="4"/>
                        </a:moveTo>
                        <a:lnTo>
                          <a:pt x="0" y="5"/>
                        </a:lnTo>
                        <a:lnTo>
                          <a:pt x="0" y="7"/>
                        </a:lnTo>
                        <a:lnTo>
                          <a:pt x="1" y="7"/>
                        </a:lnTo>
                        <a:lnTo>
                          <a:pt x="2" y="8"/>
                        </a:lnTo>
                        <a:lnTo>
                          <a:pt x="3" y="7"/>
                        </a:lnTo>
                        <a:lnTo>
                          <a:pt x="5" y="7"/>
                        </a:lnTo>
                        <a:lnTo>
                          <a:pt x="7" y="7"/>
                        </a:lnTo>
                        <a:lnTo>
                          <a:pt x="9" y="8"/>
                        </a:lnTo>
                        <a:lnTo>
                          <a:pt x="10" y="8"/>
                        </a:lnTo>
                        <a:lnTo>
                          <a:pt x="12" y="9"/>
                        </a:lnTo>
                        <a:lnTo>
                          <a:pt x="14" y="8"/>
                        </a:lnTo>
                        <a:lnTo>
                          <a:pt x="16" y="8"/>
                        </a:lnTo>
                        <a:lnTo>
                          <a:pt x="17" y="8"/>
                        </a:lnTo>
                        <a:lnTo>
                          <a:pt x="20" y="8"/>
                        </a:lnTo>
                        <a:lnTo>
                          <a:pt x="22" y="7"/>
                        </a:lnTo>
                        <a:lnTo>
                          <a:pt x="24" y="7"/>
                        </a:lnTo>
                        <a:lnTo>
                          <a:pt x="25" y="6"/>
                        </a:lnTo>
                        <a:lnTo>
                          <a:pt x="27" y="6"/>
                        </a:lnTo>
                        <a:lnTo>
                          <a:pt x="28" y="4"/>
                        </a:lnTo>
                        <a:lnTo>
                          <a:pt x="29" y="4"/>
                        </a:lnTo>
                        <a:lnTo>
                          <a:pt x="29" y="3"/>
                        </a:lnTo>
                        <a:lnTo>
                          <a:pt x="29" y="1"/>
                        </a:lnTo>
                        <a:lnTo>
                          <a:pt x="28" y="0"/>
                        </a:lnTo>
                        <a:lnTo>
                          <a:pt x="28" y="2"/>
                        </a:lnTo>
                        <a:lnTo>
                          <a:pt x="28" y="3"/>
                        </a:lnTo>
                        <a:lnTo>
                          <a:pt x="28" y="2"/>
                        </a:lnTo>
                        <a:lnTo>
                          <a:pt x="28" y="3"/>
                        </a:lnTo>
                        <a:lnTo>
                          <a:pt x="26" y="3"/>
                        </a:lnTo>
                        <a:lnTo>
                          <a:pt x="26" y="4"/>
                        </a:lnTo>
                        <a:lnTo>
                          <a:pt x="25" y="5"/>
                        </a:lnTo>
                        <a:lnTo>
                          <a:pt x="24" y="5"/>
                        </a:lnTo>
                        <a:lnTo>
                          <a:pt x="22" y="5"/>
                        </a:lnTo>
                        <a:lnTo>
                          <a:pt x="21" y="5"/>
                        </a:lnTo>
                        <a:lnTo>
                          <a:pt x="20" y="4"/>
                        </a:lnTo>
                        <a:lnTo>
                          <a:pt x="18" y="4"/>
                        </a:lnTo>
                        <a:lnTo>
                          <a:pt x="16" y="5"/>
                        </a:lnTo>
                        <a:lnTo>
                          <a:pt x="15" y="5"/>
                        </a:lnTo>
                        <a:lnTo>
                          <a:pt x="14" y="5"/>
                        </a:lnTo>
                        <a:lnTo>
                          <a:pt x="13" y="4"/>
                        </a:lnTo>
                        <a:lnTo>
                          <a:pt x="12" y="3"/>
                        </a:lnTo>
                        <a:lnTo>
                          <a:pt x="10" y="3"/>
                        </a:lnTo>
                        <a:lnTo>
                          <a:pt x="9" y="3"/>
                        </a:lnTo>
                        <a:lnTo>
                          <a:pt x="8" y="2"/>
                        </a:lnTo>
                        <a:lnTo>
                          <a:pt x="6" y="2"/>
                        </a:lnTo>
                        <a:lnTo>
                          <a:pt x="5" y="2"/>
                        </a:lnTo>
                        <a:lnTo>
                          <a:pt x="4" y="3"/>
                        </a:lnTo>
                        <a:lnTo>
                          <a:pt x="3" y="3"/>
                        </a:lnTo>
                        <a:lnTo>
                          <a:pt x="2" y="4"/>
                        </a:lnTo>
                        <a:lnTo>
                          <a:pt x="1" y="4"/>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39" name="D445"/>
                  <p:cNvSpPr>
                    <a:spLocks noChangeAspect="1"/>
                  </p:cNvSpPr>
                  <p:nvPr/>
                </p:nvSpPr>
                <p:spPr bwMode="auto">
                  <a:xfrm>
                    <a:off x="2966" y="1538"/>
                    <a:ext cx="16" cy="9"/>
                  </a:xfrm>
                  <a:custGeom>
                    <a:avLst/>
                    <a:gdLst>
                      <a:gd name="T0" fmla="*/ 8 w 16"/>
                      <a:gd name="T1" fmla="*/ 1 h 9"/>
                      <a:gd name="T2" fmla="*/ 7 w 16"/>
                      <a:gd name="T3" fmla="*/ 1 h 9"/>
                      <a:gd name="T4" fmla="*/ 5 w 16"/>
                      <a:gd name="T5" fmla="*/ 0 h 9"/>
                      <a:gd name="T6" fmla="*/ 4 w 16"/>
                      <a:gd name="T7" fmla="*/ 1 h 9"/>
                      <a:gd name="T8" fmla="*/ 3 w 16"/>
                      <a:gd name="T9" fmla="*/ 1 h 9"/>
                      <a:gd name="T10" fmla="*/ 1 w 16"/>
                      <a:gd name="T11" fmla="*/ 1 h 9"/>
                      <a:gd name="T12" fmla="*/ 0 w 16"/>
                      <a:gd name="T13" fmla="*/ 1 h 9"/>
                      <a:gd name="T14" fmla="*/ 0 w 16"/>
                      <a:gd name="T15" fmla="*/ 3 h 9"/>
                      <a:gd name="T16" fmla="*/ 1 w 16"/>
                      <a:gd name="T17" fmla="*/ 4 h 9"/>
                      <a:gd name="T18" fmla="*/ 3 w 16"/>
                      <a:gd name="T19" fmla="*/ 5 h 9"/>
                      <a:gd name="T20" fmla="*/ 5 w 16"/>
                      <a:gd name="T21" fmla="*/ 4 h 9"/>
                      <a:gd name="T22" fmla="*/ 8 w 16"/>
                      <a:gd name="T23" fmla="*/ 6 h 9"/>
                      <a:gd name="T24" fmla="*/ 10 w 16"/>
                      <a:gd name="T25" fmla="*/ 7 h 9"/>
                      <a:gd name="T26" fmla="*/ 11 w 16"/>
                      <a:gd name="T27" fmla="*/ 9 h 9"/>
                      <a:gd name="T28" fmla="*/ 14 w 16"/>
                      <a:gd name="T29" fmla="*/ 9 h 9"/>
                      <a:gd name="T30" fmla="*/ 15 w 16"/>
                      <a:gd name="T31" fmla="*/ 9 h 9"/>
                      <a:gd name="T32" fmla="*/ 16 w 16"/>
                      <a:gd name="T33" fmla="*/ 8 h 9"/>
                      <a:gd name="T34" fmla="*/ 16 w 16"/>
                      <a:gd name="T35" fmla="*/ 6 h 9"/>
                      <a:gd name="T36" fmla="*/ 14 w 16"/>
                      <a:gd name="T37" fmla="*/ 4 h 9"/>
                      <a:gd name="T38" fmla="*/ 12 w 16"/>
                      <a:gd name="T39" fmla="*/ 3 h 9"/>
                      <a:gd name="T40" fmla="*/ 11 w 16"/>
                      <a:gd name="T41" fmla="*/ 2 h 9"/>
                      <a:gd name="T42" fmla="*/ 10 w 16"/>
                      <a:gd name="T43" fmla="*/ 1 h 9"/>
                      <a:gd name="T44" fmla="*/ 9 w 16"/>
                      <a:gd name="T45" fmla="*/ 0 h 9"/>
                      <a:gd name="T46" fmla="*/ 8 w 16"/>
                      <a:gd name="T47" fmla="*/ 0 h 9"/>
                      <a:gd name="T48" fmla="*/ 8 w 16"/>
                      <a:gd name="T49" fmla="*/ 1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9"/>
                      <a:gd name="T77" fmla="*/ 16 w 16"/>
                      <a:gd name="T78" fmla="*/ 9 h 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9">
                        <a:moveTo>
                          <a:pt x="8" y="1"/>
                        </a:moveTo>
                        <a:lnTo>
                          <a:pt x="7" y="1"/>
                        </a:lnTo>
                        <a:lnTo>
                          <a:pt x="5" y="0"/>
                        </a:lnTo>
                        <a:lnTo>
                          <a:pt x="4" y="1"/>
                        </a:lnTo>
                        <a:lnTo>
                          <a:pt x="3" y="1"/>
                        </a:lnTo>
                        <a:lnTo>
                          <a:pt x="1" y="1"/>
                        </a:lnTo>
                        <a:lnTo>
                          <a:pt x="0" y="1"/>
                        </a:lnTo>
                        <a:lnTo>
                          <a:pt x="0" y="3"/>
                        </a:lnTo>
                        <a:lnTo>
                          <a:pt x="1" y="4"/>
                        </a:lnTo>
                        <a:lnTo>
                          <a:pt x="3" y="5"/>
                        </a:lnTo>
                        <a:lnTo>
                          <a:pt x="5" y="4"/>
                        </a:lnTo>
                        <a:lnTo>
                          <a:pt x="8" y="6"/>
                        </a:lnTo>
                        <a:lnTo>
                          <a:pt x="10" y="7"/>
                        </a:lnTo>
                        <a:lnTo>
                          <a:pt x="11" y="9"/>
                        </a:lnTo>
                        <a:lnTo>
                          <a:pt x="14" y="9"/>
                        </a:lnTo>
                        <a:lnTo>
                          <a:pt x="15" y="9"/>
                        </a:lnTo>
                        <a:lnTo>
                          <a:pt x="16" y="8"/>
                        </a:lnTo>
                        <a:lnTo>
                          <a:pt x="16" y="6"/>
                        </a:lnTo>
                        <a:lnTo>
                          <a:pt x="14" y="4"/>
                        </a:lnTo>
                        <a:lnTo>
                          <a:pt x="12" y="3"/>
                        </a:lnTo>
                        <a:lnTo>
                          <a:pt x="11" y="2"/>
                        </a:lnTo>
                        <a:lnTo>
                          <a:pt x="10" y="1"/>
                        </a:lnTo>
                        <a:lnTo>
                          <a:pt x="9" y="0"/>
                        </a:lnTo>
                        <a:lnTo>
                          <a:pt x="8" y="0"/>
                        </a:lnTo>
                        <a:lnTo>
                          <a:pt x="8"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0" name="D446"/>
                  <p:cNvSpPr>
                    <a:spLocks noChangeAspect="1"/>
                  </p:cNvSpPr>
                  <p:nvPr/>
                </p:nvSpPr>
                <p:spPr bwMode="auto">
                  <a:xfrm>
                    <a:off x="2945" y="1527"/>
                    <a:ext cx="22" cy="9"/>
                  </a:xfrm>
                  <a:custGeom>
                    <a:avLst/>
                    <a:gdLst>
                      <a:gd name="T0" fmla="*/ 2 w 22"/>
                      <a:gd name="T1" fmla="*/ 3 h 9"/>
                      <a:gd name="T2" fmla="*/ 1 w 22"/>
                      <a:gd name="T3" fmla="*/ 4 h 9"/>
                      <a:gd name="T4" fmla="*/ 0 w 22"/>
                      <a:gd name="T5" fmla="*/ 5 h 9"/>
                      <a:gd name="T6" fmla="*/ 0 w 22"/>
                      <a:gd name="T7" fmla="*/ 6 h 9"/>
                      <a:gd name="T8" fmla="*/ 0 w 22"/>
                      <a:gd name="T9" fmla="*/ 7 h 9"/>
                      <a:gd name="T10" fmla="*/ 1 w 22"/>
                      <a:gd name="T11" fmla="*/ 8 h 9"/>
                      <a:gd name="T12" fmla="*/ 2 w 22"/>
                      <a:gd name="T13" fmla="*/ 9 h 9"/>
                      <a:gd name="T14" fmla="*/ 4 w 22"/>
                      <a:gd name="T15" fmla="*/ 9 h 9"/>
                      <a:gd name="T16" fmla="*/ 6 w 22"/>
                      <a:gd name="T17" fmla="*/ 9 h 9"/>
                      <a:gd name="T18" fmla="*/ 8 w 22"/>
                      <a:gd name="T19" fmla="*/ 8 h 9"/>
                      <a:gd name="T20" fmla="*/ 11 w 22"/>
                      <a:gd name="T21" fmla="*/ 7 h 9"/>
                      <a:gd name="T22" fmla="*/ 13 w 22"/>
                      <a:gd name="T23" fmla="*/ 7 h 9"/>
                      <a:gd name="T24" fmla="*/ 15 w 22"/>
                      <a:gd name="T25" fmla="*/ 5 h 9"/>
                      <a:gd name="T26" fmla="*/ 16 w 22"/>
                      <a:gd name="T27" fmla="*/ 6 h 9"/>
                      <a:gd name="T28" fmla="*/ 17 w 22"/>
                      <a:gd name="T29" fmla="*/ 7 h 9"/>
                      <a:gd name="T30" fmla="*/ 20 w 22"/>
                      <a:gd name="T31" fmla="*/ 6 h 9"/>
                      <a:gd name="T32" fmla="*/ 19 w 22"/>
                      <a:gd name="T33" fmla="*/ 6 h 9"/>
                      <a:gd name="T34" fmla="*/ 20 w 22"/>
                      <a:gd name="T35" fmla="*/ 5 h 9"/>
                      <a:gd name="T36" fmla="*/ 21 w 22"/>
                      <a:gd name="T37" fmla="*/ 6 h 9"/>
                      <a:gd name="T38" fmla="*/ 22 w 22"/>
                      <a:gd name="T39" fmla="*/ 5 h 9"/>
                      <a:gd name="T40" fmla="*/ 21 w 22"/>
                      <a:gd name="T41" fmla="*/ 5 h 9"/>
                      <a:gd name="T42" fmla="*/ 21 w 22"/>
                      <a:gd name="T43" fmla="*/ 4 h 9"/>
                      <a:gd name="T44" fmla="*/ 20 w 22"/>
                      <a:gd name="T45" fmla="*/ 3 h 9"/>
                      <a:gd name="T46" fmla="*/ 20 w 22"/>
                      <a:gd name="T47" fmla="*/ 1 h 9"/>
                      <a:gd name="T48" fmla="*/ 18 w 22"/>
                      <a:gd name="T49" fmla="*/ 3 h 9"/>
                      <a:gd name="T50" fmla="*/ 18 w 22"/>
                      <a:gd name="T51" fmla="*/ 4 h 9"/>
                      <a:gd name="T52" fmla="*/ 17 w 22"/>
                      <a:gd name="T53" fmla="*/ 2 h 9"/>
                      <a:gd name="T54" fmla="*/ 16 w 22"/>
                      <a:gd name="T55" fmla="*/ 1 h 9"/>
                      <a:gd name="T56" fmla="*/ 15 w 22"/>
                      <a:gd name="T57" fmla="*/ 2 h 9"/>
                      <a:gd name="T58" fmla="*/ 14 w 22"/>
                      <a:gd name="T59" fmla="*/ 2 h 9"/>
                      <a:gd name="T60" fmla="*/ 12 w 22"/>
                      <a:gd name="T61" fmla="*/ 0 h 9"/>
                      <a:gd name="T62" fmla="*/ 11 w 22"/>
                      <a:gd name="T63" fmla="*/ 0 h 9"/>
                      <a:gd name="T64" fmla="*/ 10 w 22"/>
                      <a:gd name="T65" fmla="*/ 0 h 9"/>
                      <a:gd name="T66" fmla="*/ 10 w 22"/>
                      <a:gd name="T67" fmla="*/ 2 h 9"/>
                      <a:gd name="T68" fmla="*/ 11 w 22"/>
                      <a:gd name="T69" fmla="*/ 3 h 9"/>
                      <a:gd name="T70" fmla="*/ 13 w 22"/>
                      <a:gd name="T71" fmla="*/ 4 h 9"/>
                      <a:gd name="T72" fmla="*/ 13 w 22"/>
                      <a:gd name="T73" fmla="*/ 5 h 9"/>
                      <a:gd name="T74" fmla="*/ 12 w 22"/>
                      <a:gd name="T75" fmla="*/ 5 h 9"/>
                      <a:gd name="T76" fmla="*/ 11 w 22"/>
                      <a:gd name="T77" fmla="*/ 5 h 9"/>
                      <a:gd name="T78" fmla="*/ 10 w 22"/>
                      <a:gd name="T79" fmla="*/ 5 h 9"/>
                      <a:gd name="T80" fmla="*/ 9 w 22"/>
                      <a:gd name="T81" fmla="*/ 4 h 9"/>
                      <a:gd name="T82" fmla="*/ 7 w 22"/>
                      <a:gd name="T83" fmla="*/ 3 h 9"/>
                      <a:gd name="T84" fmla="*/ 6 w 22"/>
                      <a:gd name="T85" fmla="*/ 3 h 9"/>
                      <a:gd name="T86" fmla="*/ 4 w 22"/>
                      <a:gd name="T87" fmla="*/ 2 h 9"/>
                      <a:gd name="T88" fmla="*/ 3 w 22"/>
                      <a:gd name="T89" fmla="*/ 3 h 9"/>
                      <a:gd name="T90" fmla="*/ 2 w 22"/>
                      <a:gd name="T91" fmla="*/ 3 h 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
                      <a:gd name="T139" fmla="*/ 0 h 9"/>
                      <a:gd name="T140" fmla="*/ 22 w 22"/>
                      <a:gd name="T141" fmla="*/ 9 h 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 h="9">
                        <a:moveTo>
                          <a:pt x="2" y="3"/>
                        </a:moveTo>
                        <a:lnTo>
                          <a:pt x="1" y="4"/>
                        </a:lnTo>
                        <a:lnTo>
                          <a:pt x="0" y="5"/>
                        </a:lnTo>
                        <a:lnTo>
                          <a:pt x="0" y="6"/>
                        </a:lnTo>
                        <a:lnTo>
                          <a:pt x="0" y="7"/>
                        </a:lnTo>
                        <a:lnTo>
                          <a:pt x="1" y="8"/>
                        </a:lnTo>
                        <a:lnTo>
                          <a:pt x="2" y="9"/>
                        </a:lnTo>
                        <a:lnTo>
                          <a:pt x="4" y="9"/>
                        </a:lnTo>
                        <a:lnTo>
                          <a:pt x="6" y="9"/>
                        </a:lnTo>
                        <a:lnTo>
                          <a:pt x="8" y="8"/>
                        </a:lnTo>
                        <a:lnTo>
                          <a:pt x="11" y="7"/>
                        </a:lnTo>
                        <a:lnTo>
                          <a:pt x="13" y="7"/>
                        </a:lnTo>
                        <a:lnTo>
                          <a:pt x="15" y="5"/>
                        </a:lnTo>
                        <a:lnTo>
                          <a:pt x="16" y="6"/>
                        </a:lnTo>
                        <a:lnTo>
                          <a:pt x="17" y="7"/>
                        </a:lnTo>
                        <a:lnTo>
                          <a:pt x="20" y="6"/>
                        </a:lnTo>
                        <a:lnTo>
                          <a:pt x="19" y="6"/>
                        </a:lnTo>
                        <a:lnTo>
                          <a:pt x="20" y="5"/>
                        </a:lnTo>
                        <a:lnTo>
                          <a:pt x="21" y="6"/>
                        </a:lnTo>
                        <a:lnTo>
                          <a:pt x="22" y="5"/>
                        </a:lnTo>
                        <a:lnTo>
                          <a:pt x="21" y="5"/>
                        </a:lnTo>
                        <a:lnTo>
                          <a:pt x="21" y="4"/>
                        </a:lnTo>
                        <a:lnTo>
                          <a:pt x="20" y="3"/>
                        </a:lnTo>
                        <a:lnTo>
                          <a:pt x="20" y="1"/>
                        </a:lnTo>
                        <a:lnTo>
                          <a:pt x="18" y="3"/>
                        </a:lnTo>
                        <a:lnTo>
                          <a:pt x="18" y="4"/>
                        </a:lnTo>
                        <a:lnTo>
                          <a:pt x="17" y="2"/>
                        </a:lnTo>
                        <a:lnTo>
                          <a:pt x="16" y="1"/>
                        </a:lnTo>
                        <a:lnTo>
                          <a:pt x="15" y="2"/>
                        </a:lnTo>
                        <a:lnTo>
                          <a:pt x="14" y="2"/>
                        </a:lnTo>
                        <a:lnTo>
                          <a:pt x="12" y="0"/>
                        </a:lnTo>
                        <a:lnTo>
                          <a:pt x="11" y="0"/>
                        </a:lnTo>
                        <a:lnTo>
                          <a:pt x="10" y="0"/>
                        </a:lnTo>
                        <a:lnTo>
                          <a:pt x="10" y="2"/>
                        </a:lnTo>
                        <a:lnTo>
                          <a:pt x="11" y="3"/>
                        </a:lnTo>
                        <a:lnTo>
                          <a:pt x="13" y="4"/>
                        </a:lnTo>
                        <a:lnTo>
                          <a:pt x="13" y="5"/>
                        </a:lnTo>
                        <a:lnTo>
                          <a:pt x="12" y="5"/>
                        </a:lnTo>
                        <a:lnTo>
                          <a:pt x="11" y="5"/>
                        </a:lnTo>
                        <a:lnTo>
                          <a:pt x="10" y="5"/>
                        </a:lnTo>
                        <a:lnTo>
                          <a:pt x="9" y="4"/>
                        </a:lnTo>
                        <a:lnTo>
                          <a:pt x="7" y="3"/>
                        </a:lnTo>
                        <a:lnTo>
                          <a:pt x="6" y="3"/>
                        </a:lnTo>
                        <a:lnTo>
                          <a:pt x="4" y="2"/>
                        </a:lnTo>
                        <a:lnTo>
                          <a:pt x="3" y="3"/>
                        </a:lnTo>
                        <a:lnTo>
                          <a:pt x="2"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1" name="D447"/>
                  <p:cNvSpPr>
                    <a:spLocks noChangeAspect="1"/>
                  </p:cNvSpPr>
                  <p:nvPr/>
                </p:nvSpPr>
                <p:spPr bwMode="auto">
                  <a:xfrm>
                    <a:off x="2937" y="1528"/>
                    <a:ext cx="7" cy="7"/>
                  </a:xfrm>
                  <a:custGeom>
                    <a:avLst/>
                    <a:gdLst>
                      <a:gd name="T0" fmla="*/ 1 w 7"/>
                      <a:gd name="T1" fmla="*/ 3 h 7"/>
                      <a:gd name="T2" fmla="*/ 1 w 7"/>
                      <a:gd name="T3" fmla="*/ 4 h 7"/>
                      <a:gd name="T4" fmla="*/ 0 w 7"/>
                      <a:gd name="T5" fmla="*/ 5 h 7"/>
                      <a:gd name="T6" fmla="*/ 0 w 7"/>
                      <a:gd name="T7" fmla="*/ 6 h 7"/>
                      <a:gd name="T8" fmla="*/ 1 w 7"/>
                      <a:gd name="T9" fmla="*/ 7 h 7"/>
                      <a:gd name="T10" fmla="*/ 4 w 7"/>
                      <a:gd name="T11" fmla="*/ 7 h 7"/>
                      <a:gd name="T12" fmla="*/ 5 w 7"/>
                      <a:gd name="T13" fmla="*/ 7 h 7"/>
                      <a:gd name="T14" fmla="*/ 6 w 7"/>
                      <a:gd name="T15" fmla="*/ 6 h 7"/>
                      <a:gd name="T16" fmla="*/ 7 w 7"/>
                      <a:gd name="T17" fmla="*/ 5 h 7"/>
                      <a:gd name="T18" fmla="*/ 7 w 7"/>
                      <a:gd name="T19" fmla="*/ 3 h 7"/>
                      <a:gd name="T20" fmla="*/ 7 w 7"/>
                      <a:gd name="T21" fmla="*/ 1 h 7"/>
                      <a:gd name="T22" fmla="*/ 6 w 7"/>
                      <a:gd name="T23" fmla="*/ 0 h 7"/>
                      <a:gd name="T24" fmla="*/ 4 w 7"/>
                      <a:gd name="T25" fmla="*/ 0 h 7"/>
                      <a:gd name="T26" fmla="*/ 3 w 7"/>
                      <a:gd name="T27" fmla="*/ 1 h 7"/>
                      <a:gd name="T28" fmla="*/ 2 w 7"/>
                      <a:gd name="T29" fmla="*/ 2 h 7"/>
                      <a:gd name="T30" fmla="*/ 1 w 7"/>
                      <a:gd name="T31" fmla="*/ 2 h 7"/>
                      <a:gd name="T32" fmla="*/ 1 w 7"/>
                      <a:gd name="T33" fmla="*/ 3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1" y="3"/>
                        </a:moveTo>
                        <a:lnTo>
                          <a:pt x="1" y="4"/>
                        </a:lnTo>
                        <a:lnTo>
                          <a:pt x="0" y="5"/>
                        </a:lnTo>
                        <a:lnTo>
                          <a:pt x="0" y="6"/>
                        </a:lnTo>
                        <a:lnTo>
                          <a:pt x="1" y="7"/>
                        </a:lnTo>
                        <a:lnTo>
                          <a:pt x="4" y="7"/>
                        </a:lnTo>
                        <a:lnTo>
                          <a:pt x="5" y="7"/>
                        </a:lnTo>
                        <a:lnTo>
                          <a:pt x="6" y="6"/>
                        </a:lnTo>
                        <a:lnTo>
                          <a:pt x="7" y="5"/>
                        </a:lnTo>
                        <a:lnTo>
                          <a:pt x="7" y="3"/>
                        </a:lnTo>
                        <a:lnTo>
                          <a:pt x="7" y="1"/>
                        </a:lnTo>
                        <a:lnTo>
                          <a:pt x="6" y="0"/>
                        </a:lnTo>
                        <a:lnTo>
                          <a:pt x="4" y="0"/>
                        </a:lnTo>
                        <a:lnTo>
                          <a:pt x="3" y="1"/>
                        </a:lnTo>
                        <a:lnTo>
                          <a:pt x="2" y="2"/>
                        </a:lnTo>
                        <a:lnTo>
                          <a:pt x="1" y="2"/>
                        </a:lnTo>
                        <a:lnTo>
                          <a:pt x="1"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2" name="D448"/>
                  <p:cNvSpPr>
                    <a:spLocks noChangeAspect="1"/>
                  </p:cNvSpPr>
                  <p:nvPr/>
                </p:nvSpPr>
                <p:spPr bwMode="auto">
                  <a:xfrm>
                    <a:off x="2924" y="1526"/>
                    <a:ext cx="10" cy="8"/>
                  </a:xfrm>
                  <a:custGeom>
                    <a:avLst/>
                    <a:gdLst>
                      <a:gd name="T0" fmla="*/ 4 w 10"/>
                      <a:gd name="T1" fmla="*/ 1 h 8"/>
                      <a:gd name="T2" fmla="*/ 3 w 10"/>
                      <a:gd name="T3" fmla="*/ 1 h 8"/>
                      <a:gd name="T4" fmla="*/ 2 w 10"/>
                      <a:gd name="T5" fmla="*/ 1 h 8"/>
                      <a:gd name="T6" fmla="*/ 0 w 10"/>
                      <a:gd name="T7" fmla="*/ 0 h 8"/>
                      <a:gd name="T8" fmla="*/ 0 w 10"/>
                      <a:gd name="T9" fmla="*/ 1 h 8"/>
                      <a:gd name="T10" fmla="*/ 0 w 10"/>
                      <a:gd name="T11" fmla="*/ 3 h 8"/>
                      <a:gd name="T12" fmla="*/ 1 w 10"/>
                      <a:gd name="T13" fmla="*/ 3 h 8"/>
                      <a:gd name="T14" fmla="*/ 2 w 10"/>
                      <a:gd name="T15" fmla="*/ 4 h 8"/>
                      <a:gd name="T16" fmla="*/ 4 w 10"/>
                      <a:gd name="T17" fmla="*/ 4 h 8"/>
                      <a:gd name="T18" fmla="*/ 5 w 10"/>
                      <a:gd name="T19" fmla="*/ 5 h 8"/>
                      <a:gd name="T20" fmla="*/ 6 w 10"/>
                      <a:gd name="T21" fmla="*/ 7 h 8"/>
                      <a:gd name="T22" fmla="*/ 7 w 10"/>
                      <a:gd name="T23" fmla="*/ 8 h 8"/>
                      <a:gd name="T24" fmla="*/ 8 w 10"/>
                      <a:gd name="T25" fmla="*/ 6 h 8"/>
                      <a:gd name="T26" fmla="*/ 9 w 10"/>
                      <a:gd name="T27" fmla="*/ 5 h 8"/>
                      <a:gd name="T28" fmla="*/ 10 w 10"/>
                      <a:gd name="T29" fmla="*/ 4 h 8"/>
                      <a:gd name="T30" fmla="*/ 10 w 10"/>
                      <a:gd name="T31" fmla="*/ 3 h 8"/>
                      <a:gd name="T32" fmla="*/ 9 w 10"/>
                      <a:gd name="T33" fmla="*/ 1 h 8"/>
                      <a:gd name="T34" fmla="*/ 8 w 10"/>
                      <a:gd name="T35" fmla="*/ 1 h 8"/>
                      <a:gd name="T36" fmla="*/ 6 w 10"/>
                      <a:gd name="T37" fmla="*/ 0 h 8"/>
                      <a:gd name="T38" fmla="*/ 5 w 10"/>
                      <a:gd name="T39" fmla="*/ 1 h 8"/>
                      <a:gd name="T40" fmla="*/ 4 w 10"/>
                      <a:gd name="T41" fmla="*/ 1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8"/>
                      <a:gd name="T65" fmla="*/ 10 w 10"/>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8">
                        <a:moveTo>
                          <a:pt x="4" y="1"/>
                        </a:moveTo>
                        <a:lnTo>
                          <a:pt x="3" y="1"/>
                        </a:lnTo>
                        <a:lnTo>
                          <a:pt x="2" y="1"/>
                        </a:lnTo>
                        <a:lnTo>
                          <a:pt x="0" y="0"/>
                        </a:lnTo>
                        <a:lnTo>
                          <a:pt x="0" y="1"/>
                        </a:lnTo>
                        <a:lnTo>
                          <a:pt x="0" y="3"/>
                        </a:lnTo>
                        <a:lnTo>
                          <a:pt x="1" y="3"/>
                        </a:lnTo>
                        <a:lnTo>
                          <a:pt x="2" y="4"/>
                        </a:lnTo>
                        <a:lnTo>
                          <a:pt x="4" y="4"/>
                        </a:lnTo>
                        <a:lnTo>
                          <a:pt x="5" y="5"/>
                        </a:lnTo>
                        <a:lnTo>
                          <a:pt x="6" y="7"/>
                        </a:lnTo>
                        <a:lnTo>
                          <a:pt x="7" y="8"/>
                        </a:lnTo>
                        <a:lnTo>
                          <a:pt x="8" y="6"/>
                        </a:lnTo>
                        <a:lnTo>
                          <a:pt x="9" y="5"/>
                        </a:lnTo>
                        <a:lnTo>
                          <a:pt x="10" y="4"/>
                        </a:lnTo>
                        <a:lnTo>
                          <a:pt x="10" y="3"/>
                        </a:lnTo>
                        <a:lnTo>
                          <a:pt x="9" y="1"/>
                        </a:lnTo>
                        <a:lnTo>
                          <a:pt x="8" y="1"/>
                        </a:lnTo>
                        <a:lnTo>
                          <a:pt x="6" y="0"/>
                        </a:lnTo>
                        <a:lnTo>
                          <a:pt x="5" y="1"/>
                        </a:lnTo>
                        <a:lnTo>
                          <a:pt x="4"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3" name="D449"/>
                  <p:cNvSpPr>
                    <a:spLocks noChangeAspect="1"/>
                  </p:cNvSpPr>
                  <p:nvPr/>
                </p:nvSpPr>
                <p:spPr bwMode="auto">
                  <a:xfrm>
                    <a:off x="2908" y="1515"/>
                    <a:ext cx="12" cy="4"/>
                  </a:xfrm>
                  <a:custGeom>
                    <a:avLst/>
                    <a:gdLst>
                      <a:gd name="T0" fmla="*/ 0 w 12"/>
                      <a:gd name="T1" fmla="*/ 2 h 4"/>
                      <a:gd name="T2" fmla="*/ 0 w 12"/>
                      <a:gd name="T3" fmla="*/ 3 h 4"/>
                      <a:gd name="T4" fmla="*/ 1 w 12"/>
                      <a:gd name="T5" fmla="*/ 3 h 4"/>
                      <a:gd name="T6" fmla="*/ 3 w 12"/>
                      <a:gd name="T7" fmla="*/ 3 h 4"/>
                      <a:gd name="T8" fmla="*/ 4 w 12"/>
                      <a:gd name="T9" fmla="*/ 3 h 4"/>
                      <a:gd name="T10" fmla="*/ 6 w 12"/>
                      <a:gd name="T11" fmla="*/ 4 h 4"/>
                      <a:gd name="T12" fmla="*/ 9 w 12"/>
                      <a:gd name="T13" fmla="*/ 3 h 4"/>
                      <a:gd name="T14" fmla="*/ 11 w 12"/>
                      <a:gd name="T15" fmla="*/ 2 h 4"/>
                      <a:gd name="T16" fmla="*/ 12 w 12"/>
                      <a:gd name="T17" fmla="*/ 2 h 4"/>
                      <a:gd name="T18" fmla="*/ 11 w 12"/>
                      <a:gd name="T19" fmla="*/ 0 h 4"/>
                      <a:gd name="T20" fmla="*/ 9 w 12"/>
                      <a:gd name="T21" fmla="*/ 0 h 4"/>
                      <a:gd name="T22" fmla="*/ 7 w 12"/>
                      <a:gd name="T23" fmla="*/ 0 h 4"/>
                      <a:gd name="T24" fmla="*/ 5 w 12"/>
                      <a:gd name="T25" fmla="*/ 0 h 4"/>
                      <a:gd name="T26" fmla="*/ 3 w 12"/>
                      <a:gd name="T27" fmla="*/ 0 h 4"/>
                      <a:gd name="T28" fmla="*/ 2 w 12"/>
                      <a:gd name="T29" fmla="*/ 0 h 4"/>
                      <a:gd name="T30" fmla="*/ 0 w 12"/>
                      <a:gd name="T31" fmla="*/ 1 h 4"/>
                      <a:gd name="T32" fmla="*/ 0 w 12"/>
                      <a:gd name="T33" fmla="*/ 2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4"/>
                      <a:gd name="T53" fmla="*/ 12 w 12"/>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4">
                        <a:moveTo>
                          <a:pt x="0" y="2"/>
                        </a:moveTo>
                        <a:lnTo>
                          <a:pt x="0" y="3"/>
                        </a:lnTo>
                        <a:lnTo>
                          <a:pt x="1" y="3"/>
                        </a:lnTo>
                        <a:lnTo>
                          <a:pt x="3" y="3"/>
                        </a:lnTo>
                        <a:lnTo>
                          <a:pt x="4" y="3"/>
                        </a:lnTo>
                        <a:lnTo>
                          <a:pt x="6" y="4"/>
                        </a:lnTo>
                        <a:lnTo>
                          <a:pt x="9" y="3"/>
                        </a:lnTo>
                        <a:lnTo>
                          <a:pt x="11" y="2"/>
                        </a:lnTo>
                        <a:lnTo>
                          <a:pt x="12" y="2"/>
                        </a:lnTo>
                        <a:lnTo>
                          <a:pt x="11" y="0"/>
                        </a:lnTo>
                        <a:lnTo>
                          <a:pt x="9" y="0"/>
                        </a:lnTo>
                        <a:lnTo>
                          <a:pt x="7" y="0"/>
                        </a:lnTo>
                        <a:lnTo>
                          <a:pt x="5" y="0"/>
                        </a:lnTo>
                        <a:lnTo>
                          <a:pt x="3" y="0"/>
                        </a:lnTo>
                        <a:lnTo>
                          <a:pt x="2"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4" name="D450"/>
                  <p:cNvSpPr>
                    <a:spLocks noChangeAspect="1"/>
                  </p:cNvSpPr>
                  <p:nvPr/>
                </p:nvSpPr>
                <p:spPr bwMode="auto">
                  <a:xfrm>
                    <a:off x="2931" y="1514"/>
                    <a:ext cx="3" cy="3"/>
                  </a:xfrm>
                  <a:custGeom>
                    <a:avLst/>
                    <a:gdLst>
                      <a:gd name="T0" fmla="*/ 0 w 3"/>
                      <a:gd name="T1" fmla="*/ 1 h 3"/>
                      <a:gd name="T2" fmla="*/ 1 w 3"/>
                      <a:gd name="T3" fmla="*/ 3 h 3"/>
                      <a:gd name="T4" fmla="*/ 2 w 3"/>
                      <a:gd name="T5" fmla="*/ 2 h 3"/>
                      <a:gd name="T6" fmla="*/ 3 w 3"/>
                      <a:gd name="T7" fmla="*/ 2 h 3"/>
                      <a:gd name="T8" fmla="*/ 3 w 3"/>
                      <a:gd name="T9" fmla="*/ 1 h 3"/>
                      <a:gd name="T10" fmla="*/ 2 w 3"/>
                      <a:gd name="T11" fmla="*/ 0 h 3"/>
                      <a:gd name="T12" fmla="*/ 0 w 3"/>
                      <a:gd name="T13" fmla="*/ 0 h 3"/>
                      <a:gd name="T14" fmla="*/ 0 w 3"/>
                      <a:gd name="T15" fmla="*/ 1 h 3"/>
                      <a:gd name="T16" fmla="*/ 0 w 3"/>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1"/>
                        </a:moveTo>
                        <a:lnTo>
                          <a:pt x="1" y="3"/>
                        </a:lnTo>
                        <a:lnTo>
                          <a:pt x="2" y="2"/>
                        </a:lnTo>
                        <a:lnTo>
                          <a:pt x="3" y="2"/>
                        </a:lnTo>
                        <a:lnTo>
                          <a:pt x="3" y="1"/>
                        </a:lnTo>
                        <a:lnTo>
                          <a:pt x="2"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5" name="D451"/>
                  <p:cNvSpPr>
                    <a:spLocks noChangeAspect="1"/>
                  </p:cNvSpPr>
                  <p:nvPr/>
                </p:nvSpPr>
                <p:spPr bwMode="auto">
                  <a:xfrm>
                    <a:off x="2964" y="1436"/>
                    <a:ext cx="59" cy="68"/>
                  </a:xfrm>
                  <a:custGeom>
                    <a:avLst/>
                    <a:gdLst>
                      <a:gd name="T0" fmla="*/ 18 w 59"/>
                      <a:gd name="T1" fmla="*/ 6 h 68"/>
                      <a:gd name="T2" fmla="*/ 13 w 59"/>
                      <a:gd name="T3" fmla="*/ 7 h 68"/>
                      <a:gd name="T4" fmla="*/ 10 w 59"/>
                      <a:gd name="T5" fmla="*/ 13 h 68"/>
                      <a:gd name="T6" fmla="*/ 9 w 59"/>
                      <a:gd name="T7" fmla="*/ 17 h 68"/>
                      <a:gd name="T8" fmla="*/ 8 w 59"/>
                      <a:gd name="T9" fmla="*/ 23 h 68"/>
                      <a:gd name="T10" fmla="*/ 5 w 59"/>
                      <a:gd name="T11" fmla="*/ 30 h 68"/>
                      <a:gd name="T12" fmla="*/ 1 w 59"/>
                      <a:gd name="T13" fmla="*/ 40 h 68"/>
                      <a:gd name="T14" fmla="*/ 2 w 59"/>
                      <a:gd name="T15" fmla="*/ 48 h 68"/>
                      <a:gd name="T16" fmla="*/ 7 w 59"/>
                      <a:gd name="T17" fmla="*/ 52 h 68"/>
                      <a:gd name="T18" fmla="*/ 6 w 59"/>
                      <a:gd name="T19" fmla="*/ 61 h 68"/>
                      <a:gd name="T20" fmla="*/ 6 w 59"/>
                      <a:gd name="T21" fmla="*/ 67 h 68"/>
                      <a:gd name="T22" fmla="*/ 14 w 59"/>
                      <a:gd name="T23" fmla="*/ 68 h 68"/>
                      <a:gd name="T24" fmla="*/ 15 w 59"/>
                      <a:gd name="T25" fmla="*/ 60 h 68"/>
                      <a:gd name="T26" fmla="*/ 15 w 59"/>
                      <a:gd name="T27" fmla="*/ 49 h 68"/>
                      <a:gd name="T28" fmla="*/ 16 w 59"/>
                      <a:gd name="T29" fmla="*/ 41 h 68"/>
                      <a:gd name="T30" fmla="*/ 21 w 59"/>
                      <a:gd name="T31" fmla="*/ 43 h 68"/>
                      <a:gd name="T32" fmla="*/ 23 w 59"/>
                      <a:gd name="T33" fmla="*/ 51 h 68"/>
                      <a:gd name="T34" fmla="*/ 25 w 59"/>
                      <a:gd name="T35" fmla="*/ 59 h 68"/>
                      <a:gd name="T36" fmla="*/ 31 w 59"/>
                      <a:gd name="T37" fmla="*/ 57 h 68"/>
                      <a:gd name="T38" fmla="*/ 37 w 59"/>
                      <a:gd name="T39" fmla="*/ 55 h 68"/>
                      <a:gd name="T40" fmla="*/ 35 w 59"/>
                      <a:gd name="T41" fmla="*/ 52 h 68"/>
                      <a:gd name="T42" fmla="*/ 32 w 59"/>
                      <a:gd name="T43" fmla="*/ 47 h 68"/>
                      <a:gd name="T44" fmla="*/ 32 w 59"/>
                      <a:gd name="T45" fmla="*/ 43 h 68"/>
                      <a:gd name="T46" fmla="*/ 26 w 59"/>
                      <a:gd name="T47" fmla="*/ 36 h 68"/>
                      <a:gd name="T48" fmla="*/ 27 w 59"/>
                      <a:gd name="T49" fmla="*/ 33 h 68"/>
                      <a:gd name="T50" fmla="*/ 34 w 59"/>
                      <a:gd name="T51" fmla="*/ 29 h 68"/>
                      <a:gd name="T52" fmla="*/ 41 w 59"/>
                      <a:gd name="T53" fmla="*/ 25 h 68"/>
                      <a:gd name="T54" fmla="*/ 40 w 59"/>
                      <a:gd name="T55" fmla="*/ 21 h 68"/>
                      <a:gd name="T56" fmla="*/ 35 w 59"/>
                      <a:gd name="T57" fmla="*/ 23 h 68"/>
                      <a:gd name="T58" fmla="*/ 29 w 59"/>
                      <a:gd name="T59" fmla="*/ 25 h 68"/>
                      <a:gd name="T60" fmla="*/ 24 w 59"/>
                      <a:gd name="T61" fmla="*/ 25 h 68"/>
                      <a:gd name="T62" fmla="*/ 19 w 59"/>
                      <a:gd name="T63" fmla="*/ 29 h 68"/>
                      <a:gd name="T64" fmla="*/ 13 w 59"/>
                      <a:gd name="T65" fmla="*/ 24 h 68"/>
                      <a:gd name="T66" fmla="*/ 12 w 59"/>
                      <a:gd name="T67" fmla="*/ 15 h 68"/>
                      <a:gd name="T68" fmla="*/ 19 w 59"/>
                      <a:gd name="T69" fmla="*/ 12 h 68"/>
                      <a:gd name="T70" fmla="*/ 25 w 59"/>
                      <a:gd name="T71" fmla="*/ 11 h 68"/>
                      <a:gd name="T72" fmla="*/ 32 w 59"/>
                      <a:gd name="T73" fmla="*/ 11 h 68"/>
                      <a:gd name="T74" fmla="*/ 40 w 59"/>
                      <a:gd name="T75" fmla="*/ 12 h 68"/>
                      <a:gd name="T76" fmla="*/ 48 w 59"/>
                      <a:gd name="T77" fmla="*/ 12 h 68"/>
                      <a:gd name="T78" fmla="*/ 55 w 59"/>
                      <a:gd name="T79" fmla="*/ 8 h 68"/>
                      <a:gd name="T80" fmla="*/ 59 w 59"/>
                      <a:gd name="T81" fmla="*/ 2 h 68"/>
                      <a:gd name="T82" fmla="*/ 54 w 59"/>
                      <a:gd name="T83" fmla="*/ 2 h 68"/>
                      <a:gd name="T84" fmla="*/ 49 w 59"/>
                      <a:gd name="T85" fmla="*/ 7 h 68"/>
                      <a:gd name="T86" fmla="*/ 42 w 59"/>
                      <a:gd name="T87" fmla="*/ 7 h 68"/>
                      <a:gd name="T88" fmla="*/ 37 w 59"/>
                      <a:gd name="T89" fmla="*/ 8 h 68"/>
                      <a:gd name="T90" fmla="*/ 33 w 59"/>
                      <a:gd name="T91" fmla="*/ 6 h 68"/>
                      <a:gd name="T92" fmla="*/ 28 w 59"/>
                      <a:gd name="T93" fmla="*/ 5 h 68"/>
                      <a:gd name="T94" fmla="*/ 24 w 59"/>
                      <a:gd name="T95" fmla="*/ 4 h 68"/>
                      <a:gd name="T96" fmla="*/ 20 w 59"/>
                      <a:gd name="T97" fmla="*/ 3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9"/>
                      <a:gd name="T148" fmla="*/ 0 h 68"/>
                      <a:gd name="T149" fmla="*/ 59 w 59"/>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9" h="68">
                        <a:moveTo>
                          <a:pt x="20" y="3"/>
                        </a:moveTo>
                        <a:lnTo>
                          <a:pt x="19" y="4"/>
                        </a:lnTo>
                        <a:lnTo>
                          <a:pt x="18" y="4"/>
                        </a:lnTo>
                        <a:lnTo>
                          <a:pt x="18" y="6"/>
                        </a:lnTo>
                        <a:lnTo>
                          <a:pt x="16" y="8"/>
                        </a:lnTo>
                        <a:lnTo>
                          <a:pt x="15" y="8"/>
                        </a:lnTo>
                        <a:lnTo>
                          <a:pt x="14" y="7"/>
                        </a:lnTo>
                        <a:lnTo>
                          <a:pt x="13" y="7"/>
                        </a:lnTo>
                        <a:lnTo>
                          <a:pt x="12" y="9"/>
                        </a:lnTo>
                        <a:lnTo>
                          <a:pt x="11" y="9"/>
                        </a:lnTo>
                        <a:lnTo>
                          <a:pt x="10" y="11"/>
                        </a:lnTo>
                        <a:lnTo>
                          <a:pt x="10" y="13"/>
                        </a:lnTo>
                        <a:lnTo>
                          <a:pt x="10" y="14"/>
                        </a:lnTo>
                        <a:lnTo>
                          <a:pt x="9" y="16"/>
                        </a:lnTo>
                        <a:lnTo>
                          <a:pt x="8" y="16"/>
                        </a:lnTo>
                        <a:lnTo>
                          <a:pt x="9" y="17"/>
                        </a:lnTo>
                        <a:lnTo>
                          <a:pt x="9" y="21"/>
                        </a:lnTo>
                        <a:lnTo>
                          <a:pt x="9" y="23"/>
                        </a:lnTo>
                        <a:lnTo>
                          <a:pt x="9" y="21"/>
                        </a:lnTo>
                        <a:lnTo>
                          <a:pt x="8" y="23"/>
                        </a:lnTo>
                        <a:lnTo>
                          <a:pt x="7" y="24"/>
                        </a:lnTo>
                        <a:lnTo>
                          <a:pt x="6" y="26"/>
                        </a:lnTo>
                        <a:lnTo>
                          <a:pt x="5" y="28"/>
                        </a:lnTo>
                        <a:lnTo>
                          <a:pt x="5" y="30"/>
                        </a:lnTo>
                        <a:lnTo>
                          <a:pt x="5" y="33"/>
                        </a:lnTo>
                        <a:lnTo>
                          <a:pt x="4" y="35"/>
                        </a:lnTo>
                        <a:lnTo>
                          <a:pt x="2" y="38"/>
                        </a:lnTo>
                        <a:lnTo>
                          <a:pt x="1" y="40"/>
                        </a:lnTo>
                        <a:lnTo>
                          <a:pt x="0" y="42"/>
                        </a:lnTo>
                        <a:lnTo>
                          <a:pt x="0" y="44"/>
                        </a:lnTo>
                        <a:lnTo>
                          <a:pt x="1" y="46"/>
                        </a:lnTo>
                        <a:lnTo>
                          <a:pt x="2" y="48"/>
                        </a:lnTo>
                        <a:lnTo>
                          <a:pt x="4" y="48"/>
                        </a:lnTo>
                        <a:lnTo>
                          <a:pt x="6" y="48"/>
                        </a:lnTo>
                        <a:lnTo>
                          <a:pt x="7" y="50"/>
                        </a:lnTo>
                        <a:lnTo>
                          <a:pt x="7" y="52"/>
                        </a:lnTo>
                        <a:lnTo>
                          <a:pt x="8" y="53"/>
                        </a:lnTo>
                        <a:lnTo>
                          <a:pt x="7" y="56"/>
                        </a:lnTo>
                        <a:lnTo>
                          <a:pt x="6" y="59"/>
                        </a:lnTo>
                        <a:lnTo>
                          <a:pt x="6" y="61"/>
                        </a:lnTo>
                        <a:lnTo>
                          <a:pt x="6" y="63"/>
                        </a:lnTo>
                        <a:lnTo>
                          <a:pt x="5" y="63"/>
                        </a:lnTo>
                        <a:lnTo>
                          <a:pt x="5" y="65"/>
                        </a:lnTo>
                        <a:lnTo>
                          <a:pt x="6" y="67"/>
                        </a:lnTo>
                        <a:lnTo>
                          <a:pt x="7" y="68"/>
                        </a:lnTo>
                        <a:lnTo>
                          <a:pt x="10" y="68"/>
                        </a:lnTo>
                        <a:lnTo>
                          <a:pt x="12" y="68"/>
                        </a:lnTo>
                        <a:lnTo>
                          <a:pt x="14" y="68"/>
                        </a:lnTo>
                        <a:lnTo>
                          <a:pt x="15" y="67"/>
                        </a:lnTo>
                        <a:lnTo>
                          <a:pt x="14" y="65"/>
                        </a:lnTo>
                        <a:lnTo>
                          <a:pt x="14" y="62"/>
                        </a:lnTo>
                        <a:lnTo>
                          <a:pt x="15" y="60"/>
                        </a:lnTo>
                        <a:lnTo>
                          <a:pt x="14" y="58"/>
                        </a:lnTo>
                        <a:lnTo>
                          <a:pt x="14" y="55"/>
                        </a:lnTo>
                        <a:lnTo>
                          <a:pt x="14" y="52"/>
                        </a:lnTo>
                        <a:lnTo>
                          <a:pt x="15" y="49"/>
                        </a:lnTo>
                        <a:lnTo>
                          <a:pt x="14" y="47"/>
                        </a:lnTo>
                        <a:lnTo>
                          <a:pt x="13" y="45"/>
                        </a:lnTo>
                        <a:lnTo>
                          <a:pt x="14" y="43"/>
                        </a:lnTo>
                        <a:lnTo>
                          <a:pt x="16" y="41"/>
                        </a:lnTo>
                        <a:lnTo>
                          <a:pt x="18" y="40"/>
                        </a:lnTo>
                        <a:lnTo>
                          <a:pt x="20" y="40"/>
                        </a:lnTo>
                        <a:lnTo>
                          <a:pt x="21" y="41"/>
                        </a:lnTo>
                        <a:lnTo>
                          <a:pt x="21" y="43"/>
                        </a:lnTo>
                        <a:lnTo>
                          <a:pt x="21" y="45"/>
                        </a:lnTo>
                        <a:lnTo>
                          <a:pt x="20" y="47"/>
                        </a:lnTo>
                        <a:lnTo>
                          <a:pt x="21" y="50"/>
                        </a:lnTo>
                        <a:lnTo>
                          <a:pt x="23" y="51"/>
                        </a:lnTo>
                        <a:lnTo>
                          <a:pt x="25" y="53"/>
                        </a:lnTo>
                        <a:lnTo>
                          <a:pt x="25" y="54"/>
                        </a:lnTo>
                        <a:lnTo>
                          <a:pt x="25" y="56"/>
                        </a:lnTo>
                        <a:lnTo>
                          <a:pt x="25" y="59"/>
                        </a:lnTo>
                        <a:lnTo>
                          <a:pt x="26" y="61"/>
                        </a:lnTo>
                        <a:lnTo>
                          <a:pt x="28" y="61"/>
                        </a:lnTo>
                        <a:lnTo>
                          <a:pt x="30" y="60"/>
                        </a:lnTo>
                        <a:lnTo>
                          <a:pt x="31" y="57"/>
                        </a:lnTo>
                        <a:lnTo>
                          <a:pt x="34" y="57"/>
                        </a:lnTo>
                        <a:lnTo>
                          <a:pt x="36" y="57"/>
                        </a:lnTo>
                        <a:lnTo>
                          <a:pt x="37" y="56"/>
                        </a:lnTo>
                        <a:lnTo>
                          <a:pt x="37" y="55"/>
                        </a:lnTo>
                        <a:lnTo>
                          <a:pt x="37" y="54"/>
                        </a:lnTo>
                        <a:lnTo>
                          <a:pt x="36" y="54"/>
                        </a:lnTo>
                        <a:lnTo>
                          <a:pt x="35" y="53"/>
                        </a:lnTo>
                        <a:lnTo>
                          <a:pt x="35" y="52"/>
                        </a:lnTo>
                        <a:lnTo>
                          <a:pt x="34" y="51"/>
                        </a:lnTo>
                        <a:lnTo>
                          <a:pt x="32" y="49"/>
                        </a:lnTo>
                        <a:lnTo>
                          <a:pt x="31" y="48"/>
                        </a:lnTo>
                        <a:lnTo>
                          <a:pt x="32" y="47"/>
                        </a:lnTo>
                        <a:lnTo>
                          <a:pt x="33" y="47"/>
                        </a:lnTo>
                        <a:lnTo>
                          <a:pt x="33" y="45"/>
                        </a:lnTo>
                        <a:lnTo>
                          <a:pt x="32" y="44"/>
                        </a:lnTo>
                        <a:lnTo>
                          <a:pt x="32" y="43"/>
                        </a:lnTo>
                        <a:lnTo>
                          <a:pt x="31" y="42"/>
                        </a:lnTo>
                        <a:lnTo>
                          <a:pt x="29" y="40"/>
                        </a:lnTo>
                        <a:lnTo>
                          <a:pt x="28" y="38"/>
                        </a:lnTo>
                        <a:lnTo>
                          <a:pt x="26" y="36"/>
                        </a:lnTo>
                        <a:lnTo>
                          <a:pt x="24" y="34"/>
                        </a:lnTo>
                        <a:lnTo>
                          <a:pt x="24" y="32"/>
                        </a:lnTo>
                        <a:lnTo>
                          <a:pt x="26" y="33"/>
                        </a:lnTo>
                        <a:lnTo>
                          <a:pt x="27" y="33"/>
                        </a:lnTo>
                        <a:lnTo>
                          <a:pt x="28" y="32"/>
                        </a:lnTo>
                        <a:lnTo>
                          <a:pt x="30" y="31"/>
                        </a:lnTo>
                        <a:lnTo>
                          <a:pt x="32" y="30"/>
                        </a:lnTo>
                        <a:lnTo>
                          <a:pt x="34" y="29"/>
                        </a:lnTo>
                        <a:lnTo>
                          <a:pt x="35" y="27"/>
                        </a:lnTo>
                        <a:lnTo>
                          <a:pt x="37" y="25"/>
                        </a:lnTo>
                        <a:lnTo>
                          <a:pt x="39" y="24"/>
                        </a:lnTo>
                        <a:lnTo>
                          <a:pt x="41" y="25"/>
                        </a:lnTo>
                        <a:lnTo>
                          <a:pt x="42" y="24"/>
                        </a:lnTo>
                        <a:lnTo>
                          <a:pt x="43" y="22"/>
                        </a:lnTo>
                        <a:lnTo>
                          <a:pt x="42" y="21"/>
                        </a:lnTo>
                        <a:lnTo>
                          <a:pt x="40" y="21"/>
                        </a:lnTo>
                        <a:lnTo>
                          <a:pt x="39" y="21"/>
                        </a:lnTo>
                        <a:lnTo>
                          <a:pt x="37" y="22"/>
                        </a:lnTo>
                        <a:lnTo>
                          <a:pt x="37" y="23"/>
                        </a:lnTo>
                        <a:lnTo>
                          <a:pt x="35" y="23"/>
                        </a:lnTo>
                        <a:lnTo>
                          <a:pt x="33" y="23"/>
                        </a:lnTo>
                        <a:lnTo>
                          <a:pt x="32" y="23"/>
                        </a:lnTo>
                        <a:lnTo>
                          <a:pt x="30" y="23"/>
                        </a:lnTo>
                        <a:lnTo>
                          <a:pt x="29" y="25"/>
                        </a:lnTo>
                        <a:lnTo>
                          <a:pt x="28" y="24"/>
                        </a:lnTo>
                        <a:lnTo>
                          <a:pt x="27" y="24"/>
                        </a:lnTo>
                        <a:lnTo>
                          <a:pt x="26" y="24"/>
                        </a:lnTo>
                        <a:lnTo>
                          <a:pt x="24" y="25"/>
                        </a:lnTo>
                        <a:lnTo>
                          <a:pt x="23" y="26"/>
                        </a:lnTo>
                        <a:lnTo>
                          <a:pt x="21" y="27"/>
                        </a:lnTo>
                        <a:lnTo>
                          <a:pt x="21" y="28"/>
                        </a:lnTo>
                        <a:lnTo>
                          <a:pt x="19" y="29"/>
                        </a:lnTo>
                        <a:lnTo>
                          <a:pt x="17" y="29"/>
                        </a:lnTo>
                        <a:lnTo>
                          <a:pt x="16" y="27"/>
                        </a:lnTo>
                        <a:lnTo>
                          <a:pt x="15" y="25"/>
                        </a:lnTo>
                        <a:lnTo>
                          <a:pt x="13" y="24"/>
                        </a:lnTo>
                        <a:lnTo>
                          <a:pt x="12" y="23"/>
                        </a:lnTo>
                        <a:lnTo>
                          <a:pt x="12" y="20"/>
                        </a:lnTo>
                        <a:lnTo>
                          <a:pt x="12" y="18"/>
                        </a:lnTo>
                        <a:lnTo>
                          <a:pt x="12" y="15"/>
                        </a:lnTo>
                        <a:lnTo>
                          <a:pt x="14" y="13"/>
                        </a:lnTo>
                        <a:lnTo>
                          <a:pt x="15" y="11"/>
                        </a:lnTo>
                        <a:lnTo>
                          <a:pt x="17" y="11"/>
                        </a:lnTo>
                        <a:lnTo>
                          <a:pt x="19" y="12"/>
                        </a:lnTo>
                        <a:lnTo>
                          <a:pt x="21" y="12"/>
                        </a:lnTo>
                        <a:lnTo>
                          <a:pt x="22" y="11"/>
                        </a:lnTo>
                        <a:lnTo>
                          <a:pt x="23" y="11"/>
                        </a:lnTo>
                        <a:lnTo>
                          <a:pt x="25" y="11"/>
                        </a:lnTo>
                        <a:lnTo>
                          <a:pt x="27" y="11"/>
                        </a:lnTo>
                        <a:lnTo>
                          <a:pt x="28" y="12"/>
                        </a:lnTo>
                        <a:lnTo>
                          <a:pt x="30" y="11"/>
                        </a:lnTo>
                        <a:lnTo>
                          <a:pt x="32" y="11"/>
                        </a:lnTo>
                        <a:lnTo>
                          <a:pt x="34" y="11"/>
                        </a:lnTo>
                        <a:lnTo>
                          <a:pt x="36" y="11"/>
                        </a:lnTo>
                        <a:lnTo>
                          <a:pt x="37" y="11"/>
                        </a:lnTo>
                        <a:lnTo>
                          <a:pt x="40" y="12"/>
                        </a:lnTo>
                        <a:lnTo>
                          <a:pt x="42" y="13"/>
                        </a:lnTo>
                        <a:lnTo>
                          <a:pt x="43" y="13"/>
                        </a:lnTo>
                        <a:lnTo>
                          <a:pt x="46" y="13"/>
                        </a:lnTo>
                        <a:lnTo>
                          <a:pt x="48" y="12"/>
                        </a:lnTo>
                        <a:lnTo>
                          <a:pt x="50" y="12"/>
                        </a:lnTo>
                        <a:lnTo>
                          <a:pt x="52" y="11"/>
                        </a:lnTo>
                        <a:lnTo>
                          <a:pt x="53" y="10"/>
                        </a:lnTo>
                        <a:lnTo>
                          <a:pt x="55" y="8"/>
                        </a:lnTo>
                        <a:lnTo>
                          <a:pt x="56" y="6"/>
                        </a:lnTo>
                        <a:lnTo>
                          <a:pt x="58" y="5"/>
                        </a:lnTo>
                        <a:lnTo>
                          <a:pt x="58" y="3"/>
                        </a:lnTo>
                        <a:lnTo>
                          <a:pt x="59" y="2"/>
                        </a:lnTo>
                        <a:lnTo>
                          <a:pt x="58" y="0"/>
                        </a:lnTo>
                        <a:lnTo>
                          <a:pt x="57" y="0"/>
                        </a:lnTo>
                        <a:lnTo>
                          <a:pt x="55" y="1"/>
                        </a:lnTo>
                        <a:lnTo>
                          <a:pt x="54" y="2"/>
                        </a:lnTo>
                        <a:lnTo>
                          <a:pt x="53" y="3"/>
                        </a:lnTo>
                        <a:lnTo>
                          <a:pt x="51" y="4"/>
                        </a:lnTo>
                        <a:lnTo>
                          <a:pt x="50" y="6"/>
                        </a:lnTo>
                        <a:lnTo>
                          <a:pt x="49" y="7"/>
                        </a:lnTo>
                        <a:lnTo>
                          <a:pt x="47" y="7"/>
                        </a:lnTo>
                        <a:lnTo>
                          <a:pt x="46" y="7"/>
                        </a:lnTo>
                        <a:lnTo>
                          <a:pt x="44" y="7"/>
                        </a:lnTo>
                        <a:lnTo>
                          <a:pt x="42" y="7"/>
                        </a:lnTo>
                        <a:lnTo>
                          <a:pt x="41" y="7"/>
                        </a:lnTo>
                        <a:lnTo>
                          <a:pt x="39" y="7"/>
                        </a:lnTo>
                        <a:lnTo>
                          <a:pt x="38" y="7"/>
                        </a:lnTo>
                        <a:lnTo>
                          <a:pt x="37" y="8"/>
                        </a:lnTo>
                        <a:lnTo>
                          <a:pt x="36" y="7"/>
                        </a:lnTo>
                        <a:lnTo>
                          <a:pt x="35" y="7"/>
                        </a:lnTo>
                        <a:lnTo>
                          <a:pt x="34" y="6"/>
                        </a:lnTo>
                        <a:lnTo>
                          <a:pt x="33" y="6"/>
                        </a:lnTo>
                        <a:lnTo>
                          <a:pt x="31" y="6"/>
                        </a:lnTo>
                        <a:lnTo>
                          <a:pt x="30" y="5"/>
                        </a:lnTo>
                        <a:lnTo>
                          <a:pt x="29" y="5"/>
                        </a:lnTo>
                        <a:lnTo>
                          <a:pt x="28" y="5"/>
                        </a:lnTo>
                        <a:lnTo>
                          <a:pt x="27" y="6"/>
                        </a:lnTo>
                        <a:lnTo>
                          <a:pt x="25" y="5"/>
                        </a:lnTo>
                        <a:lnTo>
                          <a:pt x="24" y="5"/>
                        </a:lnTo>
                        <a:lnTo>
                          <a:pt x="24" y="4"/>
                        </a:lnTo>
                        <a:lnTo>
                          <a:pt x="23" y="3"/>
                        </a:lnTo>
                        <a:lnTo>
                          <a:pt x="22" y="3"/>
                        </a:lnTo>
                        <a:lnTo>
                          <a:pt x="21" y="3"/>
                        </a:lnTo>
                        <a:lnTo>
                          <a:pt x="2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6" name="D453"/>
                  <p:cNvSpPr>
                    <a:spLocks noChangeAspect="1"/>
                  </p:cNvSpPr>
                  <p:nvPr/>
                </p:nvSpPr>
                <p:spPr bwMode="auto">
                  <a:xfrm>
                    <a:off x="2996" y="1495"/>
                    <a:ext cx="4" cy="7"/>
                  </a:xfrm>
                  <a:custGeom>
                    <a:avLst/>
                    <a:gdLst>
                      <a:gd name="T0" fmla="*/ 0 w 4"/>
                      <a:gd name="T1" fmla="*/ 1 h 7"/>
                      <a:gd name="T2" fmla="*/ 0 w 4"/>
                      <a:gd name="T3" fmla="*/ 3 h 7"/>
                      <a:gd name="T4" fmla="*/ 0 w 4"/>
                      <a:gd name="T5" fmla="*/ 4 h 7"/>
                      <a:gd name="T6" fmla="*/ 0 w 4"/>
                      <a:gd name="T7" fmla="*/ 6 h 7"/>
                      <a:gd name="T8" fmla="*/ 1 w 4"/>
                      <a:gd name="T9" fmla="*/ 7 h 7"/>
                      <a:gd name="T10" fmla="*/ 2 w 4"/>
                      <a:gd name="T11" fmla="*/ 6 h 7"/>
                      <a:gd name="T12" fmla="*/ 3 w 4"/>
                      <a:gd name="T13" fmla="*/ 7 h 7"/>
                      <a:gd name="T14" fmla="*/ 3 w 4"/>
                      <a:gd name="T15" fmla="*/ 5 h 7"/>
                      <a:gd name="T16" fmla="*/ 4 w 4"/>
                      <a:gd name="T17" fmla="*/ 3 h 7"/>
                      <a:gd name="T18" fmla="*/ 3 w 4"/>
                      <a:gd name="T19" fmla="*/ 1 h 7"/>
                      <a:gd name="T20" fmla="*/ 3 w 4"/>
                      <a:gd name="T21" fmla="*/ 0 h 7"/>
                      <a:gd name="T22" fmla="*/ 2 w 4"/>
                      <a:gd name="T23" fmla="*/ 0 h 7"/>
                      <a:gd name="T24" fmla="*/ 1 w 4"/>
                      <a:gd name="T25" fmla="*/ 1 h 7"/>
                      <a:gd name="T26" fmla="*/ 0 w 4"/>
                      <a:gd name="T27" fmla="*/ 0 h 7"/>
                      <a:gd name="T28" fmla="*/ 0 w 4"/>
                      <a:gd name="T29" fmla="*/ 1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7"/>
                      <a:gd name="T47" fmla="*/ 4 w 4"/>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7">
                        <a:moveTo>
                          <a:pt x="0" y="1"/>
                        </a:moveTo>
                        <a:lnTo>
                          <a:pt x="0" y="3"/>
                        </a:lnTo>
                        <a:lnTo>
                          <a:pt x="0" y="4"/>
                        </a:lnTo>
                        <a:lnTo>
                          <a:pt x="0" y="6"/>
                        </a:lnTo>
                        <a:lnTo>
                          <a:pt x="1" y="7"/>
                        </a:lnTo>
                        <a:lnTo>
                          <a:pt x="2" y="6"/>
                        </a:lnTo>
                        <a:lnTo>
                          <a:pt x="3" y="7"/>
                        </a:lnTo>
                        <a:lnTo>
                          <a:pt x="3" y="5"/>
                        </a:lnTo>
                        <a:lnTo>
                          <a:pt x="4" y="3"/>
                        </a:lnTo>
                        <a:lnTo>
                          <a:pt x="3" y="1"/>
                        </a:lnTo>
                        <a:lnTo>
                          <a:pt x="3" y="0"/>
                        </a:lnTo>
                        <a:lnTo>
                          <a:pt x="2" y="0"/>
                        </a:lnTo>
                        <a:lnTo>
                          <a:pt x="1" y="1"/>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7" name="D454"/>
                  <p:cNvSpPr>
                    <a:spLocks noChangeAspect="1"/>
                  </p:cNvSpPr>
                  <p:nvPr/>
                </p:nvSpPr>
                <p:spPr bwMode="auto">
                  <a:xfrm>
                    <a:off x="2999" y="1492"/>
                    <a:ext cx="5" cy="12"/>
                  </a:xfrm>
                  <a:custGeom>
                    <a:avLst/>
                    <a:gdLst>
                      <a:gd name="T0" fmla="*/ 1 w 5"/>
                      <a:gd name="T1" fmla="*/ 8 h 12"/>
                      <a:gd name="T2" fmla="*/ 0 w 5"/>
                      <a:gd name="T3" fmla="*/ 9 h 12"/>
                      <a:gd name="T4" fmla="*/ 0 w 5"/>
                      <a:gd name="T5" fmla="*/ 10 h 12"/>
                      <a:gd name="T6" fmla="*/ 0 w 5"/>
                      <a:gd name="T7" fmla="*/ 11 h 12"/>
                      <a:gd name="T8" fmla="*/ 1 w 5"/>
                      <a:gd name="T9" fmla="*/ 12 h 12"/>
                      <a:gd name="T10" fmla="*/ 3 w 5"/>
                      <a:gd name="T11" fmla="*/ 11 h 12"/>
                      <a:gd name="T12" fmla="*/ 4 w 5"/>
                      <a:gd name="T13" fmla="*/ 10 h 12"/>
                      <a:gd name="T14" fmla="*/ 5 w 5"/>
                      <a:gd name="T15" fmla="*/ 9 h 12"/>
                      <a:gd name="T16" fmla="*/ 5 w 5"/>
                      <a:gd name="T17" fmla="*/ 8 h 12"/>
                      <a:gd name="T18" fmla="*/ 4 w 5"/>
                      <a:gd name="T19" fmla="*/ 7 h 12"/>
                      <a:gd name="T20" fmla="*/ 3 w 5"/>
                      <a:gd name="T21" fmla="*/ 6 h 12"/>
                      <a:gd name="T22" fmla="*/ 4 w 5"/>
                      <a:gd name="T23" fmla="*/ 5 h 12"/>
                      <a:gd name="T24" fmla="*/ 5 w 5"/>
                      <a:gd name="T25" fmla="*/ 4 h 12"/>
                      <a:gd name="T26" fmla="*/ 5 w 5"/>
                      <a:gd name="T27" fmla="*/ 2 h 12"/>
                      <a:gd name="T28" fmla="*/ 4 w 5"/>
                      <a:gd name="T29" fmla="*/ 1 h 12"/>
                      <a:gd name="T30" fmla="*/ 3 w 5"/>
                      <a:gd name="T31" fmla="*/ 0 h 12"/>
                      <a:gd name="T32" fmla="*/ 3 w 5"/>
                      <a:gd name="T33" fmla="*/ 1 h 12"/>
                      <a:gd name="T34" fmla="*/ 2 w 5"/>
                      <a:gd name="T35" fmla="*/ 2 h 12"/>
                      <a:gd name="T36" fmla="*/ 2 w 5"/>
                      <a:gd name="T37" fmla="*/ 3 h 12"/>
                      <a:gd name="T38" fmla="*/ 2 w 5"/>
                      <a:gd name="T39" fmla="*/ 5 h 12"/>
                      <a:gd name="T40" fmla="*/ 2 w 5"/>
                      <a:gd name="T41" fmla="*/ 6 h 12"/>
                      <a:gd name="T42" fmla="*/ 1 w 5"/>
                      <a:gd name="T43" fmla="*/ 6 h 12"/>
                      <a:gd name="T44" fmla="*/ 1 w 5"/>
                      <a:gd name="T45" fmla="*/ 8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
                      <a:gd name="T70" fmla="*/ 0 h 12"/>
                      <a:gd name="T71" fmla="*/ 5 w 5"/>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 h="12">
                        <a:moveTo>
                          <a:pt x="1" y="8"/>
                        </a:moveTo>
                        <a:lnTo>
                          <a:pt x="0" y="9"/>
                        </a:lnTo>
                        <a:lnTo>
                          <a:pt x="0" y="10"/>
                        </a:lnTo>
                        <a:lnTo>
                          <a:pt x="0" y="11"/>
                        </a:lnTo>
                        <a:lnTo>
                          <a:pt x="1" y="12"/>
                        </a:lnTo>
                        <a:lnTo>
                          <a:pt x="3" y="11"/>
                        </a:lnTo>
                        <a:lnTo>
                          <a:pt x="4" y="10"/>
                        </a:lnTo>
                        <a:lnTo>
                          <a:pt x="5" y="9"/>
                        </a:lnTo>
                        <a:lnTo>
                          <a:pt x="5" y="8"/>
                        </a:lnTo>
                        <a:lnTo>
                          <a:pt x="4" y="7"/>
                        </a:lnTo>
                        <a:lnTo>
                          <a:pt x="3" y="6"/>
                        </a:lnTo>
                        <a:lnTo>
                          <a:pt x="4" y="5"/>
                        </a:lnTo>
                        <a:lnTo>
                          <a:pt x="5" y="4"/>
                        </a:lnTo>
                        <a:lnTo>
                          <a:pt x="5" y="2"/>
                        </a:lnTo>
                        <a:lnTo>
                          <a:pt x="4" y="1"/>
                        </a:lnTo>
                        <a:lnTo>
                          <a:pt x="3" y="0"/>
                        </a:lnTo>
                        <a:lnTo>
                          <a:pt x="3" y="1"/>
                        </a:lnTo>
                        <a:lnTo>
                          <a:pt x="2" y="2"/>
                        </a:lnTo>
                        <a:lnTo>
                          <a:pt x="2" y="3"/>
                        </a:lnTo>
                        <a:lnTo>
                          <a:pt x="2" y="5"/>
                        </a:lnTo>
                        <a:lnTo>
                          <a:pt x="2" y="6"/>
                        </a:lnTo>
                        <a:lnTo>
                          <a:pt x="1" y="6"/>
                        </a:lnTo>
                        <a:lnTo>
                          <a:pt x="1" y="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8" name="D457"/>
                  <p:cNvSpPr>
                    <a:spLocks noChangeAspect="1"/>
                  </p:cNvSpPr>
                  <p:nvPr/>
                </p:nvSpPr>
                <p:spPr bwMode="auto">
                  <a:xfrm>
                    <a:off x="3004" y="1463"/>
                    <a:ext cx="3" cy="3"/>
                  </a:xfrm>
                  <a:custGeom>
                    <a:avLst/>
                    <a:gdLst>
                      <a:gd name="T0" fmla="*/ 0 w 3"/>
                      <a:gd name="T1" fmla="*/ 2 h 3"/>
                      <a:gd name="T2" fmla="*/ 0 w 3"/>
                      <a:gd name="T3" fmla="*/ 3 h 3"/>
                      <a:gd name="T4" fmla="*/ 1 w 3"/>
                      <a:gd name="T5" fmla="*/ 3 h 3"/>
                      <a:gd name="T6" fmla="*/ 1 w 3"/>
                      <a:gd name="T7" fmla="*/ 2 h 3"/>
                      <a:gd name="T8" fmla="*/ 2 w 3"/>
                      <a:gd name="T9" fmla="*/ 3 h 3"/>
                      <a:gd name="T10" fmla="*/ 3 w 3"/>
                      <a:gd name="T11" fmla="*/ 2 h 3"/>
                      <a:gd name="T12" fmla="*/ 3 w 3"/>
                      <a:gd name="T13" fmla="*/ 1 h 3"/>
                      <a:gd name="T14" fmla="*/ 3 w 3"/>
                      <a:gd name="T15" fmla="*/ 0 h 3"/>
                      <a:gd name="T16" fmla="*/ 2 w 3"/>
                      <a:gd name="T17" fmla="*/ 0 h 3"/>
                      <a:gd name="T18" fmla="*/ 1 w 3"/>
                      <a:gd name="T19" fmla="*/ 0 h 3"/>
                      <a:gd name="T20" fmla="*/ 0 w 3"/>
                      <a:gd name="T21" fmla="*/ 1 h 3"/>
                      <a:gd name="T22" fmla="*/ 0 w 3"/>
                      <a:gd name="T23" fmla="*/ 2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3"/>
                      <a:gd name="T38" fmla="*/ 3 w 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3">
                        <a:moveTo>
                          <a:pt x="0" y="2"/>
                        </a:moveTo>
                        <a:lnTo>
                          <a:pt x="0" y="3"/>
                        </a:lnTo>
                        <a:lnTo>
                          <a:pt x="1" y="3"/>
                        </a:lnTo>
                        <a:lnTo>
                          <a:pt x="1" y="2"/>
                        </a:lnTo>
                        <a:lnTo>
                          <a:pt x="2" y="3"/>
                        </a:lnTo>
                        <a:lnTo>
                          <a:pt x="3" y="2"/>
                        </a:lnTo>
                        <a:lnTo>
                          <a:pt x="3" y="1"/>
                        </a:lnTo>
                        <a:lnTo>
                          <a:pt x="3" y="0"/>
                        </a:lnTo>
                        <a:lnTo>
                          <a:pt x="2" y="0"/>
                        </a:lnTo>
                        <a:lnTo>
                          <a:pt x="1"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49" name="D459"/>
                  <p:cNvSpPr>
                    <a:spLocks noChangeAspect="1"/>
                  </p:cNvSpPr>
                  <p:nvPr/>
                </p:nvSpPr>
                <p:spPr bwMode="auto">
                  <a:xfrm>
                    <a:off x="3024" y="1468"/>
                    <a:ext cx="9" cy="2"/>
                  </a:xfrm>
                  <a:custGeom>
                    <a:avLst/>
                    <a:gdLst>
                      <a:gd name="T0" fmla="*/ 1 w 9"/>
                      <a:gd name="T1" fmla="*/ 1 h 2"/>
                      <a:gd name="T2" fmla="*/ 2 w 9"/>
                      <a:gd name="T3" fmla="*/ 2 h 2"/>
                      <a:gd name="T4" fmla="*/ 3 w 9"/>
                      <a:gd name="T5" fmla="*/ 2 h 2"/>
                      <a:gd name="T6" fmla="*/ 5 w 9"/>
                      <a:gd name="T7" fmla="*/ 1 h 2"/>
                      <a:gd name="T8" fmla="*/ 7 w 9"/>
                      <a:gd name="T9" fmla="*/ 1 h 2"/>
                      <a:gd name="T10" fmla="*/ 8 w 9"/>
                      <a:gd name="T11" fmla="*/ 1 h 2"/>
                      <a:gd name="T12" fmla="*/ 9 w 9"/>
                      <a:gd name="T13" fmla="*/ 0 h 2"/>
                      <a:gd name="T14" fmla="*/ 8 w 9"/>
                      <a:gd name="T15" fmla="*/ 0 h 2"/>
                      <a:gd name="T16" fmla="*/ 6 w 9"/>
                      <a:gd name="T17" fmla="*/ 0 h 2"/>
                      <a:gd name="T18" fmla="*/ 5 w 9"/>
                      <a:gd name="T19" fmla="*/ 0 h 2"/>
                      <a:gd name="T20" fmla="*/ 4 w 9"/>
                      <a:gd name="T21" fmla="*/ 1 h 2"/>
                      <a:gd name="T22" fmla="*/ 3 w 9"/>
                      <a:gd name="T23" fmla="*/ 1 h 2"/>
                      <a:gd name="T24" fmla="*/ 1 w 9"/>
                      <a:gd name="T25" fmla="*/ 0 h 2"/>
                      <a:gd name="T26" fmla="*/ 0 w 9"/>
                      <a:gd name="T27" fmla="*/ 0 h 2"/>
                      <a:gd name="T28" fmla="*/ 1 w 9"/>
                      <a:gd name="T29" fmla="*/ 1 h 2"/>
                      <a:gd name="T30" fmla="*/ 1 w 9"/>
                      <a:gd name="T31" fmla="*/ 1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2"/>
                      <a:gd name="T50" fmla="*/ 9 w 9"/>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2">
                        <a:moveTo>
                          <a:pt x="1" y="1"/>
                        </a:moveTo>
                        <a:lnTo>
                          <a:pt x="2" y="2"/>
                        </a:lnTo>
                        <a:lnTo>
                          <a:pt x="3" y="2"/>
                        </a:lnTo>
                        <a:lnTo>
                          <a:pt x="5" y="1"/>
                        </a:lnTo>
                        <a:lnTo>
                          <a:pt x="7" y="1"/>
                        </a:lnTo>
                        <a:lnTo>
                          <a:pt x="8" y="1"/>
                        </a:lnTo>
                        <a:lnTo>
                          <a:pt x="9" y="0"/>
                        </a:lnTo>
                        <a:lnTo>
                          <a:pt x="8" y="0"/>
                        </a:lnTo>
                        <a:lnTo>
                          <a:pt x="6" y="0"/>
                        </a:lnTo>
                        <a:lnTo>
                          <a:pt x="5" y="0"/>
                        </a:lnTo>
                        <a:lnTo>
                          <a:pt x="4" y="1"/>
                        </a:lnTo>
                        <a:lnTo>
                          <a:pt x="3" y="1"/>
                        </a:lnTo>
                        <a:lnTo>
                          <a:pt x="1" y="0"/>
                        </a:lnTo>
                        <a:lnTo>
                          <a:pt x="0"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0" name="D461"/>
                  <p:cNvSpPr>
                    <a:spLocks noChangeAspect="1"/>
                  </p:cNvSpPr>
                  <p:nvPr/>
                </p:nvSpPr>
                <p:spPr bwMode="auto">
                  <a:xfrm>
                    <a:off x="3030" y="1480"/>
                    <a:ext cx="11" cy="7"/>
                  </a:xfrm>
                  <a:custGeom>
                    <a:avLst/>
                    <a:gdLst>
                      <a:gd name="T0" fmla="*/ 0 w 11"/>
                      <a:gd name="T1" fmla="*/ 1 h 7"/>
                      <a:gd name="T2" fmla="*/ 1 w 11"/>
                      <a:gd name="T3" fmla="*/ 3 h 7"/>
                      <a:gd name="T4" fmla="*/ 2 w 11"/>
                      <a:gd name="T5" fmla="*/ 4 h 7"/>
                      <a:gd name="T6" fmla="*/ 3 w 11"/>
                      <a:gd name="T7" fmla="*/ 6 h 7"/>
                      <a:gd name="T8" fmla="*/ 5 w 11"/>
                      <a:gd name="T9" fmla="*/ 7 h 7"/>
                      <a:gd name="T10" fmla="*/ 7 w 11"/>
                      <a:gd name="T11" fmla="*/ 7 h 7"/>
                      <a:gd name="T12" fmla="*/ 9 w 11"/>
                      <a:gd name="T13" fmla="*/ 7 h 7"/>
                      <a:gd name="T14" fmla="*/ 11 w 11"/>
                      <a:gd name="T15" fmla="*/ 6 h 7"/>
                      <a:gd name="T16" fmla="*/ 11 w 11"/>
                      <a:gd name="T17" fmla="*/ 5 h 7"/>
                      <a:gd name="T18" fmla="*/ 11 w 11"/>
                      <a:gd name="T19" fmla="*/ 2 h 7"/>
                      <a:gd name="T20" fmla="*/ 10 w 11"/>
                      <a:gd name="T21" fmla="*/ 3 h 7"/>
                      <a:gd name="T22" fmla="*/ 10 w 11"/>
                      <a:gd name="T23" fmla="*/ 2 h 7"/>
                      <a:gd name="T24" fmla="*/ 9 w 11"/>
                      <a:gd name="T25" fmla="*/ 1 h 7"/>
                      <a:gd name="T26" fmla="*/ 7 w 11"/>
                      <a:gd name="T27" fmla="*/ 0 h 7"/>
                      <a:gd name="T28" fmla="*/ 5 w 11"/>
                      <a:gd name="T29" fmla="*/ 0 h 7"/>
                      <a:gd name="T30" fmla="*/ 3 w 11"/>
                      <a:gd name="T31" fmla="*/ 0 h 7"/>
                      <a:gd name="T32" fmla="*/ 2 w 11"/>
                      <a:gd name="T33" fmla="*/ 1 h 7"/>
                      <a:gd name="T34" fmla="*/ 1 w 11"/>
                      <a:gd name="T35" fmla="*/ 1 h 7"/>
                      <a:gd name="T36" fmla="*/ 1 w 11"/>
                      <a:gd name="T37" fmla="*/ 0 h 7"/>
                      <a:gd name="T38" fmla="*/ 0 w 11"/>
                      <a:gd name="T39" fmla="*/ 1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
                      <a:gd name="T61" fmla="*/ 0 h 7"/>
                      <a:gd name="T62" fmla="*/ 11 w 11"/>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 h="7">
                        <a:moveTo>
                          <a:pt x="0" y="1"/>
                        </a:moveTo>
                        <a:lnTo>
                          <a:pt x="1" y="3"/>
                        </a:lnTo>
                        <a:lnTo>
                          <a:pt x="2" y="4"/>
                        </a:lnTo>
                        <a:lnTo>
                          <a:pt x="3" y="6"/>
                        </a:lnTo>
                        <a:lnTo>
                          <a:pt x="5" y="7"/>
                        </a:lnTo>
                        <a:lnTo>
                          <a:pt x="7" y="7"/>
                        </a:lnTo>
                        <a:lnTo>
                          <a:pt x="9" y="7"/>
                        </a:lnTo>
                        <a:lnTo>
                          <a:pt x="11" y="6"/>
                        </a:lnTo>
                        <a:lnTo>
                          <a:pt x="11" y="5"/>
                        </a:lnTo>
                        <a:lnTo>
                          <a:pt x="11" y="2"/>
                        </a:lnTo>
                        <a:lnTo>
                          <a:pt x="10" y="3"/>
                        </a:lnTo>
                        <a:lnTo>
                          <a:pt x="10" y="2"/>
                        </a:lnTo>
                        <a:lnTo>
                          <a:pt x="9" y="1"/>
                        </a:lnTo>
                        <a:lnTo>
                          <a:pt x="7" y="0"/>
                        </a:lnTo>
                        <a:lnTo>
                          <a:pt x="5" y="0"/>
                        </a:lnTo>
                        <a:lnTo>
                          <a:pt x="3" y="0"/>
                        </a:lnTo>
                        <a:lnTo>
                          <a:pt x="2" y="1"/>
                        </a:lnTo>
                        <a:lnTo>
                          <a:pt x="1"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1" name="D462"/>
                  <p:cNvSpPr>
                    <a:spLocks noChangeAspect="1"/>
                  </p:cNvSpPr>
                  <p:nvPr/>
                </p:nvSpPr>
                <p:spPr bwMode="auto">
                  <a:xfrm>
                    <a:off x="3025" y="1417"/>
                    <a:ext cx="2" cy="4"/>
                  </a:xfrm>
                  <a:custGeom>
                    <a:avLst/>
                    <a:gdLst>
                      <a:gd name="T0" fmla="*/ 0 w 2"/>
                      <a:gd name="T1" fmla="*/ 1 h 4"/>
                      <a:gd name="T2" fmla="*/ 1 w 2"/>
                      <a:gd name="T3" fmla="*/ 2 h 4"/>
                      <a:gd name="T4" fmla="*/ 2 w 2"/>
                      <a:gd name="T5" fmla="*/ 4 h 4"/>
                      <a:gd name="T6" fmla="*/ 1 w 2"/>
                      <a:gd name="T7" fmla="*/ 2 h 4"/>
                      <a:gd name="T8" fmla="*/ 1 w 2"/>
                      <a:gd name="T9" fmla="*/ 1 h 4"/>
                      <a:gd name="T10" fmla="*/ 0 w 2"/>
                      <a:gd name="T11" fmla="*/ 0 h 4"/>
                      <a:gd name="T12" fmla="*/ 0 w 2"/>
                      <a:gd name="T13" fmla="*/ 1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1"/>
                        </a:moveTo>
                        <a:lnTo>
                          <a:pt x="1" y="2"/>
                        </a:lnTo>
                        <a:lnTo>
                          <a:pt x="2" y="4"/>
                        </a:lnTo>
                        <a:lnTo>
                          <a:pt x="1" y="2"/>
                        </a:lnTo>
                        <a:lnTo>
                          <a:pt x="1" y="1"/>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2" name="D463"/>
                  <p:cNvSpPr>
                    <a:spLocks noChangeAspect="1"/>
                  </p:cNvSpPr>
                  <p:nvPr/>
                </p:nvSpPr>
                <p:spPr bwMode="auto">
                  <a:xfrm>
                    <a:off x="3037" y="1410"/>
                    <a:ext cx="1" cy="4"/>
                  </a:xfrm>
                  <a:custGeom>
                    <a:avLst/>
                    <a:gdLst>
                      <a:gd name="T0" fmla="*/ 0 w 1"/>
                      <a:gd name="T1" fmla="*/ 1 h 4"/>
                      <a:gd name="T2" fmla="*/ 1 w 1"/>
                      <a:gd name="T3" fmla="*/ 3 h 4"/>
                      <a:gd name="T4" fmla="*/ 1 w 1"/>
                      <a:gd name="T5" fmla="*/ 4 h 4"/>
                      <a:gd name="T6" fmla="*/ 1 w 1"/>
                      <a:gd name="T7" fmla="*/ 2 h 4"/>
                      <a:gd name="T8" fmla="*/ 1 w 1"/>
                      <a:gd name="T9" fmla="*/ 1 h 4"/>
                      <a:gd name="T10" fmla="*/ 1 w 1"/>
                      <a:gd name="T11" fmla="*/ 0 h 4"/>
                      <a:gd name="T12" fmla="*/ 0 w 1"/>
                      <a:gd name="T13" fmla="*/ 0 h 4"/>
                      <a:gd name="T14" fmla="*/ 0 w 1"/>
                      <a:gd name="T15" fmla="*/ 1 h 4"/>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4"/>
                      <a:gd name="T26" fmla="*/ 1 w 1"/>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4">
                        <a:moveTo>
                          <a:pt x="0" y="1"/>
                        </a:moveTo>
                        <a:lnTo>
                          <a:pt x="1" y="3"/>
                        </a:lnTo>
                        <a:lnTo>
                          <a:pt x="1" y="4"/>
                        </a:lnTo>
                        <a:lnTo>
                          <a:pt x="1" y="2"/>
                        </a:lnTo>
                        <a:lnTo>
                          <a:pt x="1"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3" name="D464"/>
                  <p:cNvSpPr>
                    <a:spLocks noChangeAspect="1"/>
                  </p:cNvSpPr>
                  <p:nvPr/>
                </p:nvSpPr>
                <p:spPr bwMode="auto">
                  <a:xfrm>
                    <a:off x="3051" y="1427"/>
                    <a:ext cx="4" cy="6"/>
                  </a:xfrm>
                  <a:custGeom>
                    <a:avLst/>
                    <a:gdLst>
                      <a:gd name="T0" fmla="*/ 1 w 4"/>
                      <a:gd name="T1" fmla="*/ 1 h 6"/>
                      <a:gd name="T2" fmla="*/ 0 w 4"/>
                      <a:gd name="T3" fmla="*/ 2 h 6"/>
                      <a:gd name="T4" fmla="*/ 0 w 4"/>
                      <a:gd name="T5" fmla="*/ 3 h 6"/>
                      <a:gd name="T6" fmla="*/ 0 w 4"/>
                      <a:gd name="T7" fmla="*/ 4 h 6"/>
                      <a:gd name="T8" fmla="*/ 1 w 4"/>
                      <a:gd name="T9" fmla="*/ 6 h 6"/>
                      <a:gd name="T10" fmla="*/ 2 w 4"/>
                      <a:gd name="T11" fmla="*/ 6 h 6"/>
                      <a:gd name="T12" fmla="*/ 3 w 4"/>
                      <a:gd name="T13" fmla="*/ 4 h 6"/>
                      <a:gd name="T14" fmla="*/ 4 w 4"/>
                      <a:gd name="T15" fmla="*/ 3 h 6"/>
                      <a:gd name="T16" fmla="*/ 4 w 4"/>
                      <a:gd name="T17" fmla="*/ 2 h 6"/>
                      <a:gd name="T18" fmla="*/ 3 w 4"/>
                      <a:gd name="T19" fmla="*/ 1 h 6"/>
                      <a:gd name="T20" fmla="*/ 3 w 4"/>
                      <a:gd name="T21" fmla="*/ 0 h 6"/>
                      <a:gd name="T22" fmla="*/ 1 w 4"/>
                      <a:gd name="T23" fmla="*/ 1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
                      <a:gd name="T38" fmla="*/ 4 w 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
                        <a:moveTo>
                          <a:pt x="1" y="1"/>
                        </a:moveTo>
                        <a:lnTo>
                          <a:pt x="0" y="2"/>
                        </a:lnTo>
                        <a:lnTo>
                          <a:pt x="0" y="3"/>
                        </a:lnTo>
                        <a:lnTo>
                          <a:pt x="0" y="4"/>
                        </a:lnTo>
                        <a:lnTo>
                          <a:pt x="1" y="6"/>
                        </a:lnTo>
                        <a:lnTo>
                          <a:pt x="2" y="6"/>
                        </a:lnTo>
                        <a:lnTo>
                          <a:pt x="3" y="4"/>
                        </a:lnTo>
                        <a:lnTo>
                          <a:pt x="4" y="3"/>
                        </a:lnTo>
                        <a:lnTo>
                          <a:pt x="4" y="2"/>
                        </a:lnTo>
                        <a:lnTo>
                          <a:pt x="3" y="1"/>
                        </a:lnTo>
                        <a:lnTo>
                          <a:pt x="3" y="0"/>
                        </a:lnTo>
                        <a:lnTo>
                          <a:pt x="1"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4" name="D465"/>
                  <p:cNvSpPr>
                    <a:spLocks noChangeAspect="1"/>
                  </p:cNvSpPr>
                  <p:nvPr/>
                </p:nvSpPr>
                <p:spPr bwMode="auto">
                  <a:xfrm>
                    <a:off x="3043" y="1431"/>
                    <a:ext cx="13" cy="29"/>
                  </a:xfrm>
                  <a:custGeom>
                    <a:avLst/>
                    <a:gdLst>
                      <a:gd name="T0" fmla="*/ 4 w 13"/>
                      <a:gd name="T1" fmla="*/ 1 h 29"/>
                      <a:gd name="T2" fmla="*/ 2 w 13"/>
                      <a:gd name="T3" fmla="*/ 3 h 29"/>
                      <a:gd name="T4" fmla="*/ 1 w 13"/>
                      <a:gd name="T5" fmla="*/ 4 h 29"/>
                      <a:gd name="T6" fmla="*/ 1 w 13"/>
                      <a:gd name="T7" fmla="*/ 7 h 29"/>
                      <a:gd name="T8" fmla="*/ 0 w 13"/>
                      <a:gd name="T9" fmla="*/ 8 h 29"/>
                      <a:gd name="T10" fmla="*/ 0 w 13"/>
                      <a:gd name="T11" fmla="*/ 10 h 29"/>
                      <a:gd name="T12" fmla="*/ 1 w 13"/>
                      <a:gd name="T13" fmla="*/ 11 h 29"/>
                      <a:gd name="T14" fmla="*/ 1 w 13"/>
                      <a:gd name="T15" fmla="*/ 12 h 29"/>
                      <a:gd name="T16" fmla="*/ 2 w 13"/>
                      <a:gd name="T17" fmla="*/ 14 h 29"/>
                      <a:gd name="T18" fmla="*/ 2 w 13"/>
                      <a:gd name="T19" fmla="*/ 16 h 29"/>
                      <a:gd name="T20" fmla="*/ 3 w 13"/>
                      <a:gd name="T21" fmla="*/ 18 h 29"/>
                      <a:gd name="T22" fmla="*/ 3 w 13"/>
                      <a:gd name="T23" fmla="*/ 20 h 29"/>
                      <a:gd name="T24" fmla="*/ 3 w 13"/>
                      <a:gd name="T25" fmla="*/ 23 h 29"/>
                      <a:gd name="T26" fmla="*/ 5 w 13"/>
                      <a:gd name="T27" fmla="*/ 25 h 29"/>
                      <a:gd name="T28" fmla="*/ 6 w 13"/>
                      <a:gd name="T29" fmla="*/ 27 h 29"/>
                      <a:gd name="T30" fmla="*/ 8 w 13"/>
                      <a:gd name="T31" fmla="*/ 29 h 29"/>
                      <a:gd name="T32" fmla="*/ 9 w 13"/>
                      <a:gd name="T33" fmla="*/ 29 h 29"/>
                      <a:gd name="T34" fmla="*/ 8 w 13"/>
                      <a:gd name="T35" fmla="*/ 28 h 29"/>
                      <a:gd name="T36" fmla="*/ 7 w 13"/>
                      <a:gd name="T37" fmla="*/ 27 h 29"/>
                      <a:gd name="T38" fmla="*/ 6 w 13"/>
                      <a:gd name="T39" fmla="*/ 25 h 29"/>
                      <a:gd name="T40" fmla="*/ 5 w 13"/>
                      <a:gd name="T41" fmla="*/ 23 h 29"/>
                      <a:gd name="T42" fmla="*/ 5 w 13"/>
                      <a:gd name="T43" fmla="*/ 20 h 29"/>
                      <a:gd name="T44" fmla="*/ 5 w 13"/>
                      <a:gd name="T45" fmla="*/ 17 h 29"/>
                      <a:gd name="T46" fmla="*/ 6 w 13"/>
                      <a:gd name="T47" fmla="*/ 16 h 29"/>
                      <a:gd name="T48" fmla="*/ 8 w 13"/>
                      <a:gd name="T49" fmla="*/ 17 h 29"/>
                      <a:gd name="T50" fmla="*/ 10 w 13"/>
                      <a:gd name="T51" fmla="*/ 17 h 29"/>
                      <a:gd name="T52" fmla="*/ 12 w 13"/>
                      <a:gd name="T53" fmla="*/ 18 h 29"/>
                      <a:gd name="T54" fmla="*/ 13 w 13"/>
                      <a:gd name="T55" fmla="*/ 18 h 29"/>
                      <a:gd name="T56" fmla="*/ 12 w 13"/>
                      <a:gd name="T57" fmla="*/ 18 h 29"/>
                      <a:gd name="T58" fmla="*/ 12 w 13"/>
                      <a:gd name="T59" fmla="*/ 17 h 29"/>
                      <a:gd name="T60" fmla="*/ 11 w 13"/>
                      <a:gd name="T61" fmla="*/ 16 h 29"/>
                      <a:gd name="T62" fmla="*/ 10 w 13"/>
                      <a:gd name="T63" fmla="*/ 15 h 29"/>
                      <a:gd name="T64" fmla="*/ 9 w 13"/>
                      <a:gd name="T65" fmla="*/ 14 h 29"/>
                      <a:gd name="T66" fmla="*/ 9 w 13"/>
                      <a:gd name="T67" fmla="*/ 13 h 29"/>
                      <a:gd name="T68" fmla="*/ 10 w 13"/>
                      <a:gd name="T69" fmla="*/ 13 h 29"/>
                      <a:gd name="T70" fmla="*/ 11 w 13"/>
                      <a:gd name="T71" fmla="*/ 11 h 29"/>
                      <a:gd name="T72" fmla="*/ 12 w 13"/>
                      <a:gd name="T73" fmla="*/ 11 h 29"/>
                      <a:gd name="T74" fmla="*/ 12 w 13"/>
                      <a:gd name="T75" fmla="*/ 8 h 29"/>
                      <a:gd name="T76" fmla="*/ 12 w 13"/>
                      <a:gd name="T77" fmla="*/ 7 h 29"/>
                      <a:gd name="T78" fmla="*/ 11 w 13"/>
                      <a:gd name="T79" fmla="*/ 7 h 29"/>
                      <a:gd name="T80" fmla="*/ 9 w 13"/>
                      <a:gd name="T81" fmla="*/ 7 h 29"/>
                      <a:gd name="T82" fmla="*/ 8 w 13"/>
                      <a:gd name="T83" fmla="*/ 8 h 29"/>
                      <a:gd name="T84" fmla="*/ 7 w 13"/>
                      <a:gd name="T85" fmla="*/ 9 h 29"/>
                      <a:gd name="T86" fmla="*/ 6 w 13"/>
                      <a:gd name="T87" fmla="*/ 11 h 29"/>
                      <a:gd name="T88" fmla="*/ 5 w 13"/>
                      <a:gd name="T89" fmla="*/ 12 h 29"/>
                      <a:gd name="T90" fmla="*/ 4 w 13"/>
                      <a:gd name="T91" fmla="*/ 13 h 29"/>
                      <a:gd name="T92" fmla="*/ 2 w 13"/>
                      <a:gd name="T93" fmla="*/ 13 h 29"/>
                      <a:gd name="T94" fmla="*/ 2 w 13"/>
                      <a:gd name="T95" fmla="*/ 12 h 29"/>
                      <a:gd name="T96" fmla="*/ 4 w 13"/>
                      <a:gd name="T97" fmla="*/ 11 h 29"/>
                      <a:gd name="T98" fmla="*/ 5 w 13"/>
                      <a:gd name="T99" fmla="*/ 10 h 29"/>
                      <a:gd name="T100" fmla="*/ 6 w 13"/>
                      <a:gd name="T101" fmla="*/ 9 h 29"/>
                      <a:gd name="T102" fmla="*/ 6 w 13"/>
                      <a:gd name="T103" fmla="*/ 8 h 29"/>
                      <a:gd name="T104" fmla="*/ 6 w 13"/>
                      <a:gd name="T105" fmla="*/ 6 h 29"/>
                      <a:gd name="T106" fmla="*/ 5 w 13"/>
                      <a:gd name="T107" fmla="*/ 4 h 29"/>
                      <a:gd name="T108" fmla="*/ 4 w 13"/>
                      <a:gd name="T109" fmla="*/ 4 h 29"/>
                      <a:gd name="T110" fmla="*/ 4 w 13"/>
                      <a:gd name="T111" fmla="*/ 3 h 29"/>
                      <a:gd name="T112" fmla="*/ 5 w 13"/>
                      <a:gd name="T113" fmla="*/ 2 h 29"/>
                      <a:gd name="T114" fmla="*/ 6 w 13"/>
                      <a:gd name="T115" fmla="*/ 1 h 29"/>
                      <a:gd name="T116" fmla="*/ 6 w 13"/>
                      <a:gd name="T117" fmla="*/ 0 h 29"/>
                      <a:gd name="T118" fmla="*/ 5 w 13"/>
                      <a:gd name="T119" fmla="*/ 0 h 29"/>
                      <a:gd name="T120" fmla="*/ 4 w 13"/>
                      <a:gd name="T121" fmla="*/ 1 h 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
                      <a:gd name="T184" fmla="*/ 0 h 29"/>
                      <a:gd name="T185" fmla="*/ 13 w 13"/>
                      <a:gd name="T186" fmla="*/ 29 h 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 h="29">
                        <a:moveTo>
                          <a:pt x="4" y="1"/>
                        </a:moveTo>
                        <a:lnTo>
                          <a:pt x="2" y="3"/>
                        </a:lnTo>
                        <a:lnTo>
                          <a:pt x="1" y="4"/>
                        </a:lnTo>
                        <a:lnTo>
                          <a:pt x="1" y="7"/>
                        </a:lnTo>
                        <a:lnTo>
                          <a:pt x="0" y="8"/>
                        </a:lnTo>
                        <a:lnTo>
                          <a:pt x="0" y="10"/>
                        </a:lnTo>
                        <a:lnTo>
                          <a:pt x="1" y="11"/>
                        </a:lnTo>
                        <a:lnTo>
                          <a:pt x="1" y="12"/>
                        </a:lnTo>
                        <a:lnTo>
                          <a:pt x="2" y="14"/>
                        </a:lnTo>
                        <a:lnTo>
                          <a:pt x="2" y="16"/>
                        </a:lnTo>
                        <a:lnTo>
                          <a:pt x="3" y="18"/>
                        </a:lnTo>
                        <a:lnTo>
                          <a:pt x="3" y="20"/>
                        </a:lnTo>
                        <a:lnTo>
                          <a:pt x="3" y="23"/>
                        </a:lnTo>
                        <a:lnTo>
                          <a:pt x="5" y="25"/>
                        </a:lnTo>
                        <a:lnTo>
                          <a:pt x="6" y="27"/>
                        </a:lnTo>
                        <a:lnTo>
                          <a:pt x="8" y="29"/>
                        </a:lnTo>
                        <a:lnTo>
                          <a:pt x="9" y="29"/>
                        </a:lnTo>
                        <a:lnTo>
                          <a:pt x="8" y="28"/>
                        </a:lnTo>
                        <a:lnTo>
                          <a:pt x="7" y="27"/>
                        </a:lnTo>
                        <a:lnTo>
                          <a:pt x="6" y="25"/>
                        </a:lnTo>
                        <a:lnTo>
                          <a:pt x="5" y="23"/>
                        </a:lnTo>
                        <a:lnTo>
                          <a:pt x="5" y="20"/>
                        </a:lnTo>
                        <a:lnTo>
                          <a:pt x="5" y="17"/>
                        </a:lnTo>
                        <a:lnTo>
                          <a:pt x="6" y="16"/>
                        </a:lnTo>
                        <a:lnTo>
                          <a:pt x="8" y="17"/>
                        </a:lnTo>
                        <a:lnTo>
                          <a:pt x="10" y="17"/>
                        </a:lnTo>
                        <a:lnTo>
                          <a:pt x="12" y="18"/>
                        </a:lnTo>
                        <a:lnTo>
                          <a:pt x="13" y="18"/>
                        </a:lnTo>
                        <a:lnTo>
                          <a:pt x="12" y="18"/>
                        </a:lnTo>
                        <a:lnTo>
                          <a:pt x="12" y="17"/>
                        </a:lnTo>
                        <a:lnTo>
                          <a:pt x="11" y="16"/>
                        </a:lnTo>
                        <a:lnTo>
                          <a:pt x="10" y="15"/>
                        </a:lnTo>
                        <a:lnTo>
                          <a:pt x="9" y="14"/>
                        </a:lnTo>
                        <a:lnTo>
                          <a:pt x="9" y="13"/>
                        </a:lnTo>
                        <a:lnTo>
                          <a:pt x="10" y="13"/>
                        </a:lnTo>
                        <a:lnTo>
                          <a:pt x="11" y="11"/>
                        </a:lnTo>
                        <a:lnTo>
                          <a:pt x="12" y="11"/>
                        </a:lnTo>
                        <a:lnTo>
                          <a:pt x="12" y="8"/>
                        </a:lnTo>
                        <a:lnTo>
                          <a:pt x="12" y="7"/>
                        </a:lnTo>
                        <a:lnTo>
                          <a:pt x="11" y="7"/>
                        </a:lnTo>
                        <a:lnTo>
                          <a:pt x="9" y="7"/>
                        </a:lnTo>
                        <a:lnTo>
                          <a:pt x="8" y="8"/>
                        </a:lnTo>
                        <a:lnTo>
                          <a:pt x="7" y="9"/>
                        </a:lnTo>
                        <a:lnTo>
                          <a:pt x="6" y="11"/>
                        </a:lnTo>
                        <a:lnTo>
                          <a:pt x="5" y="12"/>
                        </a:lnTo>
                        <a:lnTo>
                          <a:pt x="4" y="13"/>
                        </a:lnTo>
                        <a:lnTo>
                          <a:pt x="2" y="13"/>
                        </a:lnTo>
                        <a:lnTo>
                          <a:pt x="2" y="12"/>
                        </a:lnTo>
                        <a:lnTo>
                          <a:pt x="4" y="11"/>
                        </a:lnTo>
                        <a:lnTo>
                          <a:pt x="5" y="10"/>
                        </a:lnTo>
                        <a:lnTo>
                          <a:pt x="6" y="9"/>
                        </a:lnTo>
                        <a:lnTo>
                          <a:pt x="6" y="8"/>
                        </a:lnTo>
                        <a:lnTo>
                          <a:pt x="6" y="6"/>
                        </a:lnTo>
                        <a:lnTo>
                          <a:pt x="5" y="4"/>
                        </a:lnTo>
                        <a:lnTo>
                          <a:pt x="4" y="4"/>
                        </a:lnTo>
                        <a:lnTo>
                          <a:pt x="4" y="3"/>
                        </a:lnTo>
                        <a:lnTo>
                          <a:pt x="5" y="2"/>
                        </a:lnTo>
                        <a:lnTo>
                          <a:pt x="6" y="1"/>
                        </a:lnTo>
                        <a:lnTo>
                          <a:pt x="6" y="0"/>
                        </a:lnTo>
                        <a:lnTo>
                          <a:pt x="5" y="0"/>
                        </a:lnTo>
                        <a:lnTo>
                          <a:pt x="4"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55" name="D467"/>
                  <p:cNvSpPr>
                    <a:spLocks noChangeAspect="1"/>
                  </p:cNvSpPr>
                  <p:nvPr/>
                </p:nvSpPr>
                <p:spPr bwMode="auto">
                  <a:xfrm>
                    <a:off x="3043" y="1464"/>
                    <a:ext cx="7" cy="4"/>
                  </a:xfrm>
                  <a:custGeom>
                    <a:avLst/>
                    <a:gdLst>
                      <a:gd name="T0" fmla="*/ 0 w 7"/>
                      <a:gd name="T1" fmla="*/ 2 h 4"/>
                      <a:gd name="T2" fmla="*/ 0 w 7"/>
                      <a:gd name="T3" fmla="*/ 3 h 4"/>
                      <a:gd name="T4" fmla="*/ 1 w 7"/>
                      <a:gd name="T5" fmla="*/ 4 h 4"/>
                      <a:gd name="T6" fmla="*/ 3 w 7"/>
                      <a:gd name="T7" fmla="*/ 3 h 4"/>
                      <a:gd name="T8" fmla="*/ 5 w 7"/>
                      <a:gd name="T9" fmla="*/ 3 h 4"/>
                      <a:gd name="T10" fmla="*/ 7 w 7"/>
                      <a:gd name="T11" fmla="*/ 3 h 4"/>
                      <a:gd name="T12" fmla="*/ 7 w 7"/>
                      <a:gd name="T13" fmla="*/ 2 h 4"/>
                      <a:gd name="T14" fmla="*/ 5 w 7"/>
                      <a:gd name="T15" fmla="*/ 1 h 4"/>
                      <a:gd name="T16" fmla="*/ 4 w 7"/>
                      <a:gd name="T17" fmla="*/ 1 h 4"/>
                      <a:gd name="T18" fmla="*/ 2 w 7"/>
                      <a:gd name="T19" fmla="*/ 0 h 4"/>
                      <a:gd name="T20" fmla="*/ 1 w 7"/>
                      <a:gd name="T21" fmla="*/ 1 h 4"/>
                      <a:gd name="T22" fmla="*/ 0 w 7"/>
                      <a:gd name="T23" fmla="*/ 1 h 4"/>
                      <a:gd name="T24" fmla="*/ 0 w 7"/>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4"/>
                      <a:gd name="T41" fmla="*/ 7 w 7"/>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4">
                        <a:moveTo>
                          <a:pt x="0" y="2"/>
                        </a:moveTo>
                        <a:lnTo>
                          <a:pt x="0" y="3"/>
                        </a:lnTo>
                        <a:lnTo>
                          <a:pt x="1" y="4"/>
                        </a:lnTo>
                        <a:lnTo>
                          <a:pt x="3" y="3"/>
                        </a:lnTo>
                        <a:lnTo>
                          <a:pt x="5" y="3"/>
                        </a:lnTo>
                        <a:lnTo>
                          <a:pt x="7" y="3"/>
                        </a:lnTo>
                        <a:lnTo>
                          <a:pt x="7" y="2"/>
                        </a:lnTo>
                        <a:lnTo>
                          <a:pt x="5" y="1"/>
                        </a:lnTo>
                        <a:lnTo>
                          <a:pt x="4" y="1"/>
                        </a:lnTo>
                        <a:lnTo>
                          <a:pt x="2" y="0"/>
                        </a:lnTo>
                        <a:lnTo>
                          <a:pt x="1" y="1"/>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015" name="D428"/>
                <p:cNvSpPr>
                  <a:spLocks noChangeAspect="1"/>
                </p:cNvSpPr>
                <p:nvPr/>
              </p:nvSpPr>
              <p:spPr bwMode="auto">
                <a:xfrm>
                  <a:off x="3074" y="1460"/>
                  <a:ext cx="2" cy="4"/>
                </a:xfrm>
                <a:custGeom>
                  <a:avLst/>
                  <a:gdLst>
                    <a:gd name="T0" fmla="*/ 0 w 2"/>
                    <a:gd name="T1" fmla="*/ 2 h 4"/>
                    <a:gd name="T2" fmla="*/ 1 w 2"/>
                    <a:gd name="T3" fmla="*/ 3 h 4"/>
                    <a:gd name="T4" fmla="*/ 1 w 2"/>
                    <a:gd name="T5" fmla="*/ 4 h 4"/>
                    <a:gd name="T6" fmla="*/ 2 w 2"/>
                    <a:gd name="T7" fmla="*/ 3 h 4"/>
                    <a:gd name="T8" fmla="*/ 2 w 2"/>
                    <a:gd name="T9" fmla="*/ 2 h 4"/>
                    <a:gd name="T10" fmla="*/ 2 w 2"/>
                    <a:gd name="T11" fmla="*/ 1 h 4"/>
                    <a:gd name="T12" fmla="*/ 1 w 2"/>
                    <a:gd name="T13" fmla="*/ 0 h 4"/>
                    <a:gd name="T14" fmla="*/ 0 w 2"/>
                    <a:gd name="T15" fmla="*/ 1 h 4"/>
                    <a:gd name="T16" fmla="*/ 0 w 2"/>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0" y="2"/>
                      </a:moveTo>
                      <a:lnTo>
                        <a:pt x="1" y="3"/>
                      </a:lnTo>
                      <a:lnTo>
                        <a:pt x="1" y="4"/>
                      </a:lnTo>
                      <a:lnTo>
                        <a:pt x="2" y="3"/>
                      </a:lnTo>
                      <a:lnTo>
                        <a:pt x="2" y="2"/>
                      </a:lnTo>
                      <a:lnTo>
                        <a:pt x="2" y="1"/>
                      </a:lnTo>
                      <a:lnTo>
                        <a:pt x="1"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16" name="D431"/>
                <p:cNvSpPr>
                  <a:spLocks noChangeAspect="1"/>
                </p:cNvSpPr>
                <p:nvPr/>
              </p:nvSpPr>
              <p:spPr bwMode="auto">
                <a:xfrm>
                  <a:off x="3095" y="1501"/>
                  <a:ext cx="2" cy="3"/>
                </a:xfrm>
                <a:custGeom>
                  <a:avLst/>
                  <a:gdLst>
                    <a:gd name="T0" fmla="*/ 0 w 2"/>
                    <a:gd name="T1" fmla="*/ 2 h 3"/>
                    <a:gd name="T2" fmla="*/ 0 w 2"/>
                    <a:gd name="T3" fmla="*/ 3 h 3"/>
                    <a:gd name="T4" fmla="*/ 1 w 2"/>
                    <a:gd name="T5" fmla="*/ 3 h 3"/>
                    <a:gd name="T6" fmla="*/ 1 w 2"/>
                    <a:gd name="T7" fmla="*/ 2 h 3"/>
                    <a:gd name="T8" fmla="*/ 2 w 2"/>
                    <a:gd name="T9" fmla="*/ 0 h 3"/>
                    <a:gd name="T10" fmla="*/ 1 w 2"/>
                    <a:gd name="T11" fmla="*/ 0 h 3"/>
                    <a:gd name="T12" fmla="*/ 1 w 2"/>
                    <a:gd name="T13" fmla="*/ 1 h 3"/>
                    <a:gd name="T14" fmla="*/ 0 w 2"/>
                    <a:gd name="T15" fmla="*/ 1 h 3"/>
                    <a:gd name="T16" fmla="*/ 0 w 2"/>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2"/>
                      </a:moveTo>
                      <a:lnTo>
                        <a:pt x="0" y="3"/>
                      </a:lnTo>
                      <a:lnTo>
                        <a:pt x="1" y="3"/>
                      </a:lnTo>
                      <a:lnTo>
                        <a:pt x="1" y="2"/>
                      </a:lnTo>
                      <a:lnTo>
                        <a:pt x="2" y="0"/>
                      </a:lnTo>
                      <a:lnTo>
                        <a:pt x="1" y="0"/>
                      </a:lnTo>
                      <a:lnTo>
                        <a:pt x="1" y="1"/>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1010" name="D433"/>
              <p:cNvSpPr>
                <a:spLocks noChangeAspect="1"/>
              </p:cNvSpPr>
              <p:nvPr/>
            </p:nvSpPr>
            <p:spPr bwMode="auto">
              <a:xfrm>
                <a:off x="3106" y="1508"/>
                <a:ext cx="4" cy="4"/>
              </a:xfrm>
              <a:custGeom>
                <a:avLst/>
                <a:gdLst>
                  <a:gd name="T0" fmla="*/ 0 w 4"/>
                  <a:gd name="T1" fmla="*/ 2 h 4"/>
                  <a:gd name="T2" fmla="*/ 1 w 4"/>
                  <a:gd name="T3" fmla="*/ 2 h 4"/>
                  <a:gd name="T4" fmla="*/ 2 w 4"/>
                  <a:gd name="T5" fmla="*/ 3 h 4"/>
                  <a:gd name="T6" fmla="*/ 3 w 4"/>
                  <a:gd name="T7" fmla="*/ 4 h 4"/>
                  <a:gd name="T8" fmla="*/ 4 w 4"/>
                  <a:gd name="T9" fmla="*/ 4 h 4"/>
                  <a:gd name="T10" fmla="*/ 3 w 4"/>
                  <a:gd name="T11" fmla="*/ 3 h 4"/>
                  <a:gd name="T12" fmla="*/ 3 w 4"/>
                  <a:gd name="T13" fmla="*/ 2 h 4"/>
                  <a:gd name="T14" fmla="*/ 2 w 4"/>
                  <a:gd name="T15" fmla="*/ 2 h 4"/>
                  <a:gd name="T16" fmla="*/ 1 w 4"/>
                  <a:gd name="T17" fmla="*/ 2 h 4"/>
                  <a:gd name="T18" fmla="*/ 1 w 4"/>
                  <a:gd name="T19" fmla="*/ 1 h 4"/>
                  <a:gd name="T20" fmla="*/ 1 w 4"/>
                  <a:gd name="T21" fmla="*/ 0 h 4"/>
                  <a:gd name="T22" fmla="*/ 0 w 4"/>
                  <a:gd name="T23" fmla="*/ 0 h 4"/>
                  <a:gd name="T24" fmla="*/ 0 w 4"/>
                  <a:gd name="T25" fmla="*/ 1 h 4"/>
                  <a:gd name="T26" fmla="*/ 0 w 4"/>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4"/>
                  <a:gd name="T44" fmla="*/ 4 w 4"/>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4">
                    <a:moveTo>
                      <a:pt x="0" y="2"/>
                    </a:moveTo>
                    <a:lnTo>
                      <a:pt x="1" y="2"/>
                    </a:lnTo>
                    <a:lnTo>
                      <a:pt x="2" y="3"/>
                    </a:lnTo>
                    <a:lnTo>
                      <a:pt x="3" y="4"/>
                    </a:lnTo>
                    <a:lnTo>
                      <a:pt x="4" y="4"/>
                    </a:lnTo>
                    <a:lnTo>
                      <a:pt x="3" y="3"/>
                    </a:lnTo>
                    <a:lnTo>
                      <a:pt x="3" y="2"/>
                    </a:lnTo>
                    <a:lnTo>
                      <a:pt x="2" y="2"/>
                    </a:lnTo>
                    <a:lnTo>
                      <a:pt x="1" y="2"/>
                    </a:lnTo>
                    <a:lnTo>
                      <a:pt x="1" y="1"/>
                    </a:lnTo>
                    <a:lnTo>
                      <a:pt x="1" y="0"/>
                    </a:lnTo>
                    <a:lnTo>
                      <a:pt x="0" y="0"/>
                    </a:lnTo>
                    <a:lnTo>
                      <a:pt x="0" y="1"/>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11" name="D460"/>
              <p:cNvSpPr>
                <a:spLocks noChangeAspect="1"/>
              </p:cNvSpPr>
              <p:nvPr/>
            </p:nvSpPr>
            <p:spPr bwMode="auto">
              <a:xfrm>
                <a:off x="3029" y="1470"/>
                <a:ext cx="1" cy="4"/>
              </a:xfrm>
              <a:custGeom>
                <a:avLst/>
                <a:gdLst>
                  <a:gd name="T0" fmla="*/ 0 w 1"/>
                  <a:gd name="T1" fmla="*/ 1 h 4"/>
                  <a:gd name="T2" fmla="*/ 0 w 1"/>
                  <a:gd name="T3" fmla="*/ 2 h 4"/>
                  <a:gd name="T4" fmla="*/ 1 w 1"/>
                  <a:gd name="T5" fmla="*/ 4 h 4"/>
                  <a:gd name="T6" fmla="*/ 1 w 1"/>
                  <a:gd name="T7" fmla="*/ 3 h 4"/>
                  <a:gd name="T8" fmla="*/ 1 w 1"/>
                  <a:gd name="T9" fmla="*/ 2 h 4"/>
                  <a:gd name="T10" fmla="*/ 1 w 1"/>
                  <a:gd name="T11" fmla="*/ 0 h 4"/>
                  <a:gd name="T12" fmla="*/ 0 w 1"/>
                  <a:gd name="T13" fmla="*/ 0 h 4"/>
                  <a:gd name="T14" fmla="*/ 0 w 1"/>
                  <a:gd name="T15" fmla="*/ 1 h 4"/>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4"/>
                  <a:gd name="T26" fmla="*/ 1 w 1"/>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4">
                    <a:moveTo>
                      <a:pt x="0" y="1"/>
                    </a:moveTo>
                    <a:lnTo>
                      <a:pt x="0" y="2"/>
                    </a:lnTo>
                    <a:lnTo>
                      <a:pt x="1" y="4"/>
                    </a:lnTo>
                    <a:lnTo>
                      <a:pt x="1" y="3"/>
                    </a:lnTo>
                    <a:lnTo>
                      <a:pt x="1" y="2"/>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12" name="D468"/>
              <p:cNvSpPr>
                <a:spLocks noChangeAspect="1"/>
              </p:cNvSpPr>
              <p:nvPr/>
            </p:nvSpPr>
            <p:spPr bwMode="auto">
              <a:xfrm>
                <a:off x="3049" y="1484"/>
                <a:ext cx="2" cy="3"/>
              </a:xfrm>
              <a:custGeom>
                <a:avLst/>
                <a:gdLst>
                  <a:gd name="T0" fmla="*/ 1 w 2"/>
                  <a:gd name="T1" fmla="*/ 2 h 3"/>
                  <a:gd name="T2" fmla="*/ 2 w 2"/>
                  <a:gd name="T3" fmla="*/ 2 h 3"/>
                  <a:gd name="T4" fmla="*/ 2 w 2"/>
                  <a:gd name="T5" fmla="*/ 0 h 3"/>
                  <a:gd name="T6" fmla="*/ 1 w 2"/>
                  <a:gd name="T7" fmla="*/ 1 h 3"/>
                  <a:gd name="T8" fmla="*/ 0 w 2"/>
                  <a:gd name="T9" fmla="*/ 1 h 3"/>
                  <a:gd name="T10" fmla="*/ 0 w 2"/>
                  <a:gd name="T11" fmla="*/ 2 h 3"/>
                  <a:gd name="T12" fmla="*/ 0 w 2"/>
                  <a:gd name="T13" fmla="*/ 3 h 3"/>
                  <a:gd name="T14" fmla="*/ 1 w 2"/>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2"/>
                    </a:moveTo>
                    <a:lnTo>
                      <a:pt x="2" y="2"/>
                    </a:lnTo>
                    <a:lnTo>
                      <a:pt x="2" y="0"/>
                    </a:lnTo>
                    <a:lnTo>
                      <a:pt x="1" y="1"/>
                    </a:lnTo>
                    <a:lnTo>
                      <a:pt x="0" y="1"/>
                    </a:lnTo>
                    <a:lnTo>
                      <a:pt x="0" y="2"/>
                    </a:lnTo>
                    <a:lnTo>
                      <a:pt x="0" y="3"/>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17" name="United_States"/>
            <p:cNvGrpSpPr>
              <a:grpSpLocks noChangeAspect="1"/>
            </p:cNvGrpSpPr>
            <p:nvPr/>
          </p:nvGrpSpPr>
          <p:grpSpPr bwMode="auto">
            <a:xfrm>
              <a:off x="709" y="954"/>
              <a:ext cx="534" cy="261"/>
              <a:chOff x="709" y="954"/>
              <a:chExt cx="534" cy="261"/>
            </a:xfrm>
          </p:grpSpPr>
          <p:sp>
            <p:nvSpPr>
              <p:cNvPr id="20953" name="Alabama"/>
              <p:cNvSpPr>
                <a:spLocks noChangeAspect="1"/>
              </p:cNvSpPr>
              <p:nvPr/>
            </p:nvSpPr>
            <p:spPr bwMode="auto">
              <a:xfrm>
                <a:off x="1044" y="1115"/>
                <a:ext cx="33" cy="49"/>
              </a:xfrm>
              <a:custGeom>
                <a:avLst/>
                <a:gdLst>
                  <a:gd name="T0" fmla="*/ 30 w 33"/>
                  <a:gd name="T1" fmla="*/ 19 h 49"/>
                  <a:gd name="T2" fmla="*/ 29 w 33"/>
                  <a:gd name="T3" fmla="*/ 14 h 49"/>
                  <a:gd name="T4" fmla="*/ 28 w 33"/>
                  <a:gd name="T5" fmla="*/ 10 h 49"/>
                  <a:gd name="T6" fmla="*/ 27 w 33"/>
                  <a:gd name="T7" fmla="*/ 4 h 49"/>
                  <a:gd name="T8" fmla="*/ 27 w 33"/>
                  <a:gd name="T9" fmla="*/ 0 h 49"/>
                  <a:gd name="T10" fmla="*/ 20 w 33"/>
                  <a:gd name="T11" fmla="*/ 0 h 49"/>
                  <a:gd name="T12" fmla="*/ 15 w 33"/>
                  <a:gd name="T13" fmla="*/ 0 h 49"/>
                  <a:gd name="T14" fmla="*/ 8 w 33"/>
                  <a:gd name="T15" fmla="*/ 0 h 49"/>
                  <a:gd name="T16" fmla="*/ 3 w 33"/>
                  <a:gd name="T17" fmla="*/ 0 h 49"/>
                  <a:gd name="T18" fmla="*/ 4 w 33"/>
                  <a:gd name="T19" fmla="*/ 1 h 49"/>
                  <a:gd name="T20" fmla="*/ 3 w 33"/>
                  <a:gd name="T21" fmla="*/ 6 h 49"/>
                  <a:gd name="T22" fmla="*/ 3 w 33"/>
                  <a:gd name="T23" fmla="*/ 9 h 49"/>
                  <a:gd name="T24" fmla="*/ 2 w 33"/>
                  <a:gd name="T25" fmla="*/ 13 h 49"/>
                  <a:gd name="T26" fmla="*/ 2 w 33"/>
                  <a:gd name="T27" fmla="*/ 18 h 49"/>
                  <a:gd name="T28" fmla="*/ 1 w 33"/>
                  <a:gd name="T29" fmla="*/ 25 h 49"/>
                  <a:gd name="T30" fmla="*/ 1 w 33"/>
                  <a:gd name="T31" fmla="*/ 29 h 49"/>
                  <a:gd name="T32" fmla="*/ 0 w 33"/>
                  <a:gd name="T33" fmla="*/ 34 h 49"/>
                  <a:gd name="T34" fmla="*/ 1 w 33"/>
                  <a:gd name="T35" fmla="*/ 40 h 49"/>
                  <a:gd name="T36" fmla="*/ 1 w 33"/>
                  <a:gd name="T37" fmla="*/ 44 h 49"/>
                  <a:gd name="T38" fmla="*/ 2 w 33"/>
                  <a:gd name="T39" fmla="*/ 47 h 49"/>
                  <a:gd name="T40" fmla="*/ 3 w 33"/>
                  <a:gd name="T41" fmla="*/ 48 h 49"/>
                  <a:gd name="T42" fmla="*/ 4 w 33"/>
                  <a:gd name="T43" fmla="*/ 46 h 49"/>
                  <a:gd name="T44" fmla="*/ 4 w 33"/>
                  <a:gd name="T45" fmla="*/ 45 h 49"/>
                  <a:gd name="T46" fmla="*/ 4 w 33"/>
                  <a:gd name="T47" fmla="*/ 43 h 49"/>
                  <a:gd name="T48" fmla="*/ 5 w 33"/>
                  <a:gd name="T49" fmla="*/ 44 h 49"/>
                  <a:gd name="T50" fmla="*/ 5 w 33"/>
                  <a:gd name="T51" fmla="*/ 46 h 49"/>
                  <a:gd name="T52" fmla="*/ 6 w 33"/>
                  <a:gd name="T53" fmla="*/ 47 h 49"/>
                  <a:gd name="T54" fmla="*/ 6 w 33"/>
                  <a:gd name="T55" fmla="*/ 49 h 49"/>
                  <a:gd name="T56" fmla="*/ 4 w 33"/>
                  <a:gd name="T57" fmla="*/ 49 h 49"/>
                  <a:gd name="T58" fmla="*/ 6 w 33"/>
                  <a:gd name="T59" fmla="*/ 49 h 49"/>
                  <a:gd name="T60" fmla="*/ 8 w 33"/>
                  <a:gd name="T61" fmla="*/ 48 h 49"/>
                  <a:gd name="T62" fmla="*/ 10 w 33"/>
                  <a:gd name="T63" fmla="*/ 47 h 49"/>
                  <a:gd name="T64" fmla="*/ 9 w 33"/>
                  <a:gd name="T65" fmla="*/ 46 h 49"/>
                  <a:gd name="T66" fmla="*/ 10 w 33"/>
                  <a:gd name="T67" fmla="*/ 45 h 49"/>
                  <a:gd name="T68" fmla="*/ 9 w 33"/>
                  <a:gd name="T69" fmla="*/ 44 h 49"/>
                  <a:gd name="T70" fmla="*/ 8 w 33"/>
                  <a:gd name="T71" fmla="*/ 42 h 49"/>
                  <a:gd name="T72" fmla="*/ 12 w 33"/>
                  <a:gd name="T73" fmla="*/ 41 h 49"/>
                  <a:gd name="T74" fmla="*/ 17 w 33"/>
                  <a:gd name="T75" fmla="*/ 41 h 49"/>
                  <a:gd name="T76" fmla="*/ 21 w 33"/>
                  <a:gd name="T77" fmla="*/ 41 h 49"/>
                  <a:gd name="T78" fmla="*/ 27 w 33"/>
                  <a:gd name="T79" fmla="*/ 41 h 49"/>
                  <a:gd name="T80" fmla="*/ 32 w 33"/>
                  <a:gd name="T81" fmla="*/ 41 h 49"/>
                  <a:gd name="T82" fmla="*/ 31 w 33"/>
                  <a:gd name="T83" fmla="*/ 40 h 49"/>
                  <a:gd name="T84" fmla="*/ 31 w 33"/>
                  <a:gd name="T85" fmla="*/ 38 h 49"/>
                  <a:gd name="T86" fmla="*/ 32 w 33"/>
                  <a:gd name="T87" fmla="*/ 37 h 49"/>
                  <a:gd name="T88" fmla="*/ 32 w 33"/>
                  <a:gd name="T89" fmla="*/ 35 h 49"/>
                  <a:gd name="T90" fmla="*/ 31 w 33"/>
                  <a:gd name="T91" fmla="*/ 33 h 49"/>
                  <a:gd name="T92" fmla="*/ 32 w 33"/>
                  <a:gd name="T93" fmla="*/ 31 h 49"/>
                  <a:gd name="T94" fmla="*/ 32 w 33"/>
                  <a:gd name="T95" fmla="*/ 29 h 49"/>
                  <a:gd name="T96" fmla="*/ 33 w 33"/>
                  <a:gd name="T97" fmla="*/ 28 h 49"/>
                  <a:gd name="T98" fmla="*/ 32 w 33"/>
                  <a:gd name="T99" fmla="*/ 27 h 49"/>
                  <a:gd name="T100" fmla="*/ 32 w 33"/>
                  <a:gd name="T101" fmla="*/ 26 h 49"/>
                  <a:gd name="T102" fmla="*/ 31 w 33"/>
                  <a:gd name="T103" fmla="*/ 24 h 49"/>
                  <a:gd name="T104" fmla="*/ 31 w 33"/>
                  <a:gd name="T105" fmla="*/ 22 h 49"/>
                  <a:gd name="T106" fmla="*/ 30 w 33"/>
                  <a:gd name="T107" fmla="*/ 20 h 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
                  <a:gd name="T163" fmla="*/ 0 h 49"/>
                  <a:gd name="T164" fmla="*/ 33 w 33"/>
                  <a:gd name="T165" fmla="*/ 49 h 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 h="49">
                    <a:moveTo>
                      <a:pt x="30" y="20"/>
                    </a:moveTo>
                    <a:lnTo>
                      <a:pt x="30" y="19"/>
                    </a:lnTo>
                    <a:lnTo>
                      <a:pt x="29" y="16"/>
                    </a:lnTo>
                    <a:lnTo>
                      <a:pt x="29" y="14"/>
                    </a:lnTo>
                    <a:lnTo>
                      <a:pt x="29" y="11"/>
                    </a:lnTo>
                    <a:lnTo>
                      <a:pt x="28" y="10"/>
                    </a:lnTo>
                    <a:lnTo>
                      <a:pt x="28" y="8"/>
                    </a:lnTo>
                    <a:lnTo>
                      <a:pt x="27" y="4"/>
                    </a:lnTo>
                    <a:lnTo>
                      <a:pt x="27" y="2"/>
                    </a:lnTo>
                    <a:lnTo>
                      <a:pt x="27" y="0"/>
                    </a:lnTo>
                    <a:lnTo>
                      <a:pt x="24" y="0"/>
                    </a:lnTo>
                    <a:lnTo>
                      <a:pt x="20" y="0"/>
                    </a:lnTo>
                    <a:lnTo>
                      <a:pt x="16" y="0"/>
                    </a:lnTo>
                    <a:lnTo>
                      <a:pt x="15" y="0"/>
                    </a:lnTo>
                    <a:lnTo>
                      <a:pt x="12" y="0"/>
                    </a:lnTo>
                    <a:lnTo>
                      <a:pt x="8" y="0"/>
                    </a:lnTo>
                    <a:lnTo>
                      <a:pt x="5" y="0"/>
                    </a:lnTo>
                    <a:lnTo>
                      <a:pt x="3" y="0"/>
                    </a:lnTo>
                    <a:lnTo>
                      <a:pt x="3" y="1"/>
                    </a:lnTo>
                    <a:lnTo>
                      <a:pt x="4" y="1"/>
                    </a:lnTo>
                    <a:lnTo>
                      <a:pt x="3" y="4"/>
                    </a:lnTo>
                    <a:lnTo>
                      <a:pt x="3" y="6"/>
                    </a:lnTo>
                    <a:lnTo>
                      <a:pt x="3" y="7"/>
                    </a:lnTo>
                    <a:lnTo>
                      <a:pt x="3" y="9"/>
                    </a:lnTo>
                    <a:lnTo>
                      <a:pt x="3" y="10"/>
                    </a:lnTo>
                    <a:lnTo>
                      <a:pt x="2" y="13"/>
                    </a:lnTo>
                    <a:lnTo>
                      <a:pt x="2" y="15"/>
                    </a:lnTo>
                    <a:lnTo>
                      <a:pt x="2" y="18"/>
                    </a:lnTo>
                    <a:lnTo>
                      <a:pt x="1" y="21"/>
                    </a:lnTo>
                    <a:lnTo>
                      <a:pt x="1" y="25"/>
                    </a:lnTo>
                    <a:lnTo>
                      <a:pt x="1" y="28"/>
                    </a:lnTo>
                    <a:lnTo>
                      <a:pt x="1" y="29"/>
                    </a:lnTo>
                    <a:lnTo>
                      <a:pt x="0" y="32"/>
                    </a:lnTo>
                    <a:lnTo>
                      <a:pt x="0" y="34"/>
                    </a:lnTo>
                    <a:lnTo>
                      <a:pt x="0" y="37"/>
                    </a:lnTo>
                    <a:lnTo>
                      <a:pt x="1" y="40"/>
                    </a:lnTo>
                    <a:lnTo>
                      <a:pt x="1" y="41"/>
                    </a:lnTo>
                    <a:lnTo>
                      <a:pt x="1" y="44"/>
                    </a:lnTo>
                    <a:lnTo>
                      <a:pt x="1" y="47"/>
                    </a:lnTo>
                    <a:lnTo>
                      <a:pt x="2" y="47"/>
                    </a:lnTo>
                    <a:lnTo>
                      <a:pt x="2" y="48"/>
                    </a:lnTo>
                    <a:lnTo>
                      <a:pt x="3" y="48"/>
                    </a:lnTo>
                    <a:lnTo>
                      <a:pt x="3" y="47"/>
                    </a:lnTo>
                    <a:lnTo>
                      <a:pt x="4" y="46"/>
                    </a:lnTo>
                    <a:lnTo>
                      <a:pt x="3" y="45"/>
                    </a:lnTo>
                    <a:lnTo>
                      <a:pt x="4" y="45"/>
                    </a:lnTo>
                    <a:lnTo>
                      <a:pt x="4" y="44"/>
                    </a:lnTo>
                    <a:lnTo>
                      <a:pt x="4" y="43"/>
                    </a:lnTo>
                    <a:lnTo>
                      <a:pt x="5" y="43"/>
                    </a:lnTo>
                    <a:lnTo>
                      <a:pt x="5" y="44"/>
                    </a:lnTo>
                    <a:lnTo>
                      <a:pt x="5" y="45"/>
                    </a:lnTo>
                    <a:lnTo>
                      <a:pt x="5" y="46"/>
                    </a:lnTo>
                    <a:lnTo>
                      <a:pt x="5" y="47"/>
                    </a:lnTo>
                    <a:lnTo>
                      <a:pt x="6" y="47"/>
                    </a:lnTo>
                    <a:lnTo>
                      <a:pt x="6" y="48"/>
                    </a:lnTo>
                    <a:lnTo>
                      <a:pt x="6" y="49"/>
                    </a:lnTo>
                    <a:lnTo>
                      <a:pt x="5" y="49"/>
                    </a:lnTo>
                    <a:lnTo>
                      <a:pt x="4" y="49"/>
                    </a:lnTo>
                    <a:lnTo>
                      <a:pt x="5" y="49"/>
                    </a:lnTo>
                    <a:lnTo>
                      <a:pt x="6" y="49"/>
                    </a:lnTo>
                    <a:lnTo>
                      <a:pt x="8" y="49"/>
                    </a:lnTo>
                    <a:lnTo>
                      <a:pt x="8" y="48"/>
                    </a:lnTo>
                    <a:lnTo>
                      <a:pt x="9" y="48"/>
                    </a:lnTo>
                    <a:lnTo>
                      <a:pt x="10" y="47"/>
                    </a:lnTo>
                    <a:lnTo>
                      <a:pt x="10" y="46"/>
                    </a:lnTo>
                    <a:lnTo>
                      <a:pt x="9" y="46"/>
                    </a:lnTo>
                    <a:lnTo>
                      <a:pt x="10" y="46"/>
                    </a:lnTo>
                    <a:lnTo>
                      <a:pt x="10" y="45"/>
                    </a:lnTo>
                    <a:lnTo>
                      <a:pt x="10" y="44"/>
                    </a:lnTo>
                    <a:lnTo>
                      <a:pt x="9" y="44"/>
                    </a:lnTo>
                    <a:lnTo>
                      <a:pt x="8" y="43"/>
                    </a:lnTo>
                    <a:lnTo>
                      <a:pt x="8" y="42"/>
                    </a:lnTo>
                    <a:lnTo>
                      <a:pt x="8" y="41"/>
                    </a:lnTo>
                    <a:lnTo>
                      <a:pt x="12" y="41"/>
                    </a:lnTo>
                    <a:lnTo>
                      <a:pt x="16" y="41"/>
                    </a:lnTo>
                    <a:lnTo>
                      <a:pt x="17" y="41"/>
                    </a:lnTo>
                    <a:lnTo>
                      <a:pt x="19" y="41"/>
                    </a:lnTo>
                    <a:lnTo>
                      <a:pt x="21" y="41"/>
                    </a:lnTo>
                    <a:lnTo>
                      <a:pt x="23" y="41"/>
                    </a:lnTo>
                    <a:lnTo>
                      <a:pt x="27" y="41"/>
                    </a:lnTo>
                    <a:lnTo>
                      <a:pt x="28" y="41"/>
                    </a:lnTo>
                    <a:lnTo>
                      <a:pt x="32" y="41"/>
                    </a:lnTo>
                    <a:lnTo>
                      <a:pt x="32" y="40"/>
                    </a:lnTo>
                    <a:lnTo>
                      <a:pt x="31" y="40"/>
                    </a:lnTo>
                    <a:lnTo>
                      <a:pt x="31" y="39"/>
                    </a:lnTo>
                    <a:lnTo>
                      <a:pt x="31" y="38"/>
                    </a:lnTo>
                    <a:lnTo>
                      <a:pt x="31" y="37"/>
                    </a:lnTo>
                    <a:lnTo>
                      <a:pt x="32" y="37"/>
                    </a:lnTo>
                    <a:lnTo>
                      <a:pt x="32" y="36"/>
                    </a:lnTo>
                    <a:lnTo>
                      <a:pt x="32" y="35"/>
                    </a:lnTo>
                    <a:lnTo>
                      <a:pt x="31" y="34"/>
                    </a:lnTo>
                    <a:lnTo>
                      <a:pt x="31" y="33"/>
                    </a:lnTo>
                    <a:lnTo>
                      <a:pt x="31" y="32"/>
                    </a:lnTo>
                    <a:lnTo>
                      <a:pt x="32" y="31"/>
                    </a:lnTo>
                    <a:lnTo>
                      <a:pt x="32" y="30"/>
                    </a:lnTo>
                    <a:lnTo>
                      <a:pt x="32" y="29"/>
                    </a:lnTo>
                    <a:lnTo>
                      <a:pt x="33" y="29"/>
                    </a:lnTo>
                    <a:lnTo>
                      <a:pt x="33" y="28"/>
                    </a:lnTo>
                    <a:lnTo>
                      <a:pt x="32" y="28"/>
                    </a:lnTo>
                    <a:lnTo>
                      <a:pt x="32" y="27"/>
                    </a:lnTo>
                    <a:lnTo>
                      <a:pt x="33" y="27"/>
                    </a:lnTo>
                    <a:lnTo>
                      <a:pt x="32" y="26"/>
                    </a:lnTo>
                    <a:lnTo>
                      <a:pt x="32" y="25"/>
                    </a:lnTo>
                    <a:lnTo>
                      <a:pt x="31" y="24"/>
                    </a:lnTo>
                    <a:lnTo>
                      <a:pt x="31" y="23"/>
                    </a:lnTo>
                    <a:lnTo>
                      <a:pt x="31" y="22"/>
                    </a:lnTo>
                    <a:lnTo>
                      <a:pt x="30" y="22"/>
                    </a:lnTo>
                    <a:lnTo>
                      <a:pt x="30" y="2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4" name="Arizona"/>
              <p:cNvSpPr>
                <a:spLocks noChangeAspect="1"/>
              </p:cNvSpPr>
              <p:nvPr/>
            </p:nvSpPr>
            <p:spPr bwMode="auto">
              <a:xfrm>
                <a:off x="800" y="1094"/>
                <a:ext cx="54" cy="59"/>
              </a:xfrm>
              <a:custGeom>
                <a:avLst/>
                <a:gdLst>
                  <a:gd name="T0" fmla="*/ 33 w 54"/>
                  <a:gd name="T1" fmla="*/ 58 h 59"/>
                  <a:gd name="T2" fmla="*/ 36 w 54"/>
                  <a:gd name="T3" fmla="*/ 59 h 59"/>
                  <a:gd name="T4" fmla="*/ 40 w 54"/>
                  <a:gd name="T5" fmla="*/ 59 h 59"/>
                  <a:gd name="T6" fmla="*/ 45 w 54"/>
                  <a:gd name="T7" fmla="*/ 59 h 59"/>
                  <a:gd name="T8" fmla="*/ 52 w 54"/>
                  <a:gd name="T9" fmla="*/ 59 h 59"/>
                  <a:gd name="T10" fmla="*/ 54 w 54"/>
                  <a:gd name="T11" fmla="*/ 48 h 59"/>
                  <a:gd name="T12" fmla="*/ 54 w 54"/>
                  <a:gd name="T13" fmla="*/ 40 h 59"/>
                  <a:gd name="T14" fmla="*/ 54 w 54"/>
                  <a:gd name="T15" fmla="*/ 25 h 59"/>
                  <a:gd name="T16" fmla="*/ 54 w 54"/>
                  <a:gd name="T17" fmla="*/ 10 h 59"/>
                  <a:gd name="T18" fmla="*/ 53 w 54"/>
                  <a:gd name="T19" fmla="*/ 0 h 59"/>
                  <a:gd name="T20" fmla="*/ 47 w 54"/>
                  <a:gd name="T21" fmla="*/ 0 h 59"/>
                  <a:gd name="T22" fmla="*/ 44 w 54"/>
                  <a:gd name="T23" fmla="*/ 0 h 59"/>
                  <a:gd name="T24" fmla="*/ 40 w 54"/>
                  <a:gd name="T25" fmla="*/ 0 h 59"/>
                  <a:gd name="T26" fmla="*/ 37 w 54"/>
                  <a:gd name="T27" fmla="*/ 0 h 59"/>
                  <a:gd name="T28" fmla="*/ 33 w 54"/>
                  <a:gd name="T29" fmla="*/ 0 h 59"/>
                  <a:gd name="T30" fmla="*/ 29 w 54"/>
                  <a:gd name="T31" fmla="*/ 0 h 59"/>
                  <a:gd name="T32" fmla="*/ 24 w 54"/>
                  <a:gd name="T33" fmla="*/ 0 h 59"/>
                  <a:gd name="T34" fmla="*/ 21 w 54"/>
                  <a:gd name="T35" fmla="*/ 0 h 59"/>
                  <a:gd name="T36" fmla="*/ 18 w 54"/>
                  <a:gd name="T37" fmla="*/ 0 h 59"/>
                  <a:gd name="T38" fmla="*/ 14 w 54"/>
                  <a:gd name="T39" fmla="*/ 0 h 59"/>
                  <a:gd name="T40" fmla="*/ 9 w 54"/>
                  <a:gd name="T41" fmla="*/ 0 h 59"/>
                  <a:gd name="T42" fmla="*/ 7 w 54"/>
                  <a:gd name="T43" fmla="*/ 1 h 59"/>
                  <a:gd name="T44" fmla="*/ 7 w 54"/>
                  <a:gd name="T45" fmla="*/ 9 h 59"/>
                  <a:gd name="T46" fmla="*/ 6 w 54"/>
                  <a:gd name="T47" fmla="*/ 10 h 59"/>
                  <a:gd name="T48" fmla="*/ 5 w 54"/>
                  <a:gd name="T49" fmla="*/ 9 h 59"/>
                  <a:gd name="T50" fmla="*/ 3 w 54"/>
                  <a:gd name="T51" fmla="*/ 9 h 59"/>
                  <a:gd name="T52" fmla="*/ 1 w 54"/>
                  <a:gd name="T53" fmla="*/ 9 h 59"/>
                  <a:gd name="T54" fmla="*/ 1 w 54"/>
                  <a:gd name="T55" fmla="*/ 11 h 59"/>
                  <a:gd name="T56" fmla="*/ 1 w 54"/>
                  <a:gd name="T57" fmla="*/ 13 h 59"/>
                  <a:gd name="T58" fmla="*/ 2 w 54"/>
                  <a:gd name="T59" fmla="*/ 14 h 59"/>
                  <a:gd name="T60" fmla="*/ 2 w 54"/>
                  <a:gd name="T61" fmla="*/ 16 h 59"/>
                  <a:gd name="T62" fmla="*/ 2 w 54"/>
                  <a:gd name="T63" fmla="*/ 18 h 59"/>
                  <a:gd name="T64" fmla="*/ 2 w 54"/>
                  <a:gd name="T65" fmla="*/ 20 h 59"/>
                  <a:gd name="T66" fmla="*/ 2 w 54"/>
                  <a:gd name="T67" fmla="*/ 22 h 59"/>
                  <a:gd name="T68" fmla="*/ 3 w 54"/>
                  <a:gd name="T69" fmla="*/ 23 h 59"/>
                  <a:gd name="T70" fmla="*/ 4 w 54"/>
                  <a:gd name="T71" fmla="*/ 24 h 59"/>
                  <a:gd name="T72" fmla="*/ 4 w 54"/>
                  <a:gd name="T73" fmla="*/ 26 h 59"/>
                  <a:gd name="T74" fmla="*/ 6 w 54"/>
                  <a:gd name="T75" fmla="*/ 28 h 59"/>
                  <a:gd name="T76" fmla="*/ 6 w 54"/>
                  <a:gd name="T77" fmla="*/ 29 h 59"/>
                  <a:gd name="T78" fmla="*/ 4 w 54"/>
                  <a:gd name="T79" fmla="*/ 30 h 59"/>
                  <a:gd name="T80" fmla="*/ 3 w 54"/>
                  <a:gd name="T81" fmla="*/ 31 h 59"/>
                  <a:gd name="T82" fmla="*/ 3 w 54"/>
                  <a:gd name="T83" fmla="*/ 32 h 59"/>
                  <a:gd name="T84" fmla="*/ 3 w 54"/>
                  <a:gd name="T85" fmla="*/ 35 h 59"/>
                  <a:gd name="T86" fmla="*/ 2 w 54"/>
                  <a:gd name="T87" fmla="*/ 36 h 59"/>
                  <a:gd name="T88" fmla="*/ 1 w 54"/>
                  <a:gd name="T89" fmla="*/ 37 h 59"/>
                  <a:gd name="T90" fmla="*/ 1 w 54"/>
                  <a:gd name="T91" fmla="*/ 39 h 59"/>
                  <a:gd name="T92" fmla="*/ 1 w 54"/>
                  <a:gd name="T93" fmla="*/ 41 h 59"/>
                  <a:gd name="T94" fmla="*/ 3 w 54"/>
                  <a:gd name="T95" fmla="*/ 41 h 59"/>
                  <a:gd name="T96" fmla="*/ 3 w 54"/>
                  <a:gd name="T97" fmla="*/ 43 h 59"/>
                  <a:gd name="T98" fmla="*/ 2 w 54"/>
                  <a:gd name="T99" fmla="*/ 44 h 59"/>
                  <a:gd name="T100" fmla="*/ 1 w 54"/>
                  <a:gd name="T101" fmla="*/ 45 h 59"/>
                  <a:gd name="T102" fmla="*/ 0 w 54"/>
                  <a:gd name="T103" fmla="*/ 47 h 59"/>
                  <a:gd name="T104" fmla="*/ 5 w 54"/>
                  <a:gd name="T105" fmla="*/ 48 h 59"/>
                  <a:gd name="T106" fmla="*/ 10 w 54"/>
                  <a:gd name="T107" fmla="*/ 50 h 59"/>
                  <a:gd name="T108" fmla="*/ 14 w 54"/>
                  <a:gd name="T109" fmla="*/ 51 h 59"/>
                  <a:gd name="T110" fmla="*/ 18 w 54"/>
                  <a:gd name="T111" fmla="*/ 53 h 59"/>
                  <a:gd name="T112" fmla="*/ 23 w 54"/>
                  <a:gd name="T113" fmla="*/ 55 h 59"/>
                  <a:gd name="T114" fmla="*/ 30 w 54"/>
                  <a:gd name="T115" fmla="*/ 57 h 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
                  <a:gd name="T175" fmla="*/ 0 h 59"/>
                  <a:gd name="T176" fmla="*/ 54 w 54"/>
                  <a:gd name="T177" fmla="*/ 59 h 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 h="59">
                    <a:moveTo>
                      <a:pt x="32" y="58"/>
                    </a:moveTo>
                    <a:lnTo>
                      <a:pt x="33" y="58"/>
                    </a:lnTo>
                    <a:lnTo>
                      <a:pt x="34" y="59"/>
                    </a:lnTo>
                    <a:lnTo>
                      <a:pt x="36" y="59"/>
                    </a:lnTo>
                    <a:lnTo>
                      <a:pt x="39" y="59"/>
                    </a:lnTo>
                    <a:lnTo>
                      <a:pt x="40" y="59"/>
                    </a:lnTo>
                    <a:lnTo>
                      <a:pt x="42" y="59"/>
                    </a:lnTo>
                    <a:lnTo>
                      <a:pt x="45" y="59"/>
                    </a:lnTo>
                    <a:lnTo>
                      <a:pt x="48" y="59"/>
                    </a:lnTo>
                    <a:lnTo>
                      <a:pt x="52" y="59"/>
                    </a:lnTo>
                    <a:lnTo>
                      <a:pt x="54" y="59"/>
                    </a:lnTo>
                    <a:lnTo>
                      <a:pt x="54" y="48"/>
                    </a:lnTo>
                    <a:lnTo>
                      <a:pt x="54" y="44"/>
                    </a:lnTo>
                    <a:lnTo>
                      <a:pt x="54" y="40"/>
                    </a:lnTo>
                    <a:lnTo>
                      <a:pt x="54" y="34"/>
                    </a:lnTo>
                    <a:lnTo>
                      <a:pt x="54" y="25"/>
                    </a:lnTo>
                    <a:lnTo>
                      <a:pt x="54" y="21"/>
                    </a:lnTo>
                    <a:lnTo>
                      <a:pt x="54" y="10"/>
                    </a:lnTo>
                    <a:lnTo>
                      <a:pt x="54" y="0"/>
                    </a:lnTo>
                    <a:lnTo>
                      <a:pt x="53" y="0"/>
                    </a:lnTo>
                    <a:lnTo>
                      <a:pt x="50" y="0"/>
                    </a:lnTo>
                    <a:lnTo>
                      <a:pt x="47" y="0"/>
                    </a:lnTo>
                    <a:lnTo>
                      <a:pt x="45" y="0"/>
                    </a:lnTo>
                    <a:lnTo>
                      <a:pt x="44" y="0"/>
                    </a:lnTo>
                    <a:lnTo>
                      <a:pt x="42" y="0"/>
                    </a:lnTo>
                    <a:lnTo>
                      <a:pt x="40" y="0"/>
                    </a:lnTo>
                    <a:lnTo>
                      <a:pt x="38" y="0"/>
                    </a:lnTo>
                    <a:lnTo>
                      <a:pt x="37" y="0"/>
                    </a:lnTo>
                    <a:lnTo>
                      <a:pt x="34" y="0"/>
                    </a:lnTo>
                    <a:lnTo>
                      <a:pt x="33" y="0"/>
                    </a:lnTo>
                    <a:lnTo>
                      <a:pt x="32" y="0"/>
                    </a:lnTo>
                    <a:lnTo>
                      <a:pt x="29" y="0"/>
                    </a:lnTo>
                    <a:lnTo>
                      <a:pt x="27" y="0"/>
                    </a:lnTo>
                    <a:lnTo>
                      <a:pt x="24" y="0"/>
                    </a:lnTo>
                    <a:lnTo>
                      <a:pt x="22" y="0"/>
                    </a:lnTo>
                    <a:lnTo>
                      <a:pt x="21" y="0"/>
                    </a:lnTo>
                    <a:lnTo>
                      <a:pt x="20" y="0"/>
                    </a:lnTo>
                    <a:lnTo>
                      <a:pt x="18" y="0"/>
                    </a:lnTo>
                    <a:lnTo>
                      <a:pt x="17" y="0"/>
                    </a:lnTo>
                    <a:lnTo>
                      <a:pt x="14" y="0"/>
                    </a:lnTo>
                    <a:lnTo>
                      <a:pt x="12" y="0"/>
                    </a:lnTo>
                    <a:lnTo>
                      <a:pt x="9" y="0"/>
                    </a:lnTo>
                    <a:lnTo>
                      <a:pt x="7" y="0"/>
                    </a:lnTo>
                    <a:lnTo>
                      <a:pt x="7" y="1"/>
                    </a:lnTo>
                    <a:lnTo>
                      <a:pt x="7" y="8"/>
                    </a:lnTo>
                    <a:lnTo>
                      <a:pt x="7" y="9"/>
                    </a:lnTo>
                    <a:lnTo>
                      <a:pt x="7" y="10"/>
                    </a:lnTo>
                    <a:lnTo>
                      <a:pt x="6" y="10"/>
                    </a:lnTo>
                    <a:lnTo>
                      <a:pt x="5" y="10"/>
                    </a:lnTo>
                    <a:lnTo>
                      <a:pt x="5" y="9"/>
                    </a:lnTo>
                    <a:lnTo>
                      <a:pt x="4" y="9"/>
                    </a:lnTo>
                    <a:lnTo>
                      <a:pt x="3" y="9"/>
                    </a:lnTo>
                    <a:lnTo>
                      <a:pt x="2" y="9"/>
                    </a:lnTo>
                    <a:lnTo>
                      <a:pt x="1" y="9"/>
                    </a:lnTo>
                    <a:lnTo>
                      <a:pt x="1" y="10"/>
                    </a:lnTo>
                    <a:lnTo>
                      <a:pt x="1" y="11"/>
                    </a:lnTo>
                    <a:lnTo>
                      <a:pt x="1" y="12"/>
                    </a:lnTo>
                    <a:lnTo>
                      <a:pt x="1" y="13"/>
                    </a:lnTo>
                    <a:lnTo>
                      <a:pt x="1" y="14"/>
                    </a:lnTo>
                    <a:lnTo>
                      <a:pt x="2" y="14"/>
                    </a:lnTo>
                    <a:lnTo>
                      <a:pt x="2" y="15"/>
                    </a:lnTo>
                    <a:lnTo>
                      <a:pt x="2" y="16"/>
                    </a:lnTo>
                    <a:lnTo>
                      <a:pt x="2" y="17"/>
                    </a:lnTo>
                    <a:lnTo>
                      <a:pt x="2" y="18"/>
                    </a:lnTo>
                    <a:lnTo>
                      <a:pt x="2" y="19"/>
                    </a:lnTo>
                    <a:lnTo>
                      <a:pt x="2" y="20"/>
                    </a:lnTo>
                    <a:lnTo>
                      <a:pt x="2" y="21"/>
                    </a:lnTo>
                    <a:lnTo>
                      <a:pt x="2" y="22"/>
                    </a:lnTo>
                    <a:lnTo>
                      <a:pt x="3" y="22"/>
                    </a:lnTo>
                    <a:lnTo>
                      <a:pt x="3" y="23"/>
                    </a:lnTo>
                    <a:lnTo>
                      <a:pt x="2" y="23"/>
                    </a:lnTo>
                    <a:lnTo>
                      <a:pt x="4" y="24"/>
                    </a:lnTo>
                    <a:lnTo>
                      <a:pt x="4" y="25"/>
                    </a:lnTo>
                    <a:lnTo>
                      <a:pt x="4" y="26"/>
                    </a:lnTo>
                    <a:lnTo>
                      <a:pt x="5" y="27"/>
                    </a:lnTo>
                    <a:lnTo>
                      <a:pt x="6" y="28"/>
                    </a:lnTo>
                    <a:lnTo>
                      <a:pt x="7" y="29"/>
                    </a:lnTo>
                    <a:lnTo>
                      <a:pt x="6" y="29"/>
                    </a:lnTo>
                    <a:lnTo>
                      <a:pt x="5" y="30"/>
                    </a:lnTo>
                    <a:lnTo>
                      <a:pt x="4" y="30"/>
                    </a:lnTo>
                    <a:lnTo>
                      <a:pt x="4" y="31"/>
                    </a:lnTo>
                    <a:lnTo>
                      <a:pt x="3" y="31"/>
                    </a:lnTo>
                    <a:lnTo>
                      <a:pt x="4" y="31"/>
                    </a:lnTo>
                    <a:lnTo>
                      <a:pt x="3" y="32"/>
                    </a:lnTo>
                    <a:lnTo>
                      <a:pt x="3" y="34"/>
                    </a:lnTo>
                    <a:lnTo>
                      <a:pt x="3" y="35"/>
                    </a:lnTo>
                    <a:lnTo>
                      <a:pt x="3" y="36"/>
                    </a:lnTo>
                    <a:lnTo>
                      <a:pt x="2" y="36"/>
                    </a:lnTo>
                    <a:lnTo>
                      <a:pt x="2" y="37"/>
                    </a:lnTo>
                    <a:lnTo>
                      <a:pt x="1" y="37"/>
                    </a:lnTo>
                    <a:lnTo>
                      <a:pt x="1" y="38"/>
                    </a:lnTo>
                    <a:lnTo>
                      <a:pt x="1" y="39"/>
                    </a:lnTo>
                    <a:lnTo>
                      <a:pt x="1" y="40"/>
                    </a:lnTo>
                    <a:lnTo>
                      <a:pt x="1" y="41"/>
                    </a:lnTo>
                    <a:lnTo>
                      <a:pt x="2" y="41"/>
                    </a:lnTo>
                    <a:lnTo>
                      <a:pt x="3" y="41"/>
                    </a:lnTo>
                    <a:lnTo>
                      <a:pt x="3" y="42"/>
                    </a:lnTo>
                    <a:lnTo>
                      <a:pt x="3" y="43"/>
                    </a:lnTo>
                    <a:lnTo>
                      <a:pt x="3" y="44"/>
                    </a:lnTo>
                    <a:lnTo>
                      <a:pt x="2" y="44"/>
                    </a:lnTo>
                    <a:lnTo>
                      <a:pt x="1" y="44"/>
                    </a:lnTo>
                    <a:lnTo>
                      <a:pt x="1" y="45"/>
                    </a:lnTo>
                    <a:lnTo>
                      <a:pt x="0" y="46"/>
                    </a:lnTo>
                    <a:lnTo>
                      <a:pt x="0" y="47"/>
                    </a:lnTo>
                    <a:lnTo>
                      <a:pt x="1" y="47"/>
                    </a:lnTo>
                    <a:lnTo>
                      <a:pt x="5" y="48"/>
                    </a:lnTo>
                    <a:lnTo>
                      <a:pt x="7" y="49"/>
                    </a:lnTo>
                    <a:lnTo>
                      <a:pt x="10" y="50"/>
                    </a:lnTo>
                    <a:lnTo>
                      <a:pt x="13" y="51"/>
                    </a:lnTo>
                    <a:lnTo>
                      <a:pt x="14" y="51"/>
                    </a:lnTo>
                    <a:lnTo>
                      <a:pt x="15" y="52"/>
                    </a:lnTo>
                    <a:lnTo>
                      <a:pt x="18" y="53"/>
                    </a:lnTo>
                    <a:lnTo>
                      <a:pt x="20" y="54"/>
                    </a:lnTo>
                    <a:lnTo>
                      <a:pt x="23" y="55"/>
                    </a:lnTo>
                    <a:lnTo>
                      <a:pt x="26" y="56"/>
                    </a:lnTo>
                    <a:lnTo>
                      <a:pt x="30" y="57"/>
                    </a:lnTo>
                    <a:lnTo>
                      <a:pt x="32" y="5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5" name="Arkansas"/>
              <p:cNvSpPr>
                <a:spLocks noChangeAspect="1"/>
              </p:cNvSpPr>
              <p:nvPr/>
            </p:nvSpPr>
            <p:spPr bwMode="auto">
              <a:xfrm>
                <a:off x="987" y="1099"/>
                <a:ext cx="46" cy="37"/>
              </a:xfrm>
              <a:custGeom>
                <a:avLst/>
                <a:gdLst>
                  <a:gd name="T0" fmla="*/ 40 w 46"/>
                  <a:gd name="T1" fmla="*/ 17 h 37"/>
                  <a:gd name="T2" fmla="*/ 41 w 46"/>
                  <a:gd name="T3" fmla="*/ 16 h 37"/>
                  <a:gd name="T4" fmla="*/ 40 w 46"/>
                  <a:gd name="T5" fmla="*/ 15 h 37"/>
                  <a:gd name="T6" fmla="*/ 42 w 46"/>
                  <a:gd name="T7" fmla="*/ 15 h 37"/>
                  <a:gd name="T8" fmla="*/ 42 w 46"/>
                  <a:gd name="T9" fmla="*/ 13 h 37"/>
                  <a:gd name="T10" fmla="*/ 41 w 46"/>
                  <a:gd name="T11" fmla="*/ 12 h 37"/>
                  <a:gd name="T12" fmla="*/ 42 w 46"/>
                  <a:gd name="T13" fmla="*/ 11 h 37"/>
                  <a:gd name="T14" fmla="*/ 43 w 46"/>
                  <a:gd name="T15" fmla="*/ 12 h 37"/>
                  <a:gd name="T16" fmla="*/ 43 w 46"/>
                  <a:gd name="T17" fmla="*/ 10 h 37"/>
                  <a:gd name="T18" fmla="*/ 44 w 46"/>
                  <a:gd name="T19" fmla="*/ 9 h 37"/>
                  <a:gd name="T20" fmla="*/ 45 w 46"/>
                  <a:gd name="T21" fmla="*/ 8 h 37"/>
                  <a:gd name="T22" fmla="*/ 46 w 46"/>
                  <a:gd name="T23" fmla="*/ 7 h 37"/>
                  <a:gd name="T24" fmla="*/ 45 w 46"/>
                  <a:gd name="T25" fmla="*/ 6 h 37"/>
                  <a:gd name="T26" fmla="*/ 46 w 46"/>
                  <a:gd name="T27" fmla="*/ 5 h 37"/>
                  <a:gd name="T28" fmla="*/ 43 w 46"/>
                  <a:gd name="T29" fmla="*/ 5 h 37"/>
                  <a:gd name="T30" fmla="*/ 39 w 46"/>
                  <a:gd name="T31" fmla="*/ 5 h 37"/>
                  <a:gd name="T32" fmla="*/ 41 w 46"/>
                  <a:gd name="T33" fmla="*/ 3 h 37"/>
                  <a:gd name="T34" fmla="*/ 42 w 46"/>
                  <a:gd name="T35" fmla="*/ 2 h 37"/>
                  <a:gd name="T36" fmla="*/ 42 w 46"/>
                  <a:gd name="T37" fmla="*/ 0 h 37"/>
                  <a:gd name="T38" fmla="*/ 38 w 46"/>
                  <a:gd name="T39" fmla="*/ 0 h 37"/>
                  <a:gd name="T40" fmla="*/ 32 w 46"/>
                  <a:gd name="T41" fmla="*/ 0 h 37"/>
                  <a:gd name="T42" fmla="*/ 29 w 46"/>
                  <a:gd name="T43" fmla="*/ 0 h 37"/>
                  <a:gd name="T44" fmla="*/ 23 w 46"/>
                  <a:gd name="T45" fmla="*/ 0 h 37"/>
                  <a:gd name="T46" fmla="*/ 17 w 46"/>
                  <a:gd name="T47" fmla="*/ 0 h 37"/>
                  <a:gd name="T48" fmla="*/ 10 w 46"/>
                  <a:gd name="T49" fmla="*/ 0 h 37"/>
                  <a:gd name="T50" fmla="*/ 5 w 46"/>
                  <a:gd name="T51" fmla="*/ 0 h 37"/>
                  <a:gd name="T52" fmla="*/ 1 w 46"/>
                  <a:gd name="T53" fmla="*/ 3 h 37"/>
                  <a:gd name="T54" fmla="*/ 1 w 46"/>
                  <a:gd name="T55" fmla="*/ 8 h 37"/>
                  <a:gd name="T56" fmla="*/ 2 w 46"/>
                  <a:gd name="T57" fmla="*/ 11 h 37"/>
                  <a:gd name="T58" fmla="*/ 2 w 46"/>
                  <a:gd name="T59" fmla="*/ 16 h 37"/>
                  <a:gd name="T60" fmla="*/ 2 w 46"/>
                  <a:gd name="T61" fmla="*/ 21 h 37"/>
                  <a:gd name="T62" fmla="*/ 1 w 46"/>
                  <a:gd name="T63" fmla="*/ 27 h 37"/>
                  <a:gd name="T64" fmla="*/ 2 w 46"/>
                  <a:gd name="T65" fmla="*/ 30 h 37"/>
                  <a:gd name="T66" fmla="*/ 3 w 46"/>
                  <a:gd name="T67" fmla="*/ 31 h 37"/>
                  <a:gd name="T68" fmla="*/ 4 w 46"/>
                  <a:gd name="T69" fmla="*/ 30 h 37"/>
                  <a:gd name="T70" fmla="*/ 5 w 46"/>
                  <a:gd name="T71" fmla="*/ 30 h 37"/>
                  <a:gd name="T72" fmla="*/ 5 w 46"/>
                  <a:gd name="T73" fmla="*/ 34 h 37"/>
                  <a:gd name="T74" fmla="*/ 7 w 46"/>
                  <a:gd name="T75" fmla="*/ 36 h 37"/>
                  <a:gd name="T76" fmla="*/ 11 w 46"/>
                  <a:gd name="T77" fmla="*/ 36 h 37"/>
                  <a:gd name="T78" fmla="*/ 15 w 46"/>
                  <a:gd name="T79" fmla="*/ 36 h 37"/>
                  <a:gd name="T80" fmla="*/ 24 w 46"/>
                  <a:gd name="T81" fmla="*/ 37 h 37"/>
                  <a:gd name="T82" fmla="*/ 30 w 46"/>
                  <a:gd name="T83" fmla="*/ 37 h 37"/>
                  <a:gd name="T84" fmla="*/ 32 w 46"/>
                  <a:gd name="T85" fmla="*/ 37 h 37"/>
                  <a:gd name="T86" fmla="*/ 32 w 46"/>
                  <a:gd name="T87" fmla="*/ 35 h 37"/>
                  <a:gd name="T88" fmla="*/ 33 w 46"/>
                  <a:gd name="T89" fmla="*/ 34 h 37"/>
                  <a:gd name="T90" fmla="*/ 33 w 46"/>
                  <a:gd name="T91" fmla="*/ 33 h 37"/>
                  <a:gd name="T92" fmla="*/ 32 w 46"/>
                  <a:gd name="T93" fmla="*/ 32 h 37"/>
                  <a:gd name="T94" fmla="*/ 32 w 46"/>
                  <a:gd name="T95" fmla="*/ 32 h 37"/>
                  <a:gd name="T96" fmla="*/ 32 w 46"/>
                  <a:gd name="T97" fmla="*/ 32 h 37"/>
                  <a:gd name="T98" fmla="*/ 32 w 46"/>
                  <a:gd name="T99" fmla="*/ 30 h 37"/>
                  <a:gd name="T100" fmla="*/ 32 w 46"/>
                  <a:gd name="T101" fmla="*/ 30 h 37"/>
                  <a:gd name="T102" fmla="*/ 33 w 46"/>
                  <a:gd name="T103" fmla="*/ 29 h 37"/>
                  <a:gd name="T104" fmla="*/ 33 w 46"/>
                  <a:gd name="T105" fmla="*/ 28 h 37"/>
                  <a:gd name="T106" fmla="*/ 33 w 46"/>
                  <a:gd name="T107" fmla="*/ 26 h 37"/>
                  <a:gd name="T108" fmla="*/ 34 w 46"/>
                  <a:gd name="T109" fmla="*/ 27 h 37"/>
                  <a:gd name="T110" fmla="*/ 34 w 46"/>
                  <a:gd name="T111" fmla="*/ 25 h 37"/>
                  <a:gd name="T112" fmla="*/ 35 w 46"/>
                  <a:gd name="T113" fmla="*/ 24 h 37"/>
                  <a:gd name="T114" fmla="*/ 36 w 46"/>
                  <a:gd name="T115" fmla="*/ 22 h 37"/>
                  <a:gd name="T116" fmla="*/ 38 w 46"/>
                  <a:gd name="T117" fmla="*/ 22 h 37"/>
                  <a:gd name="T118" fmla="*/ 38 w 46"/>
                  <a:gd name="T119" fmla="*/ 20 h 37"/>
                  <a:gd name="T120" fmla="*/ 39 w 46"/>
                  <a:gd name="T121" fmla="*/ 19 h 37"/>
                  <a:gd name="T122" fmla="*/ 38 w 46"/>
                  <a:gd name="T123" fmla="*/ 18 h 37"/>
                  <a:gd name="T124" fmla="*/ 39 w 46"/>
                  <a:gd name="T125" fmla="*/ 18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6"/>
                  <a:gd name="T190" fmla="*/ 0 h 37"/>
                  <a:gd name="T191" fmla="*/ 46 w 46"/>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6" h="37">
                    <a:moveTo>
                      <a:pt x="39" y="18"/>
                    </a:moveTo>
                    <a:lnTo>
                      <a:pt x="40" y="17"/>
                    </a:lnTo>
                    <a:lnTo>
                      <a:pt x="41" y="17"/>
                    </a:lnTo>
                    <a:lnTo>
                      <a:pt x="41" y="16"/>
                    </a:lnTo>
                    <a:lnTo>
                      <a:pt x="40" y="16"/>
                    </a:lnTo>
                    <a:lnTo>
                      <a:pt x="40" y="15"/>
                    </a:lnTo>
                    <a:lnTo>
                      <a:pt x="41" y="15"/>
                    </a:lnTo>
                    <a:lnTo>
                      <a:pt x="42" y="15"/>
                    </a:lnTo>
                    <a:lnTo>
                      <a:pt x="42" y="14"/>
                    </a:lnTo>
                    <a:lnTo>
                      <a:pt x="42" y="13"/>
                    </a:lnTo>
                    <a:lnTo>
                      <a:pt x="42" y="12"/>
                    </a:lnTo>
                    <a:lnTo>
                      <a:pt x="41" y="12"/>
                    </a:lnTo>
                    <a:lnTo>
                      <a:pt x="41" y="11"/>
                    </a:lnTo>
                    <a:lnTo>
                      <a:pt x="42" y="11"/>
                    </a:lnTo>
                    <a:lnTo>
                      <a:pt x="42" y="12"/>
                    </a:lnTo>
                    <a:lnTo>
                      <a:pt x="43" y="12"/>
                    </a:lnTo>
                    <a:lnTo>
                      <a:pt x="43" y="11"/>
                    </a:lnTo>
                    <a:lnTo>
                      <a:pt x="43" y="10"/>
                    </a:lnTo>
                    <a:lnTo>
                      <a:pt x="44" y="10"/>
                    </a:lnTo>
                    <a:lnTo>
                      <a:pt x="44" y="9"/>
                    </a:lnTo>
                    <a:lnTo>
                      <a:pt x="44" y="8"/>
                    </a:lnTo>
                    <a:lnTo>
                      <a:pt x="45" y="8"/>
                    </a:lnTo>
                    <a:lnTo>
                      <a:pt x="45" y="7"/>
                    </a:lnTo>
                    <a:lnTo>
                      <a:pt x="46" y="7"/>
                    </a:lnTo>
                    <a:lnTo>
                      <a:pt x="45" y="7"/>
                    </a:lnTo>
                    <a:lnTo>
                      <a:pt x="45" y="6"/>
                    </a:lnTo>
                    <a:lnTo>
                      <a:pt x="46" y="6"/>
                    </a:lnTo>
                    <a:lnTo>
                      <a:pt x="46" y="5"/>
                    </a:lnTo>
                    <a:lnTo>
                      <a:pt x="45" y="5"/>
                    </a:lnTo>
                    <a:lnTo>
                      <a:pt x="43" y="5"/>
                    </a:lnTo>
                    <a:lnTo>
                      <a:pt x="40" y="5"/>
                    </a:lnTo>
                    <a:lnTo>
                      <a:pt x="39" y="5"/>
                    </a:lnTo>
                    <a:lnTo>
                      <a:pt x="40" y="4"/>
                    </a:lnTo>
                    <a:lnTo>
                      <a:pt x="41" y="3"/>
                    </a:lnTo>
                    <a:lnTo>
                      <a:pt x="42" y="3"/>
                    </a:lnTo>
                    <a:lnTo>
                      <a:pt x="42" y="2"/>
                    </a:lnTo>
                    <a:lnTo>
                      <a:pt x="42" y="1"/>
                    </a:lnTo>
                    <a:lnTo>
                      <a:pt x="42" y="0"/>
                    </a:lnTo>
                    <a:lnTo>
                      <a:pt x="41" y="0"/>
                    </a:lnTo>
                    <a:lnTo>
                      <a:pt x="38" y="0"/>
                    </a:lnTo>
                    <a:lnTo>
                      <a:pt x="36" y="0"/>
                    </a:lnTo>
                    <a:lnTo>
                      <a:pt x="32" y="0"/>
                    </a:lnTo>
                    <a:lnTo>
                      <a:pt x="30" y="0"/>
                    </a:lnTo>
                    <a:lnTo>
                      <a:pt x="29" y="0"/>
                    </a:lnTo>
                    <a:lnTo>
                      <a:pt x="27" y="0"/>
                    </a:lnTo>
                    <a:lnTo>
                      <a:pt x="23" y="0"/>
                    </a:lnTo>
                    <a:lnTo>
                      <a:pt x="19" y="0"/>
                    </a:lnTo>
                    <a:lnTo>
                      <a:pt x="17" y="0"/>
                    </a:lnTo>
                    <a:lnTo>
                      <a:pt x="12" y="0"/>
                    </a:lnTo>
                    <a:lnTo>
                      <a:pt x="10" y="0"/>
                    </a:lnTo>
                    <a:lnTo>
                      <a:pt x="7" y="0"/>
                    </a:lnTo>
                    <a:lnTo>
                      <a:pt x="5" y="0"/>
                    </a:lnTo>
                    <a:lnTo>
                      <a:pt x="0" y="0"/>
                    </a:lnTo>
                    <a:lnTo>
                      <a:pt x="1" y="3"/>
                    </a:lnTo>
                    <a:lnTo>
                      <a:pt x="1" y="4"/>
                    </a:lnTo>
                    <a:lnTo>
                      <a:pt x="1" y="8"/>
                    </a:lnTo>
                    <a:lnTo>
                      <a:pt x="1" y="9"/>
                    </a:lnTo>
                    <a:lnTo>
                      <a:pt x="2" y="11"/>
                    </a:lnTo>
                    <a:lnTo>
                      <a:pt x="2" y="12"/>
                    </a:lnTo>
                    <a:lnTo>
                      <a:pt x="2" y="16"/>
                    </a:lnTo>
                    <a:lnTo>
                      <a:pt x="2" y="18"/>
                    </a:lnTo>
                    <a:lnTo>
                      <a:pt x="2" y="21"/>
                    </a:lnTo>
                    <a:lnTo>
                      <a:pt x="1" y="24"/>
                    </a:lnTo>
                    <a:lnTo>
                      <a:pt x="1" y="27"/>
                    </a:lnTo>
                    <a:lnTo>
                      <a:pt x="1" y="30"/>
                    </a:lnTo>
                    <a:lnTo>
                      <a:pt x="2" y="30"/>
                    </a:lnTo>
                    <a:lnTo>
                      <a:pt x="2" y="31"/>
                    </a:lnTo>
                    <a:lnTo>
                      <a:pt x="3" y="31"/>
                    </a:lnTo>
                    <a:lnTo>
                      <a:pt x="4" y="31"/>
                    </a:lnTo>
                    <a:lnTo>
                      <a:pt x="4" y="30"/>
                    </a:lnTo>
                    <a:lnTo>
                      <a:pt x="5" y="31"/>
                    </a:lnTo>
                    <a:lnTo>
                      <a:pt x="5" y="30"/>
                    </a:lnTo>
                    <a:lnTo>
                      <a:pt x="5" y="31"/>
                    </a:lnTo>
                    <a:lnTo>
                      <a:pt x="5" y="34"/>
                    </a:lnTo>
                    <a:lnTo>
                      <a:pt x="5" y="36"/>
                    </a:lnTo>
                    <a:lnTo>
                      <a:pt x="7" y="36"/>
                    </a:lnTo>
                    <a:lnTo>
                      <a:pt x="10" y="36"/>
                    </a:lnTo>
                    <a:lnTo>
                      <a:pt x="11" y="36"/>
                    </a:lnTo>
                    <a:lnTo>
                      <a:pt x="13" y="36"/>
                    </a:lnTo>
                    <a:lnTo>
                      <a:pt x="15" y="36"/>
                    </a:lnTo>
                    <a:lnTo>
                      <a:pt x="18" y="37"/>
                    </a:lnTo>
                    <a:lnTo>
                      <a:pt x="24" y="37"/>
                    </a:lnTo>
                    <a:lnTo>
                      <a:pt x="29" y="37"/>
                    </a:lnTo>
                    <a:lnTo>
                      <a:pt x="30" y="37"/>
                    </a:lnTo>
                    <a:lnTo>
                      <a:pt x="31" y="37"/>
                    </a:lnTo>
                    <a:lnTo>
                      <a:pt x="32" y="37"/>
                    </a:lnTo>
                    <a:lnTo>
                      <a:pt x="32" y="36"/>
                    </a:lnTo>
                    <a:lnTo>
                      <a:pt x="32" y="35"/>
                    </a:lnTo>
                    <a:lnTo>
                      <a:pt x="33" y="35"/>
                    </a:lnTo>
                    <a:lnTo>
                      <a:pt x="33" y="34"/>
                    </a:lnTo>
                    <a:lnTo>
                      <a:pt x="32" y="33"/>
                    </a:lnTo>
                    <a:lnTo>
                      <a:pt x="33" y="33"/>
                    </a:lnTo>
                    <a:lnTo>
                      <a:pt x="33" y="32"/>
                    </a:lnTo>
                    <a:lnTo>
                      <a:pt x="32" y="32"/>
                    </a:lnTo>
                    <a:lnTo>
                      <a:pt x="32" y="33"/>
                    </a:lnTo>
                    <a:lnTo>
                      <a:pt x="32" y="32"/>
                    </a:lnTo>
                    <a:lnTo>
                      <a:pt x="33" y="32"/>
                    </a:lnTo>
                    <a:lnTo>
                      <a:pt x="32" y="32"/>
                    </a:lnTo>
                    <a:lnTo>
                      <a:pt x="32" y="31"/>
                    </a:lnTo>
                    <a:lnTo>
                      <a:pt x="32" y="30"/>
                    </a:lnTo>
                    <a:lnTo>
                      <a:pt x="32" y="29"/>
                    </a:lnTo>
                    <a:lnTo>
                      <a:pt x="32" y="30"/>
                    </a:lnTo>
                    <a:lnTo>
                      <a:pt x="33" y="30"/>
                    </a:lnTo>
                    <a:lnTo>
                      <a:pt x="33" y="29"/>
                    </a:lnTo>
                    <a:lnTo>
                      <a:pt x="32" y="29"/>
                    </a:lnTo>
                    <a:lnTo>
                      <a:pt x="33" y="28"/>
                    </a:lnTo>
                    <a:lnTo>
                      <a:pt x="33" y="27"/>
                    </a:lnTo>
                    <a:lnTo>
                      <a:pt x="33" y="26"/>
                    </a:lnTo>
                    <a:lnTo>
                      <a:pt x="34" y="26"/>
                    </a:lnTo>
                    <a:lnTo>
                      <a:pt x="34" y="27"/>
                    </a:lnTo>
                    <a:lnTo>
                      <a:pt x="34" y="26"/>
                    </a:lnTo>
                    <a:lnTo>
                      <a:pt x="34" y="25"/>
                    </a:lnTo>
                    <a:lnTo>
                      <a:pt x="35" y="25"/>
                    </a:lnTo>
                    <a:lnTo>
                      <a:pt x="35" y="24"/>
                    </a:lnTo>
                    <a:lnTo>
                      <a:pt x="36" y="23"/>
                    </a:lnTo>
                    <a:lnTo>
                      <a:pt x="36" y="22"/>
                    </a:lnTo>
                    <a:lnTo>
                      <a:pt x="37" y="22"/>
                    </a:lnTo>
                    <a:lnTo>
                      <a:pt x="38" y="22"/>
                    </a:lnTo>
                    <a:lnTo>
                      <a:pt x="38" y="21"/>
                    </a:lnTo>
                    <a:lnTo>
                      <a:pt x="38" y="20"/>
                    </a:lnTo>
                    <a:lnTo>
                      <a:pt x="38" y="19"/>
                    </a:lnTo>
                    <a:lnTo>
                      <a:pt x="39" y="19"/>
                    </a:lnTo>
                    <a:lnTo>
                      <a:pt x="38" y="19"/>
                    </a:lnTo>
                    <a:lnTo>
                      <a:pt x="38" y="18"/>
                    </a:lnTo>
                    <a:lnTo>
                      <a:pt x="39" y="1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6" name="California"/>
              <p:cNvSpPr>
                <a:spLocks noChangeAspect="1"/>
              </p:cNvSpPr>
              <p:nvPr/>
            </p:nvSpPr>
            <p:spPr bwMode="auto">
              <a:xfrm>
                <a:off x="712" y="1039"/>
                <a:ext cx="95" cy="101"/>
              </a:xfrm>
              <a:custGeom>
                <a:avLst/>
                <a:gdLst>
                  <a:gd name="T0" fmla="*/ 40 w 95"/>
                  <a:gd name="T1" fmla="*/ 9 h 101"/>
                  <a:gd name="T2" fmla="*/ 10 w 95"/>
                  <a:gd name="T3" fmla="*/ 0 h 101"/>
                  <a:gd name="T4" fmla="*/ 1 w 95"/>
                  <a:gd name="T5" fmla="*/ 2 h 101"/>
                  <a:gd name="T6" fmla="*/ 3 w 95"/>
                  <a:gd name="T7" fmla="*/ 5 h 101"/>
                  <a:gd name="T8" fmla="*/ 2 w 95"/>
                  <a:gd name="T9" fmla="*/ 9 h 101"/>
                  <a:gd name="T10" fmla="*/ 1 w 95"/>
                  <a:gd name="T11" fmla="*/ 15 h 101"/>
                  <a:gd name="T12" fmla="*/ 0 w 95"/>
                  <a:gd name="T13" fmla="*/ 20 h 101"/>
                  <a:gd name="T14" fmla="*/ 4 w 95"/>
                  <a:gd name="T15" fmla="*/ 23 h 101"/>
                  <a:gd name="T16" fmla="*/ 5 w 95"/>
                  <a:gd name="T17" fmla="*/ 27 h 101"/>
                  <a:gd name="T18" fmla="*/ 6 w 95"/>
                  <a:gd name="T19" fmla="*/ 32 h 101"/>
                  <a:gd name="T20" fmla="*/ 9 w 95"/>
                  <a:gd name="T21" fmla="*/ 36 h 101"/>
                  <a:gd name="T22" fmla="*/ 11 w 95"/>
                  <a:gd name="T23" fmla="*/ 39 h 101"/>
                  <a:gd name="T24" fmla="*/ 13 w 95"/>
                  <a:gd name="T25" fmla="*/ 42 h 101"/>
                  <a:gd name="T26" fmla="*/ 14 w 95"/>
                  <a:gd name="T27" fmla="*/ 44 h 101"/>
                  <a:gd name="T28" fmla="*/ 17 w 95"/>
                  <a:gd name="T29" fmla="*/ 46 h 101"/>
                  <a:gd name="T30" fmla="*/ 17 w 95"/>
                  <a:gd name="T31" fmla="*/ 44 h 101"/>
                  <a:gd name="T32" fmla="*/ 18 w 95"/>
                  <a:gd name="T33" fmla="*/ 43 h 101"/>
                  <a:gd name="T34" fmla="*/ 21 w 95"/>
                  <a:gd name="T35" fmla="*/ 43 h 101"/>
                  <a:gd name="T36" fmla="*/ 18 w 95"/>
                  <a:gd name="T37" fmla="*/ 45 h 101"/>
                  <a:gd name="T38" fmla="*/ 21 w 95"/>
                  <a:gd name="T39" fmla="*/ 48 h 101"/>
                  <a:gd name="T40" fmla="*/ 21 w 95"/>
                  <a:gd name="T41" fmla="*/ 49 h 101"/>
                  <a:gd name="T42" fmla="*/ 19 w 95"/>
                  <a:gd name="T43" fmla="*/ 46 h 101"/>
                  <a:gd name="T44" fmla="*/ 17 w 95"/>
                  <a:gd name="T45" fmla="*/ 49 h 101"/>
                  <a:gd name="T46" fmla="*/ 19 w 95"/>
                  <a:gd name="T47" fmla="*/ 53 h 101"/>
                  <a:gd name="T48" fmla="*/ 22 w 95"/>
                  <a:gd name="T49" fmla="*/ 55 h 101"/>
                  <a:gd name="T50" fmla="*/ 23 w 95"/>
                  <a:gd name="T51" fmla="*/ 59 h 101"/>
                  <a:gd name="T52" fmla="*/ 23 w 95"/>
                  <a:gd name="T53" fmla="*/ 61 h 101"/>
                  <a:gd name="T54" fmla="*/ 26 w 95"/>
                  <a:gd name="T55" fmla="*/ 64 h 101"/>
                  <a:gd name="T56" fmla="*/ 28 w 95"/>
                  <a:gd name="T57" fmla="*/ 68 h 101"/>
                  <a:gd name="T58" fmla="*/ 31 w 95"/>
                  <a:gd name="T59" fmla="*/ 71 h 101"/>
                  <a:gd name="T60" fmla="*/ 33 w 95"/>
                  <a:gd name="T61" fmla="*/ 74 h 101"/>
                  <a:gd name="T62" fmla="*/ 34 w 95"/>
                  <a:gd name="T63" fmla="*/ 76 h 101"/>
                  <a:gd name="T64" fmla="*/ 35 w 95"/>
                  <a:gd name="T65" fmla="*/ 80 h 101"/>
                  <a:gd name="T66" fmla="*/ 40 w 95"/>
                  <a:gd name="T67" fmla="*/ 81 h 101"/>
                  <a:gd name="T68" fmla="*/ 44 w 95"/>
                  <a:gd name="T69" fmla="*/ 82 h 101"/>
                  <a:gd name="T70" fmla="*/ 48 w 95"/>
                  <a:gd name="T71" fmla="*/ 84 h 101"/>
                  <a:gd name="T72" fmla="*/ 51 w 95"/>
                  <a:gd name="T73" fmla="*/ 86 h 101"/>
                  <a:gd name="T74" fmla="*/ 55 w 95"/>
                  <a:gd name="T75" fmla="*/ 87 h 101"/>
                  <a:gd name="T76" fmla="*/ 57 w 95"/>
                  <a:gd name="T77" fmla="*/ 88 h 101"/>
                  <a:gd name="T78" fmla="*/ 60 w 95"/>
                  <a:gd name="T79" fmla="*/ 90 h 101"/>
                  <a:gd name="T80" fmla="*/ 64 w 95"/>
                  <a:gd name="T81" fmla="*/ 93 h 101"/>
                  <a:gd name="T82" fmla="*/ 66 w 95"/>
                  <a:gd name="T83" fmla="*/ 97 h 101"/>
                  <a:gd name="T84" fmla="*/ 67 w 95"/>
                  <a:gd name="T85" fmla="*/ 99 h 101"/>
                  <a:gd name="T86" fmla="*/ 67 w 95"/>
                  <a:gd name="T87" fmla="*/ 100 h 101"/>
                  <a:gd name="T88" fmla="*/ 91 w 95"/>
                  <a:gd name="T89" fmla="*/ 99 h 101"/>
                  <a:gd name="T90" fmla="*/ 89 w 95"/>
                  <a:gd name="T91" fmla="*/ 96 h 101"/>
                  <a:gd name="T92" fmla="*/ 90 w 95"/>
                  <a:gd name="T93" fmla="*/ 92 h 101"/>
                  <a:gd name="T94" fmla="*/ 91 w 95"/>
                  <a:gd name="T95" fmla="*/ 87 h 101"/>
                  <a:gd name="T96" fmla="*/ 93 w 95"/>
                  <a:gd name="T97" fmla="*/ 85 h 101"/>
                  <a:gd name="T98" fmla="*/ 92 w 95"/>
                  <a:gd name="T99" fmla="*/ 81 h 101"/>
                  <a:gd name="T100" fmla="*/ 91 w 95"/>
                  <a:gd name="T101" fmla="*/ 77 h 101"/>
                  <a:gd name="T102" fmla="*/ 66 w 95"/>
                  <a:gd name="T103" fmla="*/ 55 h 101"/>
                  <a:gd name="T104" fmla="*/ 44 w 95"/>
                  <a:gd name="T105" fmla="*/ 37 h 1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5"/>
                  <a:gd name="T160" fmla="*/ 0 h 101"/>
                  <a:gd name="T161" fmla="*/ 95 w 95"/>
                  <a:gd name="T162" fmla="*/ 101 h 1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5" h="101">
                    <a:moveTo>
                      <a:pt x="40" y="32"/>
                    </a:moveTo>
                    <a:lnTo>
                      <a:pt x="40" y="30"/>
                    </a:lnTo>
                    <a:lnTo>
                      <a:pt x="40" y="28"/>
                    </a:lnTo>
                    <a:lnTo>
                      <a:pt x="40" y="26"/>
                    </a:lnTo>
                    <a:lnTo>
                      <a:pt x="40" y="9"/>
                    </a:lnTo>
                    <a:lnTo>
                      <a:pt x="40" y="0"/>
                    </a:lnTo>
                    <a:lnTo>
                      <a:pt x="32" y="0"/>
                    </a:lnTo>
                    <a:lnTo>
                      <a:pt x="27" y="0"/>
                    </a:lnTo>
                    <a:lnTo>
                      <a:pt x="19" y="0"/>
                    </a:lnTo>
                    <a:lnTo>
                      <a:pt x="10" y="0"/>
                    </a:lnTo>
                    <a:lnTo>
                      <a:pt x="7" y="0"/>
                    </a:lnTo>
                    <a:lnTo>
                      <a:pt x="5" y="0"/>
                    </a:lnTo>
                    <a:lnTo>
                      <a:pt x="2" y="0"/>
                    </a:lnTo>
                    <a:lnTo>
                      <a:pt x="1" y="1"/>
                    </a:lnTo>
                    <a:lnTo>
                      <a:pt x="1" y="2"/>
                    </a:lnTo>
                    <a:lnTo>
                      <a:pt x="1" y="3"/>
                    </a:lnTo>
                    <a:lnTo>
                      <a:pt x="2" y="3"/>
                    </a:lnTo>
                    <a:lnTo>
                      <a:pt x="2" y="4"/>
                    </a:lnTo>
                    <a:lnTo>
                      <a:pt x="2" y="5"/>
                    </a:lnTo>
                    <a:lnTo>
                      <a:pt x="3" y="5"/>
                    </a:lnTo>
                    <a:lnTo>
                      <a:pt x="3" y="6"/>
                    </a:lnTo>
                    <a:lnTo>
                      <a:pt x="3" y="7"/>
                    </a:lnTo>
                    <a:lnTo>
                      <a:pt x="3" y="8"/>
                    </a:lnTo>
                    <a:lnTo>
                      <a:pt x="2" y="8"/>
                    </a:lnTo>
                    <a:lnTo>
                      <a:pt x="2" y="9"/>
                    </a:lnTo>
                    <a:lnTo>
                      <a:pt x="2" y="10"/>
                    </a:lnTo>
                    <a:lnTo>
                      <a:pt x="2" y="11"/>
                    </a:lnTo>
                    <a:lnTo>
                      <a:pt x="2" y="12"/>
                    </a:lnTo>
                    <a:lnTo>
                      <a:pt x="1" y="14"/>
                    </a:lnTo>
                    <a:lnTo>
                      <a:pt x="1" y="15"/>
                    </a:lnTo>
                    <a:lnTo>
                      <a:pt x="0" y="16"/>
                    </a:lnTo>
                    <a:lnTo>
                      <a:pt x="0" y="17"/>
                    </a:lnTo>
                    <a:lnTo>
                      <a:pt x="0" y="18"/>
                    </a:lnTo>
                    <a:lnTo>
                      <a:pt x="0" y="19"/>
                    </a:lnTo>
                    <a:lnTo>
                      <a:pt x="0" y="20"/>
                    </a:lnTo>
                    <a:lnTo>
                      <a:pt x="1" y="20"/>
                    </a:lnTo>
                    <a:lnTo>
                      <a:pt x="2" y="21"/>
                    </a:lnTo>
                    <a:lnTo>
                      <a:pt x="3" y="22"/>
                    </a:lnTo>
                    <a:lnTo>
                      <a:pt x="3" y="23"/>
                    </a:lnTo>
                    <a:lnTo>
                      <a:pt x="4" y="23"/>
                    </a:lnTo>
                    <a:lnTo>
                      <a:pt x="4" y="24"/>
                    </a:lnTo>
                    <a:lnTo>
                      <a:pt x="5" y="24"/>
                    </a:lnTo>
                    <a:lnTo>
                      <a:pt x="5" y="25"/>
                    </a:lnTo>
                    <a:lnTo>
                      <a:pt x="5" y="26"/>
                    </a:lnTo>
                    <a:lnTo>
                      <a:pt x="5" y="27"/>
                    </a:lnTo>
                    <a:lnTo>
                      <a:pt x="5" y="28"/>
                    </a:lnTo>
                    <a:lnTo>
                      <a:pt x="5" y="29"/>
                    </a:lnTo>
                    <a:lnTo>
                      <a:pt x="5" y="30"/>
                    </a:lnTo>
                    <a:lnTo>
                      <a:pt x="6" y="31"/>
                    </a:lnTo>
                    <a:lnTo>
                      <a:pt x="6" y="32"/>
                    </a:lnTo>
                    <a:lnTo>
                      <a:pt x="6" y="33"/>
                    </a:lnTo>
                    <a:lnTo>
                      <a:pt x="6" y="34"/>
                    </a:lnTo>
                    <a:lnTo>
                      <a:pt x="7" y="35"/>
                    </a:lnTo>
                    <a:lnTo>
                      <a:pt x="8" y="36"/>
                    </a:lnTo>
                    <a:lnTo>
                      <a:pt x="9" y="36"/>
                    </a:lnTo>
                    <a:lnTo>
                      <a:pt x="9" y="37"/>
                    </a:lnTo>
                    <a:lnTo>
                      <a:pt x="9" y="38"/>
                    </a:lnTo>
                    <a:lnTo>
                      <a:pt x="10" y="38"/>
                    </a:lnTo>
                    <a:lnTo>
                      <a:pt x="11" y="38"/>
                    </a:lnTo>
                    <a:lnTo>
                      <a:pt x="11" y="39"/>
                    </a:lnTo>
                    <a:lnTo>
                      <a:pt x="12" y="39"/>
                    </a:lnTo>
                    <a:lnTo>
                      <a:pt x="12" y="40"/>
                    </a:lnTo>
                    <a:lnTo>
                      <a:pt x="13" y="41"/>
                    </a:lnTo>
                    <a:lnTo>
                      <a:pt x="14" y="42"/>
                    </a:lnTo>
                    <a:lnTo>
                      <a:pt x="13" y="42"/>
                    </a:lnTo>
                    <a:lnTo>
                      <a:pt x="13" y="43"/>
                    </a:lnTo>
                    <a:lnTo>
                      <a:pt x="13" y="44"/>
                    </a:lnTo>
                    <a:lnTo>
                      <a:pt x="13" y="43"/>
                    </a:lnTo>
                    <a:lnTo>
                      <a:pt x="14" y="43"/>
                    </a:lnTo>
                    <a:lnTo>
                      <a:pt x="14" y="44"/>
                    </a:lnTo>
                    <a:lnTo>
                      <a:pt x="15" y="44"/>
                    </a:lnTo>
                    <a:lnTo>
                      <a:pt x="15" y="45"/>
                    </a:lnTo>
                    <a:lnTo>
                      <a:pt x="16" y="45"/>
                    </a:lnTo>
                    <a:lnTo>
                      <a:pt x="17" y="45"/>
                    </a:lnTo>
                    <a:lnTo>
                      <a:pt x="17" y="46"/>
                    </a:lnTo>
                    <a:lnTo>
                      <a:pt x="18" y="46"/>
                    </a:lnTo>
                    <a:lnTo>
                      <a:pt x="17" y="45"/>
                    </a:lnTo>
                    <a:lnTo>
                      <a:pt x="18" y="45"/>
                    </a:lnTo>
                    <a:lnTo>
                      <a:pt x="17" y="45"/>
                    </a:lnTo>
                    <a:lnTo>
                      <a:pt x="17" y="44"/>
                    </a:lnTo>
                    <a:lnTo>
                      <a:pt x="18" y="44"/>
                    </a:lnTo>
                    <a:lnTo>
                      <a:pt x="17" y="44"/>
                    </a:lnTo>
                    <a:lnTo>
                      <a:pt x="17" y="43"/>
                    </a:lnTo>
                    <a:lnTo>
                      <a:pt x="17" y="42"/>
                    </a:lnTo>
                    <a:lnTo>
                      <a:pt x="18" y="43"/>
                    </a:lnTo>
                    <a:lnTo>
                      <a:pt x="18" y="42"/>
                    </a:lnTo>
                    <a:lnTo>
                      <a:pt x="19" y="42"/>
                    </a:lnTo>
                    <a:lnTo>
                      <a:pt x="19" y="43"/>
                    </a:lnTo>
                    <a:lnTo>
                      <a:pt x="20" y="43"/>
                    </a:lnTo>
                    <a:lnTo>
                      <a:pt x="21" y="43"/>
                    </a:lnTo>
                    <a:lnTo>
                      <a:pt x="20" y="43"/>
                    </a:lnTo>
                    <a:lnTo>
                      <a:pt x="19" y="43"/>
                    </a:lnTo>
                    <a:lnTo>
                      <a:pt x="19" y="44"/>
                    </a:lnTo>
                    <a:lnTo>
                      <a:pt x="18" y="44"/>
                    </a:lnTo>
                    <a:lnTo>
                      <a:pt x="18" y="45"/>
                    </a:lnTo>
                    <a:lnTo>
                      <a:pt x="19" y="45"/>
                    </a:lnTo>
                    <a:lnTo>
                      <a:pt x="19" y="46"/>
                    </a:lnTo>
                    <a:lnTo>
                      <a:pt x="19" y="47"/>
                    </a:lnTo>
                    <a:lnTo>
                      <a:pt x="20" y="47"/>
                    </a:lnTo>
                    <a:lnTo>
                      <a:pt x="21" y="48"/>
                    </a:lnTo>
                    <a:lnTo>
                      <a:pt x="21" y="49"/>
                    </a:lnTo>
                    <a:lnTo>
                      <a:pt x="22" y="49"/>
                    </a:lnTo>
                    <a:lnTo>
                      <a:pt x="22" y="50"/>
                    </a:lnTo>
                    <a:lnTo>
                      <a:pt x="21" y="50"/>
                    </a:lnTo>
                    <a:lnTo>
                      <a:pt x="21" y="49"/>
                    </a:lnTo>
                    <a:lnTo>
                      <a:pt x="20" y="49"/>
                    </a:lnTo>
                    <a:lnTo>
                      <a:pt x="19" y="48"/>
                    </a:lnTo>
                    <a:lnTo>
                      <a:pt x="18" y="47"/>
                    </a:lnTo>
                    <a:lnTo>
                      <a:pt x="19" y="47"/>
                    </a:lnTo>
                    <a:lnTo>
                      <a:pt x="19" y="46"/>
                    </a:lnTo>
                    <a:lnTo>
                      <a:pt x="18" y="46"/>
                    </a:lnTo>
                    <a:lnTo>
                      <a:pt x="17" y="46"/>
                    </a:lnTo>
                    <a:lnTo>
                      <a:pt x="17" y="47"/>
                    </a:lnTo>
                    <a:lnTo>
                      <a:pt x="17" y="48"/>
                    </a:lnTo>
                    <a:lnTo>
                      <a:pt x="17" y="49"/>
                    </a:lnTo>
                    <a:lnTo>
                      <a:pt x="18" y="49"/>
                    </a:lnTo>
                    <a:lnTo>
                      <a:pt x="18" y="50"/>
                    </a:lnTo>
                    <a:lnTo>
                      <a:pt x="18" y="51"/>
                    </a:lnTo>
                    <a:lnTo>
                      <a:pt x="18" y="52"/>
                    </a:lnTo>
                    <a:lnTo>
                      <a:pt x="19" y="53"/>
                    </a:lnTo>
                    <a:lnTo>
                      <a:pt x="19" y="54"/>
                    </a:lnTo>
                    <a:lnTo>
                      <a:pt x="20" y="54"/>
                    </a:lnTo>
                    <a:lnTo>
                      <a:pt x="20" y="55"/>
                    </a:lnTo>
                    <a:lnTo>
                      <a:pt x="21" y="55"/>
                    </a:lnTo>
                    <a:lnTo>
                      <a:pt x="22" y="55"/>
                    </a:lnTo>
                    <a:lnTo>
                      <a:pt x="23" y="55"/>
                    </a:lnTo>
                    <a:lnTo>
                      <a:pt x="24" y="56"/>
                    </a:lnTo>
                    <a:lnTo>
                      <a:pt x="24" y="57"/>
                    </a:lnTo>
                    <a:lnTo>
                      <a:pt x="24" y="58"/>
                    </a:lnTo>
                    <a:lnTo>
                      <a:pt x="23" y="59"/>
                    </a:lnTo>
                    <a:lnTo>
                      <a:pt x="22" y="59"/>
                    </a:lnTo>
                    <a:lnTo>
                      <a:pt x="23" y="60"/>
                    </a:lnTo>
                    <a:lnTo>
                      <a:pt x="22" y="60"/>
                    </a:lnTo>
                    <a:lnTo>
                      <a:pt x="23" y="60"/>
                    </a:lnTo>
                    <a:lnTo>
                      <a:pt x="23" y="61"/>
                    </a:lnTo>
                    <a:lnTo>
                      <a:pt x="23" y="62"/>
                    </a:lnTo>
                    <a:lnTo>
                      <a:pt x="24" y="63"/>
                    </a:lnTo>
                    <a:lnTo>
                      <a:pt x="25" y="63"/>
                    </a:lnTo>
                    <a:lnTo>
                      <a:pt x="25" y="64"/>
                    </a:lnTo>
                    <a:lnTo>
                      <a:pt x="26" y="64"/>
                    </a:lnTo>
                    <a:lnTo>
                      <a:pt x="26" y="65"/>
                    </a:lnTo>
                    <a:lnTo>
                      <a:pt x="27" y="66"/>
                    </a:lnTo>
                    <a:lnTo>
                      <a:pt x="27" y="67"/>
                    </a:lnTo>
                    <a:lnTo>
                      <a:pt x="28" y="67"/>
                    </a:lnTo>
                    <a:lnTo>
                      <a:pt x="28" y="68"/>
                    </a:lnTo>
                    <a:lnTo>
                      <a:pt x="29" y="68"/>
                    </a:lnTo>
                    <a:lnTo>
                      <a:pt x="29" y="69"/>
                    </a:lnTo>
                    <a:lnTo>
                      <a:pt x="30" y="69"/>
                    </a:lnTo>
                    <a:lnTo>
                      <a:pt x="30" y="70"/>
                    </a:lnTo>
                    <a:lnTo>
                      <a:pt x="31" y="71"/>
                    </a:lnTo>
                    <a:lnTo>
                      <a:pt x="32" y="71"/>
                    </a:lnTo>
                    <a:lnTo>
                      <a:pt x="33" y="72"/>
                    </a:lnTo>
                    <a:lnTo>
                      <a:pt x="32" y="73"/>
                    </a:lnTo>
                    <a:lnTo>
                      <a:pt x="33" y="73"/>
                    </a:lnTo>
                    <a:lnTo>
                      <a:pt x="33" y="74"/>
                    </a:lnTo>
                    <a:lnTo>
                      <a:pt x="34" y="74"/>
                    </a:lnTo>
                    <a:lnTo>
                      <a:pt x="35" y="74"/>
                    </a:lnTo>
                    <a:lnTo>
                      <a:pt x="35" y="75"/>
                    </a:lnTo>
                    <a:lnTo>
                      <a:pt x="35" y="76"/>
                    </a:lnTo>
                    <a:lnTo>
                      <a:pt x="34" y="76"/>
                    </a:lnTo>
                    <a:lnTo>
                      <a:pt x="35" y="77"/>
                    </a:lnTo>
                    <a:lnTo>
                      <a:pt x="35" y="78"/>
                    </a:lnTo>
                    <a:lnTo>
                      <a:pt x="35" y="79"/>
                    </a:lnTo>
                    <a:lnTo>
                      <a:pt x="34" y="80"/>
                    </a:lnTo>
                    <a:lnTo>
                      <a:pt x="35" y="80"/>
                    </a:lnTo>
                    <a:lnTo>
                      <a:pt x="36" y="81"/>
                    </a:lnTo>
                    <a:lnTo>
                      <a:pt x="37" y="81"/>
                    </a:lnTo>
                    <a:lnTo>
                      <a:pt x="38" y="81"/>
                    </a:lnTo>
                    <a:lnTo>
                      <a:pt x="39" y="81"/>
                    </a:lnTo>
                    <a:lnTo>
                      <a:pt x="40" y="81"/>
                    </a:lnTo>
                    <a:lnTo>
                      <a:pt x="41" y="81"/>
                    </a:lnTo>
                    <a:lnTo>
                      <a:pt x="41" y="82"/>
                    </a:lnTo>
                    <a:lnTo>
                      <a:pt x="42" y="82"/>
                    </a:lnTo>
                    <a:lnTo>
                      <a:pt x="43" y="82"/>
                    </a:lnTo>
                    <a:lnTo>
                      <a:pt x="44" y="82"/>
                    </a:lnTo>
                    <a:lnTo>
                      <a:pt x="45" y="82"/>
                    </a:lnTo>
                    <a:lnTo>
                      <a:pt x="46" y="83"/>
                    </a:lnTo>
                    <a:lnTo>
                      <a:pt x="47" y="83"/>
                    </a:lnTo>
                    <a:lnTo>
                      <a:pt x="47" y="84"/>
                    </a:lnTo>
                    <a:lnTo>
                      <a:pt x="48" y="84"/>
                    </a:lnTo>
                    <a:lnTo>
                      <a:pt x="48" y="85"/>
                    </a:lnTo>
                    <a:lnTo>
                      <a:pt x="49" y="85"/>
                    </a:lnTo>
                    <a:lnTo>
                      <a:pt x="50" y="85"/>
                    </a:lnTo>
                    <a:lnTo>
                      <a:pt x="50" y="86"/>
                    </a:lnTo>
                    <a:lnTo>
                      <a:pt x="51" y="86"/>
                    </a:lnTo>
                    <a:lnTo>
                      <a:pt x="52" y="86"/>
                    </a:lnTo>
                    <a:lnTo>
                      <a:pt x="53" y="86"/>
                    </a:lnTo>
                    <a:lnTo>
                      <a:pt x="54" y="86"/>
                    </a:lnTo>
                    <a:lnTo>
                      <a:pt x="55" y="86"/>
                    </a:lnTo>
                    <a:lnTo>
                      <a:pt x="55" y="87"/>
                    </a:lnTo>
                    <a:lnTo>
                      <a:pt x="55" y="88"/>
                    </a:lnTo>
                    <a:lnTo>
                      <a:pt x="55" y="89"/>
                    </a:lnTo>
                    <a:lnTo>
                      <a:pt x="56" y="89"/>
                    </a:lnTo>
                    <a:lnTo>
                      <a:pt x="57" y="89"/>
                    </a:lnTo>
                    <a:lnTo>
                      <a:pt x="57" y="88"/>
                    </a:lnTo>
                    <a:lnTo>
                      <a:pt x="57" y="89"/>
                    </a:lnTo>
                    <a:lnTo>
                      <a:pt x="58" y="89"/>
                    </a:lnTo>
                    <a:lnTo>
                      <a:pt x="59" y="89"/>
                    </a:lnTo>
                    <a:lnTo>
                      <a:pt x="59" y="90"/>
                    </a:lnTo>
                    <a:lnTo>
                      <a:pt x="60" y="90"/>
                    </a:lnTo>
                    <a:lnTo>
                      <a:pt x="61" y="91"/>
                    </a:lnTo>
                    <a:lnTo>
                      <a:pt x="62" y="92"/>
                    </a:lnTo>
                    <a:lnTo>
                      <a:pt x="63" y="92"/>
                    </a:lnTo>
                    <a:lnTo>
                      <a:pt x="63" y="93"/>
                    </a:lnTo>
                    <a:lnTo>
                      <a:pt x="64" y="93"/>
                    </a:lnTo>
                    <a:lnTo>
                      <a:pt x="64" y="94"/>
                    </a:lnTo>
                    <a:lnTo>
                      <a:pt x="65" y="95"/>
                    </a:lnTo>
                    <a:lnTo>
                      <a:pt x="65" y="96"/>
                    </a:lnTo>
                    <a:lnTo>
                      <a:pt x="66" y="96"/>
                    </a:lnTo>
                    <a:lnTo>
                      <a:pt x="66" y="97"/>
                    </a:lnTo>
                    <a:lnTo>
                      <a:pt x="66" y="98"/>
                    </a:lnTo>
                    <a:lnTo>
                      <a:pt x="66" y="99"/>
                    </a:lnTo>
                    <a:lnTo>
                      <a:pt x="66" y="100"/>
                    </a:lnTo>
                    <a:lnTo>
                      <a:pt x="66" y="99"/>
                    </a:lnTo>
                    <a:lnTo>
                      <a:pt x="67" y="99"/>
                    </a:lnTo>
                    <a:lnTo>
                      <a:pt x="67" y="100"/>
                    </a:lnTo>
                    <a:lnTo>
                      <a:pt x="67" y="101"/>
                    </a:lnTo>
                    <a:lnTo>
                      <a:pt x="67" y="100"/>
                    </a:lnTo>
                    <a:lnTo>
                      <a:pt x="66" y="100"/>
                    </a:lnTo>
                    <a:lnTo>
                      <a:pt x="67" y="100"/>
                    </a:lnTo>
                    <a:lnTo>
                      <a:pt x="67" y="101"/>
                    </a:lnTo>
                    <a:lnTo>
                      <a:pt x="76" y="101"/>
                    </a:lnTo>
                    <a:lnTo>
                      <a:pt x="89" y="99"/>
                    </a:lnTo>
                    <a:lnTo>
                      <a:pt x="90" y="99"/>
                    </a:lnTo>
                    <a:lnTo>
                      <a:pt x="91" y="99"/>
                    </a:lnTo>
                    <a:lnTo>
                      <a:pt x="91" y="98"/>
                    </a:lnTo>
                    <a:lnTo>
                      <a:pt x="91" y="97"/>
                    </a:lnTo>
                    <a:lnTo>
                      <a:pt x="91" y="96"/>
                    </a:lnTo>
                    <a:lnTo>
                      <a:pt x="90" y="96"/>
                    </a:lnTo>
                    <a:lnTo>
                      <a:pt x="89" y="96"/>
                    </a:lnTo>
                    <a:lnTo>
                      <a:pt x="89" y="95"/>
                    </a:lnTo>
                    <a:lnTo>
                      <a:pt x="89" y="94"/>
                    </a:lnTo>
                    <a:lnTo>
                      <a:pt x="89" y="93"/>
                    </a:lnTo>
                    <a:lnTo>
                      <a:pt x="89" y="92"/>
                    </a:lnTo>
                    <a:lnTo>
                      <a:pt x="90" y="92"/>
                    </a:lnTo>
                    <a:lnTo>
                      <a:pt x="90" y="91"/>
                    </a:lnTo>
                    <a:lnTo>
                      <a:pt x="91" y="91"/>
                    </a:lnTo>
                    <a:lnTo>
                      <a:pt x="91" y="90"/>
                    </a:lnTo>
                    <a:lnTo>
                      <a:pt x="91" y="89"/>
                    </a:lnTo>
                    <a:lnTo>
                      <a:pt x="91" y="87"/>
                    </a:lnTo>
                    <a:lnTo>
                      <a:pt x="92" y="86"/>
                    </a:lnTo>
                    <a:lnTo>
                      <a:pt x="91" y="86"/>
                    </a:lnTo>
                    <a:lnTo>
                      <a:pt x="92" y="86"/>
                    </a:lnTo>
                    <a:lnTo>
                      <a:pt x="92" y="85"/>
                    </a:lnTo>
                    <a:lnTo>
                      <a:pt x="93" y="85"/>
                    </a:lnTo>
                    <a:lnTo>
                      <a:pt x="94" y="84"/>
                    </a:lnTo>
                    <a:lnTo>
                      <a:pt x="95" y="84"/>
                    </a:lnTo>
                    <a:lnTo>
                      <a:pt x="94" y="83"/>
                    </a:lnTo>
                    <a:lnTo>
                      <a:pt x="93" y="82"/>
                    </a:lnTo>
                    <a:lnTo>
                      <a:pt x="92" y="81"/>
                    </a:lnTo>
                    <a:lnTo>
                      <a:pt x="92" y="80"/>
                    </a:lnTo>
                    <a:lnTo>
                      <a:pt x="92" y="79"/>
                    </a:lnTo>
                    <a:lnTo>
                      <a:pt x="90" y="78"/>
                    </a:lnTo>
                    <a:lnTo>
                      <a:pt x="91" y="78"/>
                    </a:lnTo>
                    <a:lnTo>
                      <a:pt x="91" y="77"/>
                    </a:lnTo>
                    <a:lnTo>
                      <a:pt x="90" y="77"/>
                    </a:lnTo>
                    <a:lnTo>
                      <a:pt x="90" y="76"/>
                    </a:lnTo>
                    <a:lnTo>
                      <a:pt x="80" y="67"/>
                    </a:lnTo>
                    <a:lnTo>
                      <a:pt x="78" y="65"/>
                    </a:lnTo>
                    <a:lnTo>
                      <a:pt x="66" y="55"/>
                    </a:lnTo>
                    <a:lnTo>
                      <a:pt x="60" y="50"/>
                    </a:lnTo>
                    <a:lnTo>
                      <a:pt x="55" y="45"/>
                    </a:lnTo>
                    <a:lnTo>
                      <a:pt x="48" y="40"/>
                    </a:lnTo>
                    <a:lnTo>
                      <a:pt x="46" y="38"/>
                    </a:lnTo>
                    <a:lnTo>
                      <a:pt x="44" y="37"/>
                    </a:lnTo>
                    <a:lnTo>
                      <a:pt x="41" y="34"/>
                    </a:lnTo>
                    <a:lnTo>
                      <a:pt x="40" y="33"/>
                    </a:lnTo>
                    <a:lnTo>
                      <a:pt x="40" y="3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7" name="Colorado"/>
              <p:cNvSpPr>
                <a:spLocks noChangeAspect="1"/>
              </p:cNvSpPr>
              <p:nvPr/>
            </p:nvSpPr>
            <p:spPr bwMode="auto">
              <a:xfrm>
                <a:off x="853" y="1050"/>
                <a:ext cx="65" cy="44"/>
              </a:xfrm>
              <a:custGeom>
                <a:avLst/>
                <a:gdLst>
                  <a:gd name="T0" fmla="*/ 37 w 65"/>
                  <a:gd name="T1" fmla="*/ 44 h 44"/>
                  <a:gd name="T2" fmla="*/ 44 w 65"/>
                  <a:gd name="T3" fmla="*/ 44 h 44"/>
                  <a:gd name="T4" fmla="*/ 47 w 65"/>
                  <a:gd name="T5" fmla="*/ 44 h 44"/>
                  <a:gd name="T6" fmla="*/ 51 w 65"/>
                  <a:gd name="T7" fmla="*/ 44 h 44"/>
                  <a:gd name="T8" fmla="*/ 55 w 65"/>
                  <a:gd name="T9" fmla="*/ 44 h 44"/>
                  <a:gd name="T10" fmla="*/ 57 w 65"/>
                  <a:gd name="T11" fmla="*/ 44 h 44"/>
                  <a:gd name="T12" fmla="*/ 59 w 65"/>
                  <a:gd name="T13" fmla="*/ 44 h 44"/>
                  <a:gd name="T14" fmla="*/ 63 w 65"/>
                  <a:gd name="T15" fmla="*/ 44 h 44"/>
                  <a:gd name="T16" fmla="*/ 65 w 65"/>
                  <a:gd name="T17" fmla="*/ 40 h 44"/>
                  <a:gd name="T18" fmla="*/ 65 w 65"/>
                  <a:gd name="T19" fmla="*/ 36 h 44"/>
                  <a:gd name="T20" fmla="*/ 65 w 65"/>
                  <a:gd name="T21" fmla="*/ 26 h 44"/>
                  <a:gd name="T22" fmla="*/ 65 w 65"/>
                  <a:gd name="T23" fmla="*/ 21 h 44"/>
                  <a:gd name="T24" fmla="*/ 65 w 65"/>
                  <a:gd name="T25" fmla="*/ 11 h 44"/>
                  <a:gd name="T26" fmla="*/ 65 w 65"/>
                  <a:gd name="T27" fmla="*/ 7 h 44"/>
                  <a:gd name="T28" fmla="*/ 65 w 65"/>
                  <a:gd name="T29" fmla="*/ 3 h 44"/>
                  <a:gd name="T30" fmla="*/ 60 w 65"/>
                  <a:gd name="T31" fmla="*/ 0 h 44"/>
                  <a:gd name="T32" fmla="*/ 51 w 65"/>
                  <a:gd name="T33" fmla="*/ 0 h 44"/>
                  <a:gd name="T34" fmla="*/ 39 w 65"/>
                  <a:gd name="T35" fmla="*/ 0 h 44"/>
                  <a:gd name="T36" fmla="*/ 27 w 65"/>
                  <a:gd name="T37" fmla="*/ 0 h 44"/>
                  <a:gd name="T38" fmla="*/ 21 w 65"/>
                  <a:gd name="T39" fmla="*/ 0 h 44"/>
                  <a:gd name="T40" fmla="*/ 11 w 65"/>
                  <a:gd name="T41" fmla="*/ 0 h 44"/>
                  <a:gd name="T42" fmla="*/ 1 w 65"/>
                  <a:gd name="T43" fmla="*/ 0 h 44"/>
                  <a:gd name="T44" fmla="*/ 1 w 65"/>
                  <a:gd name="T45" fmla="*/ 9 h 44"/>
                  <a:gd name="T46" fmla="*/ 0 w 65"/>
                  <a:gd name="T47" fmla="*/ 17 h 44"/>
                  <a:gd name="T48" fmla="*/ 1 w 65"/>
                  <a:gd name="T49" fmla="*/ 28 h 44"/>
                  <a:gd name="T50" fmla="*/ 1 w 65"/>
                  <a:gd name="T51" fmla="*/ 34 h 44"/>
                  <a:gd name="T52" fmla="*/ 1 w 65"/>
                  <a:gd name="T53" fmla="*/ 44 h 44"/>
                  <a:gd name="T54" fmla="*/ 4 w 65"/>
                  <a:gd name="T55" fmla="*/ 44 h 44"/>
                  <a:gd name="T56" fmla="*/ 7 w 65"/>
                  <a:gd name="T57" fmla="*/ 44 h 44"/>
                  <a:gd name="T58" fmla="*/ 11 w 65"/>
                  <a:gd name="T59" fmla="*/ 44 h 44"/>
                  <a:gd name="T60" fmla="*/ 15 w 65"/>
                  <a:gd name="T61" fmla="*/ 44 h 44"/>
                  <a:gd name="T62" fmla="*/ 17 w 65"/>
                  <a:gd name="T63" fmla="*/ 44 h 44"/>
                  <a:gd name="T64" fmla="*/ 23 w 65"/>
                  <a:gd name="T65" fmla="*/ 44 h 44"/>
                  <a:gd name="T66" fmla="*/ 29 w 65"/>
                  <a:gd name="T67" fmla="*/ 44 h 44"/>
                  <a:gd name="T68" fmla="*/ 33 w 65"/>
                  <a:gd name="T69" fmla="*/ 44 h 44"/>
                  <a:gd name="T70" fmla="*/ 36 w 65"/>
                  <a:gd name="T71" fmla="*/ 44 h 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
                  <a:gd name="T109" fmla="*/ 0 h 44"/>
                  <a:gd name="T110" fmla="*/ 65 w 65"/>
                  <a:gd name="T111" fmla="*/ 44 h 4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 h="44">
                    <a:moveTo>
                      <a:pt x="36" y="44"/>
                    </a:moveTo>
                    <a:lnTo>
                      <a:pt x="37" y="44"/>
                    </a:lnTo>
                    <a:lnTo>
                      <a:pt x="40" y="44"/>
                    </a:lnTo>
                    <a:lnTo>
                      <a:pt x="44" y="44"/>
                    </a:lnTo>
                    <a:lnTo>
                      <a:pt x="46" y="44"/>
                    </a:lnTo>
                    <a:lnTo>
                      <a:pt x="47" y="44"/>
                    </a:lnTo>
                    <a:lnTo>
                      <a:pt x="48" y="44"/>
                    </a:lnTo>
                    <a:lnTo>
                      <a:pt x="51" y="44"/>
                    </a:lnTo>
                    <a:lnTo>
                      <a:pt x="53" y="44"/>
                    </a:lnTo>
                    <a:lnTo>
                      <a:pt x="55" y="44"/>
                    </a:lnTo>
                    <a:lnTo>
                      <a:pt x="56" y="44"/>
                    </a:lnTo>
                    <a:lnTo>
                      <a:pt x="57" y="44"/>
                    </a:lnTo>
                    <a:lnTo>
                      <a:pt x="58" y="44"/>
                    </a:lnTo>
                    <a:lnTo>
                      <a:pt x="59" y="44"/>
                    </a:lnTo>
                    <a:lnTo>
                      <a:pt x="61" y="44"/>
                    </a:lnTo>
                    <a:lnTo>
                      <a:pt x="63" y="44"/>
                    </a:lnTo>
                    <a:lnTo>
                      <a:pt x="65" y="44"/>
                    </a:lnTo>
                    <a:lnTo>
                      <a:pt x="65" y="40"/>
                    </a:lnTo>
                    <a:lnTo>
                      <a:pt x="65" y="37"/>
                    </a:lnTo>
                    <a:lnTo>
                      <a:pt x="65" y="36"/>
                    </a:lnTo>
                    <a:lnTo>
                      <a:pt x="65" y="30"/>
                    </a:lnTo>
                    <a:lnTo>
                      <a:pt x="65" y="26"/>
                    </a:lnTo>
                    <a:lnTo>
                      <a:pt x="65" y="22"/>
                    </a:lnTo>
                    <a:lnTo>
                      <a:pt x="65" y="21"/>
                    </a:lnTo>
                    <a:lnTo>
                      <a:pt x="65" y="16"/>
                    </a:lnTo>
                    <a:lnTo>
                      <a:pt x="65" y="11"/>
                    </a:lnTo>
                    <a:lnTo>
                      <a:pt x="65" y="8"/>
                    </a:lnTo>
                    <a:lnTo>
                      <a:pt x="65" y="7"/>
                    </a:lnTo>
                    <a:lnTo>
                      <a:pt x="65" y="4"/>
                    </a:lnTo>
                    <a:lnTo>
                      <a:pt x="65" y="3"/>
                    </a:lnTo>
                    <a:lnTo>
                      <a:pt x="65" y="0"/>
                    </a:lnTo>
                    <a:lnTo>
                      <a:pt x="60" y="0"/>
                    </a:lnTo>
                    <a:lnTo>
                      <a:pt x="53" y="0"/>
                    </a:lnTo>
                    <a:lnTo>
                      <a:pt x="51" y="0"/>
                    </a:lnTo>
                    <a:lnTo>
                      <a:pt x="47" y="0"/>
                    </a:lnTo>
                    <a:lnTo>
                      <a:pt x="39" y="0"/>
                    </a:lnTo>
                    <a:lnTo>
                      <a:pt x="35" y="0"/>
                    </a:lnTo>
                    <a:lnTo>
                      <a:pt x="27" y="0"/>
                    </a:lnTo>
                    <a:lnTo>
                      <a:pt x="26" y="0"/>
                    </a:lnTo>
                    <a:lnTo>
                      <a:pt x="21" y="0"/>
                    </a:lnTo>
                    <a:lnTo>
                      <a:pt x="17" y="0"/>
                    </a:lnTo>
                    <a:lnTo>
                      <a:pt x="11" y="0"/>
                    </a:lnTo>
                    <a:lnTo>
                      <a:pt x="1" y="1"/>
                    </a:lnTo>
                    <a:lnTo>
                      <a:pt x="1" y="0"/>
                    </a:lnTo>
                    <a:lnTo>
                      <a:pt x="1" y="4"/>
                    </a:lnTo>
                    <a:lnTo>
                      <a:pt x="1" y="9"/>
                    </a:lnTo>
                    <a:lnTo>
                      <a:pt x="1" y="15"/>
                    </a:lnTo>
                    <a:lnTo>
                      <a:pt x="0" y="17"/>
                    </a:lnTo>
                    <a:lnTo>
                      <a:pt x="1" y="18"/>
                    </a:lnTo>
                    <a:lnTo>
                      <a:pt x="1" y="28"/>
                    </a:lnTo>
                    <a:lnTo>
                      <a:pt x="1" y="31"/>
                    </a:lnTo>
                    <a:lnTo>
                      <a:pt x="1" y="34"/>
                    </a:lnTo>
                    <a:lnTo>
                      <a:pt x="1" y="37"/>
                    </a:lnTo>
                    <a:lnTo>
                      <a:pt x="1" y="44"/>
                    </a:lnTo>
                    <a:lnTo>
                      <a:pt x="2" y="44"/>
                    </a:lnTo>
                    <a:lnTo>
                      <a:pt x="4" y="44"/>
                    </a:lnTo>
                    <a:lnTo>
                      <a:pt x="6" y="44"/>
                    </a:lnTo>
                    <a:lnTo>
                      <a:pt x="7" y="44"/>
                    </a:lnTo>
                    <a:lnTo>
                      <a:pt x="8" y="44"/>
                    </a:lnTo>
                    <a:lnTo>
                      <a:pt x="11" y="44"/>
                    </a:lnTo>
                    <a:lnTo>
                      <a:pt x="14" y="44"/>
                    </a:lnTo>
                    <a:lnTo>
                      <a:pt x="15" y="44"/>
                    </a:lnTo>
                    <a:lnTo>
                      <a:pt x="16" y="44"/>
                    </a:lnTo>
                    <a:lnTo>
                      <a:pt x="17" y="44"/>
                    </a:lnTo>
                    <a:lnTo>
                      <a:pt x="20" y="44"/>
                    </a:lnTo>
                    <a:lnTo>
                      <a:pt x="23" y="44"/>
                    </a:lnTo>
                    <a:lnTo>
                      <a:pt x="24" y="44"/>
                    </a:lnTo>
                    <a:lnTo>
                      <a:pt x="29" y="44"/>
                    </a:lnTo>
                    <a:lnTo>
                      <a:pt x="31" y="44"/>
                    </a:lnTo>
                    <a:lnTo>
                      <a:pt x="33" y="44"/>
                    </a:lnTo>
                    <a:lnTo>
                      <a:pt x="35" y="44"/>
                    </a:lnTo>
                    <a:lnTo>
                      <a:pt x="36" y="4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8" name="Connecticut"/>
              <p:cNvSpPr>
                <a:spLocks noChangeAspect="1"/>
              </p:cNvSpPr>
              <p:nvPr/>
            </p:nvSpPr>
            <p:spPr bwMode="auto">
              <a:xfrm>
                <a:off x="1181" y="1039"/>
                <a:ext cx="18" cy="11"/>
              </a:xfrm>
              <a:custGeom>
                <a:avLst/>
                <a:gdLst>
                  <a:gd name="T0" fmla="*/ 12 w 18"/>
                  <a:gd name="T1" fmla="*/ 8 h 11"/>
                  <a:gd name="T2" fmla="*/ 13 w 18"/>
                  <a:gd name="T3" fmla="*/ 8 h 11"/>
                  <a:gd name="T4" fmla="*/ 14 w 18"/>
                  <a:gd name="T5" fmla="*/ 8 h 11"/>
                  <a:gd name="T6" fmla="*/ 15 w 18"/>
                  <a:gd name="T7" fmla="*/ 8 h 11"/>
                  <a:gd name="T8" fmla="*/ 16 w 18"/>
                  <a:gd name="T9" fmla="*/ 8 h 11"/>
                  <a:gd name="T10" fmla="*/ 17 w 18"/>
                  <a:gd name="T11" fmla="*/ 8 h 11"/>
                  <a:gd name="T12" fmla="*/ 17 w 18"/>
                  <a:gd name="T13" fmla="*/ 7 h 11"/>
                  <a:gd name="T14" fmla="*/ 18 w 18"/>
                  <a:gd name="T15" fmla="*/ 7 h 11"/>
                  <a:gd name="T16" fmla="*/ 18 w 18"/>
                  <a:gd name="T17" fmla="*/ 6 h 11"/>
                  <a:gd name="T18" fmla="*/ 18 w 18"/>
                  <a:gd name="T19" fmla="*/ 5 h 11"/>
                  <a:gd name="T20" fmla="*/ 18 w 18"/>
                  <a:gd name="T21" fmla="*/ 4 h 11"/>
                  <a:gd name="T22" fmla="*/ 18 w 18"/>
                  <a:gd name="T23" fmla="*/ 3 h 11"/>
                  <a:gd name="T24" fmla="*/ 18 w 18"/>
                  <a:gd name="T25" fmla="*/ 0 h 11"/>
                  <a:gd name="T26" fmla="*/ 17 w 18"/>
                  <a:gd name="T27" fmla="*/ 0 h 11"/>
                  <a:gd name="T28" fmla="*/ 15 w 18"/>
                  <a:gd name="T29" fmla="*/ 0 h 11"/>
                  <a:gd name="T30" fmla="*/ 14 w 18"/>
                  <a:gd name="T31" fmla="*/ 0 h 11"/>
                  <a:gd name="T32" fmla="*/ 11 w 18"/>
                  <a:gd name="T33" fmla="*/ 0 h 11"/>
                  <a:gd name="T34" fmla="*/ 9 w 18"/>
                  <a:gd name="T35" fmla="*/ 0 h 11"/>
                  <a:gd name="T36" fmla="*/ 8 w 18"/>
                  <a:gd name="T37" fmla="*/ 0 h 11"/>
                  <a:gd name="T38" fmla="*/ 6 w 18"/>
                  <a:gd name="T39" fmla="*/ 0 h 11"/>
                  <a:gd name="T40" fmla="*/ 2 w 18"/>
                  <a:gd name="T41" fmla="*/ 0 h 11"/>
                  <a:gd name="T42" fmla="*/ 1 w 18"/>
                  <a:gd name="T43" fmla="*/ 4 h 11"/>
                  <a:gd name="T44" fmla="*/ 1 w 18"/>
                  <a:gd name="T45" fmla="*/ 6 h 11"/>
                  <a:gd name="T46" fmla="*/ 1 w 18"/>
                  <a:gd name="T47" fmla="*/ 7 h 11"/>
                  <a:gd name="T48" fmla="*/ 1 w 18"/>
                  <a:gd name="T49" fmla="*/ 8 h 11"/>
                  <a:gd name="T50" fmla="*/ 2 w 18"/>
                  <a:gd name="T51" fmla="*/ 9 h 11"/>
                  <a:gd name="T52" fmla="*/ 1 w 18"/>
                  <a:gd name="T53" fmla="*/ 9 h 11"/>
                  <a:gd name="T54" fmla="*/ 0 w 18"/>
                  <a:gd name="T55" fmla="*/ 10 h 11"/>
                  <a:gd name="T56" fmla="*/ 0 w 18"/>
                  <a:gd name="T57" fmla="*/ 11 h 11"/>
                  <a:gd name="T58" fmla="*/ 1 w 18"/>
                  <a:gd name="T59" fmla="*/ 11 h 11"/>
                  <a:gd name="T60" fmla="*/ 2 w 18"/>
                  <a:gd name="T61" fmla="*/ 11 h 11"/>
                  <a:gd name="T62" fmla="*/ 2 w 18"/>
                  <a:gd name="T63" fmla="*/ 10 h 11"/>
                  <a:gd name="T64" fmla="*/ 3 w 18"/>
                  <a:gd name="T65" fmla="*/ 10 h 11"/>
                  <a:gd name="T66" fmla="*/ 4 w 18"/>
                  <a:gd name="T67" fmla="*/ 10 h 11"/>
                  <a:gd name="T68" fmla="*/ 5 w 18"/>
                  <a:gd name="T69" fmla="*/ 10 h 11"/>
                  <a:gd name="T70" fmla="*/ 6 w 18"/>
                  <a:gd name="T71" fmla="*/ 9 h 11"/>
                  <a:gd name="T72" fmla="*/ 7 w 18"/>
                  <a:gd name="T73" fmla="*/ 9 h 11"/>
                  <a:gd name="T74" fmla="*/ 7 w 18"/>
                  <a:gd name="T75" fmla="*/ 8 h 11"/>
                  <a:gd name="T76" fmla="*/ 7 w 18"/>
                  <a:gd name="T77" fmla="*/ 9 h 11"/>
                  <a:gd name="T78" fmla="*/ 8 w 18"/>
                  <a:gd name="T79" fmla="*/ 9 h 11"/>
                  <a:gd name="T80" fmla="*/ 9 w 18"/>
                  <a:gd name="T81" fmla="*/ 9 h 11"/>
                  <a:gd name="T82" fmla="*/ 9 w 18"/>
                  <a:gd name="T83" fmla="*/ 8 h 11"/>
                  <a:gd name="T84" fmla="*/ 10 w 18"/>
                  <a:gd name="T85" fmla="*/ 8 h 11"/>
                  <a:gd name="T86" fmla="*/ 10 w 18"/>
                  <a:gd name="T87" fmla="*/ 9 h 11"/>
                  <a:gd name="T88" fmla="*/ 11 w 18"/>
                  <a:gd name="T89" fmla="*/ 9 h 11"/>
                  <a:gd name="T90" fmla="*/ 11 w 18"/>
                  <a:gd name="T91" fmla="*/ 8 h 11"/>
                  <a:gd name="T92" fmla="*/ 12 w 18"/>
                  <a:gd name="T93" fmla="*/ 8 h 11"/>
                  <a:gd name="T94" fmla="*/ 12 w 18"/>
                  <a:gd name="T95" fmla="*/ 8 h 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
                  <a:gd name="T145" fmla="*/ 0 h 11"/>
                  <a:gd name="T146" fmla="*/ 18 w 18"/>
                  <a:gd name="T147" fmla="*/ 11 h 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 h="11">
                    <a:moveTo>
                      <a:pt x="12" y="8"/>
                    </a:moveTo>
                    <a:lnTo>
                      <a:pt x="13" y="8"/>
                    </a:lnTo>
                    <a:lnTo>
                      <a:pt x="14" y="8"/>
                    </a:lnTo>
                    <a:lnTo>
                      <a:pt x="15" y="8"/>
                    </a:lnTo>
                    <a:lnTo>
                      <a:pt x="16" y="8"/>
                    </a:lnTo>
                    <a:lnTo>
                      <a:pt x="17" y="8"/>
                    </a:lnTo>
                    <a:lnTo>
                      <a:pt x="17" y="7"/>
                    </a:lnTo>
                    <a:lnTo>
                      <a:pt x="18" y="7"/>
                    </a:lnTo>
                    <a:lnTo>
                      <a:pt x="18" y="6"/>
                    </a:lnTo>
                    <a:lnTo>
                      <a:pt x="18" y="5"/>
                    </a:lnTo>
                    <a:lnTo>
                      <a:pt x="18" y="4"/>
                    </a:lnTo>
                    <a:lnTo>
                      <a:pt x="18" y="3"/>
                    </a:lnTo>
                    <a:lnTo>
                      <a:pt x="18" y="0"/>
                    </a:lnTo>
                    <a:lnTo>
                      <a:pt x="17" y="0"/>
                    </a:lnTo>
                    <a:lnTo>
                      <a:pt x="15" y="0"/>
                    </a:lnTo>
                    <a:lnTo>
                      <a:pt x="14" y="0"/>
                    </a:lnTo>
                    <a:lnTo>
                      <a:pt x="11" y="0"/>
                    </a:lnTo>
                    <a:lnTo>
                      <a:pt x="9" y="0"/>
                    </a:lnTo>
                    <a:lnTo>
                      <a:pt x="8" y="0"/>
                    </a:lnTo>
                    <a:lnTo>
                      <a:pt x="6" y="0"/>
                    </a:lnTo>
                    <a:lnTo>
                      <a:pt x="2" y="0"/>
                    </a:lnTo>
                    <a:lnTo>
                      <a:pt x="1" y="4"/>
                    </a:lnTo>
                    <a:lnTo>
                      <a:pt x="1" y="6"/>
                    </a:lnTo>
                    <a:lnTo>
                      <a:pt x="1" y="7"/>
                    </a:lnTo>
                    <a:lnTo>
                      <a:pt x="1" y="8"/>
                    </a:lnTo>
                    <a:lnTo>
                      <a:pt x="2" y="9"/>
                    </a:lnTo>
                    <a:lnTo>
                      <a:pt x="1" y="9"/>
                    </a:lnTo>
                    <a:lnTo>
                      <a:pt x="0" y="10"/>
                    </a:lnTo>
                    <a:lnTo>
                      <a:pt x="0" y="11"/>
                    </a:lnTo>
                    <a:lnTo>
                      <a:pt x="1" y="11"/>
                    </a:lnTo>
                    <a:lnTo>
                      <a:pt x="2" y="11"/>
                    </a:lnTo>
                    <a:lnTo>
                      <a:pt x="2" y="10"/>
                    </a:lnTo>
                    <a:lnTo>
                      <a:pt x="3" y="10"/>
                    </a:lnTo>
                    <a:lnTo>
                      <a:pt x="4" y="10"/>
                    </a:lnTo>
                    <a:lnTo>
                      <a:pt x="5" y="10"/>
                    </a:lnTo>
                    <a:lnTo>
                      <a:pt x="6" y="9"/>
                    </a:lnTo>
                    <a:lnTo>
                      <a:pt x="7" y="9"/>
                    </a:lnTo>
                    <a:lnTo>
                      <a:pt x="7" y="8"/>
                    </a:lnTo>
                    <a:lnTo>
                      <a:pt x="7" y="9"/>
                    </a:lnTo>
                    <a:lnTo>
                      <a:pt x="8" y="9"/>
                    </a:lnTo>
                    <a:lnTo>
                      <a:pt x="9" y="9"/>
                    </a:lnTo>
                    <a:lnTo>
                      <a:pt x="9" y="8"/>
                    </a:lnTo>
                    <a:lnTo>
                      <a:pt x="10" y="8"/>
                    </a:lnTo>
                    <a:lnTo>
                      <a:pt x="10" y="9"/>
                    </a:lnTo>
                    <a:lnTo>
                      <a:pt x="11" y="9"/>
                    </a:lnTo>
                    <a:lnTo>
                      <a:pt x="11" y="8"/>
                    </a:lnTo>
                    <a:lnTo>
                      <a:pt x="12" y="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59" name="Delaware"/>
              <p:cNvSpPr>
                <a:spLocks noChangeAspect="1"/>
              </p:cNvSpPr>
              <p:nvPr/>
            </p:nvSpPr>
            <p:spPr bwMode="auto">
              <a:xfrm>
                <a:off x="1161" y="1063"/>
                <a:ext cx="7" cy="15"/>
              </a:xfrm>
              <a:custGeom>
                <a:avLst/>
                <a:gdLst>
                  <a:gd name="T0" fmla="*/ 3 w 7"/>
                  <a:gd name="T1" fmla="*/ 5 h 15"/>
                  <a:gd name="T2" fmla="*/ 2 w 7"/>
                  <a:gd name="T3" fmla="*/ 5 h 15"/>
                  <a:gd name="T4" fmla="*/ 2 w 7"/>
                  <a:gd name="T5" fmla="*/ 4 h 15"/>
                  <a:gd name="T6" fmla="*/ 3 w 7"/>
                  <a:gd name="T7" fmla="*/ 4 h 15"/>
                  <a:gd name="T8" fmla="*/ 3 w 7"/>
                  <a:gd name="T9" fmla="*/ 3 h 15"/>
                  <a:gd name="T10" fmla="*/ 2 w 7"/>
                  <a:gd name="T11" fmla="*/ 3 h 15"/>
                  <a:gd name="T12" fmla="*/ 2 w 7"/>
                  <a:gd name="T13" fmla="*/ 2 h 15"/>
                  <a:gd name="T14" fmla="*/ 3 w 7"/>
                  <a:gd name="T15" fmla="*/ 2 h 15"/>
                  <a:gd name="T16" fmla="*/ 4 w 7"/>
                  <a:gd name="T17" fmla="*/ 1 h 15"/>
                  <a:gd name="T18" fmla="*/ 4 w 7"/>
                  <a:gd name="T19" fmla="*/ 0 h 15"/>
                  <a:gd name="T20" fmla="*/ 3 w 7"/>
                  <a:gd name="T21" fmla="*/ 0 h 15"/>
                  <a:gd name="T22" fmla="*/ 2 w 7"/>
                  <a:gd name="T23" fmla="*/ 0 h 15"/>
                  <a:gd name="T24" fmla="*/ 1 w 7"/>
                  <a:gd name="T25" fmla="*/ 1 h 15"/>
                  <a:gd name="T26" fmla="*/ 0 w 7"/>
                  <a:gd name="T27" fmla="*/ 1 h 15"/>
                  <a:gd name="T28" fmla="*/ 1 w 7"/>
                  <a:gd name="T29" fmla="*/ 5 h 15"/>
                  <a:gd name="T30" fmla="*/ 1 w 7"/>
                  <a:gd name="T31" fmla="*/ 6 h 15"/>
                  <a:gd name="T32" fmla="*/ 1 w 7"/>
                  <a:gd name="T33" fmla="*/ 7 h 15"/>
                  <a:gd name="T34" fmla="*/ 1 w 7"/>
                  <a:gd name="T35" fmla="*/ 8 h 15"/>
                  <a:gd name="T36" fmla="*/ 1 w 7"/>
                  <a:gd name="T37" fmla="*/ 11 h 15"/>
                  <a:gd name="T38" fmla="*/ 1 w 7"/>
                  <a:gd name="T39" fmla="*/ 13 h 15"/>
                  <a:gd name="T40" fmla="*/ 1 w 7"/>
                  <a:gd name="T41" fmla="*/ 14 h 15"/>
                  <a:gd name="T42" fmla="*/ 1 w 7"/>
                  <a:gd name="T43" fmla="*/ 15 h 15"/>
                  <a:gd name="T44" fmla="*/ 5 w 7"/>
                  <a:gd name="T45" fmla="*/ 15 h 15"/>
                  <a:gd name="T46" fmla="*/ 7 w 7"/>
                  <a:gd name="T47" fmla="*/ 15 h 15"/>
                  <a:gd name="T48" fmla="*/ 7 w 7"/>
                  <a:gd name="T49" fmla="*/ 14 h 15"/>
                  <a:gd name="T50" fmla="*/ 6 w 7"/>
                  <a:gd name="T51" fmla="*/ 14 h 15"/>
                  <a:gd name="T52" fmla="*/ 7 w 7"/>
                  <a:gd name="T53" fmla="*/ 14 h 15"/>
                  <a:gd name="T54" fmla="*/ 7 w 7"/>
                  <a:gd name="T55" fmla="*/ 13 h 15"/>
                  <a:gd name="T56" fmla="*/ 6 w 7"/>
                  <a:gd name="T57" fmla="*/ 13 h 15"/>
                  <a:gd name="T58" fmla="*/ 7 w 7"/>
                  <a:gd name="T59" fmla="*/ 13 h 15"/>
                  <a:gd name="T60" fmla="*/ 7 w 7"/>
                  <a:gd name="T61" fmla="*/ 12 h 15"/>
                  <a:gd name="T62" fmla="*/ 6 w 7"/>
                  <a:gd name="T63" fmla="*/ 12 h 15"/>
                  <a:gd name="T64" fmla="*/ 6 w 7"/>
                  <a:gd name="T65" fmla="*/ 11 h 15"/>
                  <a:gd name="T66" fmla="*/ 5 w 7"/>
                  <a:gd name="T67" fmla="*/ 11 h 15"/>
                  <a:gd name="T68" fmla="*/ 5 w 7"/>
                  <a:gd name="T69" fmla="*/ 10 h 15"/>
                  <a:gd name="T70" fmla="*/ 5 w 7"/>
                  <a:gd name="T71" fmla="*/ 9 h 15"/>
                  <a:gd name="T72" fmla="*/ 4 w 7"/>
                  <a:gd name="T73" fmla="*/ 9 h 15"/>
                  <a:gd name="T74" fmla="*/ 4 w 7"/>
                  <a:gd name="T75" fmla="*/ 8 h 15"/>
                  <a:gd name="T76" fmla="*/ 4 w 7"/>
                  <a:gd name="T77" fmla="*/ 7 h 15"/>
                  <a:gd name="T78" fmla="*/ 4 w 7"/>
                  <a:gd name="T79" fmla="*/ 6 h 15"/>
                  <a:gd name="T80" fmla="*/ 3 w 7"/>
                  <a:gd name="T81" fmla="*/ 6 h 15"/>
                  <a:gd name="T82" fmla="*/ 3 w 7"/>
                  <a:gd name="T83" fmla="*/ 5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
                  <a:gd name="T127" fmla="*/ 0 h 15"/>
                  <a:gd name="T128" fmla="*/ 7 w 7"/>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 h="15">
                    <a:moveTo>
                      <a:pt x="3" y="5"/>
                    </a:moveTo>
                    <a:lnTo>
                      <a:pt x="2" y="5"/>
                    </a:lnTo>
                    <a:lnTo>
                      <a:pt x="2" y="4"/>
                    </a:lnTo>
                    <a:lnTo>
                      <a:pt x="3" y="4"/>
                    </a:lnTo>
                    <a:lnTo>
                      <a:pt x="3" y="3"/>
                    </a:lnTo>
                    <a:lnTo>
                      <a:pt x="2" y="3"/>
                    </a:lnTo>
                    <a:lnTo>
                      <a:pt x="2" y="2"/>
                    </a:lnTo>
                    <a:lnTo>
                      <a:pt x="3" y="2"/>
                    </a:lnTo>
                    <a:lnTo>
                      <a:pt x="4" y="1"/>
                    </a:lnTo>
                    <a:lnTo>
                      <a:pt x="4" y="0"/>
                    </a:lnTo>
                    <a:lnTo>
                      <a:pt x="3" y="0"/>
                    </a:lnTo>
                    <a:lnTo>
                      <a:pt x="2" y="0"/>
                    </a:lnTo>
                    <a:lnTo>
                      <a:pt x="1" y="1"/>
                    </a:lnTo>
                    <a:lnTo>
                      <a:pt x="0" y="1"/>
                    </a:lnTo>
                    <a:lnTo>
                      <a:pt x="1" y="5"/>
                    </a:lnTo>
                    <a:lnTo>
                      <a:pt x="1" y="6"/>
                    </a:lnTo>
                    <a:lnTo>
                      <a:pt x="1" y="7"/>
                    </a:lnTo>
                    <a:lnTo>
                      <a:pt x="1" y="8"/>
                    </a:lnTo>
                    <a:lnTo>
                      <a:pt x="1" y="11"/>
                    </a:lnTo>
                    <a:lnTo>
                      <a:pt x="1" y="13"/>
                    </a:lnTo>
                    <a:lnTo>
                      <a:pt x="1" y="14"/>
                    </a:lnTo>
                    <a:lnTo>
                      <a:pt x="1" y="15"/>
                    </a:lnTo>
                    <a:lnTo>
                      <a:pt x="5" y="15"/>
                    </a:lnTo>
                    <a:lnTo>
                      <a:pt x="7" y="15"/>
                    </a:lnTo>
                    <a:lnTo>
                      <a:pt x="7" y="14"/>
                    </a:lnTo>
                    <a:lnTo>
                      <a:pt x="6" y="14"/>
                    </a:lnTo>
                    <a:lnTo>
                      <a:pt x="7" y="14"/>
                    </a:lnTo>
                    <a:lnTo>
                      <a:pt x="7" y="13"/>
                    </a:lnTo>
                    <a:lnTo>
                      <a:pt x="6" y="13"/>
                    </a:lnTo>
                    <a:lnTo>
                      <a:pt x="7" y="13"/>
                    </a:lnTo>
                    <a:lnTo>
                      <a:pt x="7" y="12"/>
                    </a:lnTo>
                    <a:lnTo>
                      <a:pt x="6" y="12"/>
                    </a:lnTo>
                    <a:lnTo>
                      <a:pt x="6" y="11"/>
                    </a:lnTo>
                    <a:lnTo>
                      <a:pt x="5" y="11"/>
                    </a:lnTo>
                    <a:lnTo>
                      <a:pt x="5" y="10"/>
                    </a:lnTo>
                    <a:lnTo>
                      <a:pt x="5" y="9"/>
                    </a:lnTo>
                    <a:lnTo>
                      <a:pt x="4" y="9"/>
                    </a:lnTo>
                    <a:lnTo>
                      <a:pt x="4" y="8"/>
                    </a:lnTo>
                    <a:lnTo>
                      <a:pt x="4" y="7"/>
                    </a:lnTo>
                    <a:lnTo>
                      <a:pt x="4" y="6"/>
                    </a:lnTo>
                    <a:lnTo>
                      <a:pt x="3" y="6"/>
                    </a:lnTo>
                    <a:lnTo>
                      <a:pt x="3"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0" name="District_of_Columbia"/>
              <p:cNvSpPr>
                <a:spLocks noChangeAspect="1"/>
              </p:cNvSpPr>
              <p:nvPr/>
            </p:nvSpPr>
            <p:spPr bwMode="auto">
              <a:xfrm>
                <a:off x="1149" y="1072"/>
                <a:ext cx="2" cy="2"/>
              </a:xfrm>
              <a:custGeom>
                <a:avLst/>
                <a:gdLst>
                  <a:gd name="T0" fmla="*/ 0 w 2"/>
                  <a:gd name="T1" fmla="*/ 1 h 2"/>
                  <a:gd name="T2" fmla="*/ 1 w 2"/>
                  <a:gd name="T3" fmla="*/ 1 h 2"/>
                  <a:gd name="T4" fmla="*/ 1 w 2"/>
                  <a:gd name="T5" fmla="*/ 2 h 2"/>
                  <a:gd name="T6" fmla="*/ 2 w 2"/>
                  <a:gd name="T7" fmla="*/ 1 h 2"/>
                  <a:gd name="T8" fmla="*/ 1 w 2"/>
                  <a:gd name="T9" fmla="*/ 1 h 2"/>
                  <a:gd name="T10" fmla="*/ 1 w 2"/>
                  <a:gd name="T11" fmla="*/ 0 h 2"/>
                  <a:gd name="T12" fmla="*/ 0 w 2"/>
                  <a:gd name="T13" fmla="*/ 1 h 2"/>
                  <a:gd name="T14" fmla="*/ 0 w 2"/>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1"/>
                    </a:moveTo>
                    <a:lnTo>
                      <a:pt x="1" y="1"/>
                    </a:lnTo>
                    <a:lnTo>
                      <a:pt x="1" y="2"/>
                    </a:lnTo>
                    <a:lnTo>
                      <a:pt x="2" y="1"/>
                    </a:lnTo>
                    <a:lnTo>
                      <a:pt x="1"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1" name="Florida"/>
              <p:cNvSpPr>
                <a:spLocks noChangeAspect="1"/>
              </p:cNvSpPr>
              <p:nvPr/>
            </p:nvSpPr>
            <p:spPr bwMode="auto">
              <a:xfrm>
                <a:off x="1052" y="1156"/>
                <a:ext cx="70" cy="59"/>
              </a:xfrm>
              <a:custGeom>
                <a:avLst/>
                <a:gdLst>
                  <a:gd name="T0" fmla="*/ 36 w 70"/>
                  <a:gd name="T1" fmla="*/ 11 h 59"/>
                  <a:gd name="T2" fmla="*/ 39 w 70"/>
                  <a:gd name="T3" fmla="*/ 14 h 59"/>
                  <a:gd name="T4" fmla="*/ 41 w 70"/>
                  <a:gd name="T5" fmla="*/ 17 h 59"/>
                  <a:gd name="T6" fmla="*/ 44 w 70"/>
                  <a:gd name="T7" fmla="*/ 19 h 59"/>
                  <a:gd name="T8" fmla="*/ 46 w 70"/>
                  <a:gd name="T9" fmla="*/ 22 h 59"/>
                  <a:gd name="T10" fmla="*/ 46 w 70"/>
                  <a:gd name="T11" fmla="*/ 27 h 59"/>
                  <a:gd name="T12" fmla="*/ 44 w 70"/>
                  <a:gd name="T13" fmla="*/ 31 h 59"/>
                  <a:gd name="T14" fmla="*/ 46 w 70"/>
                  <a:gd name="T15" fmla="*/ 32 h 59"/>
                  <a:gd name="T16" fmla="*/ 47 w 70"/>
                  <a:gd name="T17" fmla="*/ 31 h 59"/>
                  <a:gd name="T18" fmla="*/ 48 w 70"/>
                  <a:gd name="T19" fmla="*/ 33 h 59"/>
                  <a:gd name="T20" fmla="*/ 47 w 70"/>
                  <a:gd name="T21" fmla="*/ 36 h 59"/>
                  <a:gd name="T22" fmla="*/ 48 w 70"/>
                  <a:gd name="T23" fmla="*/ 41 h 59"/>
                  <a:gd name="T24" fmla="*/ 50 w 70"/>
                  <a:gd name="T25" fmla="*/ 42 h 59"/>
                  <a:gd name="T26" fmla="*/ 52 w 70"/>
                  <a:gd name="T27" fmla="*/ 41 h 59"/>
                  <a:gd name="T28" fmla="*/ 51 w 70"/>
                  <a:gd name="T29" fmla="*/ 45 h 59"/>
                  <a:gd name="T30" fmla="*/ 53 w 70"/>
                  <a:gd name="T31" fmla="*/ 48 h 59"/>
                  <a:gd name="T32" fmla="*/ 56 w 70"/>
                  <a:gd name="T33" fmla="*/ 51 h 59"/>
                  <a:gd name="T34" fmla="*/ 58 w 70"/>
                  <a:gd name="T35" fmla="*/ 54 h 59"/>
                  <a:gd name="T36" fmla="*/ 60 w 70"/>
                  <a:gd name="T37" fmla="*/ 57 h 59"/>
                  <a:gd name="T38" fmla="*/ 60 w 70"/>
                  <a:gd name="T39" fmla="*/ 57 h 59"/>
                  <a:gd name="T40" fmla="*/ 63 w 70"/>
                  <a:gd name="T41" fmla="*/ 59 h 59"/>
                  <a:gd name="T42" fmla="*/ 67 w 70"/>
                  <a:gd name="T43" fmla="*/ 57 h 59"/>
                  <a:gd name="T44" fmla="*/ 68 w 70"/>
                  <a:gd name="T45" fmla="*/ 55 h 59"/>
                  <a:gd name="T46" fmla="*/ 69 w 70"/>
                  <a:gd name="T47" fmla="*/ 53 h 59"/>
                  <a:gd name="T48" fmla="*/ 70 w 70"/>
                  <a:gd name="T49" fmla="*/ 48 h 59"/>
                  <a:gd name="T50" fmla="*/ 70 w 70"/>
                  <a:gd name="T51" fmla="*/ 43 h 59"/>
                  <a:gd name="T52" fmla="*/ 69 w 70"/>
                  <a:gd name="T53" fmla="*/ 38 h 59"/>
                  <a:gd name="T54" fmla="*/ 67 w 70"/>
                  <a:gd name="T55" fmla="*/ 34 h 59"/>
                  <a:gd name="T56" fmla="*/ 65 w 70"/>
                  <a:gd name="T57" fmla="*/ 30 h 59"/>
                  <a:gd name="T58" fmla="*/ 63 w 70"/>
                  <a:gd name="T59" fmla="*/ 23 h 59"/>
                  <a:gd name="T60" fmla="*/ 62 w 70"/>
                  <a:gd name="T61" fmla="*/ 19 h 59"/>
                  <a:gd name="T62" fmla="*/ 60 w 70"/>
                  <a:gd name="T63" fmla="*/ 14 h 59"/>
                  <a:gd name="T64" fmla="*/ 58 w 70"/>
                  <a:gd name="T65" fmla="*/ 9 h 59"/>
                  <a:gd name="T66" fmla="*/ 57 w 70"/>
                  <a:gd name="T67" fmla="*/ 6 h 59"/>
                  <a:gd name="T68" fmla="*/ 56 w 70"/>
                  <a:gd name="T69" fmla="*/ 3 h 59"/>
                  <a:gd name="T70" fmla="*/ 52 w 70"/>
                  <a:gd name="T71" fmla="*/ 2 h 59"/>
                  <a:gd name="T72" fmla="*/ 52 w 70"/>
                  <a:gd name="T73" fmla="*/ 7 h 59"/>
                  <a:gd name="T74" fmla="*/ 48 w 70"/>
                  <a:gd name="T75" fmla="*/ 5 h 59"/>
                  <a:gd name="T76" fmla="*/ 37 w 70"/>
                  <a:gd name="T77" fmla="*/ 4 h 59"/>
                  <a:gd name="T78" fmla="*/ 26 w 70"/>
                  <a:gd name="T79" fmla="*/ 3 h 59"/>
                  <a:gd name="T80" fmla="*/ 24 w 70"/>
                  <a:gd name="T81" fmla="*/ 0 h 59"/>
                  <a:gd name="T82" fmla="*/ 11 w 70"/>
                  <a:gd name="T83" fmla="*/ 0 h 59"/>
                  <a:gd name="T84" fmla="*/ 0 w 70"/>
                  <a:gd name="T85" fmla="*/ 1 h 59"/>
                  <a:gd name="T86" fmla="*/ 2 w 70"/>
                  <a:gd name="T87" fmla="*/ 5 h 59"/>
                  <a:gd name="T88" fmla="*/ 2 w 70"/>
                  <a:gd name="T89" fmla="*/ 7 h 59"/>
                  <a:gd name="T90" fmla="*/ 4 w 70"/>
                  <a:gd name="T91" fmla="*/ 4 h 59"/>
                  <a:gd name="T92" fmla="*/ 6 w 70"/>
                  <a:gd name="T93" fmla="*/ 5 h 59"/>
                  <a:gd name="T94" fmla="*/ 4 w 70"/>
                  <a:gd name="T95" fmla="*/ 6 h 59"/>
                  <a:gd name="T96" fmla="*/ 9 w 70"/>
                  <a:gd name="T97" fmla="*/ 6 h 59"/>
                  <a:gd name="T98" fmla="*/ 13 w 70"/>
                  <a:gd name="T99" fmla="*/ 5 h 59"/>
                  <a:gd name="T100" fmla="*/ 10 w 70"/>
                  <a:gd name="T101" fmla="*/ 6 h 59"/>
                  <a:gd name="T102" fmla="*/ 15 w 70"/>
                  <a:gd name="T103" fmla="*/ 7 h 59"/>
                  <a:gd name="T104" fmla="*/ 16 w 70"/>
                  <a:gd name="T105" fmla="*/ 7 h 59"/>
                  <a:gd name="T106" fmla="*/ 19 w 70"/>
                  <a:gd name="T107" fmla="*/ 9 h 59"/>
                  <a:gd name="T108" fmla="*/ 19 w 70"/>
                  <a:gd name="T109" fmla="*/ 10 h 59"/>
                  <a:gd name="T110" fmla="*/ 21 w 70"/>
                  <a:gd name="T111" fmla="*/ 13 h 59"/>
                  <a:gd name="T112" fmla="*/ 20 w 70"/>
                  <a:gd name="T113" fmla="*/ 12 h 59"/>
                  <a:gd name="T114" fmla="*/ 22 w 70"/>
                  <a:gd name="T115" fmla="*/ 13 h 59"/>
                  <a:gd name="T116" fmla="*/ 25 w 70"/>
                  <a:gd name="T117" fmla="*/ 13 h 59"/>
                  <a:gd name="T118" fmla="*/ 28 w 70"/>
                  <a:gd name="T119" fmla="*/ 11 h 59"/>
                  <a:gd name="T120" fmla="*/ 30 w 70"/>
                  <a:gd name="T121" fmla="*/ 10 h 59"/>
                  <a:gd name="T122" fmla="*/ 33 w 70"/>
                  <a:gd name="T123" fmla="*/ 9 h 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0"/>
                  <a:gd name="T187" fmla="*/ 0 h 59"/>
                  <a:gd name="T188" fmla="*/ 70 w 70"/>
                  <a:gd name="T189" fmla="*/ 59 h 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0" h="59">
                    <a:moveTo>
                      <a:pt x="33" y="9"/>
                    </a:moveTo>
                    <a:lnTo>
                      <a:pt x="34" y="9"/>
                    </a:lnTo>
                    <a:lnTo>
                      <a:pt x="34" y="10"/>
                    </a:lnTo>
                    <a:lnTo>
                      <a:pt x="35" y="10"/>
                    </a:lnTo>
                    <a:lnTo>
                      <a:pt x="36" y="11"/>
                    </a:lnTo>
                    <a:lnTo>
                      <a:pt x="37" y="11"/>
                    </a:lnTo>
                    <a:lnTo>
                      <a:pt x="37" y="12"/>
                    </a:lnTo>
                    <a:lnTo>
                      <a:pt x="37" y="13"/>
                    </a:lnTo>
                    <a:lnTo>
                      <a:pt x="38" y="13"/>
                    </a:lnTo>
                    <a:lnTo>
                      <a:pt x="39" y="14"/>
                    </a:lnTo>
                    <a:lnTo>
                      <a:pt x="39" y="15"/>
                    </a:lnTo>
                    <a:lnTo>
                      <a:pt x="40" y="15"/>
                    </a:lnTo>
                    <a:lnTo>
                      <a:pt x="40" y="16"/>
                    </a:lnTo>
                    <a:lnTo>
                      <a:pt x="41" y="16"/>
                    </a:lnTo>
                    <a:lnTo>
                      <a:pt x="41" y="17"/>
                    </a:lnTo>
                    <a:lnTo>
                      <a:pt x="42" y="17"/>
                    </a:lnTo>
                    <a:lnTo>
                      <a:pt x="42" y="18"/>
                    </a:lnTo>
                    <a:lnTo>
                      <a:pt x="42" y="19"/>
                    </a:lnTo>
                    <a:lnTo>
                      <a:pt x="43" y="19"/>
                    </a:lnTo>
                    <a:lnTo>
                      <a:pt x="44" y="19"/>
                    </a:lnTo>
                    <a:lnTo>
                      <a:pt x="45" y="19"/>
                    </a:lnTo>
                    <a:lnTo>
                      <a:pt x="45" y="20"/>
                    </a:lnTo>
                    <a:lnTo>
                      <a:pt x="45" y="21"/>
                    </a:lnTo>
                    <a:lnTo>
                      <a:pt x="46" y="21"/>
                    </a:lnTo>
                    <a:lnTo>
                      <a:pt x="46" y="22"/>
                    </a:lnTo>
                    <a:lnTo>
                      <a:pt x="46" y="23"/>
                    </a:lnTo>
                    <a:lnTo>
                      <a:pt x="46" y="24"/>
                    </a:lnTo>
                    <a:lnTo>
                      <a:pt x="46" y="25"/>
                    </a:lnTo>
                    <a:lnTo>
                      <a:pt x="46" y="26"/>
                    </a:lnTo>
                    <a:lnTo>
                      <a:pt x="46" y="27"/>
                    </a:lnTo>
                    <a:lnTo>
                      <a:pt x="45" y="27"/>
                    </a:lnTo>
                    <a:lnTo>
                      <a:pt x="45" y="28"/>
                    </a:lnTo>
                    <a:lnTo>
                      <a:pt x="45" y="29"/>
                    </a:lnTo>
                    <a:lnTo>
                      <a:pt x="45" y="30"/>
                    </a:lnTo>
                    <a:lnTo>
                      <a:pt x="44" y="31"/>
                    </a:lnTo>
                    <a:lnTo>
                      <a:pt x="44" y="32"/>
                    </a:lnTo>
                    <a:lnTo>
                      <a:pt x="45" y="32"/>
                    </a:lnTo>
                    <a:lnTo>
                      <a:pt x="45" y="33"/>
                    </a:lnTo>
                    <a:lnTo>
                      <a:pt x="46" y="33"/>
                    </a:lnTo>
                    <a:lnTo>
                      <a:pt x="46" y="32"/>
                    </a:lnTo>
                    <a:lnTo>
                      <a:pt x="46" y="31"/>
                    </a:lnTo>
                    <a:lnTo>
                      <a:pt x="45" y="31"/>
                    </a:lnTo>
                    <a:lnTo>
                      <a:pt x="46" y="31"/>
                    </a:lnTo>
                    <a:lnTo>
                      <a:pt x="46" y="30"/>
                    </a:lnTo>
                    <a:lnTo>
                      <a:pt x="47" y="31"/>
                    </a:lnTo>
                    <a:lnTo>
                      <a:pt x="47" y="32"/>
                    </a:lnTo>
                    <a:lnTo>
                      <a:pt x="48" y="32"/>
                    </a:lnTo>
                    <a:lnTo>
                      <a:pt x="48" y="31"/>
                    </a:lnTo>
                    <a:lnTo>
                      <a:pt x="48" y="32"/>
                    </a:lnTo>
                    <a:lnTo>
                      <a:pt x="48" y="33"/>
                    </a:lnTo>
                    <a:lnTo>
                      <a:pt x="47" y="34"/>
                    </a:lnTo>
                    <a:lnTo>
                      <a:pt x="47" y="35"/>
                    </a:lnTo>
                    <a:lnTo>
                      <a:pt x="46" y="35"/>
                    </a:lnTo>
                    <a:lnTo>
                      <a:pt x="46" y="36"/>
                    </a:lnTo>
                    <a:lnTo>
                      <a:pt x="47" y="36"/>
                    </a:lnTo>
                    <a:lnTo>
                      <a:pt x="47" y="37"/>
                    </a:lnTo>
                    <a:lnTo>
                      <a:pt x="47" y="38"/>
                    </a:lnTo>
                    <a:lnTo>
                      <a:pt x="48" y="39"/>
                    </a:lnTo>
                    <a:lnTo>
                      <a:pt x="48" y="40"/>
                    </a:lnTo>
                    <a:lnTo>
                      <a:pt x="48" y="41"/>
                    </a:lnTo>
                    <a:lnTo>
                      <a:pt x="49" y="41"/>
                    </a:lnTo>
                    <a:lnTo>
                      <a:pt x="49" y="42"/>
                    </a:lnTo>
                    <a:lnTo>
                      <a:pt x="50" y="42"/>
                    </a:lnTo>
                    <a:lnTo>
                      <a:pt x="51" y="42"/>
                    </a:lnTo>
                    <a:lnTo>
                      <a:pt x="50" y="42"/>
                    </a:lnTo>
                    <a:lnTo>
                      <a:pt x="50" y="41"/>
                    </a:lnTo>
                    <a:lnTo>
                      <a:pt x="50" y="40"/>
                    </a:lnTo>
                    <a:lnTo>
                      <a:pt x="50" y="41"/>
                    </a:lnTo>
                    <a:lnTo>
                      <a:pt x="51" y="41"/>
                    </a:lnTo>
                    <a:lnTo>
                      <a:pt x="52" y="41"/>
                    </a:lnTo>
                    <a:lnTo>
                      <a:pt x="51" y="41"/>
                    </a:lnTo>
                    <a:lnTo>
                      <a:pt x="51" y="42"/>
                    </a:lnTo>
                    <a:lnTo>
                      <a:pt x="51" y="43"/>
                    </a:lnTo>
                    <a:lnTo>
                      <a:pt x="51" y="44"/>
                    </a:lnTo>
                    <a:lnTo>
                      <a:pt x="51" y="45"/>
                    </a:lnTo>
                    <a:lnTo>
                      <a:pt x="52" y="45"/>
                    </a:lnTo>
                    <a:lnTo>
                      <a:pt x="52" y="46"/>
                    </a:lnTo>
                    <a:lnTo>
                      <a:pt x="53" y="46"/>
                    </a:lnTo>
                    <a:lnTo>
                      <a:pt x="53" y="47"/>
                    </a:lnTo>
                    <a:lnTo>
                      <a:pt x="53" y="48"/>
                    </a:lnTo>
                    <a:lnTo>
                      <a:pt x="54" y="49"/>
                    </a:lnTo>
                    <a:lnTo>
                      <a:pt x="54" y="50"/>
                    </a:lnTo>
                    <a:lnTo>
                      <a:pt x="54" y="51"/>
                    </a:lnTo>
                    <a:lnTo>
                      <a:pt x="55" y="51"/>
                    </a:lnTo>
                    <a:lnTo>
                      <a:pt x="56" y="51"/>
                    </a:lnTo>
                    <a:lnTo>
                      <a:pt x="56" y="52"/>
                    </a:lnTo>
                    <a:lnTo>
                      <a:pt x="57" y="52"/>
                    </a:lnTo>
                    <a:lnTo>
                      <a:pt x="58" y="52"/>
                    </a:lnTo>
                    <a:lnTo>
                      <a:pt x="58" y="53"/>
                    </a:lnTo>
                    <a:lnTo>
                      <a:pt x="58" y="54"/>
                    </a:lnTo>
                    <a:lnTo>
                      <a:pt x="59" y="54"/>
                    </a:lnTo>
                    <a:lnTo>
                      <a:pt x="59" y="55"/>
                    </a:lnTo>
                    <a:lnTo>
                      <a:pt x="60" y="55"/>
                    </a:lnTo>
                    <a:lnTo>
                      <a:pt x="60" y="56"/>
                    </a:lnTo>
                    <a:lnTo>
                      <a:pt x="60" y="57"/>
                    </a:lnTo>
                    <a:lnTo>
                      <a:pt x="61" y="57"/>
                    </a:lnTo>
                    <a:lnTo>
                      <a:pt x="62" y="57"/>
                    </a:lnTo>
                    <a:lnTo>
                      <a:pt x="62" y="58"/>
                    </a:lnTo>
                    <a:lnTo>
                      <a:pt x="61" y="58"/>
                    </a:lnTo>
                    <a:lnTo>
                      <a:pt x="60" y="57"/>
                    </a:lnTo>
                    <a:lnTo>
                      <a:pt x="60" y="58"/>
                    </a:lnTo>
                    <a:lnTo>
                      <a:pt x="60" y="59"/>
                    </a:lnTo>
                    <a:lnTo>
                      <a:pt x="61" y="59"/>
                    </a:lnTo>
                    <a:lnTo>
                      <a:pt x="62" y="59"/>
                    </a:lnTo>
                    <a:lnTo>
                      <a:pt x="63" y="59"/>
                    </a:lnTo>
                    <a:lnTo>
                      <a:pt x="64" y="59"/>
                    </a:lnTo>
                    <a:lnTo>
                      <a:pt x="65" y="58"/>
                    </a:lnTo>
                    <a:lnTo>
                      <a:pt x="66" y="58"/>
                    </a:lnTo>
                    <a:lnTo>
                      <a:pt x="67" y="58"/>
                    </a:lnTo>
                    <a:lnTo>
                      <a:pt x="67" y="57"/>
                    </a:lnTo>
                    <a:lnTo>
                      <a:pt x="68" y="57"/>
                    </a:lnTo>
                    <a:lnTo>
                      <a:pt x="68" y="56"/>
                    </a:lnTo>
                    <a:lnTo>
                      <a:pt x="67" y="56"/>
                    </a:lnTo>
                    <a:lnTo>
                      <a:pt x="67" y="55"/>
                    </a:lnTo>
                    <a:lnTo>
                      <a:pt x="68" y="55"/>
                    </a:lnTo>
                    <a:lnTo>
                      <a:pt x="68" y="54"/>
                    </a:lnTo>
                    <a:lnTo>
                      <a:pt x="68" y="53"/>
                    </a:lnTo>
                    <a:lnTo>
                      <a:pt x="69" y="53"/>
                    </a:lnTo>
                    <a:lnTo>
                      <a:pt x="69" y="52"/>
                    </a:lnTo>
                    <a:lnTo>
                      <a:pt x="69" y="53"/>
                    </a:lnTo>
                    <a:lnTo>
                      <a:pt x="69" y="52"/>
                    </a:lnTo>
                    <a:lnTo>
                      <a:pt x="69" y="51"/>
                    </a:lnTo>
                    <a:lnTo>
                      <a:pt x="69" y="50"/>
                    </a:lnTo>
                    <a:lnTo>
                      <a:pt x="70" y="49"/>
                    </a:lnTo>
                    <a:lnTo>
                      <a:pt x="70" y="48"/>
                    </a:lnTo>
                    <a:lnTo>
                      <a:pt x="70" y="47"/>
                    </a:lnTo>
                    <a:lnTo>
                      <a:pt x="70" y="46"/>
                    </a:lnTo>
                    <a:lnTo>
                      <a:pt x="70" y="45"/>
                    </a:lnTo>
                    <a:lnTo>
                      <a:pt x="70" y="44"/>
                    </a:lnTo>
                    <a:lnTo>
                      <a:pt x="70" y="43"/>
                    </a:lnTo>
                    <a:lnTo>
                      <a:pt x="70" y="42"/>
                    </a:lnTo>
                    <a:lnTo>
                      <a:pt x="70" y="41"/>
                    </a:lnTo>
                    <a:lnTo>
                      <a:pt x="70" y="40"/>
                    </a:lnTo>
                    <a:lnTo>
                      <a:pt x="69" y="39"/>
                    </a:lnTo>
                    <a:lnTo>
                      <a:pt x="69" y="38"/>
                    </a:lnTo>
                    <a:lnTo>
                      <a:pt x="68" y="38"/>
                    </a:lnTo>
                    <a:lnTo>
                      <a:pt x="68" y="37"/>
                    </a:lnTo>
                    <a:lnTo>
                      <a:pt x="68" y="36"/>
                    </a:lnTo>
                    <a:lnTo>
                      <a:pt x="67" y="35"/>
                    </a:lnTo>
                    <a:lnTo>
                      <a:pt x="67" y="34"/>
                    </a:lnTo>
                    <a:lnTo>
                      <a:pt x="67" y="33"/>
                    </a:lnTo>
                    <a:lnTo>
                      <a:pt x="66" y="33"/>
                    </a:lnTo>
                    <a:lnTo>
                      <a:pt x="66" y="32"/>
                    </a:lnTo>
                    <a:lnTo>
                      <a:pt x="66" y="31"/>
                    </a:lnTo>
                    <a:lnTo>
                      <a:pt x="65" y="30"/>
                    </a:lnTo>
                    <a:lnTo>
                      <a:pt x="65" y="29"/>
                    </a:lnTo>
                    <a:lnTo>
                      <a:pt x="64" y="27"/>
                    </a:lnTo>
                    <a:lnTo>
                      <a:pt x="63" y="25"/>
                    </a:lnTo>
                    <a:lnTo>
                      <a:pt x="63" y="24"/>
                    </a:lnTo>
                    <a:lnTo>
                      <a:pt x="63" y="23"/>
                    </a:lnTo>
                    <a:lnTo>
                      <a:pt x="64" y="23"/>
                    </a:lnTo>
                    <a:lnTo>
                      <a:pt x="63" y="22"/>
                    </a:lnTo>
                    <a:lnTo>
                      <a:pt x="62" y="21"/>
                    </a:lnTo>
                    <a:lnTo>
                      <a:pt x="62" y="20"/>
                    </a:lnTo>
                    <a:lnTo>
                      <a:pt x="62" y="19"/>
                    </a:lnTo>
                    <a:lnTo>
                      <a:pt x="61" y="18"/>
                    </a:lnTo>
                    <a:lnTo>
                      <a:pt x="61" y="17"/>
                    </a:lnTo>
                    <a:lnTo>
                      <a:pt x="60" y="16"/>
                    </a:lnTo>
                    <a:lnTo>
                      <a:pt x="60" y="15"/>
                    </a:lnTo>
                    <a:lnTo>
                      <a:pt x="60" y="14"/>
                    </a:lnTo>
                    <a:lnTo>
                      <a:pt x="59" y="14"/>
                    </a:lnTo>
                    <a:lnTo>
                      <a:pt x="59" y="13"/>
                    </a:lnTo>
                    <a:lnTo>
                      <a:pt x="59" y="12"/>
                    </a:lnTo>
                    <a:lnTo>
                      <a:pt x="59" y="11"/>
                    </a:lnTo>
                    <a:lnTo>
                      <a:pt x="58" y="9"/>
                    </a:lnTo>
                    <a:lnTo>
                      <a:pt x="58" y="8"/>
                    </a:lnTo>
                    <a:lnTo>
                      <a:pt x="58" y="7"/>
                    </a:lnTo>
                    <a:lnTo>
                      <a:pt x="58" y="6"/>
                    </a:lnTo>
                    <a:lnTo>
                      <a:pt x="57" y="7"/>
                    </a:lnTo>
                    <a:lnTo>
                      <a:pt x="57" y="6"/>
                    </a:lnTo>
                    <a:lnTo>
                      <a:pt x="57" y="5"/>
                    </a:lnTo>
                    <a:lnTo>
                      <a:pt x="57" y="4"/>
                    </a:lnTo>
                    <a:lnTo>
                      <a:pt x="57" y="3"/>
                    </a:lnTo>
                    <a:lnTo>
                      <a:pt x="57" y="4"/>
                    </a:lnTo>
                    <a:lnTo>
                      <a:pt x="56" y="3"/>
                    </a:lnTo>
                    <a:lnTo>
                      <a:pt x="55" y="3"/>
                    </a:lnTo>
                    <a:lnTo>
                      <a:pt x="54" y="3"/>
                    </a:lnTo>
                    <a:lnTo>
                      <a:pt x="54" y="2"/>
                    </a:lnTo>
                    <a:lnTo>
                      <a:pt x="53" y="2"/>
                    </a:lnTo>
                    <a:lnTo>
                      <a:pt x="52" y="2"/>
                    </a:lnTo>
                    <a:lnTo>
                      <a:pt x="52" y="3"/>
                    </a:lnTo>
                    <a:lnTo>
                      <a:pt x="52" y="4"/>
                    </a:lnTo>
                    <a:lnTo>
                      <a:pt x="52" y="5"/>
                    </a:lnTo>
                    <a:lnTo>
                      <a:pt x="52" y="6"/>
                    </a:lnTo>
                    <a:lnTo>
                      <a:pt x="52" y="7"/>
                    </a:lnTo>
                    <a:lnTo>
                      <a:pt x="51" y="7"/>
                    </a:lnTo>
                    <a:lnTo>
                      <a:pt x="50" y="7"/>
                    </a:lnTo>
                    <a:lnTo>
                      <a:pt x="50" y="6"/>
                    </a:lnTo>
                    <a:lnTo>
                      <a:pt x="50" y="5"/>
                    </a:lnTo>
                    <a:lnTo>
                      <a:pt x="48" y="5"/>
                    </a:lnTo>
                    <a:lnTo>
                      <a:pt x="46" y="4"/>
                    </a:lnTo>
                    <a:lnTo>
                      <a:pt x="42" y="4"/>
                    </a:lnTo>
                    <a:lnTo>
                      <a:pt x="40" y="4"/>
                    </a:lnTo>
                    <a:lnTo>
                      <a:pt x="39" y="4"/>
                    </a:lnTo>
                    <a:lnTo>
                      <a:pt x="37" y="4"/>
                    </a:lnTo>
                    <a:lnTo>
                      <a:pt x="36" y="4"/>
                    </a:lnTo>
                    <a:lnTo>
                      <a:pt x="33" y="4"/>
                    </a:lnTo>
                    <a:lnTo>
                      <a:pt x="31" y="3"/>
                    </a:lnTo>
                    <a:lnTo>
                      <a:pt x="30" y="3"/>
                    </a:lnTo>
                    <a:lnTo>
                      <a:pt x="26" y="3"/>
                    </a:lnTo>
                    <a:lnTo>
                      <a:pt x="25" y="3"/>
                    </a:lnTo>
                    <a:lnTo>
                      <a:pt x="25" y="2"/>
                    </a:lnTo>
                    <a:lnTo>
                      <a:pt x="25" y="1"/>
                    </a:lnTo>
                    <a:lnTo>
                      <a:pt x="24" y="1"/>
                    </a:lnTo>
                    <a:lnTo>
                      <a:pt x="24" y="0"/>
                    </a:lnTo>
                    <a:lnTo>
                      <a:pt x="20" y="0"/>
                    </a:lnTo>
                    <a:lnTo>
                      <a:pt x="19" y="0"/>
                    </a:lnTo>
                    <a:lnTo>
                      <a:pt x="15" y="0"/>
                    </a:lnTo>
                    <a:lnTo>
                      <a:pt x="13" y="0"/>
                    </a:lnTo>
                    <a:lnTo>
                      <a:pt x="11" y="0"/>
                    </a:lnTo>
                    <a:lnTo>
                      <a:pt x="9" y="0"/>
                    </a:lnTo>
                    <a:lnTo>
                      <a:pt x="8" y="0"/>
                    </a:lnTo>
                    <a:lnTo>
                      <a:pt x="4" y="0"/>
                    </a:lnTo>
                    <a:lnTo>
                      <a:pt x="0" y="0"/>
                    </a:lnTo>
                    <a:lnTo>
                      <a:pt x="0" y="1"/>
                    </a:lnTo>
                    <a:lnTo>
                      <a:pt x="0" y="2"/>
                    </a:lnTo>
                    <a:lnTo>
                      <a:pt x="1" y="3"/>
                    </a:lnTo>
                    <a:lnTo>
                      <a:pt x="2" y="3"/>
                    </a:lnTo>
                    <a:lnTo>
                      <a:pt x="2" y="4"/>
                    </a:lnTo>
                    <a:lnTo>
                      <a:pt x="2" y="5"/>
                    </a:lnTo>
                    <a:lnTo>
                      <a:pt x="1" y="5"/>
                    </a:lnTo>
                    <a:lnTo>
                      <a:pt x="2" y="5"/>
                    </a:lnTo>
                    <a:lnTo>
                      <a:pt x="2" y="6"/>
                    </a:lnTo>
                    <a:lnTo>
                      <a:pt x="1" y="7"/>
                    </a:lnTo>
                    <a:lnTo>
                      <a:pt x="2" y="7"/>
                    </a:lnTo>
                    <a:lnTo>
                      <a:pt x="3" y="7"/>
                    </a:lnTo>
                    <a:lnTo>
                      <a:pt x="3" y="6"/>
                    </a:lnTo>
                    <a:lnTo>
                      <a:pt x="4" y="6"/>
                    </a:lnTo>
                    <a:lnTo>
                      <a:pt x="4" y="5"/>
                    </a:lnTo>
                    <a:lnTo>
                      <a:pt x="4" y="4"/>
                    </a:lnTo>
                    <a:lnTo>
                      <a:pt x="4" y="5"/>
                    </a:lnTo>
                    <a:lnTo>
                      <a:pt x="5" y="5"/>
                    </a:lnTo>
                    <a:lnTo>
                      <a:pt x="5" y="4"/>
                    </a:lnTo>
                    <a:lnTo>
                      <a:pt x="6" y="4"/>
                    </a:lnTo>
                    <a:lnTo>
                      <a:pt x="6" y="5"/>
                    </a:lnTo>
                    <a:lnTo>
                      <a:pt x="6" y="6"/>
                    </a:lnTo>
                    <a:lnTo>
                      <a:pt x="5" y="6"/>
                    </a:lnTo>
                    <a:lnTo>
                      <a:pt x="4" y="6"/>
                    </a:lnTo>
                    <a:lnTo>
                      <a:pt x="4" y="7"/>
                    </a:lnTo>
                    <a:lnTo>
                      <a:pt x="4" y="6"/>
                    </a:lnTo>
                    <a:lnTo>
                      <a:pt x="5" y="6"/>
                    </a:lnTo>
                    <a:lnTo>
                      <a:pt x="6" y="6"/>
                    </a:lnTo>
                    <a:lnTo>
                      <a:pt x="7" y="6"/>
                    </a:lnTo>
                    <a:lnTo>
                      <a:pt x="8" y="6"/>
                    </a:lnTo>
                    <a:lnTo>
                      <a:pt x="9" y="6"/>
                    </a:lnTo>
                    <a:lnTo>
                      <a:pt x="10" y="6"/>
                    </a:lnTo>
                    <a:lnTo>
                      <a:pt x="10" y="5"/>
                    </a:lnTo>
                    <a:lnTo>
                      <a:pt x="11" y="5"/>
                    </a:lnTo>
                    <a:lnTo>
                      <a:pt x="12" y="5"/>
                    </a:lnTo>
                    <a:lnTo>
                      <a:pt x="13" y="5"/>
                    </a:lnTo>
                    <a:lnTo>
                      <a:pt x="14" y="6"/>
                    </a:lnTo>
                    <a:lnTo>
                      <a:pt x="13" y="6"/>
                    </a:lnTo>
                    <a:lnTo>
                      <a:pt x="12" y="6"/>
                    </a:lnTo>
                    <a:lnTo>
                      <a:pt x="11" y="6"/>
                    </a:lnTo>
                    <a:lnTo>
                      <a:pt x="10" y="6"/>
                    </a:lnTo>
                    <a:lnTo>
                      <a:pt x="11" y="6"/>
                    </a:lnTo>
                    <a:lnTo>
                      <a:pt x="12" y="6"/>
                    </a:lnTo>
                    <a:lnTo>
                      <a:pt x="13" y="7"/>
                    </a:lnTo>
                    <a:lnTo>
                      <a:pt x="14" y="7"/>
                    </a:lnTo>
                    <a:lnTo>
                      <a:pt x="15" y="7"/>
                    </a:lnTo>
                    <a:lnTo>
                      <a:pt x="16" y="8"/>
                    </a:lnTo>
                    <a:lnTo>
                      <a:pt x="17" y="9"/>
                    </a:lnTo>
                    <a:lnTo>
                      <a:pt x="17" y="8"/>
                    </a:lnTo>
                    <a:lnTo>
                      <a:pt x="16" y="8"/>
                    </a:lnTo>
                    <a:lnTo>
                      <a:pt x="16" y="7"/>
                    </a:lnTo>
                    <a:lnTo>
                      <a:pt x="17" y="7"/>
                    </a:lnTo>
                    <a:lnTo>
                      <a:pt x="17" y="8"/>
                    </a:lnTo>
                    <a:lnTo>
                      <a:pt x="18" y="8"/>
                    </a:lnTo>
                    <a:lnTo>
                      <a:pt x="18" y="9"/>
                    </a:lnTo>
                    <a:lnTo>
                      <a:pt x="19" y="9"/>
                    </a:lnTo>
                    <a:lnTo>
                      <a:pt x="20" y="9"/>
                    </a:lnTo>
                    <a:lnTo>
                      <a:pt x="20" y="10"/>
                    </a:lnTo>
                    <a:lnTo>
                      <a:pt x="19" y="10"/>
                    </a:lnTo>
                    <a:lnTo>
                      <a:pt x="18" y="9"/>
                    </a:lnTo>
                    <a:lnTo>
                      <a:pt x="19" y="10"/>
                    </a:lnTo>
                    <a:lnTo>
                      <a:pt x="20" y="10"/>
                    </a:lnTo>
                    <a:lnTo>
                      <a:pt x="20" y="11"/>
                    </a:lnTo>
                    <a:lnTo>
                      <a:pt x="21" y="11"/>
                    </a:lnTo>
                    <a:lnTo>
                      <a:pt x="21" y="12"/>
                    </a:lnTo>
                    <a:lnTo>
                      <a:pt x="21" y="13"/>
                    </a:lnTo>
                    <a:lnTo>
                      <a:pt x="20" y="13"/>
                    </a:lnTo>
                    <a:lnTo>
                      <a:pt x="21" y="12"/>
                    </a:lnTo>
                    <a:lnTo>
                      <a:pt x="21" y="11"/>
                    </a:lnTo>
                    <a:lnTo>
                      <a:pt x="20" y="11"/>
                    </a:lnTo>
                    <a:lnTo>
                      <a:pt x="20" y="12"/>
                    </a:lnTo>
                    <a:lnTo>
                      <a:pt x="20" y="13"/>
                    </a:lnTo>
                    <a:lnTo>
                      <a:pt x="21" y="13"/>
                    </a:lnTo>
                    <a:lnTo>
                      <a:pt x="21" y="14"/>
                    </a:lnTo>
                    <a:lnTo>
                      <a:pt x="21" y="13"/>
                    </a:lnTo>
                    <a:lnTo>
                      <a:pt x="22" y="13"/>
                    </a:lnTo>
                    <a:lnTo>
                      <a:pt x="23" y="13"/>
                    </a:lnTo>
                    <a:lnTo>
                      <a:pt x="24" y="13"/>
                    </a:lnTo>
                    <a:lnTo>
                      <a:pt x="25" y="13"/>
                    </a:lnTo>
                    <a:lnTo>
                      <a:pt x="25" y="12"/>
                    </a:lnTo>
                    <a:lnTo>
                      <a:pt x="25" y="13"/>
                    </a:lnTo>
                    <a:lnTo>
                      <a:pt x="26" y="13"/>
                    </a:lnTo>
                    <a:lnTo>
                      <a:pt x="26" y="12"/>
                    </a:lnTo>
                    <a:lnTo>
                      <a:pt x="27" y="12"/>
                    </a:lnTo>
                    <a:lnTo>
                      <a:pt x="28" y="12"/>
                    </a:lnTo>
                    <a:lnTo>
                      <a:pt x="28" y="11"/>
                    </a:lnTo>
                    <a:lnTo>
                      <a:pt x="29" y="11"/>
                    </a:lnTo>
                    <a:lnTo>
                      <a:pt x="30" y="11"/>
                    </a:lnTo>
                    <a:lnTo>
                      <a:pt x="30" y="10"/>
                    </a:lnTo>
                    <a:lnTo>
                      <a:pt x="30" y="11"/>
                    </a:lnTo>
                    <a:lnTo>
                      <a:pt x="30" y="10"/>
                    </a:lnTo>
                    <a:lnTo>
                      <a:pt x="31" y="10"/>
                    </a:lnTo>
                    <a:lnTo>
                      <a:pt x="31" y="9"/>
                    </a:lnTo>
                    <a:lnTo>
                      <a:pt x="32" y="9"/>
                    </a:lnTo>
                    <a:lnTo>
                      <a:pt x="33"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2" name="Georgia"/>
              <p:cNvSpPr>
                <a:spLocks noChangeAspect="1"/>
              </p:cNvSpPr>
              <p:nvPr/>
            </p:nvSpPr>
            <p:spPr bwMode="auto">
              <a:xfrm>
                <a:off x="1071" y="1115"/>
                <a:ext cx="44" cy="48"/>
              </a:xfrm>
              <a:custGeom>
                <a:avLst/>
                <a:gdLst>
                  <a:gd name="T0" fmla="*/ 4 w 44"/>
                  <a:gd name="T1" fmla="*/ 33 h 48"/>
                  <a:gd name="T2" fmla="*/ 5 w 44"/>
                  <a:gd name="T3" fmla="*/ 36 h 48"/>
                  <a:gd name="T4" fmla="*/ 4 w 44"/>
                  <a:gd name="T5" fmla="*/ 38 h 48"/>
                  <a:gd name="T6" fmla="*/ 5 w 44"/>
                  <a:gd name="T7" fmla="*/ 40 h 48"/>
                  <a:gd name="T8" fmla="*/ 6 w 44"/>
                  <a:gd name="T9" fmla="*/ 42 h 48"/>
                  <a:gd name="T10" fmla="*/ 7 w 44"/>
                  <a:gd name="T11" fmla="*/ 44 h 48"/>
                  <a:gd name="T12" fmla="*/ 14 w 44"/>
                  <a:gd name="T13" fmla="*/ 45 h 48"/>
                  <a:gd name="T14" fmla="*/ 20 w 44"/>
                  <a:gd name="T15" fmla="*/ 45 h 48"/>
                  <a:gd name="T16" fmla="*/ 27 w 44"/>
                  <a:gd name="T17" fmla="*/ 45 h 48"/>
                  <a:gd name="T18" fmla="*/ 31 w 44"/>
                  <a:gd name="T19" fmla="*/ 47 h 48"/>
                  <a:gd name="T20" fmla="*/ 33 w 44"/>
                  <a:gd name="T21" fmla="*/ 48 h 48"/>
                  <a:gd name="T22" fmla="*/ 33 w 44"/>
                  <a:gd name="T23" fmla="*/ 45 h 48"/>
                  <a:gd name="T24" fmla="*/ 34 w 44"/>
                  <a:gd name="T25" fmla="*/ 43 h 48"/>
                  <a:gd name="T26" fmla="*/ 36 w 44"/>
                  <a:gd name="T27" fmla="*/ 44 h 48"/>
                  <a:gd name="T28" fmla="*/ 38 w 44"/>
                  <a:gd name="T29" fmla="*/ 43 h 48"/>
                  <a:gd name="T30" fmla="*/ 38 w 44"/>
                  <a:gd name="T31" fmla="*/ 42 h 48"/>
                  <a:gd name="T32" fmla="*/ 39 w 44"/>
                  <a:gd name="T33" fmla="*/ 40 h 48"/>
                  <a:gd name="T34" fmla="*/ 38 w 44"/>
                  <a:gd name="T35" fmla="*/ 40 h 48"/>
                  <a:gd name="T36" fmla="*/ 38 w 44"/>
                  <a:gd name="T37" fmla="*/ 39 h 48"/>
                  <a:gd name="T38" fmla="*/ 39 w 44"/>
                  <a:gd name="T39" fmla="*/ 39 h 48"/>
                  <a:gd name="T40" fmla="*/ 39 w 44"/>
                  <a:gd name="T41" fmla="*/ 38 h 48"/>
                  <a:gd name="T42" fmla="*/ 40 w 44"/>
                  <a:gd name="T43" fmla="*/ 36 h 48"/>
                  <a:gd name="T44" fmla="*/ 40 w 44"/>
                  <a:gd name="T45" fmla="*/ 35 h 48"/>
                  <a:gd name="T46" fmla="*/ 40 w 44"/>
                  <a:gd name="T47" fmla="*/ 34 h 48"/>
                  <a:gd name="T48" fmla="*/ 42 w 44"/>
                  <a:gd name="T49" fmla="*/ 32 h 48"/>
                  <a:gd name="T50" fmla="*/ 43 w 44"/>
                  <a:gd name="T51" fmla="*/ 32 h 48"/>
                  <a:gd name="T52" fmla="*/ 43 w 44"/>
                  <a:gd name="T53" fmla="*/ 31 h 48"/>
                  <a:gd name="T54" fmla="*/ 41 w 44"/>
                  <a:gd name="T55" fmla="*/ 30 h 48"/>
                  <a:gd name="T56" fmla="*/ 41 w 44"/>
                  <a:gd name="T57" fmla="*/ 27 h 48"/>
                  <a:gd name="T58" fmla="*/ 39 w 44"/>
                  <a:gd name="T59" fmla="*/ 25 h 48"/>
                  <a:gd name="T60" fmla="*/ 39 w 44"/>
                  <a:gd name="T61" fmla="*/ 23 h 48"/>
                  <a:gd name="T62" fmla="*/ 38 w 44"/>
                  <a:gd name="T63" fmla="*/ 21 h 48"/>
                  <a:gd name="T64" fmla="*/ 36 w 44"/>
                  <a:gd name="T65" fmla="*/ 20 h 48"/>
                  <a:gd name="T66" fmla="*/ 35 w 44"/>
                  <a:gd name="T67" fmla="*/ 18 h 48"/>
                  <a:gd name="T68" fmla="*/ 34 w 44"/>
                  <a:gd name="T69" fmla="*/ 16 h 48"/>
                  <a:gd name="T70" fmla="*/ 32 w 44"/>
                  <a:gd name="T71" fmla="*/ 15 h 48"/>
                  <a:gd name="T72" fmla="*/ 31 w 44"/>
                  <a:gd name="T73" fmla="*/ 13 h 48"/>
                  <a:gd name="T74" fmla="*/ 29 w 44"/>
                  <a:gd name="T75" fmla="*/ 12 h 48"/>
                  <a:gd name="T76" fmla="*/ 28 w 44"/>
                  <a:gd name="T77" fmla="*/ 10 h 48"/>
                  <a:gd name="T78" fmla="*/ 26 w 44"/>
                  <a:gd name="T79" fmla="*/ 9 h 48"/>
                  <a:gd name="T80" fmla="*/ 25 w 44"/>
                  <a:gd name="T81" fmla="*/ 7 h 48"/>
                  <a:gd name="T82" fmla="*/ 24 w 44"/>
                  <a:gd name="T83" fmla="*/ 5 h 48"/>
                  <a:gd name="T84" fmla="*/ 21 w 44"/>
                  <a:gd name="T85" fmla="*/ 4 h 48"/>
                  <a:gd name="T86" fmla="*/ 21 w 44"/>
                  <a:gd name="T87" fmla="*/ 3 h 48"/>
                  <a:gd name="T88" fmla="*/ 23 w 44"/>
                  <a:gd name="T89" fmla="*/ 1 h 48"/>
                  <a:gd name="T90" fmla="*/ 18 w 44"/>
                  <a:gd name="T91" fmla="*/ 0 h 48"/>
                  <a:gd name="T92" fmla="*/ 13 w 44"/>
                  <a:gd name="T93" fmla="*/ 0 h 48"/>
                  <a:gd name="T94" fmla="*/ 7 w 44"/>
                  <a:gd name="T95" fmla="*/ 0 h 48"/>
                  <a:gd name="T96" fmla="*/ 2 w 44"/>
                  <a:gd name="T97" fmla="*/ 0 h 48"/>
                  <a:gd name="T98" fmla="*/ 0 w 44"/>
                  <a:gd name="T99" fmla="*/ 2 h 48"/>
                  <a:gd name="T100" fmla="*/ 1 w 44"/>
                  <a:gd name="T101" fmla="*/ 10 h 48"/>
                  <a:gd name="T102" fmla="*/ 2 w 44"/>
                  <a:gd name="T103" fmla="*/ 16 h 48"/>
                  <a:gd name="T104" fmla="*/ 3 w 44"/>
                  <a:gd name="T105" fmla="*/ 22 h 48"/>
                  <a:gd name="T106" fmla="*/ 4 w 44"/>
                  <a:gd name="T107" fmla="*/ 24 h 48"/>
                  <a:gd name="T108" fmla="*/ 6 w 44"/>
                  <a:gd name="T109" fmla="*/ 27 h 48"/>
                  <a:gd name="T110" fmla="*/ 6 w 44"/>
                  <a:gd name="T111" fmla="*/ 28 h 48"/>
                  <a:gd name="T112" fmla="*/ 5 w 44"/>
                  <a:gd name="T113" fmla="*/ 30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
                  <a:gd name="T172" fmla="*/ 0 h 48"/>
                  <a:gd name="T173" fmla="*/ 44 w 44"/>
                  <a:gd name="T174" fmla="*/ 48 h 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 h="48">
                    <a:moveTo>
                      <a:pt x="5" y="31"/>
                    </a:moveTo>
                    <a:lnTo>
                      <a:pt x="4" y="32"/>
                    </a:lnTo>
                    <a:lnTo>
                      <a:pt x="4" y="33"/>
                    </a:lnTo>
                    <a:lnTo>
                      <a:pt x="4" y="34"/>
                    </a:lnTo>
                    <a:lnTo>
                      <a:pt x="5" y="35"/>
                    </a:lnTo>
                    <a:lnTo>
                      <a:pt x="5" y="36"/>
                    </a:lnTo>
                    <a:lnTo>
                      <a:pt x="5" y="37"/>
                    </a:lnTo>
                    <a:lnTo>
                      <a:pt x="4" y="37"/>
                    </a:lnTo>
                    <a:lnTo>
                      <a:pt x="4" y="38"/>
                    </a:lnTo>
                    <a:lnTo>
                      <a:pt x="4" y="39"/>
                    </a:lnTo>
                    <a:lnTo>
                      <a:pt x="4" y="40"/>
                    </a:lnTo>
                    <a:lnTo>
                      <a:pt x="5" y="40"/>
                    </a:lnTo>
                    <a:lnTo>
                      <a:pt x="5" y="41"/>
                    </a:lnTo>
                    <a:lnTo>
                      <a:pt x="5" y="42"/>
                    </a:lnTo>
                    <a:lnTo>
                      <a:pt x="6" y="42"/>
                    </a:lnTo>
                    <a:lnTo>
                      <a:pt x="6" y="43"/>
                    </a:lnTo>
                    <a:lnTo>
                      <a:pt x="6" y="44"/>
                    </a:lnTo>
                    <a:lnTo>
                      <a:pt x="7" y="44"/>
                    </a:lnTo>
                    <a:lnTo>
                      <a:pt x="11" y="44"/>
                    </a:lnTo>
                    <a:lnTo>
                      <a:pt x="12" y="44"/>
                    </a:lnTo>
                    <a:lnTo>
                      <a:pt x="14" y="45"/>
                    </a:lnTo>
                    <a:lnTo>
                      <a:pt x="17" y="45"/>
                    </a:lnTo>
                    <a:lnTo>
                      <a:pt x="18" y="45"/>
                    </a:lnTo>
                    <a:lnTo>
                      <a:pt x="20" y="45"/>
                    </a:lnTo>
                    <a:lnTo>
                      <a:pt x="21" y="45"/>
                    </a:lnTo>
                    <a:lnTo>
                      <a:pt x="23" y="45"/>
                    </a:lnTo>
                    <a:lnTo>
                      <a:pt x="27" y="45"/>
                    </a:lnTo>
                    <a:lnTo>
                      <a:pt x="29" y="46"/>
                    </a:lnTo>
                    <a:lnTo>
                      <a:pt x="31" y="46"/>
                    </a:lnTo>
                    <a:lnTo>
                      <a:pt x="31" y="47"/>
                    </a:lnTo>
                    <a:lnTo>
                      <a:pt x="31" y="48"/>
                    </a:lnTo>
                    <a:lnTo>
                      <a:pt x="32" y="48"/>
                    </a:lnTo>
                    <a:lnTo>
                      <a:pt x="33" y="48"/>
                    </a:lnTo>
                    <a:lnTo>
                      <a:pt x="33" y="47"/>
                    </a:lnTo>
                    <a:lnTo>
                      <a:pt x="33" y="46"/>
                    </a:lnTo>
                    <a:lnTo>
                      <a:pt x="33" y="45"/>
                    </a:lnTo>
                    <a:lnTo>
                      <a:pt x="33" y="44"/>
                    </a:lnTo>
                    <a:lnTo>
                      <a:pt x="33" y="43"/>
                    </a:lnTo>
                    <a:lnTo>
                      <a:pt x="34" y="43"/>
                    </a:lnTo>
                    <a:lnTo>
                      <a:pt x="35" y="43"/>
                    </a:lnTo>
                    <a:lnTo>
                      <a:pt x="35" y="44"/>
                    </a:lnTo>
                    <a:lnTo>
                      <a:pt x="36" y="44"/>
                    </a:lnTo>
                    <a:lnTo>
                      <a:pt x="37" y="44"/>
                    </a:lnTo>
                    <a:lnTo>
                      <a:pt x="38" y="44"/>
                    </a:lnTo>
                    <a:lnTo>
                      <a:pt x="38" y="43"/>
                    </a:lnTo>
                    <a:lnTo>
                      <a:pt x="37" y="43"/>
                    </a:lnTo>
                    <a:lnTo>
                      <a:pt x="38" y="43"/>
                    </a:lnTo>
                    <a:lnTo>
                      <a:pt x="38" y="42"/>
                    </a:lnTo>
                    <a:lnTo>
                      <a:pt x="38" y="41"/>
                    </a:lnTo>
                    <a:lnTo>
                      <a:pt x="39" y="41"/>
                    </a:lnTo>
                    <a:lnTo>
                      <a:pt x="39" y="40"/>
                    </a:lnTo>
                    <a:lnTo>
                      <a:pt x="38" y="40"/>
                    </a:lnTo>
                    <a:lnTo>
                      <a:pt x="38" y="41"/>
                    </a:lnTo>
                    <a:lnTo>
                      <a:pt x="38" y="40"/>
                    </a:lnTo>
                    <a:lnTo>
                      <a:pt x="37" y="40"/>
                    </a:lnTo>
                    <a:lnTo>
                      <a:pt x="37" y="39"/>
                    </a:lnTo>
                    <a:lnTo>
                      <a:pt x="38" y="39"/>
                    </a:lnTo>
                    <a:lnTo>
                      <a:pt x="38" y="40"/>
                    </a:lnTo>
                    <a:lnTo>
                      <a:pt x="38" y="39"/>
                    </a:lnTo>
                    <a:lnTo>
                      <a:pt x="39" y="39"/>
                    </a:lnTo>
                    <a:lnTo>
                      <a:pt x="39" y="38"/>
                    </a:lnTo>
                    <a:lnTo>
                      <a:pt x="38" y="38"/>
                    </a:lnTo>
                    <a:lnTo>
                      <a:pt x="39" y="38"/>
                    </a:lnTo>
                    <a:lnTo>
                      <a:pt x="39" y="37"/>
                    </a:lnTo>
                    <a:lnTo>
                      <a:pt x="40" y="37"/>
                    </a:lnTo>
                    <a:lnTo>
                      <a:pt x="40" y="36"/>
                    </a:lnTo>
                    <a:lnTo>
                      <a:pt x="41" y="36"/>
                    </a:lnTo>
                    <a:lnTo>
                      <a:pt x="40" y="36"/>
                    </a:lnTo>
                    <a:lnTo>
                      <a:pt x="40" y="35"/>
                    </a:lnTo>
                    <a:lnTo>
                      <a:pt x="41" y="35"/>
                    </a:lnTo>
                    <a:lnTo>
                      <a:pt x="41" y="34"/>
                    </a:lnTo>
                    <a:lnTo>
                      <a:pt x="40" y="34"/>
                    </a:lnTo>
                    <a:lnTo>
                      <a:pt x="41" y="34"/>
                    </a:lnTo>
                    <a:lnTo>
                      <a:pt x="42" y="33"/>
                    </a:lnTo>
                    <a:lnTo>
                      <a:pt x="42" y="32"/>
                    </a:lnTo>
                    <a:lnTo>
                      <a:pt x="41" y="32"/>
                    </a:lnTo>
                    <a:lnTo>
                      <a:pt x="42" y="32"/>
                    </a:lnTo>
                    <a:lnTo>
                      <a:pt x="43" y="32"/>
                    </a:lnTo>
                    <a:lnTo>
                      <a:pt x="43" y="31"/>
                    </a:lnTo>
                    <a:lnTo>
                      <a:pt x="44" y="31"/>
                    </a:lnTo>
                    <a:lnTo>
                      <a:pt x="43" y="31"/>
                    </a:lnTo>
                    <a:lnTo>
                      <a:pt x="43" y="30"/>
                    </a:lnTo>
                    <a:lnTo>
                      <a:pt x="42" y="30"/>
                    </a:lnTo>
                    <a:lnTo>
                      <a:pt x="41" y="30"/>
                    </a:lnTo>
                    <a:lnTo>
                      <a:pt x="41" y="29"/>
                    </a:lnTo>
                    <a:lnTo>
                      <a:pt x="41" y="28"/>
                    </a:lnTo>
                    <a:lnTo>
                      <a:pt x="41" y="27"/>
                    </a:lnTo>
                    <a:lnTo>
                      <a:pt x="41" y="26"/>
                    </a:lnTo>
                    <a:lnTo>
                      <a:pt x="40" y="25"/>
                    </a:lnTo>
                    <a:lnTo>
                      <a:pt x="39" y="25"/>
                    </a:lnTo>
                    <a:lnTo>
                      <a:pt x="39" y="24"/>
                    </a:lnTo>
                    <a:lnTo>
                      <a:pt x="38" y="24"/>
                    </a:lnTo>
                    <a:lnTo>
                      <a:pt x="39" y="23"/>
                    </a:lnTo>
                    <a:lnTo>
                      <a:pt x="38" y="23"/>
                    </a:lnTo>
                    <a:lnTo>
                      <a:pt x="38" y="22"/>
                    </a:lnTo>
                    <a:lnTo>
                      <a:pt x="38" y="21"/>
                    </a:lnTo>
                    <a:lnTo>
                      <a:pt x="38" y="20"/>
                    </a:lnTo>
                    <a:lnTo>
                      <a:pt x="37" y="20"/>
                    </a:lnTo>
                    <a:lnTo>
                      <a:pt x="36" y="20"/>
                    </a:lnTo>
                    <a:lnTo>
                      <a:pt x="36" y="19"/>
                    </a:lnTo>
                    <a:lnTo>
                      <a:pt x="35" y="19"/>
                    </a:lnTo>
                    <a:lnTo>
                      <a:pt x="35" y="18"/>
                    </a:lnTo>
                    <a:lnTo>
                      <a:pt x="34" y="18"/>
                    </a:lnTo>
                    <a:lnTo>
                      <a:pt x="34" y="17"/>
                    </a:lnTo>
                    <a:lnTo>
                      <a:pt x="34" y="16"/>
                    </a:lnTo>
                    <a:lnTo>
                      <a:pt x="33" y="16"/>
                    </a:lnTo>
                    <a:lnTo>
                      <a:pt x="33" y="15"/>
                    </a:lnTo>
                    <a:lnTo>
                      <a:pt x="32" y="15"/>
                    </a:lnTo>
                    <a:lnTo>
                      <a:pt x="32" y="14"/>
                    </a:lnTo>
                    <a:lnTo>
                      <a:pt x="31" y="14"/>
                    </a:lnTo>
                    <a:lnTo>
                      <a:pt x="31" y="13"/>
                    </a:lnTo>
                    <a:lnTo>
                      <a:pt x="30" y="13"/>
                    </a:lnTo>
                    <a:lnTo>
                      <a:pt x="30" y="12"/>
                    </a:lnTo>
                    <a:lnTo>
                      <a:pt x="29" y="12"/>
                    </a:lnTo>
                    <a:lnTo>
                      <a:pt x="29" y="11"/>
                    </a:lnTo>
                    <a:lnTo>
                      <a:pt x="28" y="11"/>
                    </a:lnTo>
                    <a:lnTo>
                      <a:pt x="28" y="10"/>
                    </a:lnTo>
                    <a:lnTo>
                      <a:pt x="27" y="10"/>
                    </a:lnTo>
                    <a:lnTo>
                      <a:pt x="27" y="9"/>
                    </a:lnTo>
                    <a:lnTo>
                      <a:pt x="26" y="9"/>
                    </a:lnTo>
                    <a:lnTo>
                      <a:pt x="26" y="8"/>
                    </a:lnTo>
                    <a:lnTo>
                      <a:pt x="26" y="7"/>
                    </a:lnTo>
                    <a:lnTo>
                      <a:pt x="25" y="7"/>
                    </a:lnTo>
                    <a:lnTo>
                      <a:pt x="25" y="6"/>
                    </a:lnTo>
                    <a:lnTo>
                      <a:pt x="25" y="5"/>
                    </a:lnTo>
                    <a:lnTo>
                      <a:pt x="24" y="5"/>
                    </a:lnTo>
                    <a:lnTo>
                      <a:pt x="23" y="5"/>
                    </a:lnTo>
                    <a:lnTo>
                      <a:pt x="22" y="4"/>
                    </a:lnTo>
                    <a:lnTo>
                      <a:pt x="21" y="4"/>
                    </a:lnTo>
                    <a:lnTo>
                      <a:pt x="21" y="3"/>
                    </a:lnTo>
                    <a:lnTo>
                      <a:pt x="20" y="3"/>
                    </a:lnTo>
                    <a:lnTo>
                      <a:pt x="21" y="3"/>
                    </a:lnTo>
                    <a:lnTo>
                      <a:pt x="21" y="2"/>
                    </a:lnTo>
                    <a:lnTo>
                      <a:pt x="22" y="1"/>
                    </a:lnTo>
                    <a:lnTo>
                      <a:pt x="23" y="1"/>
                    </a:lnTo>
                    <a:lnTo>
                      <a:pt x="23" y="0"/>
                    </a:lnTo>
                    <a:lnTo>
                      <a:pt x="19" y="0"/>
                    </a:lnTo>
                    <a:lnTo>
                      <a:pt x="18" y="0"/>
                    </a:lnTo>
                    <a:lnTo>
                      <a:pt x="15" y="0"/>
                    </a:lnTo>
                    <a:lnTo>
                      <a:pt x="14" y="0"/>
                    </a:lnTo>
                    <a:lnTo>
                      <a:pt x="13" y="0"/>
                    </a:lnTo>
                    <a:lnTo>
                      <a:pt x="12" y="0"/>
                    </a:lnTo>
                    <a:lnTo>
                      <a:pt x="9" y="0"/>
                    </a:lnTo>
                    <a:lnTo>
                      <a:pt x="7" y="0"/>
                    </a:lnTo>
                    <a:lnTo>
                      <a:pt x="5" y="0"/>
                    </a:lnTo>
                    <a:lnTo>
                      <a:pt x="3" y="0"/>
                    </a:lnTo>
                    <a:lnTo>
                      <a:pt x="2" y="0"/>
                    </a:lnTo>
                    <a:lnTo>
                      <a:pt x="1" y="0"/>
                    </a:lnTo>
                    <a:lnTo>
                      <a:pt x="0" y="0"/>
                    </a:lnTo>
                    <a:lnTo>
                      <a:pt x="0" y="2"/>
                    </a:lnTo>
                    <a:lnTo>
                      <a:pt x="0" y="4"/>
                    </a:lnTo>
                    <a:lnTo>
                      <a:pt x="1" y="8"/>
                    </a:lnTo>
                    <a:lnTo>
                      <a:pt x="1" y="10"/>
                    </a:lnTo>
                    <a:lnTo>
                      <a:pt x="2" y="11"/>
                    </a:lnTo>
                    <a:lnTo>
                      <a:pt x="2" y="14"/>
                    </a:lnTo>
                    <a:lnTo>
                      <a:pt x="2" y="16"/>
                    </a:lnTo>
                    <a:lnTo>
                      <a:pt x="3" y="19"/>
                    </a:lnTo>
                    <a:lnTo>
                      <a:pt x="3" y="20"/>
                    </a:lnTo>
                    <a:lnTo>
                      <a:pt x="3" y="22"/>
                    </a:lnTo>
                    <a:lnTo>
                      <a:pt x="4" y="22"/>
                    </a:lnTo>
                    <a:lnTo>
                      <a:pt x="4" y="23"/>
                    </a:lnTo>
                    <a:lnTo>
                      <a:pt x="4" y="24"/>
                    </a:lnTo>
                    <a:lnTo>
                      <a:pt x="5" y="25"/>
                    </a:lnTo>
                    <a:lnTo>
                      <a:pt x="5" y="26"/>
                    </a:lnTo>
                    <a:lnTo>
                      <a:pt x="6" y="27"/>
                    </a:lnTo>
                    <a:lnTo>
                      <a:pt x="5" y="27"/>
                    </a:lnTo>
                    <a:lnTo>
                      <a:pt x="5" y="28"/>
                    </a:lnTo>
                    <a:lnTo>
                      <a:pt x="6" y="28"/>
                    </a:lnTo>
                    <a:lnTo>
                      <a:pt x="6" y="29"/>
                    </a:lnTo>
                    <a:lnTo>
                      <a:pt x="5" y="29"/>
                    </a:lnTo>
                    <a:lnTo>
                      <a:pt x="5" y="30"/>
                    </a:lnTo>
                    <a:lnTo>
                      <a:pt x="5" y="3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3" name="Idaho"/>
              <p:cNvSpPr>
                <a:spLocks noChangeAspect="1"/>
              </p:cNvSpPr>
              <p:nvPr/>
            </p:nvSpPr>
            <p:spPr bwMode="auto">
              <a:xfrm>
                <a:off x="778" y="959"/>
                <a:ext cx="57" cy="80"/>
              </a:xfrm>
              <a:custGeom>
                <a:avLst/>
                <a:gdLst>
                  <a:gd name="T0" fmla="*/ 57 w 57"/>
                  <a:gd name="T1" fmla="*/ 56 h 80"/>
                  <a:gd name="T2" fmla="*/ 56 w 57"/>
                  <a:gd name="T3" fmla="*/ 51 h 80"/>
                  <a:gd name="T4" fmla="*/ 54 w 57"/>
                  <a:gd name="T5" fmla="*/ 49 h 80"/>
                  <a:gd name="T6" fmla="*/ 53 w 57"/>
                  <a:gd name="T7" fmla="*/ 51 h 80"/>
                  <a:gd name="T8" fmla="*/ 52 w 57"/>
                  <a:gd name="T9" fmla="*/ 51 h 80"/>
                  <a:gd name="T10" fmla="*/ 48 w 57"/>
                  <a:gd name="T11" fmla="*/ 52 h 80"/>
                  <a:gd name="T12" fmla="*/ 45 w 57"/>
                  <a:gd name="T13" fmla="*/ 52 h 80"/>
                  <a:gd name="T14" fmla="*/ 42 w 57"/>
                  <a:gd name="T15" fmla="*/ 52 h 80"/>
                  <a:gd name="T16" fmla="*/ 40 w 57"/>
                  <a:gd name="T17" fmla="*/ 54 h 80"/>
                  <a:gd name="T18" fmla="*/ 39 w 57"/>
                  <a:gd name="T19" fmla="*/ 52 h 80"/>
                  <a:gd name="T20" fmla="*/ 38 w 57"/>
                  <a:gd name="T21" fmla="*/ 49 h 80"/>
                  <a:gd name="T22" fmla="*/ 35 w 57"/>
                  <a:gd name="T23" fmla="*/ 48 h 80"/>
                  <a:gd name="T24" fmla="*/ 34 w 57"/>
                  <a:gd name="T25" fmla="*/ 45 h 80"/>
                  <a:gd name="T26" fmla="*/ 32 w 57"/>
                  <a:gd name="T27" fmla="*/ 41 h 80"/>
                  <a:gd name="T28" fmla="*/ 32 w 57"/>
                  <a:gd name="T29" fmla="*/ 39 h 80"/>
                  <a:gd name="T30" fmla="*/ 29 w 57"/>
                  <a:gd name="T31" fmla="*/ 39 h 80"/>
                  <a:gd name="T32" fmla="*/ 26 w 57"/>
                  <a:gd name="T33" fmla="*/ 40 h 80"/>
                  <a:gd name="T34" fmla="*/ 25 w 57"/>
                  <a:gd name="T35" fmla="*/ 38 h 80"/>
                  <a:gd name="T36" fmla="*/ 26 w 57"/>
                  <a:gd name="T37" fmla="*/ 35 h 80"/>
                  <a:gd name="T38" fmla="*/ 25 w 57"/>
                  <a:gd name="T39" fmla="*/ 34 h 80"/>
                  <a:gd name="T40" fmla="*/ 26 w 57"/>
                  <a:gd name="T41" fmla="*/ 32 h 80"/>
                  <a:gd name="T42" fmla="*/ 27 w 57"/>
                  <a:gd name="T43" fmla="*/ 29 h 80"/>
                  <a:gd name="T44" fmla="*/ 26 w 57"/>
                  <a:gd name="T45" fmla="*/ 27 h 80"/>
                  <a:gd name="T46" fmla="*/ 24 w 57"/>
                  <a:gd name="T47" fmla="*/ 28 h 80"/>
                  <a:gd name="T48" fmla="*/ 23 w 57"/>
                  <a:gd name="T49" fmla="*/ 27 h 80"/>
                  <a:gd name="T50" fmla="*/ 21 w 57"/>
                  <a:gd name="T51" fmla="*/ 25 h 80"/>
                  <a:gd name="T52" fmla="*/ 20 w 57"/>
                  <a:gd name="T53" fmla="*/ 23 h 80"/>
                  <a:gd name="T54" fmla="*/ 18 w 57"/>
                  <a:gd name="T55" fmla="*/ 20 h 80"/>
                  <a:gd name="T56" fmla="*/ 14 w 57"/>
                  <a:gd name="T57" fmla="*/ 18 h 80"/>
                  <a:gd name="T58" fmla="*/ 14 w 57"/>
                  <a:gd name="T59" fmla="*/ 15 h 80"/>
                  <a:gd name="T60" fmla="*/ 12 w 57"/>
                  <a:gd name="T61" fmla="*/ 14 h 80"/>
                  <a:gd name="T62" fmla="*/ 11 w 57"/>
                  <a:gd name="T63" fmla="*/ 9 h 80"/>
                  <a:gd name="T64" fmla="*/ 9 w 57"/>
                  <a:gd name="T65" fmla="*/ 0 h 80"/>
                  <a:gd name="T66" fmla="*/ 2 w 57"/>
                  <a:gd name="T67" fmla="*/ 0 h 80"/>
                  <a:gd name="T68" fmla="*/ 2 w 57"/>
                  <a:gd name="T69" fmla="*/ 12 h 80"/>
                  <a:gd name="T70" fmla="*/ 2 w 57"/>
                  <a:gd name="T71" fmla="*/ 22 h 80"/>
                  <a:gd name="T72" fmla="*/ 2 w 57"/>
                  <a:gd name="T73" fmla="*/ 31 h 80"/>
                  <a:gd name="T74" fmla="*/ 3 w 57"/>
                  <a:gd name="T75" fmla="*/ 33 h 80"/>
                  <a:gd name="T76" fmla="*/ 3 w 57"/>
                  <a:gd name="T77" fmla="*/ 36 h 80"/>
                  <a:gd name="T78" fmla="*/ 5 w 57"/>
                  <a:gd name="T79" fmla="*/ 37 h 80"/>
                  <a:gd name="T80" fmla="*/ 7 w 57"/>
                  <a:gd name="T81" fmla="*/ 39 h 80"/>
                  <a:gd name="T82" fmla="*/ 5 w 57"/>
                  <a:gd name="T83" fmla="*/ 44 h 80"/>
                  <a:gd name="T84" fmla="*/ 4 w 57"/>
                  <a:gd name="T85" fmla="*/ 46 h 80"/>
                  <a:gd name="T86" fmla="*/ 4 w 57"/>
                  <a:gd name="T87" fmla="*/ 47 h 80"/>
                  <a:gd name="T88" fmla="*/ 2 w 57"/>
                  <a:gd name="T89" fmla="*/ 49 h 80"/>
                  <a:gd name="T90" fmla="*/ 0 w 57"/>
                  <a:gd name="T91" fmla="*/ 52 h 80"/>
                  <a:gd name="T92" fmla="*/ 0 w 57"/>
                  <a:gd name="T93" fmla="*/ 55 h 80"/>
                  <a:gd name="T94" fmla="*/ 3 w 57"/>
                  <a:gd name="T95" fmla="*/ 56 h 80"/>
                  <a:gd name="T96" fmla="*/ 3 w 57"/>
                  <a:gd name="T97" fmla="*/ 58 h 80"/>
                  <a:gd name="T98" fmla="*/ 2 w 57"/>
                  <a:gd name="T99" fmla="*/ 60 h 80"/>
                  <a:gd name="T100" fmla="*/ 20 w 57"/>
                  <a:gd name="T101" fmla="*/ 80 h 80"/>
                  <a:gd name="T102" fmla="*/ 39 w 57"/>
                  <a:gd name="T103" fmla="*/ 80 h 80"/>
                  <a:gd name="T104" fmla="*/ 57 w 57"/>
                  <a:gd name="T105" fmla="*/ 80 h 80"/>
                  <a:gd name="T106" fmla="*/ 57 w 57"/>
                  <a:gd name="T107" fmla="*/ 66 h 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7"/>
                  <a:gd name="T163" fmla="*/ 0 h 80"/>
                  <a:gd name="T164" fmla="*/ 57 w 57"/>
                  <a:gd name="T165" fmla="*/ 80 h 8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7" h="80">
                    <a:moveTo>
                      <a:pt x="57" y="64"/>
                    </a:moveTo>
                    <a:lnTo>
                      <a:pt x="57" y="58"/>
                    </a:lnTo>
                    <a:lnTo>
                      <a:pt x="57" y="56"/>
                    </a:lnTo>
                    <a:lnTo>
                      <a:pt x="57" y="52"/>
                    </a:lnTo>
                    <a:lnTo>
                      <a:pt x="56" y="52"/>
                    </a:lnTo>
                    <a:lnTo>
                      <a:pt x="56" y="51"/>
                    </a:lnTo>
                    <a:lnTo>
                      <a:pt x="55" y="51"/>
                    </a:lnTo>
                    <a:lnTo>
                      <a:pt x="55" y="50"/>
                    </a:lnTo>
                    <a:lnTo>
                      <a:pt x="54" y="49"/>
                    </a:lnTo>
                    <a:lnTo>
                      <a:pt x="54" y="50"/>
                    </a:lnTo>
                    <a:lnTo>
                      <a:pt x="53" y="50"/>
                    </a:lnTo>
                    <a:lnTo>
                      <a:pt x="53" y="51"/>
                    </a:lnTo>
                    <a:lnTo>
                      <a:pt x="53" y="52"/>
                    </a:lnTo>
                    <a:lnTo>
                      <a:pt x="52" y="52"/>
                    </a:lnTo>
                    <a:lnTo>
                      <a:pt x="52" y="51"/>
                    </a:lnTo>
                    <a:lnTo>
                      <a:pt x="51" y="52"/>
                    </a:lnTo>
                    <a:lnTo>
                      <a:pt x="50" y="52"/>
                    </a:lnTo>
                    <a:lnTo>
                      <a:pt x="48" y="52"/>
                    </a:lnTo>
                    <a:lnTo>
                      <a:pt x="47" y="52"/>
                    </a:lnTo>
                    <a:lnTo>
                      <a:pt x="46" y="51"/>
                    </a:lnTo>
                    <a:lnTo>
                      <a:pt x="45" y="52"/>
                    </a:lnTo>
                    <a:lnTo>
                      <a:pt x="45" y="53"/>
                    </a:lnTo>
                    <a:lnTo>
                      <a:pt x="44" y="52"/>
                    </a:lnTo>
                    <a:lnTo>
                      <a:pt x="42" y="52"/>
                    </a:lnTo>
                    <a:lnTo>
                      <a:pt x="41" y="53"/>
                    </a:lnTo>
                    <a:lnTo>
                      <a:pt x="41" y="54"/>
                    </a:lnTo>
                    <a:lnTo>
                      <a:pt x="40" y="54"/>
                    </a:lnTo>
                    <a:lnTo>
                      <a:pt x="40" y="53"/>
                    </a:lnTo>
                    <a:lnTo>
                      <a:pt x="39" y="53"/>
                    </a:lnTo>
                    <a:lnTo>
                      <a:pt x="39" y="52"/>
                    </a:lnTo>
                    <a:lnTo>
                      <a:pt x="38" y="51"/>
                    </a:lnTo>
                    <a:lnTo>
                      <a:pt x="39" y="51"/>
                    </a:lnTo>
                    <a:lnTo>
                      <a:pt x="38" y="49"/>
                    </a:lnTo>
                    <a:lnTo>
                      <a:pt x="37" y="49"/>
                    </a:lnTo>
                    <a:lnTo>
                      <a:pt x="36" y="49"/>
                    </a:lnTo>
                    <a:lnTo>
                      <a:pt x="35" y="48"/>
                    </a:lnTo>
                    <a:lnTo>
                      <a:pt x="35" y="47"/>
                    </a:lnTo>
                    <a:lnTo>
                      <a:pt x="35" y="46"/>
                    </a:lnTo>
                    <a:lnTo>
                      <a:pt x="34" y="45"/>
                    </a:lnTo>
                    <a:lnTo>
                      <a:pt x="33" y="43"/>
                    </a:lnTo>
                    <a:lnTo>
                      <a:pt x="32" y="42"/>
                    </a:lnTo>
                    <a:lnTo>
                      <a:pt x="32" y="41"/>
                    </a:lnTo>
                    <a:lnTo>
                      <a:pt x="31" y="40"/>
                    </a:lnTo>
                    <a:lnTo>
                      <a:pt x="32" y="40"/>
                    </a:lnTo>
                    <a:lnTo>
                      <a:pt x="32" y="39"/>
                    </a:lnTo>
                    <a:lnTo>
                      <a:pt x="31" y="39"/>
                    </a:lnTo>
                    <a:lnTo>
                      <a:pt x="30" y="38"/>
                    </a:lnTo>
                    <a:lnTo>
                      <a:pt x="29" y="39"/>
                    </a:lnTo>
                    <a:lnTo>
                      <a:pt x="28" y="40"/>
                    </a:lnTo>
                    <a:lnTo>
                      <a:pt x="27" y="41"/>
                    </a:lnTo>
                    <a:lnTo>
                      <a:pt x="26" y="40"/>
                    </a:lnTo>
                    <a:lnTo>
                      <a:pt x="25" y="40"/>
                    </a:lnTo>
                    <a:lnTo>
                      <a:pt x="25" y="39"/>
                    </a:lnTo>
                    <a:lnTo>
                      <a:pt x="25" y="38"/>
                    </a:lnTo>
                    <a:lnTo>
                      <a:pt x="25" y="37"/>
                    </a:lnTo>
                    <a:lnTo>
                      <a:pt x="26" y="36"/>
                    </a:lnTo>
                    <a:lnTo>
                      <a:pt x="26" y="35"/>
                    </a:lnTo>
                    <a:lnTo>
                      <a:pt x="25" y="35"/>
                    </a:lnTo>
                    <a:lnTo>
                      <a:pt x="26" y="34"/>
                    </a:lnTo>
                    <a:lnTo>
                      <a:pt x="25" y="34"/>
                    </a:lnTo>
                    <a:lnTo>
                      <a:pt x="25" y="33"/>
                    </a:lnTo>
                    <a:lnTo>
                      <a:pt x="26" y="33"/>
                    </a:lnTo>
                    <a:lnTo>
                      <a:pt x="26" y="32"/>
                    </a:lnTo>
                    <a:lnTo>
                      <a:pt x="26" y="30"/>
                    </a:lnTo>
                    <a:lnTo>
                      <a:pt x="26" y="29"/>
                    </a:lnTo>
                    <a:lnTo>
                      <a:pt x="27" y="29"/>
                    </a:lnTo>
                    <a:lnTo>
                      <a:pt x="27" y="28"/>
                    </a:lnTo>
                    <a:lnTo>
                      <a:pt x="27" y="27"/>
                    </a:lnTo>
                    <a:lnTo>
                      <a:pt x="26" y="27"/>
                    </a:lnTo>
                    <a:lnTo>
                      <a:pt x="26" y="28"/>
                    </a:lnTo>
                    <a:lnTo>
                      <a:pt x="25" y="28"/>
                    </a:lnTo>
                    <a:lnTo>
                      <a:pt x="24" y="28"/>
                    </a:lnTo>
                    <a:lnTo>
                      <a:pt x="24" y="27"/>
                    </a:lnTo>
                    <a:lnTo>
                      <a:pt x="24" y="26"/>
                    </a:lnTo>
                    <a:lnTo>
                      <a:pt x="23" y="27"/>
                    </a:lnTo>
                    <a:lnTo>
                      <a:pt x="23" y="26"/>
                    </a:lnTo>
                    <a:lnTo>
                      <a:pt x="22" y="26"/>
                    </a:lnTo>
                    <a:lnTo>
                      <a:pt x="21" y="25"/>
                    </a:lnTo>
                    <a:lnTo>
                      <a:pt x="21" y="24"/>
                    </a:lnTo>
                    <a:lnTo>
                      <a:pt x="20" y="24"/>
                    </a:lnTo>
                    <a:lnTo>
                      <a:pt x="20" y="23"/>
                    </a:lnTo>
                    <a:lnTo>
                      <a:pt x="19" y="22"/>
                    </a:lnTo>
                    <a:lnTo>
                      <a:pt x="18" y="21"/>
                    </a:lnTo>
                    <a:lnTo>
                      <a:pt x="18" y="20"/>
                    </a:lnTo>
                    <a:lnTo>
                      <a:pt x="16" y="20"/>
                    </a:lnTo>
                    <a:lnTo>
                      <a:pt x="15" y="19"/>
                    </a:lnTo>
                    <a:lnTo>
                      <a:pt x="14" y="18"/>
                    </a:lnTo>
                    <a:lnTo>
                      <a:pt x="14" y="17"/>
                    </a:lnTo>
                    <a:lnTo>
                      <a:pt x="14" y="16"/>
                    </a:lnTo>
                    <a:lnTo>
                      <a:pt x="14" y="15"/>
                    </a:lnTo>
                    <a:lnTo>
                      <a:pt x="13" y="15"/>
                    </a:lnTo>
                    <a:lnTo>
                      <a:pt x="13" y="14"/>
                    </a:lnTo>
                    <a:lnTo>
                      <a:pt x="12" y="14"/>
                    </a:lnTo>
                    <a:lnTo>
                      <a:pt x="12" y="13"/>
                    </a:lnTo>
                    <a:lnTo>
                      <a:pt x="11" y="12"/>
                    </a:lnTo>
                    <a:lnTo>
                      <a:pt x="11" y="9"/>
                    </a:lnTo>
                    <a:lnTo>
                      <a:pt x="11" y="6"/>
                    </a:lnTo>
                    <a:lnTo>
                      <a:pt x="11" y="0"/>
                    </a:lnTo>
                    <a:lnTo>
                      <a:pt x="9" y="0"/>
                    </a:lnTo>
                    <a:lnTo>
                      <a:pt x="6" y="0"/>
                    </a:lnTo>
                    <a:lnTo>
                      <a:pt x="3" y="0"/>
                    </a:lnTo>
                    <a:lnTo>
                      <a:pt x="2" y="0"/>
                    </a:lnTo>
                    <a:lnTo>
                      <a:pt x="2" y="2"/>
                    </a:lnTo>
                    <a:lnTo>
                      <a:pt x="2" y="11"/>
                    </a:lnTo>
                    <a:lnTo>
                      <a:pt x="2" y="12"/>
                    </a:lnTo>
                    <a:lnTo>
                      <a:pt x="2" y="19"/>
                    </a:lnTo>
                    <a:lnTo>
                      <a:pt x="2" y="20"/>
                    </a:lnTo>
                    <a:lnTo>
                      <a:pt x="2" y="22"/>
                    </a:lnTo>
                    <a:lnTo>
                      <a:pt x="2" y="29"/>
                    </a:lnTo>
                    <a:lnTo>
                      <a:pt x="2" y="30"/>
                    </a:lnTo>
                    <a:lnTo>
                      <a:pt x="2" y="31"/>
                    </a:lnTo>
                    <a:lnTo>
                      <a:pt x="2" y="32"/>
                    </a:lnTo>
                    <a:lnTo>
                      <a:pt x="2" y="33"/>
                    </a:lnTo>
                    <a:lnTo>
                      <a:pt x="3" y="33"/>
                    </a:lnTo>
                    <a:lnTo>
                      <a:pt x="2" y="34"/>
                    </a:lnTo>
                    <a:lnTo>
                      <a:pt x="3" y="35"/>
                    </a:lnTo>
                    <a:lnTo>
                      <a:pt x="3" y="36"/>
                    </a:lnTo>
                    <a:lnTo>
                      <a:pt x="4" y="36"/>
                    </a:lnTo>
                    <a:lnTo>
                      <a:pt x="4" y="37"/>
                    </a:lnTo>
                    <a:lnTo>
                      <a:pt x="5" y="37"/>
                    </a:lnTo>
                    <a:lnTo>
                      <a:pt x="6" y="37"/>
                    </a:lnTo>
                    <a:lnTo>
                      <a:pt x="6" y="38"/>
                    </a:lnTo>
                    <a:lnTo>
                      <a:pt x="7" y="39"/>
                    </a:lnTo>
                    <a:lnTo>
                      <a:pt x="6" y="41"/>
                    </a:lnTo>
                    <a:lnTo>
                      <a:pt x="5" y="43"/>
                    </a:lnTo>
                    <a:lnTo>
                      <a:pt x="5" y="44"/>
                    </a:lnTo>
                    <a:lnTo>
                      <a:pt x="5" y="45"/>
                    </a:lnTo>
                    <a:lnTo>
                      <a:pt x="4" y="45"/>
                    </a:lnTo>
                    <a:lnTo>
                      <a:pt x="4" y="46"/>
                    </a:lnTo>
                    <a:lnTo>
                      <a:pt x="3" y="46"/>
                    </a:lnTo>
                    <a:lnTo>
                      <a:pt x="3" y="47"/>
                    </a:lnTo>
                    <a:lnTo>
                      <a:pt x="4" y="47"/>
                    </a:lnTo>
                    <a:lnTo>
                      <a:pt x="3" y="48"/>
                    </a:lnTo>
                    <a:lnTo>
                      <a:pt x="3" y="49"/>
                    </a:lnTo>
                    <a:lnTo>
                      <a:pt x="2" y="49"/>
                    </a:lnTo>
                    <a:lnTo>
                      <a:pt x="1" y="50"/>
                    </a:lnTo>
                    <a:lnTo>
                      <a:pt x="1" y="52"/>
                    </a:lnTo>
                    <a:lnTo>
                      <a:pt x="0" y="52"/>
                    </a:lnTo>
                    <a:lnTo>
                      <a:pt x="0" y="53"/>
                    </a:lnTo>
                    <a:lnTo>
                      <a:pt x="0" y="54"/>
                    </a:lnTo>
                    <a:lnTo>
                      <a:pt x="0" y="55"/>
                    </a:lnTo>
                    <a:lnTo>
                      <a:pt x="1" y="55"/>
                    </a:lnTo>
                    <a:lnTo>
                      <a:pt x="2" y="55"/>
                    </a:lnTo>
                    <a:lnTo>
                      <a:pt x="3" y="56"/>
                    </a:lnTo>
                    <a:lnTo>
                      <a:pt x="3" y="57"/>
                    </a:lnTo>
                    <a:lnTo>
                      <a:pt x="2" y="57"/>
                    </a:lnTo>
                    <a:lnTo>
                      <a:pt x="3" y="58"/>
                    </a:lnTo>
                    <a:lnTo>
                      <a:pt x="2" y="58"/>
                    </a:lnTo>
                    <a:lnTo>
                      <a:pt x="2" y="59"/>
                    </a:lnTo>
                    <a:lnTo>
                      <a:pt x="2" y="60"/>
                    </a:lnTo>
                    <a:lnTo>
                      <a:pt x="2" y="62"/>
                    </a:lnTo>
                    <a:lnTo>
                      <a:pt x="2" y="80"/>
                    </a:lnTo>
                    <a:lnTo>
                      <a:pt x="20" y="80"/>
                    </a:lnTo>
                    <a:lnTo>
                      <a:pt x="27" y="80"/>
                    </a:lnTo>
                    <a:lnTo>
                      <a:pt x="29" y="80"/>
                    </a:lnTo>
                    <a:lnTo>
                      <a:pt x="39" y="80"/>
                    </a:lnTo>
                    <a:lnTo>
                      <a:pt x="47" y="80"/>
                    </a:lnTo>
                    <a:lnTo>
                      <a:pt x="53" y="80"/>
                    </a:lnTo>
                    <a:lnTo>
                      <a:pt x="57" y="80"/>
                    </a:lnTo>
                    <a:lnTo>
                      <a:pt x="57" y="75"/>
                    </a:lnTo>
                    <a:lnTo>
                      <a:pt x="57" y="69"/>
                    </a:lnTo>
                    <a:lnTo>
                      <a:pt x="57" y="66"/>
                    </a:lnTo>
                    <a:lnTo>
                      <a:pt x="57" y="6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4" name="Illinois"/>
              <p:cNvSpPr>
                <a:spLocks noChangeAspect="1"/>
              </p:cNvSpPr>
              <p:nvPr/>
            </p:nvSpPr>
            <p:spPr bwMode="auto">
              <a:xfrm>
                <a:off x="1016" y="1034"/>
                <a:ext cx="37" cy="60"/>
              </a:xfrm>
              <a:custGeom>
                <a:avLst/>
                <a:gdLst>
                  <a:gd name="T0" fmla="*/ 28 w 37"/>
                  <a:gd name="T1" fmla="*/ 57 h 60"/>
                  <a:gd name="T2" fmla="*/ 29 w 37"/>
                  <a:gd name="T3" fmla="*/ 55 h 60"/>
                  <a:gd name="T4" fmla="*/ 32 w 37"/>
                  <a:gd name="T5" fmla="*/ 54 h 60"/>
                  <a:gd name="T6" fmla="*/ 31 w 37"/>
                  <a:gd name="T7" fmla="*/ 52 h 60"/>
                  <a:gd name="T8" fmla="*/ 32 w 37"/>
                  <a:gd name="T9" fmla="*/ 50 h 60"/>
                  <a:gd name="T10" fmla="*/ 33 w 37"/>
                  <a:gd name="T11" fmla="*/ 47 h 60"/>
                  <a:gd name="T12" fmla="*/ 34 w 37"/>
                  <a:gd name="T13" fmla="*/ 45 h 60"/>
                  <a:gd name="T14" fmla="*/ 36 w 37"/>
                  <a:gd name="T15" fmla="*/ 43 h 60"/>
                  <a:gd name="T16" fmla="*/ 37 w 37"/>
                  <a:gd name="T17" fmla="*/ 41 h 60"/>
                  <a:gd name="T18" fmla="*/ 36 w 37"/>
                  <a:gd name="T19" fmla="*/ 38 h 60"/>
                  <a:gd name="T20" fmla="*/ 36 w 37"/>
                  <a:gd name="T21" fmla="*/ 35 h 60"/>
                  <a:gd name="T22" fmla="*/ 37 w 37"/>
                  <a:gd name="T23" fmla="*/ 32 h 60"/>
                  <a:gd name="T24" fmla="*/ 37 w 37"/>
                  <a:gd name="T25" fmla="*/ 22 h 60"/>
                  <a:gd name="T26" fmla="*/ 37 w 37"/>
                  <a:gd name="T27" fmla="*/ 15 h 60"/>
                  <a:gd name="T28" fmla="*/ 37 w 37"/>
                  <a:gd name="T29" fmla="*/ 8 h 60"/>
                  <a:gd name="T30" fmla="*/ 36 w 37"/>
                  <a:gd name="T31" fmla="*/ 6 h 60"/>
                  <a:gd name="T32" fmla="*/ 34 w 37"/>
                  <a:gd name="T33" fmla="*/ 3 h 60"/>
                  <a:gd name="T34" fmla="*/ 34 w 37"/>
                  <a:gd name="T35" fmla="*/ 0 h 60"/>
                  <a:gd name="T36" fmla="*/ 26 w 37"/>
                  <a:gd name="T37" fmla="*/ 0 h 60"/>
                  <a:gd name="T38" fmla="*/ 20 w 37"/>
                  <a:gd name="T39" fmla="*/ 0 h 60"/>
                  <a:gd name="T40" fmla="*/ 8 w 37"/>
                  <a:gd name="T41" fmla="*/ 0 h 60"/>
                  <a:gd name="T42" fmla="*/ 10 w 37"/>
                  <a:gd name="T43" fmla="*/ 3 h 60"/>
                  <a:gd name="T44" fmla="*/ 12 w 37"/>
                  <a:gd name="T45" fmla="*/ 4 h 60"/>
                  <a:gd name="T46" fmla="*/ 13 w 37"/>
                  <a:gd name="T47" fmla="*/ 6 h 60"/>
                  <a:gd name="T48" fmla="*/ 11 w 37"/>
                  <a:gd name="T49" fmla="*/ 8 h 60"/>
                  <a:gd name="T50" fmla="*/ 10 w 37"/>
                  <a:gd name="T51" fmla="*/ 10 h 60"/>
                  <a:gd name="T52" fmla="*/ 7 w 37"/>
                  <a:gd name="T53" fmla="*/ 11 h 60"/>
                  <a:gd name="T54" fmla="*/ 4 w 37"/>
                  <a:gd name="T55" fmla="*/ 12 h 60"/>
                  <a:gd name="T56" fmla="*/ 5 w 37"/>
                  <a:gd name="T57" fmla="*/ 14 h 60"/>
                  <a:gd name="T58" fmla="*/ 5 w 37"/>
                  <a:gd name="T59" fmla="*/ 17 h 60"/>
                  <a:gd name="T60" fmla="*/ 4 w 37"/>
                  <a:gd name="T61" fmla="*/ 20 h 60"/>
                  <a:gd name="T62" fmla="*/ 1 w 37"/>
                  <a:gd name="T63" fmla="*/ 21 h 60"/>
                  <a:gd name="T64" fmla="*/ 1 w 37"/>
                  <a:gd name="T65" fmla="*/ 24 h 60"/>
                  <a:gd name="T66" fmla="*/ 0 w 37"/>
                  <a:gd name="T67" fmla="*/ 26 h 60"/>
                  <a:gd name="T68" fmla="*/ 0 w 37"/>
                  <a:gd name="T69" fmla="*/ 29 h 60"/>
                  <a:gd name="T70" fmla="*/ 2 w 37"/>
                  <a:gd name="T71" fmla="*/ 31 h 60"/>
                  <a:gd name="T72" fmla="*/ 5 w 37"/>
                  <a:gd name="T73" fmla="*/ 34 h 60"/>
                  <a:gd name="T74" fmla="*/ 7 w 37"/>
                  <a:gd name="T75" fmla="*/ 35 h 60"/>
                  <a:gd name="T76" fmla="*/ 8 w 37"/>
                  <a:gd name="T77" fmla="*/ 37 h 60"/>
                  <a:gd name="T78" fmla="*/ 8 w 37"/>
                  <a:gd name="T79" fmla="*/ 39 h 60"/>
                  <a:gd name="T80" fmla="*/ 9 w 37"/>
                  <a:gd name="T81" fmla="*/ 39 h 60"/>
                  <a:gd name="T82" fmla="*/ 12 w 37"/>
                  <a:gd name="T83" fmla="*/ 39 h 60"/>
                  <a:gd name="T84" fmla="*/ 12 w 37"/>
                  <a:gd name="T85" fmla="*/ 41 h 60"/>
                  <a:gd name="T86" fmla="*/ 12 w 37"/>
                  <a:gd name="T87" fmla="*/ 44 h 60"/>
                  <a:gd name="T88" fmla="*/ 10 w 37"/>
                  <a:gd name="T89" fmla="*/ 46 h 60"/>
                  <a:gd name="T90" fmla="*/ 13 w 37"/>
                  <a:gd name="T91" fmla="*/ 48 h 60"/>
                  <a:gd name="T92" fmla="*/ 15 w 37"/>
                  <a:gd name="T93" fmla="*/ 49 h 60"/>
                  <a:gd name="T94" fmla="*/ 15 w 37"/>
                  <a:gd name="T95" fmla="*/ 50 h 60"/>
                  <a:gd name="T96" fmla="*/ 18 w 37"/>
                  <a:gd name="T97" fmla="*/ 52 h 60"/>
                  <a:gd name="T98" fmla="*/ 18 w 37"/>
                  <a:gd name="T99" fmla="*/ 54 h 60"/>
                  <a:gd name="T100" fmla="*/ 19 w 37"/>
                  <a:gd name="T101" fmla="*/ 56 h 60"/>
                  <a:gd name="T102" fmla="*/ 20 w 37"/>
                  <a:gd name="T103" fmla="*/ 58 h 60"/>
                  <a:gd name="T104" fmla="*/ 21 w 37"/>
                  <a:gd name="T105" fmla="*/ 60 h 60"/>
                  <a:gd name="T106" fmla="*/ 21 w 37"/>
                  <a:gd name="T107" fmla="*/ 59 h 60"/>
                  <a:gd name="T108" fmla="*/ 23 w 37"/>
                  <a:gd name="T109" fmla="*/ 57 h 60"/>
                  <a:gd name="T110" fmla="*/ 25 w 37"/>
                  <a:gd name="T111" fmla="*/ 58 h 60"/>
                  <a:gd name="T112" fmla="*/ 27 w 37"/>
                  <a:gd name="T113" fmla="*/ 59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
                  <a:gd name="T172" fmla="*/ 0 h 60"/>
                  <a:gd name="T173" fmla="*/ 37 w 37"/>
                  <a:gd name="T174" fmla="*/ 60 h 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 h="60">
                    <a:moveTo>
                      <a:pt x="28" y="59"/>
                    </a:moveTo>
                    <a:lnTo>
                      <a:pt x="28" y="58"/>
                    </a:lnTo>
                    <a:lnTo>
                      <a:pt x="28" y="57"/>
                    </a:lnTo>
                    <a:lnTo>
                      <a:pt x="28" y="56"/>
                    </a:lnTo>
                    <a:lnTo>
                      <a:pt x="28" y="55"/>
                    </a:lnTo>
                    <a:lnTo>
                      <a:pt x="29" y="55"/>
                    </a:lnTo>
                    <a:lnTo>
                      <a:pt x="30" y="55"/>
                    </a:lnTo>
                    <a:lnTo>
                      <a:pt x="31" y="55"/>
                    </a:lnTo>
                    <a:lnTo>
                      <a:pt x="32" y="54"/>
                    </a:lnTo>
                    <a:lnTo>
                      <a:pt x="31" y="54"/>
                    </a:lnTo>
                    <a:lnTo>
                      <a:pt x="31" y="53"/>
                    </a:lnTo>
                    <a:lnTo>
                      <a:pt x="31" y="52"/>
                    </a:lnTo>
                    <a:lnTo>
                      <a:pt x="32" y="52"/>
                    </a:lnTo>
                    <a:lnTo>
                      <a:pt x="32" y="51"/>
                    </a:lnTo>
                    <a:lnTo>
                      <a:pt x="32" y="50"/>
                    </a:lnTo>
                    <a:lnTo>
                      <a:pt x="32" y="49"/>
                    </a:lnTo>
                    <a:lnTo>
                      <a:pt x="33" y="48"/>
                    </a:lnTo>
                    <a:lnTo>
                      <a:pt x="33" y="47"/>
                    </a:lnTo>
                    <a:lnTo>
                      <a:pt x="33" y="46"/>
                    </a:lnTo>
                    <a:lnTo>
                      <a:pt x="34" y="46"/>
                    </a:lnTo>
                    <a:lnTo>
                      <a:pt x="34" y="45"/>
                    </a:lnTo>
                    <a:lnTo>
                      <a:pt x="35" y="45"/>
                    </a:lnTo>
                    <a:lnTo>
                      <a:pt x="35" y="44"/>
                    </a:lnTo>
                    <a:lnTo>
                      <a:pt x="36" y="43"/>
                    </a:lnTo>
                    <a:lnTo>
                      <a:pt x="36" y="42"/>
                    </a:lnTo>
                    <a:lnTo>
                      <a:pt x="37" y="42"/>
                    </a:lnTo>
                    <a:lnTo>
                      <a:pt x="37" y="41"/>
                    </a:lnTo>
                    <a:lnTo>
                      <a:pt x="37" y="40"/>
                    </a:lnTo>
                    <a:lnTo>
                      <a:pt x="37" y="39"/>
                    </a:lnTo>
                    <a:lnTo>
                      <a:pt x="36" y="38"/>
                    </a:lnTo>
                    <a:lnTo>
                      <a:pt x="36" y="37"/>
                    </a:lnTo>
                    <a:lnTo>
                      <a:pt x="36" y="36"/>
                    </a:lnTo>
                    <a:lnTo>
                      <a:pt x="36" y="35"/>
                    </a:lnTo>
                    <a:lnTo>
                      <a:pt x="37" y="34"/>
                    </a:lnTo>
                    <a:lnTo>
                      <a:pt x="37" y="33"/>
                    </a:lnTo>
                    <a:lnTo>
                      <a:pt x="37" y="32"/>
                    </a:lnTo>
                    <a:lnTo>
                      <a:pt x="37" y="29"/>
                    </a:lnTo>
                    <a:lnTo>
                      <a:pt x="37" y="26"/>
                    </a:lnTo>
                    <a:lnTo>
                      <a:pt x="37" y="22"/>
                    </a:lnTo>
                    <a:lnTo>
                      <a:pt x="37" y="19"/>
                    </a:lnTo>
                    <a:lnTo>
                      <a:pt x="37" y="16"/>
                    </a:lnTo>
                    <a:lnTo>
                      <a:pt x="37" y="15"/>
                    </a:lnTo>
                    <a:lnTo>
                      <a:pt x="37" y="13"/>
                    </a:lnTo>
                    <a:lnTo>
                      <a:pt x="37" y="11"/>
                    </a:lnTo>
                    <a:lnTo>
                      <a:pt x="37" y="8"/>
                    </a:lnTo>
                    <a:lnTo>
                      <a:pt x="36" y="8"/>
                    </a:lnTo>
                    <a:lnTo>
                      <a:pt x="36" y="7"/>
                    </a:lnTo>
                    <a:lnTo>
                      <a:pt x="36" y="6"/>
                    </a:lnTo>
                    <a:lnTo>
                      <a:pt x="36" y="5"/>
                    </a:lnTo>
                    <a:lnTo>
                      <a:pt x="35" y="4"/>
                    </a:lnTo>
                    <a:lnTo>
                      <a:pt x="34" y="3"/>
                    </a:lnTo>
                    <a:lnTo>
                      <a:pt x="34" y="2"/>
                    </a:lnTo>
                    <a:lnTo>
                      <a:pt x="34" y="1"/>
                    </a:lnTo>
                    <a:lnTo>
                      <a:pt x="34" y="0"/>
                    </a:lnTo>
                    <a:lnTo>
                      <a:pt x="31" y="0"/>
                    </a:lnTo>
                    <a:lnTo>
                      <a:pt x="30" y="0"/>
                    </a:lnTo>
                    <a:lnTo>
                      <a:pt x="26" y="0"/>
                    </a:lnTo>
                    <a:lnTo>
                      <a:pt x="25" y="0"/>
                    </a:lnTo>
                    <a:lnTo>
                      <a:pt x="24" y="0"/>
                    </a:lnTo>
                    <a:lnTo>
                      <a:pt x="20" y="0"/>
                    </a:lnTo>
                    <a:lnTo>
                      <a:pt x="15" y="0"/>
                    </a:lnTo>
                    <a:lnTo>
                      <a:pt x="10" y="0"/>
                    </a:lnTo>
                    <a:lnTo>
                      <a:pt x="8" y="0"/>
                    </a:lnTo>
                    <a:lnTo>
                      <a:pt x="10" y="1"/>
                    </a:lnTo>
                    <a:lnTo>
                      <a:pt x="10" y="2"/>
                    </a:lnTo>
                    <a:lnTo>
                      <a:pt x="10" y="3"/>
                    </a:lnTo>
                    <a:lnTo>
                      <a:pt x="11" y="3"/>
                    </a:lnTo>
                    <a:lnTo>
                      <a:pt x="12" y="3"/>
                    </a:lnTo>
                    <a:lnTo>
                      <a:pt x="12" y="4"/>
                    </a:lnTo>
                    <a:lnTo>
                      <a:pt x="13" y="4"/>
                    </a:lnTo>
                    <a:lnTo>
                      <a:pt x="13" y="5"/>
                    </a:lnTo>
                    <a:lnTo>
                      <a:pt x="13" y="6"/>
                    </a:lnTo>
                    <a:lnTo>
                      <a:pt x="12" y="7"/>
                    </a:lnTo>
                    <a:lnTo>
                      <a:pt x="12" y="8"/>
                    </a:lnTo>
                    <a:lnTo>
                      <a:pt x="11" y="8"/>
                    </a:lnTo>
                    <a:lnTo>
                      <a:pt x="11" y="9"/>
                    </a:lnTo>
                    <a:lnTo>
                      <a:pt x="11" y="10"/>
                    </a:lnTo>
                    <a:lnTo>
                      <a:pt x="10" y="10"/>
                    </a:lnTo>
                    <a:lnTo>
                      <a:pt x="9" y="11"/>
                    </a:lnTo>
                    <a:lnTo>
                      <a:pt x="8" y="11"/>
                    </a:lnTo>
                    <a:lnTo>
                      <a:pt x="7" y="11"/>
                    </a:lnTo>
                    <a:lnTo>
                      <a:pt x="6" y="11"/>
                    </a:lnTo>
                    <a:lnTo>
                      <a:pt x="5" y="12"/>
                    </a:lnTo>
                    <a:lnTo>
                      <a:pt x="4" y="12"/>
                    </a:lnTo>
                    <a:lnTo>
                      <a:pt x="4" y="13"/>
                    </a:lnTo>
                    <a:lnTo>
                      <a:pt x="4" y="14"/>
                    </a:lnTo>
                    <a:lnTo>
                      <a:pt x="5" y="14"/>
                    </a:lnTo>
                    <a:lnTo>
                      <a:pt x="5" y="15"/>
                    </a:lnTo>
                    <a:lnTo>
                      <a:pt x="5" y="16"/>
                    </a:lnTo>
                    <a:lnTo>
                      <a:pt x="5" y="17"/>
                    </a:lnTo>
                    <a:lnTo>
                      <a:pt x="4" y="18"/>
                    </a:lnTo>
                    <a:lnTo>
                      <a:pt x="4" y="19"/>
                    </a:lnTo>
                    <a:lnTo>
                      <a:pt x="4" y="20"/>
                    </a:lnTo>
                    <a:lnTo>
                      <a:pt x="3" y="20"/>
                    </a:lnTo>
                    <a:lnTo>
                      <a:pt x="2" y="20"/>
                    </a:lnTo>
                    <a:lnTo>
                      <a:pt x="1" y="21"/>
                    </a:lnTo>
                    <a:lnTo>
                      <a:pt x="1" y="22"/>
                    </a:lnTo>
                    <a:lnTo>
                      <a:pt x="1" y="23"/>
                    </a:lnTo>
                    <a:lnTo>
                      <a:pt x="1" y="24"/>
                    </a:lnTo>
                    <a:lnTo>
                      <a:pt x="0" y="24"/>
                    </a:lnTo>
                    <a:lnTo>
                      <a:pt x="0" y="25"/>
                    </a:lnTo>
                    <a:lnTo>
                      <a:pt x="0" y="26"/>
                    </a:lnTo>
                    <a:lnTo>
                      <a:pt x="0" y="27"/>
                    </a:lnTo>
                    <a:lnTo>
                      <a:pt x="1" y="28"/>
                    </a:lnTo>
                    <a:lnTo>
                      <a:pt x="0" y="29"/>
                    </a:lnTo>
                    <a:lnTo>
                      <a:pt x="1" y="29"/>
                    </a:lnTo>
                    <a:lnTo>
                      <a:pt x="1" y="30"/>
                    </a:lnTo>
                    <a:lnTo>
                      <a:pt x="2" y="31"/>
                    </a:lnTo>
                    <a:lnTo>
                      <a:pt x="3" y="32"/>
                    </a:lnTo>
                    <a:lnTo>
                      <a:pt x="4" y="33"/>
                    </a:lnTo>
                    <a:lnTo>
                      <a:pt x="5" y="34"/>
                    </a:lnTo>
                    <a:lnTo>
                      <a:pt x="6" y="34"/>
                    </a:lnTo>
                    <a:lnTo>
                      <a:pt x="6" y="35"/>
                    </a:lnTo>
                    <a:lnTo>
                      <a:pt x="7" y="35"/>
                    </a:lnTo>
                    <a:lnTo>
                      <a:pt x="7" y="36"/>
                    </a:lnTo>
                    <a:lnTo>
                      <a:pt x="7" y="37"/>
                    </a:lnTo>
                    <a:lnTo>
                      <a:pt x="8" y="37"/>
                    </a:lnTo>
                    <a:lnTo>
                      <a:pt x="7" y="38"/>
                    </a:lnTo>
                    <a:lnTo>
                      <a:pt x="8" y="38"/>
                    </a:lnTo>
                    <a:lnTo>
                      <a:pt x="8" y="39"/>
                    </a:lnTo>
                    <a:lnTo>
                      <a:pt x="8" y="40"/>
                    </a:lnTo>
                    <a:lnTo>
                      <a:pt x="9" y="40"/>
                    </a:lnTo>
                    <a:lnTo>
                      <a:pt x="9" y="39"/>
                    </a:lnTo>
                    <a:lnTo>
                      <a:pt x="10" y="39"/>
                    </a:lnTo>
                    <a:lnTo>
                      <a:pt x="11" y="39"/>
                    </a:lnTo>
                    <a:lnTo>
                      <a:pt x="12" y="39"/>
                    </a:lnTo>
                    <a:lnTo>
                      <a:pt x="13" y="40"/>
                    </a:lnTo>
                    <a:lnTo>
                      <a:pt x="13" y="41"/>
                    </a:lnTo>
                    <a:lnTo>
                      <a:pt x="12" y="41"/>
                    </a:lnTo>
                    <a:lnTo>
                      <a:pt x="12" y="42"/>
                    </a:lnTo>
                    <a:lnTo>
                      <a:pt x="12" y="43"/>
                    </a:lnTo>
                    <a:lnTo>
                      <a:pt x="12" y="44"/>
                    </a:lnTo>
                    <a:lnTo>
                      <a:pt x="11" y="44"/>
                    </a:lnTo>
                    <a:lnTo>
                      <a:pt x="11" y="45"/>
                    </a:lnTo>
                    <a:lnTo>
                      <a:pt x="10" y="46"/>
                    </a:lnTo>
                    <a:lnTo>
                      <a:pt x="11" y="47"/>
                    </a:lnTo>
                    <a:lnTo>
                      <a:pt x="12" y="48"/>
                    </a:lnTo>
                    <a:lnTo>
                      <a:pt x="13" y="48"/>
                    </a:lnTo>
                    <a:lnTo>
                      <a:pt x="13" y="49"/>
                    </a:lnTo>
                    <a:lnTo>
                      <a:pt x="14" y="49"/>
                    </a:lnTo>
                    <a:lnTo>
                      <a:pt x="15" y="49"/>
                    </a:lnTo>
                    <a:lnTo>
                      <a:pt x="15" y="50"/>
                    </a:lnTo>
                    <a:lnTo>
                      <a:pt x="14" y="50"/>
                    </a:lnTo>
                    <a:lnTo>
                      <a:pt x="15" y="50"/>
                    </a:lnTo>
                    <a:lnTo>
                      <a:pt x="17" y="51"/>
                    </a:lnTo>
                    <a:lnTo>
                      <a:pt x="17" y="52"/>
                    </a:lnTo>
                    <a:lnTo>
                      <a:pt x="18" y="52"/>
                    </a:lnTo>
                    <a:lnTo>
                      <a:pt x="18" y="53"/>
                    </a:lnTo>
                    <a:lnTo>
                      <a:pt x="19" y="53"/>
                    </a:lnTo>
                    <a:lnTo>
                      <a:pt x="18" y="54"/>
                    </a:lnTo>
                    <a:lnTo>
                      <a:pt x="19" y="54"/>
                    </a:lnTo>
                    <a:lnTo>
                      <a:pt x="19" y="55"/>
                    </a:lnTo>
                    <a:lnTo>
                      <a:pt x="19" y="56"/>
                    </a:lnTo>
                    <a:lnTo>
                      <a:pt x="19" y="57"/>
                    </a:lnTo>
                    <a:lnTo>
                      <a:pt x="19" y="58"/>
                    </a:lnTo>
                    <a:lnTo>
                      <a:pt x="20" y="58"/>
                    </a:lnTo>
                    <a:lnTo>
                      <a:pt x="20" y="59"/>
                    </a:lnTo>
                    <a:lnTo>
                      <a:pt x="20" y="60"/>
                    </a:lnTo>
                    <a:lnTo>
                      <a:pt x="21" y="60"/>
                    </a:lnTo>
                    <a:lnTo>
                      <a:pt x="21" y="59"/>
                    </a:lnTo>
                    <a:lnTo>
                      <a:pt x="22" y="60"/>
                    </a:lnTo>
                    <a:lnTo>
                      <a:pt x="21" y="59"/>
                    </a:lnTo>
                    <a:lnTo>
                      <a:pt x="22" y="59"/>
                    </a:lnTo>
                    <a:lnTo>
                      <a:pt x="22" y="58"/>
                    </a:lnTo>
                    <a:lnTo>
                      <a:pt x="23" y="57"/>
                    </a:lnTo>
                    <a:lnTo>
                      <a:pt x="24" y="57"/>
                    </a:lnTo>
                    <a:lnTo>
                      <a:pt x="25" y="57"/>
                    </a:lnTo>
                    <a:lnTo>
                      <a:pt x="25" y="58"/>
                    </a:lnTo>
                    <a:lnTo>
                      <a:pt x="26" y="58"/>
                    </a:lnTo>
                    <a:lnTo>
                      <a:pt x="27" y="58"/>
                    </a:lnTo>
                    <a:lnTo>
                      <a:pt x="27" y="59"/>
                    </a:lnTo>
                    <a:lnTo>
                      <a:pt x="28" y="5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5" name="Indiana"/>
              <p:cNvSpPr>
                <a:spLocks noChangeAspect="1"/>
              </p:cNvSpPr>
              <p:nvPr/>
            </p:nvSpPr>
            <p:spPr bwMode="auto">
              <a:xfrm>
                <a:off x="1048" y="1042"/>
                <a:ext cx="30" cy="43"/>
              </a:xfrm>
              <a:custGeom>
                <a:avLst/>
                <a:gdLst>
                  <a:gd name="T0" fmla="*/ 16 w 30"/>
                  <a:gd name="T1" fmla="*/ 40 h 43"/>
                  <a:gd name="T2" fmla="*/ 15 w 30"/>
                  <a:gd name="T3" fmla="*/ 39 h 43"/>
                  <a:gd name="T4" fmla="*/ 16 w 30"/>
                  <a:gd name="T5" fmla="*/ 40 h 43"/>
                  <a:gd name="T6" fmla="*/ 17 w 30"/>
                  <a:gd name="T7" fmla="*/ 41 h 43"/>
                  <a:gd name="T8" fmla="*/ 19 w 30"/>
                  <a:gd name="T9" fmla="*/ 41 h 43"/>
                  <a:gd name="T10" fmla="*/ 20 w 30"/>
                  <a:gd name="T11" fmla="*/ 40 h 43"/>
                  <a:gd name="T12" fmla="*/ 21 w 30"/>
                  <a:gd name="T13" fmla="*/ 38 h 43"/>
                  <a:gd name="T14" fmla="*/ 22 w 30"/>
                  <a:gd name="T15" fmla="*/ 37 h 43"/>
                  <a:gd name="T16" fmla="*/ 24 w 30"/>
                  <a:gd name="T17" fmla="*/ 36 h 43"/>
                  <a:gd name="T18" fmla="*/ 24 w 30"/>
                  <a:gd name="T19" fmla="*/ 34 h 43"/>
                  <a:gd name="T20" fmla="*/ 25 w 30"/>
                  <a:gd name="T21" fmla="*/ 33 h 43"/>
                  <a:gd name="T22" fmla="*/ 26 w 30"/>
                  <a:gd name="T23" fmla="*/ 34 h 43"/>
                  <a:gd name="T24" fmla="*/ 28 w 30"/>
                  <a:gd name="T25" fmla="*/ 33 h 43"/>
                  <a:gd name="T26" fmla="*/ 30 w 30"/>
                  <a:gd name="T27" fmla="*/ 33 h 43"/>
                  <a:gd name="T28" fmla="*/ 30 w 30"/>
                  <a:gd name="T29" fmla="*/ 31 h 43"/>
                  <a:gd name="T30" fmla="*/ 30 w 30"/>
                  <a:gd name="T31" fmla="*/ 31 h 43"/>
                  <a:gd name="T32" fmla="*/ 29 w 30"/>
                  <a:gd name="T33" fmla="*/ 30 h 43"/>
                  <a:gd name="T34" fmla="*/ 30 w 30"/>
                  <a:gd name="T35" fmla="*/ 29 h 43"/>
                  <a:gd name="T36" fmla="*/ 30 w 30"/>
                  <a:gd name="T37" fmla="*/ 25 h 43"/>
                  <a:gd name="T38" fmla="*/ 30 w 30"/>
                  <a:gd name="T39" fmla="*/ 22 h 43"/>
                  <a:gd name="T40" fmla="*/ 30 w 30"/>
                  <a:gd name="T41" fmla="*/ 19 h 43"/>
                  <a:gd name="T42" fmla="*/ 30 w 30"/>
                  <a:gd name="T43" fmla="*/ 13 h 43"/>
                  <a:gd name="T44" fmla="*/ 30 w 30"/>
                  <a:gd name="T45" fmla="*/ 9 h 43"/>
                  <a:gd name="T46" fmla="*/ 30 w 30"/>
                  <a:gd name="T47" fmla="*/ 6 h 43"/>
                  <a:gd name="T48" fmla="*/ 30 w 30"/>
                  <a:gd name="T49" fmla="*/ 4 h 43"/>
                  <a:gd name="T50" fmla="*/ 30 w 30"/>
                  <a:gd name="T51" fmla="*/ 1 h 43"/>
                  <a:gd name="T52" fmla="*/ 26 w 30"/>
                  <a:gd name="T53" fmla="*/ 0 h 43"/>
                  <a:gd name="T54" fmla="*/ 21 w 30"/>
                  <a:gd name="T55" fmla="*/ 0 h 43"/>
                  <a:gd name="T56" fmla="*/ 17 w 30"/>
                  <a:gd name="T57" fmla="*/ 0 h 43"/>
                  <a:gd name="T58" fmla="*/ 11 w 30"/>
                  <a:gd name="T59" fmla="*/ 0 h 43"/>
                  <a:gd name="T60" fmla="*/ 9 w 30"/>
                  <a:gd name="T61" fmla="*/ 1 h 43"/>
                  <a:gd name="T62" fmla="*/ 7 w 30"/>
                  <a:gd name="T63" fmla="*/ 1 h 43"/>
                  <a:gd name="T64" fmla="*/ 5 w 30"/>
                  <a:gd name="T65" fmla="*/ 1 h 43"/>
                  <a:gd name="T66" fmla="*/ 5 w 30"/>
                  <a:gd name="T67" fmla="*/ 3 h 43"/>
                  <a:gd name="T68" fmla="*/ 5 w 30"/>
                  <a:gd name="T69" fmla="*/ 7 h 43"/>
                  <a:gd name="T70" fmla="*/ 5 w 30"/>
                  <a:gd name="T71" fmla="*/ 11 h 43"/>
                  <a:gd name="T72" fmla="*/ 5 w 30"/>
                  <a:gd name="T73" fmla="*/ 18 h 43"/>
                  <a:gd name="T74" fmla="*/ 5 w 30"/>
                  <a:gd name="T75" fmla="*/ 24 h 43"/>
                  <a:gd name="T76" fmla="*/ 5 w 30"/>
                  <a:gd name="T77" fmla="*/ 26 h 43"/>
                  <a:gd name="T78" fmla="*/ 4 w 30"/>
                  <a:gd name="T79" fmla="*/ 28 h 43"/>
                  <a:gd name="T80" fmla="*/ 4 w 30"/>
                  <a:gd name="T81" fmla="*/ 30 h 43"/>
                  <a:gd name="T82" fmla="*/ 5 w 30"/>
                  <a:gd name="T83" fmla="*/ 32 h 43"/>
                  <a:gd name="T84" fmla="*/ 5 w 30"/>
                  <a:gd name="T85" fmla="*/ 34 h 43"/>
                  <a:gd name="T86" fmla="*/ 4 w 30"/>
                  <a:gd name="T87" fmla="*/ 35 h 43"/>
                  <a:gd name="T88" fmla="*/ 3 w 30"/>
                  <a:gd name="T89" fmla="*/ 37 h 43"/>
                  <a:gd name="T90" fmla="*/ 2 w 30"/>
                  <a:gd name="T91" fmla="*/ 38 h 43"/>
                  <a:gd name="T92" fmla="*/ 1 w 30"/>
                  <a:gd name="T93" fmla="*/ 39 h 43"/>
                  <a:gd name="T94" fmla="*/ 0 w 30"/>
                  <a:gd name="T95" fmla="*/ 41 h 43"/>
                  <a:gd name="T96" fmla="*/ 0 w 30"/>
                  <a:gd name="T97" fmla="*/ 43 h 43"/>
                  <a:gd name="T98" fmla="*/ 1 w 30"/>
                  <a:gd name="T99" fmla="*/ 42 h 43"/>
                  <a:gd name="T100" fmla="*/ 3 w 30"/>
                  <a:gd name="T101" fmla="*/ 42 h 43"/>
                  <a:gd name="T102" fmla="*/ 4 w 30"/>
                  <a:gd name="T103" fmla="*/ 43 h 43"/>
                  <a:gd name="T104" fmla="*/ 4 w 30"/>
                  <a:gd name="T105" fmla="*/ 41 h 43"/>
                  <a:gd name="T106" fmla="*/ 6 w 30"/>
                  <a:gd name="T107" fmla="*/ 42 h 43"/>
                  <a:gd name="T108" fmla="*/ 8 w 30"/>
                  <a:gd name="T109" fmla="*/ 43 h 43"/>
                  <a:gd name="T110" fmla="*/ 10 w 30"/>
                  <a:gd name="T111" fmla="*/ 42 h 43"/>
                  <a:gd name="T112" fmla="*/ 12 w 30"/>
                  <a:gd name="T113" fmla="*/ 41 h 43"/>
                  <a:gd name="T114" fmla="*/ 13 w 30"/>
                  <a:gd name="T115" fmla="*/ 42 h 43"/>
                  <a:gd name="T116" fmla="*/ 13 w 30"/>
                  <a:gd name="T117" fmla="*/ 42 h 43"/>
                  <a:gd name="T118" fmla="*/ 14 w 30"/>
                  <a:gd name="T119" fmla="*/ 41 h 43"/>
                  <a:gd name="T120" fmla="*/ 15 w 30"/>
                  <a:gd name="T121" fmla="*/ 40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
                  <a:gd name="T184" fmla="*/ 0 h 43"/>
                  <a:gd name="T185" fmla="*/ 30 w 30"/>
                  <a:gd name="T186" fmla="*/ 43 h 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 h="43">
                    <a:moveTo>
                      <a:pt x="15" y="40"/>
                    </a:moveTo>
                    <a:lnTo>
                      <a:pt x="16" y="40"/>
                    </a:lnTo>
                    <a:lnTo>
                      <a:pt x="16" y="39"/>
                    </a:lnTo>
                    <a:lnTo>
                      <a:pt x="15" y="39"/>
                    </a:lnTo>
                    <a:lnTo>
                      <a:pt x="16" y="39"/>
                    </a:lnTo>
                    <a:lnTo>
                      <a:pt x="16" y="40"/>
                    </a:lnTo>
                    <a:lnTo>
                      <a:pt x="17" y="40"/>
                    </a:lnTo>
                    <a:lnTo>
                      <a:pt x="17" y="41"/>
                    </a:lnTo>
                    <a:lnTo>
                      <a:pt x="18" y="41"/>
                    </a:lnTo>
                    <a:lnTo>
                      <a:pt x="19" y="41"/>
                    </a:lnTo>
                    <a:lnTo>
                      <a:pt x="20" y="41"/>
                    </a:lnTo>
                    <a:lnTo>
                      <a:pt x="20" y="40"/>
                    </a:lnTo>
                    <a:lnTo>
                      <a:pt x="20" y="39"/>
                    </a:lnTo>
                    <a:lnTo>
                      <a:pt x="21" y="38"/>
                    </a:lnTo>
                    <a:lnTo>
                      <a:pt x="22" y="38"/>
                    </a:lnTo>
                    <a:lnTo>
                      <a:pt x="22" y="37"/>
                    </a:lnTo>
                    <a:lnTo>
                      <a:pt x="23" y="36"/>
                    </a:lnTo>
                    <a:lnTo>
                      <a:pt x="24" y="36"/>
                    </a:lnTo>
                    <a:lnTo>
                      <a:pt x="24" y="35"/>
                    </a:lnTo>
                    <a:lnTo>
                      <a:pt x="24" y="34"/>
                    </a:lnTo>
                    <a:lnTo>
                      <a:pt x="24" y="33"/>
                    </a:lnTo>
                    <a:lnTo>
                      <a:pt x="25" y="33"/>
                    </a:lnTo>
                    <a:lnTo>
                      <a:pt x="26" y="33"/>
                    </a:lnTo>
                    <a:lnTo>
                      <a:pt x="26" y="34"/>
                    </a:lnTo>
                    <a:lnTo>
                      <a:pt x="27" y="34"/>
                    </a:lnTo>
                    <a:lnTo>
                      <a:pt x="28" y="33"/>
                    </a:lnTo>
                    <a:lnTo>
                      <a:pt x="29" y="33"/>
                    </a:lnTo>
                    <a:lnTo>
                      <a:pt x="30" y="33"/>
                    </a:lnTo>
                    <a:lnTo>
                      <a:pt x="30" y="32"/>
                    </a:lnTo>
                    <a:lnTo>
                      <a:pt x="30" y="31"/>
                    </a:lnTo>
                    <a:lnTo>
                      <a:pt x="29" y="31"/>
                    </a:lnTo>
                    <a:lnTo>
                      <a:pt x="30" y="31"/>
                    </a:lnTo>
                    <a:lnTo>
                      <a:pt x="30" y="30"/>
                    </a:lnTo>
                    <a:lnTo>
                      <a:pt x="29" y="30"/>
                    </a:lnTo>
                    <a:lnTo>
                      <a:pt x="29" y="29"/>
                    </a:lnTo>
                    <a:lnTo>
                      <a:pt x="30" y="29"/>
                    </a:lnTo>
                    <a:lnTo>
                      <a:pt x="30" y="27"/>
                    </a:lnTo>
                    <a:lnTo>
                      <a:pt x="30" y="25"/>
                    </a:lnTo>
                    <a:lnTo>
                      <a:pt x="30" y="24"/>
                    </a:lnTo>
                    <a:lnTo>
                      <a:pt x="30" y="22"/>
                    </a:lnTo>
                    <a:lnTo>
                      <a:pt x="30" y="20"/>
                    </a:lnTo>
                    <a:lnTo>
                      <a:pt x="30" y="19"/>
                    </a:lnTo>
                    <a:lnTo>
                      <a:pt x="30" y="16"/>
                    </a:lnTo>
                    <a:lnTo>
                      <a:pt x="30" y="13"/>
                    </a:lnTo>
                    <a:lnTo>
                      <a:pt x="30" y="11"/>
                    </a:lnTo>
                    <a:lnTo>
                      <a:pt x="30" y="9"/>
                    </a:lnTo>
                    <a:lnTo>
                      <a:pt x="30" y="8"/>
                    </a:lnTo>
                    <a:lnTo>
                      <a:pt x="30" y="6"/>
                    </a:lnTo>
                    <a:lnTo>
                      <a:pt x="30" y="5"/>
                    </a:lnTo>
                    <a:lnTo>
                      <a:pt x="30" y="4"/>
                    </a:lnTo>
                    <a:lnTo>
                      <a:pt x="30" y="2"/>
                    </a:lnTo>
                    <a:lnTo>
                      <a:pt x="30" y="1"/>
                    </a:lnTo>
                    <a:lnTo>
                      <a:pt x="30" y="0"/>
                    </a:lnTo>
                    <a:lnTo>
                      <a:pt x="26" y="0"/>
                    </a:lnTo>
                    <a:lnTo>
                      <a:pt x="22" y="0"/>
                    </a:lnTo>
                    <a:lnTo>
                      <a:pt x="21" y="0"/>
                    </a:lnTo>
                    <a:lnTo>
                      <a:pt x="18" y="0"/>
                    </a:lnTo>
                    <a:lnTo>
                      <a:pt x="17" y="0"/>
                    </a:lnTo>
                    <a:lnTo>
                      <a:pt x="14" y="0"/>
                    </a:lnTo>
                    <a:lnTo>
                      <a:pt x="11" y="0"/>
                    </a:lnTo>
                    <a:lnTo>
                      <a:pt x="10" y="1"/>
                    </a:lnTo>
                    <a:lnTo>
                      <a:pt x="9" y="1"/>
                    </a:lnTo>
                    <a:lnTo>
                      <a:pt x="8" y="1"/>
                    </a:lnTo>
                    <a:lnTo>
                      <a:pt x="7" y="1"/>
                    </a:lnTo>
                    <a:lnTo>
                      <a:pt x="6" y="1"/>
                    </a:lnTo>
                    <a:lnTo>
                      <a:pt x="5" y="1"/>
                    </a:lnTo>
                    <a:lnTo>
                      <a:pt x="5" y="0"/>
                    </a:lnTo>
                    <a:lnTo>
                      <a:pt x="5" y="3"/>
                    </a:lnTo>
                    <a:lnTo>
                      <a:pt x="5" y="5"/>
                    </a:lnTo>
                    <a:lnTo>
                      <a:pt x="5" y="7"/>
                    </a:lnTo>
                    <a:lnTo>
                      <a:pt x="5" y="8"/>
                    </a:lnTo>
                    <a:lnTo>
                      <a:pt x="5" y="11"/>
                    </a:lnTo>
                    <a:lnTo>
                      <a:pt x="5" y="14"/>
                    </a:lnTo>
                    <a:lnTo>
                      <a:pt x="5" y="18"/>
                    </a:lnTo>
                    <a:lnTo>
                      <a:pt x="5" y="21"/>
                    </a:lnTo>
                    <a:lnTo>
                      <a:pt x="5" y="24"/>
                    </a:lnTo>
                    <a:lnTo>
                      <a:pt x="5" y="25"/>
                    </a:lnTo>
                    <a:lnTo>
                      <a:pt x="5" y="26"/>
                    </a:lnTo>
                    <a:lnTo>
                      <a:pt x="4" y="27"/>
                    </a:lnTo>
                    <a:lnTo>
                      <a:pt x="4" y="28"/>
                    </a:lnTo>
                    <a:lnTo>
                      <a:pt x="4" y="29"/>
                    </a:lnTo>
                    <a:lnTo>
                      <a:pt x="4" y="30"/>
                    </a:lnTo>
                    <a:lnTo>
                      <a:pt x="5" y="31"/>
                    </a:lnTo>
                    <a:lnTo>
                      <a:pt x="5" y="32"/>
                    </a:lnTo>
                    <a:lnTo>
                      <a:pt x="5" y="33"/>
                    </a:lnTo>
                    <a:lnTo>
                      <a:pt x="5" y="34"/>
                    </a:lnTo>
                    <a:lnTo>
                      <a:pt x="4" y="34"/>
                    </a:lnTo>
                    <a:lnTo>
                      <a:pt x="4" y="35"/>
                    </a:lnTo>
                    <a:lnTo>
                      <a:pt x="3" y="36"/>
                    </a:lnTo>
                    <a:lnTo>
                      <a:pt x="3" y="37"/>
                    </a:lnTo>
                    <a:lnTo>
                      <a:pt x="2" y="37"/>
                    </a:lnTo>
                    <a:lnTo>
                      <a:pt x="2" y="38"/>
                    </a:lnTo>
                    <a:lnTo>
                      <a:pt x="1" y="38"/>
                    </a:lnTo>
                    <a:lnTo>
                      <a:pt x="1" y="39"/>
                    </a:lnTo>
                    <a:lnTo>
                      <a:pt x="1" y="40"/>
                    </a:lnTo>
                    <a:lnTo>
                      <a:pt x="0" y="41"/>
                    </a:lnTo>
                    <a:lnTo>
                      <a:pt x="0" y="42"/>
                    </a:lnTo>
                    <a:lnTo>
                      <a:pt x="0" y="43"/>
                    </a:lnTo>
                    <a:lnTo>
                      <a:pt x="1" y="43"/>
                    </a:lnTo>
                    <a:lnTo>
                      <a:pt x="1" y="42"/>
                    </a:lnTo>
                    <a:lnTo>
                      <a:pt x="2" y="42"/>
                    </a:lnTo>
                    <a:lnTo>
                      <a:pt x="3" y="42"/>
                    </a:lnTo>
                    <a:lnTo>
                      <a:pt x="3" y="43"/>
                    </a:lnTo>
                    <a:lnTo>
                      <a:pt x="4" y="43"/>
                    </a:lnTo>
                    <a:lnTo>
                      <a:pt x="4" y="42"/>
                    </a:lnTo>
                    <a:lnTo>
                      <a:pt x="4" y="41"/>
                    </a:lnTo>
                    <a:lnTo>
                      <a:pt x="5" y="42"/>
                    </a:lnTo>
                    <a:lnTo>
                      <a:pt x="6" y="42"/>
                    </a:lnTo>
                    <a:lnTo>
                      <a:pt x="7" y="42"/>
                    </a:lnTo>
                    <a:lnTo>
                      <a:pt x="8" y="43"/>
                    </a:lnTo>
                    <a:lnTo>
                      <a:pt x="9" y="43"/>
                    </a:lnTo>
                    <a:lnTo>
                      <a:pt x="10" y="42"/>
                    </a:lnTo>
                    <a:lnTo>
                      <a:pt x="11" y="41"/>
                    </a:lnTo>
                    <a:lnTo>
                      <a:pt x="12" y="41"/>
                    </a:lnTo>
                    <a:lnTo>
                      <a:pt x="12" y="42"/>
                    </a:lnTo>
                    <a:lnTo>
                      <a:pt x="13" y="42"/>
                    </a:lnTo>
                    <a:lnTo>
                      <a:pt x="13" y="43"/>
                    </a:lnTo>
                    <a:lnTo>
                      <a:pt x="13" y="42"/>
                    </a:lnTo>
                    <a:lnTo>
                      <a:pt x="14" y="42"/>
                    </a:lnTo>
                    <a:lnTo>
                      <a:pt x="14" y="41"/>
                    </a:lnTo>
                    <a:lnTo>
                      <a:pt x="15" y="41"/>
                    </a:lnTo>
                    <a:lnTo>
                      <a:pt x="15" y="4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6" name="Iowa"/>
              <p:cNvSpPr>
                <a:spLocks noChangeAspect="1"/>
              </p:cNvSpPr>
              <p:nvPr/>
            </p:nvSpPr>
            <p:spPr bwMode="auto">
              <a:xfrm>
                <a:off x="969" y="1022"/>
                <a:ext cx="60" cy="35"/>
              </a:xfrm>
              <a:custGeom>
                <a:avLst/>
                <a:gdLst>
                  <a:gd name="T0" fmla="*/ 37 w 60"/>
                  <a:gd name="T1" fmla="*/ 33 h 35"/>
                  <a:gd name="T2" fmla="*/ 43 w 60"/>
                  <a:gd name="T3" fmla="*/ 33 h 35"/>
                  <a:gd name="T4" fmla="*/ 46 w 60"/>
                  <a:gd name="T5" fmla="*/ 34 h 35"/>
                  <a:gd name="T6" fmla="*/ 48 w 60"/>
                  <a:gd name="T7" fmla="*/ 35 h 35"/>
                  <a:gd name="T8" fmla="*/ 49 w 60"/>
                  <a:gd name="T9" fmla="*/ 32 h 35"/>
                  <a:gd name="T10" fmla="*/ 51 w 60"/>
                  <a:gd name="T11" fmla="*/ 31 h 35"/>
                  <a:gd name="T12" fmla="*/ 52 w 60"/>
                  <a:gd name="T13" fmla="*/ 28 h 35"/>
                  <a:gd name="T14" fmla="*/ 51 w 60"/>
                  <a:gd name="T15" fmla="*/ 26 h 35"/>
                  <a:gd name="T16" fmla="*/ 52 w 60"/>
                  <a:gd name="T17" fmla="*/ 24 h 35"/>
                  <a:gd name="T18" fmla="*/ 55 w 60"/>
                  <a:gd name="T19" fmla="*/ 23 h 35"/>
                  <a:gd name="T20" fmla="*/ 58 w 60"/>
                  <a:gd name="T21" fmla="*/ 22 h 35"/>
                  <a:gd name="T22" fmla="*/ 59 w 60"/>
                  <a:gd name="T23" fmla="*/ 20 h 35"/>
                  <a:gd name="T24" fmla="*/ 60 w 60"/>
                  <a:gd name="T25" fmla="*/ 17 h 35"/>
                  <a:gd name="T26" fmla="*/ 59 w 60"/>
                  <a:gd name="T27" fmla="*/ 15 h 35"/>
                  <a:gd name="T28" fmla="*/ 57 w 60"/>
                  <a:gd name="T29" fmla="*/ 14 h 35"/>
                  <a:gd name="T30" fmla="*/ 55 w 60"/>
                  <a:gd name="T31" fmla="*/ 11 h 35"/>
                  <a:gd name="T32" fmla="*/ 52 w 60"/>
                  <a:gd name="T33" fmla="*/ 9 h 35"/>
                  <a:gd name="T34" fmla="*/ 51 w 60"/>
                  <a:gd name="T35" fmla="*/ 7 h 35"/>
                  <a:gd name="T36" fmla="*/ 50 w 60"/>
                  <a:gd name="T37" fmla="*/ 4 h 35"/>
                  <a:gd name="T38" fmla="*/ 50 w 60"/>
                  <a:gd name="T39" fmla="*/ 2 h 35"/>
                  <a:gd name="T40" fmla="*/ 45 w 60"/>
                  <a:gd name="T41" fmla="*/ 0 h 35"/>
                  <a:gd name="T42" fmla="*/ 37 w 60"/>
                  <a:gd name="T43" fmla="*/ 0 h 35"/>
                  <a:gd name="T44" fmla="*/ 27 w 60"/>
                  <a:gd name="T45" fmla="*/ 0 h 35"/>
                  <a:gd name="T46" fmla="*/ 20 w 60"/>
                  <a:gd name="T47" fmla="*/ 1 h 35"/>
                  <a:gd name="T48" fmla="*/ 11 w 60"/>
                  <a:gd name="T49" fmla="*/ 0 h 35"/>
                  <a:gd name="T50" fmla="*/ 5 w 60"/>
                  <a:gd name="T51" fmla="*/ 1 h 35"/>
                  <a:gd name="T52" fmla="*/ 0 w 60"/>
                  <a:gd name="T53" fmla="*/ 2 h 35"/>
                  <a:gd name="T54" fmla="*/ 0 w 60"/>
                  <a:gd name="T55" fmla="*/ 3 h 35"/>
                  <a:gd name="T56" fmla="*/ 1 w 60"/>
                  <a:gd name="T57" fmla="*/ 5 h 35"/>
                  <a:gd name="T58" fmla="*/ 1 w 60"/>
                  <a:gd name="T59" fmla="*/ 8 h 35"/>
                  <a:gd name="T60" fmla="*/ 0 w 60"/>
                  <a:gd name="T61" fmla="*/ 10 h 35"/>
                  <a:gd name="T62" fmla="*/ 2 w 60"/>
                  <a:gd name="T63" fmla="*/ 12 h 35"/>
                  <a:gd name="T64" fmla="*/ 2 w 60"/>
                  <a:gd name="T65" fmla="*/ 15 h 35"/>
                  <a:gd name="T66" fmla="*/ 3 w 60"/>
                  <a:gd name="T67" fmla="*/ 17 h 35"/>
                  <a:gd name="T68" fmla="*/ 4 w 60"/>
                  <a:gd name="T69" fmla="*/ 19 h 35"/>
                  <a:gd name="T70" fmla="*/ 4 w 60"/>
                  <a:gd name="T71" fmla="*/ 21 h 35"/>
                  <a:gd name="T72" fmla="*/ 6 w 60"/>
                  <a:gd name="T73" fmla="*/ 23 h 35"/>
                  <a:gd name="T74" fmla="*/ 7 w 60"/>
                  <a:gd name="T75" fmla="*/ 25 h 35"/>
                  <a:gd name="T76" fmla="*/ 7 w 60"/>
                  <a:gd name="T77" fmla="*/ 28 h 35"/>
                  <a:gd name="T78" fmla="*/ 7 w 60"/>
                  <a:gd name="T79" fmla="*/ 31 h 35"/>
                  <a:gd name="T80" fmla="*/ 8 w 60"/>
                  <a:gd name="T81" fmla="*/ 33 h 35"/>
                  <a:gd name="T82" fmla="*/ 15 w 60"/>
                  <a:gd name="T83" fmla="*/ 33 h 35"/>
                  <a:gd name="T84" fmla="*/ 22 w 60"/>
                  <a:gd name="T85" fmla="*/ 33 h 35"/>
                  <a:gd name="T86" fmla="*/ 28 w 60"/>
                  <a:gd name="T87" fmla="*/ 33 h 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
                  <a:gd name="T133" fmla="*/ 0 h 35"/>
                  <a:gd name="T134" fmla="*/ 60 w 60"/>
                  <a:gd name="T135" fmla="*/ 35 h 3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 h="35">
                    <a:moveTo>
                      <a:pt x="32" y="33"/>
                    </a:moveTo>
                    <a:lnTo>
                      <a:pt x="36" y="33"/>
                    </a:lnTo>
                    <a:lnTo>
                      <a:pt x="37" y="33"/>
                    </a:lnTo>
                    <a:lnTo>
                      <a:pt x="39" y="33"/>
                    </a:lnTo>
                    <a:lnTo>
                      <a:pt x="41" y="33"/>
                    </a:lnTo>
                    <a:lnTo>
                      <a:pt x="43" y="33"/>
                    </a:lnTo>
                    <a:lnTo>
                      <a:pt x="45" y="33"/>
                    </a:lnTo>
                    <a:lnTo>
                      <a:pt x="46" y="33"/>
                    </a:lnTo>
                    <a:lnTo>
                      <a:pt x="46" y="34"/>
                    </a:lnTo>
                    <a:lnTo>
                      <a:pt x="47" y="34"/>
                    </a:lnTo>
                    <a:lnTo>
                      <a:pt x="47" y="35"/>
                    </a:lnTo>
                    <a:lnTo>
                      <a:pt x="48" y="35"/>
                    </a:lnTo>
                    <a:lnTo>
                      <a:pt x="48" y="34"/>
                    </a:lnTo>
                    <a:lnTo>
                      <a:pt x="48" y="33"/>
                    </a:lnTo>
                    <a:lnTo>
                      <a:pt x="49" y="32"/>
                    </a:lnTo>
                    <a:lnTo>
                      <a:pt x="50" y="32"/>
                    </a:lnTo>
                    <a:lnTo>
                      <a:pt x="51" y="32"/>
                    </a:lnTo>
                    <a:lnTo>
                      <a:pt x="51" y="31"/>
                    </a:lnTo>
                    <a:lnTo>
                      <a:pt x="51" y="30"/>
                    </a:lnTo>
                    <a:lnTo>
                      <a:pt x="52" y="29"/>
                    </a:lnTo>
                    <a:lnTo>
                      <a:pt x="52" y="28"/>
                    </a:lnTo>
                    <a:lnTo>
                      <a:pt x="52" y="27"/>
                    </a:lnTo>
                    <a:lnTo>
                      <a:pt x="52" y="26"/>
                    </a:lnTo>
                    <a:lnTo>
                      <a:pt x="51" y="26"/>
                    </a:lnTo>
                    <a:lnTo>
                      <a:pt x="51" y="25"/>
                    </a:lnTo>
                    <a:lnTo>
                      <a:pt x="51" y="24"/>
                    </a:lnTo>
                    <a:lnTo>
                      <a:pt x="52" y="24"/>
                    </a:lnTo>
                    <a:lnTo>
                      <a:pt x="53" y="23"/>
                    </a:lnTo>
                    <a:lnTo>
                      <a:pt x="54" y="23"/>
                    </a:lnTo>
                    <a:lnTo>
                      <a:pt x="55" y="23"/>
                    </a:lnTo>
                    <a:lnTo>
                      <a:pt x="56" y="23"/>
                    </a:lnTo>
                    <a:lnTo>
                      <a:pt x="57" y="22"/>
                    </a:lnTo>
                    <a:lnTo>
                      <a:pt x="58" y="22"/>
                    </a:lnTo>
                    <a:lnTo>
                      <a:pt x="58" y="21"/>
                    </a:lnTo>
                    <a:lnTo>
                      <a:pt x="58" y="20"/>
                    </a:lnTo>
                    <a:lnTo>
                      <a:pt x="59" y="20"/>
                    </a:lnTo>
                    <a:lnTo>
                      <a:pt x="59" y="19"/>
                    </a:lnTo>
                    <a:lnTo>
                      <a:pt x="60" y="18"/>
                    </a:lnTo>
                    <a:lnTo>
                      <a:pt x="60" y="17"/>
                    </a:lnTo>
                    <a:lnTo>
                      <a:pt x="60" y="16"/>
                    </a:lnTo>
                    <a:lnTo>
                      <a:pt x="59" y="16"/>
                    </a:lnTo>
                    <a:lnTo>
                      <a:pt x="59" y="15"/>
                    </a:lnTo>
                    <a:lnTo>
                      <a:pt x="58" y="15"/>
                    </a:lnTo>
                    <a:lnTo>
                      <a:pt x="57" y="15"/>
                    </a:lnTo>
                    <a:lnTo>
                      <a:pt x="57" y="14"/>
                    </a:lnTo>
                    <a:lnTo>
                      <a:pt x="57" y="13"/>
                    </a:lnTo>
                    <a:lnTo>
                      <a:pt x="55" y="12"/>
                    </a:lnTo>
                    <a:lnTo>
                      <a:pt x="55" y="11"/>
                    </a:lnTo>
                    <a:lnTo>
                      <a:pt x="54" y="10"/>
                    </a:lnTo>
                    <a:lnTo>
                      <a:pt x="53" y="10"/>
                    </a:lnTo>
                    <a:lnTo>
                      <a:pt x="52" y="9"/>
                    </a:lnTo>
                    <a:lnTo>
                      <a:pt x="51" y="9"/>
                    </a:lnTo>
                    <a:lnTo>
                      <a:pt x="51" y="8"/>
                    </a:lnTo>
                    <a:lnTo>
                      <a:pt x="51" y="7"/>
                    </a:lnTo>
                    <a:lnTo>
                      <a:pt x="50" y="6"/>
                    </a:lnTo>
                    <a:lnTo>
                      <a:pt x="50" y="5"/>
                    </a:lnTo>
                    <a:lnTo>
                      <a:pt x="50" y="4"/>
                    </a:lnTo>
                    <a:lnTo>
                      <a:pt x="51" y="4"/>
                    </a:lnTo>
                    <a:lnTo>
                      <a:pt x="51" y="3"/>
                    </a:lnTo>
                    <a:lnTo>
                      <a:pt x="50" y="2"/>
                    </a:lnTo>
                    <a:lnTo>
                      <a:pt x="50" y="1"/>
                    </a:lnTo>
                    <a:lnTo>
                      <a:pt x="46" y="0"/>
                    </a:lnTo>
                    <a:lnTo>
                      <a:pt x="45" y="0"/>
                    </a:lnTo>
                    <a:lnTo>
                      <a:pt x="42" y="0"/>
                    </a:lnTo>
                    <a:lnTo>
                      <a:pt x="38" y="0"/>
                    </a:lnTo>
                    <a:lnTo>
                      <a:pt x="37" y="0"/>
                    </a:lnTo>
                    <a:lnTo>
                      <a:pt x="33" y="0"/>
                    </a:lnTo>
                    <a:lnTo>
                      <a:pt x="29" y="0"/>
                    </a:lnTo>
                    <a:lnTo>
                      <a:pt x="27" y="0"/>
                    </a:lnTo>
                    <a:lnTo>
                      <a:pt x="24" y="0"/>
                    </a:lnTo>
                    <a:lnTo>
                      <a:pt x="22" y="1"/>
                    </a:lnTo>
                    <a:lnTo>
                      <a:pt x="20" y="1"/>
                    </a:lnTo>
                    <a:lnTo>
                      <a:pt x="16" y="1"/>
                    </a:lnTo>
                    <a:lnTo>
                      <a:pt x="15" y="1"/>
                    </a:lnTo>
                    <a:lnTo>
                      <a:pt x="11" y="0"/>
                    </a:lnTo>
                    <a:lnTo>
                      <a:pt x="10" y="0"/>
                    </a:lnTo>
                    <a:lnTo>
                      <a:pt x="7" y="1"/>
                    </a:lnTo>
                    <a:lnTo>
                      <a:pt x="5" y="1"/>
                    </a:lnTo>
                    <a:lnTo>
                      <a:pt x="1" y="1"/>
                    </a:lnTo>
                    <a:lnTo>
                      <a:pt x="0" y="1"/>
                    </a:lnTo>
                    <a:lnTo>
                      <a:pt x="0" y="2"/>
                    </a:lnTo>
                    <a:lnTo>
                      <a:pt x="1" y="2"/>
                    </a:lnTo>
                    <a:lnTo>
                      <a:pt x="1" y="3"/>
                    </a:lnTo>
                    <a:lnTo>
                      <a:pt x="0" y="3"/>
                    </a:lnTo>
                    <a:lnTo>
                      <a:pt x="0" y="4"/>
                    </a:lnTo>
                    <a:lnTo>
                      <a:pt x="1" y="4"/>
                    </a:lnTo>
                    <a:lnTo>
                      <a:pt x="1" y="5"/>
                    </a:lnTo>
                    <a:lnTo>
                      <a:pt x="1" y="6"/>
                    </a:lnTo>
                    <a:lnTo>
                      <a:pt x="1" y="7"/>
                    </a:lnTo>
                    <a:lnTo>
                      <a:pt x="1" y="8"/>
                    </a:lnTo>
                    <a:lnTo>
                      <a:pt x="0" y="8"/>
                    </a:lnTo>
                    <a:lnTo>
                      <a:pt x="0" y="9"/>
                    </a:lnTo>
                    <a:lnTo>
                      <a:pt x="0" y="10"/>
                    </a:lnTo>
                    <a:lnTo>
                      <a:pt x="1" y="11"/>
                    </a:lnTo>
                    <a:lnTo>
                      <a:pt x="1" y="12"/>
                    </a:lnTo>
                    <a:lnTo>
                      <a:pt x="2" y="12"/>
                    </a:lnTo>
                    <a:lnTo>
                      <a:pt x="2" y="13"/>
                    </a:lnTo>
                    <a:lnTo>
                      <a:pt x="2" y="14"/>
                    </a:lnTo>
                    <a:lnTo>
                      <a:pt x="2" y="15"/>
                    </a:lnTo>
                    <a:lnTo>
                      <a:pt x="2" y="16"/>
                    </a:lnTo>
                    <a:lnTo>
                      <a:pt x="3" y="16"/>
                    </a:lnTo>
                    <a:lnTo>
                      <a:pt x="3" y="17"/>
                    </a:lnTo>
                    <a:lnTo>
                      <a:pt x="4" y="17"/>
                    </a:lnTo>
                    <a:lnTo>
                      <a:pt x="4" y="18"/>
                    </a:lnTo>
                    <a:lnTo>
                      <a:pt x="4" y="19"/>
                    </a:lnTo>
                    <a:lnTo>
                      <a:pt x="5" y="19"/>
                    </a:lnTo>
                    <a:lnTo>
                      <a:pt x="5" y="20"/>
                    </a:lnTo>
                    <a:lnTo>
                      <a:pt x="4" y="21"/>
                    </a:lnTo>
                    <a:lnTo>
                      <a:pt x="5" y="22"/>
                    </a:lnTo>
                    <a:lnTo>
                      <a:pt x="5" y="23"/>
                    </a:lnTo>
                    <a:lnTo>
                      <a:pt x="6" y="23"/>
                    </a:lnTo>
                    <a:lnTo>
                      <a:pt x="6" y="24"/>
                    </a:lnTo>
                    <a:lnTo>
                      <a:pt x="6" y="25"/>
                    </a:lnTo>
                    <a:lnTo>
                      <a:pt x="7" y="25"/>
                    </a:lnTo>
                    <a:lnTo>
                      <a:pt x="6" y="26"/>
                    </a:lnTo>
                    <a:lnTo>
                      <a:pt x="7" y="27"/>
                    </a:lnTo>
                    <a:lnTo>
                      <a:pt x="7" y="28"/>
                    </a:lnTo>
                    <a:lnTo>
                      <a:pt x="7" y="29"/>
                    </a:lnTo>
                    <a:lnTo>
                      <a:pt x="7" y="30"/>
                    </a:lnTo>
                    <a:lnTo>
                      <a:pt x="7" y="31"/>
                    </a:lnTo>
                    <a:lnTo>
                      <a:pt x="7" y="32"/>
                    </a:lnTo>
                    <a:lnTo>
                      <a:pt x="8" y="32"/>
                    </a:lnTo>
                    <a:lnTo>
                      <a:pt x="8" y="33"/>
                    </a:lnTo>
                    <a:lnTo>
                      <a:pt x="11" y="33"/>
                    </a:lnTo>
                    <a:lnTo>
                      <a:pt x="13" y="33"/>
                    </a:lnTo>
                    <a:lnTo>
                      <a:pt x="15" y="33"/>
                    </a:lnTo>
                    <a:lnTo>
                      <a:pt x="18" y="33"/>
                    </a:lnTo>
                    <a:lnTo>
                      <a:pt x="19" y="33"/>
                    </a:lnTo>
                    <a:lnTo>
                      <a:pt x="22" y="33"/>
                    </a:lnTo>
                    <a:lnTo>
                      <a:pt x="24" y="33"/>
                    </a:lnTo>
                    <a:lnTo>
                      <a:pt x="26" y="33"/>
                    </a:lnTo>
                    <a:lnTo>
                      <a:pt x="28" y="33"/>
                    </a:lnTo>
                    <a:lnTo>
                      <a:pt x="30" y="33"/>
                    </a:lnTo>
                    <a:lnTo>
                      <a:pt x="32" y="3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7" name="Kansas"/>
              <p:cNvSpPr>
                <a:spLocks noChangeAspect="1"/>
              </p:cNvSpPr>
              <p:nvPr/>
            </p:nvSpPr>
            <p:spPr bwMode="auto">
              <a:xfrm>
                <a:off x="918" y="1061"/>
                <a:ext cx="70" cy="33"/>
              </a:xfrm>
              <a:custGeom>
                <a:avLst/>
                <a:gdLst>
                  <a:gd name="T0" fmla="*/ 43 w 70"/>
                  <a:gd name="T1" fmla="*/ 33 h 33"/>
                  <a:gd name="T2" fmla="*/ 50 w 70"/>
                  <a:gd name="T3" fmla="*/ 33 h 33"/>
                  <a:gd name="T4" fmla="*/ 56 w 70"/>
                  <a:gd name="T5" fmla="*/ 33 h 33"/>
                  <a:gd name="T6" fmla="*/ 58 w 70"/>
                  <a:gd name="T7" fmla="*/ 33 h 33"/>
                  <a:gd name="T8" fmla="*/ 62 w 70"/>
                  <a:gd name="T9" fmla="*/ 33 h 33"/>
                  <a:gd name="T10" fmla="*/ 66 w 70"/>
                  <a:gd name="T11" fmla="*/ 33 h 33"/>
                  <a:gd name="T12" fmla="*/ 69 w 70"/>
                  <a:gd name="T13" fmla="*/ 32 h 33"/>
                  <a:gd name="T14" fmla="*/ 69 w 70"/>
                  <a:gd name="T15" fmla="*/ 26 h 33"/>
                  <a:gd name="T16" fmla="*/ 69 w 70"/>
                  <a:gd name="T17" fmla="*/ 22 h 33"/>
                  <a:gd name="T18" fmla="*/ 69 w 70"/>
                  <a:gd name="T19" fmla="*/ 18 h 33"/>
                  <a:gd name="T20" fmla="*/ 69 w 70"/>
                  <a:gd name="T21" fmla="*/ 14 h 33"/>
                  <a:gd name="T22" fmla="*/ 69 w 70"/>
                  <a:gd name="T23" fmla="*/ 11 h 33"/>
                  <a:gd name="T24" fmla="*/ 70 w 70"/>
                  <a:gd name="T25" fmla="*/ 10 h 33"/>
                  <a:gd name="T26" fmla="*/ 69 w 70"/>
                  <a:gd name="T27" fmla="*/ 9 h 33"/>
                  <a:gd name="T28" fmla="*/ 67 w 70"/>
                  <a:gd name="T29" fmla="*/ 9 h 33"/>
                  <a:gd name="T30" fmla="*/ 67 w 70"/>
                  <a:gd name="T31" fmla="*/ 7 h 33"/>
                  <a:gd name="T32" fmla="*/ 66 w 70"/>
                  <a:gd name="T33" fmla="*/ 6 h 33"/>
                  <a:gd name="T34" fmla="*/ 65 w 70"/>
                  <a:gd name="T35" fmla="*/ 5 h 33"/>
                  <a:gd name="T36" fmla="*/ 66 w 70"/>
                  <a:gd name="T37" fmla="*/ 4 h 33"/>
                  <a:gd name="T38" fmla="*/ 67 w 70"/>
                  <a:gd name="T39" fmla="*/ 3 h 33"/>
                  <a:gd name="T40" fmla="*/ 67 w 70"/>
                  <a:gd name="T41" fmla="*/ 3 h 33"/>
                  <a:gd name="T42" fmla="*/ 66 w 70"/>
                  <a:gd name="T43" fmla="*/ 2 h 33"/>
                  <a:gd name="T44" fmla="*/ 65 w 70"/>
                  <a:gd name="T45" fmla="*/ 1 h 33"/>
                  <a:gd name="T46" fmla="*/ 64 w 70"/>
                  <a:gd name="T47" fmla="*/ 2 h 33"/>
                  <a:gd name="T48" fmla="*/ 63 w 70"/>
                  <a:gd name="T49" fmla="*/ 1 h 33"/>
                  <a:gd name="T50" fmla="*/ 62 w 70"/>
                  <a:gd name="T51" fmla="*/ 0 h 33"/>
                  <a:gd name="T52" fmla="*/ 56 w 70"/>
                  <a:gd name="T53" fmla="*/ 0 h 33"/>
                  <a:gd name="T54" fmla="*/ 52 w 70"/>
                  <a:gd name="T55" fmla="*/ 0 h 33"/>
                  <a:gd name="T56" fmla="*/ 48 w 70"/>
                  <a:gd name="T57" fmla="*/ 0 h 33"/>
                  <a:gd name="T58" fmla="*/ 40 w 70"/>
                  <a:gd name="T59" fmla="*/ 0 h 33"/>
                  <a:gd name="T60" fmla="*/ 35 w 70"/>
                  <a:gd name="T61" fmla="*/ 0 h 33"/>
                  <a:gd name="T62" fmla="*/ 31 w 70"/>
                  <a:gd name="T63" fmla="*/ 0 h 33"/>
                  <a:gd name="T64" fmla="*/ 27 w 70"/>
                  <a:gd name="T65" fmla="*/ 0 h 33"/>
                  <a:gd name="T66" fmla="*/ 18 w 70"/>
                  <a:gd name="T67" fmla="*/ 0 h 33"/>
                  <a:gd name="T68" fmla="*/ 12 w 70"/>
                  <a:gd name="T69" fmla="*/ 0 h 33"/>
                  <a:gd name="T70" fmla="*/ 6 w 70"/>
                  <a:gd name="T71" fmla="*/ 0 h 33"/>
                  <a:gd name="T72" fmla="*/ 0 w 70"/>
                  <a:gd name="T73" fmla="*/ 5 h 33"/>
                  <a:gd name="T74" fmla="*/ 0 w 70"/>
                  <a:gd name="T75" fmla="*/ 11 h 33"/>
                  <a:gd name="T76" fmla="*/ 0 w 70"/>
                  <a:gd name="T77" fmla="*/ 19 h 33"/>
                  <a:gd name="T78" fmla="*/ 0 w 70"/>
                  <a:gd name="T79" fmla="*/ 26 h 33"/>
                  <a:gd name="T80" fmla="*/ 0 w 70"/>
                  <a:gd name="T81" fmla="*/ 33 h 33"/>
                  <a:gd name="T82" fmla="*/ 5 w 70"/>
                  <a:gd name="T83" fmla="*/ 33 h 33"/>
                  <a:gd name="T84" fmla="*/ 11 w 70"/>
                  <a:gd name="T85" fmla="*/ 33 h 33"/>
                  <a:gd name="T86" fmla="*/ 19 w 70"/>
                  <a:gd name="T87" fmla="*/ 33 h 33"/>
                  <a:gd name="T88" fmla="*/ 29 w 70"/>
                  <a:gd name="T89" fmla="*/ 33 h 33"/>
                  <a:gd name="T90" fmla="*/ 35 w 70"/>
                  <a:gd name="T91" fmla="*/ 33 h 33"/>
                  <a:gd name="T92" fmla="*/ 40 w 70"/>
                  <a:gd name="T93" fmla="*/ 33 h 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33"/>
                  <a:gd name="T143" fmla="*/ 70 w 70"/>
                  <a:gd name="T144" fmla="*/ 33 h 3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33">
                    <a:moveTo>
                      <a:pt x="40" y="33"/>
                    </a:moveTo>
                    <a:lnTo>
                      <a:pt x="43" y="33"/>
                    </a:lnTo>
                    <a:lnTo>
                      <a:pt x="46" y="33"/>
                    </a:lnTo>
                    <a:lnTo>
                      <a:pt x="50" y="33"/>
                    </a:lnTo>
                    <a:lnTo>
                      <a:pt x="52" y="33"/>
                    </a:lnTo>
                    <a:lnTo>
                      <a:pt x="56" y="33"/>
                    </a:lnTo>
                    <a:lnTo>
                      <a:pt x="57" y="33"/>
                    </a:lnTo>
                    <a:lnTo>
                      <a:pt x="58" y="33"/>
                    </a:lnTo>
                    <a:lnTo>
                      <a:pt x="61" y="33"/>
                    </a:lnTo>
                    <a:lnTo>
                      <a:pt x="62" y="33"/>
                    </a:lnTo>
                    <a:lnTo>
                      <a:pt x="65" y="33"/>
                    </a:lnTo>
                    <a:lnTo>
                      <a:pt x="66" y="33"/>
                    </a:lnTo>
                    <a:lnTo>
                      <a:pt x="69" y="33"/>
                    </a:lnTo>
                    <a:lnTo>
                      <a:pt x="69" y="32"/>
                    </a:lnTo>
                    <a:lnTo>
                      <a:pt x="69" y="29"/>
                    </a:lnTo>
                    <a:lnTo>
                      <a:pt x="69" y="26"/>
                    </a:lnTo>
                    <a:lnTo>
                      <a:pt x="69" y="25"/>
                    </a:lnTo>
                    <a:lnTo>
                      <a:pt x="69" y="22"/>
                    </a:lnTo>
                    <a:lnTo>
                      <a:pt x="69" y="21"/>
                    </a:lnTo>
                    <a:lnTo>
                      <a:pt x="69" y="18"/>
                    </a:lnTo>
                    <a:lnTo>
                      <a:pt x="69" y="17"/>
                    </a:lnTo>
                    <a:lnTo>
                      <a:pt x="69" y="14"/>
                    </a:lnTo>
                    <a:lnTo>
                      <a:pt x="69" y="13"/>
                    </a:lnTo>
                    <a:lnTo>
                      <a:pt x="69" y="11"/>
                    </a:lnTo>
                    <a:lnTo>
                      <a:pt x="69" y="10"/>
                    </a:lnTo>
                    <a:lnTo>
                      <a:pt x="70" y="10"/>
                    </a:lnTo>
                    <a:lnTo>
                      <a:pt x="69" y="10"/>
                    </a:lnTo>
                    <a:lnTo>
                      <a:pt x="69" y="9"/>
                    </a:lnTo>
                    <a:lnTo>
                      <a:pt x="68" y="9"/>
                    </a:lnTo>
                    <a:lnTo>
                      <a:pt x="67" y="9"/>
                    </a:lnTo>
                    <a:lnTo>
                      <a:pt x="67" y="8"/>
                    </a:lnTo>
                    <a:lnTo>
                      <a:pt x="67" y="7"/>
                    </a:lnTo>
                    <a:lnTo>
                      <a:pt x="66" y="7"/>
                    </a:lnTo>
                    <a:lnTo>
                      <a:pt x="66" y="6"/>
                    </a:lnTo>
                    <a:lnTo>
                      <a:pt x="65" y="6"/>
                    </a:lnTo>
                    <a:lnTo>
                      <a:pt x="65" y="5"/>
                    </a:lnTo>
                    <a:lnTo>
                      <a:pt x="65" y="4"/>
                    </a:lnTo>
                    <a:lnTo>
                      <a:pt x="66" y="4"/>
                    </a:lnTo>
                    <a:lnTo>
                      <a:pt x="66" y="3"/>
                    </a:lnTo>
                    <a:lnTo>
                      <a:pt x="67" y="3"/>
                    </a:lnTo>
                    <a:lnTo>
                      <a:pt x="66" y="3"/>
                    </a:lnTo>
                    <a:lnTo>
                      <a:pt x="67" y="3"/>
                    </a:lnTo>
                    <a:lnTo>
                      <a:pt x="67" y="2"/>
                    </a:lnTo>
                    <a:lnTo>
                      <a:pt x="66" y="2"/>
                    </a:lnTo>
                    <a:lnTo>
                      <a:pt x="66" y="1"/>
                    </a:lnTo>
                    <a:lnTo>
                      <a:pt x="65" y="1"/>
                    </a:lnTo>
                    <a:lnTo>
                      <a:pt x="65" y="2"/>
                    </a:lnTo>
                    <a:lnTo>
                      <a:pt x="64" y="2"/>
                    </a:lnTo>
                    <a:lnTo>
                      <a:pt x="64" y="1"/>
                    </a:lnTo>
                    <a:lnTo>
                      <a:pt x="63" y="1"/>
                    </a:lnTo>
                    <a:lnTo>
                      <a:pt x="63" y="0"/>
                    </a:lnTo>
                    <a:lnTo>
                      <a:pt x="62" y="0"/>
                    </a:lnTo>
                    <a:lnTo>
                      <a:pt x="58" y="0"/>
                    </a:lnTo>
                    <a:lnTo>
                      <a:pt x="56" y="0"/>
                    </a:lnTo>
                    <a:lnTo>
                      <a:pt x="54" y="0"/>
                    </a:lnTo>
                    <a:lnTo>
                      <a:pt x="52" y="0"/>
                    </a:lnTo>
                    <a:lnTo>
                      <a:pt x="49" y="0"/>
                    </a:lnTo>
                    <a:lnTo>
                      <a:pt x="48" y="0"/>
                    </a:lnTo>
                    <a:lnTo>
                      <a:pt x="44" y="0"/>
                    </a:lnTo>
                    <a:lnTo>
                      <a:pt x="40" y="0"/>
                    </a:lnTo>
                    <a:lnTo>
                      <a:pt x="38" y="0"/>
                    </a:lnTo>
                    <a:lnTo>
                      <a:pt x="35" y="0"/>
                    </a:lnTo>
                    <a:lnTo>
                      <a:pt x="33" y="0"/>
                    </a:lnTo>
                    <a:lnTo>
                      <a:pt x="31" y="0"/>
                    </a:lnTo>
                    <a:lnTo>
                      <a:pt x="28" y="0"/>
                    </a:lnTo>
                    <a:lnTo>
                      <a:pt x="27" y="0"/>
                    </a:lnTo>
                    <a:lnTo>
                      <a:pt x="23" y="0"/>
                    </a:lnTo>
                    <a:lnTo>
                      <a:pt x="18" y="0"/>
                    </a:lnTo>
                    <a:lnTo>
                      <a:pt x="13" y="0"/>
                    </a:lnTo>
                    <a:lnTo>
                      <a:pt x="12" y="0"/>
                    </a:lnTo>
                    <a:lnTo>
                      <a:pt x="7" y="0"/>
                    </a:lnTo>
                    <a:lnTo>
                      <a:pt x="6" y="0"/>
                    </a:lnTo>
                    <a:lnTo>
                      <a:pt x="0" y="0"/>
                    </a:lnTo>
                    <a:lnTo>
                      <a:pt x="0" y="5"/>
                    </a:lnTo>
                    <a:lnTo>
                      <a:pt x="0" y="10"/>
                    </a:lnTo>
                    <a:lnTo>
                      <a:pt x="0" y="11"/>
                    </a:lnTo>
                    <a:lnTo>
                      <a:pt x="0" y="15"/>
                    </a:lnTo>
                    <a:lnTo>
                      <a:pt x="0" y="19"/>
                    </a:lnTo>
                    <a:lnTo>
                      <a:pt x="0" y="25"/>
                    </a:lnTo>
                    <a:lnTo>
                      <a:pt x="0" y="26"/>
                    </a:lnTo>
                    <a:lnTo>
                      <a:pt x="0" y="29"/>
                    </a:lnTo>
                    <a:lnTo>
                      <a:pt x="0" y="33"/>
                    </a:lnTo>
                    <a:lnTo>
                      <a:pt x="1" y="33"/>
                    </a:lnTo>
                    <a:lnTo>
                      <a:pt x="5" y="33"/>
                    </a:lnTo>
                    <a:lnTo>
                      <a:pt x="10" y="33"/>
                    </a:lnTo>
                    <a:lnTo>
                      <a:pt x="11" y="33"/>
                    </a:lnTo>
                    <a:lnTo>
                      <a:pt x="14" y="33"/>
                    </a:lnTo>
                    <a:lnTo>
                      <a:pt x="19" y="33"/>
                    </a:lnTo>
                    <a:lnTo>
                      <a:pt x="24" y="33"/>
                    </a:lnTo>
                    <a:lnTo>
                      <a:pt x="29" y="33"/>
                    </a:lnTo>
                    <a:lnTo>
                      <a:pt x="33" y="33"/>
                    </a:lnTo>
                    <a:lnTo>
                      <a:pt x="35" y="33"/>
                    </a:lnTo>
                    <a:lnTo>
                      <a:pt x="37" y="33"/>
                    </a:lnTo>
                    <a:lnTo>
                      <a:pt x="40" y="3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8" name="Kentucky"/>
              <p:cNvSpPr>
                <a:spLocks noChangeAspect="1"/>
              </p:cNvSpPr>
              <p:nvPr/>
            </p:nvSpPr>
            <p:spPr bwMode="auto">
              <a:xfrm>
                <a:off x="1036" y="1071"/>
                <a:ext cx="68" cy="28"/>
              </a:xfrm>
              <a:custGeom>
                <a:avLst/>
                <a:gdLst>
                  <a:gd name="T0" fmla="*/ 63 w 68"/>
                  <a:gd name="T1" fmla="*/ 7 h 28"/>
                  <a:gd name="T2" fmla="*/ 61 w 68"/>
                  <a:gd name="T3" fmla="*/ 6 h 28"/>
                  <a:gd name="T4" fmla="*/ 59 w 68"/>
                  <a:gd name="T5" fmla="*/ 4 h 28"/>
                  <a:gd name="T6" fmla="*/ 56 w 68"/>
                  <a:gd name="T7" fmla="*/ 5 h 28"/>
                  <a:gd name="T8" fmla="*/ 53 w 68"/>
                  <a:gd name="T9" fmla="*/ 5 h 28"/>
                  <a:gd name="T10" fmla="*/ 50 w 68"/>
                  <a:gd name="T11" fmla="*/ 4 h 28"/>
                  <a:gd name="T12" fmla="*/ 48 w 68"/>
                  <a:gd name="T13" fmla="*/ 3 h 28"/>
                  <a:gd name="T14" fmla="*/ 47 w 68"/>
                  <a:gd name="T15" fmla="*/ 1 h 28"/>
                  <a:gd name="T16" fmla="*/ 45 w 68"/>
                  <a:gd name="T17" fmla="*/ 0 h 28"/>
                  <a:gd name="T18" fmla="*/ 42 w 68"/>
                  <a:gd name="T19" fmla="*/ 0 h 28"/>
                  <a:gd name="T20" fmla="*/ 42 w 68"/>
                  <a:gd name="T21" fmla="*/ 1 h 28"/>
                  <a:gd name="T22" fmla="*/ 42 w 68"/>
                  <a:gd name="T23" fmla="*/ 2 h 28"/>
                  <a:gd name="T24" fmla="*/ 41 w 68"/>
                  <a:gd name="T25" fmla="*/ 4 h 28"/>
                  <a:gd name="T26" fmla="*/ 38 w 68"/>
                  <a:gd name="T27" fmla="*/ 5 h 28"/>
                  <a:gd name="T28" fmla="*/ 36 w 68"/>
                  <a:gd name="T29" fmla="*/ 4 h 28"/>
                  <a:gd name="T30" fmla="*/ 36 w 68"/>
                  <a:gd name="T31" fmla="*/ 7 h 28"/>
                  <a:gd name="T32" fmla="*/ 34 w 68"/>
                  <a:gd name="T33" fmla="*/ 9 h 28"/>
                  <a:gd name="T34" fmla="*/ 32 w 68"/>
                  <a:gd name="T35" fmla="*/ 11 h 28"/>
                  <a:gd name="T36" fmla="*/ 30 w 68"/>
                  <a:gd name="T37" fmla="*/ 12 h 28"/>
                  <a:gd name="T38" fmla="*/ 28 w 68"/>
                  <a:gd name="T39" fmla="*/ 11 h 28"/>
                  <a:gd name="T40" fmla="*/ 28 w 68"/>
                  <a:gd name="T41" fmla="*/ 10 h 28"/>
                  <a:gd name="T42" fmla="*/ 27 w 68"/>
                  <a:gd name="T43" fmla="*/ 12 h 28"/>
                  <a:gd name="T44" fmla="*/ 25 w 68"/>
                  <a:gd name="T45" fmla="*/ 13 h 28"/>
                  <a:gd name="T46" fmla="*/ 24 w 68"/>
                  <a:gd name="T47" fmla="*/ 13 h 28"/>
                  <a:gd name="T48" fmla="*/ 22 w 68"/>
                  <a:gd name="T49" fmla="*/ 13 h 28"/>
                  <a:gd name="T50" fmla="*/ 19 w 68"/>
                  <a:gd name="T51" fmla="*/ 13 h 28"/>
                  <a:gd name="T52" fmla="*/ 16 w 68"/>
                  <a:gd name="T53" fmla="*/ 12 h 28"/>
                  <a:gd name="T54" fmla="*/ 15 w 68"/>
                  <a:gd name="T55" fmla="*/ 14 h 28"/>
                  <a:gd name="T56" fmla="*/ 13 w 68"/>
                  <a:gd name="T57" fmla="*/ 13 h 28"/>
                  <a:gd name="T58" fmla="*/ 12 w 68"/>
                  <a:gd name="T59" fmla="*/ 15 h 28"/>
                  <a:gd name="T60" fmla="*/ 11 w 68"/>
                  <a:gd name="T61" fmla="*/ 17 h 28"/>
                  <a:gd name="T62" fmla="*/ 10 w 68"/>
                  <a:gd name="T63" fmla="*/ 18 h 28"/>
                  <a:gd name="T64" fmla="*/ 8 w 68"/>
                  <a:gd name="T65" fmla="*/ 19 h 28"/>
                  <a:gd name="T66" fmla="*/ 8 w 68"/>
                  <a:gd name="T67" fmla="*/ 22 h 28"/>
                  <a:gd name="T68" fmla="*/ 6 w 68"/>
                  <a:gd name="T69" fmla="*/ 21 h 28"/>
                  <a:gd name="T70" fmla="*/ 4 w 68"/>
                  <a:gd name="T71" fmla="*/ 20 h 28"/>
                  <a:gd name="T72" fmla="*/ 2 w 68"/>
                  <a:gd name="T73" fmla="*/ 22 h 28"/>
                  <a:gd name="T74" fmla="*/ 2 w 68"/>
                  <a:gd name="T75" fmla="*/ 24 h 28"/>
                  <a:gd name="T76" fmla="*/ 2 w 68"/>
                  <a:gd name="T77" fmla="*/ 27 h 28"/>
                  <a:gd name="T78" fmla="*/ 0 w 68"/>
                  <a:gd name="T79" fmla="*/ 28 h 28"/>
                  <a:gd name="T80" fmla="*/ 12 w 68"/>
                  <a:gd name="T81" fmla="*/ 28 h 28"/>
                  <a:gd name="T82" fmla="*/ 13 w 68"/>
                  <a:gd name="T83" fmla="*/ 26 h 28"/>
                  <a:gd name="T84" fmla="*/ 15 w 68"/>
                  <a:gd name="T85" fmla="*/ 27 h 28"/>
                  <a:gd name="T86" fmla="*/ 21 w 68"/>
                  <a:gd name="T87" fmla="*/ 27 h 28"/>
                  <a:gd name="T88" fmla="*/ 26 w 68"/>
                  <a:gd name="T89" fmla="*/ 26 h 28"/>
                  <a:gd name="T90" fmla="*/ 27 w 68"/>
                  <a:gd name="T91" fmla="*/ 26 h 28"/>
                  <a:gd name="T92" fmla="*/ 33 w 68"/>
                  <a:gd name="T93" fmla="*/ 27 h 28"/>
                  <a:gd name="T94" fmla="*/ 41 w 68"/>
                  <a:gd name="T95" fmla="*/ 27 h 28"/>
                  <a:gd name="T96" fmla="*/ 48 w 68"/>
                  <a:gd name="T97" fmla="*/ 27 h 28"/>
                  <a:gd name="T98" fmla="*/ 53 w 68"/>
                  <a:gd name="T99" fmla="*/ 27 h 28"/>
                  <a:gd name="T100" fmla="*/ 55 w 68"/>
                  <a:gd name="T101" fmla="*/ 26 h 28"/>
                  <a:gd name="T102" fmla="*/ 58 w 68"/>
                  <a:gd name="T103" fmla="*/ 24 h 28"/>
                  <a:gd name="T104" fmla="*/ 60 w 68"/>
                  <a:gd name="T105" fmla="*/ 23 h 28"/>
                  <a:gd name="T106" fmla="*/ 62 w 68"/>
                  <a:gd name="T107" fmla="*/ 21 h 28"/>
                  <a:gd name="T108" fmla="*/ 64 w 68"/>
                  <a:gd name="T109" fmla="*/ 20 h 28"/>
                  <a:gd name="T110" fmla="*/ 67 w 68"/>
                  <a:gd name="T111" fmla="*/ 18 h 28"/>
                  <a:gd name="T112" fmla="*/ 67 w 68"/>
                  <a:gd name="T113" fmla="*/ 16 h 28"/>
                  <a:gd name="T114" fmla="*/ 65 w 68"/>
                  <a:gd name="T115" fmla="*/ 14 h 28"/>
                  <a:gd name="T116" fmla="*/ 64 w 68"/>
                  <a:gd name="T117" fmla="*/ 12 h 28"/>
                  <a:gd name="T118" fmla="*/ 62 w 68"/>
                  <a:gd name="T119" fmla="*/ 10 h 28"/>
                  <a:gd name="T120" fmla="*/ 63 w 68"/>
                  <a:gd name="T121" fmla="*/ 9 h 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8"/>
                  <a:gd name="T184" fmla="*/ 0 h 28"/>
                  <a:gd name="T185" fmla="*/ 68 w 68"/>
                  <a:gd name="T186" fmla="*/ 28 h 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8" h="28">
                    <a:moveTo>
                      <a:pt x="63" y="9"/>
                    </a:moveTo>
                    <a:lnTo>
                      <a:pt x="63" y="8"/>
                    </a:lnTo>
                    <a:lnTo>
                      <a:pt x="63" y="7"/>
                    </a:lnTo>
                    <a:lnTo>
                      <a:pt x="62" y="7"/>
                    </a:lnTo>
                    <a:lnTo>
                      <a:pt x="62" y="6"/>
                    </a:lnTo>
                    <a:lnTo>
                      <a:pt x="61" y="6"/>
                    </a:lnTo>
                    <a:lnTo>
                      <a:pt x="60" y="5"/>
                    </a:lnTo>
                    <a:lnTo>
                      <a:pt x="60" y="4"/>
                    </a:lnTo>
                    <a:lnTo>
                      <a:pt x="59" y="4"/>
                    </a:lnTo>
                    <a:lnTo>
                      <a:pt x="58" y="5"/>
                    </a:lnTo>
                    <a:lnTo>
                      <a:pt x="57" y="5"/>
                    </a:lnTo>
                    <a:lnTo>
                      <a:pt x="56" y="5"/>
                    </a:lnTo>
                    <a:lnTo>
                      <a:pt x="55" y="5"/>
                    </a:lnTo>
                    <a:lnTo>
                      <a:pt x="54" y="4"/>
                    </a:lnTo>
                    <a:lnTo>
                      <a:pt x="53" y="5"/>
                    </a:lnTo>
                    <a:lnTo>
                      <a:pt x="52" y="5"/>
                    </a:lnTo>
                    <a:lnTo>
                      <a:pt x="51" y="4"/>
                    </a:lnTo>
                    <a:lnTo>
                      <a:pt x="50" y="4"/>
                    </a:lnTo>
                    <a:lnTo>
                      <a:pt x="50" y="3"/>
                    </a:lnTo>
                    <a:lnTo>
                      <a:pt x="49" y="3"/>
                    </a:lnTo>
                    <a:lnTo>
                      <a:pt x="48" y="3"/>
                    </a:lnTo>
                    <a:lnTo>
                      <a:pt x="47" y="3"/>
                    </a:lnTo>
                    <a:lnTo>
                      <a:pt x="47" y="2"/>
                    </a:lnTo>
                    <a:lnTo>
                      <a:pt x="47" y="1"/>
                    </a:lnTo>
                    <a:lnTo>
                      <a:pt x="46" y="1"/>
                    </a:lnTo>
                    <a:lnTo>
                      <a:pt x="46" y="0"/>
                    </a:lnTo>
                    <a:lnTo>
                      <a:pt x="45" y="0"/>
                    </a:lnTo>
                    <a:lnTo>
                      <a:pt x="44" y="0"/>
                    </a:lnTo>
                    <a:lnTo>
                      <a:pt x="43" y="0"/>
                    </a:lnTo>
                    <a:lnTo>
                      <a:pt x="42" y="0"/>
                    </a:lnTo>
                    <a:lnTo>
                      <a:pt x="41" y="0"/>
                    </a:lnTo>
                    <a:lnTo>
                      <a:pt x="41" y="1"/>
                    </a:lnTo>
                    <a:lnTo>
                      <a:pt x="42" y="1"/>
                    </a:lnTo>
                    <a:lnTo>
                      <a:pt x="42" y="2"/>
                    </a:lnTo>
                    <a:lnTo>
                      <a:pt x="41" y="2"/>
                    </a:lnTo>
                    <a:lnTo>
                      <a:pt x="42" y="2"/>
                    </a:lnTo>
                    <a:lnTo>
                      <a:pt x="42" y="3"/>
                    </a:lnTo>
                    <a:lnTo>
                      <a:pt x="42" y="4"/>
                    </a:lnTo>
                    <a:lnTo>
                      <a:pt x="41" y="4"/>
                    </a:lnTo>
                    <a:lnTo>
                      <a:pt x="40" y="4"/>
                    </a:lnTo>
                    <a:lnTo>
                      <a:pt x="39" y="5"/>
                    </a:lnTo>
                    <a:lnTo>
                      <a:pt x="38" y="5"/>
                    </a:lnTo>
                    <a:lnTo>
                      <a:pt x="38" y="4"/>
                    </a:lnTo>
                    <a:lnTo>
                      <a:pt x="37" y="4"/>
                    </a:lnTo>
                    <a:lnTo>
                      <a:pt x="36" y="4"/>
                    </a:lnTo>
                    <a:lnTo>
                      <a:pt x="36" y="5"/>
                    </a:lnTo>
                    <a:lnTo>
                      <a:pt x="36" y="6"/>
                    </a:lnTo>
                    <a:lnTo>
                      <a:pt x="36" y="7"/>
                    </a:lnTo>
                    <a:lnTo>
                      <a:pt x="35" y="7"/>
                    </a:lnTo>
                    <a:lnTo>
                      <a:pt x="34" y="8"/>
                    </a:lnTo>
                    <a:lnTo>
                      <a:pt x="34" y="9"/>
                    </a:lnTo>
                    <a:lnTo>
                      <a:pt x="33" y="9"/>
                    </a:lnTo>
                    <a:lnTo>
                      <a:pt x="32" y="10"/>
                    </a:lnTo>
                    <a:lnTo>
                      <a:pt x="32" y="11"/>
                    </a:lnTo>
                    <a:lnTo>
                      <a:pt x="32" y="12"/>
                    </a:lnTo>
                    <a:lnTo>
                      <a:pt x="31" y="12"/>
                    </a:lnTo>
                    <a:lnTo>
                      <a:pt x="30" y="12"/>
                    </a:lnTo>
                    <a:lnTo>
                      <a:pt x="29" y="12"/>
                    </a:lnTo>
                    <a:lnTo>
                      <a:pt x="29" y="11"/>
                    </a:lnTo>
                    <a:lnTo>
                      <a:pt x="28" y="11"/>
                    </a:lnTo>
                    <a:lnTo>
                      <a:pt x="28" y="10"/>
                    </a:lnTo>
                    <a:lnTo>
                      <a:pt x="27" y="10"/>
                    </a:lnTo>
                    <a:lnTo>
                      <a:pt x="28" y="10"/>
                    </a:lnTo>
                    <a:lnTo>
                      <a:pt x="28" y="11"/>
                    </a:lnTo>
                    <a:lnTo>
                      <a:pt x="27" y="11"/>
                    </a:lnTo>
                    <a:lnTo>
                      <a:pt x="27" y="12"/>
                    </a:lnTo>
                    <a:lnTo>
                      <a:pt x="26" y="12"/>
                    </a:lnTo>
                    <a:lnTo>
                      <a:pt x="26" y="13"/>
                    </a:lnTo>
                    <a:lnTo>
                      <a:pt x="25" y="13"/>
                    </a:lnTo>
                    <a:lnTo>
                      <a:pt x="25" y="14"/>
                    </a:lnTo>
                    <a:lnTo>
                      <a:pt x="25" y="13"/>
                    </a:lnTo>
                    <a:lnTo>
                      <a:pt x="24" y="13"/>
                    </a:lnTo>
                    <a:lnTo>
                      <a:pt x="24" y="12"/>
                    </a:lnTo>
                    <a:lnTo>
                      <a:pt x="23" y="12"/>
                    </a:lnTo>
                    <a:lnTo>
                      <a:pt x="22" y="13"/>
                    </a:lnTo>
                    <a:lnTo>
                      <a:pt x="21" y="14"/>
                    </a:lnTo>
                    <a:lnTo>
                      <a:pt x="20" y="14"/>
                    </a:lnTo>
                    <a:lnTo>
                      <a:pt x="19" y="13"/>
                    </a:lnTo>
                    <a:lnTo>
                      <a:pt x="18" y="13"/>
                    </a:lnTo>
                    <a:lnTo>
                      <a:pt x="17" y="13"/>
                    </a:lnTo>
                    <a:lnTo>
                      <a:pt x="16" y="12"/>
                    </a:lnTo>
                    <a:lnTo>
                      <a:pt x="16" y="13"/>
                    </a:lnTo>
                    <a:lnTo>
                      <a:pt x="16" y="14"/>
                    </a:lnTo>
                    <a:lnTo>
                      <a:pt x="15" y="14"/>
                    </a:lnTo>
                    <a:lnTo>
                      <a:pt x="15" y="13"/>
                    </a:lnTo>
                    <a:lnTo>
                      <a:pt x="14" y="13"/>
                    </a:lnTo>
                    <a:lnTo>
                      <a:pt x="13" y="13"/>
                    </a:lnTo>
                    <a:lnTo>
                      <a:pt x="13" y="14"/>
                    </a:lnTo>
                    <a:lnTo>
                      <a:pt x="12" y="14"/>
                    </a:lnTo>
                    <a:lnTo>
                      <a:pt x="12" y="15"/>
                    </a:lnTo>
                    <a:lnTo>
                      <a:pt x="11" y="15"/>
                    </a:lnTo>
                    <a:lnTo>
                      <a:pt x="11" y="16"/>
                    </a:lnTo>
                    <a:lnTo>
                      <a:pt x="11" y="17"/>
                    </a:lnTo>
                    <a:lnTo>
                      <a:pt x="12" y="17"/>
                    </a:lnTo>
                    <a:lnTo>
                      <a:pt x="11" y="18"/>
                    </a:lnTo>
                    <a:lnTo>
                      <a:pt x="10" y="18"/>
                    </a:lnTo>
                    <a:lnTo>
                      <a:pt x="9" y="18"/>
                    </a:lnTo>
                    <a:lnTo>
                      <a:pt x="8" y="18"/>
                    </a:lnTo>
                    <a:lnTo>
                      <a:pt x="8" y="19"/>
                    </a:lnTo>
                    <a:lnTo>
                      <a:pt x="8" y="20"/>
                    </a:lnTo>
                    <a:lnTo>
                      <a:pt x="8" y="21"/>
                    </a:lnTo>
                    <a:lnTo>
                      <a:pt x="8" y="22"/>
                    </a:lnTo>
                    <a:lnTo>
                      <a:pt x="7" y="22"/>
                    </a:lnTo>
                    <a:lnTo>
                      <a:pt x="7" y="21"/>
                    </a:lnTo>
                    <a:lnTo>
                      <a:pt x="6" y="21"/>
                    </a:lnTo>
                    <a:lnTo>
                      <a:pt x="5" y="21"/>
                    </a:lnTo>
                    <a:lnTo>
                      <a:pt x="5" y="20"/>
                    </a:lnTo>
                    <a:lnTo>
                      <a:pt x="4" y="20"/>
                    </a:lnTo>
                    <a:lnTo>
                      <a:pt x="3" y="20"/>
                    </a:lnTo>
                    <a:lnTo>
                      <a:pt x="2" y="21"/>
                    </a:lnTo>
                    <a:lnTo>
                      <a:pt x="2" y="22"/>
                    </a:lnTo>
                    <a:lnTo>
                      <a:pt x="1" y="22"/>
                    </a:lnTo>
                    <a:lnTo>
                      <a:pt x="2" y="23"/>
                    </a:lnTo>
                    <a:lnTo>
                      <a:pt x="2" y="24"/>
                    </a:lnTo>
                    <a:lnTo>
                      <a:pt x="2" y="25"/>
                    </a:lnTo>
                    <a:lnTo>
                      <a:pt x="2" y="26"/>
                    </a:lnTo>
                    <a:lnTo>
                      <a:pt x="2" y="27"/>
                    </a:lnTo>
                    <a:lnTo>
                      <a:pt x="1" y="27"/>
                    </a:lnTo>
                    <a:lnTo>
                      <a:pt x="0" y="27"/>
                    </a:lnTo>
                    <a:lnTo>
                      <a:pt x="0" y="28"/>
                    </a:lnTo>
                    <a:lnTo>
                      <a:pt x="5" y="28"/>
                    </a:lnTo>
                    <a:lnTo>
                      <a:pt x="8" y="28"/>
                    </a:lnTo>
                    <a:lnTo>
                      <a:pt x="12" y="28"/>
                    </a:lnTo>
                    <a:lnTo>
                      <a:pt x="12" y="27"/>
                    </a:lnTo>
                    <a:lnTo>
                      <a:pt x="12" y="26"/>
                    </a:lnTo>
                    <a:lnTo>
                      <a:pt x="13" y="26"/>
                    </a:lnTo>
                    <a:lnTo>
                      <a:pt x="14" y="26"/>
                    </a:lnTo>
                    <a:lnTo>
                      <a:pt x="14" y="27"/>
                    </a:lnTo>
                    <a:lnTo>
                      <a:pt x="15" y="27"/>
                    </a:lnTo>
                    <a:lnTo>
                      <a:pt x="16" y="27"/>
                    </a:lnTo>
                    <a:lnTo>
                      <a:pt x="19" y="27"/>
                    </a:lnTo>
                    <a:lnTo>
                      <a:pt x="21" y="27"/>
                    </a:lnTo>
                    <a:lnTo>
                      <a:pt x="24" y="26"/>
                    </a:lnTo>
                    <a:lnTo>
                      <a:pt x="25" y="26"/>
                    </a:lnTo>
                    <a:lnTo>
                      <a:pt x="26" y="26"/>
                    </a:lnTo>
                    <a:lnTo>
                      <a:pt x="26" y="27"/>
                    </a:lnTo>
                    <a:lnTo>
                      <a:pt x="26" y="26"/>
                    </a:lnTo>
                    <a:lnTo>
                      <a:pt x="27" y="26"/>
                    </a:lnTo>
                    <a:lnTo>
                      <a:pt x="29" y="27"/>
                    </a:lnTo>
                    <a:lnTo>
                      <a:pt x="31" y="27"/>
                    </a:lnTo>
                    <a:lnTo>
                      <a:pt x="33" y="27"/>
                    </a:lnTo>
                    <a:lnTo>
                      <a:pt x="36" y="27"/>
                    </a:lnTo>
                    <a:lnTo>
                      <a:pt x="38" y="27"/>
                    </a:lnTo>
                    <a:lnTo>
                      <a:pt x="41" y="27"/>
                    </a:lnTo>
                    <a:lnTo>
                      <a:pt x="42" y="27"/>
                    </a:lnTo>
                    <a:lnTo>
                      <a:pt x="43" y="27"/>
                    </a:lnTo>
                    <a:lnTo>
                      <a:pt x="48" y="27"/>
                    </a:lnTo>
                    <a:lnTo>
                      <a:pt x="49" y="27"/>
                    </a:lnTo>
                    <a:lnTo>
                      <a:pt x="52" y="27"/>
                    </a:lnTo>
                    <a:lnTo>
                      <a:pt x="53" y="27"/>
                    </a:lnTo>
                    <a:lnTo>
                      <a:pt x="54" y="27"/>
                    </a:lnTo>
                    <a:lnTo>
                      <a:pt x="54" y="26"/>
                    </a:lnTo>
                    <a:lnTo>
                      <a:pt x="55" y="26"/>
                    </a:lnTo>
                    <a:lnTo>
                      <a:pt x="57" y="26"/>
                    </a:lnTo>
                    <a:lnTo>
                      <a:pt x="58" y="25"/>
                    </a:lnTo>
                    <a:lnTo>
                      <a:pt x="58" y="24"/>
                    </a:lnTo>
                    <a:lnTo>
                      <a:pt x="59" y="24"/>
                    </a:lnTo>
                    <a:lnTo>
                      <a:pt x="60" y="24"/>
                    </a:lnTo>
                    <a:lnTo>
                      <a:pt x="60" y="23"/>
                    </a:lnTo>
                    <a:lnTo>
                      <a:pt x="61" y="23"/>
                    </a:lnTo>
                    <a:lnTo>
                      <a:pt x="61" y="22"/>
                    </a:lnTo>
                    <a:lnTo>
                      <a:pt x="62" y="21"/>
                    </a:lnTo>
                    <a:lnTo>
                      <a:pt x="63" y="21"/>
                    </a:lnTo>
                    <a:lnTo>
                      <a:pt x="63" y="20"/>
                    </a:lnTo>
                    <a:lnTo>
                      <a:pt x="64" y="20"/>
                    </a:lnTo>
                    <a:lnTo>
                      <a:pt x="65" y="20"/>
                    </a:lnTo>
                    <a:lnTo>
                      <a:pt x="66" y="19"/>
                    </a:lnTo>
                    <a:lnTo>
                      <a:pt x="67" y="18"/>
                    </a:lnTo>
                    <a:lnTo>
                      <a:pt x="68" y="17"/>
                    </a:lnTo>
                    <a:lnTo>
                      <a:pt x="67" y="17"/>
                    </a:lnTo>
                    <a:lnTo>
                      <a:pt x="67" y="16"/>
                    </a:lnTo>
                    <a:lnTo>
                      <a:pt x="66" y="16"/>
                    </a:lnTo>
                    <a:lnTo>
                      <a:pt x="65" y="15"/>
                    </a:lnTo>
                    <a:lnTo>
                      <a:pt x="65" y="14"/>
                    </a:lnTo>
                    <a:lnTo>
                      <a:pt x="64" y="14"/>
                    </a:lnTo>
                    <a:lnTo>
                      <a:pt x="64" y="13"/>
                    </a:lnTo>
                    <a:lnTo>
                      <a:pt x="64" y="12"/>
                    </a:lnTo>
                    <a:lnTo>
                      <a:pt x="63" y="11"/>
                    </a:lnTo>
                    <a:lnTo>
                      <a:pt x="62" y="11"/>
                    </a:lnTo>
                    <a:lnTo>
                      <a:pt x="62" y="10"/>
                    </a:lnTo>
                    <a:lnTo>
                      <a:pt x="63" y="10"/>
                    </a:lnTo>
                    <a:lnTo>
                      <a:pt x="63"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69" name="Louisiana"/>
              <p:cNvSpPr>
                <a:spLocks noChangeAspect="1"/>
              </p:cNvSpPr>
              <p:nvPr/>
            </p:nvSpPr>
            <p:spPr bwMode="auto">
              <a:xfrm>
                <a:off x="992" y="1135"/>
                <a:ext cx="47" cy="42"/>
              </a:xfrm>
              <a:custGeom>
                <a:avLst/>
                <a:gdLst>
                  <a:gd name="T0" fmla="*/ 24 w 47"/>
                  <a:gd name="T1" fmla="*/ 18 h 42"/>
                  <a:gd name="T2" fmla="*/ 24 w 47"/>
                  <a:gd name="T3" fmla="*/ 15 h 42"/>
                  <a:gd name="T4" fmla="*/ 25 w 47"/>
                  <a:gd name="T5" fmla="*/ 13 h 42"/>
                  <a:gd name="T6" fmla="*/ 27 w 47"/>
                  <a:gd name="T7" fmla="*/ 12 h 42"/>
                  <a:gd name="T8" fmla="*/ 29 w 47"/>
                  <a:gd name="T9" fmla="*/ 9 h 42"/>
                  <a:gd name="T10" fmla="*/ 29 w 47"/>
                  <a:gd name="T11" fmla="*/ 9 h 42"/>
                  <a:gd name="T12" fmla="*/ 28 w 47"/>
                  <a:gd name="T13" fmla="*/ 6 h 42"/>
                  <a:gd name="T14" fmla="*/ 28 w 47"/>
                  <a:gd name="T15" fmla="*/ 4 h 42"/>
                  <a:gd name="T16" fmla="*/ 28 w 47"/>
                  <a:gd name="T17" fmla="*/ 3 h 42"/>
                  <a:gd name="T18" fmla="*/ 27 w 47"/>
                  <a:gd name="T19" fmla="*/ 2 h 42"/>
                  <a:gd name="T20" fmla="*/ 19 w 47"/>
                  <a:gd name="T21" fmla="*/ 1 h 42"/>
                  <a:gd name="T22" fmla="*/ 5 w 47"/>
                  <a:gd name="T23" fmla="*/ 0 h 42"/>
                  <a:gd name="T24" fmla="*/ 0 w 47"/>
                  <a:gd name="T25" fmla="*/ 7 h 42"/>
                  <a:gd name="T26" fmla="*/ 2 w 47"/>
                  <a:gd name="T27" fmla="*/ 12 h 42"/>
                  <a:gd name="T28" fmla="*/ 2 w 47"/>
                  <a:gd name="T29" fmla="*/ 15 h 42"/>
                  <a:gd name="T30" fmla="*/ 4 w 47"/>
                  <a:gd name="T31" fmla="*/ 16 h 42"/>
                  <a:gd name="T32" fmla="*/ 5 w 47"/>
                  <a:gd name="T33" fmla="*/ 21 h 42"/>
                  <a:gd name="T34" fmla="*/ 3 w 47"/>
                  <a:gd name="T35" fmla="*/ 25 h 42"/>
                  <a:gd name="T36" fmla="*/ 4 w 47"/>
                  <a:gd name="T37" fmla="*/ 29 h 42"/>
                  <a:gd name="T38" fmla="*/ 3 w 47"/>
                  <a:gd name="T39" fmla="*/ 32 h 42"/>
                  <a:gd name="T40" fmla="*/ 5 w 47"/>
                  <a:gd name="T41" fmla="*/ 34 h 42"/>
                  <a:gd name="T42" fmla="*/ 9 w 47"/>
                  <a:gd name="T43" fmla="*/ 33 h 42"/>
                  <a:gd name="T44" fmla="*/ 13 w 47"/>
                  <a:gd name="T45" fmla="*/ 35 h 42"/>
                  <a:gd name="T46" fmla="*/ 18 w 47"/>
                  <a:gd name="T47" fmla="*/ 35 h 42"/>
                  <a:gd name="T48" fmla="*/ 19 w 47"/>
                  <a:gd name="T49" fmla="*/ 33 h 42"/>
                  <a:gd name="T50" fmla="*/ 23 w 47"/>
                  <a:gd name="T51" fmla="*/ 34 h 42"/>
                  <a:gd name="T52" fmla="*/ 26 w 47"/>
                  <a:gd name="T53" fmla="*/ 36 h 42"/>
                  <a:gd name="T54" fmla="*/ 28 w 47"/>
                  <a:gd name="T55" fmla="*/ 39 h 42"/>
                  <a:gd name="T56" fmla="*/ 32 w 47"/>
                  <a:gd name="T57" fmla="*/ 40 h 42"/>
                  <a:gd name="T58" fmla="*/ 35 w 47"/>
                  <a:gd name="T59" fmla="*/ 39 h 42"/>
                  <a:gd name="T60" fmla="*/ 36 w 47"/>
                  <a:gd name="T61" fmla="*/ 40 h 42"/>
                  <a:gd name="T62" fmla="*/ 38 w 47"/>
                  <a:gd name="T63" fmla="*/ 38 h 42"/>
                  <a:gd name="T64" fmla="*/ 39 w 47"/>
                  <a:gd name="T65" fmla="*/ 38 h 42"/>
                  <a:gd name="T66" fmla="*/ 43 w 47"/>
                  <a:gd name="T67" fmla="*/ 39 h 42"/>
                  <a:gd name="T68" fmla="*/ 44 w 47"/>
                  <a:gd name="T69" fmla="*/ 42 h 42"/>
                  <a:gd name="T70" fmla="*/ 46 w 47"/>
                  <a:gd name="T71" fmla="*/ 41 h 42"/>
                  <a:gd name="T72" fmla="*/ 45 w 47"/>
                  <a:gd name="T73" fmla="*/ 39 h 42"/>
                  <a:gd name="T74" fmla="*/ 43 w 47"/>
                  <a:gd name="T75" fmla="*/ 37 h 42"/>
                  <a:gd name="T76" fmla="*/ 43 w 47"/>
                  <a:gd name="T77" fmla="*/ 34 h 42"/>
                  <a:gd name="T78" fmla="*/ 46 w 47"/>
                  <a:gd name="T79" fmla="*/ 32 h 42"/>
                  <a:gd name="T80" fmla="*/ 45 w 47"/>
                  <a:gd name="T81" fmla="*/ 30 h 42"/>
                  <a:gd name="T82" fmla="*/ 42 w 47"/>
                  <a:gd name="T83" fmla="*/ 31 h 42"/>
                  <a:gd name="T84" fmla="*/ 39 w 47"/>
                  <a:gd name="T85" fmla="*/ 31 h 42"/>
                  <a:gd name="T86" fmla="*/ 39 w 47"/>
                  <a:gd name="T87" fmla="*/ 30 h 42"/>
                  <a:gd name="T88" fmla="*/ 35 w 47"/>
                  <a:gd name="T89" fmla="*/ 31 h 42"/>
                  <a:gd name="T90" fmla="*/ 35 w 47"/>
                  <a:gd name="T91" fmla="*/ 28 h 42"/>
                  <a:gd name="T92" fmla="*/ 38 w 47"/>
                  <a:gd name="T93" fmla="*/ 29 h 42"/>
                  <a:gd name="T94" fmla="*/ 42 w 47"/>
                  <a:gd name="T95" fmla="*/ 29 h 42"/>
                  <a:gd name="T96" fmla="*/ 40 w 47"/>
                  <a:gd name="T97" fmla="*/ 25 h 42"/>
                  <a:gd name="T98" fmla="*/ 40 w 47"/>
                  <a:gd name="T99" fmla="*/ 21 h 42"/>
                  <a:gd name="T100" fmla="*/ 28 w 47"/>
                  <a:gd name="T101" fmla="*/ 21 h 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7"/>
                  <a:gd name="T154" fmla="*/ 0 h 42"/>
                  <a:gd name="T155" fmla="*/ 47 w 47"/>
                  <a:gd name="T156" fmla="*/ 42 h 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7" h="42">
                    <a:moveTo>
                      <a:pt x="23" y="21"/>
                    </a:moveTo>
                    <a:lnTo>
                      <a:pt x="23" y="20"/>
                    </a:lnTo>
                    <a:lnTo>
                      <a:pt x="23" y="19"/>
                    </a:lnTo>
                    <a:lnTo>
                      <a:pt x="23" y="18"/>
                    </a:lnTo>
                    <a:lnTo>
                      <a:pt x="24" y="18"/>
                    </a:lnTo>
                    <a:lnTo>
                      <a:pt x="24" y="17"/>
                    </a:lnTo>
                    <a:lnTo>
                      <a:pt x="24" y="16"/>
                    </a:lnTo>
                    <a:lnTo>
                      <a:pt x="25" y="16"/>
                    </a:lnTo>
                    <a:lnTo>
                      <a:pt x="25" y="15"/>
                    </a:lnTo>
                    <a:lnTo>
                      <a:pt x="24" y="15"/>
                    </a:lnTo>
                    <a:lnTo>
                      <a:pt x="25" y="15"/>
                    </a:lnTo>
                    <a:lnTo>
                      <a:pt x="25" y="14"/>
                    </a:lnTo>
                    <a:lnTo>
                      <a:pt x="26" y="14"/>
                    </a:lnTo>
                    <a:lnTo>
                      <a:pt x="26" y="13"/>
                    </a:lnTo>
                    <a:lnTo>
                      <a:pt x="25" y="13"/>
                    </a:lnTo>
                    <a:lnTo>
                      <a:pt x="26" y="13"/>
                    </a:lnTo>
                    <a:lnTo>
                      <a:pt x="26" y="12"/>
                    </a:lnTo>
                    <a:lnTo>
                      <a:pt x="26" y="13"/>
                    </a:lnTo>
                    <a:lnTo>
                      <a:pt x="27" y="13"/>
                    </a:lnTo>
                    <a:lnTo>
                      <a:pt x="27" y="12"/>
                    </a:lnTo>
                    <a:lnTo>
                      <a:pt x="27" y="11"/>
                    </a:lnTo>
                    <a:lnTo>
                      <a:pt x="28" y="11"/>
                    </a:lnTo>
                    <a:lnTo>
                      <a:pt x="28" y="10"/>
                    </a:lnTo>
                    <a:lnTo>
                      <a:pt x="29" y="10"/>
                    </a:lnTo>
                    <a:lnTo>
                      <a:pt x="29" y="9"/>
                    </a:lnTo>
                    <a:lnTo>
                      <a:pt x="28" y="9"/>
                    </a:lnTo>
                    <a:lnTo>
                      <a:pt x="28" y="10"/>
                    </a:lnTo>
                    <a:lnTo>
                      <a:pt x="27" y="9"/>
                    </a:lnTo>
                    <a:lnTo>
                      <a:pt x="28" y="9"/>
                    </a:lnTo>
                    <a:lnTo>
                      <a:pt x="29" y="9"/>
                    </a:lnTo>
                    <a:lnTo>
                      <a:pt x="29" y="8"/>
                    </a:lnTo>
                    <a:lnTo>
                      <a:pt x="30" y="8"/>
                    </a:lnTo>
                    <a:lnTo>
                      <a:pt x="29" y="7"/>
                    </a:lnTo>
                    <a:lnTo>
                      <a:pt x="29" y="6"/>
                    </a:lnTo>
                    <a:lnTo>
                      <a:pt x="28" y="6"/>
                    </a:lnTo>
                    <a:lnTo>
                      <a:pt x="29" y="6"/>
                    </a:lnTo>
                    <a:lnTo>
                      <a:pt x="28" y="5"/>
                    </a:lnTo>
                    <a:lnTo>
                      <a:pt x="29" y="5"/>
                    </a:lnTo>
                    <a:lnTo>
                      <a:pt x="29" y="4"/>
                    </a:lnTo>
                    <a:lnTo>
                      <a:pt x="28" y="4"/>
                    </a:lnTo>
                    <a:lnTo>
                      <a:pt x="28" y="5"/>
                    </a:lnTo>
                    <a:lnTo>
                      <a:pt x="27" y="5"/>
                    </a:lnTo>
                    <a:lnTo>
                      <a:pt x="27" y="4"/>
                    </a:lnTo>
                    <a:lnTo>
                      <a:pt x="28" y="4"/>
                    </a:lnTo>
                    <a:lnTo>
                      <a:pt x="28" y="3"/>
                    </a:lnTo>
                    <a:lnTo>
                      <a:pt x="27" y="3"/>
                    </a:lnTo>
                    <a:lnTo>
                      <a:pt x="27" y="2"/>
                    </a:lnTo>
                    <a:lnTo>
                      <a:pt x="28" y="2"/>
                    </a:lnTo>
                    <a:lnTo>
                      <a:pt x="28" y="1"/>
                    </a:lnTo>
                    <a:lnTo>
                      <a:pt x="27" y="2"/>
                    </a:lnTo>
                    <a:lnTo>
                      <a:pt x="27" y="1"/>
                    </a:lnTo>
                    <a:lnTo>
                      <a:pt x="26" y="1"/>
                    </a:lnTo>
                    <a:lnTo>
                      <a:pt x="25" y="1"/>
                    </a:lnTo>
                    <a:lnTo>
                      <a:pt x="24" y="1"/>
                    </a:lnTo>
                    <a:lnTo>
                      <a:pt x="19" y="1"/>
                    </a:lnTo>
                    <a:lnTo>
                      <a:pt x="13" y="1"/>
                    </a:lnTo>
                    <a:lnTo>
                      <a:pt x="10" y="0"/>
                    </a:lnTo>
                    <a:lnTo>
                      <a:pt x="8" y="0"/>
                    </a:lnTo>
                    <a:lnTo>
                      <a:pt x="6" y="0"/>
                    </a:lnTo>
                    <a:lnTo>
                      <a:pt x="5" y="0"/>
                    </a:lnTo>
                    <a:lnTo>
                      <a:pt x="2" y="0"/>
                    </a:lnTo>
                    <a:lnTo>
                      <a:pt x="0" y="0"/>
                    </a:lnTo>
                    <a:lnTo>
                      <a:pt x="0" y="2"/>
                    </a:lnTo>
                    <a:lnTo>
                      <a:pt x="0" y="4"/>
                    </a:lnTo>
                    <a:lnTo>
                      <a:pt x="0" y="7"/>
                    </a:lnTo>
                    <a:lnTo>
                      <a:pt x="1" y="9"/>
                    </a:lnTo>
                    <a:lnTo>
                      <a:pt x="0" y="11"/>
                    </a:lnTo>
                    <a:lnTo>
                      <a:pt x="1" y="11"/>
                    </a:lnTo>
                    <a:lnTo>
                      <a:pt x="1" y="12"/>
                    </a:lnTo>
                    <a:lnTo>
                      <a:pt x="2" y="12"/>
                    </a:lnTo>
                    <a:lnTo>
                      <a:pt x="2" y="13"/>
                    </a:lnTo>
                    <a:lnTo>
                      <a:pt x="3" y="13"/>
                    </a:lnTo>
                    <a:lnTo>
                      <a:pt x="3" y="14"/>
                    </a:lnTo>
                    <a:lnTo>
                      <a:pt x="2" y="14"/>
                    </a:lnTo>
                    <a:lnTo>
                      <a:pt x="2" y="15"/>
                    </a:lnTo>
                    <a:lnTo>
                      <a:pt x="3" y="15"/>
                    </a:lnTo>
                    <a:lnTo>
                      <a:pt x="2" y="15"/>
                    </a:lnTo>
                    <a:lnTo>
                      <a:pt x="3" y="15"/>
                    </a:lnTo>
                    <a:lnTo>
                      <a:pt x="3" y="16"/>
                    </a:lnTo>
                    <a:lnTo>
                      <a:pt x="4" y="16"/>
                    </a:lnTo>
                    <a:lnTo>
                      <a:pt x="4" y="17"/>
                    </a:lnTo>
                    <a:lnTo>
                      <a:pt x="4" y="18"/>
                    </a:lnTo>
                    <a:lnTo>
                      <a:pt x="5" y="19"/>
                    </a:lnTo>
                    <a:lnTo>
                      <a:pt x="5" y="20"/>
                    </a:lnTo>
                    <a:lnTo>
                      <a:pt x="5" y="21"/>
                    </a:lnTo>
                    <a:lnTo>
                      <a:pt x="5" y="22"/>
                    </a:lnTo>
                    <a:lnTo>
                      <a:pt x="5" y="23"/>
                    </a:lnTo>
                    <a:lnTo>
                      <a:pt x="4" y="24"/>
                    </a:lnTo>
                    <a:lnTo>
                      <a:pt x="4" y="25"/>
                    </a:lnTo>
                    <a:lnTo>
                      <a:pt x="3" y="25"/>
                    </a:lnTo>
                    <a:lnTo>
                      <a:pt x="3" y="26"/>
                    </a:lnTo>
                    <a:lnTo>
                      <a:pt x="4" y="27"/>
                    </a:lnTo>
                    <a:lnTo>
                      <a:pt x="3" y="27"/>
                    </a:lnTo>
                    <a:lnTo>
                      <a:pt x="3" y="28"/>
                    </a:lnTo>
                    <a:lnTo>
                      <a:pt x="4" y="29"/>
                    </a:lnTo>
                    <a:lnTo>
                      <a:pt x="4" y="30"/>
                    </a:lnTo>
                    <a:lnTo>
                      <a:pt x="3" y="30"/>
                    </a:lnTo>
                    <a:lnTo>
                      <a:pt x="4" y="31"/>
                    </a:lnTo>
                    <a:lnTo>
                      <a:pt x="3" y="31"/>
                    </a:lnTo>
                    <a:lnTo>
                      <a:pt x="3" y="32"/>
                    </a:lnTo>
                    <a:lnTo>
                      <a:pt x="2" y="33"/>
                    </a:lnTo>
                    <a:lnTo>
                      <a:pt x="2" y="34"/>
                    </a:lnTo>
                    <a:lnTo>
                      <a:pt x="3" y="34"/>
                    </a:lnTo>
                    <a:lnTo>
                      <a:pt x="4" y="34"/>
                    </a:lnTo>
                    <a:lnTo>
                      <a:pt x="5" y="34"/>
                    </a:lnTo>
                    <a:lnTo>
                      <a:pt x="5" y="33"/>
                    </a:lnTo>
                    <a:lnTo>
                      <a:pt x="6" y="33"/>
                    </a:lnTo>
                    <a:lnTo>
                      <a:pt x="7" y="33"/>
                    </a:lnTo>
                    <a:lnTo>
                      <a:pt x="8" y="33"/>
                    </a:lnTo>
                    <a:lnTo>
                      <a:pt x="9" y="33"/>
                    </a:lnTo>
                    <a:lnTo>
                      <a:pt x="9" y="34"/>
                    </a:lnTo>
                    <a:lnTo>
                      <a:pt x="10" y="34"/>
                    </a:lnTo>
                    <a:lnTo>
                      <a:pt x="11" y="34"/>
                    </a:lnTo>
                    <a:lnTo>
                      <a:pt x="12" y="35"/>
                    </a:lnTo>
                    <a:lnTo>
                      <a:pt x="13" y="35"/>
                    </a:lnTo>
                    <a:lnTo>
                      <a:pt x="14" y="35"/>
                    </a:lnTo>
                    <a:lnTo>
                      <a:pt x="15" y="36"/>
                    </a:lnTo>
                    <a:lnTo>
                      <a:pt x="16" y="36"/>
                    </a:lnTo>
                    <a:lnTo>
                      <a:pt x="17" y="36"/>
                    </a:lnTo>
                    <a:lnTo>
                      <a:pt x="18" y="35"/>
                    </a:lnTo>
                    <a:lnTo>
                      <a:pt x="19" y="35"/>
                    </a:lnTo>
                    <a:lnTo>
                      <a:pt x="18" y="35"/>
                    </a:lnTo>
                    <a:lnTo>
                      <a:pt x="18" y="34"/>
                    </a:lnTo>
                    <a:lnTo>
                      <a:pt x="19" y="34"/>
                    </a:lnTo>
                    <a:lnTo>
                      <a:pt x="19" y="33"/>
                    </a:lnTo>
                    <a:lnTo>
                      <a:pt x="20" y="33"/>
                    </a:lnTo>
                    <a:lnTo>
                      <a:pt x="21" y="33"/>
                    </a:lnTo>
                    <a:lnTo>
                      <a:pt x="21" y="34"/>
                    </a:lnTo>
                    <a:lnTo>
                      <a:pt x="22" y="34"/>
                    </a:lnTo>
                    <a:lnTo>
                      <a:pt x="23" y="34"/>
                    </a:lnTo>
                    <a:lnTo>
                      <a:pt x="23" y="35"/>
                    </a:lnTo>
                    <a:lnTo>
                      <a:pt x="24" y="35"/>
                    </a:lnTo>
                    <a:lnTo>
                      <a:pt x="24" y="36"/>
                    </a:lnTo>
                    <a:lnTo>
                      <a:pt x="25" y="36"/>
                    </a:lnTo>
                    <a:lnTo>
                      <a:pt x="26" y="36"/>
                    </a:lnTo>
                    <a:lnTo>
                      <a:pt x="26" y="37"/>
                    </a:lnTo>
                    <a:lnTo>
                      <a:pt x="27" y="37"/>
                    </a:lnTo>
                    <a:lnTo>
                      <a:pt x="27" y="38"/>
                    </a:lnTo>
                    <a:lnTo>
                      <a:pt x="28" y="38"/>
                    </a:lnTo>
                    <a:lnTo>
                      <a:pt x="28" y="39"/>
                    </a:lnTo>
                    <a:lnTo>
                      <a:pt x="29" y="39"/>
                    </a:lnTo>
                    <a:lnTo>
                      <a:pt x="29" y="40"/>
                    </a:lnTo>
                    <a:lnTo>
                      <a:pt x="30" y="40"/>
                    </a:lnTo>
                    <a:lnTo>
                      <a:pt x="31" y="40"/>
                    </a:lnTo>
                    <a:lnTo>
                      <a:pt x="32" y="40"/>
                    </a:lnTo>
                    <a:lnTo>
                      <a:pt x="32" y="39"/>
                    </a:lnTo>
                    <a:lnTo>
                      <a:pt x="33" y="39"/>
                    </a:lnTo>
                    <a:lnTo>
                      <a:pt x="33" y="38"/>
                    </a:lnTo>
                    <a:lnTo>
                      <a:pt x="34" y="39"/>
                    </a:lnTo>
                    <a:lnTo>
                      <a:pt x="35" y="39"/>
                    </a:lnTo>
                    <a:lnTo>
                      <a:pt x="35" y="38"/>
                    </a:lnTo>
                    <a:lnTo>
                      <a:pt x="35" y="39"/>
                    </a:lnTo>
                    <a:lnTo>
                      <a:pt x="36" y="40"/>
                    </a:lnTo>
                    <a:lnTo>
                      <a:pt x="36" y="41"/>
                    </a:lnTo>
                    <a:lnTo>
                      <a:pt x="36" y="40"/>
                    </a:lnTo>
                    <a:lnTo>
                      <a:pt x="37" y="40"/>
                    </a:lnTo>
                    <a:lnTo>
                      <a:pt x="38" y="39"/>
                    </a:lnTo>
                    <a:lnTo>
                      <a:pt x="37" y="39"/>
                    </a:lnTo>
                    <a:lnTo>
                      <a:pt x="37" y="38"/>
                    </a:lnTo>
                    <a:lnTo>
                      <a:pt x="38" y="38"/>
                    </a:lnTo>
                    <a:lnTo>
                      <a:pt x="38" y="37"/>
                    </a:lnTo>
                    <a:lnTo>
                      <a:pt x="38" y="36"/>
                    </a:lnTo>
                    <a:lnTo>
                      <a:pt x="38" y="37"/>
                    </a:lnTo>
                    <a:lnTo>
                      <a:pt x="39" y="37"/>
                    </a:lnTo>
                    <a:lnTo>
                      <a:pt x="39" y="38"/>
                    </a:lnTo>
                    <a:lnTo>
                      <a:pt x="40" y="38"/>
                    </a:lnTo>
                    <a:lnTo>
                      <a:pt x="41" y="38"/>
                    </a:lnTo>
                    <a:lnTo>
                      <a:pt x="41" y="39"/>
                    </a:lnTo>
                    <a:lnTo>
                      <a:pt x="42" y="39"/>
                    </a:lnTo>
                    <a:lnTo>
                      <a:pt x="43" y="39"/>
                    </a:lnTo>
                    <a:lnTo>
                      <a:pt x="43" y="40"/>
                    </a:lnTo>
                    <a:lnTo>
                      <a:pt x="44" y="40"/>
                    </a:lnTo>
                    <a:lnTo>
                      <a:pt x="44" y="41"/>
                    </a:lnTo>
                    <a:lnTo>
                      <a:pt x="43" y="42"/>
                    </a:lnTo>
                    <a:lnTo>
                      <a:pt x="44" y="42"/>
                    </a:lnTo>
                    <a:lnTo>
                      <a:pt x="44" y="41"/>
                    </a:lnTo>
                    <a:lnTo>
                      <a:pt x="45" y="41"/>
                    </a:lnTo>
                    <a:lnTo>
                      <a:pt x="45" y="40"/>
                    </a:lnTo>
                    <a:lnTo>
                      <a:pt x="45" y="41"/>
                    </a:lnTo>
                    <a:lnTo>
                      <a:pt x="46" y="41"/>
                    </a:lnTo>
                    <a:lnTo>
                      <a:pt x="46" y="40"/>
                    </a:lnTo>
                    <a:lnTo>
                      <a:pt x="47" y="40"/>
                    </a:lnTo>
                    <a:lnTo>
                      <a:pt x="47" y="39"/>
                    </a:lnTo>
                    <a:lnTo>
                      <a:pt x="46" y="39"/>
                    </a:lnTo>
                    <a:lnTo>
                      <a:pt x="45" y="39"/>
                    </a:lnTo>
                    <a:lnTo>
                      <a:pt x="45" y="38"/>
                    </a:lnTo>
                    <a:lnTo>
                      <a:pt x="45" y="39"/>
                    </a:lnTo>
                    <a:lnTo>
                      <a:pt x="45" y="38"/>
                    </a:lnTo>
                    <a:lnTo>
                      <a:pt x="44" y="38"/>
                    </a:lnTo>
                    <a:lnTo>
                      <a:pt x="43" y="37"/>
                    </a:lnTo>
                    <a:lnTo>
                      <a:pt x="42" y="37"/>
                    </a:lnTo>
                    <a:lnTo>
                      <a:pt x="42" y="36"/>
                    </a:lnTo>
                    <a:lnTo>
                      <a:pt x="42" y="35"/>
                    </a:lnTo>
                    <a:lnTo>
                      <a:pt x="43" y="35"/>
                    </a:lnTo>
                    <a:lnTo>
                      <a:pt x="43" y="34"/>
                    </a:lnTo>
                    <a:lnTo>
                      <a:pt x="43" y="33"/>
                    </a:lnTo>
                    <a:lnTo>
                      <a:pt x="44" y="33"/>
                    </a:lnTo>
                    <a:lnTo>
                      <a:pt x="45" y="33"/>
                    </a:lnTo>
                    <a:lnTo>
                      <a:pt x="45" y="32"/>
                    </a:lnTo>
                    <a:lnTo>
                      <a:pt x="46" y="32"/>
                    </a:lnTo>
                    <a:lnTo>
                      <a:pt x="45" y="32"/>
                    </a:lnTo>
                    <a:lnTo>
                      <a:pt x="45" y="31"/>
                    </a:lnTo>
                    <a:lnTo>
                      <a:pt x="46" y="31"/>
                    </a:lnTo>
                    <a:lnTo>
                      <a:pt x="46" y="30"/>
                    </a:lnTo>
                    <a:lnTo>
                      <a:pt x="45" y="30"/>
                    </a:lnTo>
                    <a:lnTo>
                      <a:pt x="44" y="31"/>
                    </a:lnTo>
                    <a:lnTo>
                      <a:pt x="43" y="31"/>
                    </a:lnTo>
                    <a:lnTo>
                      <a:pt x="43" y="30"/>
                    </a:lnTo>
                    <a:lnTo>
                      <a:pt x="43" y="31"/>
                    </a:lnTo>
                    <a:lnTo>
                      <a:pt x="42" y="31"/>
                    </a:lnTo>
                    <a:lnTo>
                      <a:pt x="42" y="32"/>
                    </a:lnTo>
                    <a:lnTo>
                      <a:pt x="41" y="33"/>
                    </a:lnTo>
                    <a:lnTo>
                      <a:pt x="41" y="32"/>
                    </a:lnTo>
                    <a:lnTo>
                      <a:pt x="40" y="32"/>
                    </a:lnTo>
                    <a:lnTo>
                      <a:pt x="39" y="31"/>
                    </a:lnTo>
                    <a:lnTo>
                      <a:pt x="40" y="31"/>
                    </a:lnTo>
                    <a:lnTo>
                      <a:pt x="41" y="31"/>
                    </a:lnTo>
                    <a:lnTo>
                      <a:pt x="41" y="30"/>
                    </a:lnTo>
                    <a:lnTo>
                      <a:pt x="40" y="30"/>
                    </a:lnTo>
                    <a:lnTo>
                      <a:pt x="39" y="30"/>
                    </a:lnTo>
                    <a:lnTo>
                      <a:pt x="38" y="30"/>
                    </a:lnTo>
                    <a:lnTo>
                      <a:pt x="38" y="31"/>
                    </a:lnTo>
                    <a:lnTo>
                      <a:pt x="37" y="31"/>
                    </a:lnTo>
                    <a:lnTo>
                      <a:pt x="36" y="31"/>
                    </a:lnTo>
                    <a:lnTo>
                      <a:pt x="35" y="31"/>
                    </a:lnTo>
                    <a:lnTo>
                      <a:pt x="35" y="30"/>
                    </a:lnTo>
                    <a:lnTo>
                      <a:pt x="34" y="30"/>
                    </a:lnTo>
                    <a:lnTo>
                      <a:pt x="34" y="29"/>
                    </a:lnTo>
                    <a:lnTo>
                      <a:pt x="35" y="29"/>
                    </a:lnTo>
                    <a:lnTo>
                      <a:pt x="35" y="28"/>
                    </a:lnTo>
                    <a:lnTo>
                      <a:pt x="36" y="27"/>
                    </a:lnTo>
                    <a:lnTo>
                      <a:pt x="37" y="27"/>
                    </a:lnTo>
                    <a:lnTo>
                      <a:pt x="37" y="28"/>
                    </a:lnTo>
                    <a:lnTo>
                      <a:pt x="38" y="28"/>
                    </a:lnTo>
                    <a:lnTo>
                      <a:pt x="38" y="29"/>
                    </a:lnTo>
                    <a:lnTo>
                      <a:pt x="39" y="29"/>
                    </a:lnTo>
                    <a:lnTo>
                      <a:pt x="40" y="29"/>
                    </a:lnTo>
                    <a:lnTo>
                      <a:pt x="41" y="29"/>
                    </a:lnTo>
                    <a:lnTo>
                      <a:pt x="42" y="30"/>
                    </a:lnTo>
                    <a:lnTo>
                      <a:pt x="42" y="29"/>
                    </a:lnTo>
                    <a:lnTo>
                      <a:pt x="41" y="28"/>
                    </a:lnTo>
                    <a:lnTo>
                      <a:pt x="41" y="27"/>
                    </a:lnTo>
                    <a:lnTo>
                      <a:pt x="41" y="26"/>
                    </a:lnTo>
                    <a:lnTo>
                      <a:pt x="40" y="26"/>
                    </a:lnTo>
                    <a:lnTo>
                      <a:pt x="40" y="25"/>
                    </a:lnTo>
                    <a:lnTo>
                      <a:pt x="40" y="24"/>
                    </a:lnTo>
                    <a:lnTo>
                      <a:pt x="40" y="23"/>
                    </a:lnTo>
                    <a:lnTo>
                      <a:pt x="40" y="22"/>
                    </a:lnTo>
                    <a:lnTo>
                      <a:pt x="41" y="22"/>
                    </a:lnTo>
                    <a:lnTo>
                      <a:pt x="40" y="21"/>
                    </a:lnTo>
                    <a:lnTo>
                      <a:pt x="39" y="21"/>
                    </a:lnTo>
                    <a:lnTo>
                      <a:pt x="35" y="21"/>
                    </a:lnTo>
                    <a:lnTo>
                      <a:pt x="33" y="21"/>
                    </a:lnTo>
                    <a:lnTo>
                      <a:pt x="30" y="21"/>
                    </a:lnTo>
                    <a:lnTo>
                      <a:pt x="28" y="21"/>
                    </a:lnTo>
                    <a:lnTo>
                      <a:pt x="27" y="21"/>
                    </a:lnTo>
                    <a:lnTo>
                      <a:pt x="23" y="2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0" name="Maine"/>
              <p:cNvSpPr>
                <a:spLocks noChangeAspect="1"/>
              </p:cNvSpPr>
              <p:nvPr/>
            </p:nvSpPr>
            <p:spPr bwMode="auto">
              <a:xfrm>
                <a:off x="1205" y="977"/>
                <a:ext cx="38" cy="50"/>
              </a:xfrm>
              <a:custGeom>
                <a:avLst/>
                <a:gdLst>
                  <a:gd name="T0" fmla="*/ 22 w 38"/>
                  <a:gd name="T1" fmla="*/ 35 h 50"/>
                  <a:gd name="T2" fmla="*/ 21 w 38"/>
                  <a:gd name="T3" fmla="*/ 35 h 50"/>
                  <a:gd name="T4" fmla="*/ 22 w 38"/>
                  <a:gd name="T5" fmla="*/ 37 h 50"/>
                  <a:gd name="T6" fmla="*/ 23 w 38"/>
                  <a:gd name="T7" fmla="*/ 37 h 50"/>
                  <a:gd name="T8" fmla="*/ 24 w 38"/>
                  <a:gd name="T9" fmla="*/ 35 h 50"/>
                  <a:gd name="T10" fmla="*/ 24 w 38"/>
                  <a:gd name="T11" fmla="*/ 35 h 50"/>
                  <a:gd name="T12" fmla="*/ 26 w 38"/>
                  <a:gd name="T13" fmla="*/ 34 h 50"/>
                  <a:gd name="T14" fmla="*/ 27 w 38"/>
                  <a:gd name="T15" fmla="*/ 34 h 50"/>
                  <a:gd name="T16" fmla="*/ 28 w 38"/>
                  <a:gd name="T17" fmla="*/ 36 h 50"/>
                  <a:gd name="T18" fmla="*/ 29 w 38"/>
                  <a:gd name="T19" fmla="*/ 34 h 50"/>
                  <a:gd name="T20" fmla="*/ 30 w 38"/>
                  <a:gd name="T21" fmla="*/ 34 h 50"/>
                  <a:gd name="T22" fmla="*/ 31 w 38"/>
                  <a:gd name="T23" fmla="*/ 34 h 50"/>
                  <a:gd name="T24" fmla="*/ 34 w 38"/>
                  <a:gd name="T25" fmla="*/ 33 h 50"/>
                  <a:gd name="T26" fmla="*/ 35 w 38"/>
                  <a:gd name="T27" fmla="*/ 33 h 50"/>
                  <a:gd name="T28" fmla="*/ 37 w 38"/>
                  <a:gd name="T29" fmla="*/ 32 h 50"/>
                  <a:gd name="T30" fmla="*/ 38 w 38"/>
                  <a:gd name="T31" fmla="*/ 30 h 50"/>
                  <a:gd name="T32" fmla="*/ 36 w 38"/>
                  <a:gd name="T33" fmla="*/ 29 h 50"/>
                  <a:gd name="T34" fmla="*/ 37 w 38"/>
                  <a:gd name="T35" fmla="*/ 27 h 50"/>
                  <a:gd name="T36" fmla="*/ 35 w 38"/>
                  <a:gd name="T37" fmla="*/ 27 h 50"/>
                  <a:gd name="T38" fmla="*/ 34 w 38"/>
                  <a:gd name="T39" fmla="*/ 25 h 50"/>
                  <a:gd name="T40" fmla="*/ 34 w 38"/>
                  <a:gd name="T41" fmla="*/ 23 h 50"/>
                  <a:gd name="T42" fmla="*/ 32 w 38"/>
                  <a:gd name="T43" fmla="*/ 21 h 50"/>
                  <a:gd name="T44" fmla="*/ 30 w 38"/>
                  <a:gd name="T45" fmla="*/ 20 h 50"/>
                  <a:gd name="T46" fmla="*/ 31 w 38"/>
                  <a:gd name="T47" fmla="*/ 17 h 50"/>
                  <a:gd name="T48" fmla="*/ 31 w 38"/>
                  <a:gd name="T49" fmla="*/ 5 h 50"/>
                  <a:gd name="T50" fmla="*/ 27 w 38"/>
                  <a:gd name="T51" fmla="*/ 1 h 50"/>
                  <a:gd name="T52" fmla="*/ 25 w 38"/>
                  <a:gd name="T53" fmla="*/ 2 h 50"/>
                  <a:gd name="T54" fmla="*/ 22 w 38"/>
                  <a:gd name="T55" fmla="*/ 2 h 50"/>
                  <a:gd name="T56" fmla="*/ 19 w 38"/>
                  <a:gd name="T57" fmla="*/ 3 h 50"/>
                  <a:gd name="T58" fmla="*/ 18 w 38"/>
                  <a:gd name="T59" fmla="*/ 0 h 50"/>
                  <a:gd name="T60" fmla="*/ 13 w 38"/>
                  <a:gd name="T61" fmla="*/ 5 h 50"/>
                  <a:gd name="T62" fmla="*/ 10 w 38"/>
                  <a:gd name="T63" fmla="*/ 11 h 50"/>
                  <a:gd name="T64" fmla="*/ 9 w 38"/>
                  <a:gd name="T65" fmla="*/ 13 h 50"/>
                  <a:gd name="T66" fmla="*/ 7 w 38"/>
                  <a:gd name="T67" fmla="*/ 15 h 50"/>
                  <a:gd name="T68" fmla="*/ 7 w 38"/>
                  <a:gd name="T69" fmla="*/ 17 h 50"/>
                  <a:gd name="T70" fmla="*/ 7 w 38"/>
                  <a:gd name="T71" fmla="*/ 18 h 50"/>
                  <a:gd name="T72" fmla="*/ 6 w 38"/>
                  <a:gd name="T73" fmla="*/ 20 h 50"/>
                  <a:gd name="T74" fmla="*/ 4 w 38"/>
                  <a:gd name="T75" fmla="*/ 22 h 50"/>
                  <a:gd name="T76" fmla="*/ 4 w 38"/>
                  <a:gd name="T77" fmla="*/ 24 h 50"/>
                  <a:gd name="T78" fmla="*/ 2 w 38"/>
                  <a:gd name="T79" fmla="*/ 25 h 50"/>
                  <a:gd name="T80" fmla="*/ 1 w 38"/>
                  <a:gd name="T81" fmla="*/ 25 h 50"/>
                  <a:gd name="T82" fmla="*/ 0 w 38"/>
                  <a:gd name="T83" fmla="*/ 25 h 50"/>
                  <a:gd name="T84" fmla="*/ 1 w 38"/>
                  <a:gd name="T85" fmla="*/ 45 h 50"/>
                  <a:gd name="T86" fmla="*/ 2 w 38"/>
                  <a:gd name="T87" fmla="*/ 47 h 50"/>
                  <a:gd name="T88" fmla="*/ 3 w 38"/>
                  <a:gd name="T89" fmla="*/ 49 h 50"/>
                  <a:gd name="T90" fmla="*/ 4 w 38"/>
                  <a:gd name="T91" fmla="*/ 49 h 50"/>
                  <a:gd name="T92" fmla="*/ 5 w 38"/>
                  <a:gd name="T93" fmla="*/ 47 h 50"/>
                  <a:gd name="T94" fmla="*/ 7 w 38"/>
                  <a:gd name="T95" fmla="*/ 46 h 50"/>
                  <a:gd name="T96" fmla="*/ 8 w 38"/>
                  <a:gd name="T97" fmla="*/ 44 h 50"/>
                  <a:gd name="T98" fmla="*/ 10 w 38"/>
                  <a:gd name="T99" fmla="*/ 42 h 50"/>
                  <a:gd name="T100" fmla="*/ 11 w 38"/>
                  <a:gd name="T101" fmla="*/ 42 h 50"/>
                  <a:gd name="T102" fmla="*/ 12 w 38"/>
                  <a:gd name="T103" fmla="*/ 42 h 50"/>
                  <a:gd name="T104" fmla="*/ 13 w 38"/>
                  <a:gd name="T105" fmla="*/ 42 h 50"/>
                  <a:gd name="T106" fmla="*/ 14 w 38"/>
                  <a:gd name="T107" fmla="*/ 42 h 50"/>
                  <a:gd name="T108" fmla="*/ 15 w 38"/>
                  <a:gd name="T109" fmla="*/ 40 h 50"/>
                  <a:gd name="T110" fmla="*/ 16 w 38"/>
                  <a:gd name="T111" fmla="*/ 40 h 50"/>
                  <a:gd name="T112" fmla="*/ 17 w 38"/>
                  <a:gd name="T113" fmla="*/ 40 h 50"/>
                  <a:gd name="T114" fmla="*/ 19 w 38"/>
                  <a:gd name="T115" fmla="*/ 39 h 50"/>
                  <a:gd name="T116" fmla="*/ 19 w 38"/>
                  <a:gd name="T117" fmla="*/ 38 h 50"/>
                  <a:gd name="T118" fmla="*/ 19 w 38"/>
                  <a:gd name="T119" fmla="*/ 35 h 50"/>
                  <a:gd name="T120" fmla="*/ 21 w 38"/>
                  <a:gd name="T121" fmla="*/ 33 h 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
                  <a:gd name="T184" fmla="*/ 0 h 50"/>
                  <a:gd name="T185" fmla="*/ 38 w 38"/>
                  <a:gd name="T186" fmla="*/ 50 h 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 h="50">
                    <a:moveTo>
                      <a:pt x="21" y="34"/>
                    </a:moveTo>
                    <a:lnTo>
                      <a:pt x="21" y="35"/>
                    </a:lnTo>
                    <a:lnTo>
                      <a:pt x="22" y="35"/>
                    </a:lnTo>
                    <a:lnTo>
                      <a:pt x="22" y="36"/>
                    </a:lnTo>
                    <a:lnTo>
                      <a:pt x="22" y="35"/>
                    </a:lnTo>
                    <a:lnTo>
                      <a:pt x="21" y="35"/>
                    </a:lnTo>
                    <a:lnTo>
                      <a:pt x="21" y="36"/>
                    </a:lnTo>
                    <a:lnTo>
                      <a:pt x="22" y="36"/>
                    </a:lnTo>
                    <a:lnTo>
                      <a:pt x="22" y="37"/>
                    </a:lnTo>
                    <a:lnTo>
                      <a:pt x="23" y="37"/>
                    </a:lnTo>
                    <a:lnTo>
                      <a:pt x="24" y="37"/>
                    </a:lnTo>
                    <a:lnTo>
                      <a:pt x="23" y="37"/>
                    </a:lnTo>
                    <a:lnTo>
                      <a:pt x="23" y="36"/>
                    </a:lnTo>
                    <a:lnTo>
                      <a:pt x="23" y="35"/>
                    </a:lnTo>
                    <a:lnTo>
                      <a:pt x="24" y="35"/>
                    </a:lnTo>
                    <a:lnTo>
                      <a:pt x="24" y="34"/>
                    </a:lnTo>
                    <a:lnTo>
                      <a:pt x="25" y="35"/>
                    </a:lnTo>
                    <a:lnTo>
                      <a:pt x="24" y="35"/>
                    </a:lnTo>
                    <a:lnTo>
                      <a:pt x="25" y="35"/>
                    </a:lnTo>
                    <a:lnTo>
                      <a:pt x="26" y="35"/>
                    </a:lnTo>
                    <a:lnTo>
                      <a:pt x="26" y="34"/>
                    </a:lnTo>
                    <a:lnTo>
                      <a:pt x="26" y="35"/>
                    </a:lnTo>
                    <a:lnTo>
                      <a:pt x="26" y="34"/>
                    </a:lnTo>
                    <a:lnTo>
                      <a:pt x="27" y="34"/>
                    </a:lnTo>
                    <a:lnTo>
                      <a:pt x="27" y="35"/>
                    </a:lnTo>
                    <a:lnTo>
                      <a:pt x="28" y="35"/>
                    </a:lnTo>
                    <a:lnTo>
                      <a:pt x="28" y="36"/>
                    </a:lnTo>
                    <a:lnTo>
                      <a:pt x="28" y="35"/>
                    </a:lnTo>
                    <a:lnTo>
                      <a:pt x="29" y="35"/>
                    </a:lnTo>
                    <a:lnTo>
                      <a:pt x="29" y="34"/>
                    </a:lnTo>
                    <a:lnTo>
                      <a:pt x="29" y="35"/>
                    </a:lnTo>
                    <a:lnTo>
                      <a:pt x="30" y="35"/>
                    </a:lnTo>
                    <a:lnTo>
                      <a:pt x="30" y="34"/>
                    </a:lnTo>
                    <a:lnTo>
                      <a:pt x="30" y="33"/>
                    </a:lnTo>
                    <a:lnTo>
                      <a:pt x="31" y="33"/>
                    </a:lnTo>
                    <a:lnTo>
                      <a:pt x="31" y="34"/>
                    </a:lnTo>
                    <a:lnTo>
                      <a:pt x="32" y="34"/>
                    </a:lnTo>
                    <a:lnTo>
                      <a:pt x="33" y="33"/>
                    </a:lnTo>
                    <a:lnTo>
                      <a:pt x="34" y="33"/>
                    </a:lnTo>
                    <a:lnTo>
                      <a:pt x="34" y="32"/>
                    </a:lnTo>
                    <a:lnTo>
                      <a:pt x="35" y="32"/>
                    </a:lnTo>
                    <a:lnTo>
                      <a:pt x="35" y="33"/>
                    </a:lnTo>
                    <a:lnTo>
                      <a:pt x="36" y="33"/>
                    </a:lnTo>
                    <a:lnTo>
                      <a:pt x="36" y="32"/>
                    </a:lnTo>
                    <a:lnTo>
                      <a:pt x="37" y="32"/>
                    </a:lnTo>
                    <a:lnTo>
                      <a:pt x="37" y="31"/>
                    </a:lnTo>
                    <a:lnTo>
                      <a:pt x="38" y="31"/>
                    </a:lnTo>
                    <a:lnTo>
                      <a:pt x="38" y="30"/>
                    </a:lnTo>
                    <a:lnTo>
                      <a:pt x="37" y="30"/>
                    </a:lnTo>
                    <a:lnTo>
                      <a:pt x="36" y="30"/>
                    </a:lnTo>
                    <a:lnTo>
                      <a:pt x="36" y="29"/>
                    </a:lnTo>
                    <a:lnTo>
                      <a:pt x="37" y="29"/>
                    </a:lnTo>
                    <a:lnTo>
                      <a:pt x="37" y="28"/>
                    </a:lnTo>
                    <a:lnTo>
                      <a:pt x="37" y="27"/>
                    </a:lnTo>
                    <a:lnTo>
                      <a:pt x="36" y="27"/>
                    </a:lnTo>
                    <a:lnTo>
                      <a:pt x="36" y="26"/>
                    </a:lnTo>
                    <a:lnTo>
                      <a:pt x="35" y="27"/>
                    </a:lnTo>
                    <a:lnTo>
                      <a:pt x="34" y="27"/>
                    </a:lnTo>
                    <a:lnTo>
                      <a:pt x="34" y="26"/>
                    </a:lnTo>
                    <a:lnTo>
                      <a:pt x="34" y="25"/>
                    </a:lnTo>
                    <a:lnTo>
                      <a:pt x="34" y="24"/>
                    </a:lnTo>
                    <a:lnTo>
                      <a:pt x="33" y="23"/>
                    </a:lnTo>
                    <a:lnTo>
                      <a:pt x="34" y="23"/>
                    </a:lnTo>
                    <a:lnTo>
                      <a:pt x="34" y="22"/>
                    </a:lnTo>
                    <a:lnTo>
                      <a:pt x="33" y="22"/>
                    </a:lnTo>
                    <a:lnTo>
                      <a:pt x="32" y="21"/>
                    </a:lnTo>
                    <a:lnTo>
                      <a:pt x="31" y="21"/>
                    </a:lnTo>
                    <a:lnTo>
                      <a:pt x="31" y="20"/>
                    </a:lnTo>
                    <a:lnTo>
                      <a:pt x="30" y="20"/>
                    </a:lnTo>
                    <a:lnTo>
                      <a:pt x="31" y="19"/>
                    </a:lnTo>
                    <a:lnTo>
                      <a:pt x="31" y="18"/>
                    </a:lnTo>
                    <a:lnTo>
                      <a:pt x="31" y="17"/>
                    </a:lnTo>
                    <a:lnTo>
                      <a:pt x="31" y="15"/>
                    </a:lnTo>
                    <a:lnTo>
                      <a:pt x="31" y="9"/>
                    </a:lnTo>
                    <a:lnTo>
                      <a:pt x="31" y="5"/>
                    </a:lnTo>
                    <a:lnTo>
                      <a:pt x="30" y="4"/>
                    </a:lnTo>
                    <a:lnTo>
                      <a:pt x="29" y="3"/>
                    </a:lnTo>
                    <a:lnTo>
                      <a:pt x="27" y="1"/>
                    </a:lnTo>
                    <a:lnTo>
                      <a:pt x="26" y="1"/>
                    </a:lnTo>
                    <a:lnTo>
                      <a:pt x="25" y="1"/>
                    </a:lnTo>
                    <a:lnTo>
                      <a:pt x="25" y="2"/>
                    </a:lnTo>
                    <a:lnTo>
                      <a:pt x="24" y="2"/>
                    </a:lnTo>
                    <a:lnTo>
                      <a:pt x="23" y="2"/>
                    </a:lnTo>
                    <a:lnTo>
                      <a:pt x="22" y="2"/>
                    </a:lnTo>
                    <a:lnTo>
                      <a:pt x="21" y="3"/>
                    </a:lnTo>
                    <a:lnTo>
                      <a:pt x="20" y="3"/>
                    </a:lnTo>
                    <a:lnTo>
                      <a:pt x="19" y="3"/>
                    </a:lnTo>
                    <a:lnTo>
                      <a:pt x="19" y="2"/>
                    </a:lnTo>
                    <a:lnTo>
                      <a:pt x="19" y="0"/>
                    </a:lnTo>
                    <a:lnTo>
                      <a:pt x="18" y="0"/>
                    </a:lnTo>
                    <a:lnTo>
                      <a:pt x="17" y="0"/>
                    </a:lnTo>
                    <a:lnTo>
                      <a:pt x="15" y="3"/>
                    </a:lnTo>
                    <a:lnTo>
                      <a:pt x="13" y="5"/>
                    </a:lnTo>
                    <a:lnTo>
                      <a:pt x="10" y="9"/>
                    </a:lnTo>
                    <a:lnTo>
                      <a:pt x="10" y="10"/>
                    </a:lnTo>
                    <a:lnTo>
                      <a:pt x="10" y="11"/>
                    </a:lnTo>
                    <a:lnTo>
                      <a:pt x="10" y="12"/>
                    </a:lnTo>
                    <a:lnTo>
                      <a:pt x="9" y="12"/>
                    </a:lnTo>
                    <a:lnTo>
                      <a:pt x="9" y="13"/>
                    </a:lnTo>
                    <a:lnTo>
                      <a:pt x="8" y="13"/>
                    </a:lnTo>
                    <a:lnTo>
                      <a:pt x="8" y="14"/>
                    </a:lnTo>
                    <a:lnTo>
                      <a:pt x="7" y="15"/>
                    </a:lnTo>
                    <a:lnTo>
                      <a:pt x="8" y="15"/>
                    </a:lnTo>
                    <a:lnTo>
                      <a:pt x="8" y="16"/>
                    </a:lnTo>
                    <a:lnTo>
                      <a:pt x="7" y="17"/>
                    </a:lnTo>
                    <a:lnTo>
                      <a:pt x="8" y="17"/>
                    </a:lnTo>
                    <a:lnTo>
                      <a:pt x="8" y="18"/>
                    </a:lnTo>
                    <a:lnTo>
                      <a:pt x="7" y="18"/>
                    </a:lnTo>
                    <a:lnTo>
                      <a:pt x="7" y="19"/>
                    </a:lnTo>
                    <a:lnTo>
                      <a:pt x="6" y="19"/>
                    </a:lnTo>
                    <a:lnTo>
                      <a:pt x="6" y="20"/>
                    </a:lnTo>
                    <a:lnTo>
                      <a:pt x="6" y="21"/>
                    </a:lnTo>
                    <a:lnTo>
                      <a:pt x="5" y="21"/>
                    </a:lnTo>
                    <a:lnTo>
                      <a:pt x="4" y="22"/>
                    </a:lnTo>
                    <a:lnTo>
                      <a:pt x="3" y="23"/>
                    </a:lnTo>
                    <a:lnTo>
                      <a:pt x="4" y="23"/>
                    </a:lnTo>
                    <a:lnTo>
                      <a:pt x="4" y="24"/>
                    </a:lnTo>
                    <a:lnTo>
                      <a:pt x="3" y="24"/>
                    </a:lnTo>
                    <a:lnTo>
                      <a:pt x="3" y="25"/>
                    </a:lnTo>
                    <a:lnTo>
                      <a:pt x="2" y="25"/>
                    </a:lnTo>
                    <a:lnTo>
                      <a:pt x="2" y="26"/>
                    </a:lnTo>
                    <a:lnTo>
                      <a:pt x="2" y="25"/>
                    </a:lnTo>
                    <a:lnTo>
                      <a:pt x="1" y="25"/>
                    </a:lnTo>
                    <a:lnTo>
                      <a:pt x="1" y="24"/>
                    </a:lnTo>
                    <a:lnTo>
                      <a:pt x="1" y="25"/>
                    </a:lnTo>
                    <a:lnTo>
                      <a:pt x="0" y="25"/>
                    </a:lnTo>
                    <a:lnTo>
                      <a:pt x="1" y="37"/>
                    </a:lnTo>
                    <a:lnTo>
                      <a:pt x="1" y="42"/>
                    </a:lnTo>
                    <a:lnTo>
                      <a:pt x="1" y="45"/>
                    </a:lnTo>
                    <a:lnTo>
                      <a:pt x="1" y="46"/>
                    </a:lnTo>
                    <a:lnTo>
                      <a:pt x="1" y="47"/>
                    </a:lnTo>
                    <a:lnTo>
                      <a:pt x="2" y="47"/>
                    </a:lnTo>
                    <a:lnTo>
                      <a:pt x="2" y="48"/>
                    </a:lnTo>
                    <a:lnTo>
                      <a:pt x="3" y="48"/>
                    </a:lnTo>
                    <a:lnTo>
                      <a:pt x="3" y="49"/>
                    </a:lnTo>
                    <a:lnTo>
                      <a:pt x="3" y="50"/>
                    </a:lnTo>
                    <a:lnTo>
                      <a:pt x="4" y="50"/>
                    </a:lnTo>
                    <a:lnTo>
                      <a:pt x="4" y="49"/>
                    </a:lnTo>
                    <a:lnTo>
                      <a:pt x="5" y="49"/>
                    </a:lnTo>
                    <a:lnTo>
                      <a:pt x="5" y="48"/>
                    </a:lnTo>
                    <a:lnTo>
                      <a:pt x="5" y="47"/>
                    </a:lnTo>
                    <a:lnTo>
                      <a:pt x="6" y="47"/>
                    </a:lnTo>
                    <a:lnTo>
                      <a:pt x="7" y="47"/>
                    </a:lnTo>
                    <a:lnTo>
                      <a:pt x="7" y="46"/>
                    </a:lnTo>
                    <a:lnTo>
                      <a:pt x="7" y="45"/>
                    </a:lnTo>
                    <a:lnTo>
                      <a:pt x="8" y="45"/>
                    </a:lnTo>
                    <a:lnTo>
                      <a:pt x="8" y="44"/>
                    </a:lnTo>
                    <a:lnTo>
                      <a:pt x="8" y="43"/>
                    </a:lnTo>
                    <a:lnTo>
                      <a:pt x="9" y="42"/>
                    </a:lnTo>
                    <a:lnTo>
                      <a:pt x="10" y="42"/>
                    </a:lnTo>
                    <a:lnTo>
                      <a:pt x="11" y="42"/>
                    </a:lnTo>
                    <a:lnTo>
                      <a:pt x="11" y="41"/>
                    </a:lnTo>
                    <a:lnTo>
                      <a:pt x="11" y="42"/>
                    </a:lnTo>
                    <a:lnTo>
                      <a:pt x="11" y="43"/>
                    </a:lnTo>
                    <a:lnTo>
                      <a:pt x="12" y="43"/>
                    </a:lnTo>
                    <a:lnTo>
                      <a:pt x="12" y="42"/>
                    </a:lnTo>
                    <a:lnTo>
                      <a:pt x="12" y="41"/>
                    </a:lnTo>
                    <a:lnTo>
                      <a:pt x="13" y="41"/>
                    </a:lnTo>
                    <a:lnTo>
                      <a:pt x="13" y="42"/>
                    </a:lnTo>
                    <a:lnTo>
                      <a:pt x="14" y="42"/>
                    </a:lnTo>
                    <a:lnTo>
                      <a:pt x="14" y="41"/>
                    </a:lnTo>
                    <a:lnTo>
                      <a:pt x="14" y="42"/>
                    </a:lnTo>
                    <a:lnTo>
                      <a:pt x="15" y="42"/>
                    </a:lnTo>
                    <a:lnTo>
                      <a:pt x="15" y="41"/>
                    </a:lnTo>
                    <a:lnTo>
                      <a:pt x="15" y="40"/>
                    </a:lnTo>
                    <a:lnTo>
                      <a:pt x="16" y="40"/>
                    </a:lnTo>
                    <a:lnTo>
                      <a:pt x="16" y="39"/>
                    </a:lnTo>
                    <a:lnTo>
                      <a:pt x="16" y="40"/>
                    </a:lnTo>
                    <a:lnTo>
                      <a:pt x="17" y="40"/>
                    </a:lnTo>
                    <a:lnTo>
                      <a:pt x="17" y="41"/>
                    </a:lnTo>
                    <a:lnTo>
                      <a:pt x="17" y="40"/>
                    </a:lnTo>
                    <a:lnTo>
                      <a:pt x="18" y="40"/>
                    </a:lnTo>
                    <a:lnTo>
                      <a:pt x="18" y="39"/>
                    </a:lnTo>
                    <a:lnTo>
                      <a:pt x="19" y="39"/>
                    </a:lnTo>
                    <a:lnTo>
                      <a:pt x="18" y="39"/>
                    </a:lnTo>
                    <a:lnTo>
                      <a:pt x="18" y="38"/>
                    </a:lnTo>
                    <a:lnTo>
                      <a:pt x="19" y="38"/>
                    </a:lnTo>
                    <a:lnTo>
                      <a:pt x="19" y="37"/>
                    </a:lnTo>
                    <a:lnTo>
                      <a:pt x="20" y="36"/>
                    </a:lnTo>
                    <a:lnTo>
                      <a:pt x="19" y="35"/>
                    </a:lnTo>
                    <a:lnTo>
                      <a:pt x="20" y="35"/>
                    </a:lnTo>
                    <a:lnTo>
                      <a:pt x="21" y="35"/>
                    </a:lnTo>
                    <a:lnTo>
                      <a:pt x="21" y="33"/>
                    </a:lnTo>
                    <a:lnTo>
                      <a:pt x="21" y="3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1" name="Maryland"/>
              <p:cNvSpPr>
                <a:spLocks noChangeAspect="1"/>
              </p:cNvSpPr>
              <p:nvPr/>
            </p:nvSpPr>
            <p:spPr bwMode="auto">
              <a:xfrm>
                <a:off x="1127" y="1064"/>
                <a:ext cx="41" cy="20"/>
              </a:xfrm>
              <a:custGeom>
                <a:avLst/>
                <a:gdLst>
                  <a:gd name="T0" fmla="*/ 29 w 41"/>
                  <a:gd name="T1" fmla="*/ 6 h 20"/>
                  <a:gd name="T2" fmla="*/ 30 w 41"/>
                  <a:gd name="T3" fmla="*/ 4 h 20"/>
                  <a:gd name="T4" fmla="*/ 32 w 41"/>
                  <a:gd name="T5" fmla="*/ 4 h 20"/>
                  <a:gd name="T6" fmla="*/ 32 w 41"/>
                  <a:gd name="T7" fmla="*/ 2 h 20"/>
                  <a:gd name="T8" fmla="*/ 33 w 41"/>
                  <a:gd name="T9" fmla="*/ 3 h 20"/>
                  <a:gd name="T10" fmla="*/ 32 w 41"/>
                  <a:gd name="T11" fmla="*/ 4 h 20"/>
                  <a:gd name="T12" fmla="*/ 30 w 41"/>
                  <a:gd name="T13" fmla="*/ 6 h 20"/>
                  <a:gd name="T14" fmla="*/ 32 w 41"/>
                  <a:gd name="T15" fmla="*/ 7 h 20"/>
                  <a:gd name="T16" fmla="*/ 31 w 41"/>
                  <a:gd name="T17" fmla="*/ 10 h 20"/>
                  <a:gd name="T18" fmla="*/ 30 w 41"/>
                  <a:gd name="T19" fmla="*/ 11 h 20"/>
                  <a:gd name="T20" fmla="*/ 31 w 41"/>
                  <a:gd name="T21" fmla="*/ 11 h 20"/>
                  <a:gd name="T22" fmla="*/ 32 w 41"/>
                  <a:gd name="T23" fmla="*/ 13 h 20"/>
                  <a:gd name="T24" fmla="*/ 30 w 41"/>
                  <a:gd name="T25" fmla="*/ 13 h 20"/>
                  <a:gd name="T26" fmla="*/ 30 w 41"/>
                  <a:gd name="T27" fmla="*/ 15 h 20"/>
                  <a:gd name="T28" fmla="*/ 32 w 41"/>
                  <a:gd name="T29" fmla="*/ 17 h 20"/>
                  <a:gd name="T30" fmla="*/ 34 w 41"/>
                  <a:gd name="T31" fmla="*/ 15 h 20"/>
                  <a:gd name="T32" fmla="*/ 34 w 41"/>
                  <a:gd name="T33" fmla="*/ 16 h 20"/>
                  <a:gd name="T34" fmla="*/ 34 w 41"/>
                  <a:gd name="T35" fmla="*/ 17 h 20"/>
                  <a:gd name="T36" fmla="*/ 35 w 41"/>
                  <a:gd name="T37" fmla="*/ 18 h 20"/>
                  <a:gd name="T38" fmla="*/ 34 w 41"/>
                  <a:gd name="T39" fmla="*/ 20 h 20"/>
                  <a:gd name="T40" fmla="*/ 36 w 41"/>
                  <a:gd name="T41" fmla="*/ 19 h 20"/>
                  <a:gd name="T42" fmla="*/ 40 w 41"/>
                  <a:gd name="T43" fmla="*/ 17 h 20"/>
                  <a:gd name="T44" fmla="*/ 39 w 41"/>
                  <a:gd name="T45" fmla="*/ 19 h 20"/>
                  <a:gd name="T46" fmla="*/ 41 w 41"/>
                  <a:gd name="T47" fmla="*/ 16 h 20"/>
                  <a:gd name="T48" fmla="*/ 35 w 41"/>
                  <a:gd name="T49" fmla="*/ 14 h 20"/>
                  <a:gd name="T50" fmla="*/ 35 w 41"/>
                  <a:gd name="T51" fmla="*/ 7 h 20"/>
                  <a:gd name="T52" fmla="*/ 34 w 41"/>
                  <a:gd name="T53" fmla="*/ 0 h 20"/>
                  <a:gd name="T54" fmla="*/ 25 w 41"/>
                  <a:gd name="T55" fmla="*/ 0 h 20"/>
                  <a:gd name="T56" fmla="*/ 13 w 41"/>
                  <a:gd name="T57" fmla="*/ 0 h 20"/>
                  <a:gd name="T58" fmla="*/ 1 w 41"/>
                  <a:gd name="T59" fmla="*/ 0 h 20"/>
                  <a:gd name="T60" fmla="*/ 1 w 41"/>
                  <a:gd name="T61" fmla="*/ 5 h 20"/>
                  <a:gd name="T62" fmla="*/ 4 w 41"/>
                  <a:gd name="T63" fmla="*/ 3 h 20"/>
                  <a:gd name="T64" fmla="*/ 7 w 41"/>
                  <a:gd name="T65" fmla="*/ 2 h 20"/>
                  <a:gd name="T66" fmla="*/ 9 w 41"/>
                  <a:gd name="T67" fmla="*/ 3 h 20"/>
                  <a:gd name="T68" fmla="*/ 10 w 41"/>
                  <a:gd name="T69" fmla="*/ 2 h 20"/>
                  <a:gd name="T70" fmla="*/ 14 w 41"/>
                  <a:gd name="T71" fmla="*/ 2 h 20"/>
                  <a:gd name="T72" fmla="*/ 15 w 41"/>
                  <a:gd name="T73" fmla="*/ 3 h 20"/>
                  <a:gd name="T74" fmla="*/ 18 w 41"/>
                  <a:gd name="T75" fmla="*/ 5 h 20"/>
                  <a:gd name="T76" fmla="*/ 19 w 41"/>
                  <a:gd name="T77" fmla="*/ 7 h 20"/>
                  <a:gd name="T78" fmla="*/ 21 w 41"/>
                  <a:gd name="T79" fmla="*/ 9 h 20"/>
                  <a:gd name="T80" fmla="*/ 24 w 41"/>
                  <a:gd name="T81" fmla="*/ 9 h 20"/>
                  <a:gd name="T82" fmla="*/ 22 w 41"/>
                  <a:gd name="T83" fmla="*/ 12 h 20"/>
                  <a:gd name="T84" fmla="*/ 20 w 41"/>
                  <a:gd name="T85" fmla="*/ 15 h 20"/>
                  <a:gd name="T86" fmla="*/ 23 w 41"/>
                  <a:gd name="T87" fmla="*/ 15 h 20"/>
                  <a:gd name="T88" fmla="*/ 25 w 41"/>
                  <a:gd name="T89" fmla="*/ 16 h 20"/>
                  <a:gd name="T90" fmla="*/ 25 w 41"/>
                  <a:gd name="T91" fmla="*/ 17 h 20"/>
                  <a:gd name="T92" fmla="*/ 27 w 41"/>
                  <a:gd name="T93" fmla="*/ 17 h 20"/>
                  <a:gd name="T94" fmla="*/ 29 w 41"/>
                  <a:gd name="T95" fmla="*/ 19 h 20"/>
                  <a:gd name="T96" fmla="*/ 29 w 41"/>
                  <a:gd name="T97" fmla="*/ 17 h 20"/>
                  <a:gd name="T98" fmla="*/ 27 w 41"/>
                  <a:gd name="T99" fmla="*/ 15 h 20"/>
                  <a:gd name="T100" fmla="*/ 28 w 41"/>
                  <a:gd name="T101" fmla="*/ 15 h 20"/>
                  <a:gd name="T102" fmla="*/ 28 w 41"/>
                  <a:gd name="T103" fmla="*/ 14 h 20"/>
                  <a:gd name="T104" fmla="*/ 27 w 41"/>
                  <a:gd name="T105" fmla="*/ 11 h 20"/>
                  <a:gd name="T106" fmla="*/ 28 w 41"/>
                  <a:gd name="T107" fmla="*/ 10 h 20"/>
                  <a:gd name="T108" fmla="*/ 28 w 41"/>
                  <a:gd name="T109" fmla="*/ 8 h 20"/>
                  <a:gd name="T110" fmla="*/ 28 w 41"/>
                  <a:gd name="T111" fmla="*/ 7 h 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
                  <a:gd name="T169" fmla="*/ 0 h 20"/>
                  <a:gd name="T170" fmla="*/ 41 w 41"/>
                  <a:gd name="T171" fmla="*/ 20 h 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 h="20">
                    <a:moveTo>
                      <a:pt x="27" y="6"/>
                    </a:moveTo>
                    <a:lnTo>
                      <a:pt x="27" y="5"/>
                    </a:lnTo>
                    <a:lnTo>
                      <a:pt x="28" y="6"/>
                    </a:lnTo>
                    <a:lnTo>
                      <a:pt x="29" y="6"/>
                    </a:lnTo>
                    <a:lnTo>
                      <a:pt x="28" y="5"/>
                    </a:lnTo>
                    <a:lnTo>
                      <a:pt x="29" y="5"/>
                    </a:lnTo>
                    <a:lnTo>
                      <a:pt x="29" y="4"/>
                    </a:lnTo>
                    <a:lnTo>
                      <a:pt x="30" y="4"/>
                    </a:lnTo>
                    <a:lnTo>
                      <a:pt x="30" y="5"/>
                    </a:lnTo>
                    <a:lnTo>
                      <a:pt x="30" y="4"/>
                    </a:lnTo>
                    <a:lnTo>
                      <a:pt x="31" y="4"/>
                    </a:lnTo>
                    <a:lnTo>
                      <a:pt x="32" y="4"/>
                    </a:lnTo>
                    <a:lnTo>
                      <a:pt x="32" y="3"/>
                    </a:lnTo>
                    <a:lnTo>
                      <a:pt x="31" y="3"/>
                    </a:lnTo>
                    <a:lnTo>
                      <a:pt x="32" y="3"/>
                    </a:lnTo>
                    <a:lnTo>
                      <a:pt x="32" y="2"/>
                    </a:lnTo>
                    <a:lnTo>
                      <a:pt x="33" y="2"/>
                    </a:lnTo>
                    <a:lnTo>
                      <a:pt x="33" y="3"/>
                    </a:lnTo>
                    <a:lnTo>
                      <a:pt x="34" y="3"/>
                    </a:lnTo>
                    <a:lnTo>
                      <a:pt x="33" y="3"/>
                    </a:lnTo>
                    <a:lnTo>
                      <a:pt x="33" y="4"/>
                    </a:lnTo>
                    <a:lnTo>
                      <a:pt x="32" y="4"/>
                    </a:lnTo>
                    <a:lnTo>
                      <a:pt x="33" y="4"/>
                    </a:lnTo>
                    <a:lnTo>
                      <a:pt x="32" y="4"/>
                    </a:lnTo>
                    <a:lnTo>
                      <a:pt x="31" y="4"/>
                    </a:lnTo>
                    <a:lnTo>
                      <a:pt x="32" y="5"/>
                    </a:lnTo>
                    <a:lnTo>
                      <a:pt x="31" y="5"/>
                    </a:lnTo>
                    <a:lnTo>
                      <a:pt x="30" y="6"/>
                    </a:lnTo>
                    <a:lnTo>
                      <a:pt x="30" y="7"/>
                    </a:lnTo>
                    <a:lnTo>
                      <a:pt x="31" y="8"/>
                    </a:lnTo>
                    <a:lnTo>
                      <a:pt x="31" y="7"/>
                    </a:lnTo>
                    <a:lnTo>
                      <a:pt x="32" y="7"/>
                    </a:lnTo>
                    <a:lnTo>
                      <a:pt x="31" y="7"/>
                    </a:lnTo>
                    <a:lnTo>
                      <a:pt x="31" y="8"/>
                    </a:lnTo>
                    <a:lnTo>
                      <a:pt x="31" y="9"/>
                    </a:lnTo>
                    <a:lnTo>
                      <a:pt x="31" y="10"/>
                    </a:lnTo>
                    <a:lnTo>
                      <a:pt x="31" y="11"/>
                    </a:lnTo>
                    <a:lnTo>
                      <a:pt x="31" y="10"/>
                    </a:lnTo>
                    <a:lnTo>
                      <a:pt x="30" y="10"/>
                    </a:lnTo>
                    <a:lnTo>
                      <a:pt x="30" y="11"/>
                    </a:lnTo>
                    <a:lnTo>
                      <a:pt x="29" y="11"/>
                    </a:lnTo>
                    <a:lnTo>
                      <a:pt x="30" y="11"/>
                    </a:lnTo>
                    <a:lnTo>
                      <a:pt x="31" y="12"/>
                    </a:lnTo>
                    <a:lnTo>
                      <a:pt x="31" y="11"/>
                    </a:lnTo>
                    <a:lnTo>
                      <a:pt x="32" y="11"/>
                    </a:lnTo>
                    <a:lnTo>
                      <a:pt x="31" y="12"/>
                    </a:lnTo>
                    <a:lnTo>
                      <a:pt x="32" y="12"/>
                    </a:lnTo>
                    <a:lnTo>
                      <a:pt x="32" y="13"/>
                    </a:lnTo>
                    <a:lnTo>
                      <a:pt x="31" y="13"/>
                    </a:lnTo>
                    <a:lnTo>
                      <a:pt x="31" y="12"/>
                    </a:lnTo>
                    <a:lnTo>
                      <a:pt x="30" y="12"/>
                    </a:lnTo>
                    <a:lnTo>
                      <a:pt x="30" y="13"/>
                    </a:lnTo>
                    <a:lnTo>
                      <a:pt x="31" y="13"/>
                    </a:lnTo>
                    <a:lnTo>
                      <a:pt x="30" y="13"/>
                    </a:lnTo>
                    <a:lnTo>
                      <a:pt x="30" y="14"/>
                    </a:lnTo>
                    <a:lnTo>
                      <a:pt x="30" y="15"/>
                    </a:lnTo>
                    <a:lnTo>
                      <a:pt x="31" y="15"/>
                    </a:lnTo>
                    <a:lnTo>
                      <a:pt x="31" y="16"/>
                    </a:lnTo>
                    <a:lnTo>
                      <a:pt x="32" y="16"/>
                    </a:lnTo>
                    <a:lnTo>
                      <a:pt x="32" y="17"/>
                    </a:lnTo>
                    <a:lnTo>
                      <a:pt x="32" y="16"/>
                    </a:lnTo>
                    <a:lnTo>
                      <a:pt x="33" y="15"/>
                    </a:lnTo>
                    <a:lnTo>
                      <a:pt x="33" y="16"/>
                    </a:lnTo>
                    <a:lnTo>
                      <a:pt x="34" y="15"/>
                    </a:lnTo>
                    <a:lnTo>
                      <a:pt x="34" y="16"/>
                    </a:lnTo>
                    <a:lnTo>
                      <a:pt x="33" y="16"/>
                    </a:lnTo>
                    <a:lnTo>
                      <a:pt x="34" y="17"/>
                    </a:lnTo>
                    <a:lnTo>
                      <a:pt x="34" y="16"/>
                    </a:lnTo>
                    <a:lnTo>
                      <a:pt x="34" y="17"/>
                    </a:lnTo>
                    <a:lnTo>
                      <a:pt x="33" y="17"/>
                    </a:lnTo>
                    <a:lnTo>
                      <a:pt x="33" y="18"/>
                    </a:lnTo>
                    <a:lnTo>
                      <a:pt x="34" y="17"/>
                    </a:lnTo>
                    <a:lnTo>
                      <a:pt x="34" y="18"/>
                    </a:lnTo>
                    <a:lnTo>
                      <a:pt x="34" y="17"/>
                    </a:lnTo>
                    <a:lnTo>
                      <a:pt x="35" y="17"/>
                    </a:lnTo>
                    <a:lnTo>
                      <a:pt x="35" y="18"/>
                    </a:lnTo>
                    <a:lnTo>
                      <a:pt x="34" y="18"/>
                    </a:lnTo>
                    <a:lnTo>
                      <a:pt x="35" y="18"/>
                    </a:lnTo>
                    <a:lnTo>
                      <a:pt x="34" y="19"/>
                    </a:lnTo>
                    <a:lnTo>
                      <a:pt x="34" y="20"/>
                    </a:lnTo>
                    <a:lnTo>
                      <a:pt x="35" y="19"/>
                    </a:lnTo>
                    <a:lnTo>
                      <a:pt x="35" y="20"/>
                    </a:lnTo>
                    <a:lnTo>
                      <a:pt x="35" y="19"/>
                    </a:lnTo>
                    <a:lnTo>
                      <a:pt x="36" y="19"/>
                    </a:lnTo>
                    <a:lnTo>
                      <a:pt x="39" y="19"/>
                    </a:lnTo>
                    <a:lnTo>
                      <a:pt x="39" y="18"/>
                    </a:lnTo>
                    <a:lnTo>
                      <a:pt x="39" y="17"/>
                    </a:lnTo>
                    <a:lnTo>
                      <a:pt x="40" y="17"/>
                    </a:lnTo>
                    <a:lnTo>
                      <a:pt x="40" y="16"/>
                    </a:lnTo>
                    <a:lnTo>
                      <a:pt x="40" y="17"/>
                    </a:lnTo>
                    <a:lnTo>
                      <a:pt x="40" y="18"/>
                    </a:lnTo>
                    <a:lnTo>
                      <a:pt x="39" y="19"/>
                    </a:lnTo>
                    <a:lnTo>
                      <a:pt x="40" y="19"/>
                    </a:lnTo>
                    <a:lnTo>
                      <a:pt x="40" y="18"/>
                    </a:lnTo>
                    <a:lnTo>
                      <a:pt x="40" y="17"/>
                    </a:lnTo>
                    <a:lnTo>
                      <a:pt x="41" y="16"/>
                    </a:lnTo>
                    <a:lnTo>
                      <a:pt x="41" y="15"/>
                    </a:lnTo>
                    <a:lnTo>
                      <a:pt x="41" y="14"/>
                    </a:lnTo>
                    <a:lnTo>
                      <a:pt x="39" y="14"/>
                    </a:lnTo>
                    <a:lnTo>
                      <a:pt x="35" y="14"/>
                    </a:lnTo>
                    <a:lnTo>
                      <a:pt x="35" y="13"/>
                    </a:lnTo>
                    <a:lnTo>
                      <a:pt x="35" y="12"/>
                    </a:lnTo>
                    <a:lnTo>
                      <a:pt x="35" y="10"/>
                    </a:lnTo>
                    <a:lnTo>
                      <a:pt x="35" y="7"/>
                    </a:lnTo>
                    <a:lnTo>
                      <a:pt x="35" y="6"/>
                    </a:lnTo>
                    <a:lnTo>
                      <a:pt x="35" y="5"/>
                    </a:lnTo>
                    <a:lnTo>
                      <a:pt x="35" y="4"/>
                    </a:lnTo>
                    <a:lnTo>
                      <a:pt x="34" y="0"/>
                    </a:lnTo>
                    <a:lnTo>
                      <a:pt x="32" y="0"/>
                    </a:lnTo>
                    <a:lnTo>
                      <a:pt x="30" y="0"/>
                    </a:lnTo>
                    <a:lnTo>
                      <a:pt x="27" y="0"/>
                    </a:lnTo>
                    <a:lnTo>
                      <a:pt x="25" y="0"/>
                    </a:lnTo>
                    <a:lnTo>
                      <a:pt x="23" y="0"/>
                    </a:lnTo>
                    <a:lnTo>
                      <a:pt x="21" y="0"/>
                    </a:lnTo>
                    <a:lnTo>
                      <a:pt x="19" y="0"/>
                    </a:lnTo>
                    <a:lnTo>
                      <a:pt x="13" y="0"/>
                    </a:lnTo>
                    <a:lnTo>
                      <a:pt x="11" y="0"/>
                    </a:lnTo>
                    <a:lnTo>
                      <a:pt x="7" y="0"/>
                    </a:lnTo>
                    <a:lnTo>
                      <a:pt x="6" y="0"/>
                    </a:lnTo>
                    <a:lnTo>
                      <a:pt x="1" y="0"/>
                    </a:lnTo>
                    <a:lnTo>
                      <a:pt x="0" y="0"/>
                    </a:lnTo>
                    <a:lnTo>
                      <a:pt x="0" y="6"/>
                    </a:lnTo>
                    <a:lnTo>
                      <a:pt x="1" y="6"/>
                    </a:lnTo>
                    <a:lnTo>
                      <a:pt x="1" y="5"/>
                    </a:lnTo>
                    <a:lnTo>
                      <a:pt x="2" y="5"/>
                    </a:lnTo>
                    <a:lnTo>
                      <a:pt x="3" y="4"/>
                    </a:lnTo>
                    <a:lnTo>
                      <a:pt x="4" y="4"/>
                    </a:lnTo>
                    <a:lnTo>
                      <a:pt x="4" y="3"/>
                    </a:lnTo>
                    <a:lnTo>
                      <a:pt x="5" y="3"/>
                    </a:lnTo>
                    <a:lnTo>
                      <a:pt x="6" y="3"/>
                    </a:lnTo>
                    <a:lnTo>
                      <a:pt x="6" y="2"/>
                    </a:lnTo>
                    <a:lnTo>
                      <a:pt x="7" y="2"/>
                    </a:lnTo>
                    <a:lnTo>
                      <a:pt x="7" y="1"/>
                    </a:lnTo>
                    <a:lnTo>
                      <a:pt x="7" y="2"/>
                    </a:lnTo>
                    <a:lnTo>
                      <a:pt x="8" y="2"/>
                    </a:lnTo>
                    <a:lnTo>
                      <a:pt x="9" y="3"/>
                    </a:lnTo>
                    <a:lnTo>
                      <a:pt x="10" y="3"/>
                    </a:lnTo>
                    <a:lnTo>
                      <a:pt x="10" y="2"/>
                    </a:lnTo>
                    <a:lnTo>
                      <a:pt x="10" y="1"/>
                    </a:lnTo>
                    <a:lnTo>
                      <a:pt x="10" y="2"/>
                    </a:lnTo>
                    <a:lnTo>
                      <a:pt x="11" y="1"/>
                    </a:lnTo>
                    <a:lnTo>
                      <a:pt x="12" y="1"/>
                    </a:lnTo>
                    <a:lnTo>
                      <a:pt x="13" y="1"/>
                    </a:lnTo>
                    <a:lnTo>
                      <a:pt x="14" y="2"/>
                    </a:lnTo>
                    <a:lnTo>
                      <a:pt x="15" y="2"/>
                    </a:lnTo>
                    <a:lnTo>
                      <a:pt x="16" y="2"/>
                    </a:lnTo>
                    <a:lnTo>
                      <a:pt x="15" y="2"/>
                    </a:lnTo>
                    <a:lnTo>
                      <a:pt x="15" y="3"/>
                    </a:lnTo>
                    <a:lnTo>
                      <a:pt x="16" y="3"/>
                    </a:lnTo>
                    <a:lnTo>
                      <a:pt x="16" y="4"/>
                    </a:lnTo>
                    <a:lnTo>
                      <a:pt x="17" y="5"/>
                    </a:lnTo>
                    <a:lnTo>
                      <a:pt x="18" y="5"/>
                    </a:lnTo>
                    <a:lnTo>
                      <a:pt x="19" y="6"/>
                    </a:lnTo>
                    <a:lnTo>
                      <a:pt x="18" y="6"/>
                    </a:lnTo>
                    <a:lnTo>
                      <a:pt x="18" y="7"/>
                    </a:lnTo>
                    <a:lnTo>
                      <a:pt x="19" y="7"/>
                    </a:lnTo>
                    <a:lnTo>
                      <a:pt x="19" y="8"/>
                    </a:lnTo>
                    <a:lnTo>
                      <a:pt x="20" y="8"/>
                    </a:lnTo>
                    <a:lnTo>
                      <a:pt x="21" y="8"/>
                    </a:lnTo>
                    <a:lnTo>
                      <a:pt x="21" y="9"/>
                    </a:lnTo>
                    <a:lnTo>
                      <a:pt x="22" y="9"/>
                    </a:lnTo>
                    <a:lnTo>
                      <a:pt x="23" y="8"/>
                    </a:lnTo>
                    <a:lnTo>
                      <a:pt x="23" y="9"/>
                    </a:lnTo>
                    <a:lnTo>
                      <a:pt x="24" y="9"/>
                    </a:lnTo>
                    <a:lnTo>
                      <a:pt x="23" y="10"/>
                    </a:lnTo>
                    <a:lnTo>
                      <a:pt x="23" y="11"/>
                    </a:lnTo>
                    <a:lnTo>
                      <a:pt x="23" y="12"/>
                    </a:lnTo>
                    <a:lnTo>
                      <a:pt x="22" y="12"/>
                    </a:lnTo>
                    <a:lnTo>
                      <a:pt x="21" y="12"/>
                    </a:lnTo>
                    <a:lnTo>
                      <a:pt x="21" y="13"/>
                    </a:lnTo>
                    <a:lnTo>
                      <a:pt x="20" y="14"/>
                    </a:lnTo>
                    <a:lnTo>
                      <a:pt x="20" y="15"/>
                    </a:lnTo>
                    <a:lnTo>
                      <a:pt x="21" y="15"/>
                    </a:lnTo>
                    <a:lnTo>
                      <a:pt x="21" y="16"/>
                    </a:lnTo>
                    <a:lnTo>
                      <a:pt x="22" y="15"/>
                    </a:lnTo>
                    <a:lnTo>
                      <a:pt x="23" y="15"/>
                    </a:lnTo>
                    <a:lnTo>
                      <a:pt x="23" y="14"/>
                    </a:lnTo>
                    <a:lnTo>
                      <a:pt x="24" y="15"/>
                    </a:lnTo>
                    <a:lnTo>
                      <a:pt x="24" y="16"/>
                    </a:lnTo>
                    <a:lnTo>
                      <a:pt x="25" y="16"/>
                    </a:lnTo>
                    <a:lnTo>
                      <a:pt x="24" y="16"/>
                    </a:lnTo>
                    <a:lnTo>
                      <a:pt x="25" y="15"/>
                    </a:lnTo>
                    <a:lnTo>
                      <a:pt x="25" y="16"/>
                    </a:lnTo>
                    <a:lnTo>
                      <a:pt x="25" y="17"/>
                    </a:lnTo>
                    <a:lnTo>
                      <a:pt x="26" y="17"/>
                    </a:lnTo>
                    <a:lnTo>
                      <a:pt x="26" y="16"/>
                    </a:lnTo>
                    <a:lnTo>
                      <a:pt x="26" y="17"/>
                    </a:lnTo>
                    <a:lnTo>
                      <a:pt x="27" y="17"/>
                    </a:lnTo>
                    <a:lnTo>
                      <a:pt x="28" y="17"/>
                    </a:lnTo>
                    <a:lnTo>
                      <a:pt x="29" y="17"/>
                    </a:lnTo>
                    <a:lnTo>
                      <a:pt x="29" y="18"/>
                    </a:lnTo>
                    <a:lnTo>
                      <a:pt x="29" y="19"/>
                    </a:lnTo>
                    <a:lnTo>
                      <a:pt x="30" y="19"/>
                    </a:lnTo>
                    <a:lnTo>
                      <a:pt x="30" y="18"/>
                    </a:lnTo>
                    <a:lnTo>
                      <a:pt x="29" y="18"/>
                    </a:lnTo>
                    <a:lnTo>
                      <a:pt x="29" y="17"/>
                    </a:lnTo>
                    <a:lnTo>
                      <a:pt x="29" y="16"/>
                    </a:lnTo>
                    <a:lnTo>
                      <a:pt x="28" y="16"/>
                    </a:lnTo>
                    <a:lnTo>
                      <a:pt x="28" y="15"/>
                    </a:lnTo>
                    <a:lnTo>
                      <a:pt x="27" y="15"/>
                    </a:lnTo>
                    <a:lnTo>
                      <a:pt x="27" y="14"/>
                    </a:lnTo>
                    <a:lnTo>
                      <a:pt x="26" y="14"/>
                    </a:lnTo>
                    <a:lnTo>
                      <a:pt x="27" y="14"/>
                    </a:lnTo>
                    <a:lnTo>
                      <a:pt x="28" y="15"/>
                    </a:lnTo>
                    <a:lnTo>
                      <a:pt x="28" y="16"/>
                    </a:lnTo>
                    <a:lnTo>
                      <a:pt x="29" y="16"/>
                    </a:lnTo>
                    <a:lnTo>
                      <a:pt x="29" y="15"/>
                    </a:lnTo>
                    <a:lnTo>
                      <a:pt x="28" y="14"/>
                    </a:lnTo>
                    <a:lnTo>
                      <a:pt x="28" y="13"/>
                    </a:lnTo>
                    <a:lnTo>
                      <a:pt x="28" y="12"/>
                    </a:lnTo>
                    <a:lnTo>
                      <a:pt x="28" y="11"/>
                    </a:lnTo>
                    <a:lnTo>
                      <a:pt x="27" y="11"/>
                    </a:lnTo>
                    <a:lnTo>
                      <a:pt x="28" y="11"/>
                    </a:lnTo>
                    <a:lnTo>
                      <a:pt x="28" y="10"/>
                    </a:lnTo>
                    <a:lnTo>
                      <a:pt x="27" y="10"/>
                    </a:lnTo>
                    <a:lnTo>
                      <a:pt x="28" y="10"/>
                    </a:lnTo>
                    <a:lnTo>
                      <a:pt x="28" y="9"/>
                    </a:lnTo>
                    <a:lnTo>
                      <a:pt x="28" y="8"/>
                    </a:lnTo>
                    <a:lnTo>
                      <a:pt x="29" y="8"/>
                    </a:lnTo>
                    <a:lnTo>
                      <a:pt x="28" y="8"/>
                    </a:lnTo>
                    <a:lnTo>
                      <a:pt x="28" y="7"/>
                    </a:lnTo>
                    <a:lnTo>
                      <a:pt x="28" y="8"/>
                    </a:lnTo>
                    <a:lnTo>
                      <a:pt x="29" y="7"/>
                    </a:lnTo>
                    <a:lnTo>
                      <a:pt x="28" y="7"/>
                    </a:lnTo>
                    <a:lnTo>
                      <a:pt x="28" y="6"/>
                    </a:lnTo>
                    <a:lnTo>
                      <a:pt x="27"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2" name="Massachusetts"/>
              <p:cNvSpPr>
                <a:spLocks noChangeAspect="1"/>
              </p:cNvSpPr>
              <p:nvPr/>
            </p:nvSpPr>
            <p:spPr bwMode="auto">
              <a:xfrm>
                <a:off x="1183" y="1030"/>
                <a:ext cx="33" cy="15"/>
              </a:xfrm>
              <a:custGeom>
                <a:avLst/>
                <a:gdLst>
                  <a:gd name="T0" fmla="*/ 23 w 33"/>
                  <a:gd name="T1" fmla="*/ 5 h 15"/>
                  <a:gd name="T2" fmla="*/ 24 w 33"/>
                  <a:gd name="T3" fmla="*/ 4 h 15"/>
                  <a:gd name="T4" fmla="*/ 25 w 33"/>
                  <a:gd name="T5" fmla="*/ 3 h 15"/>
                  <a:gd name="T6" fmla="*/ 26 w 33"/>
                  <a:gd name="T7" fmla="*/ 2 h 15"/>
                  <a:gd name="T8" fmla="*/ 25 w 33"/>
                  <a:gd name="T9" fmla="*/ 1 h 15"/>
                  <a:gd name="T10" fmla="*/ 24 w 33"/>
                  <a:gd name="T11" fmla="*/ 0 h 15"/>
                  <a:gd name="T12" fmla="*/ 22 w 33"/>
                  <a:gd name="T13" fmla="*/ 0 h 15"/>
                  <a:gd name="T14" fmla="*/ 21 w 33"/>
                  <a:gd name="T15" fmla="*/ 1 h 15"/>
                  <a:gd name="T16" fmla="*/ 20 w 33"/>
                  <a:gd name="T17" fmla="*/ 2 h 15"/>
                  <a:gd name="T18" fmla="*/ 15 w 33"/>
                  <a:gd name="T19" fmla="*/ 1 h 15"/>
                  <a:gd name="T20" fmla="*/ 11 w 33"/>
                  <a:gd name="T21" fmla="*/ 1 h 15"/>
                  <a:gd name="T22" fmla="*/ 5 w 33"/>
                  <a:gd name="T23" fmla="*/ 1 h 15"/>
                  <a:gd name="T24" fmla="*/ 2 w 33"/>
                  <a:gd name="T25" fmla="*/ 1 h 15"/>
                  <a:gd name="T26" fmla="*/ 1 w 33"/>
                  <a:gd name="T27" fmla="*/ 3 h 15"/>
                  <a:gd name="T28" fmla="*/ 1 w 33"/>
                  <a:gd name="T29" fmla="*/ 6 h 15"/>
                  <a:gd name="T30" fmla="*/ 0 w 33"/>
                  <a:gd name="T31" fmla="*/ 8 h 15"/>
                  <a:gd name="T32" fmla="*/ 4 w 33"/>
                  <a:gd name="T33" fmla="*/ 9 h 15"/>
                  <a:gd name="T34" fmla="*/ 7 w 33"/>
                  <a:gd name="T35" fmla="*/ 9 h 15"/>
                  <a:gd name="T36" fmla="*/ 12 w 33"/>
                  <a:gd name="T37" fmla="*/ 9 h 15"/>
                  <a:gd name="T38" fmla="*/ 15 w 33"/>
                  <a:gd name="T39" fmla="*/ 9 h 15"/>
                  <a:gd name="T40" fmla="*/ 18 w 33"/>
                  <a:gd name="T41" fmla="*/ 9 h 15"/>
                  <a:gd name="T42" fmla="*/ 19 w 33"/>
                  <a:gd name="T43" fmla="*/ 10 h 15"/>
                  <a:gd name="T44" fmla="*/ 20 w 33"/>
                  <a:gd name="T45" fmla="*/ 11 h 15"/>
                  <a:gd name="T46" fmla="*/ 21 w 33"/>
                  <a:gd name="T47" fmla="*/ 12 h 15"/>
                  <a:gd name="T48" fmla="*/ 22 w 33"/>
                  <a:gd name="T49" fmla="*/ 13 h 15"/>
                  <a:gd name="T50" fmla="*/ 22 w 33"/>
                  <a:gd name="T51" fmla="*/ 15 h 15"/>
                  <a:gd name="T52" fmla="*/ 23 w 33"/>
                  <a:gd name="T53" fmla="*/ 14 h 15"/>
                  <a:gd name="T54" fmla="*/ 25 w 33"/>
                  <a:gd name="T55" fmla="*/ 13 h 15"/>
                  <a:gd name="T56" fmla="*/ 26 w 33"/>
                  <a:gd name="T57" fmla="*/ 12 h 15"/>
                  <a:gd name="T58" fmla="*/ 26 w 33"/>
                  <a:gd name="T59" fmla="*/ 14 h 15"/>
                  <a:gd name="T60" fmla="*/ 28 w 33"/>
                  <a:gd name="T61" fmla="*/ 13 h 15"/>
                  <a:gd name="T62" fmla="*/ 30 w 33"/>
                  <a:gd name="T63" fmla="*/ 13 h 15"/>
                  <a:gd name="T64" fmla="*/ 32 w 33"/>
                  <a:gd name="T65" fmla="*/ 13 h 15"/>
                  <a:gd name="T66" fmla="*/ 33 w 33"/>
                  <a:gd name="T67" fmla="*/ 14 h 15"/>
                  <a:gd name="T68" fmla="*/ 32 w 33"/>
                  <a:gd name="T69" fmla="*/ 12 h 15"/>
                  <a:gd name="T70" fmla="*/ 32 w 33"/>
                  <a:gd name="T71" fmla="*/ 11 h 15"/>
                  <a:gd name="T72" fmla="*/ 32 w 33"/>
                  <a:gd name="T73" fmla="*/ 10 h 15"/>
                  <a:gd name="T74" fmla="*/ 31 w 33"/>
                  <a:gd name="T75" fmla="*/ 9 h 15"/>
                  <a:gd name="T76" fmla="*/ 30 w 33"/>
                  <a:gd name="T77" fmla="*/ 8 h 15"/>
                  <a:gd name="T78" fmla="*/ 31 w 33"/>
                  <a:gd name="T79" fmla="*/ 9 h 15"/>
                  <a:gd name="T80" fmla="*/ 32 w 33"/>
                  <a:gd name="T81" fmla="*/ 10 h 15"/>
                  <a:gd name="T82" fmla="*/ 32 w 33"/>
                  <a:gd name="T83" fmla="*/ 12 h 15"/>
                  <a:gd name="T84" fmla="*/ 30 w 33"/>
                  <a:gd name="T85" fmla="*/ 12 h 15"/>
                  <a:gd name="T86" fmla="*/ 28 w 33"/>
                  <a:gd name="T87" fmla="*/ 12 h 15"/>
                  <a:gd name="T88" fmla="*/ 27 w 33"/>
                  <a:gd name="T89" fmla="*/ 11 h 15"/>
                  <a:gd name="T90" fmla="*/ 26 w 33"/>
                  <a:gd name="T91" fmla="*/ 10 h 15"/>
                  <a:gd name="T92" fmla="*/ 26 w 33"/>
                  <a:gd name="T93" fmla="*/ 8 h 15"/>
                  <a:gd name="T94" fmla="*/ 25 w 33"/>
                  <a:gd name="T95" fmla="*/ 7 h 15"/>
                  <a:gd name="T96" fmla="*/ 24 w 33"/>
                  <a:gd name="T97" fmla="*/ 6 h 15"/>
                  <a:gd name="T98" fmla="*/ 23 w 33"/>
                  <a:gd name="T99" fmla="*/ 7 h 15"/>
                  <a:gd name="T100" fmla="*/ 23 w 33"/>
                  <a:gd name="T101" fmla="*/ 5 h 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
                  <a:gd name="T154" fmla="*/ 0 h 15"/>
                  <a:gd name="T155" fmla="*/ 33 w 33"/>
                  <a:gd name="T156" fmla="*/ 15 h 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 h="15">
                    <a:moveTo>
                      <a:pt x="22" y="5"/>
                    </a:moveTo>
                    <a:lnTo>
                      <a:pt x="23" y="5"/>
                    </a:lnTo>
                    <a:lnTo>
                      <a:pt x="23" y="4"/>
                    </a:lnTo>
                    <a:lnTo>
                      <a:pt x="24" y="4"/>
                    </a:lnTo>
                    <a:lnTo>
                      <a:pt x="24" y="3"/>
                    </a:lnTo>
                    <a:lnTo>
                      <a:pt x="25" y="3"/>
                    </a:lnTo>
                    <a:lnTo>
                      <a:pt x="26" y="3"/>
                    </a:lnTo>
                    <a:lnTo>
                      <a:pt x="26" y="2"/>
                    </a:lnTo>
                    <a:lnTo>
                      <a:pt x="25" y="2"/>
                    </a:lnTo>
                    <a:lnTo>
                      <a:pt x="25" y="1"/>
                    </a:lnTo>
                    <a:lnTo>
                      <a:pt x="24" y="1"/>
                    </a:lnTo>
                    <a:lnTo>
                      <a:pt x="24" y="0"/>
                    </a:lnTo>
                    <a:lnTo>
                      <a:pt x="23" y="0"/>
                    </a:lnTo>
                    <a:lnTo>
                      <a:pt x="22" y="0"/>
                    </a:lnTo>
                    <a:lnTo>
                      <a:pt x="21" y="0"/>
                    </a:lnTo>
                    <a:lnTo>
                      <a:pt x="21" y="1"/>
                    </a:lnTo>
                    <a:lnTo>
                      <a:pt x="20" y="1"/>
                    </a:lnTo>
                    <a:lnTo>
                      <a:pt x="20" y="2"/>
                    </a:lnTo>
                    <a:lnTo>
                      <a:pt x="16" y="1"/>
                    </a:lnTo>
                    <a:lnTo>
                      <a:pt x="15" y="1"/>
                    </a:lnTo>
                    <a:lnTo>
                      <a:pt x="14" y="1"/>
                    </a:lnTo>
                    <a:lnTo>
                      <a:pt x="11" y="1"/>
                    </a:lnTo>
                    <a:lnTo>
                      <a:pt x="9" y="1"/>
                    </a:lnTo>
                    <a:lnTo>
                      <a:pt x="5" y="1"/>
                    </a:lnTo>
                    <a:lnTo>
                      <a:pt x="4" y="1"/>
                    </a:lnTo>
                    <a:lnTo>
                      <a:pt x="2" y="1"/>
                    </a:lnTo>
                    <a:lnTo>
                      <a:pt x="2" y="2"/>
                    </a:lnTo>
                    <a:lnTo>
                      <a:pt x="1" y="3"/>
                    </a:lnTo>
                    <a:lnTo>
                      <a:pt x="1" y="4"/>
                    </a:lnTo>
                    <a:lnTo>
                      <a:pt x="1" y="6"/>
                    </a:lnTo>
                    <a:lnTo>
                      <a:pt x="0" y="7"/>
                    </a:lnTo>
                    <a:lnTo>
                      <a:pt x="0" y="8"/>
                    </a:lnTo>
                    <a:lnTo>
                      <a:pt x="0" y="9"/>
                    </a:lnTo>
                    <a:lnTo>
                      <a:pt x="4" y="9"/>
                    </a:lnTo>
                    <a:lnTo>
                      <a:pt x="6" y="9"/>
                    </a:lnTo>
                    <a:lnTo>
                      <a:pt x="7" y="9"/>
                    </a:lnTo>
                    <a:lnTo>
                      <a:pt x="9" y="9"/>
                    </a:lnTo>
                    <a:lnTo>
                      <a:pt x="12" y="9"/>
                    </a:lnTo>
                    <a:lnTo>
                      <a:pt x="13" y="9"/>
                    </a:lnTo>
                    <a:lnTo>
                      <a:pt x="15" y="9"/>
                    </a:lnTo>
                    <a:lnTo>
                      <a:pt x="16" y="9"/>
                    </a:lnTo>
                    <a:lnTo>
                      <a:pt x="18" y="9"/>
                    </a:lnTo>
                    <a:lnTo>
                      <a:pt x="19" y="9"/>
                    </a:lnTo>
                    <a:lnTo>
                      <a:pt x="19" y="10"/>
                    </a:lnTo>
                    <a:lnTo>
                      <a:pt x="20" y="10"/>
                    </a:lnTo>
                    <a:lnTo>
                      <a:pt x="20" y="11"/>
                    </a:lnTo>
                    <a:lnTo>
                      <a:pt x="20" y="12"/>
                    </a:lnTo>
                    <a:lnTo>
                      <a:pt x="21" y="12"/>
                    </a:lnTo>
                    <a:lnTo>
                      <a:pt x="21" y="13"/>
                    </a:lnTo>
                    <a:lnTo>
                      <a:pt x="22" y="13"/>
                    </a:lnTo>
                    <a:lnTo>
                      <a:pt x="22" y="14"/>
                    </a:lnTo>
                    <a:lnTo>
                      <a:pt x="22" y="15"/>
                    </a:lnTo>
                    <a:lnTo>
                      <a:pt x="23" y="15"/>
                    </a:lnTo>
                    <a:lnTo>
                      <a:pt x="23" y="14"/>
                    </a:lnTo>
                    <a:lnTo>
                      <a:pt x="24" y="14"/>
                    </a:lnTo>
                    <a:lnTo>
                      <a:pt x="25" y="13"/>
                    </a:lnTo>
                    <a:lnTo>
                      <a:pt x="25" y="12"/>
                    </a:lnTo>
                    <a:lnTo>
                      <a:pt x="26" y="12"/>
                    </a:lnTo>
                    <a:lnTo>
                      <a:pt x="26" y="13"/>
                    </a:lnTo>
                    <a:lnTo>
                      <a:pt x="26" y="14"/>
                    </a:lnTo>
                    <a:lnTo>
                      <a:pt x="28" y="14"/>
                    </a:lnTo>
                    <a:lnTo>
                      <a:pt x="28" y="13"/>
                    </a:lnTo>
                    <a:lnTo>
                      <a:pt x="29" y="13"/>
                    </a:lnTo>
                    <a:lnTo>
                      <a:pt x="30" y="13"/>
                    </a:lnTo>
                    <a:lnTo>
                      <a:pt x="31" y="13"/>
                    </a:lnTo>
                    <a:lnTo>
                      <a:pt x="32" y="13"/>
                    </a:lnTo>
                    <a:lnTo>
                      <a:pt x="32" y="14"/>
                    </a:lnTo>
                    <a:lnTo>
                      <a:pt x="33" y="14"/>
                    </a:lnTo>
                    <a:lnTo>
                      <a:pt x="33" y="13"/>
                    </a:lnTo>
                    <a:lnTo>
                      <a:pt x="32" y="12"/>
                    </a:lnTo>
                    <a:lnTo>
                      <a:pt x="33" y="12"/>
                    </a:lnTo>
                    <a:lnTo>
                      <a:pt x="32" y="11"/>
                    </a:lnTo>
                    <a:lnTo>
                      <a:pt x="33" y="11"/>
                    </a:lnTo>
                    <a:lnTo>
                      <a:pt x="32" y="10"/>
                    </a:lnTo>
                    <a:lnTo>
                      <a:pt x="32" y="9"/>
                    </a:lnTo>
                    <a:lnTo>
                      <a:pt x="31" y="9"/>
                    </a:lnTo>
                    <a:lnTo>
                      <a:pt x="31" y="8"/>
                    </a:lnTo>
                    <a:lnTo>
                      <a:pt x="30" y="8"/>
                    </a:lnTo>
                    <a:lnTo>
                      <a:pt x="30" y="9"/>
                    </a:lnTo>
                    <a:lnTo>
                      <a:pt x="31" y="9"/>
                    </a:lnTo>
                    <a:lnTo>
                      <a:pt x="31" y="10"/>
                    </a:lnTo>
                    <a:lnTo>
                      <a:pt x="32" y="10"/>
                    </a:lnTo>
                    <a:lnTo>
                      <a:pt x="32" y="11"/>
                    </a:lnTo>
                    <a:lnTo>
                      <a:pt x="32" y="12"/>
                    </a:lnTo>
                    <a:lnTo>
                      <a:pt x="31" y="12"/>
                    </a:lnTo>
                    <a:lnTo>
                      <a:pt x="30" y="12"/>
                    </a:lnTo>
                    <a:lnTo>
                      <a:pt x="29" y="12"/>
                    </a:lnTo>
                    <a:lnTo>
                      <a:pt x="28" y="12"/>
                    </a:lnTo>
                    <a:lnTo>
                      <a:pt x="27" y="12"/>
                    </a:lnTo>
                    <a:lnTo>
                      <a:pt x="27" y="11"/>
                    </a:lnTo>
                    <a:lnTo>
                      <a:pt x="27" y="10"/>
                    </a:lnTo>
                    <a:lnTo>
                      <a:pt x="26" y="10"/>
                    </a:lnTo>
                    <a:lnTo>
                      <a:pt x="26" y="9"/>
                    </a:lnTo>
                    <a:lnTo>
                      <a:pt x="26" y="8"/>
                    </a:lnTo>
                    <a:lnTo>
                      <a:pt x="25" y="8"/>
                    </a:lnTo>
                    <a:lnTo>
                      <a:pt x="25" y="7"/>
                    </a:lnTo>
                    <a:lnTo>
                      <a:pt x="24" y="7"/>
                    </a:lnTo>
                    <a:lnTo>
                      <a:pt x="24" y="6"/>
                    </a:lnTo>
                    <a:lnTo>
                      <a:pt x="24" y="7"/>
                    </a:lnTo>
                    <a:lnTo>
                      <a:pt x="23" y="7"/>
                    </a:lnTo>
                    <a:lnTo>
                      <a:pt x="23" y="6"/>
                    </a:lnTo>
                    <a:lnTo>
                      <a:pt x="23" y="5"/>
                    </a:lnTo>
                    <a:lnTo>
                      <a:pt x="22"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973" name="Michigan"/>
              <p:cNvGrpSpPr>
                <a:grpSpLocks noChangeAspect="1"/>
              </p:cNvGrpSpPr>
              <p:nvPr/>
            </p:nvGrpSpPr>
            <p:grpSpPr bwMode="auto">
              <a:xfrm>
                <a:off x="1026" y="977"/>
                <a:ext cx="74" cy="66"/>
                <a:chOff x="1026" y="977"/>
                <a:chExt cx="74" cy="66"/>
              </a:xfrm>
            </p:grpSpPr>
            <p:sp>
              <p:nvSpPr>
                <p:cNvPr id="21006" name="D23"/>
                <p:cNvSpPr>
                  <a:spLocks noChangeAspect="1"/>
                </p:cNvSpPr>
                <p:nvPr/>
              </p:nvSpPr>
              <p:spPr bwMode="auto">
                <a:xfrm>
                  <a:off x="1026" y="977"/>
                  <a:ext cx="60" cy="27"/>
                </a:xfrm>
                <a:custGeom>
                  <a:avLst/>
                  <a:gdLst>
                    <a:gd name="T0" fmla="*/ 20 w 60"/>
                    <a:gd name="T1" fmla="*/ 7 h 27"/>
                    <a:gd name="T2" fmla="*/ 19 w 60"/>
                    <a:gd name="T3" fmla="*/ 7 h 27"/>
                    <a:gd name="T4" fmla="*/ 18 w 60"/>
                    <a:gd name="T5" fmla="*/ 6 h 27"/>
                    <a:gd name="T6" fmla="*/ 19 w 60"/>
                    <a:gd name="T7" fmla="*/ 6 h 27"/>
                    <a:gd name="T8" fmla="*/ 20 w 60"/>
                    <a:gd name="T9" fmla="*/ 3 h 27"/>
                    <a:gd name="T10" fmla="*/ 23 w 60"/>
                    <a:gd name="T11" fmla="*/ 1 h 27"/>
                    <a:gd name="T12" fmla="*/ 24 w 60"/>
                    <a:gd name="T13" fmla="*/ 0 h 27"/>
                    <a:gd name="T14" fmla="*/ 20 w 60"/>
                    <a:gd name="T15" fmla="*/ 1 h 27"/>
                    <a:gd name="T16" fmla="*/ 16 w 60"/>
                    <a:gd name="T17" fmla="*/ 3 h 27"/>
                    <a:gd name="T18" fmla="*/ 14 w 60"/>
                    <a:gd name="T19" fmla="*/ 5 h 27"/>
                    <a:gd name="T20" fmla="*/ 11 w 60"/>
                    <a:gd name="T21" fmla="*/ 6 h 27"/>
                    <a:gd name="T22" fmla="*/ 8 w 60"/>
                    <a:gd name="T23" fmla="*/ 7 h 27"/>
                    <a:gd name="T24" fmla="*/ 4 w 60"/>
                    <a:gd name="T25" fmla="*/ 9 h 27"/>
                    <a:gd name="T26" fmla="*/ 1 w 60"/>
                    <a:gd name="T27" fmla="*/ 10 h 27"/>
                    <a:gd name="T28" fmla="*/ 2 w 60"/>
                    <a:gd name="T29" fmla="*/ 11 h 27"/>
                    <a:gd name="T30" fmla="*/ 5 w 60"/>
                    <a:gd name="T31" fmla="*/ 14 h 27"/>
                    <a:gd name="T32" fmla="*/ 13 w 60"/>
                    <a:gd name="T33" fmla="*/ 16 h 27"/>
                    <a:gd name="T34" fmla="*/ 17 w 60"/>
                    <a:gd name="T35" fmla="*/ 17 h 27"/>
                    <a:gd name="T36" fmla="*/ 21 w 60"/>
                    <a:gd name="T37" fmla="*/ 18 h 27"/>
                    <a:gd name="T38" fmla="*/ 22 w 60"/>
                    <a:gd name="T39" fmla="*/ 19 h 27"/>
                    <a:gd name="T40" fmla="*/ 24 w 60"/>
                    <a:gd name="T41" fmla="*/ 20 h 27"/>
                    <a:gd name="T42" fmla="*/ 24 w 60"/>
                    <a:gd name="T43" fmla="*/ 24 h 27"/>
                    <a:gd name="T44" fmla="*/ 26 w 60"/>
                    <a:gd name="T45" fmla="*/ 25 h 27"/>
                    <a:gd name="T46" fmla="*/ 26 w 60"/>
                    <a:gd name="T47" fmla="*/ 27 h 27"/>
                    <a:gd name="T48" fmla="*/ 29 w 60"/>
                    <a:gd name="T49" fmla="*/ 23 h 27"/>
                    <a:gd name="T50" fmla="*/ 31 w 60"/>
                    <a:gd name="T51" fmla="*/ 20 h 27"/>
                    <a:gd name="T52" fmla="*/ 32 w 60"/>
                    <a:gd name="T53" fmla="*/ 19 h 27"/>
                    <a:gd name="T54" fmla="*/ 34 w 60"/>
                    <a:gd name="T55" fmla="*/ 18 h 27"/>
                    <a:gd name="T56" fmla="*/ 36 w 60"/>
                    <a:gd name="T57" fmla="*/ 18 h 27"/>
                    <a:gd name="T58" fmla="*/ 35 w 60"/>
                    <a:gd name="T59" fmla="*/ 21 h 27"/>
                    <a:gd name="T60" fmla="*/ 37 w 60"/>
                    <a:gd name="T61" fmla="*/ 19 h 27"/>
                    <a:gd name="T62" fmla="*/ 39 w 60"/>
                    <a:gd name="T63" fmla="*/ 17 h 27"/>
                    <a:gd name="T64" fmla="*/ 42 w 60"/>
                    <a:gd name="T65" fmla="*/ 17 h 27"/>
                    <a:gd name="T66" fmla="*/ 45 w 60"/>
                    <a:gd name="T67" fmla="*/ 16 h 27"/>
                    <a:gd name="T68" fmla="*/ 49 w 60"/>
                    <a:gd name="T69" fmla="*/ 16 h 27"/>
                    <a:gd name="T70" fmla="*/ 51 w 60"/>
                    <a:gd name="T71" fmla="*/ 18 h 27"/>
                    <a:gd name="T72" fmla="*/ 53 w 60"/>
                    <a:gd name="T73" fmla="*/ 17 h 27"/>
                    <a:gd name="T74" fmla="*/ 57 w 60"/>
                    <a:gd name="T75" fmla="*/ 17 h 27"/>
                    <a:gd name="T76" fmla="*/ 59 w 60"/>
                    <a:gd name="T77" fmla="*/ 16 h 27"/>
                    <a:gd name="T78" fmla="*/ 58 w 60"/>
                    <a:gd name="T79" fmla="*/ 14 h 27"/>
                    <a:gd name="T80" fmla="*/ 55 w 60"/>
                    <a:gd name="T81" fmla="*/ 12 h 27"/>
                    <a:gd name="T82" fmla="*/ 51 w 60"/>
                    <a:gd name="T83" fmla="*/ 12 h 27"/>
                    <a:gd name="T84" fmla="*/ 50 w 60"/>
                    <a:gd name="T85" fmla="*/ 9 h 27"/>
                    <a:gd name="T86" fmla="*/ 48 w 60"/>
                    <a:gd name="T87" fmla="*/ 8 h 27"/>
                    <a:gd name="T88" fmla="*/ 44 w 60"/>
                    <a:gd name="T89" fmla="*/ 9 h 27"/>
                    <a:gd name="T90" fmla="*/ 40 w 60"/>
                    <a:gd name="T91" fmla="*/ 9 h 27"/>
                    <a:gd name="T92" fmla="*/ 37 w 60"/>
                    <a:gd name="T93" fmla="*/ 11 h 27"/>
                    <a:gd name="T94" fmla="*/ 34 w 60"/>
                    <a:gd name="T95" fmla="*/ 12 h 27"/>
                    <a:gd name="T96" fmla="*/ 30 w 60"/>
                    <a:gd name="T97" fmla="*/ 11 h 27"/>
                    <a:gd name="T98" fmla="*/ 27 w 60"/>
                    <a:gd name="T99" fmla="*/ 10 h 27"/>
                    <a:gd name="T100" fmla="*/ 26 w 60"/>
                    <a:gd name="T101" fmla="*/ 7 h 27"/>
                    <a:gd name="T102" fmla="*/ 22 w 60"/>
                    <a:gd name="T103" fmla="*/ 7 h 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27"/>
                    <a:gd name="T158" fmla="*/ 60 w 60"/>
                    <a:gd name="T159" fmla="*/ 27 h 2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27">
                      <a:moveTo>
                        <a:pt x="22" y="6"/>
                      </a:moveTo>
                      <a:lnTo>
                        <a:pt x="22" y="7"/>
                      </a:lnTo>
                      <a:lnTo>
                        <a:pt x="21" y="7"/>
                      </a:lnTo>
                      <a:lnTo>
                        <a:pt x="20" y="7"/>
                      </a:lnTo>
                      <a:lnTo>
                        <a:pt x="21" y="6"/>
                      </a:lnTo>
                      <a:lnTo>
                        <a:pt x="20" y="6"/>
                      </a:lnTo>
                      <a:lnTo>
                        <a:pt x="20" y="7"/>
                      </a:lnTo>
                      <a:lnTo>
                        <a:pt x="19" y="7"/>
                      </a:lnTo>
                      <a:lnTo>
                        <a:pt x="19" y="8"/>
                      </a:lnTo>
                      <a:lnTo>
                        <a:pt x="18" y="8"/>
                      </a:lnTo>
                      <a:lnTo>
                        <a:pt x="18" y="7"/>
                      </a:lnTo>
                      <a:lnTo>
                        <a:pt x="18" y="6"/>
                      </a:lnTo>
                      <a:lnTo>
                        <a:pt x="19" y="6"/>
                      </a:lnTo>
                      <a:lnTo>
                        <a:pt x="18" y="5"/>
                      </a:lnTo>
                      <a:lnTo>
                        <a:pt x="19" y="5"/>
                      </a:lnTo>
                      <a:lnTo>
                        <a:pt x="19" y="6"/>
                      </a:lnTo>
                      <a:lnTo>
                        <a:pt x="19" y="5"/>
                      </a:lnTo>
                      <a:lnTo>
                        <a:pt x="19" y="4"/>
                      </a:lnTo>
                      <a:lnTo>
                        <a:pt x="20" y="4"/>
                      </a:lnTo>
                      <a:lnTo>
                        <a:pt x="20" y="3"/>
                      </a:lnTo>
                      <a:lnTo>
                        <a:pt x="21" y="3"/>
                      </a:lnTo>
                      <a:lnTo>
                        <a:pt x="22" y="2"/>
                      </a:lnTo>
                      <a:lnTo>
                        <a:pt x="23" y="2"/>
                      </a:lnTo>
                      <a:lnTo>
                        <a:pt x="23" y="1"/>
                      </a:lnTo>
                      <a:lnTo>
                        <a:pt x="24" y="1"/>
                      </a:lnTo>
                      <a:lnTo>
                        <a:pt x="25" y="1"/>
                      </a:lnTo>
                      <a:lnTo>
                        <a:pt x="25" y="0"/>
                      </a:lnTo>
                      <a:lnTo>
                        <a:pt x="24" y="0"/>
                      </a:lnTo>
                      <a:lnTo>
                        <a:pt x="23" y="0"/>
                      </a:lnTo>
                      <a:lnTo>
                        <a:pt x="22" y="0"/>
                      </a:lnTo>
                      <a:lnTo>
                        <a:pt x="21" y="0"/>
                      </a:lnTo>
                      <a:lnTo>
                        <a:pt x="20" y="1"/>
                      </a:lnTo>
                      <a:lnTo>
                        <a:pt x="19" y="1"/>
                      </a:lnTo>
                      <a:lnTo>
                        <a:pt x="18" y="2"/>
                      </a:lnTo>
                      <a:lnTo>
                        <a:pt x="17" y="3"/>
                      </a:lnTo>
                      <a:lnTo>
                        <a:pt x="16" y="3"/>
                      </a:lnTo>
                      <a:lnTo>
                        <a:pt x="16" y="4"/>
                      </a:lnTo>
                      <a:lnTo>
                        <a:pt x="15" y="4"/>
                      </a:lnTo>
                      <a:lnTo>
                        <a:pt x="14" y="4"/>
                      </a:lnTo>
                      <a:lnTo>
                        <a:pt x="14" y="5"/>
                      </a:lnTo>
                      <a:lnTo>
                        <a:pt x="13" y="5"/>
                      </a:lnTo>
                      <a:lnTo>
                        <a:pt x="13" y="6"/>
                      </a:lnTo>
                      <a:lnTo>
                        <a:pt x="12" y="6"/>
                      </a:lnTo>
                      <a:lnTo>
                        <a:pt x="11" y="6"/>
                      </a:lnTo>
                      <a:lnTo>
                        <a:pt x="11" y="7"/>
                      </a:lnTo>
                      <a:lnTo>
                        <a:pt x="10" y="7"/>
                      </a:lnTo>
                      <a:lnTo>
                        <a:pt x="9" y="7"/>
                      </a:lnTo>
                      <a:lnTo>
                        <a:pt x="8" y="7"/>
                      </a:lnTo>
                      <a:lnTo>
                        <a:pt x="7" y="7"/>
                      </a:lnTo>
                      <a:lnTo>
                        <a:pt x="6" y="7"/>
                      </a:lnTo>
                      <a:lnTo>
                        <a:pt x="5" y="8"/>
                      </a:lnTo>
                      <a:lnTo>
                        <a:pt x="4" y="9"/>
                      </a:lnTo>
                      <a:lnTo>
                        <a:pt x="3" y="9"/>
                      </a:lnTo>
                      <a:lnTo>
                        <a:pt x="3" y="10"/>
                      </a:lnTo>
                      <a:lnTo>
                        <a:pt x="2" y="10"/>
                      </a:lnTo>
                      <a:lnTo>
                        <a:pt x="1" y="10"/>
                      </a:lnTo>
                      <a:lnTo>
                        <a:pt x="0" y="10"/>
                      </a:lnTo>
                      <a:lnTo>
                        <a:pt x="0" y="11"/>
                      </a:lnTo>
                      <a:lnTo>
                        <a:pt x="1" y="11"/>
                      </a:lnTo>
                      <a:lnTo>
                        <a:pt x="2" y="11"/>
                      </a:lnTo>
                      <a:lnTo>
                        <a:pt x="2" y="12"/>
                      </a:lnTo>
                      <a:lnTo>
                        <a:pt x="3" y="12"/>
                      </a:lnTo>
                      <a:lnTo>
                        <a:pt x="3" y="13"/>
                      </a:lnTo>
                      <a:lnTo>
                        <a:pt x="5" y="14"/>
                      </a:lnTo>
                      <a:lnTo>
                        <a:pt x="7" y="14"/>
                      </a:lnTo>
                      <a:lnTo>
                        <a:pt x="10" y="15"/>
                      </a:lnTo>
                      <a:lnTo>
                        <a:pt x="12" y="15"/>
                      </a:lnTo>
                      <a:lnTo>
                        <a:pt x="13" y="16"/>
                      </a:lnTo>
                      <a:lnTo>
                        <a:pt x="14" y="16"/>
                      </a:lnTo>
                      <a:lnTo>
                        <a:pt x="15" y="17"/>
                      </a:lnTo>
                      <a:lnTo>
                        <a:pt x="16" y="17"/>
                      </a:lnTo>
                      <a:lnTo>
                        <a:pt x="17" y="17"/>
                      </a:lnTo>
                      <a:lnTo>
                        <a:pt x="18" y="17"/>
                      </a:lnTo>
                      <a:lnTo>
                        <a:pt x="19" y="17"/>
                      </a:lnTo>
                      <a:lnTo>
                        <a:pt x="20" y="17"/>
                      </a:lnTo>
                      <a:lnTo>
                        <a:pt x="21" y="18"/>
                      </a:lnTo>
                      <a:lnTo>
                        <a:pt x="22" y="18"/>
                      </a:lnTo>
                      <a:lnTo>
                        <a:pt x="22" y="19"/>
                      </a:lnTo>
                      <a:lnTo>
                        <a:pt x="21" y="19"/>
                      </a:lnTo>
                      <a:lnTo>
                        <a:pt x="22" y="19"/>
                      </a:lnTo>
                      <a:lnTo>
                        <a:pt x="22" y="20"/>
                      </a:lnTo>
                      <a:lnTo>
                        <a:pt x="22" y="19"/>
                      </a:lnTo>
                      <a:lnTo>
                        <a:pt x="23" y="20"/>
                      </a:lnTo>
                      <a:lnTo>
                        <a:pt x="24" y="20"/>
                      </a:lnTo>
                      <a:lnTo>
                        <a:pt x="24" y="21"/>
                      </a:lnTo>
                      <a:lnTo>
                        <a:pt x="24" y="22"/>
                      </a:lnTo>
                      <a:lnTo>
                        <a:pt x="24" y="23"/>
                      </a:lnTo>
                      <a:lnTo>
                        <a:pt x="24" y="24"/>
                      </a:lnTo>
                      <a:lnTo>
                        <a:pt x="23" y="24"/>
                      </a:lnTo>
                      <a:lnTo>
                        <a:pt x="24" y="25"/>
                      </a:lnTo>
                      <a:lnTo>
                        <a:pt x="25" y="24"/>
                      </a:lnTo>
                      <a:lnTo>
                        <a:pt x="26" y="25"/>
                      </a:lnTo>
                      <a:lnTo>
                        <a:pt x="25" y="25"/>
                      </a:lnTo>
                      <a:lnTo>
                        <a:pt x="25" y="26"/>
                      </a:lnTo>
                      <a:lnTo>
                        <a:pt x="25" y="27"/>
                      </a:lnTo>
                      <a:lnTo>
                        <a:pt x="26" y="27"/>
                      </a:lnTo>
                      <a:lnTo>
                        <a:pt x="27" y="26"/>
                      </a:lnTo>
                      <a:lnTo>
                        <a:pt x="28" y="25"/>
                      </a:lnTo>
                      <a:lnTo>
                        <a:pt x="28" y="24"/>
                      </a:lnTo>
                      <a:lnTo>
                        <a:pt x="29" y="23"/>
                      </a:lnTo>
                      <a:lnTo>
                        <a:pt x="29" y="22"/>
                      </a:lnTo>
                      <a:lnTo>
                        <a:pt x="30" y="22"/>
                      </a:lnTo>
                      <a:lnTo>
                        <a:pt x="30" y="21"/>
                      </a:lnTo>
                      <a:lnTo>
                        <a:pt x="31" y="20"/>
                      </a:lnTo>
                      <a:lnTo>
                        <a:pt x="31" y="19"/>
                      </a:lnTo>
                      <a:lnTo>
                        <a:pt x="32" y="19"/>
                      </a:lnTo>
                      <a:lnTo>
                        <a:pt x="32" y="18"/>
                      </a:lnTo>
                      <a:lnTo>
                        <a:pt x="32" y="19"/>
                      </a:lnTo>
                      <a:lnTo>
                        <a:pt x="32" y="20"/>
                      </a:lnTo>
                      <a:lnTo>
                        <a:pt x="33" y="20"/>
                      </a:lnTo>
                      <a:lnTo>
                        <a:pt x="34" y="19"/>
                      </a:lnTo>
                      <a:lnTo>
                        <a:pt x="34" y="18"/>
                      </a:lnTo>
                      <a:lnTo>
                        <a:pt x="34" y="19"/>
                      </a:lnTo>
                      <a:lnTo>
                        <a:pt x="35" y="19"/>
                      </a:lnTo>
                      <a:lnTo>
                        <a:pt x="35" y="18"/>
                      </a:lnTo>
                      <a:lnTo>
                        <a:pt x="36" y="18"/>
                      </a:lnTo>
                      <a:lnTo>
                        <a:pt x="36" y="19"/>
                      </a:lnTo>
                      <a:lnTo>
                        <a:pt x="35" y="20"/>
                      </a:lnTo>
                      <a:lnTo>
                        <a:pt x="34" y="21"/>
                      </a:lnTo>
                      <a:lnTo>
                        <a:pt x="35" y="21"/>
                      </a:lnTo>
                      <a:lnTo>
                        <a:pt x="36" y="21"/>
                      </a:lnTo>
                      <a:lnTo>
                        <a:pt x="36" y="20"/>
                      </a:lnTo>
                      <a:lnTo>
                        <a:pt x="37" y="20"/>
                      </a:lnTo>
                      <a:lnTo>
                        <a:pt x="37" y="19"/>
                      </a:lnTo>
                      <a:lnTo>
                        <a:pt x="38" y="19"/>
                      </a:lnTo>
                      <a:lnTo>
                        <a:pt x="38" y="18"/>
                      </a:lnTo>
                      <a:lnTo>
                        <a:pt x="39" y="18"/>
                      </a:lnTo>
                      <a:lnTo>
                        <a:pt x="39" y="17"/>
                      </a:lnTo>
                      <a:lnTo>
                        <a:pt x="40" y="17"/>
                      </a:lnTo>
                      <a:lnTo>
                        <a:pt x="41" y="17"/>
                      </a:lnTo>
                      <a:lnTo>
                        <a:pt x="42" y="18"/>
                      </a:lnTo>
                      <a:lnTo>
                        <a:pt x="42" y="17"/>
                      </a:lnTo>
                      <a:lnTo>
                        <a:pt x="43" y="17"/>
                      </a:lnTo>
                      <a:lnTo>
                        <a:pt x="44" y="17"/>
                      </a:lnTo>
                      <a:lnTo>
                        <a:pt x="45" y="17"/>
                      </a:lnTo>
                      <a:lnTo>
                        <a:pt x="45" y="16"/>
                      </a:lnTo>
                      <a:lnTo>
                        <a:pt x="46" y="16"/>
                      </a:lnTo>
                      <a:lnTo>
                        <a:pt x="47" y="16"/>
                      </a:lnTo>
                      <a:lnTo>
                        <a:pt x="48" y="16"/>
                      </a:lnTo>
                      <a:lnTo>
                        <a:pt x="49" y="16"/>
                      </a:lnTo>
                      <a:lnTo>
                        <a:pt x="49" y="17"/>
                      </a:lnTo>
                      <a:lnTo>
                        <a:pt x="50" y="17"/>
                      </a:lnTo>
                      <a:lnTo>
                        <a:pt x="51" y="17"/>
                      </a:lnTo>
                      <a:lnTo>
                        <a:pt x="51" y="18"/>
                      </a:lnTo>
                      <a:lnTo>
                        <a:pt x="52" y="18"/>
                      </a:lnTo>
                      <a:lnTo>
                        <a:pt x="53" y="19"/>
                      </a:lnTo>
                      <a:lnTo>
                        <a:pt x="53" y="18"/>
                      </a:lnTo>
                      <a:lnTo>
                        <a:pt x="53" y="17"/>
                      </a:lnTo>
                      <a:lnTo>
                        <a:pt x="54" y="17"/>
                      </a:lnTo>
                      <a:lnTo>
                        <a:pt x="55" y="17"/>
                      </a:lnTo>
                      <a:lnTo>
                        <a:pt x="56" y="17"/>
                      </a:lnTo>
                      <a:lnTo>
                        <a:pt x="57" y="17"/>
                      </a:lnTo>
                      <a:lnTo>
                        <a:pt x="58" y="17"/>
                      </a:lnTo>
                      <a:lnTo>
                        <a:pt x="59" y="17"/>
                      </a:lnTo>
                      <a:lnTo>
                        <a:pt x="60" y="17"/>
                      </a:lnTo>
                      <a:lnTo>
                        <a:pt x="59" y="16"/>
                      </a:lnTo>
                      <a:lnTo>
                        <a:pt x="59" y="15"/>
                      </a:lnTo>
                      <a:lnTo>
                        <a:pt x="58" y="15"/>
                      </a:lnTo>
                      <a:lnTo>
                        <a:pt x="57" y="15"/>
                      </a:lnTo>
                      <a:lnTo>
                        <a:pt x="58" y="14"/>
                      </a:lnTo>
                      <a:lnTo>
                        <a:pt x="57" y="13"/>
                      </a:lnTo>
                      <a:lnTo>
                        <a:pt x="57" y="12"/>
                      </a:lnTo>
                      <a:lnTo>
                        <a:pt x="56" y="12"/>
                      </a:lnTo>
                      <a:lnTo>
                        <a:pt x="55" y="12"/>
                      </a:lnTo>
                      <a:lnTo>
                        <a:pt x="54" y="12"/>
                      </a:lnTo>
                      <a:lnTo>
                        <a:pt x="53" y="12"/>
                      </a:lnTo>
                      <a:lnTo>
                        <a:pt x="52" y="12"/>
                      </a:lnTo>
                      <a:lnTo>
                        <a:pt x="51" y="12"/>
                      </a:lnTo>
                      <a:lnTo>
                        <a:pt x="50" y="12"/>
                      </a:lnTo>
                      <a:lnTo>
                        <a:pt x="50" y="11"/>
                      </a:lnTo>
                      <a:lnTo>
                        <a:pt x="50" y="10"/>
                      </a:lnTo>
                      <a:lnTo>
                        <a:pt x="50" y="9"/>
                      </a:lnTo>
                      <a:lnTo>
                        <a:pt x="51" y="8"/>
                      </a:lnTo>
                      <a:lnTo>
                        <a:pt x="50" y="8"/>
                      </a:lnTo>
                      <a:lnTo>
                        <a:pt x="49" y="8"/>
                      </a:lnTo>
                      <a:lnTo>
                        <a:pt x="48" y="8"/>
                      </a:lnTo>
                      <a:lnTo>
                        <a:pt x="47" y="9"/>
                      </a:lnTo>
                      <a:lnTo>
                        <a:pt x="46" y="9"/>
                      </a:lnTo>
                      <a:lnTo>
                        <a:pt x="45" y="9"/>
                      </a:lnTo>
                      <a:lnTo>
                        <a:pt x="44" y="9"/>
                      </a:lnTo>
                      <a:lnTo>
                        <a:pt x="43" y="9"/>
                      </a:lnTo>
                      <a:lnTo>
                        <a:pt x="42" y="9"/>
                      </a:lnTo>
                      <a:lnTo>
                        <a:pt x="41" y="9"/>
                      </a:lnTo>
                      <a:lnTo>
                        <a:pt x="40" y="9"/>
                      </a:lnTo>
                      <a:lnTo>
                        <a:pt x="39" y="9"/>
                      </a:lnTo>
                      <a:lnTo>
                        <a:pt x="39" y="10"/>
                      </a:lnTo>
                      <a:lnTo>
                        <a:pt x="38" y="10"/>
                      </a:lnTo>
                      <a:lnTo>
                        <a:pt x="37" y="11"/>
                      </a:lnTo>
                      <a:lnTo>
                        <a:pt x="36" y="11"/>
                      </a:lnTo>
                      <a:lnTo>
                        <a:pt x="36" y="12"/>
                      </a:lnTo>
                      <a:lnTo>
                        <a:pt x="35" y="12"/>
                      </a:lnTo>
                      <a:lnTo>
                        <a:pt x="34" y="12"/>
                      </a:lnTo>
                      <a:lnTo>
                        <a:pt x="33" y="12"/>
                      </a:lnTo>
                      <a:lnTo>
                        <a:pt x="32" y="11"/>
                      </a:lnTo>
                      <a:lnTo>
                        <a:pt x="31" y="11"/>
                      </a:lnTo>
                      <a:lnTo>
                        <a:pt x="30" y="11"/>
                      </a:lnTo>
                      <a:lnTo>
                        <a:pt x="29" y="11"/>
                      </a:lnTo>
                      <a:lnTo>
                        <a:pt x="28" y="11"/>
                      </a:lnTo>
                      <a:lnTo>
                        <a:pt x="28" y="10"/>
                      </a:lnTo>
                      <a:lnTo>
                        <a:pt x="27" y="10"/>
                      </a:lnTo>
                      <a:lnTo>
                        <a:pt x="27" y="9"/>
                      </a:lnTo>
                      <a:lnTo>
                        <a:pt x="26" y="9"/>
                      </a:lnTo>
                      <a:lnTo>
                        <a:pt x="26" y="8"/>
                      </a:lnTo>
                      <a:lnTo>
                        <a:pt x="26" y="7"/>
                      </a:lnTo>
                      <a:lnTo>
                        <a:pt x="25" y="7"/>
                      </a:lnTo>
                      <a:lnTo>
                        <a:pt x="24" y="7"/>
                      </a:lnTo>
                      <a:lnTo>
                        <a:pt x="23" y="7"/>
                      </a:lnTo>
                      <a:lnTo>
                        <a:pt x="22" y="7"/>
                      </a:lnTo>
                      <a:lnTo>
                        <a:pt x="22"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07" name="D24"/>
                <p:cNvSpPr>
                  <a:spLocks noChangeAspect="1"/>
                </p:cNvSpPr>
                <p:nvPr/>
              </p:nvSpPr>
              <p:spPr bwMode="auto">
                <a:xfrm>
                  <a:off x="1059" y="996"/>
                  <a:ext cx="41" cy="47"/>
                </a:xfrm>
                <a:custGeom>
                  <a:avLst/>
                  <a:gdLst>
                    <a:gd name="T0" fmla="*/ 27 w 41"/>
                    <a:gd name="T1" fmla="*/ 24 h 47"/>
                    <a:gd name="T2" fmla="*/ 29 w 41"/>
                    <a:gd name="T3" fmla="*/ 21 h 47"/>
                    <a:gd name="T4" fmla="*/ 31 w 41"/>
                    <a:gd name="T5" fmla="*/ 18 h 47"/>
                    <a:gd name="T6" fmla="*/ 33 w 41"/>
                    <a:gd name="T7" fmla="*/ 16 h 47"/>
                    <a:gd name="T8" fmla="*/ 33 w 41"/>
                    <a:gd name="T9" fmla="*/ 12 h 47"/>
                    <a:gd name="T10" fmla="*/ 32 w 41"/>
                    <a:gd name="T11" fmla="*/ 9 h 47"/>
                    <a:gd name="T12" fmla="*/ 32 w 41"/>
                    <a:gd name="T13" fmla="*/ 6 h 47"/>
                    <a:gd name="T14" fmla="*/ 29 w 41"/>
                    <a:gd name="T15" fmla="*/ 5 h 47"/>
                    <a:gd name="T16" fmla="*/ 25 w 41"/>
                    <a:gd name="T17" fmla="*/ 3 h 47"/>
                    <a:gd name="T18" fmla="*/ 22 w 41"/>
                    <a:gd name="T19" fmla="*/ 2 h 47"/>
                    <a:gd name="T20" fmla="*/ 19 w 41"/>
                    <a:gd name="T21" fmla="*/ 1 h 47"/>
                    <a:gd name="T22" fmla="*/ 16 w 41"/>
                    <a:gd name="T23" fmla="*/ 3 h 47"/>
                    <a:gd name="T24" fmla="*/ 18 w 41"/>
                    <a:gd name="T25" fmla="*/ 5 h 47"/>
                    <a:gd name="T26" fmla="*/ 14 w 41"/>
                    <a:gd name="T27" fmla="*/ 6 h 47"/>
                    <a:gd name="T28" fmla="*/ 14 w 41"/>
                    <a:gd name="T29" fmla="*/ 10 h 47"/>
                    <a:gd name="T30" fmla="*/ 12 w 41"/>
                    <a:gd name="T31" fmla="*/ 11 h 47"/>
                    <a:gd name="T32" fmla="*/ 13 w 41"/>
                    <a:gd name="T33" fmla="*/ 10 h 47"/>
                    <a:gd name="T34" fmla="*/ 11 w 41"/>
                    <a:gd name="T35" fmla="*/ 12 h 47"/>
                    <a:gd name="T36" fmla="*/ 12 w 41"/>
                    <a:gd name="T37" fmla="*/ 8 h 47"/>
                    <a:gd name="T38" fmla="*/ 11 w 41"/>
                    <a:gd name="T39" fmla="*/ 9 h 47"/>
                    <a:gd name="T40" fmla="*/ 8 w 41"/>
                    <a:gd name="T41" fmla="*/ 11 h 47"/>
                    <a:gd name="T42" fmla="*/ 7 w 41"/>
                    <a:gd name="T43" fmla="*/ 12 h 47"/>
                    <a:gd name="T44" fmla="*/ 6 w 41"/>
                    <a:gd name="T45" fmla="*/ 15 h 47"/>
                    <a:gd name="T46" fmla="*/ 5 w 41"/>
                    <a:gd name="T47" fmla="*/ 19 h 47"/>
                    <a:gd name="T48" fmla="*/ 4 w 41"/>
                    <a:gd name="T49" fmla="*/ 22 h 47"/>
                    <a:gd name="T50" fmla="*/ 3 w 41"/>
                    <a:gd name="T51" fmla="*/ 25 h 47"/>
                    <a:gd name="T52" fmla="*/ 5 w 41"/>
                    <a:gd name="T53" fmla="*/ 30 h 47"/>
                    <a:gd name="T54" fmla="*/ 6 w 41"/>
                    <a:gd name="T55" fmla="*/ 33 h 47"/>
                    <a:gd name="T56" fmla="*/ 6 w 41"/>
                    <a:gd name="T57" fmla="*/ 37 h 47"/>
                    <a:gd name="T58" fmla="*/ 5 w 41"/>
                    <a:gd name="T59" fmla="*/ 40 h 47"/>
                    <a:gd name="T60" fmla="*/ 3 w 41"/>
                    <a:gd name="T61" fmla="*/ 43 h 47"/>
                    <a:gd name="T62" fmla="*/ 1 w 41"/>
                    <a:gd name="T63" fmla="*/ 45 h 47"/>
                    <a:gd name="T64" fmla="*/ 6 w 41"/>
                    <a:gd name="T65" fmla="*/ 46 h 47"/>
                    <a:gd name="T66" fmla="*/ 15 w 41"/>
                    <a:gd name="T67" fmla="*/ 46 h 47"/>
                    <a:gd name="T68" fmla="*/ 28 w 41"/>
                    <a:gd name="T69" fmla="*/ 46 h 47"/>
                    <a:gd name="T70" fmla="*/ 33 w 41"/>
                    <a:gd name="T71" fmla="*/ 44 h 47"/>
                    <a:gd name="T72" fmla="*/ 34 w 41"/>
                    <a:gd name="T73" fmla="*/ 41 h 47"/>
                    <a:gd name="T74" fmla="*/ 36 w 41"/>
                    <a:gd name="T75" fmla="*/ 40 h 47"/>
                    <a:gd name="T76" fmla="*/ 37 w 41"/>
                    <a:gd name="T77" fmla="*/ 37 h 47"/>
                    <a:gd name="T78" fmla="*/ 39 w 41"/>
                    <a:gd name="T79" fmla="*/ 36 h 47"/>
                    <a:gd name="T80" fmla="*/ 40 w 41"/>
                    <a:gd name="T81" fmla="*/ 35 h 47"/>
                    <a:gd name="T82" fmla="*/ 41 w 41"/>
                    <a:gd name="T83" fmla="*/ 32 h 47"/>
                    <a:gd name="T84" fmla="*/ 40 w 41"/>
                    <a:gd name="T85" fmla="*/ 28 h 47"/>
                    <a:gd name="T86" fmla="*/ 40 w 41"/>
                    <a:gd name="T87" fmla="*/ 24 h 47"/>
                    <a:gd name="T88" fmla="*/ 39 w 41"/>
                    <a:gd name="T89" fmla="*/ 21 h 47"/>
                    <a:gd name="T90" fmla="*/ 35 w 41"/>
                    <a:gd name="T91" fmla="*/ 20 h 47"/>
                    <a:gd name="T92" fmla="*/ 33 w 41"/>
                    <a:gd name="T93" fmla="*/ 22 h 47"/>
                    <a:gd name="T94" fmla="*/ 30 w 41"/>
                    <a:gd name="T95" fmla="*/ 25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
                    <a:gd name="T145" fmla="*/ 0 h 47"/>
                    <a:gd name="T146" fmla="*/ 41 w 41"/>
                    <a:gd name="T147" fmla="*/ 47 h 4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 h="47">
                      <a:moveTo>
                        <a:pt x="29" y="26"/>
                      </a:moveTo>
                      <a:lnTo>
                        <a:pt x="29" y="25"/>
                      </a:lnTo>
                      <a:lnTo>
                        <a:pt x="28" y="25"/>
                      </a:lnTo>
                      <a:lnTo>
                        <a:pt x="27" y="24"/>
                      </a:lnTo>
                      <a:lnTo>
                        <a:pt x="27" y="23"/>
                      </a:lnTo>
                      <a:lnTo>
                        <a:pt x="27" y="22"/>
                      </a:lnTo>
                      <a:lnTo>
                        <a:pt x="28" y="21"/>
                      </a:lnTo>
                      <a:lnTo>
                        <a:pt x="29" y="21"/>
                      </a:lnTo>
                      <a:lnTo>
                        <a:pt x="30" y="21"/>
                      </a:lnTo>
                      <a:lnTo>
                        <a:pt x="30" y="20"/>
                      </a:lnTo>
                      <a:lnTo>
                        <a:pt x="31" y="19"/>
                      </a:lnTo>
                      <a:lnTo>
                        <a:pt x="31" y="18"/>
                      </a:lnTo>
                      <a:lnTo>
                        <a:pt x="32" y="18"/>
                      </a:lnTo>
                      <a:lnTo>
                        <a:pt x="32" y="17"/>
                      </a:lnTo>
                      <a:lnTo>
                        <a:pt x="33" y="17"/>
                      </a:lnTo>
                      <a:lnTo>
                        <a:pt x="33" y="16"/>
                      </a:lnTo>
                      <a:lnTo>
                        <a:pt x="33" y="15"/>
                      </a:lnTo>
                      <a:lnTo>
                        <a:pt x="33" y="14"/>
                      </a:lnTo>
                      <a:lnTo>
                        <a:pt x="33" y="13"/>
                      </a:lnTo>
                      <a:lnTo>
                        <a:pt x="33" y="12"/>
                      </a:lnTo>
                      <a:lnTo>
                        <a:pt x="33" y="11"/>
                      </a:lnTo>
                      <a:lnTo>
                        <a:pt x="32" y="11"/>
                      </a:lnTo>
                      <a:lnTo>
                        <a:pt x="32" y="10"/>
                      </a:lnTo>
                      <a:lnTo>
                        <a:pt x="32" y="9"/>
                      </a:lnTo>
                      <a:lnTo>
                        <a:pt x="33" y="9"/>
                      </a:lnTo>
                      <a:lnTo>
                        <a:pt x="33" y="8"/>
                      </a:lnTo>
                      <a:lnTo>
                        <a:pt x="32" y="7"/>
                      </a:lnTo>
                      <a:lnTo>
                        <a:pt x="32" y="6"/>
                      </a:lnTo>
                      <a:lnTo>
                        <a:pt x="31" y="6"/>
                      </a:lnTo>
                      <a:lnTo>
                        <a:pt x="31" y="5"/>
                      </a:lnTo>
                      <a:lnTo>
                        <a:pt x="30" y="5"/>
                      </a:lnTo>
                      <a:lnTo>
                        <a:pt x="29" y="5"/>
                      </a:lnTo>
                      <a:lnTo>
                        <a:pt x="28" y="4"/>
                      </a:lnTo>
                      <a:lnTo>
                        <a:pt x="27" y="4"/>
                      </a:lnTo>
                      <a:lnTo>
                        <a:pt x="26" y="4"/>
                      </a:lnTo>
                      <a:lnTo>
                        <a:pt x="25" y="3"/>
                      </a:lnTo>
                      <a:lnTo>
                        <a:pt x="25" y="2"/>
                      </a:lnTo>
                      <a:lnTo>
                        <a:pt x="24" y="2"/>
                      </a:lnTo>
                      <a:lnTo>
                        <a:pt x="23" y="2"/>
                      </a:lnTo>
                      <a:lnTo>
                        <a:pt x="22" y="2"/>
                      </a:lnTo>
                      <a:lnTo>
                        <a:pt x="21" y="1"/>
                      </a:lnTo>
                      <a:lnTo>
                        <a:pt x="20" y="0"/>
                      </a:lnTo>
                      <a:lnTo>
                        <a:pt x="19" y="0"/>
                      </a:lnTo>
                      <a:lnTo>
                        <a:pt x="19" y="1"/>
                      </a:lnTo>
                      <a:lnTo>
                        <a:pt x="18" y="1"/>
                      </a:lnTo>
                      <a:lnTo>
                        <a:pt x="18" y="2"/>
                      </a:lnTo>
                      <a:lnTo>
                        <a:pt x="17" y="2"/>
                      </a:lnTo>
                      <a:lnTo>
                        <a:pt x="16" y="3"/>
                      </a:lnTo>
                      <a:lnTo>
                        <a:pt x="16" y="4"/>
                      </a:lnTo>
                      <a:lnTo>
                        <a:pt x="17" y="4"/>
                      </a:lnTo>
                      <a:lnTo>
                        <a:pt x="17" y="5"/>
                      </a:lnTo>
                      <a:lnTo>
                        <a:pt x="18" y="5"/>
                      </a:lnTo>
                      <a:lnTo>
                        <a:pt x="17" y="5"/>
                      </a:lnTo>
                      <a:lnTo>
                        <a:pt x="16" y="5"/>
                      </a:lnTo>
                      <a:lnTo>
                        <a:pt x="15" y="6"/>
                      </a:lnTo>
                      <a:lnTo>
                        <a:pt x="14" y="6"/>
                      </a:lnTo>
                      <a:lnTo>
                        <a:pt x="14" y="7"/>
                      </a:lnTo>
                      <a:lnTo>
                        <a:pt x="14" y="8"/>
                      </a:lnTo>
                      <a:lnTo>
                        <a:pt x="14" y="9"/>
                      </a:lnTo>
                      <a:lnTo>
                        <a:pt x="14" y="10"/>
                      </a:lnTo>
                      <a:lnTo>
                        <a:pt x="13" y="11"/>
                      </a:lnTo>
                      <a:lnTo>
                        <a:pt x="13" y="12"/>
                      </a:lnTo>
                      <a:lnTo>
                        <a:pt x="12" y="12"/>
                      </a:lnTo>
                      <a:lnTo>
                        <a:pt x="12" y="11"/>
                      </a:lnTo>
                      <a:lnTo>
                        <a:pt x="13" y="11"/>
                      </a:lnTo>
                      <a:lnTo>
                        <a:pt x="13" y="10"/>
                      </a:lnTo>
                      <a:lnTo>
                        <a:pt x="13" y="9"/>
                      </a:lnTo>
                      <a:lnTo>
                        <a:pt x="13" y="10"/>
                      </a:lnTo>
                      <a:lnTo>
                        <a:pt x="12" y="10"/>
                      </a:lnTo>
                      <a:lnTo>
                        <a:pt x="12" y="11"/>
                      </a:lnTo>
                      <a:lnTo>
                        <a:pt x="12" y="12"/>
                      </a:lnTo>
                      <a:lnTo>
                        <a:pt x="11" y="12"/>
                      </a:lnTo>
                      <a:lnTo>
                        <a:pt x="12" y="11"/>
                      </a:lnTo>
                      <a:lnTo>
                        <a:pt x="12" y="10"/>
                      </a:lnTo>
                      <a:lnTo>
                        <a:pt x="12" y="9"/>
                      </a:lnTo>
                      <a:lnTo>
                        <a:pt x="12" y="8"/>
                      </a:lnTo>
                      <a:lnTo>
                        <a:pt x="12" y="7"/>
                      </a:lnTo>
                      <a:lnTo>
                        <a:pt x="12" y="8"/>
                      </a:lnTo>
                      <a:lnTo>
                        <a:pt x="11" y="8"/>
                      </a:lnTo>
                      <a:lnTo>
                        <a:pt x="11" y="9"/>
                      </a:lnTo>
                      <a:lnTo>
                        <a:pt x="10" y="9"/>
                      </a:lnTo>
                      <a:lnTo>
                        <a:pt x="10" y="10"/>
                      </a:lnTo>
                      <a:lnTo>
                        <a:pt x="9" y="10"/>
                      </a:lnTo>
                      <a:lnTo>
                        <a:pt x="8" y="11"/>
                      </a:lnTo>
                      <a:lnTo>
                        <a:pt x="7" y="11"/>
                      </a:lnTo>
                      <a:lnTo>
                        <a:pt x="8" y="11"/>
                      </a:lnTo>
                      <a:lnTo>
                        <a:pt x="8" y="12"/>
                      </a:lnTo>
                      <a:lnTo>
                        <a:pt x="7" y="12"/>
                      </a:lnTo>
                      <a:lnTo>
                        <a:pt x="7" y="13"/>
                      </a:lnTo>
                      <a:lnTo>
                        <a:pt x="6" y="13"/>
                      </a:lnTo>
                      <a:lnTo>
                        <a:pt x="6" y="14"/>
                      </a:lnTo>
                      <a:lnTo>
                        <a:pt x="6" y="15"/>
                      </a:lnTo>
                      <a:lnTo>
                        <a:pt x="6" y="16"/>
                      </a:lnTo>
                      <a:lnTo>
                        <a:pt x="6" y="17"/>
                      </a:lnTo>
                      <a:lnTo>
                        <a:pt x="5" y="18"/>
                      </a:lnTo>
                      <a:lnTo>
                        <a:pt x="5" y="19"/>
                      </a:lnTo>
                      <a:lnTo>
                        <a:pt x="4" y="19"/>
                      </a:lnTo>
                      <a:lnTo>
                        <a:pt x="4" y="20"/>
                      </a:lnTo>
                      <a:lnTo>
                        <a:pt x="3" y="20"/>
                      </a:lnTo>
                      <a:lnTo>
                        <a:pt x="4" y="22"/>
                      </a:lnTo>
                      <a:lnTo>
                        <a:pt x="4" y="23"/>
                      </a:lnTo>
                      <a:lnTo>
                        <a:pt x="4" y="24"/>
                      </a:lnTo>
                      <a:lnTo>
                        <a:pt x="3" y="24"/>
                      </a:lnTo>
                      <a:lnTo>
                        <a:pt x="3" y="25"/>
                      </a:lnTo>
                      <a:lnTo>
                        <a:pt x="4" y="26"/>
                      </a:lnTo>
                      <a:lnTo>
                        <a:pt x="4" y="27"/>
                      </a:lnTo>
                      <a:lnTo>
                        <a:pt x="5" y="29"/>
                      </a:lnTo>
                      <a:lnTo>
                        <a:pt x="5" y="30"/>
                      </a:lnTo>
                      <a:lnTo>
                        <a:pt x="6" y="30"/>
                      </a:lnTo>
                      <a:lnTo>
                        <a:pt x="6" y="31"/>
                      </a:lnTo>
                      <a:lnTo>
                        <a:pt x="6" y="32"/>
                      </a:lnTo>
                      <a:lnTo>
                        <a:pt x="6" y="33"/>
                      </a:lnTo>
                      <a:lnTo>
                        <a:pt x="6" y="34"/>
                      </a:lnTo>
                      <a:lnTo>
                        <a:pt x="6" y="35"/>
                      </a:lnTo>
                      <a:lnTo>
                        <a:pt x="6" y="36"/>
                      </a:lnTo>
                      <a:lnTo>
                        <a:pt x="6" y="37"/>
                      </a:lnTo>
                      <a:lnTo>
                        <a:pt x="6" y="38"/>
                      </a:lnTo>
                      <a:lnTo>
                        <a:pt x="6" y="39"/>
                      </a:lnTo>
                      <a:lnTo>
                        <a:pt x="5" y="39"/>
                      </a:lnTo>
                      <a:lnTo>
                        <a:pt x="5" y="40"/>
                      </a:lnTo>
                      <a:lnTo>
                        <a:pt x="5" y="41"/>
                      </a:lnTo>
                      <a:lnTo>
                        <a:pt x="4" y="41"/>
                      </a:lnTo>
                      <a:lnTo>
                        <a:pt x="4" y="42"/>
                      </a:lnTo>
                      <a:lnTo>
                        <a:pt x="3" y="43"/>
                      </a:lnTo>
                      <a:lnTo>
                        <a:pt x="3" y="44"/>
                      </a:lnTo>
                      <a:lnTo>
                        <a:pt x="2" y="44"/>
                      </a:lnTo>
                      <a:lnTo>
                        <a:pt x="2" y="45"/>
                      </a:lnTo>
                      <a:lnTo>
                        <a:pt x="1" y="45"/>
                      </a:lnTo>
                      <a:lnTo>
                        <a:pt x="1" y="46"/>
                      </a:lnTo>
                      <a:lnTo>
                        <a:pt x="0" y="46"/>
                      </a:lnTo>
                      <a:lnTo>
                        <a:pt x="3" y="46"/>
                      </a:lnTo>
                      <a:lnTo>
                        <a:pt x="6" y="46"/>
                      </a:lnTo>
                      <a:lnTo>
                        <a:pt x="7" y="46"/>
                      </a:lnTo>
                      <a:lnTo>
                        <a:pt x="10" y="46"/>
                      </a:lnTo>
                      <a:lnTo>
                        <a:pt x="11" y="46"/>
                      </a:lnTo>
                      <a:lnTo>
                        <a:pt x="15" y="46"/>
                      </a:lnTo>
                      <a:lnTo>
                        <a:pt x="19" y="46"/>
                      </a:lnTo>
                      <a:lnTo>
                        <a:pt x="19" y="47"/>
                      </a:lnTo>
                      <a:lnTo>
                        <a:pt x="23" y="46"/>
                      </a:lnTo>
                      <a:lnTo>
                        <a:pt x="28" y="46"/>
                      </a:lnTo>
                      <a:lnTo>
                        <a:pt x="29" y="46"/>
                      </a:lnTo>
                      <a:lnTo>
                        <a:pt x="32" y="46"/>
                      </a:lnTo>
                      <a:lnTo>
                        <a:pt x="32" y="45"/>
                      </a:lnTo>
                      <a:lnTo>
                        <a:pt x="33" y="44"/>
                      </a:lnTo>
                      <a:lnTo>
                        <a:pt x="34" y="44"/>
                      </a:lnTo>
                      <a:lnTo>
                        <a:pt x="34" y="43"/>
                      </a:lnTo>
                      <a:lnTo>
                        <a:pt x="34" y="42"/>
                      </a:lnTo>
                      <a:lnTo>
                        <a:pt x="34" y="41"/>
                      </a:lnTo>
                      <a:lnTo>
                        <a:pt x="35" y="41"/>
                      </a:lnTo>
                      <a:lnTo>
                        <a:pt x="34" y="41"/>
                      </a:lnTo>
                      <a:lnTo>
                        <a:pt x="35" y="40"/>
                      </a:lnTo>
                      <a:lnTo>
                        <a:pt x="36" y="40"/>
                      </a:lnTo>
                      <a:lnTo>
                        <a:pt x="36" y="39"/>
                      </a:lnTo>
                      <a:lnTo>
                        <a:pt x="37" y="39"/>
                      </a:lnTo>
                      <a:lnTo>
                        <a:pt x="37" y="38"/>
                      </a:lnTo>
                      <a:lnTo>
                        <a:pt x="37" y="37"/>
                      </a:lnTo>
                      <a:lnTo>
                        <a:pt x="38" y="37"/>
                      </a:lnTo>
                      <a:lnTo>
                        <a:pt x="37" y="36"/>
                      </a:lnTo>
                      <a:lnTo>
                        <a:pt x="38" y="36"/>
                      </a:lnTo>
                      <a:lnTo>
                        <a:pt x="39" y="36"/>
                      </a:lnTo>
                      <a:lnTo>
                        <a:pt x="39" y="37"/>
                      </a:lnTo>
                      <a:lnTo>
                        <a:pt x="40" y="37"/>
                      </a:lnTo>
                      <a:lnTo>
                        <a:pt x="40" y="36"/>
                      </a:lnTo>
                      <a:lnTo>
                        <a:pt x="40" y="35"/>
                      </a:lnTo>
                      <a:lnTo>
                        <a:pt x="40" y="34"/>
                      </a:lnTo>
                      <a:lnTo>
                        <a:pt x="40" y="33"/>
                      </a:lnTo>
                      <a:lnTo>
                        <a:pt x="41" y="33"/>
                      </a:lnTo>
                      <a:lnTo>
                        <a:pt x="41" y="32"/>
                      </a:lnTo>
                      <a:lnTo>
                        <a:pt x="41" y="31"/>
                      </a:lnTo>
                      <a:lnTo>
                        <a:pt x="40" y="30"/>
                      </a:lnTo>
                      <a:lnTo>
                        <a:pt x="40" y="29"/>
                      </a:lnTo>
                      <a:lnTo>
                        <a:pt x="40" y="28"/>
                      </a:lnTo>
                      <a:lnTo>
                        <a:pt x="40" y="27"/>
                      </a:lnTo>
                      <a:lnTo>
                        <a:pt x="40" y="26"/>
                      </a:lnTo>
                      <a:lnTo>
                        <a:pt x="39" y="25"/>
                      </a:lnTo>
                      <a:lnTo>
                        <a:pt x="40" y="24"/>
                      </a:lnTo>
                      <a:lnTo>
                        <a:pt x="39" y="24"/>
                      </a:lnTo>
                      <a:lnTo>
                        <a:pt x="39" y="23"/>
                      </a:lnTo>
                      <a:lnTo>
                        <a:pt x="39" y="22"/>
                      </a:lnTo>
                      <a:lnTo>
                        <a:pt x="39" y="21"/>
                      </a:lnTo>
                      <a:lnTo>
                        <a:pt x="38" y="21"/>
                      </a:lnTo>
                      <a:lnTo>
                        <a:pt x="37" y="20"/>
                      </a:lnTo>
                      <a:lnTo>
                        <a:pt x="36" y="20"/>
                      </a:lnTo>
                      <a:lnTo>
                        <a:pt x="35" y="20"/>
                      </a:lnTo>
                      <a:lnTo>
                        <a:pt x="35" y="21"/>
                      </a:lnTo>
                      <a:lnTo>
                        <a:pt x="34" y="21"/>
                      </a:lnTo>
                      <a:lnTo>
                        <a:pt x="33" y="21"/>
                      </a:lnTo>
                      <a:lnTo>
                        <a:pt x="33" y="22"/>
                      </a:lnTo>
                      <a:lnTo>
                        <a:pt x="32" y="23"/>
                      </a:lnTo>
                      <a:lnTo>
                        <a:pt x="32" y="24"/>
                      </a:lnTo>
                      <a:lnTo>
                        <a:pt x="31" y="24"/>
                      </a:lnTo>
                      <a:lnTo>
                        <a:pt x="30" y="25"/>
                      </a:lnTo>
                      <a:lnTo>
                        <a:pt x="30" y="26"/>
                      </a:lnTo>
                      <a:lnTo>
                        <a:pt x="29" y="2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974" name="Minnesota"/>
              <p:cNvSpPr>
                <a:spLocks noChangeAspect="1"/>
              </p:cNvSpPr>
              <p:nvPr/>
            </p:nvSpPr>
            <p:spPr bwMode="auto">
              <a:xfrm>
                <a:off x="963" y="954"/>
                <a:ext cx="72" cy="69"/>
              </a:xfrm>
              <a:custGeom>
                <a:avLst/>
                <a:gdLst>
                  <a:gd name="T0" fmla="*/ 43 w 72"/>
                  <a:gd name="T1" fmla="*/ 41 h 69"/>
                  <a:gd name="T2" fmla="*/ 45 w 72"/>
                  <a:gd name="T3" fmla="*/ 39 h 69"/>
                  <a:gd name="T4" fmla="*/ 46 w 72"/>
                  <a:gd name="T5" fmla="*/ 32 h 69"/>
                  <a:gd name="T6" fmla="*/ 48 w 72"/>
                  <a:gd name="T7" fmla="*/ 30 h 69"/>
                  <a:gd name="T8" fmla="*/ 52 w 72"/>
                  <a:gd name="T9" fmla="*/ 28 h 69"/>
                  <a:gd name="T10" fmla="*/ 56 w 72"/>
                  <a:gd name="T11" fmla="*/ 24 h 69"/>
                  <a:gd name="T12" fmla="*/ 60 w 72"/>
                  <a:gd name="T13" fmla="*/ 22 h 69"/>
                  <a:gd name="T14" fmla="*/ 65 w 72"/>
                  <a:gd name="T15" fmla="*/ 19 h 69"/>
                  <a:gd name="T16" fmla="*/ 69 w 72"/>
                  <a:gd name="T17" fmla="*/ 18 h 69"/>
                  <a:gd name="T18" fmla="*/ 71 w 72"/>
                  <a:gd name="T19" fmla="*/ 16 h 69"/>
                  <a:gd name="T20" fmla="*/ 68 w 72"/>
                  <a:gd name="T21" fmla="*/ 16 h 69"/>
                  <a:gd name="T22" fmla="*/ 64 w 72"/>
                  <a:gd name="T23" fmla="*/ 15 h 69"/>
                  <a:gd name="T24" fmla="*/ 60 w 72"/>
                  <a:gd name="T25" fmla="*/ 15 h 69"/>
                  <a:gd name="T26" fmla="*/ 56 w 72"/>
                  <a:gd name="T27" fmla="*/ 15 h 69"/>
                  <a:gd name="T28" fmla="*/ 53 w 72"/>
                  <a:gd name="T29" fmla="*/ 15 h 69"/>
                  <a:gd name="T30" fmla="*/ 50 w 72"/>
                  <a:gd name="T31" fmla="*/ 14 h 69"/>
                  <a:gd name="T32" fmla="*/ 48 w 72"/>
                  <a:gd name="T33" fmla="*/ 13 h 69"/>
                  <a:gd name="T34" fmla="*/ 46 w 72"/>
                  <a:gd name="T35" fmla="*/ 14 h 69"/>
                  <a:gd name="T36" fmla="*/ 44 w 72"/>
                  <a:gd name="T37" fmla="*/ 12 h 69"/>
                  <a:gd name="T38" fmla="*/ 43 w 72"/>
                  <a:gd name="T39" fmla="*/ 11 h 69"/>
                  <a:gd name="T40" fmla="*/ 40 w 72"/>
                  <a:gd name="T41" fmla="*/ 10 h 69"/>
                  <a:gd name="T42" fmla="*/ 37 w 72"/>
                  <a:gd name="T43" fmla="*/ 9 h 69"/>
                  <a:gd name="T44" fmla="*/ 32 w 72"/>
                  <a:gd name="T45" fmla="*/ 9 h 69"/>
                  <a:gd name="T46" fmla="*/ 28 w 72"/>
                  <a:gd name="T47" fmla="*/ 8 h 69"/>
                  <a:gd name="T48" fmla="*/ 24 w 72"/>
                  <a:gd name="T49" fmla="*/ 8 h 69"/>
                  <a:gd name="T50" fmla="*/ 23 w 72"/>
                  <a:gd name="T51" fmla="*/ 4 h 69"/>
                  <a:gd name="T52" fmla="*/ 22 w 72"/>
                  <a:gd name="T53" fmla="*/ 1 h 69"/>
                  <a:gd name="T54" fmla="*/ 19 w 72"/>
                  <a:gd name="T55" fmla="*/ 0 h 69"/>
                  <a:gd name="T56" fmla="*/ 0 w 72"/>
                  <a:gd name="T57" fmla="*/ 5 h 69"/>
                  <a:gd name="T58" fmla="*/ 1 w 72"/>
                  <a:gd name="T59" fmla="*/ 9 h 69"/>
                  <a:gd name="T60" fmla="*/ 1 w 72"/>
                  <a:gd name="T61" fmla="*/ 13 h 69"/>
                  <a:gd name="T62" fmla="*/ 2 w 72"/>
                  <a:gd name="T63" fmla="*/ 16 h 69"/>
                  <a:gd name="T64" fmla="*/ 3 w 72"/>
                  <a:gd name="T65" fmla="*/ 20 h 69"/>
                  <a:gd name="T66" fmla="*/ 4 w 72"/>
                  <a:gd name="T67" fmla="*/ 23 h 69"/>
                  <a:gd name="T68" fmla="*/ 4 w 72"/>
                  <a:gd name="T69" fmla="*/ 27 h 69"/>
                  <a:gd name="T70" fmla="*/ 4 w 72"/>
                  <a:gd name="T71" fmla="*/ 31 h 69"/>
                  <a:gd name="T72" fmla="*/ 5 w 72"/>
                  <a:gd name="T73" fmla="*/ 34 h 69"/>
                  <a:gd name="T74" fmla="*/ 6 w 72"/>
                  <a:gd name="T75" fmla="*/ 38 h 69"/>
                  <a:gd name="T76" fmla="*/ 6 w 72"/>
                  <a:gd name="T77" fmla="*/ 42 h 69"/>
                  <a:gd name="T78" fmla="*/ 5 w 72"/>
                  <a:gd name="T79" fmla="*/ 46 h 69"/>
                  <a:gd name="T80" fmla="*/ 7 w 72"/>
                  <a:gd name="T81" fmla="*/ 52 h 69"/>
                  <a:gd name="T82" fmla="*/ 7 w 72"/>
                  <a:gd name="T83" fmla="*/ 61 h 69"/>
                  <a:gd name="T84" fmla="*/ 13 w 72"/>
                  <a:gd name="T85" fmla="*/ 69 h 69"/>
                  <a:gd name="T86" fmla="*/ 22 w 72"/>
                  <a:gd name="T87" fmla="*/ 69 h 69"/>
                  <a:gd name="T88" fmla="*/ 33 w 72"/>
                  <a:gd name="T89" fmla="*/ 68 h 69"/>
                  <a:gd name="T90" fmla="*/ 44 w 72"/>
                  <a:gd name="T91" fmla="*/ 68 h 69"/>
                  <a:gd name="T92" fmla="*/ 56 w 72"/>
                  <a:gd name="T93" fmla="*/ 69 h 69"/>
                  <a:gd name="T94" fmla="*/ 55 w 72"/>
                  <a:gd name="T95" fmla="*/ 66 h 69"/>
                  <a:gd name="T96" fmla="*/ 54 w 72"/>
                  <a:gd name="T97" fmla="*/ 63 h 69"/>
                  <a:gd name="T98" fmla="*/ 51 w 72"/>
                  <a:gd name="T99" fmla="*/ 61 h 69"/>
                  <a:gd name="T100" fmla="*/ 48 w 72"/>
                  <a:gd name="T101" fmla="*/ 58 h 69"/>
                  <a:gd name="T102" fmla="*/ 44 w 72"/>
                  <a:gd name="T103" fmla="*/ 56 h 69"/>
                  <a:gd name="T104" fmla="*/ 41 w 72"/>
                  <a:gd name="T105" fmla="*/ 53 h 69"/>
                  <a:gd name="T106" fmla="*/ 41 w 72"/>
                  <a:gd name="T107" fmla="*/ 49 h 69"/>
                  <a:gd name="T108" fmla="*/ 42 w 72"/>
                  <a:gd name="T109" fmla="*/ 46 h 69"/>
                  <a:gd name="T110" fmla="*/ 40 w 72"/>
                  <a:gd name="T111" fmla="*/ 43 h 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
                  <a:gd name="T169" fmla="*/ 0 h 69"/>
                  <a:gd name="T170" fmla="*/ 72 w 72"/>
                  <a:gd name="T171" fmla="*/ 69 h 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 h="69">
                    <a:moveTo>
                      <a:pt x="41" y="43"/>
                    </a:moveTo>
                    <a:lnTo>
                      <a:pt x="41" y="42"/>
                    </a:lnTo>
                    <a:lnTo>
                      <a:pt x="42" y="41"/>
                    </a:lnTo>
                    <a:lnTo>
                      <a:pt x="43" y="41"/>
                    </a:lnTo>
                    <a:lnTo>
                      <a:pt x="43" y="40"/>
                    </a:lnTo>
                    <a:lnTo>
                      <a:pt x="44" y="40"/>
                    </a:lnTo>
                    <a:lnTo>
                      <a:pt x="45" y="40"/>
                    </a:lnTo>
                    <a:lnTo>
                      <a:pt x="45" y="39"/>
                    </a:lnTo>
                    <a:lnTo>
                      <a:pt x="46" y="39"/>
                    </a:lnTo>
                    <a:lnTo>
                      <a:pt x="46" y="38"/>
                    </a:lnTo>
                    <a:lnTo>
                      <a:pt x="46" y="35"/>
                    </a:lnTo>
                    <a:lnTo>
                      <a:pt x="46" y="32"/>
                    </a:lnTo>
                    <a:lnTo>
                      <a:pt x="47" y="32"/>
                    </a:lnTo>
                    <a:lnTo>
                      <a:pt x="47" y="31"/>
                    </a:lnTo>
                    <a:lnTo>
                      <a:pt x="48" y="31"/>
                    </a:lnTo>
                    <a:lnTo>
                      <a:pt x="48" y="30"/>
                    </a:lnTo>
                    <a:lnTo>
                      <a:pt x="49" y="30"/>
                    </a:lnTo>
                    <a:lnTo>
                      <a:pt x="50" y="29"/>
                    </a:lnTo>
                    <a:lnTo>
                      <a:pt x="51" y="29"/>
                    </a:lnTo>
                    <a:lnTo>
                      <a:pt x="52" y="28"/>
                    </a:lnTo>
                    <a:lnTo>
                      <a:pt x="53" y="27"/>
                    </a:lnTo>
                    <a:lnTo>
                      <a:pt x="54" y="27"/>
                    </a:lnTo>
                    <a:lnTo>
                      <a:pt x="55" y="26"/>
                    </a:lnTo>
                    <a:lnTo>
                      <a:pt x="56" y="24"/>
                    </a:lnTo>
                    <a:lnTo>
                      <a:pt x="57" y="24"/>
                    </a:lnTo>
                    <a:lnTo>
                      <a:pt x="58" y="23"/>
                    </a:lnTo>
                    <a:lnTo>
                      <a:pt x="59" y="22"/>
                    </a:lnTo>
                    <a:lnTo>
                      <a:pt x="60" y="22"/>
                    </a:lnTo>
                    <a:lnTo>
                      <a:pt x="60" y="21"/>
                    </a:lnTo>
                    <a:lnTo>
                      <a:pt x="62" y="20"/>
                    </a:lnTo>
                    <a:lnTo>
                      <a:pt x="64" y="20"/>
                    </a:lnTo>
                    <a:lnTo>
                      <a:pt x="65" y="19"/>
                    </a:lnTo>
                    <a:lnTo>
                      <a:pt x="66" y="19"/>
                    </a:lnTo>
                    <a:lnTo>
                      <a:pt x="67" y="19"/>
                    </a:lnTo>
                    <a:lnTo>
                      <a:pt x="68" y="18"/>
                    </a:lnTo>
                    <a:lnTo>
                      <a:pt x="69" y="18"/>
                    </a:lnTo>
                    <a:lnTo>
                      <a:pt x="70" y="17"/>
                    </a:lnTo>
                    <a:lnTo>
                      <a:pt x="71" y="17"/>
                    </a:lnTo>
                    <a:lnTo>
                      <a:pt x="72" y="17"/>
                    </a:lnTo>
                    <a:lnTo>
                      <a:pt x="71" y="16"/>
                    </a:lnTo>
                    <a:lnTo>
                      <a:pt x="70" y="16"/>
                    </a:lnTo>
                    <a:lnTo>
                      <a:pt x="69" y="16"/>
                    </a:lnTo>
                    <a:lnTo>
                      <a:pt x="68" y="17"/>
                    </a:lnTo>
                    <a:lnTo>
                      <a:pt x="68" y="16"/>
                    </a:lnTo>
                    <a:lnTo>
                      <a:pt x="67" y="16"/>
                    </a:lnTo>
                    <a:lnTo>
                      <a:pt x="66" y="15"/>
                    </a:lnTo>
                    <a:lnTo>
                      <a:pt x="65" y="15"/>
                    </a:lnTo>
                    <a:lnTo>
                      <a:pt x="64" y="15"/>
                    </a:lnTo>
                    <a:lnTo>
                      <a:pt x="63" y="15"/>
                    </a:lnTo>
                    <a:lnTo>
                      <a:pt x="62" y="15"/>
                    </a:lnTo>
                    <a:lnTo>
                      <a:pt x="61" y="15"/>
                    </a:lnTo>
                    <a:lnTo>
                      <a:pt x="60" y="15"/>
                    </a:lnTo>
                    <a:lnTo>
                      <a:pt x="59" y="14"/>
                    </a:lnTo>
                    <a:lnTo>
                      <a:pt x="58" y="14"/>
                    </a:lnTo>
                    <a:lnTo>
                      <a:pt x="57" y="14"/>
                    </a:lnTo>
                    <a:lnTo>
                      <a:pt x="56" y="15"/>
                    </a:lnTo>
                    <a:lnTo>
                      <a:pt x="55" y="16"/>
                    </a:lnTo>
                    <a:lnTo>
                      <a:pt x="54" y="16"/>
                    </a:lnTo>
                    <a:lnTo>
                      <a:pt x="53" y="16"/>
                    </a:lnTo>
                    <a:lnTo>
                      <a:pt x="53" y="15"/>
                    </a:lnTo>
                    <a:lnTo>
                      <a:pt x="52" y="15"/>
                    </a:lnTo>
                    <a:lnTo>
                      <a:pt x="51" y="15"/>
                    </a:lnTo>
                    <a:lnTo>
                      <a:pt x="51" y="14"/>
                    </a:lnTo>
                    <a:lnTo>
                      <a:pt x="50" y="14"/>
                    </a:lnTo>
                    <a:lnTo>
                      <a:pt x="49" y="14"/>
                    </a:lnTo>
                    <a:lnTo>
                      <a:pt x="48" y="13"/>
                    </a:lnTo>
                    <a:lnTo>
                      <a:pt x="49" y="13"/>
                    </a:lnTo>
                    <a:lnTo>
                      <a:pt x="48" y="13"/>
                    </a:lnTo>
                    <a:lnTo>
                      <a:pt x="48" y="12"/>
                    </a:lnTo>
                    <a:lnTo>
                      <a:pt x="47" y="12"/>
                    </a:lnTo>
                    <a:lnTo>
                      <a:pt x="46" y="13"/>
                    </a:lnTo>
                    <a:lnTo>
                      <a:pt x="46" y="14"/>
                    </a:lnTo>
                    <a:lnTo>
                      <a:pt x="45" y="14"/>
                    </a:lnTo>
                    <a:lnTo>
                      <a:pt x="45" y="13"/>
                    </a:lnTo>
                    <a:lnTo>
                      <a:pt x="44" y="13"/>
                    </a:lnTo>
                    <a:lnTo>
                      <a:pt x="44" y="12"/>
                    </a:lnTo>
                    <a:lnTo>
                      <a:pt x="44" y="11"/>
                    </a:lnTo>
                    <a:lnTo>
                      <a:pt x="43" y="11"/>
                    </a:lnTo>
                    <a:lnTo>
                      <a:pt x="42" y="11"/>
                    </a:lnTo>
                    <a:lnTo>
                      <a:pt x="43" y="11"/>
                    </a:lnTo>
                    <a:lnTo>
                      <a:pt x="43" y="10"/>
                    </a:lnTo>
                    <a:lnTo>
                      <a:pt x="42" y="10"/>
                    </a:lnTo>
                    <a:lnTo>
                      <a:pt x="41" y="10"/>
                    </a:lnTo>
                    <a:lnTo>
                      <a:pt x="40" y="10"/>
                    </a:lnTo>
                    <a:lnTo>
                      <a:pt x="40" y="9"/>
                    </a:lnTo>
                    <a:lnTo>
                      <a:pt x="39" y="9"/>
                    </a:lnTo>
                    <a:lnTo>
                      <a:pt x="38" y="9"/>
                    </a:lnTo>
                    <a:lnTo>
                      <a:pt x="37" y="9"/>
                    </a:lnTo>
                    <a:lnTo>
                      <a:pt x="35" y="10"/>
                    </a:lnTo>
                    <a:lnTo>
                      <a:pt x="32" y="11"/>
                    </a:lnTo>
                    <a:lnTo>
                      <a:pt x="32" y="10"/>
                    </a:lnTo>
                    <a:lnTo>
                      <a:pt x="32" y="9"/>
                    </a:lnTo>
                    <a:lnTo>
                      <a:pt x="31" y="9"/>
                    </a:lnTo>
                    <a:lnTo>
                      <a:pt x="29" y="9"/>
                    </a:lnTo>
                    <a:lnTo>
                      <a:pt x="28" y="9"/>
                    </a:lnTo>
                    <a:lnTo>
                      <a:pt x="28" y="8"/>
                    </a:lnTo>
                    <a:lnTo>
                      <a:pt x="27" y="8"/>
                    </a:lnTo>
                    <a:lnTo>
                      <a:pt x="26" y="8"/>
                    </a:lnTo>
                    <a:lnTo>
                      <a:pt x="25" y="8"/>
                    </a:lnTo>
                    <a:lnTo>
                      <a:pt x="24" y="8"/>
                    </a:lnTo>
                    <a:lnTo>
                      <a:pt x="24" y="7"/>
                    </a:lnTo>
                    <a:lnTo>
                      <a:pt x="24" y="6"/>
                    </a:lnTo>
                    <a:lnTo>
                      <a:pt x="23" y="5"/>
                    </a:lnTo>
                    <a:lnTo>
                      <a:pt x="23" y="4"/>
                    </a:lnTo>
                    <a:lnTo>
                      <a:pt x="23" y="3"/>
                    </a:lnTo>
                    <a:lnTo>
                      <a:pt x="23" y="2"/>
                    </a:lnTo>
                    <a:lnTo>
                      <a:pt x="23" y="1"/>
                    </a:lnTo>
                    <a:lnTo>
                      <a:pt x="22" y="1"/>
                    </a:lnTo>
                    <a:lnTo>
                      <a:pt x="22" y="0"/>
                    </a:lnTo>
                    <a:lnTo>
                      <a:pt x="21" y="0"/>
                    </a:lnTo>
                    <a:lnTo>
                      <a:pt x="20" y="0"/>
                    </a:lnTo>
                    <a:lnTo>
                      <a:pt x="19" y="0"/>
                    </a:lnTo>
                    <a:lnTo>
                      <a:pt x="19" y="5"/>
                    </a:lnTo>
                    <a:lnTo>
                      <a:pt x="18" y="5"/>
                    </a:lnTo>
                    <a:lnTo>
                      <a:pt x="8" y="5"/>
                    </a:lnTo>
                    <a:lnTo>
                      <a:pt x="0" y="5"/>
                    </a:lnTo>
                    <a:lnTo>
                      <a:pt x="0" y="6"/>
                    </a:lnTo>
                    <a:lnTo>
                      <a:pt x="1" y="7"/>
                    </a:lnTo>
                    <a:lnTo>
                      <a:pt x="1" y="8"/>
                    </a:lnTo>
                    <a:lnTo>
                      <a:pt x="1" y="9"/>
                    </a:lnTo>
                    <a:lnTo>
                      <a:pt x="1" y="10"/>
                    </a:lnTo>
                    <a:lnTo>
                      <a:pt x="1" y="11"/>
                    </a:lnTo>
                    <a:lnTo>
                      <a:pt x="1" y="12"/>
                    </a:lnTo>
                    <a:lnTo>
                      <a:pt x="1" y="13"/>
                    </a:lnTo>
                    <a:lnTo>
                      <a:pt x="1" y="14"/>
                    </a:lnTo>
                    <a:lnTo>
                      <a:pt x="1" y="15"/>
                    </a:lnTo>
                    <a:lnTo>
                      <a:pt x="1" y="16"/>
                    </a:lnTo>
                    <a:lnTo>
                      <a:pt x="2" y="16"/>
                    </a:lnTo>
                    <a:lnTo>
                      <a:pt x="2" y="17"/>
                    </a:lnTo>
                    <a:lnTo>
                      <a:pt x="2" y="18"/>
                    </a:lnTo>
                    <a:lnTo>
                      <a:pt x="3" y="19"/>
                    </a:lnTo>
                    <a:lnTo>
                      <a:pt x="3" y="20"/>
                    </a:lnTo>
                    <a:lnTo>
                      <a:pt x="3" y="21"/>
                    </a:lnTo>
                    <a:lnTo>
                      <a:pt x="4" y="21"/>
                    </a:lnTo>
                    <a:lnTo>
                      <a:pt x="4" y="22"/>
                    </a:lnTo>
                    <a:lnTo>
                      <a:pt x="4" y="23"/>
                    </a:lnTo>
                    <a:lnTo>
                      <a:pt x="4" y="24"/>
                    </a:lnTo>
                    <a:lnTo>
                      <a:pt x="4" y="25"/>
                    </a:lnTo>
                    <a:lnTo>
                      <a:pt x="4" y="26"/>
                    </a:lnTo>
                    <a:lnTo>
                      <a:pt x="4" y="27"/>
                    </a:lnTo>
                    <a:lnTo>
                      <a:pt x="4" y="28"/>
                    </a:lnTo>
                    <a:lnTo>
                      <a:pt x="4" y="29"/>
                    </a:lnTo>
                    <a:lnTo>
                      <a:pt x="4" y="30"/>
                    </a:lnTo>
                    <a:lnTo>
                      <a:pt x="4" y="31"/>
                    </a:lnTo>
                    <a:lnTo>
                      <a:pt x="4" y="32"/>
                    </a:lnTo>
                    <a:lnTo>
                      <a:pt x="4" y="33"/>
                    </a:lnTo>
                    <a:lnTo>
                      <a:pt x="5" y="33"/>
                    </a:lnTo>
                    <a:lnTo>
                      <a:pt x="5" y="34"/>
                    </a:lnTo>
                    <a:lnTo>
                      <a:pt x="5" y="35"/>
                    </a:lnTo>
                    <a:lnTo>
                      <a:pt x="6" y="36"/>
                    </a:lnTo>
                    <a:lnTo>
                      <a:pt x="6" y="37"/>
                    </a:lnTo>
                    <a:lnTo>
                      <a:pt x="6" y="38"/>
                    </a:lnTo>
                    <a:lnTo>
                      <a:pt x="6" y="39"/>
                    </a:lnTo>
                    <a:lnTo>
                      <a:pt x="6" y="40"/>
                    </a:lnTo>
                    <a:lnTo>
                      <a:pt x="6" y="41"/>
                    </a:lnTo>
                    <a:lnTo>
                      <a:pt x="6" y="42"/>
                    </a:lnTo>
                    <a:lnTo>
                      <a:pt x="5" y="43"/>
                    </a:lnTo>
                    <a:lnTo>
                      <a:pt x="4" y="44"/>
                    </a:lnTo>
                    <a:lnTo>
                      <a:pt x="4" y="45"/>
                    </a:lnTo>
                    <a:lnTo>
                      <a:pt x="5" y="46"/>
                    </a:lnTo>
                    <a:lnTo>
                      <a:pt x="6" y="47"/>
                    </a:lnTo>
                    <a:lnTo>
                      <a:pt x="7" y="47"/>
                    </a:lnTo>
                    <a:lnTo>
                      <a:pt x="7" y="48"/>
                    </a:lnTo>
                    <a:lnTo>
                      <a:pt x="7" y="52"/>
                    </a:lnTo>
                    <a:lnTo>
                      <a:pt x="7" y="54"/>
                    </a:lnTo>
                    <a:lnTo>
                      <a:pt x="7" y="56"/>
                    </a:lnTo>
                    <a:lnTo>
                      <a:pt x="7" y="57"/>
                    </a:lnTo>
                    <a:lnTo>
                      <a:pt x="7" y="61"/>
                    </a:lnTo>
                    <a:lnTo>
                      <a:pt x="7" y="65"/>
                    </a:lnTo>
                    <a:lnTo>
                      <a:pt x="7" y="69"/>
                    </a:lnTo>
                    <a:lnTo>
                      <a:pt x="11" y="69"/>
                    </a:lnTo>
                    <a:lnTo>
                      <a:pt x="13" y="69"/>
                    </a:lnTo>
                    <a:lnTo>
                      <a:pt x="16" y="68"/>
                    </a:lnTo>
                    <a:lnTo>
                      <a:pt x="17" y="68"/>
                    </a:lnTo>
                    <a:lnTo>
                      <a:pt x="21" y="69"/>
                    </a:lnTo>
                    <a:lnTo>
                      <a:pt x="22" y="69"/>
                    </a:lnTo>
                    <a:lnTo>
                      <a:pt x="26" y="69"/>
                    </a:lnTo>
                    <a:lnTo>
                      <a:pt x="28" y="69"/>
                    </a:lnTo>
                    <a:lnTo>
                      <a:pt x="30" y="68"/>
                    </a:lnTo>
                    <a:lnTo>
                      <a:pt x="33" y="68"/>
                    </a:lnTo>
                    <a:lnTo>
                      <a:pt x="35" y="68"/>
                    </a:lnTo>
                    <a:lnTo>
                      <a:pt x="39" y="68"/>
                    </a:lnTo>
                    <a:lnTo>
                      <a:pt x="43" y="68"/>
                    </a:lnTo>
                    <a:lnTo>
                      <a:pt x="44" y="68"/>
                    </a:lnTo>
                    <a:lnTo>
                      <a:pt x="48" y="68"/>
                    </a:lnTo>
                    <a:lnTo>
                      <a:pt x="51" y="68"/>
                    </a:lnTo>
                    <a:lnTo>
                      <a:pt x="52" y="68"/>
                    </a:lnTo>
                    <a:lnTo>
                      <a:pt x="56" y="69"/>
                    </a:lnTo>
                    <a:lnTo>
                      <a:pt x="56" y="68"/>
                    </a:lnTo>
                    <a:lnTo>
                      <a:pt x="55" y="68"/>
                    </a:lnTo>
                    <a:lnTo>
                      <a:pt x="56" y="67"/>
                    </a:lnTo>
                    <a:lnTo>
                      <a:pt x="55" y="66"/>
                    </a:lnTo>
                    <a:lnTo>
                      <a:pt x="55" y="65"/>
                    </a:lnTo>
                    <a:lnTo>
                      <a:pt x="55" y="64"/>
                    </a:lnTo>
                    <a:lnTo>
                      <a:pt x="54" y="64"/>
                    </a:lnTo>
                    <a:lnTo>
                      <a:pt x="54" y="63"/>
                    </a:lnTo>
                    <a:lnTo>
                      <a:pt x="53" y="63"/>
                    </a:lnTo>
                    <a:lnTo>
                      <a:pt x="53" y="62"/>
                    </a:lnTo>
                    <a:lnTo>
                      <a:pt x="52" y="62"/>
                    </a:lnTo>
                    <a:lnTo>
                      <a:pt x="51" y="61"/>
                    </a:lnTo>
                    <a:lnTo>
                      <a:pt x="50" y="61"/>
                    </a:lnTo>
                    <a:lnTo>
                      <a:pt x="50" y="60"/>
                    </a:lnTo>
                    <a:lnTo>
                      <a:pt x="49" y="59"/>
                    </a:lnTo>
                    <a:lnTo>
                      <a:pt x="48" y="58"/>
                    </a:lnTo>
                    <a:lnTo>
                      <a:pt x="46" y="58"/>
                    </a:lnTo>
                    <a:lnTo>
                      <a:pt x="46" y="57"/>
                    </a:lnTo>
                    <a:lnTo>
                      <a:pt x="45" y="57"/>
                    </a:lnTo>
                    <a:lnTo>
                      <a:pt x="44" y="56"/>
                    </a:lnTo>
                    <a:lnTo>
                      <a:pt x="43" y="56"/>
                    </a:lnTo>
                    <a:lnTo>
                      <a:pt x="42" y="55"/>
                    </a:lnTo>
                    <a:lnTo>
                      <a:pt x="41" y="54"/>
                    </a:lnTo>
                    <a:lnTo>
                      <a:pt x="41" y="53"/>
                    </a:lnTo>
                    <a:lnTo>
                      <a:pt x="41" y="52"/>
                    </a:lnTo>
                    <a:lnTo>
                      <a:pt x="41" y="51"/>
                    </a:lnTo>
                    <a:lnTo>
                      <a:pt x="41" y="50"/>
                    </a:lnTo>
                    <a:lnTo>
                      <a:pt x="41" y="49"/>
                    </a:lnTo>
                    <a:lnTo>
                      <a:pt x="41" y="48"/>
                    </a:lnTo>
                    <a:lnTo>
                      <a:pt x="42" y="48"/>
                    </a:lnTo>
                    <a:lnTo>
                      <a:pt x="42" y="47"/>
                    </a:lnTo>
                    <a:lnTo>
                      <a:pt x="42" y="46"/>
                    </a:lnTo>
                    <a:lnTo>
                      <a:pt x="41" y="45"/>
                    </a:lnTo>
                    <a:lnTo>
                      <a:pt x="40" y="45"/>
                    </a:lnTo>
                    <a:lnTo>
                      <a:pt x="40" y="44"/>
                    </a:lnTo>
                    <a:lnTo>
                      <a:pt x="40" y="43"/>
                    </a:lnTo>
                    <a:lnTo>
                      <a:pt x="41" y="4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5" name="Mississippi"/>
              <p:cNvSpPr>
                <a:spLocks noChangeAspect="1"/>
              </p:cNvSpPr>
              <p:nvPr/>
            </p:nvSpPr>
            <p:spPr bwMode="auto">
              <a:xfrm>
                <a:off x="1015" y="1115"/>
                <a:ext cx="33" cy="50"/>
              </a:xfrm>
              <a:custGeom>
                <a:avLst/>
                <a:gdLst>
                  <a:gd name="T0" fmla="*/ 17 w 33"/>
                  <a:gd name="T1" fmla="*/ 42 h 50"/>
                  <a:gd name="T2" fmla="*/ 17 w 33"/>
                  <a:gd name="T3" fmla="*/ 45 h 50"/>
                  <a:gd name="T4" fmla="*/ 18 w 33"/>
                  <a:gd name="T5" fmla="*/ 47 h 50"/>
                  <a:gd name="T6" fmla="*/ 19 w 33"/>
                  <a:gd name="T7" fmla="*/ 50 h 50"/>
                  <a:gd name="T8" fmla="*/ 22 w 33"/>
                  <a:gd name="T9" fmla="*/ 48 h 50"/>
                  <a:gd name="T10" fmla="*/ 25 w 33"/>
                  <a:gd name="T11" fmla="*/ 47 h 50"/>
                  <a:gd name="T12" fmla="*/ 27 w 33"/>
                  <a:gd name="T13" fmla="*/ 48 h 50"/>
                  <a:gd name="T14" fmla="*/ 28 w 33"/>
                  <a:gd name="T15" fmla="*/ 48 h 50"/>
                  <a:gd name="T16" fmla="*/ 30 w 33"/>
                  <a:gd name="T17" fmla="*/ 47 h 50"/>
                  <a:gd name="T18" fmla="*/ 30 w 33"/>
                  <a:gd name="T19" fmla="*/ 40 h 50"/>
                  <a:gd name="T20" fmla="*/ 29 w 33"/>
                  <a:gd name="T21" fmla="*/ 32 h 50"/>
                  <a:gd name="T22" fmla="*/ 30 w 33"/>
                  <a:gd name="T23" fmla="*/ 25 h 50"/>
                  <a:gd name="T24" fmla="*/ 31 w 33"/>
                  <a:gd name="T25" fmla="*/ 15 h 50"/>
                  <a:gd name="T26" fmla="*/ 32 w 33"/>
                  <a:gd name="T27" fmla="*/ 9 h 50"/>
                  <a:gd name="T28" fmla="*/ 32 w 33"/>
                  <a:gd name="T29" fmla="*/ 4 h 50"/>
                  <a:gd name="T30" fmla="*/ 32 w 33"/>
                  <a:gd name="T31" fmla="*/ 0 h 50"/>
                  <a:gd name="T32" fmla="*/ 24 w 33"/>
                  <a:gd name="T33" fmla="*/ 0 h 50"/>
                  <a:gd name="T34" fmla="*/ 18 w 33"/>
                  <a:gd name="T35" fmla="*/ 0 h 50"/>
                  <a:gd name="T36" fmla="*/ 13 w 33"/>
                  <a:gd name="T37" fmla="*/ 1 h 50"/>
                  <a:gd name="T38" fmla="*/ 10 w 33"/>
                  <a:gd name="T39" fmla="*/ 2 h 50"/>
                  <a:gd name="T40" fmla="*/ 10 w 33"/>
                  <a:gd name="T41" fmla="*/ 3 h 50"/>
                  <a:gd name="T42" fmla="*/ 10 w 33"/>
                  <a:gd name="T43" fmla="*/ 6 h 50"/>
                  <a:gd name="T44" fmla="*/ 8 w 33"/>
                  <a:gd name="T45" fmla="*/ 7 h 50"/>
                  <a:gd name="T46" fmla="*/ 6 w 33"/>
                  <a:gd name="T47" fmla="*/ 9 h 50"/>
                  <a:gd name="T48" fmla="*/ 6 w 33"/>
                  <a:gd name="T49" fmla="*/ 10 h 50"/>
                  <a:gd name="T50" fmla="*/ 5 w 33"/>
                  <a:gd name="T51" fmla="*/ 12 h 50"/>
                  <a:gd name="T52" fmla="*/ 5 w 33"/>
                  <a:gd name="T53" fmla="*/ 14 h 50"/>
                  <a:gd name="T54" fmla="*/ 4 w 33"/>
                  <a:gd name="T55" fmla="*/ 14 h 50"/>
                  <a:gd name="T56" fmla="*/ 5 w 33"/>
                  <a:gd name="T57" fmla="*/ 16 h 50"/>
                  <a:gd name="T58" fmla="*/ 4 w 33"/>
                  <a:gd name="T59" fmla="*/ 16 h 50"/>
                  <a:gd name="T60" fmla="*/ 4 w 33"/>
                  <a:gd name="T61" fmla="*/ 17 h 50"/>
                  <a:gd name="T62" fmla="*/ 4 w 33"/>
                  <a:gd name="T63" fmla="*/ 19 h 50"/>
                  <a:gd name="T64" fmla="*/ 4 w 33"/>
                  <a:gd name="T65" fmla="*/ 22 h 50"/>
                  <a:gd name="T66" fmla="*/ 4 w 33"/>
                  <a:gd name="T67" fmla="*/ 22 h 50"/>
                  <a:gd name="T68" fmla="*/ 5 w 33"/>
                  <a:gd name="T69" fmla="*/ 24 h 50"/>
                  <a:gd name="T70" fmla="*/ 5 w 33"/>
                  <a:gd name="T71" fmla="*/ 25 h 50"/>
                  <a:gd name="T72" fmla="*/ 6 w 33"/>
                  <a:gd name="T73" fmla="*/ 25 h 50"/>
                  <a:gd name="T74" fmla="*/ 5 w 33"/>
                  <a:gd name="T75" fmla="*/ 26 h 50"/>
                  <a:gd name="T76" fmla="*/ 7 w 33"/>
                  <a:gd name="T77" fmla="*/ 28 h 50"/>
                  <a:gd name="T78" fmla="*/ 5 w 33"/>
                  <a:gd name="T79" fmla="*/ 29 h 50"/>
                  <a:gd name="T80" fmla="*/ 5 w 33"/>
                  <a:gd name="T81" fmla="*/ 29 h 50"/>
                  <a:gd name="T82" fmla="*/ 5 w 33"/>
                  <a:gd name="T83" fmla="*/ 30 h 50"/>
                  <a:gd name="T84" fmla="*/ 4 w 33"/>
                  <a:gd name="T85" fmla="*/ 32 h 50"/>
                  <a:gd name="T86" fmla="*/ 3 w 33"/>
                  <a:gd name="T87" fmla="*/ 32 h 50"/>
                  <a:gd name="T88" fmla="*/ 3 w 33"/>
                  <a:gd name="T89" fmla="*/ 33 h 50"/>
                  <a:gd name="T90" fmla="*/ 2 w 33"/>
                  <a:gd name="T91" fmla="*/ 35 h 50"/>
                  <a:gd name="T92" fmla="*/ 2 w 33"/>
                  <a:gd name="T93" fmla="*/ 36 h 50"/>
                  <a:gd name="T94" fmla="*/ 1 w 33"/>
                  <a:gd name="T95" fmla="*/ 38 h 50"/>
                  <a:gd name="T96" fmla="*/ 0 w 33"/>
                  <a:gd name="T97" fmla="*/ 40 h 50"/>
                  <a:gd name="T98" fmla="*/ 5 w 33"/>
                  <a:gd name="T99" fmla="*/ 41 h 50"/>
                  <a:gd name="T100" fmla="*/ 12 w 33"/>
                  <a:gd name="T101" fmla="*/ 41 h 5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3"/>
                  <a:gd name="T154" fmla="*/ 0 h 50"/>
                  <a:gd name="T155" fmla="*/ 33 w 33"/>
                  <a:gd name="T156" fmla="*/ 50 h 5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3" h="50">
                    <a:moveTo>
                      <a:pt x="17" y="41"/>
                    </a:moveTo>
                    <a:lnTo>
                      <a:pt x="18" y="42"/>
                    </a:lnTo>
                    <a:lnTo>
                      <a:pt x="17" y="42"/>
                    </a:lnTo>
                    <a:lnTo>
                      <a:pt x="17" y="43"/>
                    </a:lnTo>
                    <a:lnTo>
                      <a:pt x="17" y="44"/>
                    </a:lnTo>
                    <a:lnTo>
                      <a:pt x="17" y="45"/>
                    </a:lnTo>
                    <a:lnTo>
                      <a:pt x="17" y="46"/>
                    </a:lnTo>
                    <a:lnTo>
                      <a:pt x="18" y="46"/>
                    </a:lnTo>
                    <a:lnTo>
                      <a:pt x="18" y="47"/>
                    </a:lnTo>
                    <a:lnTo>
                      <a:pt x="18" y="48"/>
                    </a:lnTo>
                    <a:lnTo>
                      <a:pt x="19" y="49"/>
                    </a:lnTo>
                    <a:lnTo>
                      <a:pt x="19" y="50"/>
                    </a:lnTo>
                    <a:lnTo>
                      <a:pt x="20" y="49"/>
                    </a:lnTo>
                    <a:lnTo>
                      <a:pt x="21" y="48"/>
                    </a:lnTo>
                    <a:lnTo>
                      <a:pt x="22" y="48"/>
                    </a:lnTo>
                    <a:lnTo>
                      <a:pt x="23" y="48"/>
                    </a:lnTo>
                    <a:lnTo>
                      <a:pt x="24" y="47"/>
                    </a:lnTo>
                    <a:lnTo>
                      <a:pt x="25" y="47"/>
                    </a:lnTo>
                    <a:lnTo>
                      <a:pt x="26" y="47"/>
                    </a:lnTo>
                    <a:lnTo>
                      <a:pt x="26" y="48"/>
                    </a:lnTo>
                    <a:lnTo>
                      <a:pt x="27" y="48"/>
                    </a:lnTo>
                    <a:lnTo>
                      <a:pt x="27" y="47"/>
                    </a:lnTo>
                    <a:lnTo>
                      <a:pt x="28" y="47"/>
                    </a:lnTo>
                    <a:lnTo>
                      <a:pt x="28" y="48"/>
                    </a:lnTo>
                    <a:lnTo>
                      <a:pt x="29" y="48"/>
                    </a:lnTo>
                    <a:lnTo>
                      <a:pt x="30" y="48"/>
                    </a:lnTo>
                    <a:lnTo>
                      <a:pt x="30" y="47"/>
                    </a:lnTo>
                    <a:lnTo>
                      <a:pt x="30" y="44"/>
                    </a:lnTo>
                    <a:lnTo>
                      <a:pt x="30" y="41"/>
                    </a:lnTo>
                    <a:lnTo>
                      <a:pt x="30" y="40"/>
                    </a:lnTo>
                    <a:lnTo>
                      <a:pt x="29" y="37"/>
                    </a:lnTo>
                    <a:lnTo>
                      <a:pt x="29" y="34"/>
                    </a:lnTo>
                    <a:lnTo>
                      <a:pt x="29" y="32"/>
                    </a:lnTo>
                    <a:lnTo>
                      <a:pt x="30" y="29"/>
                    </a:lnTo>
                    <a:lnTo>
                      <a:pt x="30" y="28"/>
                    </a:lnTo>
                    <a:lnTo>
                      <a:pt x="30" y="25"/>
                    </a:lnTo>
                    <a:lnTo>
                      <a:pt x="30" y="21"/>
                    </a:lnTo>
                    <a:lnTo>
                      <a:pt x="31" y="18"/>
                    </a:lnTo>
                    <a:lnTo>
                      <a:pt x="31" y="15"/>
                    </a:lnTo>
                    <a:lnTo>
                      <a:pt x="31" y="13"/>
                    </a:lnTo>
                    <a:lnTo>
                      <a:pt x="32" y="10"/>
                    </a:lnTo>
                    <a:lnTo>
                      <a:pt x="32" y="9"/>
                    </a:lnTo>
                    <a:lnTo>
                      <a:pt x="32" y="7"/>
                    </a:lnTo>
                    <a:lnTo>
                      <a:pt x="32" y="6"/>
                    </a:lnTo>
                    <a:lnTo>
                      <a:pt x="32" y="4"/>
                    </a:lnTo>
                    <a:lnTo>
                      <a:pt x="33" y="1"/>
                    </a:lnTo>
                    <a:lnTo>
                      <a:pt x="32" y="1"/>
                    </a:lnTo>
                    <a:lnTo>
                      <a:pt x="32" y="0"/>
                    </a:lnTo>
                    <a:lnTo>
                      <a:pt x="30" y="0"/>
                    </a:lnTo>
                    <a:lnTo>
                      <a:pt x="26" y="0"/>
                    </a:lnTo>
                    <a:lnTo>
                      <a:pt x="24" y="0"/>
                    </a:lnTo>
                    <a:lnTo>
                      <a:pt x="22" y="0"/>
                    </a:lnTo>
                    <a:lnTo>
                      <a:pt x="21" y="0"/>
                    </a:lnTo>
                    <a:lnTo>
                      <a:pt x="18" y="0"/>
                    </a:lnTo>
                    <a:lnTo>
                      <a:pt x="12" y="0"/>
                    </a:lnTo>
                    <a:lnTo>
                      <a:pt x="13" y="0"/>
                    </a:lnTo>
                    <a:lnTo>
                      <a:pt x="13" y="1"/>
                    </a:lnTo>
                    <a:lnTo>
                      <a:pt x="12" y="1"/>
                    </a:lnTo>
                    <a:lnTo>
                      <a:pt x="11" y="2"/>
                    </a:lnTo>
                    <a:lnTo>
                      <a:pt x="10" y="2"/>
                    </a:lnTo>
                    <a:lnTo>
                      <a:pt x="10" y="3"/>
                    </a:lnTo>
                    <a:lnTo>
                      <a:pt x="11" y="3"/>
                    </a:lnTo>
                    <a:lnTo>
                      <a:pt x="10" y="3"/>
                    </a:lnTo>
                    <a:lnTo>
                      <a:pt x="10" y="4"/>
                    </a:lnTo>
                    <a:lnTo>
                      <a:pt x="10" y="5"/>
                    </a:lnTo>
                    <a:lnTo>
                      <a:pt x="10" y="6"/>
                    </a:lnTo>
                    <a:lnTo>
                      <a:pt x="9" y="6"/>
                    </a:lnTo>
                    <a:lnTo>
                      <a:pt x="8" y="6"/>
                    </a:lnTo>
                    <a:lnTo>
                      <a:pt x="8" y="7"/>
                    </a:lnTo>
                    <a:lnTo>
                      <a:pt x="7" y="8"/>
                    </a:lnTo>
                    <a:lnTo>
                      <a:pt x="7" y="9"/>
                    </a:lnTo>
                    <a:lnTo>
                      <a:pt x="6" y="9"/>
                    </a:lnTo>
                    <a:lnTo>
                      <a:pt x="6" y="10"/>
                    </a:lnTo>
                    <a:lnTo>
                      <a:pt x="6" y="11"/>
                    </a:lnTo>
                    <a:lnTo>
                      <a:pt x="6" y="10"/>
                    </a:lnTo>
                    <a:lnTo>
                      <a:pt x="5" y="10"/>
                    </a:lnTo>
                    <a:lnTo>
                      <a:pt x="5" y="11"/>
                    </a:lnTo>
                    <a:lnTo>
                      <a:pt x="5" y="12"/>
                    </a:lnTo>
                    <a:lnTo>
                      <a:pt x="4" y="13"/>
                    </a:lnTo>
                    <a:lnTo>
                      <a:pt x="5" y="13"/>
                    </a:lnTo>
                    <a:lnTo>
                      <a:pt x="5" y="14"/>
                    </a:lnTo>
                    <a:lnTo>
                      <a:pt x="4" y="14"/>
                    </a:lnTo>
                    <a:lnTo>
                      <a:pt x="4" y="13"/>
                    </a:lnTo>
                    <a:lnTo>
                      <a:pt x="4" y="14"/>
                    </a:lnTo>
                    <a:lnTo>
                      <a:pt x="4" y="15"/>
                    </a:lnTo>
                    <a:lnTo>
                      <a:pt x="4" y="16"/>
                    </a:lnTo>
                    <a:lnTo>
                      <a:pt x="5" y="16"/>
                    </a:lnTo>
                    <a:lnTo>
                      <a:pt x="4" y="16"/>
                    </a:lnTo>
                    <a:lnTo>
                      <a:pt x="4" y="17"/>
                    </a:lnTo>
                    <a:lnTo>
                      <a:pt x="4" y="16"/>
                    </a:lnTo>
                    <a:lnTo>
                      <a:pt x="5" y="16"/>
                    </a:lnTo>
                    <a:lnTo>
                      <a:pt x="5" y="17"/>
                    </a:lnTo>
                    <a:lnTo>
                      <a:pt x="4" y="17"/>
                    </a:lnTo>
                    <a:lnTo>
                      <a:pt x="5" y="18"/>
                    </a:lnTo>
                    <a:lnTo>
                      <a:pt x="5" y="19"/>
                    </a:lnTo>
                    <a:lnTo>
                      <a:pt x="4" y="19"/>
                    </a:lnTo>
                    <a:lnTo>
                      <a:pt x="4" y="20"/>
                    </a:lnTo>
                    <a:lnTo>
                      <a:pt x="4" y="21"/>
                    </a:lnTo>
                    <a:lnTo>
                      <a:pt x="4" y="22"/>
                    </a:lnTo>
                    <a:lnTo>
                      <a:pt x="5" y="21"/>
                    </a:lnTo>
                    <a:lnTo>
                      <a:pt x="5" y="22"/>
                    </a:lnTo>
                    <a:lnTo>
                      <a:pt x="4" y="22"/>
                    </a:lnTo>
                    <a:lnTo>
                      <a:pt x="4" y="23"/>
                    </a:lnTo>
                    <a:lnTo>
                      <a:pt x="5" y="23"/>
                    </a:lnTo>
                    <a:lnTo>
                      <a:pt x="5" y="24"/>
                    </a:lnTo>
                    <a:lnTo>
                      <a:pt x="4" y="24"/>
                    </a:lnTo>
                    <a:lnTo>
                      <a:pt x="4" y="25"/>
                    </a:lnTo>
                    <a:lnTo>
                      <a:pt x="5" y="25"/>
                    </a:lnTo>
                    <a:lnTo>
                      <a:pt x="5" y="24"/>
                    </a:lnTo>
                    <a:lnTo>
                      <a:pt x="6" y="24"/>
                    </a:lnTo>
                    <a:lnTo>
                      <a:pt x="6" y="25"/>
                    </a:lnTo>
                    <a:lnTo>
                      <a:pt x="5" y="25"/>
                    </a:lnTo>
                    <a:lnTo>
                      <a:pt x="6" y="26"/>
                    </a:lnTo>
                    <a:lnTo>
                      <a:pt x="5" y="26"/>
                    </a:lnTo>
                    <a:lnTo>
                      <a:pt x="6" y="26"/>
                    </a:lnTo>
                    <a:lnTo>
                      <a:pt x="6" y="27"/>
                    </a:lnTo>
                    <a:lnTo>
                      <a:pt x="7" y="28"/>
                    </a:lnTo>
                    <a:lnTo>
                      <a:pt x="6" y="28"/>
                    </a:lnTo>
                    <a:lnTo>
                      <a:pt x="6" y="29"/>
                    </a:lnTo>
                    <a:lnTo>
                      <a:pt x="5" y="29"/>
                    </a:lnTo>
                    <a:lnTo>
                      <a:pt x="4" y="29"/>
                    </a:lnTo>
                    <a:lnTo>
                      <a:pt x="5" y="30"/>
                    </a:lnTo>
                    <a:lnTo>
                      <a:pt x="5" y="29"/>
                    </a:lnTo>
                    <a:lnTo>
                      <a:pt x="6" y="29"/>
                    </a:lnTo>
                    <a:lnTo>
                      <a:pt x="6" y="30"/>
                    </a:lnTo>
                    <a:lnTo>
                      <a:pt x="5" y="30"/>
                    </a:lnTo>
                    <a:lnTo>
                      <a:pt x="5" y="31"/>
                    </a:lnTo>
                    <a:lnTo>
                      <a:pt x="4" y="31"/>
                    </a:lnTo>
                    <a:lnTo>
                      <a:pt x="4" y="32"/>
                    </a:lnTo>
                    <a:lnTo>
                      <a:pt x="4" y="33"/>
                    </a:lnTo>
                    <a:lnTo>
                      <a:pt x="3" y="33"/>
                    </a:lnTo>
                    <a:lnTo>
                      <a:pt x="3" y="32"/>
                    </a:lnTo>
                    <a:lnTo>
                      <a:pt x="3" y="33"/>
                    </a:lnTo>
                    <a:lnTo>
                      <a:pt x="2" y="33"/>
                    </a:lnTo>
                    <a:lnTo>
                      <a:pt x="3" y="33"/>
                    </a:lnTo>
                    <a:lnTo>
                      <a:pt x="3" y="34"/>
                    </a:lnTo>
                    <a:lnTo>
                      <a:pt x="2" y="34"/>
                    </a:lnTo>
                    <a:lnTo>
                      <a:pt x="2" y="35"/>
                    </a:lnTo>
                    <a:lnTo>
                      <a:pt x="1" y="35"/>
                    </a:lnTo>
                    <a:lnTo>
                      <a:pt x="2" y="35"/>
                    </a:lnTo>
                    <a:lnTo>
                      <a:pt x="2" y="36"/>
                    </a:lnTo>
                    <a:lnTo>
                      <a:pt x="1" y="36"/>
                    </a:lnTo>
                    <a:lnTo>
                      <a:pt x="1" y="37"/>
                    </a:lnTo>
                    <a:lnTo>
                      <a:pt x="1" y="38"/>
                    </a:lnTo>
                    <a:lnTo>
                      <a:pt x="0" y="38"/>
                    </a:lnTo>
                    <a:lnTo>
                      <a:pt x="0" y="39"/>
                    </a:lnTo>
                    <a:lnTo>
                      <a:pt x="0" y="40"/>
                    </a:lnTo>
                    <a:lnTo>
                      <a:pt x="0" y="41"/>
                    </a:lnTo>
                    <a:lnTo>
                      <a:pt x="4" y="41"/>
                    </a:lnTo>
                    <a:lnTo>
                      <a:pt x="5" y="41"/>
                    </a:lnTo>
                    <a:lnTo>
                      <a:pt x="7" y="41"/>
                    </a:lnTo>
                    <a:lnTo>
                      <a:pt x="10" y="41"/>
                    </a:lnTo>
                    <a:lnTo>
                      <a:pt x="12" y="41"/>
                    </a:lnTo>
                    <a:lnTo>
                      <a:pt x="16" y="41"/>
                    </a:lnTo>
                    <a:lnTo>
                      <a:pt x="17" y="4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6" name="Missouri"/>
              <p:cNvSpPr>
                <a:spLocks noChangeAspect="1"/>
              </p:cNvSpPr>
              <p:nvPr/>
            </p:nvSpPr>
            <p:spPr bwMode="auto">
              <a:xfrm>
                <a:off x="977" y="1055"/>
                <a:ext cx="61" cy="49"/>
              </a:xfrm>
              <a:custGeom>
                <a:avLst/>
                <a:gdLst>
                  <a:gd name="T0" fmla="*/ 40 w 61"/>
                  <a:gd name="T1" fmla="*/ 44 h 49"/>
                  <a:gd name="T2" fmla="*/ 48 w 61"/>
                  <a:gd name="T3" fmla="*/ 44 h 49"/>
                  <a:gd name="T4" fmla="*/ 52 w 61"/>
                  <a:gd name="T5" fmla="*/ 45 h 49"/>
                  <a:gd name="T6" fmla="*/ 51 w 61"/>
                  <a:gd name="T7" fmla="*/ 47 h 49"/>
                  <a:gd name="T8" fmla="*/ 50 w 61"/>
                  <a:gd name="T9" fmla="*/ 49 h 49"/>
                  <a:gd name="T10" fmla="*/ 56 w 61"/>
                  <a:gd name="T11" fmla="*/ 49 h 49"/>
                  <a:gd name="T12" fmla="*/ 57 w 61"/>
                  <a:gd name="T13" fmla="*/ 47 h 49"/>
                  <a:gd name="T14" fmla="*/ 57 w 61"/>
                  <a:gd name="T15" fmla="*/ 46 h 49"/>
                  <a:gd name="T16" fmla="*/ 57 w 61"/>
                  <a:gd name="T17" fmla="*/ 45 h 49"/>
                  <a:gd name="T18" fmla="*/ 57 w 61"/>
                  <a:gd name="T19" fmla="*/ 44 h 49"/>
                  <a:gd name="T20" fmla="*/ 57 w 61"/>
                  <a:gd name="T21" fmla="*/ 43 h 49"/>
                  <a:gd name="T22" fmla="*/ 59 w 61"/>
                  <a:gd name="T23" fmla="*/ 44 h 49"/>
                  <a:gd name="T24" fmla="*/ 61 w 61"/>
                  <a:gd name="T25" fmla="*/ 43 h 49"/>
                  <a:gd name="T26" fmla="*/ 61 w 61"/>
                  <a:gd name="T27" fmla="*/ 40 h 49"/>
                  <a:gd name="T28" fmla="*/ 60 w 61"/>
                  <a:gd name="T29" fmla="*/ 39 h 49"/>
                  <a:gd name="T30" fmla="*/ 59 w 61"/>
                  <a:gd name="T31" fmla="*/ 37 h 49"/>
                  <a:gd name="T32" fmla="*/ 58 w 61"/>
                  <a:gd name="T33" fmla="*/ 35 h 49"/>
                  <a:gd name="T34" fmla="*/ 57 w 61"/>
                  <a:gd name="T35" fmla="*/ 33 h 49"/>
                  <a:gd name="T36" fmla="*/ 57 w 61"/>
                  <a:gd name="T37" fmla="*/ 31 h 49"/>
                  <a:gd name="T38" fmla="*/ 54 w 61"/>
                  <a:gd name="T39" fmla="*/ 29 h 49"/>
                  <a:gd name="T40" fmla="*/ 54 w 61"/>
                  <a:gd name="T41" fmla="*/ 28 h 49"/>
                  <a:gd name="T42" fmla="*/ 52 w 61"/>
                  <a:gd name="T43" fmla="*/ 27 h 49"/>
                  <a:gd name="T44" fmla="*/ 49 w 61"/>
                  <a:gd name="T45" fmla="*/ 25 h 49"/>
                  <a:gd name="T46" fmla="*/ 51 w 61"/>
                  <a:gd name="T47" fmla="*/ 23 h 49"/>
                  <a:gd name="T48" fmla="*/ 51 w 61"/>
                  <a:gd name="T49" fmla="*/ 20 h 49"/>
                  <a:gd name="T50" fmla="*/ 51 w 61"/>
                  <a:gd name="T51" fmla="*/ 18 h 49"/>
                  <a:gd name="T52" fmla="*/ 48 w 61"/>
                  <a:gd name="T53" fmla="*/ 18 h 49"/>
                  <a:gd name="T54" fmla="*/ 47 w 61"/>
                  <a:gd name="T55" fmla="*/ 18 h 49"/>
                  <a:gd name="T56" fmla="*/ 47 w 61"/>
                  <a:gd name="T57" fmla="*/ 16 h 49"/>
                  <a:gd name="T58" fmla="*/ 46 w 61"/>
                  <a:gd name="T59" fmla="*/ 14 h 49"/>
                  <a:gd name="T60" fmla="*/ 44 w 61"/>
                  <a:gd name="T61" fmla="*/ 13 h 49"/>
                  <a:gd name="T62" fmla="*/ 41 w 61"/>
                  <a:gd name="T63" fmla="*/ 10 h 49"/>
                  <a:gd name="T64" fmla="*/ 39 w 61"/>
                  <a:gd name="T65" fmla="*/ 8 h 49"/>
                  <a:gd name="T66" fmla="*/ 39 w 61"/>
                  <a:gd name="T67" fmla="*/ 5 h 49"/>
                  <a:gd name="T68" fmla="*/ 40 w 61"/>
                  <a:gd name="T69" fmla="*/ 3 h 49"/>
                  <a:gd name="T70" fmla="*/ 39 w 61"/>
                  <a:gd name="T71" fmla="*/ 1 h 49"/>
                  <a:gd name="T72" fmla="*/ 37 w 61"/>
                  <a:gd name="T73" fmla="*/ 0 h 49"/>
                  <a:gd name="T74" fmla="*/ 31 w 61"/>
                  <a:gd name="T75" fmla="*/ 0 h 49"/>
                  <a:gd name="T76" fmla="*/ 24 w 61"/>
                  <a:gd name="T77" fmla="*/ 0 h 49"/>
                  <a:gd name="T78" fmla="*/ 18 w 61"/>
                  <a:gd name="T79" fmla="*/ 0 h 49"/>
                  <a:gd name="T80" fmla="*/ 11 w 61"/>
                  <a:gd name="T81" fmla="*/ 0 h 49"/>
                  <a:gd name="T82" fmla="*/ 5 w 61"/>
                  <a:gd name="T83" fmla="*/ 0 h 49"/>
                  <a:gd name="T84" fmla="*/ 0 w 61"/>
                  <a:gd name="T85" fmla="*/ 1 h 49"/>
                  <a:gd name="T86" fmla="*/ 2 w 61"/>
                  <a:gd name="T87" fmla="*/ 3 h 49"/>
                  <a:gd name="T88" fmla="*/ 3 w 61"/>
                  <a:gd name="T89" fmla="*/ 5 h 49"/>
                  <a:gd name="T90" fmla="*/ 4 w 61"/>
                  <a:gd name="T91" fmla="*/ 7 h 49"/>
                  <a:gd name="T92" fmla="*/ 6 w 61"/>
                  <a:gd name="T93" fmla="*/ 8 h 49"/>
                  <a:gd name="T94" fmla="*/ 7 w 61"/>
                  <a:gd name="T95" fmla="*/ 8 h 49"/>
                  <a:gd name="T96" fmla="*/ 7 w 61"/>
                  <a:gd name="T97" fmla="*/ 9 h 49"/>
                  <a:gd name="T98" fmla="*/ 7 w 61"/>
                  <a:gd name="T99" fmla="*/ 10 h 49"/>
                  <a:gd name="T100" fmla="*/ 6 w 61"/>
                  <a:gd name="T101" fmla="*/ 12 h 49"/>
                  <a:gd name="T102" fmla="*/ 8 w 61"/>
                  <a:gd name="T103" fmla="*/ 13 h 49"/>
                  <a:gd name="T104" fmla="*/ 9 w 61"/>
                  <a:gd name="T105" fmla="*/ 15 h 49"/>
                  <a:gd name="T106" fmla="*/ 11 w 61"/>
                  <a:gd name="T107" fmla="*/ 16 h 49"/>
                  <a:gd name="T108" fmla="*/ 10 w 61"/>
                  <a:gd name="T109" fmla="*/ 19 h 49"/>
                  <a:gd name="T110" fmla="*/ 10 w 61"/>
                  <a:gd name="T111" fmla="*/ 24 h 49"/>
                  <a:gd name="T112" fmla="*/ 10 w 61"/>
                  <a:gd name="T113" fmla="*/ 31 h 49"/>
                  <a:gd name="T114" fmla="*/ 10 w 61"/>
                  <a:gd name="T115" fmla="*/ 38 h 49"/>
                  <a:gd name="T116" fmla="*/ 10 w 61"/>
                  <a:gd name="T117" fmla="*/ 42 h 49"/>
                  <a:gd name="T118" fmla="*/ 17 w 61"/>
                  <a:gd name="T119" fmla="*/ 44 h 49"/>
                  <a:gd name="T120" fmla="*/ 27 w 61"/>
                  <a:gd name="T121" fmla="*/ 44 h 49"/>
                  <a:gd name="T122" fmla="*/ 37 w 61"/>
                  <a:gd name="T123" fmla="*/ 44 h 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1"/>
                  <a:gd name="T187" fmla="*/ 0 h 49"/>
                  <a:gd name="T188" fmla="*/ 61 w 61"/>
                  <a:gd name="T189" fmla="*/ 49 h 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1" h="49">
                    <a:moveTo>
                      <a:pt x="37" y="44"/>
                    </a:moveTo>
                    <a:lnTo>
                      <a:pt x="39" y="44"/>
                    </a:lnTo>
                    <a:lnTo>
                      <a:pt x="40" y="44"/>
                    </a:lnTo>
                    <a:lnTo>
                      <a:pt x="42" y="44"/>
                    </a:lnTo>
                    <a:lnTo>
                      <a:pt x="46" y="44"/>
                    </a:lnTo>
                    <a:lnTo>
                      <a:pt x="48" y="44"/>
                    </a:lnTo>
                    <a:lnTo>
                      <a:pt x="51" y="44"/>
                    </a:lnTo>
                    <a:lnTo>
                      <a:pt x="52" y="44"/>
                    </a:lnTo>
                    <a:lnTo>
                      <a:pt x="52" y="45"/>
                    </a:lnTo>
                    <a:lnTo>
                      <a:pt x="52" y="46"/>
                    </a:lnTo>
                    <a:lnTo>
                      <a:pt x="52" y="47"/>
                    </a:lnTo>
                    <a:lnTo>
                      <a:pt x="51" y="47"/>
                    </a:lnTo>
                    <a:lnTo>
                      <a:pt x="50" y="48"/>
                    </a:lnTo>
                    <a:lnTo>
                      <a:pt x="49" y="49"/>
                    </a:lnTo>
                    <a:lnTo>
                      <a:pt x="50" y="49"/>
                    </a:lnTo>
                    <a:lnTo>
                      <a:pt x="53" y="49"/>
                    </a:lnTo>
                    <a:lnTo>
                      <a:pt x="55" y="49"/>
                    </a:lnTo>
                    <a:lnTo>
                      <a:pt x="56" y="49"/>
                    </a:lnTo>
                    <a:lnTo>
                      <a:pt x="56" y="48"/>
                    </a:lnTo>
                    <a:lnTo>
                      <a:pt x="57" y="48"/>
                    </a:lnTo>
                    <a:lnTo>
                      <a:pt x="57" y="47"/>
                    </a:lnTo>
                    <a:lnTo>
                      <a:pt x="56" y="47"/>
                    </a:lnTo>
                    <a:lnTo>
                      <a:pt x="57" y="47"/>
                    </a:lnTo>
                    <a:lnTo>
                      <a:pt x="57" y="46"/>
                    </a:lnTo>
                    <a:lnTo>
                      <a:pt x="57" y="45"/>
                    </a:lnTo>
                    <a:lnTo>
                      <a:pt x="57" y="46"/>
                    </a:lnTo>
                    <a:lnTo>
                      <a:pt x="57" y="45"/>
                    </a:lnTo>
                    <a:lnTo>
                      <a:pt x="58" y="45"/>
                    </a:lnTo>
                    <a:lnTo>
                      <a:pt x="57" y="45"/>
                    </a:lnTo>
                    <a:lnTo>
                      <a:pt x="57" y="44"/>
                    </a:lnTo>
                    <a:lnTo>
                      <a:pt x="58" y="44"/>
                    </a:lnTo>
                    <a:lnTo>
                      <a:pt x="57" y="44"/>
                    </a:lnTo>
                    <a:lnTo>
                      <a:pt x="57" y="43"/>
                    </a:lnTo>
                    <a:lnTo>
                      <a:pt x="58" y="43"/>
                    </a:lnTo>
                    <a:lnTo>
                      <a:pt x="58" y="44"/>
                    </a:lnTo>
                    <a:lnTo>
                      <a:pt x="59" y="44"/>
                    </a:lnTo>
                    <a:lnTo>
                      <a:pt x="59" y="43"/>
                    </a:lnTo>
                    <a:lnTo>
                      <a:pt x="60" y="43"/>
                    </a:lnTo>
                    <a:lnTo>
                      <a:pt x="61" y="43"/>
                    </a:lnTo>
                    <a:lnTo>
                      <a:pt x="61" y="42"/>
                    </a:lnTo>
                    <a:lnTo>
                      <a:pt x="61" y="41"/>
                    </a:lnTo>
                    <a:lnTo>
                      <a:pt x="61" y="40"/>
                    </a:lnTo>
                    <a:lnTo>
                      <a:pt x="61" y="39"/>
                    </a:lnTo>
                    <a:lnTo>
                      <a:pt x="60" y="38"/>
                    </a:lnTo>
                    <a:lnTo>
                      <a:pt x="60" y="39"/>
                    </a:lnTo>
                    <a:lnTo>
                      <a:pt x="59" y="39"/>
                    </a:lnTo>
                    <a:lnTo>
                      <a:pt x="59" y="38"/>
                    </a:lnTo>
                    <a:lnTo>
                      <a:pt x="59" y="37"/>
                    </a:lnTo>
                    <a:lnTo>
                      <a:pt x="58" y="37"/>
                    </a:lnTo>
                    <a:lnTo>
                      <a:pt x="58" y="36"/>
                    </a:lnTo>
                    <a:lnTo>
                      <a:pt x="58" y="35"/>
                    </a:lnTo>
                    <a:lnTo>
                      <a:pt x="58" y="34"/>
                    </a:lnTo>
                    <a:lnTo>
                      <a:pt x="58" y="33"/>
                    </a:lnTo>
                    <a:lnTo>
                      <a:pt x="57" y="33"/>
                    </a:lnTo>
                    <a:lnTo>
                      <a:pt x="58" y="32"/>
                    </a:lnTo>
                    <a:lnTo>
                      <a:pt x="57" y="32"/>
                    </a:lnTo>
                    <a:lnTo>
                      <a:pt x="57" y="31"/>
                    </a:lnTo>
                    <a:lnTo>
                      <a:pt x="56" y="31"/>
                    </a:lnTo>
                    <a:lnTo>
                      <a:pt x="56" y="30"/>
                    </a:lnTo>
                    <a:lnTo>
                      <a:pt x="54" y="29"/>
                    </a:lnTo>
                    <a:lnTo>
                      <a:pt x="53" y="29"/>
                    </a:lnTo>
                    <a:lnTo>
                      <a:pt x="54" y="29"/>
                    </a:lnTo>
                    <a:lnTo>
                      <a:pt x="54" y="28"/>
                    </a:lnTo>
                    <a:lnTo>
                      <a:pt x="53" y="28"/>
                    </a:lnTo>
                    <a:lnTo>
                      <a:pt x="52" y="28"/>
                    </a:lnTo>
                    <a:lnTo>
                      <a:pt x="52" y="27"/>
                    </a:lnTo>
                    <a:lnTo>
                      <a:pt x="51" y="27"/>
                    </a:lnTo>
                    <a:lnTo>
                      <a:pt x="50" y="26"/>
                    </a:lnTo>
                    <a:lnTo>
                      <a:pt x="49" y="25"/>
                    </a:lnTo>
                    <a:lnTo>
                      <a:pt x="50" y="24"/>
                    </a:lnTo>
                    <a:lnTo>
                      <a:pt x="50" y="23"/>
                    </a:lnTo>
                    <a:lnTo>
                      <a:pt x="51" y="23"/>
                    </a:lnTo>
                    <a:lnTo>
                      <a:pt x="51" y="22"/>
                    </a:lnTo>
                    <a:lnTo>
                      <a:pt x="51" y="21"/>
                    </a:lnTo>
                    <a:lnTo>
                      <a:pt x="51" y="20"/>
                    </a:lnTo>
                    <a:lnTo>
                      <a:pt x="52" y="20"/>
                    </a:lnTo>
                    <a:lnTo>
                      <a:pt x="52" y="19"/>
                    </a:lnTo>
                    <a:lnTo>
                      <a:pt x="51" y="18"/>
                    </a:lnTo>
                    <a:lnTo>
                      <a:pt x="50" y="18"/>
                    </a:lnTo>
                    <a:lnTo>
                      <a:pt x="49" y="18"/>
                    </a:lnTo>
                    <a:lnTo>
                      <a:pt x="48" y="18"/>
                    </a:lnTo>
                    <a:lnTo>
                      <a:pt x="48" y="19"/>
                    </a:lnTo>
                    <a:lnTo>
                      <a:pt x="47" y="19"/>
                    </a:lnTo>
                    <a:lnTo>
                      <a:pt x="47" y="18"/>
                    </a:lnTo>
                    <a:lnTo>
                      <a:pt x="47" y="17"/>
                    </a:lnTo>
                    <a:lnTo>
                      <a:pt x="46" y="17"/>
                    </a:lnTo>
                    <a:lnTo>
                      <a:pt x="47" y="16"/>
                    </a:lnTo>
                    <a:lnTo>
                      <a:pt x="46" y="16"/>
                    </a:lnTo>
                    <a:lnTo>
                      <a:pt x="46" y="15"/>
                    </a:lnTo>
                    <a:lnTo>
                      <a:pt x="46" y="14"/>
                    </a:lnTo>
                    <a:lnTo>
                      <a:pt x="45" y="14"/>
                    </a:lnTo>
                    <a:lnTo>
                      <a:pt x="45" y="13"/>
                    </a:lnTo>
                    <a:lnTo>
                      <a:pt x="44" y="13"/>
                    </a:lnTo>
                    <a:lnTo>
                      <a:pt x="43" y="12"/>
                    </a:lnTo>
                    <a:lnTo>
                      <a:pt x="42" y="11"/>
                    </a:lnTo>
                    <a:lnTo>
                      <a:pt x="41" y="10"/>
                    </a:lnTo>
                    <a:lnTo>
                      <a:pt x="40" y="9"/>
                    </a:lnTo>
                    <a:lnTo>
                      <a:pt x="40" y="8"/>
                    </a:lnTo>
                    <a:lnTo>
                      <a:pt x="39" y="8"/>
                    </a:lnTo>
                    <a:lnTo>
                      <a:pt x="40" y="7"/>
                    </a:lnTo>
                    <a:lnTo>
                      <a:pt x="39" y="6"/>
                    </a:lnTo>
                    <a:lnTo>
                      <a:pt x="39" y="5"/>
                    </a:lnTo>
                    <a:lnTo>
                      <a:pt x="39" y="4"/>
                    </a:lnTo>
                    <a:lnTo>
                      <a:pt x="39" y="3"/>
                    </a:lnTo>
                    <a:lnTo>
                      <a:pt x="40" y="3"/>
                    </a:lnTo>
                    <a:lnTo>
                      <a:pt x="40" y="2"/>
                    </a:lnTo>
                    <a:lnTo>
                      <a:pt x="39" y="2"/>
                    </a:lnTo>
                    <a:lnTo>
                      <a:pt x="39" y="1"/>
                    </a:lnTo>
                    <a:lnTo>
                      <a:pt x="38" y="1"/>
                    </a:lnTo>
                    <a:lnTo>
                      <a:pt x="38" y="0"/>
                    </a:lnTo>
                    <a:lnTo>
                      <a:pt x="37" y="0"/>
                    </a:lnTo>
                    <a:lnTo>
                      <a:pt x="35" y="0"/>
                    </a:lnTo>
                    <a:lnTo>
                      <a:pt x="33" y="0"/>
                    </a:lnTo>
                    <a:lnTo>
                      <a:pt x="31" y="0"/>
                    </a:lnTo>
                    <a:lnTo>
                      <a:pt x="29" y="0"/>
                    </a:lnTo>
                    <a:lnTo>
                      <a:pt x="28" y="0"/>
                    </a:lnTo>
                    <a:lnTo>
                      <a:pt x="24" y="0"/>
                    </a:lnTo>
                    <a:lnTo>
                      <a:pt x="22" y="0"/>
                    </a:lnTo>
                    <a:lnTo>
                      <a:pt x="20" y="0"/>
                    </a:lnTo>
                    <a:lnTo>
                      <a:pt x="18" y="0"/>
                    </a:lnTo>
                    <a:lnTo>
                      <a:pt x="16" y="0"/>
                    </a:lnTo>
                    <a:lnTo>
                      <a:pt x="14" y="0"/>
                    </a:lnTo>
                    <a:lnTo>
                      <a:pt x="11" y="0"/>
                    </a:lnTo>
                    <a:lnTo>
                      <a:pt x="10" y="0"/>
                    </a:lnTo>
                    <a:lnTo>
                      <a:pt x="7" y="0"/>
                    </a:lnTo>
                    <a:lnTo>
                      <a:pt x="5" y="0"/>
                    </a:lnTo>
                    <a:lnTo>
                      <a:pt x="3" y="0"/>
                    </a:lnTo>
                    <a:lnTo>
                      <a:pt x="0" y="0"/>
                    </a:lnTo>
                    <a:lnTo>
                      <a:pt x="0" y="1"/>
                    </a:lnTo>
                    <a:lnTo>
                      <a:pt x="1" y="2"/>
                    </a:lnTo>
                    <a:lnTo>
                      <a:pt x="1" y="3"/>
                    </a:lnTo>
                    <a:lnTo>
                      <a:pt x="2" y="3"/>
                    </a:lnTo>
                    <a:lnTo>
                      <a:pt x="2" y="4"/>
                    </a:lnTo>
                    <a:lnTo>
                      <a:pt x="3" y="4"/>
                    </a:lnTo>
                    <a:lnTo>
                      <a:pt x="3" y="5"/>
                    </a:lnTo>
                    <a:lnTo>
                      <a:pt x="3" y="6"/>
                    </a:lnTo>
                    <a:lnTo>
                      <a:pt x="4" y="6"/>
                    </a:lnTo>
                    <a:lnTo>
                      <a:pt x="4" y="7"/>
                    </a:lnTo>
                    <a:lnTo>
                      <a:pt x="5" y="7"/>
                    </a:lnTo>
                    <a:lnTo>
                      <a:pt x="5" y="8"/>
                    </a:lnTo>
                    <a:lnTo>
                      <a:pt x="6" y="8"/>
                    </a:lnTo>
                    <a:lnTo>
                      <a:pt x="6" y="7"/>
                    </a:lnTo>
                    <a:lnTo>
                      <a:pt x="7" y="7"/>
                    </a:lnTo>
                    <a:lnTo>
                      <a:pt x="7" y="8"/>
                    </a:lnTo>
                    <a:lnTo>
                      <a:pt x="8" y="8"/>
                    </a:lnTo>
                    <a:lnTo>
                      <a:pt x="8" y="9"/>
                    </a:lnTo>
                    <a:lnTo>
                      <a:pt x="7" y="9"/>
                    </a:lnTo>
                    <a:lnTo>
                      <a:pt x="8" y="9"/>
                    </a:lnTo>
                    <a:lnTo>
                      <a:pt x="7" y="9"/>
                    </a:lnTo>
                    <a:lnTo>
                      <a:pt x="7" y="10"/>
                    </a:lnTo>
                    <a:lnTo>
                      <a:pt x="6" y="10"/>
                    </a:lnTo>
                    <a:lnTo>
                      <a:pt x="6" y="11"/>
                    </a:lnTo>
                    <a:lnTo>
                      <a:pt x="6" y="12"/>
                    </a:lnTo>
                    <a:lnTo>
                      <a:pt x="7" y="12"/>
                    </a:lnTo>
                    <a:lnTo>
                      <a:pt x="7" y="13"/>
                    </a:lnTo>
                    <a:lnTo>
                      <a:pt x="8" y="13"/>
                    </a:lnTo>
                    <a:lnTo>
                      <a:pt x="8" y="14"/>
                    </a:lnTo>
                    <a:lnTo>
                      <a:pt x="8" y="15"/>
                    </a:lnTo>
                    <a:lnTo>
                      <a:pt x="9" y="15"/>
                    </a:lnTo>
                    <a:lnTo>
                      <a:pt x="10" y="15"/>
                    </a:lnTo>
                    <a:lnTo>
                      <a:pt x="10" y="16"/>
                    </a:lnTo>
                    <a:lnTo>
                      <a:pt x="11" y="16"/>
                    </a:lnTo>
                    <a:lnTo>
                      <a:pt x="10" y="16"/>
                    </a:lnTo>
                    <a:lnTo>
                      <a:pt x="10" y="17"/>
                    </a:lnTo>
                    <a:lnTo>
                      <a:pt x="10" y="19"/>
                    </a:lnTo>
                    <a:lnTo>
                      <a:pt x="10" y="20"/>
                    </a:lnTo>
                    <a:lnTo>
                      <a:pt x="10" y="23"/>
                    </a:lnTo>
                    <a:lnTo>
                      <a:pt x="10" y="24"/>
                    </a:lnTo>
                    <a:lnTo>
                      <a:pt x="10" y="27"/>
                    </a:lnTo>
                    <a:lnTo>
                      <a:pt x="10" y="28"/>
                    </a:lnTo>
                    <a:lnTo>
                      <a:pt x="10" y="31"/>
                    </a:lnTo>
                    <a:lnTo>
                      <a:pt x="10" y="32"/>
                    </a:lnTo>
                    <a:lnTo>
                      <a:pt x="10" y="35"/>
                    </a:lnTo>
                    <a:lnTo>
                      <a:pt x="10" y="38"/>
                    </a:lnTo>
                    <a:lnTo>
                      <a:pt x="10" y="39"/>
                    </a:lnTo>
                    <a:lnTo>
                      <a:pt x="10" y="41"/>
                    </a:lnTo>
                    <a:lnTo>
                      <a:pt x="10" y="42"/>
                    </a:lnTo>
                    <a:lnTo>
                      <a:pt x="10" y="44"/>
                    </a:lnTo>
                    <a:lnTo>
                      <a:pt x="15" y="44"/>
                    </a:lnTo>
                    <a:lnTo>
                      <a:pt x="17" y="44"/>
                    </a:lnTo>
                    <a:lnTo>
                      <a:pt x="20" y="44"/>
                    </a:lnTo>
                    <a:lnTo>
                      <a:pt x="22" y="44"/>
                    </a:lnTo>
                    <a:lnTo>
                      <a:pt x="27" y="44"/>
                    </a:lnTo>
                    <a:lnTo>
                      <a:pt x="29" y="44"/>
                    </a:lnTo>
                    <a:lnTo>
                      <a:pt x="33" y="44"/>
                    </a:lnTo>
                    <a:lnTo>
                      <a:pt x="37" y="4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7" name="Montana"/>
              <p:cNvSpPr>
                <a:spLocks noChangeAspect="1"/>
              </p:cNvSpPr>
              <p:nvPr/>
            </p:nvSpPr>
            <p:spPr bwMode="auto">
              <a:xfrm>
                <a:off x="789" y="959"/>
                <a:ext cx="111" cy="54"/>
              </a:xfrm>
              <a:custGeom>
                <a:avLst/>
                <a:gdLst>
                  <a:gd name="T0" fmla="*/ 63 w 111"/>
                  <a:gd name="T1" fmla="*/ 47 h 54"/>
                  <a:gd name="T2" fmla="*/ 69 w 111"/>
                  <a:gd name="T3" fmla="*/ 47 h 54"/>
                  <a:gd name="T4" fmla="*/ 76 w 111"/>
                  <a:gd name="T5" fmla="*/ 46 h 54"/>
                  <a:gd name="T6" fmla="*/ 83 w 111"/>
                  <a:gd name="T7" fmla="*/ 46 h 54"/>
                  <a:gd name="T8" fmla="*/ 91 w 111"/>
                  <a:gd name="T9" fmla="*/ 46 h 54"/>
                  <a:gd name="T10" fmla="*/ 96 w 111"/>
                  <a:gd name="T11" fmla="*/ 46 h 54"/>
                  <a:gd name="T12" fmla="*/ 101 w 111"/>
                  <a:gd name="T13" fmla="*/ 47 h 54"/>
                  <a:gd name="T14" fmla="*/ 104 w 111"/>
                  <a:gd name="T15" fmla="*/ 46 h 54"/>
                  <a:gd name="T16" fmla="*/ 110 w 111"/>
                  <a:gd name="T17" fmla="*/ 46 h 54"/>
                  <a:gd name="T18" fmla="*/ 111 w 111"/>
                  <a:gd name="T19" fmla="*/ 36 h 54"/>
                  <a:gd name="T20" fmla="*/ 111 w 111"/>
                  <a:gd name="T21" fmla="*/ 28 h 54"/>
                  <a:gd name="T22" fmla="*/ 111 w 111"/>
                  <a:gd name="T23" fmla="*/ 12 h 54"/>
                  <a:gd name="T24" fmla="*/ 111 w 111"/>
                  <a:gd name="T25" fmla="*/ 0 h 54"/>
                  <a:gd name="T26" fmla="*/ 104 w 111"/>
                  <a:gd name="T27" fmla="*/ 0 h 54"/>
                  <a:gd name="T28" fmla="*/ 101 w 111"/>
                  <a:gd name="T29" fmla="*/ 0 h 54"/>
                  <a:gd name="T30" fmla="*/ 94 w 111"/>
                  <a:gd name="T31" fmla="*/ 0 h 54"/>
                  <a:gd name="T32" fmla="*/ 91 w 111"/>
                  <a:gd name="T33" fmla="*/ 0 h 54"/>
                  <a:gd name="T34" fmla="*/ 85 w 111"/>
                  <a:gd name="T35" fmla="*/ 0 h 54"/>
                  <a:gd name="T36" fmla="*/ 81 w 111"/>
                  <a:gd name="T37" fmla="*/ 0 h 54"/>
                  <a:gd name="T38" fmla="*/ 75 w 111"/>
                  <a:gd name="T39" fmla="*/ 0 h 54"/>
                  <a:gd name="T40" fmla="*/ 70 w 111"/>
                  <a:gd name="T41" fmla="*/ 0 h 54"/>
                  <a:gd name="T42" fmla="*/ 62 w 111"/>
                  <a:gd name="T43" fmla="*/ 0 h 54"/>
                  <a:gd name="T44" fmla="*/ 55 w 111"/>
                  <a:gd name="T45" fmla="*/ 0 h 54"/>
                  <a:gd name="T46" fmla="*/ 48 w 111"/>
                  <a:gd name="T47" fmla="*/ 0 h 54"/>
                  <a:gd name="T48" fmla="*/ 43 w 111"/>
                  <a:gd name="T49" fmla="*/ 0 h 54"/>
                  <a:gd name="T50" fmla="*/ 36 w 111"/>
                  <a:gd name="T51" fmla="*/ 0 h 54"/>
                  <a:gd name="T52" fmla="*/ 27 w 111"/>
                  <a:gd name="T53" fmla="*/ 0 h 54"/>
                  <a:gd name="T54" fmla="*/ 18 w 111"/>
                  <a:gd name="T55" fmla="*/ 0 h 54"/>
                  <a:gd name="T56" fmla="*/ 13 w 111"/>
                  <a:gd name="T57" fmla="*/ 0 h 54"/>
                  <a:gd name="T58" fmla="*/ 5 w 111"/>
                  <a:gd name="T59" fmla="*/ 0 h 54"/>
                  <a:gd name="T60" fmla="*/ 0 w 111"/>
                  <a:gd name="T61" fmla="*/ 6 h 54"/>
                  <a:gd name="T62" fmla="*/ 1 w 111"/>
                  <a:gd name="T63" fmla="*/ 13 h 54"/>
                  <a:gd name="T64" fmla="*/ 2 w 111"/>
                  <a:gd name="T65" fmla="*/ 15 h 54"/>
                  <a:gd name="T66" fmla="*/ 3 w 111"/>
                  <a:gd name="T67" fmla="*/ 17 h 54"/>
                  <a:gd name="T68" fmla="*/ 5 w 111"/>
                  <a:gd name="T69" fmla="*/ 20 h 54"/>
                  <a:gd name="T70" fmla="*/ 8 w 111"/>
                  <a:gd name="T71" fmla="*/ 22 h 54"/>
                  <a:gd name="T72" fmla="*/ 10 w 111"/>
                  <a:gd name="T73" fmla="*/ 24 h 54"/>
                  <a:gd name="T74" fmla="*/ 12 w 111"/>
                  <a:gd name="T75" fmla="*/ 26 h 54"/>
                  <a:gd name="T76" fmla="*/ 13 w 111"/>
                  <a:gd name="T77" fmla="*/ 27 h 54"/>
                  <a:gd name="T78" fmla="*/ 15 w 111"/>
                  <a:gd name="T79" fmla="*/ 28 h 54"/>
                  <a:gd name="T80" fmla="*/ 16 w 111"/>
                  <a:gd name="T81" fmla="*/ 28 h 54"/>
                  <a:gd name="T82" fmla="*/ 15 w 111"/>
                  <a:gd name="T83" fmla="*/ 30 h 54"/>
                  <a:gd name="T84" fmla="*/ 14 w 111"/>
                  <a:gd name="T85" fmla="*/ 33 h 54"/>
                  <a:gd name="T86" fmla="*/ 14 w 111"/>
                  <a:gd name="T87" fmla="*/ 35 h 54"/>
                  <a:gd name="T88" fmla="*/ 14 w 111"/>
                  <a:gd name="T89" fmla="*/ 37 h 54"/>
                  <a:gd name="T90" fmla="*/ 14 w 111"/>
                  <a:gd name="T91" fmla="*/ 40 h 54"/>
                  <a:gd name="T92" fmla="*/ 17 w 111"/>
                  <a:gd name="T93" fmla="*/ 40 h 54"/>
                  <a:gd name="T94" fmla="*/ 20 w 111"/>
                  <a:gd name="T95" fmla="*/ 39 h 54"/>
                  <a:gd name="T96" fmla="*/ 20 w 111"/>
                  <a:gd name="T97" fmla="*/ 40 h 54"/>
                  <a:gd name="T98" fmla="*/ 22 w 111"/>
                  <a:gd name="T99" fmla="*/ 43 h 54"/>
                  <a:gd name="T100" fmla="*/ 24 w 111"/>
                  <a:gd name="T101" fmla="*/ 47 h 54"/>
                  <a:gd name="T102" fmla="*/ 26 w 111"/>
                  <a:gd name="T103" fmla="*/ 49 h 54"/>
                  <a:gd name="T104" fmla="*/ 27 w 111"/>
                  <a:gd name="T105" fmla="*/ 51 h 54"/>
                  <a:gd name="T106" fmla="*/ 29 w 111"/>
                  <a:gd name="T107" fmla="*/ 53 h 54"/>
                  <a:gd name="T108" fmla="*/ 30 w 111"/>
                  <a:gd name="T109" fmla="*/ 53 h 54"/>
                  <a:gd name="T110" fmla="*/ 34 w 111"/>
                  <a:gd name="T111" fmla="*/ 53 h 54"/>
                  <a:gd name="T112" fmla="*/ 36 w 111"/>
                  <a:gd name="T113" fmla="*/ 52 h 54"/>
                  <a:gd name="T114" fmla="*/ 40 w 111"/>
                  <a:gd name="T115" fmla="*/ 52 h 54"/>
                  <a:gd name="T116" fmla="*/ 42 w 111"/>
                  <a:gd name="T117" fmla="*/ 52 h 54"/>
                  <a:gd name="T118" fmla="*/ 43 w 111"/>
                  <a:gd name="T119" fmla="*/ 50 h 54"/>
                  <a:gd name="T120" fmla="*/ 44 w 111"/>
                  <a:gd name="T121" fmla="*/ 51 h 54"/>
                  <a:gd name="T122" fmla="*/ 46 w 111"/>
                  <a:gd name="T123" fmla="*/ 52 h 54"/>
                  <a:gd name="T124" fmla="*/ 58 w 111"/>
                  <a:gd name="T125" fmla="*/ 47 h 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1"/>
                  <a:gd name="T190" fmla="*/ 0 h 54"/>
                  <a:gd name="T191" fmla="*/ 111 w 111"/>
                  <a:gd name="T192" fmla="*/ 54 h 5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1" h="54">
                    <a:moveTo>
                      <a:pt x="58" y="47"/>
                    </a:moveTo>
                    <a:lnTo>
                      <a:pt x="61" y="47"/>
                    </a:lnTo>
                    <a:lnTo>
                      <a:pt x="63" y="47"/>
                    </a:lnTo>
                    <a:lnTo>
                      <a:pt x="65" y="47"/>
                    </a:lnTo>
                    <a:lnTo>
                      <a:pt x="67" y="47"/>
                    </a:lnTo>
                    <a:lnTo>
                      <a:pt x="69" y="47"/>
                    </a:lnTo>
                    <a:lnTo>
                      <a:pt x="72" y="47"/>
                    </a:lnTo>
                    <a:lnTo>
                      <a:pt x="75" y="47"/>
                    </a:lnTo>
                    <a:lnTo>
                      <a:pt x="76" y="46"/>
                    </a:lnTo>
                    <a:lnTo>
                      <a:pt x="78" y="47"/>
                    </a:lnTo>
                    <a:lnTo>
                      <a:pt x="81" y="46"/>
                    </a:lnTo>
                    <a:lnTo>
                      <a:pt x="83" y="46"/>
                    </a:lnTo>
                    <a:lnTo>
                      <a:pt x="86" y="46"/>
                    </a:lnTo>
                    <a:lnTo>
                      <a:pt x="90" y="46"/>
                    </a:lnTo>
                    <a:lnTo>
                      <a:pt x="91" y="46"/>
                    </a:lnTo>
                    <a:lnTo>
                      <a:pt x="93" y="46"/>
                    </a:lnTo>
                    <a:lnTo>
                      <a:pt x="94" y="46"/>
                    </a:lnTo>
                    <a:lnTo>
                      <a:pt x="96" y="46"/>
                    </a:lnTo>
                    <a:lnTo>
                      <a:pt x="99" y="46"/>
                    </a:lnTo>
                    <a:lnTo>
                      <a:pt x="100" y="46"/>
                    </a:lnTo>
                    <a:lnTo>
                      <a:pt x="101" y="47"/>
                    </a:lnTo>
                    <a:lnTo>
                      <a:pt x="102" y="46"/>
                    </a:lnTo>
                    <a:lnTo>
                      <a:pt x="103" y="46"/>
                    </a:lnTo>
                    <a:lnTo>
                      <a:pt x="104" y="46"/>
                    </a:lnTo>
                    <a:lnTo>
                      <a:pt x="106" y="46"/>
                    </a:lnTo>
                    <a:lnTo>
                      <a:pt x="108" y="46"/>
                    </a:lnTo>
                    <a:lnTo>
                      <a:pt x="110" y="46"/>
                    </a:lnTo>
                    <a:lnTo>
                      <a:pt x="111" y="46"/>
                    </a:lnTo>
                    <a:lnTo>
                      <a:pt x="111" y="44"/>
                    </a:lnTo>
                    <a:lnTo>
                      <a:pt x="111" y="36"/>
                    </a:lnTo>
                    <a:lnTo>
                      <a:pt x="111" y="32"/>
                    </a:lnTo>
                    <a:lnTo>
                      <a:pt x="111" y="29"/>
                    </a:lnTo>
                    <a:lnTo>
                      <a:pt x="111" y="28"/>
                    </a:lnTo>
                    <a:lnTo>
                      <a:pt x="111" y="20"/>
                    </a:lnTo>
                    <a:lnTo>
                      <a:pt x="111" y="19"/>
                    </a:lnTo>
                    <a:lnTo>
                      <a:pt x="111" y="12"/>
                    </a:lnTo>
                    <a:lnTo>
                      <a:pt x="111" y="7"/>
                    </a:lnTo>
                    <a:lnTo>
                      <a:pt x="111" y="4"/>
                    </a:lnTo>
                    <a:lnTo>
                      <a:pt x="111" y="0"/>
                    </a:lnTo>
                    <a:lnTo>
                      <a:pt x="109" y="0"/>
                    </a:lnTo>
                    <a:lnTo>
                      <a:pt x="107" y="0"/>
                    </a:lnTo>
                    <a:lnTo>
                      <a:pt x="104" y="0"/>
                    </a:lnTo>
                    <a:lnTo>
                      <a:pt x="103" y="0"/>
                    </a:lnTo>
                    <a:lnTo>
                      <a:pt x="102" y="0"/>
                    </a:lnTo>
                    <a:lnTo>
                      <a:pt x="101" y="0"/>
                    </a:lnTo>
                    <a:lnTo>
                      <a:pt x="99" y="0"/>
                    </a:lnTo>
                    <a:lnTo>
                      <a:pt x="96" y="0"/>
                    </a:lnTo>
                    <a:lnTo>
                      <a:pt x="94" y="0"/>
                    </a:lnTo>
                    <a:lnTo>
                      <a:pt x="93" y="0"/>
                    </a:lnTo>
                    <a:lnTo>
                      <a:pt x="92" y="0"/>
                    </a:lnTo>
                    <a:lnTo>
                      <a:pt x="91" y="0"/>
                    </a:lnTo>
                    <a:lnTo>
                      <a:pt x="89" y="0"/>
                    </a:lnTo>
                    <a:lnTo>
                      <a:pt x="87" y="0"/>
                    </a:lnTo>
                    <a:lnTo>
                      <a:pt x="85" y="0"/>
                    </a:lnTo>
                    <a:lnTo>
                      <a:pt x="83" y="0"/>
                    </a:lnTo>
                    <a:lnTo>
                      <a:pt x="82" y="0"/>
                    </a:lnTo>
                    <a:lnTo>
                      <a:pt x="81" y="0"/>
                    </a:lnTo>
                    <a:lnTo>
                      <a:pt x="80" y="0"/>
                    </a:lnTo>
                    <a:lnTo>
                      <a:pt x="77" y="0"/>
                    </a:lnTo>
                    <a:lnTo>
                      <a:pt x="75" y="0"/>
                    </a:lnTo>
                    <a:lnTo>
                      <a:pt x="73" y="0"/>
                    </a:lnTo>
                    <a:lnTo>
                      <a:pt x="72" y="0"/>
                    </a:lnTo>
                    <a:lnTo>
                      <a:pt x="70" y="0"/>
                    </a:lnTo>
                    <a:lnTo>
                      <a:pt x="67" y="0"/>
                    </a:lnTo>
                    <a:lnTo>
                      <a:pt x="64" y="0"/>
                    </a:lnTo>
                    <a:lnTo>
                      <a:pt x="62" y="0"/>
                    </a:lnTo>
                    <a:lnTo>
                      <a:pt x="61" y="0"/>
                    </a:lnTo>
                    <a:lnTo>
                      <a:pt x="58" y="0"/>
                    </a:lnTo>
                    <a:lnTo>
                      <a:pt x="55" y="0"/>
                    </a:lnTo>
                    <a:lnTo>
                      <a:pt x="51" y="0"/>
                    </a:lnTo>
                    <a:lnTo>
                      <a:pt x="49" y="0"/>
                    </a:lnTo>
                    <a:lnTo>
                      <a:pt x="48" y="0"/>
                    </a:lnTo>
                    <a:lnTo>
                      <a:pt x="45" y="0"/>
                    </a:lnTo>
                    <a:lnTo>
                      <a:pt x="44" y="0"/>
                    </a:lnTo>
                    <a:lnTo>
                      <a:pt x="43" y="0"/>
                    </a:lnTo>
                    <a:lnTo>
                      <a:pt x="41" y="0"/>
                    </a:lnTo>
                    <a:lnTo>
                      <a:pt x="39" y="0"/>
                    </a:lnTo>
                    <a:lnTo>
                      <a:pt x="36" y="0"/>
                    </a:lnTo>
                    <a:lnTo>
                      <a:pt x="35" y="0"/>
                    </a:lnTo>
                    <a:lnTo>
                      <a:pt x="32" y="0"/>
                    </a:lnTo>
                    <a:lnTo>
                      <a:pt x="27" y="0"/>
                    </a:lnTo>
                    <a:lnTo>
                      <a:pt x="23" y="0"/>
                    </a:lnTo>
                    <a:lnTo>
                      <a:pt x="19" y="0"/>
                    </a:lnTo>
                    <a:lnTo>
                      <a:pt x="18" y="0"/>
                    </a:lnTo>
                    <a:lnTo>
                      <a:pt x="17" y="0"/>
                    </a:lnTo>
                    <a:lnTo>
                      <a:pt x="16" y="0"/>
                    </a:lnTo>
                    <a:lnTo>
                      <a:pt x="13" y="0"/>
                    </a:lnTo>
                    <a:lnTo>
                      <a:pt x="12" y="0"/>
                    </a:lnTo>
                    <a:lnTo>
                      <a:pt x="9" y="0"/>
                    </a:lnTo>
                    <a:lnTo>
                      <a:pt x="5" y="0"/>
                    </a:lnTo>
                    <a:lnTo>
                      <a:pt x="2" y="0"/>
                    </a:lnTo>
                    <a:lnTo>
                      <a:pt x="0" y="0"/>
                    </a:lnTo>
                    <a:lnTo>
                      <a:pt x="0" y="6"/>
                    </a:lnTo>
                    <a:lnTo>
                      <a:pt x="0" y="9"/>
                    </a:lnTo>
                    <a:lnTo>
                      <a:pt x="0" y="12"/>
                    </a:lnTo>
                    <a:lnTo>
                      <a:pt x="1" y="13"/>
                    </a:lnTo>
                    <a:lnTo>
                      <a:pt x="1" y="14"/>
                    </a:lnTo>
                    <a:lnTo>
                      <a:pt x="2" y="14"/>
                    </a:lnTo>
                    <a:lnTo>
                      <a:pt x="2" y="15"/>
                    </a:lnTo>
                    <a:lnTo>
                      <a:pt x="3" y="15"/>
                    </a:lnTo>
                    <a:lnTo>
                      <a:pt x="3" y="16"/>
                    </a:lnTo>
                    <a:lnTo>
                      <a:pt x="3" y="17"/>
                    </a:lnTo>
                    <a:lnTo>
                      <a:pt x="3" y="18"/>
                    </a:lnTo>
                    <a:lnTo>
                      <a:pt x="4" y="19"/>
                    </a:lnTo>
                    <a:lnTo>
                      <a:pt x="5" y="20"/>
                    </a:lnTo>
                    <a:lnTo>
                      <a:pt x="7" y="20"/>
                    </a:lnTo>
                    <a:lnTo>
                      <a:pt x="7" y="21"/>
                    </a:lnTo>
                    <a:lnTo>
                      <a:pt x="8" y="22"/>
                    </a:lnTo>
                    <a:lnTo>
                      <a:pt x="9" y="23"/>
                    </a:lnTo>
                    <a:lnTo>
                      <a:pt x="9" y="24"/>
                    </a:lnTo>
                    <a:lnTo>
                      <a:pt x="10" y="24"/>
                    </a:lnTo>
                    <a:lnTo>
                      <a:pt x="10" y="25"/>
                    </a:lnTo>
                    <a:lnTo>
                      <a:pt x="11" y="26"/>
                    </a:lnTo>
                    <a:lnTo>
                      <a:pt x="12" y="26"/>
                    </a:lnTo>
                    <a:lnTo>
                      <a:pt x="12" y="27"/>
                    </a:lnTo>
                    <a:lnTo>
                      <a:pt x="13" y="26"/>
                    </a:lnTo>
                    <a:lnTo>
                      <a:pt x="13" y="27"/>
                    </a:lnTo>
                    <a:lnTo>
                      <a:pt x="13" y="28"/>
                    </a:lnTo>
                    <a:lnTo>
                      <a:pt x="14" y="28"/>
                    </a:lnTo>
                    <a:lnTo>
                      <a:pt x="15" y="28"/>
                    </a:lnTo>
                    <a:lnTo>
                      <a:pt x="15" y="27"/>
                    </a:lnTo>
                    <a:lnTo>
                      <a:pt x="16" y="27"/>
                    </a:lnTo>
                    <a:lnTo>
                      <a:pt x="16" y="28"/>
                    </a:lnTo>
                    <a:lnTo>
                      <a:pt x="16" y="29"/>
                    </a:lnTo>
                    <a:lnTo>
                      <a:pt x="15" y="29"/>
                    </a:lnTo>
                    <a:lnTo>
                      <a:pt x="15" y="30"/>
                    </a:lnTo>
                    <a:lnTo>
                      <a:pt x="15" y="32"/>
                    </a:lnTo>
                    <a:lnTo>
                      <a:pt x="15" y="33"/>
                    </a:lnTo>
                    <a:lnTo>
                      <a:pt x="14" y="33"/>
                    </a:lnTo>
                    <a:lnTo>
                      <a:pt x="14" y="34"/>
                    </a:lnTo>
                    <a:lnTo>
                      <a:pt x="15" y="34"/>
                    </a:lnTo>
                    <a:lnTo>
                      <a:pt x="14" y="35"/>
                    </a:lnTo>
                    <a:lnTo>
                      <a:pt x="15" y="35"/>
                    </a:lnTo>
                    <a:lnTo>
                      <a:pt x="15" y="36"/>
                    </a:lnTo>
                    <a:lnTo>
                      <a:pt x="14" y="37"/>
                    </a:lnTo>
                    <a:lnTo>
                      <a:pt x="14" y="38"/>
                    </a:lnTo>
                    <a:lnTo>
                      <a:pt x="14" y="39"/>
                    </a:lnTo>
                    <a:lnTo>
                      <a:pt x="14" y="40"/>
                    </a:lnTo>
                    <a:lnTo>
                      <a:pt x="15" y="40"/>
                    </a:lnTo>
                    <a:lnTo>
                      <a:pt x="16" y="41"/>
                    </a:lnTo>
                    <a:lnTo>
                      <a:pt x="17" y="40"/>
                    </a:lnTo>
                    <a:lnTo>
                      <a:pt x="18" y="39"/>
                    </a:lnTo>
                    <a:lnTo>
                      <a:pt x="19" y="38"/>
                    </a:lnTo>
                    <a:lnTo>
                      <a:pt x="20" y="39"/>
                    </a:lnTo>
                    <a:lnTo>
                      <a:pt x="21" y="39"/>
                    </a:lnTo>
                    <a:lnTo>
                      <a:pt x="21" y="40"/>
                    </a:lnTo>
                    <a:lnTo>
                      <a:pt x="20" y="40"/>
                    </a:lnTo>
                    <a:lnTo>
                      <a:pt x="21" y="41"/>
                    </a:lnTo>
                    <a:lnTo>
                      <a:pt x="21" y="42"/>
                    </a:lnTo>
                    <a:lnTo>
                      <a:pt x="22" y="43"/>
                    </a:lnTo>
                    <a:lnTo>
                      <a:pt x="23" y="45"/>
                    </a:lnTo>
                    <a:lnTo>
                      <a:pt x="24" y="46"/>
                    </a:lnTo>
                    <a:lnTo>
                      <a:pt x="24" y="47"/>
                    </a:lnTo>
                    <a:lnTo>
                      <a:pt x="24" y="48"/>
                    </a:lnTo>
                    <a:lnTo>
                      <a:pt x="25" y="49"/>
                    </a:lnTo>
                    <a:lnTo>
                      <a:pt x="26" y="49"/>
                    </a:lnTo>
                    <a:lnTo>
                      <a:pt x="27" y="49"/>
                    </a:lnTo>
                    <a:lnTo>
                      <a:pt x="28" y="51"/>
                    </a:lnTo>
                    <a:lnTo>
                      <a:pt x="27" y="51"/>
                    </a:lnTo>
                    <a:lnTo>
                      <a:pt x="28" y="52"/>
                    </a:lnTo>
                    <a:lnTo>
                      <a:pt x="28" y="53"/>
                    </a:lnTo>
                    <a:lnTo>
                      <a:pt x="29" y="53"/>
                    </a:lnTo>
                    <a:lnTo>
                      <a:pt x="29" y="54"/>
                    </a:lnTo>
                    <a:lnTo>
                      <a:pt x="30" y="54"/>
                    </a:lnTo>
                    <a:lnTo>
                      <a:pt x="30" y="53"/>
                    </a:lnTo>
                    <a:lnTo>
                      <a:pt x="31" y="52"/>
                    </a:lnTo>
                    <a:lnTo>
                      <a:pt x="33" y="52"/>
                    </a:lnTo>
                    <a:lnTo>
                      <a:pt x="34" y="53"/>
                    </a:lnTo>
                    <a:lnTo>
                      <a:pt x="34" y="52"/>
                    </a:lnTo>
                    <a:lnTo>
                      <a:pt x="35" y="51"/>
                    </a:lnTo>
                    <a:lnTo>
                      <a:pt x="36" y="52"/>
                    </a:lnTo>
                    <a:lnTo>
                      <a:pt x="37" y="52"/>
                    </a:lnTo>
                    <a:lnTo>
                      <a:pt x="39" y="52"/>
                    </a:lnTo>
                    <a:lnTo>
                      <a:pt x="40" y="52"/>
                    </a:lnTo>
                    <a:lnTo>
                      <a:pt x="41" y="51"/>
                    </a:lnTo>
                    <a:lnTo>
                      <a:pt x="41" y="52"/>
                    </a:lnTo>
                    <a:lnTo>
                      <a:pt x="42" y="52"/>
                    </a:lnTo>
                    <a:lnTo>
                      <a:pt x="42" y="51"/>
                    </a:lnTo>
                    <a:lnTo>
                      <a:pt x="42" y="50"/>
                    </a:lnTo>
                    <a:lnTo>
                      <a:pt x="43" y="50"/>
                    </a:lnTo>
                    <a:lnTo>
                      <a:pt x="43" y="49"/>
                    </a:lnTo>
                    <a:lnTo>
                      <a:pt x="44" y="50"/>
                    </a:lnTo>
                    <a:lnTo>
                      <a:pt x="44" y="51"/>
                    </a:lnTo>
                    <a:lnTo>
                      <a:pt x="45" y="51"/>
                    </a:lnTo>
                    <a:lnTo>
                      <a:pt x="45" y="52"/>
                    </a:lnTo>
                    <a:lnTo>
                      <a:pt x="46" y="52"/>
                    </a:lnTo>
                    <a:lnTo>
                      <a:pt x="46" y="47"/>
                    </a:lnTo>
                    <a:lnTo>
                      <a:pt x="56" y="47"/>
                    </a:lnTo>
                    <a:lnTo>
                      <a:pt x="58" y="4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8" name="Nebraska"/>
              <p:cNvSpPr>
                <a:spLocks noChangeAspect="1"/>
              </p:cNvSpPr>
              <p:nvPr/>
            </p:nvSpPr>
            <p:spPr bwMode="auto">
              <a:xfrm>
                <a:off x="900" y="1028"/>
                <a:ext cx="81" cy="33"/>
              </a:xfrm>
              <a:custGeom>
                <a:avLst/>
                <a:gdLst>
                  <a:gd name="T0" fmla="*/ 76 w 81"/>
                  <a:gd name="T1" fmla="*/ 21 h 33"/>
                  <a:gd name="T2" fmla="*/ 76 w 81"/>
                  <a:gd name="T3" fmla="*/ 19 h 33"/>
                  <a:gd name="T4" fmla="*/ 75 w 81"/>
                  <a:gd name="T5" fmla="*/ 18 h 33"/>
                  <a:gd name="T6" fmla="*/ 74 w 81"/>
                  <a:gd name="T7" fmla="*/ 17 h 33"/>
                  <a:gd name="T8" fmla="*/ 73 w 81"/>
                  <a:gd name="T9" fmla="*/ 15 h 33"/>
                  <a:gd name="T10" fmla="*/ 74 w 81"/>
                  <a:gd name="T11" fmla="*/ 13 h 33"/>
                  <a:gd name="T12" fmla="*/ 73 w 81"/>
                  <a:gd name="T13" fmla="*/ 12 h 33"/>
                  <a:gd name="T14" fmla="*/ 72 w 81"/>
                  <a:gd name="T15" fmla="*/ 11 h 33"/>
                  <a:gd name="T16" fmla="*/ 71 w 81"/>
                  <a:gd name="T17" fmla="*/ 10 h 33"/>
                  <a:gd name="T18" fmla="*/ 71 w 81"/>
                  <a:gd name="T19" fmla="*/ 8 h 33"/>
                  <a:gd name="T20" fmla="*/ 71 w 81"/>
                  <a:gd name="T21" fmla="*/ 6 h 33"/>
                  <a:gd name="T22" fmla="*/ 69 w 81"/>
                  <a:gd name="T23" fmla="*/ 6 h 33"/>
                  <a:gd name="T24" fmla="*/ 69 w 81"/>
                  <a:gd name="T25" fmla="*/ 5 h 33"/>
                  <a:gd name="T26" fmla="*/ 68 w 81"/>
                  <a:gd name="T27" fmla="*/ 4 h 33"/>
                  <a:gd name="T28" fmla="*/ 67 w 81"/>
                  <a:gd name="T29" fmla="*/ 3 h 33"/>
                  <a:gd name="T30" fmla="*/ 65 w 81"/>
                  <a:gd name="T31" fmla="*/ 3 h 33"/>
                  <a:gd name="T32" fmla="*/ 63 w 81"/>
                  <a:gd name="T33" fmla="*/ 2 h 33"/>
                  <a:gd name="T34" fmla="*/ 61 w 81"/>
                  <a:gd name="T35" fmla="*/ 2 h 33"/>
                  <a:gd name="T36" fmla="*/ 59 w 81"/>
                  <a:gd name="T37" fmla="*/ 2 h 33"/>
                  <a:gd name="T38" fmla="*/ 57 w 81"/>
                  <a:gd name="T39" fmla="*/ 2 h 33"/>
                  <a:gd name="T40" fmla="*/ 56 w 81"/>
                  <a:gd name="T41" fmla="*/ 3 h 33"/>
                  <a:gd name="T42" fmla="*/ 55 w 81"/>
                  <a:gd name="T43" fmla="*/ 2 h 33"/>
                  <a:gd name="T44" fmla="*/ 53 w 81"/>
                  <a:gd name="T45" fmla="*/ 1 h 33"/>
                  <a:gd name="T46" fmla="*/ 53 w 81"/>
                  <a:gd name="T47" fmla="*/ 1 h 33"/>
                  <a:gd name="T48" fmla="*/ 51 w 81"/>
                  <a:gd name="T49" fmla="*/ 0 h 33"/>
                  <a:gd name="T50" fmla="*/ 42 w 81"/>
                  <a:gd name="T51" fmla="*/ 0 h 33"/>
                  <a:gd name="T52" fmla="*/ 26 w 81"/>
                  <a:gd name="T53" fmla="*/ 0 h 33"/>
                  <a:gd name="T54" fmla="*/ 12 w 81"/>
                  <a:gd name="T55" fmla="*/ 0 h 33"/>
                  <a:gd name="T56" fmla="*/ 5 w 81"/>
                  <a:gd name="T57" fmla="*/ 0 h 33"/>
                  <a:gd name="T58" fmla="*/ 0 w 81"/>
                  <a:gd name="T59" fmla="*/ 5 h 33"/>
                  <a:gd name="T60" fmla="*/ 0 w 81"/>
                  <a:gd name="T61" fmla="*/ 15 h 33"/>
                  <a:gd name="T62" fmla="*/ 0 w 81"/>
                  <a:gd name="T63" fmla="*/ 18 h 33"/>
                  <a:gd name="T64" fmla="*/ 4 w 81"/>
                  <a:gd name="T65" fmla="*/ 22 h 33"/>
                  <a:gd name="T66" fmla="*/ 13 w 81"/>
                  <a:gd name="T67" fmla="*/ 22 h 33"/>
                  <a:gd name="T68" fmla="*/ 18 w 81"/>
                  <a:gd name="T69" fmla="*/ 25 h 33"/>
                  <a:gd name="T70" fmla="*/ 18 w 81"/>
                  <a:gd name="T71" fmla="*/ 29 h 33"/>
                  <a:gd name="T72" fmla="*/ 18 w 81"/>
                  <a:gd name="T73" fmla="*/ 33 h 33"/>
                  <a:gd name="T74" fmla="*/ 25 w 81"/>
                  <a:gd name="T75" fmla="*/ 33 h 33"/>
                  <a:gd name="T76" fmla="*/ 31 w 81"/>
                  <a:gd name="T77" fmla="*/ 33 h 33"/>
                  <a:gd name="T78" fmla="*/ 41 w 81"/>
                  <a:gd name="T79" fmla="*/ 33 h 33"/>
                  <a:gd name="T80" fmla="*/ 46 w 81"/>
                  <a:gd name="T81" fmla="*/ 33 h 33"/>
                  <a:gd name="T82" fmla="*/ 51 w 81"/>
                  <a:gd name="T83" fmla="*/ 33 h 33"/>
                  <a:gd name="T84" fmla="*/ 56 w 81"/>
                  <a:gd name="T85" fmla="*/ 33 h 33"/>
                  <a:gd name="T86" fmla="*/ 62 w 81"/>
                  <a:gd name="T87" fmla="*/ 33 h 33"/>
                  <a:gd name="T88" fmla="*/ 67 w 81"/>
                  <a:gd name="T89" fmla="*/ 33 h 33"/>
                  <a:gd name="T90" fmla="*/ 72 w 81"/>
                  <a:gd name="T91" fmla="*/ 33 h 33"/>
                  <a:gd name="T92" fmla="*/ 76 w 81"/>
                  <a:gd name="T93" fmla="*/ 33 h 33"/>
                  <a:gd name="T94" fmla="*/ 81 w 81"/>
                  <a:gd name="T95" fmla="*/ 33 h 33"/>
                  <a:gd name="T96" fmla="*/ 80 w 81"/>
                  <a:gd name="T97" fmla="*/ 32 h 33"/>
                  <a:gd name="T98" fmla="*/ 79 w 81"/>
                  <a:gd name="T99" fmla="*/ 31 h 33"/>
                  <a:gd name="T100" fmla="*/ 78 w 81"/>
                  <a:gd name="T101" fmla="*/ 30 h 33"/>
                  <a:gd name="T102" fmla="*/ 77 w 81"/>
                  <a:gd name="T103" fmla="*/ 28 h 33"/>
                  <a:gd name="T104" fmla="*/ 77 w 81"/>
                  <a:gd name="T105" fmla="*/ 26 h 33"/>
                  <a:gd name="T106" fmla="*/ 76 w 81"/>
                  <a:gd name="T107" fmla="*/ 25 h 33"/>
                  <a:gd name="T108" fmla="*/ 76 w 81"/>
                  <a:gd name="T109" fmla="*/ 23 h 33"/>
                  <a:gd name="T110" fmla="*/ 76 w 81"/>
                  <a:gd name="T111" fmla="*/ 22 h 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33"/>
                  <a:gd name="T170" fmla="*/ 81 w 81"/>
                  <a:gd name="T171" fmla="*/ 33 h 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33">
                    <a:moveTo>
                      <a:pt x="76" y="22"/>
                    </a:moveTo>
                    <a:lnTo>
                      <a:pt x="76" y="21"/>
                    </a:lnTo>
                    <a:lnTo>
                      <a:pt x="75" y="20"/>
                    </a:lnTo>
                    <a:lnTo>
                      <a:pt x="76" y="19"/>
                    </a:lnTo>
                    <a:lnTo>
                      <a:pt x="75" y="19"/>
                    </a:lnTo>
                    <a:lnTo>
                      <a:pt x="75" y="18"/>
                    </a:lnTo>
                    <a:lnTo>
                      <a:pt x="75" y="17"/>
                    </a:lnTo>
                    <a:lnTo>
                      <a:pt x="74" y="17"/>
                    </a:lnTo>
                    <a:lnTo>
                      <a:pt x="74" y="16"/>
                    </a:lnTo>
                    <a:lnTo>
                      <a:pt x="73" y="15"/>
                    </a:lnTo>
                    <a:lnTo>
                      <a:pt x="74" y="14"/>
                    </a:lnTo>
                    <a:lnTo>
                      <a:pt x="74" y="13"/>
                    </a:lnTo>
                    <a:lnTo>
                      <a:pt x="73" y="13"/>
                    </a:lnTo>
                    <a:lnTo>
                      <a:pt x="73" y="12"/>
                    </a:lnTo>
                    <a:lnTo>
                      <a:pt x="73" y="11"/>
                    </a:lnTo>
                    <a:lnTo>
                      <a:pt x="72" y="11"/>
                    </a:lnTo>
                    <a:lnTo>
                      <a:pt x="72" y="10"/>
                    </a:lnTo>
                    <a:lnTo>
                      <a:pt x="71" y="10"/>
                    </a:lnTo>
                    <a:lnTo>
                      <a:pt x="71" y="9"/>
                    </a:lnTo>
                    <a:lnTo>
                      <a:pt x="71" y="8"/>
                    </a:lnTo>
                    <a:lnTo>
                      <a:pt x="71" y="7"/>
                    </a:lnTo>
                    <a:lnTo>
                      <a:pt x="71" y="6"/>
                    </a:lnTo>
                    <a:lnTo>
                      <a:pt x="70" y="6"/>
                    </a:lnTo>
                    <a:lnTo>
                      <a:pt x="69" y="6"/>
                    </a:lnTo>
                    <a:lnTo>
                      <a:pt x="68" y="6"/>
                    </a:lnTo>
                    <a:lnTo>
                      <a:pt x="69" y="5"/>
                    </a:lnTo>
                    <a:lnTo>
                      <a:pt x="68" y="5"/>
                    </a:lnTo>
                    <a:lnTo>
                      <a:pt x="68" y="4"/>
                    </a:lnTo>
                    <a:lnTo>
                      <a:pt x="67" y="4"/>
                    </a:lnTo>
                    <a:lnTo>
                      <a:pt x="67" y="3"/>
                    </a:lnTo>
                    <a:lnTo>
                      <a:pt x="66" y="3"/>
                    </a:lnTo>
                    <a:lnTo>
                      <a:pt x="65" y="3"/>
                    </a:lnTo>
                    <a:lnTo>
                      <a:pt x="64" y="3"/>
                    </a:lnTo>
                    <a:lnTo>
                      <a:pt x="63" y="2"/>
                    </a:lnTo>
                    <a:lnTo>
                      <a:pt x="62" y="2"/>
                    </a:lnTo>
                    <a:lnTo>
                      <a:pt x="61" y="2"/>
                    </a:lnTo>
                    <a:lnTo>
                      <a:pt x="60" y="2"/>
                    </a:lnTo>
                    <a:lnTo>
                      <a:pt x="59" y="2"/>
                    </a:lnTo>
                    <a:lnTo>
                      <a:pt x="58" y="2"/>
                    </a:lnTo>
                    <a:lnTo>
                      <a:pt x="57" y="2"/>
                    </a:lnTo>
                    <a:lnTo>
                      <a:pt x="57" y="3"/>
                    </a:lnTo>
                    <a:lnTo>
                      <a:pt x="56" y="3"/>
                    </a:lnTo>
                    <a:lnTo>
                      <a:pt x="55" y="3"/>
                    </a:lnTo>
                    <a:lnTo>
                      <a:pt x="55" y="2"/>
                    </a:lnTo>
                    <a:lnTo>
                      <a:pt x="54" y="2"/>
                    </a:lnTo>
                    <a:lnTo>
                      <a:pt x="53" y="1"/>
                    </a:lnTo>
                    <a:lnTo>
                      <a:pt x="53" y="2"/>
                    </a:lnTo>
                    <a:lnTo>
                      <a:pt x="53" y="1"/>
                    </a:lnTo>
                    <a:lnTo>
                      <a:pt x="52" y="1"/>
                    </a:lnTo>
                    <a:lnTo>
                      <a:pt x="51" y="0"/>
                    </a:lnTo>
                    <a:lnTo>
                      <a:pt x="44" y="0"/>
                    </a:lnTo>
                    <a:lnTo>
                      <a:pt x="42" y="0"/>
                    </a:lnTo>
                    <a:lnTo>
                      <a:pt x="36" y="0"/>
                    </a:lnTo>
                    <a:lnTo>
                      <a:pt x="26" y="0"/>
                    </a:lnTo>
                    <a:lnTo>
                      <a:pt x="18" y="0"/>
                    </a:lnTo>
                    <a:lnTo>
                      <a:pt x="12" y="0"/>
                    </a:lnTo>
                    <a:lnTo>
                      <a:pt x="10" y="0"/>
                    </a:lnTo>
                    <a:lnTo>
                      <a:pt x="5" y="0"/>
                    </a:lnTo>
                    <a:lnTo>
                      <a:pt x="0" y="0"/>
                    </a:lnTo>
                    <a:lnTo>
                      <a:pt x="0" y="5"/>
                    </a:lnTo>
                    <a:lnTo>
                      <a:pt x="0" y="11"/>
                    </a:lnTo>
                    <a:lnTo>
                      <a:pt x="0" y="15"/>
                    </a:lnTo>
                    <a:lnTo>
                      <a:pt x="0" y="16"/>
                    </a:lnTo>
                    <a:lnTo>
                      <a:pt x="0" y="18"/>
                    </a:lnTo>
                    <a:lnTo>
                      <a:pt x="0" y="22"/>
                    </a:lnTo>
                    <a:lnTo>
                      <a:pt x="4" y="22"/>
                    </a:lnTo>
                    <a:lnTo>
                      <a:pt x="6" y="22"/>
                    </a:lnTo>
                    <a:lnTo>
                      <a:pt x="13" y="22"/>
                    </a:lnTo>
                    <a:lnTo>
                      <a:pt x="18" y="22"/>
                    </a:lnTo>
                    <a:lnTo>
                      <a:pt x="18" y="25"/>
                    </a:lnTo>
                    <a:lnTo>
                      <a:pt x="18" y="26"/>
                    </a:lnTo>
                    <a:lnTo>
                      <a:pt x="18" y="29"/>
                    </a:lnTo>
                    <a:lnTo>
                      <a:pt x="18" y="30"/>
                    </a:lnTo>
                    <a:lnTo>
                      <a:pt x="18" y="33"/>
                    </a:lnTo>
                    <a:lnTo>
                      <a:pt x="24" y="33"/>
                    </a:lnTo>
                    <a:lnTo>
                      <a:pt x="25" y="33"/>
                    </a:lnTo>
                    <a:lnTo>
                      <a:pt x="30" y="33"/>
                    </a:lnTo>
                    <a:lnTo>
                      <a:pt x="31" y="33"/>
                    </a:lnTo>
                    <a:lnTo>
                      <a:pt x="36" y="33"/>
                    </a:lnTo>
                    <a:lnTo>
                      <a:pt x="41" y="33"/>
                    </a:lnTo>
                    <a:lnTo>
                      <a:pt x="45" y="33"/>
                    </a:lnTo>
                    <a:lnTo>
                      <a:pt x="46" y="33"/>
                    </a:lnTo>
                    <a:lnTo>
                      <a:pt x="49" y="33"/>
                    </a:lnTo>
                    <a:lnTo>
                      <a:pt x="51" y="33"/>
                    </a:lnTo>
                    <a:lnTo>
                      <a:pt x="53" y="33"/>
                    </a:lnTo>
                    <a:lnTo>
                      <a:pt x="56" y="33"/>
                    </a:lnTo>
                    <a:lnTo>
                      <a:pt x="58" y="33"/>
                    </a:lnTo>
                    <a:lnTo>
                      <a:pt x="62" y="33"/>
                    </a:lnTo>
                    <a:lnTo>
                      <a:pt x="66" y="33"/>
                    </a:lnTo>
                    <a:lnTo>
                      <a:pt x="67" y="33"/>
                    </a:lnTo>
                    <a:lnTo>
                      <a:pt x="70" y="33"/>
                    </a:lnTo>
                    <a:lnTo>
                      <a:pt x="72" y="33"/>
                    </a:lnTo>
                    <a:lnTo>
                      <a:pt x="74" y="33"/>
                    </a:lnTo>
                    <a:lnTo>
                      <a:pt x="76" y="33"/>
                    </a:lnTo>
                    <a:lnTo>
                      <a:pt x="80" y="33"/>
                    </a:lnTo>
                    <a:lnTo>
                      <a:pt x="81" y="33"/>
                    </a:lnTo>
                    <a:lnTo>
                      <a:pt x="80" y="33"/>
                    </a:lnTo>
                    <a:lnTo>
                      <a:pt x="80" y="32"/>
                    </a:lnTo>
                    <a:lnTo>
                      <a:pt x="80" y="31"/>
                    </a:lnTo>
                    <a:lnTo>
                      <a:pt x="79" y="31"/>
                    </a:lnTo>
                    <a:lnTo>
                      <a:pt x="79" y="30"/>
                    </a:lnTo>
                    <a:lnTo>
                      <a:pt x="78" y="30"/>
                    </a:lnTo>
                    <a:lnTo>
                      <a:pt x="78" y="29"/>
                    </a:lnTo>
                    <a:lnTo>
                      <a:pt x="77" y="28"/>
                    </a:lnTo>
                    <a:lnTo>
                      <a:pt x="77" y="27"/>
                    </a:lnTo>
                    <a:lnTo>
                      <a:pt x="77" y="26"/>
                    </a:lnTo>
                    <a:lnTo>
                      <a:pt x="76" y="26"/>
                    </a:lnTo>
                    <a:lnTo>
                      <a:pt x="76" y="25"/>
                    </a:lnTo>
                    <a:lnTo>
                      <a:pt x="76" y="24"/>
                    </a:lnTo>
                    <a:lnTo>
                      <a:pt x="76" y="23"/>
                    </a:lnTo>
                    <a:lnTo>
                      <a:pt x="76" y="2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79" name="Nevada"/>
              <p:cNvSpPr>
                <a:spLocks noChangeAspect="1"/>
              </p:cNvSpPr>
              <p:nvPr/>
            </p:nvSpPr>
            <p:spPr bwMode="auto">
              <a:xfrm>
                <a:off x="752" y="1039"/>
                <a:ext cx="55" cy="76"/>
              </a:xfrm>
              <a:custGeom>
                <a:avLst/>
                <a:gdLst>
                  <a:gd name="T0" fmla="*/ 15 w 55"/>
                  <a:gd name="T1" fmla="*/ 45 h 76"/>
                  <a:gd name="T2" fmla="*/ 20 w 55"/>
                  <a:gd name="T3" fmla="*/ 50 h 76"/>
                  <a:gd name="T4" fmla="*/ 26 w 55"/>
                  <a:gd name="T5" fmla="*/ 55 h 76"/>
                  <a:gd name="T6" fmla="*/ 38 w 55"/>
                  <a:gd name="T7" fmla="*/ 65 h 76"/>
                  <a:gd name="T8" fmla="*/ 40 w 55"/>
                  <a:gd name="T9" fmla="*/ 67 h 76"/>
                  <a:gd name="T10" fmla="*/ 50 w 55"/>
                  <a:gd name="T11" fmla="*/ 76 h 76"/>
                  <a:gd name="T12" fmla="*/ 50 w 55"/>
                  <a:gd name="T13" fmla="*/ 75 h 76"/>
                  <a:gd name="T14" fmla="*/ 50 w 55"/>
                  <a:gd name="T15" fmla="*/ 74 h 76"/>
                  <a:gd name="T16" fmla="*/ 50 w 55"/>
                  <a:gd name="T17" fmla="*/ 73 h 76"/>
                  <a:gd name="T18" fmla="*/ 50 w 55"/>
                  <a:gd name="T19" fmla="*/ 72 h 76"/>
                  <a:gd name="T20" fmla="*/ 50 w 55"/>
                  <a:gd name="T21" fmla="*/ 71 h 76"/>
                  <a:gd name="T22" fmla="*/ 50 w 55"/>
                  <a:gd name="T23" fmla="*/ 70 h 76"/>
                  <a:gd name="T24" fmla="*/ 50 w 55"/>
                  <a:gd name="T25" fmla="*/ 69 h 76"/>
                  <a:gd name="T26" fmla="*/ 49 w 55"/>
                  <a:gd name="T27" fmla="*/ 69 h 76"/>
                  <a:gd name="T28" fmla="*/ 49 w 55"/>
                  <a:gd name="T29" fmla="*/ 68 h 76"/>
                  <a:gd name="T30" fmla="*/ 49 w 55"/>
                  <a:gd name="T31" fmla="*/ 67 h 76"/>
                  <a:gd name="T32" fmla="*/ 49 w 55"/>
                  <a:gd name="T33" fmla="*/ 66 h 76"/>
                  <a:gd name="T34" fmla="*/ 49 w 55"/>
                  <a:gd name="T35" fmla="*/ 65 h 76"/>
                  <a:gd name="T36" fmla="*/ 49 w 55"/>
                  <a:gd name="T37" fmla="*/ 64 h 76"/>
                  <a:gd name="T38" fmla="*/ 50 w 55"/>
                  <a:gd name="T39" fmla="*/ 64 h 76"/>
                  <a:gd name="T40" fmla="*/ 51 w 55"/>
                  <a:gd name="T41" fmla="*/ 64 h 76"/>
                  <a:gd name="T42" fmla="*/ 52 w 55"/>
                  <a:gd name="T43" fmla="*/ 64 h 76"/>
                  <a:gd name="T44" fmla="*/ 53 w 55"/>
                  <a:gd name="T45" fmla="*/ 64 h 76"/>
                  <a:gd name="T46" fmla="*/ 53 w 55"/>
                  <a:gd name="T47" fmla="*/ 65 h 76"/>
                  <a:gd name="T48" fmla="*/ 54 w 55"/>
                  <a:gd name="T49" fmla="*/ 65 h 76"/>
                  <a:gd name="T50" fmla="*/ 55 w 55"/>
                  <a:gd name="T51" fmla="*/ 65 h 76"/>
                  <a:gd name="T52" fmla="*/ 55 w 55"/>
                  <a:gd name="T53" fmla="*/ 64 h 76"/>
                  <a:gd name="T54" fmla="*/ 55 w 55"/>
                  <a:gd name="T55" fmla="*/ 63 h 76"/>
                  <a:gd name="T56" fmla="*/ 55 w 55"/>
                  <a:gd name="T57" fmla="*/ 56 h 76"/>
                  <a:gd name="T58" fmla="*/ 55 w 55"/>
                  <a:gd name="T59" fmla="*/ 55 h 76"/>
                  <a:gd name="T60" fmla="*/ 55 w 55"/>
                  <a:gd name="T61" fmla="*/ 48 h 76"/>
                  <a:gd name="T62" fmla="*/ 55 w 55"/>
                  <a:gd name="T63" fmla="*/ 42 h 76"/>
                  <a:gd name="T64" fmla="*/ 55 w 55"/>
                  <a:gd name="T65" fmla="*/ 38 h 76"/>
                  <a:gd name="T66" fmla="*/ 55 w 55"/>
                  <a:gd name="T67" fmla="*/ 37 h 76"/>
                  <a:gd name="T68" fmla="*/ 55 w 55"/>
                  <a:gd name="T69" fmla="*/ 27 h 76"/>
                  <a:gd name="T70" fmla="*/ 55 w 55"/>
                  <a:gd name="T71" fmla="*/ 23 h 76"/>
                  <a:gd name="T72" fmla="*/ 55 w 55"/>
                  <a:gd name="T73" fmla="*/ 21 h 76"/>
                  <a:gd name="T74" fmla="*/ 55 w 55"/>
                  <a:gd name="T75" fmla="*/ 11 h 76"/>
                  <a:gd name="T76" fmla="*/ 55 w 55"/>
                  <a:gd name="T77" fmla="*/ 0 h 76"/>
                  <a:gd name="T78" fmla="*/ 53 w 55"/>
                  <a:gd name="T79" fmla="*/ 0 h 76"/>
                  <a:gd name="T80" fmla="*/ 46 w 55"/>
                  <a:gd name="T81" fmla="*/ 0 h 76"/>
                  <a:gd name="T82" fmla="*/ 28 w 55"/>
                  <a:gd name="T83" fmla="*/ 0 h 76"/>
                  <a:gd name="T84" fmla="*/ 17 w 55"/>
                  <a:gd name="T85" fmla="*/ 0 h 76"/>
                  <a:gd name="T86" fmla="*/ 7 w 55"/>
                  <a:gd name="T87" fmla="*/ 0 h 76"/>
                  <a:gd name="T88" fmla="*/ 6 w 55"/>
                  <a:gd name="T89" fmla="*/ 0 h 76"/>
                  <a:gd name="T90" fmla="*/ 0 w 55"/>
                  <a:gd name="T91" fmla="*/ 0 h 76"/>
                  <a:gd name="T92" fmla="*/ 0 w 55"/>
                  <a:gd name="T93" fmla="*/ 9 h 76"/>
                  <a:gd name="T94" fmla="*/ 0 w 55"/>
                  <a:gd name="T95" fmla="*/ 26 h 76"/>
                  <a:gd name="T96" fmla="*/ 0 w 55"/>
                  <a:gd name="T97" fmla="*/ 28 h 76"/>
                  <a:gd name="T98" fmla="*/ 0 w 55"/>
                  <a:gd name="T99" fmla="*/ 30 h 76"/>
                  <a:gd name="T100" fmla="*/ 0 w 55"/>
                  <a:gd name="T101" fmla="*/ 32 h 76"/>
                  <a:gd name="T102" fmla="*/ 0 w 55"/>
                  <a:gd name="T103" fmla="*/ 33 h 76"/>
                  <a:gd name="T104" fmla="*/ 1 w 55"/>
                  <a:gd name="T105" fmla="*/ 34 h 76"/>
                  <a:gd name="T106" fmla="*/ 4 w 55"/>
                  <a:gd name="T107" fmla="*/ 37 h 76"/>
                  <a:gd name="T108" fmla="*/ 6 w 55"/>
                  <a:gd name="T109" fmla="*/ 38 h 76"/>
                  <a:gd name="T110" fmla="*/ 8 w 55"/>
                  <a:gd name="T111" fmla="*/ 40 h 76"/>
                  <a:gd name="T112" fmla="*/ 15 w 55"/>
                  <a:gd name="T113" fmla="*/ 45 h 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5"/>
                  <a:gd name="T172" fmla="*/ 0 h 76"/>
                  <a:gd name="T173" fmla="*/ 55 w 55"/>
                  <a:gd name="T174" fmla="*/ 76 h 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5" h="76">
                    <a:moveTo>
                      <a:pt x="15" y="45"/>
                    </a:moveTo>
                    <a:lnTo>
                      <a:pt x="20" y="50"/>
                    </a:lnTo>
                    <a:lnTo>
                      <a:pt x="26" y="55"/>
                    </a:lnTo>
                    <a:lnTo>
                      <a:pt x="38" y="65"/>
                    </a:lnTo>
                    <a:lnTo>
                      <a:pt x="40" y="67"/>
                    </a:lnTo>
                    <a:lnTo>
                      <a:pt x="50" y="76"/>
                    </a:lnTo>
                    <a:lnTo>
                      <a:pt x="50" y="75"/>
                    </a:lnTo>
                    <a:lnTo>
                      <a:pt x="50" y="74"/>
                    </a:lnTo>
                    <a:lnTo>
                      <a:pt x="50" y="73"/>
                    </a:lnTo>
                    <a:lnTo>
                      <a:pt x="50" y="72"/>
                    </a:lnTo>
                    <a:lnTo>
                      <a:pt x="50" y="71"/>
                    </a:lnTo>
                    <a:lnTo>
                      <a:pt x="50" y="70"/>
                    </a:lnTo>
                    <a:lnTo>
                      <a:pt x="50" y="69"/>
                    </a:lnTo>
                    <a:lnTo>
                      <a:pt x="49" y="69"/>
                    </a:lnTo>
                    <a:lnTo>
                      <a:pt x="49" y="68"/>
                    </a:lnTo>
                    <a:lnTo>
                      <a:pt x="49" y="67"/>
                    </a:lnTo>
                    <a:lnTo>
                      <a:pt x="49" y="66"/>
                    </a:lnTo>
                    <a:lnTo>
                      <a:pt x="49" y="65"/>
                    </a:lnTo>
                    <a:lnTo>
                      <a:pt x="49" y="64"/>
                    </a:lnTo>
                    <a:lnTo>
                      <a:pt x="50" y="64"/>
                    </a:lnTo>
                    <a:lnTo>
                      <a:pt x="51" y="64"/>
                    </a:lnTo>
                    <a:lnTo>
                      <a:pt x="52" y="64"/>
                    </a:lnTo>
                    <a:lnTo>
                      <a:pt x="53" y="64"/>
                    </a:lnTo>
                    <a:lnTo>
                      <a:pt x="53" y="65"/>
                    </a:lnTo>
                    <a:lnTo>
                      <a:pt x="54" y="65"/>
                    </a:lnTo>
                    <a:lnTo>
                      <a:pt x="55" y="65"/>
                    </a:lnTo>
                    <a:lnTo>
                      <a:pt x="55" y="64"/>
                    </a:lnTo>
                    <a:lnTo>
                      <a:pt x="55" y="63"/>
                    </a:lnTo>
                    <a:lnTo>
                      <a:pt x="55" y="56"/>
                    </a:lnTo>
                    <a:lnTo>
                      <a:pt x="55" y="55"/>
                    </a:lnTo>
                    <a:lnTo>
                      <a:pt x="55" y="48"/>
                    </a:lnTo>
                    <a:lnTo>
                      <a:pt x="55" y="42"/>
                    </a:lnTo>
                    <a:lnTo>
                      <a:pt x="55" y="38"/>
                    </a:lnTo>
                    <a:lnTo>
                      <a:pt x="55" y="37"/>
                    </a:lnTo>
                    <a:lnTo>
                      <a:pt x="55" y="27"/>
                    </a:lnTo>
                    <a:lnTo>
                      <a:pt x="55" y="23"/>
                    </a:lnTo>
                    <a:lnTo>
                      <a:pt x="55" y="21"/>
                    </a:lnTo>
                    <a:lnTo>
                      <a:pt x="55" y="11"/>
                    </a:lnTo>
                    <a:lnTo>
                      <a:pt x="55" y="0"/>
                    </a:lnTo>
                    <a:lnTo>
                      <a:pt x="53" y="0"/>
                    </a:lnTo>
                    <a:lnTo>
                      <a:pt x="46" y="0"/>
                    </a:lnTo>
                    <a:lnTo>
                      <a:pt x="28" y="0"/>
                    </a:lnTo>
                    <a:lnTo>
                      <a:pt x="17" y="0"/>
                    </a:lnTo>
                    <a:lnTo>
                      <a:pt x="7" y="0"/>
                    </a:lnTo>
                    <a:lnTo>
                      <a:pt x="6" y="0"/>
                    </a:lnTo>
                    <a:lnTo>
                      <a:pt x="0" y="0"/>
                    </a:lnTo>
                    <a:lnTo>
                      <a:pt x="0" y="9"/>
                    </a:lnTo>
                    <a:lnTo>
                      <a:pt x="0" y="26"/>
                    </a:lnTo>
                    <a:lnTo>
                      <a:pt x="0" y="28"/>
                    </a:lnTo>
                    <a:lnTo>
                      <a:pt x="0" y="30"/>
                    </a:lnTo>
                    <a:lnTo>
                      <a:pt x="0" y="32"/>
                    </a:lnTo>
                    <a:lnTo>
                      <a:pt x="0" y="33"/>
                    </a:lnTo>
                    <a:lnTo>
                      <a:pt x="1" y="34"/>
                    </a:lnTo>
                    <a:lnTo>
                      <a:pt x="4" y="37"/>
                    </a:lnTo>
                    <a:lnTo>
                      <a:pt x="6" y="38"/>
                    </a:lnTo>
                    <a:lnTo>
                      <a:pt x="8" y="40"/>
                    </a:lnTo>
                    <a:lnTo>
                      <a:pt x="15" y="4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0" name="New_Hampshire"/>
              <p:cNvSpPr>
                <a:spLocks noChangeAspect="1"/>
              </p:cNvSpPr>
              <p:nvPr/>
            </p:nvSpPr>
            <p:spPr bwMode="auto">
              <a:xfrm>
                <a:off x="1192" y="1002"/>
                <a:ext cx="16" cy="30"/>
              </a:xfrm>
              <a:custGeom>
                <a:avLst/>
                <a:gdLst>
                  <a:gd name="T0" fmla="*/ 1 w 16"/>
                  <a:gd name="T1" fmla="*/ 19 h 30"/>
                  <a:gd name="T2" fmla="*/ 1 w 16"/>
                  <a:gd name="T3" fmla="*/ 20 h 30"/>
                  <a:gd name="T4" fmla="*/ 1 w 16"/>
                  <a:gd name="T5" fmla="*/ 21 h 30"/>
                  <a:gd name="T6" fmla="*/ 1 w 16"/>
                  <a:gd name="T7" fmla="*/ 23 h 30"/>
                  <a:gd name="T8" fmla="*/ 1 w 16"/>
                  <a:gd name="T9" fmla="*/ 24 h 30"/>
                  <a:gd name="T10" fmla="*/ 1 w 16"/>
                  <a:gd name="T11" fmla="*/ 25 h 30"/>
                  <a:gd name="T12" fmla="*/ 0 w 16"/>
                  <a:gd name="T13" fmla="*/ 25 h 30"/>
                  <a:gd name="T14" fmla="*/ 0 w 16"/>
                  <a:gd name="T15" fmla="*/ 26 h 30"/>
                  <a:gd name="T16" fmla="*/ 0 w 16"/>
                  <a:gd name="T17" fmla="*/ 27 h 30"/>
                  <a:gd name="T18" fmla="*/ 0 w 16"/>
                  <a:gd name="T19" fmla="*/ 28 h 30"/>
                  <a:gd name="T20" fmla="*/ 0 w 16"/>
                  <a:gd name="T21" fmla="*/ 29 h 30"/>
                  <a:gd name="T22" fmla="*/ 2 w 16"/>
                  <a:gd name="T23" fmla="*/ 29 h 30"/>
                  <a:gd name="T24" fmla="*/ 5 w 16"/>
                  <a:gd name="T25" fmla="*/ 29 h 30"/>
                  <a:gd name="T26" fmla="*/ 6 w 16"/>
                  <a:gd name="T27" fmla="*/ 29 h 30"/>
                  <a:gd name="T28" fmla="*/ 7 w 16"/>
                  <a:gd name="T29" fmla="*/ 29 h 30"/>
                  <a:gd name="T30" fmla="*/ 11 w 16"/>
                  <a:gd name="T31" fmla="*/ 30 h 30"/>
                  <a:gd name="T32" fmla="*/ 11 w 16"/>
                  <a:gd name="T33" fmla="*/ 29 h 30"/>
                  <a:gd name="T34" fmla="*/ 12 w 16"/>
                  <a:gd name="T35" fmla="*/ 29 h 30"/>
                  <a:gd name="T36" fmla="*/ 12 w 16"/>
                  <a:gd name="T37" fmla="*/ 28 h 30"/>
                  <a:gd name="T38" fmla="*/ 13 w 16"/>
                  <a:gd name="T39" fmla="*/ 28 h 30"/>
                  <a:gd name="T40" fmla="*/ 14 w 16"/>
                  <a:gd name="T41" fmla="*/ 28 h 30"/>
                  <a:gd name="T42" fmla="*/ 15 w 16"/>
                  <a:gd name="T43" fmla="*/ 28 h 30"/>
                  <a:gd name="T44" fmla="*/ 16 w 16"/>
                  <a:gd name="T45" fmla="*/ 27 h 30"/>
                  <a:gd name="T46" fmla="*/ 16 w 16"/>
                  <a:gd name="T47" fmla="*/ 26 h 30"/>
                  <a:gd name="T48" fmla="*/ 16 w 16"/>
                  <a:gd name="T49" fmla="*/ 25 h 30"/>
                  <a:gd name="T50" fmla="*/ 16 w 16"/>
                  <a:gd name="T51" fmla="*/ 24 h 30"/>
                  <a:gd name="T52" fmla="*/ 16 w 16"/>
                  <a:gd name="T53" fmla="*/ 23 h 30"/>
                  <a:gd name="T54" fmla="*/ 15 w 16"/>
                  <a:gd name="T55" fmla="*/ 23 h 30"/>
                  <a:gd name="T56" fmla="*/ 15 w 16"/>
                  <a:gd name="T57" fmla="*/ 22 h 30"/>
                  <a:gd name="T58" fmla="*/ 14 w 16"/>
                  <a:gd name="T59" fmla="*/ 22 h 30"/>
                  <a:gd name="T60" fmla="*/ 14 w 16"/>
                  <a:gd name="T61" fmla="*/ 21 h 30"/>
                  <a:gd name="T62" fmla="*/ 14 w 16"/>
                  <a:gd name="T63" fmla="*/ 20 h 30"/>
                  <a:gd name="T64" fmla="*/ 14 w 16"/>
                  <a:gd name="T65" fmla="*/ 17 h 30"/>
                  <a:gd name="T66" fmla="*/ 14 w 16"/>
                  <a:gd name="T67" fmla="*/ 12 h 30"/>
                  <a:gd name="T68" fmla="*/ 13 w 16"/>
                  <a:gd name="T69" fmla="*/ 0 h 30"/>
                  <a:gd name="T70" fmla="*/ 12 w 16"/>
                  <a:gd name="T71" fmla="*/ 0 h 30"/>
                  <a:gd name="T72" fmla="*/ 11 w 16"/>
                  <a:gd name="T73" fmla="*/ 0 h 30"/>
                  <a:gd name="T74" fmla="*/ 10 w 16"/>
                  <a:gd name="T75" fmla="*/ 1 h 30"/>
                  <a:gd name="T76" fmla="*/ 10 w 16"/>
                  <a:gd name="T77" fmla="*/ 2 h 30"/>
                  <a:gd name="T78" fmla="*/ 9 w 16"/>
                  <a:gd name="T79" fmla="*/ 3 h 30"/>
                  <a:gd name="T80" fmla="*/ 9 w 16"/>
                  <a:gd name="T81" fmla="*/ 4 h 30"/>
                  <a:gd name="T82" fmla="*/ 9 w 16"/>
                  <a:gd name="T83" fmla="*/ 5 h 30"/>
                  <a:gd name="T84" fmla="*/ 8 w 16"/>
                  <a:gd name="T85" fmla="*/ 6 h 30"/>
                  <a:gd name="T86" fmla="*/ 9 w 16"/>
                  <a:gd name="T87" fmla="*/ 8 h 30"/>
                  <a:gd name="T88" fmla="*/ 9 w 16"/>
                  <a:gd name="T89" fmla="*/ 9 h 30"/>
                  <a:gd name="T90" fmla="*/ 8 w 16"/>
                  <a:gd name="T91" fmla="*/ 9 h 30"/>
                  <a:gd name="T92" fmla="*/ 8 w 16"/>
                  <a:gd name="T93" fmla="*/ 10 h 30"/>
                  <a:gd name="T94" fmla="*/ 7 w 16"/>
                  <a:gd name="T95" fmla="*/ 10 h 30"/>
                  <a:gd name="T96" fmla="*/ 7 w 16"/>
                  <a:gd name="T97" fmla="*/ 11 h 30"/>
                  <a:gd name="T98" fmla="*/ 6 w 16"/>
                  <a:gd name="T99" fmla="*/ 11 h 30"/>
                  <a:gd name="T100" fmla="*/ 5 w 16"/>
                  <a:gd name="T101" fmla="*/ 11 h 30"/>
                  <a:gd name="T102" fmla="*/ 5 w 16"/>
                  <a:gd name="T103" fmla="*/ 12 h 30"/>
                  <a:gd name="T104" fmla="*/ 4 w 16"/>
                  <a:gd name="T105" fmla="*/ 12 h 30"/>
                  <a:gd name="T106" fmla="*/ 4 w 16"/>
                  <a:gd name="T107" fmla="*/ 13 h 30"/>
                  <a:gd name="T108" fmla="*/ 4 w 16"/>
                  <a:gd name="T109" fmla="*/ 14 h 30"/>
                  <a:gd name="T110" fmla="*/ 4 w 16"/>
                  <a:gd name="T111" fmla="*/ 15 h 30"/>
                  <a:gd name="T112" fmla="*/ 3 w 16"/>
                  <a:gd name="T113" fmla="*/ 16 h 30"/>
                  <a:gd name="T114" fmla="*/ 3 w 16"/>
                  <a:gd name="T115" fmla="*/ 17 h 30"/>
                  <a:gd name="T116" fmla="*/ 2 w 16"/>
                  <a:gd name="T117" fmla="*/ 18 h 30"/>
                  <a:gd name="T118" fmla="*/ 2 w 16"/>
                  <a:gd name="T119" fmla="*/ 19 h 30"/>
                  <a:gd name="T120" fmla="*/ 1 w 16"/>
                  <a:gd name="T121" fmla="*/ 19 h 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
                  <a:gd name="T184" fmla="*/ 0 h 30"/>
                  <a:gd name="T185" fmla="*/ 16 w 16"/>
                  <a:gd name="T186" fmla="*/ 30 h 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 h="30">
                    <a:moveTo>
                      <a:pt x="1" y="19"/>
                    </a:moveTo>
                    <a:lnTo>
                      <a:pt x="1" y="20"/>
                    </a:lnTo>
                    <a:lnTo>
                      <a:pt x="1" y="21"/>
                    </a:lnTo>
                    <a:lnTo>
                      <a:pt x="1" y="23"/>
                    </a:lnTo>
                    <a:lnTo>
                      <a:pt x="1" y="24"/>
                    </a:lnTo>
                    <a:lnTo>
                      <a:pt x="1" y="25"/>
                    </a:lnTo>
                    <a:lnTo>
                      <a:pt x="0" y="25"/>
                    </a:lnTo>
                    <a:lnTo>
                      <a:pt x="0" y="26"/>
                    </a:lnTo>
                    <a:lnTo>
                      <a:pt x="0" y="27"/>
                    </a:lnTo>
                    <a:lnTo>
                      <a:pt x="0" y="28"/>
                    </a:lnTo>
                    <a:lnTo>
                      <a:pt x="0" y="29"/>
                    </a:lnTo>
                    <a:lnTo>
                      <a:pt x="2" y="29"/>
                    </a:lnTo>
                    <a:lnTo>
                      <a:pt x="5" y="29"/>
                    </a:lnTo>
                    <a:lnTo>
                      <a:pt x="6" y="29"/>
                    </a:lnTo>
                    <a:lnTo>
                      <a:pt x="7" y="29"/>
                    </a:lnTo>
                    <a:lnTo>
                      <a:pt x="11" y="30"/>
                    </a:lnTo>
                    <a:lnTo>
                      <a:pt x="11" y="29"/>
                    </a:lnTo>
                    <a:lnTo>
                      <a:pt x="12" y="29"/>
                    </a:lnTo>
                    <a:lnTo>
                      <a:pt x="12" y="28"/>
                    </a:lnTo>
                    <a:lnTo>
                      <a:pt x="13" y="28"/>
                    </a:lnTo>
                    <a:lnTo>
                      <a:pt x="14" y="28"/>
                    </a:lnTo>
                    <a:lnTo>
                      <a:pt x="15" y="28"/>
                    </a:lnTo>
                    <a:lnTo>
                      <a:pt x="16" y="27"/>
                    </a:lnTo>
                    <a:lnTo>
                      <a:pt x="16" y="26"/>
                    </a:lnTo>
                    <a:lnTo>
                      <a:pt x="16" y="25"/>
                    </a:lnTo>
                    <a:lnTo>
                      <a:pt x="16" y="24"/>
                    </a:lnTo>
                    <a:lnTo>
                      <a:pt x="16" y="23"/>
                    </a:lnTo>
                    <a:lnTo>
                      <a:pt x="15" y="23"/>
                    </a:lnTo>
                    <a:lnTo>
                      <a:pt x="15" y="22"/>
                    </a:lnTo>
                    <a:lnTo>
                      <a:pt x="14" y="22"/>
                    </a:lnTo>
                    <a:lnTo>
                      <a:pt x="14" y="21"/>
                    </a:lnTo>
                    <a:lnTo>
                      <a:pt x="14" y="20"/>
                    </a:lnTo>
                    <a:lnTo>
                      <a:pt x="14" y="17"/>
                    </a:lnTo>
                    <a:lnTo>
                      <a:pt x="14" y="12"/>
                    </a:lnTo>
                    <a:lnTo>
                      <a:pt x="13" y="0"/>
                    </a:lnTo>
                    <a:lnTo>
                      <a:pt x="12" y="0"/>
                    </a:lnTo>
                    <a:lnTo>
                      <a:pt x="11" y="0"/>
                    </a:lnTo>
                    <a:lnTo>
                      <a:pt x="10" y="1"/>
                    </a:lnTo>
                    <a:lnTo>
                      <a:pt x="10" y="2"/>
                    </a:lnTo>
                    <a:lnTo>
                      <a:pt x="9" y="3"/>
                    </a:lnTo>
                    <a:lnTo>
                      <a:pt x="9" y="4"/>
                    </a:lnTo>
                    <a:lnTo>
                      <a:pt x="9" y="5"/>
                    </a:lnTo>
                    <a:lnTo>
                      <a:pt x="8" y="6"/>
                    </a:lnTo>
                    <a:lnTo>
                      <a:pt x="9" y="8"/>
                    </a:lnTo>
                    <a:lnTo>
                      <a:pt x="9" y="9"/>
                    </a:lnTo>
                    <a:lnTo>
                      <a:pt x="8" y="9"/>
                    </a:lnTo>
                    <a:lnTo>
                      <a:pt x="8" y="10"/>
                    </a:lnTo>
                    <a:lnTo>
                      <a:pt x="7" y="10"/>
                    </a:lnTo>
                    <a:lnTo>
                      <a:pt x="7" y="11"/>
                    </a:lnTo>
                    <a:lnTo>
                      <a:pt x="6" y="11"/>
                    </a:lnTo>
                    <a:lnTo>
                      <a:pt x="5" y="11"/>
                    </a:lnTo>
                    <a:lnTo>
                      <a:pt x="5" y="12"/>
                    </a:lnTo>
                    <a:lnTo>
                      <a:pt x="4" y="12"/>
                    </a:lnTo>
                    <a:lnTo>
                      <a:pt x="4" y="13"/>
                    </a:lnTo>
                    <a:lnTo>
                      <a:pt x="4" y="14"/>
                    </a:lnTo>
                    <a:lnTo>
                      <a:pt x="4" y="15"/>
                    </a:lnTo>
                    <a:lnTo>
                      <a:pt x="3" y="16"/>
                    </a:lnTo>
                    <a:lnTo>
                      <a:pt x="3" y="17"/>
                    </a:lnTo>
                    <a:lnTo>
                      <a:pt x="2" y="18"/>
                    </a:lnTo>
                    <a:lnTo>
                      <a:pt x="2" y="19"/>
                    </a:lnTo>
                    <a:lnTo>
                      <a:pt x="1" y="1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1" name="New_Jersey"/>
              <p:cNvSpPr>
                <a:spLocks noChangeAspect="1"/>
              </p:cNvSpPr>
              <p:nvPr/>
            </p:nvSpPr>
            <p:spPr bwMode="auto">
              <a:xfrm>
                <a:off x="1164" y="1046"/>
                <a:ext cx="15" cy="27"/>
              </a:xfrm>
              <a:custGeom>
                <a:avLst/>
                <a:gdLst>
                  <a:gd name="T0" fmla="*/ 6 w 15"/>
                  <a:gd name="T1" fmla="*/ 14 h 27"/>
                  <a:gd name="T2" fmla="*/ 4 w 15"/>
                  <a:gd name="T3" fmla="*/ 15 h 27"/>
                  <a:gd name="T4" fmla="*/ 4 w 15"/>
                  <a:gd name="T5" fmla="*/ 17 h 27"/>
                  <a:gd name="T6" fmla="*/ 2 w 15"/>
                  <a:gd name="T7" fmla="*/ 17 h 27"/>
                  <a:gd name="T8" fmla="*/ 1 w 15"/>
                  <a:gd name="T9" fmla="*/ 18 h 27"/>
                  <a:gd name="T10" fmla="*/ 0 w 15"/>
                  <a:gd name="T11" fmla="*/ 20 h 27"/>
                  <a:gd name="T12" fmla="*/ 1 w 15"/>
                  <a:gd name="T13" fmla="*/ 22 h 27"/>
                  <a:gd name="T14" fmla="*/ 2 w 15"/>
                  <a:gd name="T15" fmla="*/ 23 h 27"/>
                  <a:gd name="T16" fmla="*/ 3 w 15"/>
                  <a:gd name="T17" fmla="*/ 24 h 27"/>
                  <a:gd name="T18" fmla="*/ 5 w 15"/>
                  <a:gd name="T19" fmla="*/ 24 h 27"/>
                  <a:gd name="T20" fmla="*/ 6 w 15"/>
                  <a:gd name="T21" fmla="*/ 25 h 27"/>
                  <a:gd name="T22" fmla="*/ 5 w 15"/>
                  <a:gd name="T23" fmla="*/ 26 h 27"/>
                  <a:gd name="T24" fmla="*/ 6 w 15"/>
                  <a:gd name="T25" fmla="*/ 27 h 27"/>
                  <a:gd name="T26" fmla="*/ 7 w 15"/>
                  <a:gd name="T27" fmla="*/ 25 h 27"/>
                  <a:gd name="T28" fmla="*/ 8 w 15"/>
                  <a:gd name="T29" fmla="*/ 24 h 27"/>
                  <a:gd name="T30" fmla="*/ 10 w 15"/>
                  <a:gd name="T31" fmla="*/ 22 h 27"/>
                  <a:gd name="T32" fmla="*/ 10 w 15"/>
                  <a:gd name="T33" fmla="*/ 21 h 27"/>
                  <a:gd name="T34" fmla="*/ 12 w 15"/>
                  <a:gd name="T35" fmla="*/ 20 h 27"/>
                  <a:gd name="T36" fmla="*/ 13 w 15"/>
                  <a:gd name="T37" fmla="*/ 19 h 27"/>
                  <a:gd name="T38" fmla="*/ 13 w 15"/>
                  <a:gd name="T39" fmla="*/ 17 h 27"/>
                  <a:gd name="T40" fmla="*/ 13 w 15"/>
                  <a:gd name="T41" fmla="*/ 15 h 27"/>
                  <a:gd name="T42" fmla="*/ 13 w 15"/>
                  <a:gd name="T43" fmla="*/ 17 h 27"/>
                  <a:gd name="T44" fmla="*/ 14 w 15"/>
                  <a:gd name="T45" fmla="*/ 17 h 27"/>
                  <a:gd name="T46" fmla="*/ 14 w 15"/>
                  <a:gd name="T47" fmla="*/ 15 h 27"/>
                  <a:gd name="T48" fmla="*/ 14 w 15"/>
                  <a:gd name="T49" fmla="*/ 13 h 27"/>
                  <a:gd name="T50" fmla="*/ 15 w 15"/>
                  <a:gd name="T51" fmla="*/ 11 h 27"/>
                  <a:gd name="T52" fmla="*/ 14 w 15"/>
                  <a:gd name="T53" fmla="*/ 10 h 27"/>
                  <a:gd name="T54" fmla="*/ 13 w 15"/>
                  <a:gd name="T55" fmla="*/ 11 h 27"/>
                  <a:gd name="T56" fmla="*/ 12 w 15"/>
                  <a:gd name="T57" fmla="*/ 10 h 27"/>
                  <a:gd name="T58" fmla="*/ 12 w 15"/>
                  <a:gd name="T59" fmla="*/ 10 h 27"/>
                  <a:gd name="T60" fmla="*/ 12 w 15"/>
                  <a:gd name="T61" fmla="*/ 8 h 27"/>
                  <a:gd name="T62" fmla="*/ 14 w 15"/>
                  <a:gd name="T63" fmla="*/ 7 h 27"/>
                  <a:gd name="T64" fmla="*/ 15 w 15"/>
                  <a:gd name="T65" fmla="*/ 6 h 27"/>
                  <a:gd name="T66" fmla="*/ 15 w 15"/>
                  <a:gd name="T67" fmla="*/ 4 h 27"/>
                  <a:gd name="T68" fmla="*/ 11 w 15"/>
                  <a:gd name="T69" fmla="*/ 2 h 27"/>
                  <a:gd name="T70" fmla="*/ 7 w 15"/>
                  <a:gd name="T71" fmla="*/ 1 h 27"/>
                  <a:gd name="T72" fmla="*/ 6 w 15"/>
                  <a:gd name="T73" fmla="*/ 2 h 27"/>
                  <a:gd name="T74" fmla="*/ 5 w 15"/>
                  <a:gd name="T75" fmla="*/ 3 h 27"/>
                  <a:gd name="T76" fmla="*/ 4 w 15"/>
                  <a:gd name="T77" fmla="*/ 4 h 27"/>
                  <a:gd name="T78" fmla="*/ 4 w 15"/>
                  <a:gd name="T79" fmla="*/ 6 h 27"/>
                  <a:gd name="T80" fmla="*/ 3 w 15"/>
                  <a:gd name="T81" fmla="*/ 7 h 27"/>
                  <a:gd name="T82" fmla="*/ 3 w 15"/>
                  <a:gd name="T83" fmla="*/ 9 h 27"/>
                  <a:gd name="T84" fmla="*/ 4 w 15"/>
                  <a:gd name="T85" fmla="*/ 10 h 27"/>
                  <a:gd name="T86" fmla="*/ 5 w 15"/>
                  <a:gd name="T87" fmla="*/ 11 h 27"/>
                  <a:gd name="T88" fmla="*/ 6 w 15"/>
                  <a:gd name="T89" fmla="*/ 12 h 27"/>
                  <a:gd name="T90" fmla="*/ 7 w 15"/>
                  <a:gd name="T91" fmla="*/ 14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
                  <a:gd name="T139" fmla="*/ 0 h 27"/>
                  <a:gd name="T140" fmla="*/ 15 w 15"/>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 h="27">
                    <a:moveTo>
                      <a:pt x="7" y="14"/>
                    </a:moveTo>
                    <a:lnTo>
                      <a:pt x="6" y="14"/>
                    </a:lnTo>
                    <a:lnTo>
                      <a:pt x="5" y="15"/>
                    </a:lnTo>
                    <a:lnTo>
                      <a:pt x="4" y="15"/>
                    </a:lnTo>
                    <a:lnTo>
                      <a:pt x="4" y="16"/>
                    </a:lnTo>
                    <a:lnTo>
                      <a:pt x="4" y="17"/>
                    </a:lnTo>
                    <a:lnTo>
                      <a:pt x="3" y="17"/>
                    </a:lnTo>
                    <a:lnTo>
                      <a:pt x="2" y="17"/>
                    </a:lnTo>
                    <a:lnTo>
                      <a:pt x="1" y="17"/>
                    </a:lnTo>
                    <a:lnTo>
                      <a:pt x="1" y="18"/>
                    </a:lnTo>
                    <a:lnTo>
                      <a:pt x="0" y="19"/>
                    </a:lnTo>
                    <a:lnTo>
                      <a:pt x="0" y="20"/>
                    </a:lnTo>
                    <a:lnTo>
                      <a:pt x="0" y="21"/>
                    </a:lnTo>
                    <a:lnTo>
                      <a:pt x="1" y="22"/>
                    </a:lnTo>
                    <a:lnTo>
                      <a:pt x="1" y="23"/>
                    </a:lnTo>
                    <a:lnTo>
                      <a:pt x="2" y="23"/>
                    </a:lnTo>
                    <a:lnTo>
                      <a:pt x="3" y="23"/>
                    </a:lnTo>
                    <a:lnTo>
                      <a:pt x="3" y="24"/>
                    </a:lnTo>
                    <a:lnTo>
                      <a:pt x="4" y="24"/>
                    </a:lnTo>
                    <a:lnTo>
                      <a:pt x="5" y="24"/>
                    </a:lnTo>
                    <a:lnTo>
                      <a:pt x="6" y="24"/>
                    </a:lnTo>
                    <a:lnTo>
                      <a:pt x="6" y="25"/>
                    </a:lnTo>
                    <a:lnTo>
                      <a:pt x="6" y="26"/>
                    </a:lnTo>
                    <a:lnTo>
                      <a:pt x="5" y="26"/>
                    </a:lnTo>
                    <a:lnTo>
                      <a:pt x="5" y="27"/>
                    </a:lnTo>
                    <a:lnTo>
                      <a:pt x="6" y="27"/>
                    </a:lnTo>
                    <a:lnTo>
                      <a:pt x="7" y="26"/>
                    </a:lnTo>
                    <a:lnTo>
                      <a:pt x="7" y="25"/>
                    </a:lnTo>
                    <a:lnTo>
                      <a:pt x="8" y="25"/>
                    </a:lnTo>
                    <a:lnTo>
                      <a:pt x="8" y="24"/>
                    </a:lnTo>
                    <a:lnTo>
                      <a:pt x="9" y="23"/>
                    </a:lnTo>
                    <a:lnTo>
                      <a:pt x="10" y="22"/>
                    </a:lnTo>
                    <a:lnTo>
                      <a:pt x="11" y="21"/>
                    </a:lnTo>
                    <a:lnTo>
                      <a:pt x="10" y="21"/>
                    </a:lnTo>
                    <a:lnTo>
                      <a:pt x="11" y="20"/>
                    </a:lnTo>
                    <a:lnTo>
                      <a:pt x="12" y="20"/>
                    </a:lnTo>
                    <a:lnTo>
                      <a:pt x="12" y="19"/>
                    </a:lnTo>
                    <a:lnTo>
                      <a:pt x="13" y="19"/>
                    </a:lnTo>
                    <a:lnTo>
                      <a:pt x="13" y="18"/>
                    </a:lnTo>
                    <a:lnTo>
                      <a:pt x="13" y="17"/>
                    </a:lnTo>
                    <a:lnTo>
                      <a:pt x="13" y="16"/>
                    </a:lnTo>
                    <a:lnTo>
                      <a:pt x="13" y="15"/>
                    </a:lnTo>
                    <a:lnTo>
                      <a:pt x="13" y="16"/>
                    </a:lnTo>
                    <a:lnTo>
                      <a:pt x="13" y="17"/>
                    </a:lnTo>
                    <a:lnTo>
                      <a:pt x="13" y="18"/>
                    </a:lnTo>
                    <a:lnTo>
                      <a:pt x="14" y="17"/>
                    </a:lnTo>
                    <a:lnTo>
                      <a:pt x="14" y="16"/>
                    </a:lnTo>
                    <a:lnTo>
                      <a:pt x="14" y="15"/>
                    </a:lnTo>
                    <a:lnTo>
                      <a:pt x="14" y="14"/>
                    </a:lnTo>
                    <a:lnTo>
                      <a:pt x="14" y="13"/>
                    </a:lnTo>
                    <a:lnTo>
                      <a:pt x="15" y="12"/>
                    </a:lnTo>
                    <a:lnTo>
                      <a:pt x="15" y="11"/>
                    </a:lnTo>
                    <a:lnTo>
                      <a:pt x="14" y="11"/>
                    </a:lnTo>
                    <a:lnTo>
                      <a:pt x="14" y="10"/>
                    </a:lnTo>
                    <a:lnTo>
                      <a:pt x="14" y="11"/>
                    </a:lnTo>
                    <a:lnTo>
                      <a:pt x="13" y="11"/>
                    </a:lnTo>
                    <a:lnTo>
                      <a:pt x="12" y="11"/>
                    </a:lnTo>
                    <a:lnTo>
                      <a:pt x="12" y="10"/>
                    </a:lnTo>
                    <a:lnTo>
                      <a:pt x="11" y="10"/>
                    </a:lnTo>
                    <a:lnTo>
                      <a:pt x="12" y="10"/>
                    </a:lnTo>
                    <a:lnTo>
                      <a:pt x="12" y="9"/>
                    </a:lnTo>
                    <a:lnTo>
                      <a:pt x="12" y="8"/>
                    </a:lnTo>
                    <a:lnTo>
                      <a:pt x="13" y="8"/>
                    </a:lnTo>
                    <a:lnTo>
                      <a:pt x="14" y="7"/>
                    </a:lnTo>
                    <a:lnTo>
                      <a:pt x="14" y="6"/>
                    </a:lnTo>
                    <a:lnTo>
                      <a:pt x="15" y="6"/>
                    </a:lnTo>
                    <a:lnTo>
                      <a:pt x="15" y="5"/>
                    </a:lnTo>
                    <a:lnTo>
                      <a:pt x="15" y="4"/>
                    </a:lnTo>
                    <a:lnTo>
                      <a:pt x="12" y="3"/>
                    </a:lnTo>
                    <a:lnTo>
                      <a:pt x="11" y="2"/>
                    </a:lnTo>
                    <a:lnTo>
                      <a:pt x="7" y="0"/>
                    </a:lnTo>
                    <a:lnTo>
                      <a:pt x="7" y="1"/>
                    </a:lnTo>
                    <a:lnTo>
                      <a:pt x="6" y="1"/>
                    </a:lnTo>
                    <a:lnTo>
                      <a:pt x="6" y="2"/>
                    </a:lnTo>
                    <a:lnTo>
                      <a:pt x="6" y="3"/>
                    </a:lnTo>
                    <a:lnTo>
                      <a:pt x="5" y="3"/>
                    </a:lnTo>
                    <a:lnTo>
                      <a:pt x="5" y="4"/>
                    </a:lnTo>
                    <a:lnTo>
                      <a:pt x="4" y="4"/>
                    </a:lnTo>
                    <a:lnTo>
                      <a:pt x="4" y="5"/>
                    </a:lnTo>
                    <a:lnTo>
                      <a:pt x="4" y="6"/>
                    </a:lnTo>
                    <a:lnTo>
                      <a:pt x="4" y="7"/>
                    </a:lnTo>
                    <a:lnTo>
                      <a:pt x="3" y="7"/>
                    </a:lnTo>
                    <a:lnTo>
                      <a:pt x="3" y="8"/>
                    </a:lnTo>
                    <a:lnTo>
                      <a:pt x="3" y="9"/>
                    </a:lnTo>
                    <a:lnTo>
                      <a:pt x="4" y="9"/>
                    </a:lnTo>
                    <a:lnTo>
                      <a:pt x="4" y="10"/>
                    </a:lnTo>
                    <a:lnTo>
                      <a:pt x="4" y="11"/>
                    </a:lnTo>
                    <a:lnTo>
                      <a:pt x="5" y="11"/>
                    </a:lnTo>
                    <a:lnTo>
                      <a:pt x="6" y="11"/>
                    </a:lnTo>
                    <a:lnTo>
                      <a:pt x="6" y="12"/>
                    </a:lnTo>
                    <a:lnTo>
                      <a:pt x="7" y="13"/>
                    </a:lnTo>
                    <a:lnTo>
                      <a:pt x="7" y="1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2" name="New_Mexico"/>
              <p:cNvSpPr>
                <a:spLocks noChangeAspect="1"/>
              </p:cNvSpPr>
              <p:nvPr/>
            </p:nvSpPr>
            <p:spPr bwMode="auto">
              <a:xfrm>
                <a:off x="854" y="1094"/>
                <a:ext cx="56" cy="59"/>
              </a:xfrm>
              <a:custGeom>
                <a:avLst/>
                <a:gdLst>
                  <a:gd name="T0" fmla="*/ 46 w 56"/>
                  <a:gd name="T1" fmla="*/ 52 h 59"/>
                  <a:gd name="T2" fmla="*/ 49 w 56"/>
                  <a:gd name="T3" fmla="*/ 52 h 59"/>
                  <a:gd name="T4" fmla="*/ 55 w 56"/>
                  <a:gd name="T5" fmla="*/ 52 h 59"/>
                  <a:gd name="T6" fmla="*/ 55 w 56"/>
                  <a:gd name="T7" fmla="*/ 47 h 59"/>
                  <a:gd name="T8" fmla="*/ 55 w 56"/>
                  <a:gd name="T9" fmla="*/ 38 h 59"/>
                  <a:gd name="T10" fmla="*/ 55 w 56"/>
                  <a:gd name="T11" fmla="*/ 33 h 59"/>
                  <a:gd name="T12" fmla="*/ 55 w 56"/>
                  <a:gd name="T13" fmla="*/ 24 h 59"/>
                  <a:gd name="T14" fmla="*/ 55 w 56"/>
                  <a:gd name="T15" fmla="*/ 19 h 59"/>
                  <a:gd name="T16" fmla="*/ 55 w 56"/>
                  <a:gd name="T17" fmla="*/ 13 h 59"/>
                  <a:gd name="T18" fmla="*/ 55 w 56"/>
                  <a:gd name="T19" fmla="*/ 5 h 59"/>
                  <a:gd name="T20" fmla="*/ 56 w 56"/>
                  <a:gd name="T21" fmla="*/ 0 h 59"/>
                  <a:gd name="T22" fmla="*/ 54 w 56"/>
                  <a:gd name="T23" fmla="*/ 0 h 59"/>
                  <a:gd name="T24" fmla="*/ 50 w 56"/>
                  <a:gd name="T25" fmla="*/ 0 h 59"/>
                  <a:gd name="T26" fmla="*/ 46 w 56"/>
                  <a:gd name="T27" fmla="*/ 0 h 59"/>
                  <a:gd name="T28" fmla="*/ 43 w 56"/>
                  <a:gd name="T29" fmla="*/ 0 h 59"/>
                  <a:gd name="T30" fmla="*/ 36 w 56"/>
                  <a:gd name="T31" fmla="*/ 0 h 59"/>
                  <a:gd name="T32" fmla="*/ 34 w 56"/>
                  <a:gd name="T33" fmla="*/ 0 h 59"/>
                  <a:gd name="T34" fmla="*/ 30 w 56"/>
                  <a:gd name="T35" fmla="*/ 0 h 59"/>
                  <a:gd name="T36" fmla="*/ 23 w 56"/>
                  <a:gd name="T37" fmla="*/ 0 h 59"/>
                  <a:gd name="T38" fmla="*/ 19 w 56"/>
                  <a:gd name="T39" fmla="*/ 0 h 59"/>
                  <a:gd name="T40" fmla="*/ 15 w 56"/>
                  <a:gd name="T41" fmla="*/ 0 h 59"/>
                  <a:gd name="T42" fmla="*/ 13 w 56"/>
                  <a:gd name="T43" fmla="*/ 0 h 59"/>
                  <a:gd name="T44" fmla="*/ 7 w 56"/>
                  <a:gd name="T45" fmla="*/ 0 h 59"/>
                  <a:gd name="T46" fmla="*/ 5 w 56"/>
                  <a:gd name="T47" fmla="*/ 0 h 59"/>
                  <a:gd name="T48" fmla="*/ 1 w 56"/>
                  <a:gd name="T49" fmla="*/ 0 h 59"/>
                  <a:gd name="T50" fmla="*/ 0 w 56"/>
                  <a:gd name="T51" fmla="*/ 10 h 59"/>
                  <a:gd name="T52" fmla="*/ 0 w 56"/>
                  <a:gd name="T53" fmla="*/ 25 h 59"/>
                  <a:gd name="T54" fmla="*/ 0 w 56"/>
                  <a:gd name="T55" fmla="*/ 40 h 59"/>
                  <a:gd name="T56" fmla="*/ 0 w 56"/>
                  <a:gd name="T57" fmla="*/ 48 h 59"/>
                  <a:gd name="T58" fmla="*/ 1 w 56"/>
                  <a:gd name="T59" fmla="*/ 59 h 59"/>
                  <a:gd name="T60" fmla="*/ 7 w 56"/>
                  <a:gd name="T61" fmla="*/ 59 h 59"/>
                  <a:gd name="T62" fmla="*/ 7 w 56"/>
                  <a:gd name="T63" fmla="*/ 54 h 59"/>
                  <a:gd name="T64" fmla="*/ 23 w 56"/>
                  <a:gd name="T65" fmla="*/ 54 h 59"/>
                  <a:gd name="T66" fmla="*/ 22 w 56"/>
                  <a:gd name="T67" fmla="*/ 53 h 59"/>
                  <a:gd name="T68" fmla="*/ 24 w 56"/>
                  <a:gd name="T69" fmla="*/ 52 h 59"/>
                  <a:gd name="T70" fmla="*/ 38 w 56"/>
                  <a:gd name="T71" fmla="*/ 52 h 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
                  <a:gd name="T109" fmla="*/ 0 h 59"/>
                  <a:gd name="T110" fmla="*/ 56 w 56"/>
                  <a:gd name="T111" fmla="*/ 59 h 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 h="59">
                    <a:moveTo>
                      <a:pt x="39" y="52"/>
                    </a:moveTo>
                    <a:lnTo>
                      <a:pt x="46" y="52"/>
                    </a:lnTo>
                    <a:lnTo>
                      <a:pt x="47" y="52"/>
                    </a:lnTo>
                    <a:lnTo>
                      <a:pt x="49" y="52"/>
                    </a:lnTo>
                    <a:lnTo>
                      <a:pt x="52" y="52"/>
                    </a:lnTo>
                    <a:lnTo>
                      <a:pt x="55" y="52"/>
                    </a:lnTo>
                    <a:lnTo>
                      <a:pt x="55" y="51"/>
                    </a:lnTo>
                    <a:lnTo>
                      <a:pt x="55" y="47"/>
                    </a:lnTo>
                    <a:lnTo>
                      <a:pt x="55" y="42"/>
                    </a:lnTo>
                    <a:lnTo>
                      <a:pt x="55" y="38"/>
                    </a:lnTo>
                    <a:lnTo>
                      <a:pt x="55" y="36"/>
                    </a:lnTo>
                    <a:lnTo>
                      <a:pt x="55" y="33"/>
                    </a:lnTo>
                    <a:lnTo>
                      <a:pt x="55" y="28"/>
                    </a:lnTo>
                    <a:lnTo>
                      <a:pt x="55" y="24"/>
                    </a:lnTo>
                    <a:lnTo>
                      <a:pt x="55" y="21"/>
                    </a:lnTo>
                    <a:lnTo>
                      <a:pt x="55" y="19"/>
                    </a:lnTo>
                    <a:lnTo>
                      <a:pt x="55" y="14"/>
                    </a:lnTo>
                    <a:lnTo>
                      <a:pt x="55" y="13"/>
                    </a:lnTo>
                    <a:lnTo>
                      <a:pt x="55" y="10"/>
                    </a:lnTo>
                    <a:lnTo>
                      <a:pt x="55" y="5"/>
                    </a:lnTo>
                    <a:lnTo>
                      <a:pt x="56" y="5"/>
                    </a:lnTo>
                    <a:lnTo>
                      <a:pt x="56" y="0"/>
                    </a:lnTo>
                    <a:lnTo>
                      <a:pt x="55" y="0"/>
                    </a:lnTo>
                    <a:lnTo>
                      <a:pt x="54" y="0"/>
                    </a:lnTo>
                    <a:lnTo>
                      <a:pt x="52" y="0"/>
                    </a:lnTo>
                    <a:lnTo>
                      <a:pt x="50" y="0"/>
                    </a:lnTo>
                    <a:lnTo>
                      <a:pt x="47" y="0"/>
                    </a:lnTo>
                    <a:lnTo>
                      <a:pt x="46" y="0"/>
                    </a:lnTo>
                    <a:lnTo>
                      <a:pt x="45" y="0"/>
                    </a:lnTo>
                    <a:lnTo>
                      <a:pt x="43" y="0"/>
                    </a:lnTo>
                    <a:lnTo>
                      <a:pt x="39" y="0"/>
                    </a:lnTo>
                    <a:lnTo>
                      <a:pt x="36" y="0"/>
                    </a:lnTo>
                    <a:lnTo>
                      <a:pt x="35" y="0"/>
                    </a:lnTo>
                    <a:lnTo>
                      <a:pt x="34" y="0"/>
                    </a:lnTo>
                    <a:lnTo>
                      <a:pt x="32" y="0"/>
                    </a:lnTo>
                    <a:lnTo>
                      <a:pt x="30" y="0"/>
                    </a:lnTo>
                    <a:lnTo>
                      <a:pt x="28" y="0"/>
                    </a:lnTo>
                    <a:lnTo>
                      <a:pt x="23" y="0"/>
                    </a:lnTo>
                    <a:lnTo>
                      <a:pt x="22" y="0"/>
                    </a:lnTo>
                    <a:lnTo>
                      <a:pt x="19" y="0"/>
                    </a:lnTo>
                    <a:lnTo>
                      <a:pt x="16" y="0"/>
                    </a:lnTo>
                    <a:lnTo>
                      <a:pt x="15" y="0"/>
                    </a:lnTo>
                    <a:lnTo>
                      <a:pt x="14" y="0"/>
                    </a:lnTo>
                    <a:lnTo>
                      <a:pt x="13" y="0"/>
                    </a:lnTo>
                    <a:lnTo>
                      <a:pt x="10" y="0"/>
                    </a:lnTo>
                    <a:lnTo>
                      <a:pt x="7" y="0"/>
                    </a:lnTo>
                    <a:lnTo>
                      <a:pt x="6" y="0"/>
                    </a:lnTo>
                    <a:lnTo>
                      <a:pt x="5" y="0"/>
                    </a:lnTo>
                    <a:lnTo>
                      <a:pt x="3" y="0"/>
                    </a:lnTo>
                    <a:lnTo>
                      <a:pt x="1" y="0"/>
                    </a:lnTo>
                    <a:lnTo>
                      <a:pt x="0" y="0"/>
                    </a:lnTo>
                    <a:lnTo>
                      <a:pt x="0" y="10"/>
                    </a:lnTo>
                    <a:lnTo>
                      <a:pt x="0" y="21"/>
                    </a:lnTo>
                    <a:lnTo>
                      <a:pt x="0" y="25"/>
                    </a:lnTo>
                    <a:lnTo>
                      <a:pt x="0" y="34"/>
                    </a:lnTo>
                    <a:lnTo>
                      <a:pt x="0" y="40"/>
                    </a:lnTo>
                    <a:lnTo>
                      <a:pt x="0" y="44"/>
                    </a:lnTo>
                    <a:lnTo>
                      <a:pt x="0" y="48"/>
                    </a:lnTo>
                    <a:lnTo>
                      <a:pt x="0" y="59"/>
                    </a:lnTo>
                    <a:lnTo>
                      <a:pt x="1" y="59"/>
                    </a:lnTo>
                    <a:lnTo>
                      <a:pt x="5" y="59"/>
                    </a:lnTo>
                    <a:lnTo>
                      <a:pt x="7" y="59"/>
                    </a:lnTo>
                    <a:lnTo>
                      <a:pt x="7" y="55"/>
                    </a:lnTo>
                    <a:lnTo>
                      <a:pt x="7" y="54"/>
                    </a:lnTo>
                    <a:lnTo>
                      <a:pt x="16" y="54"/>
                    </a:lnTo>
                    <a:lnTo>
                      <a:pt x="23" y="54"/>
                    </a:lnTo>
                    <a:lnTo>
                      <a:pt x="22" y="54"/>
                    </a:lnTo>
                    <a:lnTo>
                      <a:pt x="22" y="53"/>
                    </a:lnTo>
                    <a:lnTo>
                      <a:pt x="22" y="52"/>
                    </a:lnTo>
                    <a:lnTo>
                      <a:pt x="24" y="52"/>
                    </a:lnTo>
                    <a:lnTo>
                      <a:pt x="28" y="52"/>
                    </a:lnTo>
                    <a:lnTo>
                      <a:pt x="38" y="52"/>
                    </a:lnTo>
                    <a:lnTo>
                      <a:pt x="39" y="5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983" name="New_York"/>
              <p:cNvGrpSpPr>
                <a:grpSpLocks noChangeAspect="1"/>
              </p:cNvGrpSpPr>
              <p:nvPr/>
            </p:nvGrpSpPr>
            <p:grpSpPr bwMode="auto">
              <a:xfrm>
                <a:off x="1125" y="1005"/>
                <a:ext cx="73" cy="50"/>
                <a:chOff x="1125" y="1005"/>
                <a:chExt cx="73" cy="50"/>
              </a:xfrm>
            </p:grpSpPr>
            <p:sp>
              <p:nvSpPr>
                <p:cNvPr id="21004" name="D37"/>
                <p:cNvSpPr>
                  <a:spLocks noChangeAspect="1"/>
                </p:cNvSpPr>
                <p:nvPr/>
              </p:nvSpPr>
              <p:spPr bwMode="auto">
                <a:xfrm>
                  <a:off x="1178" y="1049"/>
                  <a:ext cx="20" cy="6"/>
                </a:xfrm>
                <a:custGeom>
                  <a:avLst/>
                  <a:gdLst>
                    <a:gd name="T0" fmla="*/ 7 w 20"/>
                    <a:gd name="T1" fmla="*/ 5 h 6"/>
                    <a:gd name="T2" fmla="*/ 8 w 20"/>
                    <a:gd name="T3" fmla="*/ 4 h 6"/>
                    <a:gd name="T4" fmla="*/ 9 w 20"/>
                    <a:gd name="T5" fmla="*/ 5 h 6"/>
                    <a:gd name="T6" fmla="*/ 10 w 20"/>
                    <a:gd name="T7" fmla="*/ 4 h 6"/>
                    <a:gd name="T8" fmla="*/ 12 w 20"/>
                    <a:gd name="T9" fmla="*/ 4 h 6"/>
                    <a:gd name="T10" fmla="*/ 13 w 20"/>
                    <a:gd name="T11" fmla="*/ 3 h 6"/>
                    <a:gd name="T12" fmla="*/ 12 w 20"/>
                    <a:gd name="T13" fmla="*/ 4 h 6"/>
                    <a:gd name="T14" fmla="*/ 8 w 20"/>
                    <a:gd name="T15" fmla="*/ 5 h 6"/>
                    <a:gd name="T16" fmla="*/ 7 w 20"/>
                    <a:gd name="T17" fmla="*/ 6 h 6"/>
                    <a:gd name="T18" fmla="*/ 9 w 20"/>
                    <a:gd name="T19" fmla="*/ 5 h 6"/>
                    <a:gd name="T20" fmla="*/ 14 w 20"/>
                    <a:gd name="T21" fmla="*/ 4 h 6"/>
                    <a:gd name="T22" fmla="*/ 16 w 20"/>
                    <a:gd name="T23" fmla="*/ 2 h 6"/>
                    <a:gd name="T24" fmla="*/ 20 w 20"/>
                    <a:gd name="T25" fmla="*/ 1 h 6"/>
                    <a:gd name="T26" fmla="*/ 18 w 20"/>
                    <a:gd name="T27" fmla="*/ 1 h 6"/>
                    <a:gd name="T28" fmla="*/ 16 w 20"/>
                    <a:gd name="T29" fmla="*/ 1 h 6"/>
                    <a:gd name="T30" fmla="*/ 15 w 20"/>
                    <a:gd name="T31" fmla="*/ 2 h 6"/>
                    <a:gd name="T32" fmla="*/ 14 w 20"/>
                    <a:gd name="T33" fmla="*/ 3 h 6"/>
                    <a:gd name="T34" fmla="*/ 14 w 20"/>
                    <a:gd name="T35" fmla="*/ 2 h 6"/>
                    <a:gd name="T36" fmla="*/ 15 w 20"/>
                    <a:gd name="T37" fmla="*/ 1 h 6"/>
                    <a:gd name="T38" fmla="*/ 16 w 20"/>
                    <a:gd name="T39" fmla="*/ 0 h 6"/>
                    <a:gd name="T40" fmla="*/ 14 w 20"/>
                    <a:gd name="T41" fmla="*/ 1 h 6"/>
                    <a:gd name="T42" fmla="*/ 13 w 20"/>
                    <a:gd name="T43" fmla="*/ 2 h 6"/>
                    <a:gd name="T44" fmla="*/ 11 w 20"/>
                    <a:gd name="T45" fmla="*/ 2 h 6"/>
                    <a:gd name="T46" fmla="*/ 9 w 20"/>
                    <a:gd name="T47" fmla="*/ 2 h 6"/>
                    <a:gd name="T48" fmla="*/ 7 w 20"/>
                    <a:gd name="T49" fmla="*/ 2 h 6"/>
                    <a:gd name="T50" fmla="*/ 5 w 20"/>
                    <a:gd name="T51" fmla="*/ 2 h 6"/>
                    <a:gd name="T52" fmla="*/ 4 w 20"/>
                    <a:gd name="T53" fmla="*/ 2 h 6"/>
                    <a:gd name="T54" fmla="*/ 3 w 20"/>
                    <a:gd name="T55" fmla="*/ 3 h 6"/>
                    <a:gd name="T56" fmla="*/ 2 w 20"/>
                    <a:gd name="T57" fmla="*/ 4 h 6"/>
                    <a:gd name="T58" fmla="*/ 1 w 20"/>
                    <a:gd name="T59" fmla="*/ 5 h 6"/>
                    <a:gd name="T60" fmla="*/ 0 w 20"/>
                    <a:gd name="T61" fmla="*/ 6 h 6"/>
                    <a:gd name="T62" fmla="*/ 1 w 20"/>
                    <a:gd name="T63" fmla="*/ 5 h 6"/>
                    <a:gd name="T64" fmla="*/ 2 w 20"/>
                    <a:gd name="T65" fmla="*/ 6 h 6"/>
                    <a:gd name="T66" fmla="*/ 2 w 20"/>
                    <a:gd name="T67" fmla="*/ 6 h 6"/>
                    <a:gd name="T68" fmla="*/ 4 w 20"/>
                    <a:gd name="T69" fmla="*/ 5 h 6"/>
                    <a:gd name="T70" fmla="*/ 6 w 20"/>
                    <a:gd name="T71" fmla="*/ 5 h 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
                    <a:gd name="T109" fmla="*/ 0 h 6"/>
                    <a:gd name="T110" fmla="*/ 20 w 20"/>
                    <a:gd name="T111" fmla="*/ 6 h 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 h="6">
                      <a:moveTo>
                        <a:pt x="6" y="5"/>
                      </a:moveTo>
                      <a:lnTo>
                        <a:pt x="7" y="5"/>
                      </a:lnTo>
                      <a:lnTo>
                        <a:pt x="8" y="5"/>
                      </a:lnTo>
                      <a:lnTo>
                        <a:pt x="8" y="4"/>
                      </a:lnTo>
                      <a:lnTo>
                        <a:pt x="8" y="5"/>
                      </a:lnTo>
                      <a:lnTo>
                        <a:pt x="9" y="5"/>
                      </a:lnTo>
                      <a:lnTo>
                        <a:pt x="9" y="4"/>
                      </a:lnTo>
                      <a:lnTo>
                        <a:pt x="10" y="4"/>
                      </a:lnTo>
                      <a:lnTo>
                        <a:pt x="11" y="4"/>
                      </a:lnTo>
                      <a:lnTo>
                        <a:pt x="12" y="4"/>
                      </a:lnTo>
                      <a:lnTo>
                        <a:pt x="12" y="3"/>
                      </a:lnTo>
                      <a:lnTo>
                        <a:pt x="13" y="3"/>
                      </a:lnTo>
                      <a:lnTo>
                        <a:pt x="13" y="4"/>
                      </a:lnTo>
                      <a:lnTo>
                        <a:pt x="12" y="4"/>
                      </a:lnTo>
                      <a:lnTo>
                        <a:pt x="10" y="5"/>
                      </a:lnTo>
                      <a:lnTo>
                        <a:pt x="8" y="5"/>
                      </a:lnTo>
                      <a:lnTo>
                        <a:pt x="7" y="5"/>
                      </a:lnTo>
                      <a:lnTo>
                        <a:pt x="7" y="6"/>
                      </a:lnTo>
                      <a:lnTo>
                        <a:pt x="8" y="6"/>
                      </a:lnTo>
                      <a:lnTo>
                        <a:pt x="9" y="5"/>
                      </a:lnTo>
                      <a:lnTo>
                        <a:pt x="11" y="5"/>
                      </a:lnTo>
                      <a:lnTo>
                        <a:pt x="14" y="4"/>
                      </a:lnTo>
                      <a:lnTo>
                        <a:pt x="15" y="3"/>
                      </a:lnTo>
                      <a:lnTo>
                        <a:pt x="16" y="2"/>
                      </a:lnTo>
                      <a:lnTo>
                        <a:pt x="18" y="2"/>
                      </a:lnTo>
                      <a:lnTo>
                        <a:pt x="20" y="1"/>
                      </a:lnTo>
                      <a:lnTo>
                        <a:pt x="19" y="1"/>
                      </a:lnTo>
                      <a:lnTo>
                        <a:pt x="18" y="1"/>
                      </a:lnTo>
                      <a:lnTo>
                        <a:pt x="17" y="1"/>
                      </a:lnTo>
                      <a:lnTo>
                        <a:pt x="16" y="1"/>
                      </a:lnTo>
                      <a:lnTo>
                        <a:pt x="15" y="1"/>
                      </a:lnTo>
                      <a:lnTo>
                        <a:pt x="15" y="2"/>
                      </a:lnTo>
                      <a:lnTo>
                        <a:pt x="14" y="2"/>
                      </a:lnTo>
                      <a:lnTo>
                        <a:pt x="14" y="3"/>
                      </a:lnTo>
                      <a:lnTo>
                        <a:pt x="13" y="2"/>
                      </a:lnTo>
                      <a:lnTo>
                        <a:pt x="14" y="2"/>
                      </a:lnTo>
                      <a:lnTo>
                        <a:pt x="14" y="1"/>
                      </a:lnTo>
                      <a:lnTo>
                        <a:pt x="15" y="1"/>
                      </a:lnTo>
                      <a:lnTo>
                        <a:pt x="15" y="0"/>
                      </a:lnTo>
                      <a:lnTo>
                        <a:pt x="16" y="0"/>
                      </a:lnTo>
                      <a:lnTo>
                        <a:pt x="15" y="0"/>
                      </a:lnTo>
                      <a:lnTo>
                        <a:pt x="14" y="1"/>
                      </a:lnTo>
                      <a:lnTo>
                        <a:pt x="13" y="1"/>
                      </a:lnTo>
                      <a:lnTo>
                        <a:pt x="13" y="2"/>
                      </a:lnTo>
                      <a:lnTo>
                        <a:pt x="12" y="2"/>
                      </a:lnTo>
                      <a:lnTo>
                        <a:pt x="11" y="2"/>
                      </a:lnTo>
                      <a:lnTo>
                        <a:pt x="10" y="2"/>
                      </a:lnTo>
                      <a:lnTo>
                        <a:pt x="9" y="2"/>
                      </a:lnTo>
                      <a:lnTo>
                        <a:pt x="8" y="2"/>
                      </a:lnTo>
                      <a:lnTo>
                        <a:pt x="7" y="2"/>
                      </a:lnTo>
                      <a:lnTo>
                        <a:pt x="6" y="2"/>
                      </a:lnTo>
                      <a:lnTo>
                        <a:pt x="5" y="2"/>
                      </a:lnTo>
                      <a:lnTo>
                        <a:pt x="5" y="3"/>
                      </a:lnTo>
                      <a:lnTo>
                        <a:pt x="4" y="2"/>
                      </a:lnTo>
                      <a:lnTo>
                        <a:pt x="4" y="3"/>
                      </a:lnTo>
                      <a:lnTo>
                        <a:pt x="3" y="3"/>
                      </a:lnTo>
                      <a:lnTo>
                        <a:pt x="3" y="4"/>
                      </a:lnTo>
                      <a:lnTo>
                        <a:pt x="2" y="4"/>
                      </a:lnTo>
                      <a:lnTo>
                        <a:pt x="1" y="4"/>
                      </a:lnTo>
                      <a:lnTo>
                        <a:pt x="1" y="5"/>
                      </a:lnTo>
                      <a:lnTo>
                        <a:pt x="0" y="5"/>
                      </a:lnTo>
                      <a:lnTo>
                        <a:pt x="0" y="6"/>
                      </a:lnTo>
                      <a:lnTo>
                        <a:pt x="1" y="6"/>
                      </a:lnTo>
                      <a:lnTo>
                        <a:pt x="1" y="5"/>
                      </a:lnTo>
                      <a:lnTo>
                        <a:pt x="2" y="5"/>
                      </a:lnTo>
                      <a:lnTo>
                        <a:pt x="2" y="6"/>
                      </a:lnTo>
                      <a:lnTo>
                        <a:pt x="1" y="6"/>
                      </a:lnTo>
                      <a:lnTo>
                        <a:pt x="2" y="6"/>
                      </a:lnTo>
                      <a:lnTo>
                        <a:pt x="3" y="6"/>
                      </a:lnTo>
                      <a:lnTo>
                        <a:pt x="4" y="5"/>
                      </a:lnTo>
                      <a:lnTo>
                        <a:pt x="5" y="5"/>
                      </a:lnTo>
                      <a:lnTo>
                        <a:pt x="6"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05" name="D38"/>
                <p:cNvSpPr>
                  <a:spLocks noChangeAspect="1"/>
                </p:cNvSpPr>
                <p:nvPr/>
              </p:nvSpPr>
              <p:spPr bwMode="auto">
                <a:xfrm>
                  <a:off x="1125" y="1005"/>
                  <a:ext cx="60" cy="48"/>
                </a:xfrm>
                <a:custGeom>
                  <a:avLst/>
                  <a:gdLst>
                    <a:gd name="T0" fmla="*/ 41 w 60"/>
                    <a:gd name="T1" fmla="*/ 35 h 48"/>
                    <a:gd name="T2" fmla="*/ 43 w 60"/>
                    <a:gd name="T3" fmla="*/ 36 h 48"/>
                    <a:gd name="T4" fmla="*/ 43 w 60"/>
                    <a:gd name="T5" fmla="*/ 39 h 48"/>
                    <a:gd name="T6" fmla="*/ 45 w 60"/>
                    <a:gd name="T7" fmla="*/ 40 h 48"/>
                    <a:gd name="T8" fmla="*/ 50 w 60"/>
                    <a:gd name="T9" fmla="*/ 43 h 48"/>
                    <a:gd name="T10" fmla="*/ 54 w 60"/>
                    <a:gd name="T11" fmla="*/ 46 h 48"/>
                    <a:gd name="T12" fmla="*/ 54 w 60"/>
                    <a:gd name="T13" fmla="*/ 47 h 48"/>
                    <a:gd name="T14" fmla="*/ 56 w 60"/>
                    <a:gd name="T15" fmla="*/ 46 h 48"/>
                    <a:gd name="T16" fmla="*/ 57 w 60"/>
                    <a:gd name="T17" fmla="*/ 43 h 48"/>
                    <a:gd name="T18" fmla="*/ 57 w 60"/>
                    <a:gd name="T19" fmla="*/ 41 h 48"/>
                    <a:gd name="T20" fmla="*/ 58 w 60"/>
                    <a:gd name="T21" fmla="*/ 34 h 48"/>
                    <a:gd name="T22" fmla="*/ 59 w 60"/>
                    <a:gd name="T23" fmla="*/ 31 h 48"/>
                    <a:gd name="T24" fmla="*/ 60 w 60"/>
                    <a:gd name="T25" fmla="*/ 27 h 48"/>
                    <a:gd name="T26" fmla="*/ 60 w 60"/>
                    <a:gd name="T27" fmla="*/ 24 h 48"/>
                    <a:gd name="T28" fmla="*/ 60 w 60"/>
                    <a:gd name="T29" fmla="*/ 21 h 48"/>
                    <a:gd name="T30" fmla="*/ 60 w 60"/>
                    <a:gd name="T31" fmla="*/ 18 h 48"/>
                    <a:gd name="T32" fmla="*/ 59 w 60"/>
                    <a:gd name="T33" fmla="*/ 16 h 48"/>
                    <a:gd name="T34" fmla="*/ 58 w 60"/>
                    <a:gd name="T35" fmla="*/ 16 h 48"/>
                    <a:gd name="T36" fmla="*/ 59 w 60"/>
                    <a:gd name="T37" fmla="*/ 13 h 48"/>
                    <a:gd name="T38" fmla="*/ 59 w 60"/>
                    <a:gd name="T39" fmla="*/ 10 h 48"/>
                    <a:gd name="T40" fmla="*/ 59 w 60"/>
                    <a:gd name="T41" fmla="*/ 7 h 48"/>
                    <a:gd name="T42" fmla="*/ 59 w 60"/>
                    <a:gd name="T43" fmla="*/ 4 h 48"/>
                    <a:gd name="T44" fmla="*/ 59 w 60"/>
                    <a:gd name="T45" fmla="*/ 1 h 48"/>
                    <a:gd name="T46" fmla="*/ 51 w 60"/>
                    <a:gd name="T47" fmla="*/ 1 h 48"/>
                    <a:gd name="T48" fmla="*/ 47 w 60"/>
                    <a:gd name="T49" fmla="*/ 1 h 48"/>
                    <a:gd name="T50" fmla="*/ 45 w 60"/>
                    <a:gd name="T51" fmla="*/ 0 h 48"/>
                    <a:gd name="T52" fmla="*/ 43 w 60"/>
                    <a:gd name="T53" fmla="*/ 1 h 48"/>
                    <a:gd name="T54" fmla="*/ 39 w 60"/>
                    <a:gd name="T55" fmla="*/ 4 h 48"/>
                    <a:gd name="T56" fmla="*/ 37 w 60"/>
                    <a:gd name="T57" fmla="*/ 7 h 48"/>
                    <a:gd name="T58" fmla="*/ 35 w 60"/>
                    <a:gd name="T59" fmla="*/ 9 h 48"/>
                    <a:gd name="T60" fmla="*/ 32 w 60"/>
                    <a:gd name="T61" fmla="*/ 10 h 48"/>
                    <a:gd name="T62" fmla="*/ 32 w 60"/>
                    <a:gd name="T63" fmla="*/ 11 h 48"/>
                    <a:gd name="T64" fmla="*/ 33 w 60"/>
                    <a:gd name="T65" fmla="*/ 11 h 48"/>
                    <a:gd name="T66" fmla="*/ 32 w 60"/>
                    <a:gd name="T67" fmla="*/ 13 h 48"/>
                    <a:gd name="T68" fmla="*/ 33 w 60"/>
                    <a:gd name="T69" fmla="*/ 16 h 48"/>
                    <a:gd name="T70" fmla="*/ 31 w 60"/>
                    <a:gd name="T71" fmla="*/ 17 h 48"/>
                    <a:gd name="T72" fmla="*/ 29 w 60"/>
                    <a:gd name="T73" fmla="*/ 18 h 48"/>
                    <a:gd name="T74" fmla="*/ 28 w 60"/>
                    <a:gd name="T75" fmla="*/ 20 h 48"/>
                    <a:gd name="T76" fmla="*/ 26 w 60"/>
                    <a:gd name="T77" fmla="*/ 20 h 48"/>
                    <a:gd name="T78" fmla="*/ 23 w 60"/>
                    <a:gd name="T79" fmla="*/ 20 h 48"/>
                    <a:gd name="T80" fmla="*/ 20 w 60"/>
                    <a:gd name="T81" fmla="*/ 21 h 48"/>
                    <a:gd name="T82" fmla="*/ 18 w 60"/>
                    <a:gd name="T83" fmla="*/ 19 h 48"/>
                    <a:gd name="T84" fmla="*/ 15 w 60"/>
                    <a:gd name="T85" fmla="*/ 19 h 48"/>
                    <a:gd name="T86" fmla="*/ 11 w 60"/>
                    <a:gd name="T87" fmla="*/ 19 h 48"/>
                    <a:gd name="T88" fmla="*/ 7 w 60"/>
                    <a:gd name="T89" fmla="*/ 20 h 48"/>
                    <a:gd name="T90" fmla="*/ 6 w 60"/>
                    <a:gd name="T91" fmla="*/ 22 h 48"/>
                    <a:gd name="T92" fmla="*/ 7 w 60"/>
                    <a:gd name="T93" fmla="*/ 24 h 48"/>
                    <a:gd name="T94" fmla="*/ 8 w 60"/>
                    <a:gd name="T95" fmla="*/ 26 h 48"/>
                    <a:gd name="T96" fmla="*/ 6 w 60"/>
                    <a:gd name="T97" fmla="*/ 28 h 48"/>
                    <a:gd name="T98" fmla="*/ 3 w 60"/>
                    <a:gd name="T99" fmla="*/ 29 h 48"/>
                    <a:gd name="T100" fmla="*/ 0 w 60"/>
                    <a:gd name="T101" fmla="*/ 31 h 48"/>
                    <a:gd name="T102" fmla="*/ 6 w 60"/>
                    <a:gd name="T103" fmla="*/ 34 h 48"/>
                    <a:gd name="T104" fmla="*/ 14 w 60"/>
                    <a:gd name="T105" fmla="*/ 34 h 48"/>
                    <a:gd name="T106" fmla="*/ 26 w 60"/>
                    <a:gd name="T107" fmla="*/ 34 h 48"/>
                    <a:gd name="T108" fmla="*/ 34 w 60"/>
                    <a:gd name="T109" fmla="*/ 34 h 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48"/>
                    <a:gd name="T167" fmla="*/ 60 w 60"/>
                    <a:gd name="T168" fmla="*/ 48 h 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48">
                      <a:moveTo>
                        <a:pt x="40" y="34"/>
                      </a:moveTo>
                      <a:lnTo>
                        <a:pt x="41" y="34"/>
                      </a:lnTo>
                      <a:lnTo>
                        <a:pt x="41" y="35"/>
                      </a:lnTo>
                      <a:lnTo>
                        <a:pt x="41" y="36"/>
                      </a:lnTo>
                      <a:lnTo>
                        <a:pt x="42" y="36"/>
                      </a:lnTo>
                      <a:lnTo>
                        <a:pt x="43" y="36"/>
                      </a:lnTo>
                      <a:lnTo>
                        <a:pt x="43" y="37"/>
                      </a:lnTo>
                      <a:lnTo>
                        <a:pt x="43" y="38"/>
                      </a:lnTo>
                      <a:lnTo>
                        <a:pt x="43" y="39"/>
                      </a:lnTo>
                      <a:lnTo>
                        <a:pt x="44" y="39"/>
                      </a:lnTo>
                      <a:lnTo>
                        <a:pt x="44" y="40"/>
                      </a:lnTo>
                      <a:lnTo>
                        <a:pt x="45" y="40"/>
                      </a:lnTo>
                      <a:lnTo>
                        <a:pt x="45" y="41"/>
                      </a:lnTo>
                      <a:lnTo>
                        <a:pt x="46" y="41"/>
                      </a:lnTo>
                      <a:lnTo>
                        <a:pt x="50" y="43"/>
                      </a:lnTo>
                      <a:lnTo>
                        <a:pt x="51" y="44"/>
                      </a:lnTo>
                      <a:lnTo>
                        <a:pt x="54" y="45"/>
                      </a:lnTo>
                      <a:lnTo>
                        <a:pt x="54" y="46"/>
                      </a:lnTo>
                      <a:lnTo>
                        <a:pt x="54" y="47"/>
                      </a:lnTo>
                      <a:lnTo>
                        <a:pt x="54" y="48"/>
                      </a:lnTo>
                      <a:lnTo>
                        <a:pt x="54" y="47"/>
                      </a:lnTo>
                      <a:lnTo>
                        <a:pt x="55" y="47"/>
                      </a:lnTo>
                      <a:lnTo>
                        <a:pt x="55" y="46"/>
                      </a:lnTo>
                      <a:lnTo>
                        <a:pt x="56" y="46"/>
                      </a:lnTo>
                      <a:lnTo>
                        <a:pt x="56" y="45"/>
                      </a:lnTo>
                      <a:lnTo>
                        <a:pt x="56" y="44"/>
                      </a:lnTo>
                      <a:lnTo>
                        <a:pt x="57" y="43"/>
                      </a:lnTo>
                      <a:lnTo>
                        <a:pt x="58" y="43"/>
                      </a:lnTo>
                      <a:lnTo>
                        <a:pt x="57" y="42"/>
                      </a:lnTo>
                      <a:lnTo>
                        <a:pt x="57" y="41"/>
                      </a:lnTo>
                      <a:lnTo>
                        <a:pt x="57" y="40"/>
                      </a:lnTo>
                      <a:lnTo>
                        <a:pt x="57" y="38"/>
                      </a:lnTo>
                      <a:lnTo>
                        <a:pt x="58" y="34"/>
                      </a:lnTo>
                      <a:lnTo>
                        <a:pt x="58" y="33"/>
                      </a:lnTo>
                      <a:lnTo>
                        <a:pt x="58" y="32"/>
                      </a:lnTo>
                      <a:lnTo>
                        <a:pt x="59" y="31"/>
                      </a:lnTo>
                      <a:lnTo>
                        <a:pt x="59" y="29"/>
                      </a:lnTo>
                      <a:lnTo>
                        <a:pt x="59" y="28"/>
                      </a:lnTo>
                      <a:lnTo>
                        <a:pt x="60" y="27"/>
                      </a:lnTo>
                      <a:lnTo>
                        <a:pt x="60" y="26"/>
                      </a:lnTo>
                      <a:lnTo>
                        <a:pt x="60" y="25"/>
                      </a:lnTo>
                      <a:lnTo>
                        <a:pt x="60" y="24"/>
                      </a:lnTo>
                      <a:lnTo>
                        <a:pt x="60" y="23"/>
                      </a:lnTo>
                      <a:lnTo>
                        <a:pt x="60" y="22"/>
                      </a:lnTo>
                      <a:lnTo>
                        <a:pt x="60" y="21"/>
                      </a:lnTo>
                      <a:lnTo>
                        <a:pt x="60" y="20"/>
                      </a:lnTo>
                      <a:lnTo>
                        <a:pt x="60" y="19"/>
                      </a:lnTo>
                      <a:lnTo>
                        <a:pt x="60" y="18"/>
                      </a:lnTo>
                      <a:lnTo>
                        <a:pt x="60" y="17"/>
                      </a:lnTo>
                      <a:lnTo>
                        <a:pt x="60" y="16"/>
                      </a:lnTo>
                      <a:lnTo>
                        <a:pt x="59" y="16"/>
                      </a:lnTo>
                      <a:lnTo>
                        <a:pt x="59" y="17"/>
                      </a:lnTo>
                      <a:lnTo>
                        <a:pt x="58" y="17"/>
                      </a:lnTo>
                      <a:lnTo>
                        <a:pt x="58" y="16"/>
                      </a:lnTo>
                      <a:lnTo>
                        <a:pt x="59" y="15"/>
                      </a:lnTo>
                      <a:lnTo>
                        <a:pt x="59" y="14"/>
                      </a:lnTo>
                      <a:lnTo>
                        <a:pt x="59" y="13"/>
                      </a:lnTo>
                      <a:lnTo>
                        <a:pt x="58" y="12"/>
                      </a:lnTo>
                      <a:lnTo>
                        <a:pt x="58" y="11"/>
                      </a:lnTo>
                      <a:lnTo>
                        <a:pt x="59" y="10"/>
                      </a:lnTo>
                      <a:lnTo>
                        <a:pt x="59" y="9"/>
                      </a:lnTo>
                      <a:lnTo>
                        <a:pt x="59" y="8"/>
                      </a:lnTo>
                      <a:lnTo>
                        <a:pt x="59" y="7"/>
                      </a:lnTo>
                      <a:lnTo>
                        <a:pt x="59" y="6"/>
                      </a:lnTo>
                      <a:lnTo>
                        <a:pt x="59" y="5"/>
                      </a:lnTo>
                      <a:lnTo>
                        <a:pt x="59" y="4"/>
                      </a:lnTo>
                      <a:lnTo>
                        <a:pt x="59" y="3"/>
                      </a:lnTo>
                      <a:lnTo>
                        <a:pt x="59" y="2"/>
                      </a:lnTo>
                      <a:lnTo>
                        <a:pt x="59" y="1"/>
                      </a:lnTo>
                      <a:lnTo>
                        <a:pt x="59" y="0"/>
                      </a:lnTo>
                      <a:lnTo>
                        <a:pt x="53" y="1"/>
                      </a:lnTo>
                      <a:lnTo>
                        <a:pt x="51" y="1"/>
                      </a:lnTo>
                      <a:lnTo>
                        <a:pt x="50" y="1"/>
                      </a:lnTo>
                      <a:lnTo>
                        <a:pt x="48" y="1"/>
                      </a:lnTo>
                      <a:lnTo>
                        <a:pt x="47" y="1"/>
                      </a:lnTo>
                      <a:lnTo>
                        <a:pt x="46" y="1"/>
                      </a:lnTo>
                      <a:lnTo>
                        <a:pt x="46" y="0"/>
                      </a:lnTo>
                      <a:lnTo>
                        <a:pt x="45" y="0"/>
                      </a:lnTo>
                      <a:lnTo>
                        <a:pt x="45" y="1"/>
                      </a:lnTo>
                      <a:lnTo>
                        <a:pt x="44" y="1"/>
                      </a:lnTo>
                      <a:lnTo>
                        <a:pt x="43" y="1"/>
                      </a:lnTo>
                      <a:lnTo>
                        <a:pt x="42" y="2"/>
                      </a:lnTo>
                      <a:lnTo>
                        <a:pt x="41" y="2"/>
                      </a:lnTo>
                      <a:lnTo>
                        <a:pt x="39" y="4"/>
                      </a:lnTo>
                      <a:lnTo>
                        <a:pt x="38" y="5"/>
                      </a:lnTo>
                      <a:lnTo>
                        <a:pt x="37" y="6"/>
                      </a:lnTo>
                      <a:lnTo>
                        <a:pt x="37" y="7"/>
                      </a:lnTo>
                      <a:lnTo>
                        <a:pt x="36" y="7"/>
                      </a:lnTo>
                      <a:lnTo>
                        <a:pt x="35" y="8"/>
                      </a:lnTo>
                      <a:lnTo>
                        <a:pt x="35" y="9"/>
                      </a:lnTo>
                      <a:lnTo>
                        <a:pt x="34" y="9"/>
                      </a:lnTo>
                      <a:lnTo>
                        <a:pt x="33" y="10"/>
                      </a:lnTo>
                      <a:lnTo>
                        <a:pt x="32" y="10"/>
                      </a:lnTo>
                      <a:lnTo>
                        <a:pt x="31" y="10"/>
                      </a:lnTo>
                      <a:lnTo>
                        <a:pt x="31" y="11"/>
                      </a:lnTo>
                      <a:lnTo>
                        <a:pt x="32" y="11"/>
                      </a:lnTo>
                      <a:lnTo>
                        <a:pt x="32" y="12"/>
                      </a:lnTo>
                      <a:lnTo>
                        <a:pt x="32" y="11"/>
                      </a:lnTo>
                      <a:lnTo>
                        <a:pt x="33" y="11"/>
                      </a:lnTo>
                      <a:lnTo>
                        <a:pt x="33" y="12"/>
                      </a:lnTo>
                      <a:lnTo>
                        <a:pt x="33" y="13"/>
                      </a:lnTo>
                      <a:lnTo>
                        <a:pt x="32" y="13"/>
                      </a:lnTo>
                      <a:lnTo>
                        <a:pt x="32" y="14"/>
                      </a:lnTo>
                      <a:lnTo>
                        <a:pt x="32" y="15"/>
                      </a:lnTo>
                      <a:lnTo>
                        <a:pt x="33" y="16"/>
                      </a:lnTo>
                      <a:lnTo>
                        <a:pt x="33" y="17"/>
                      </a:lnTo>
                      <a:lnTo>
                        <a:pt x="32" y="17"/>
                      </a:lnTo>
                      <a:lnTo>
                        <a:pt x="31" y="17"/>
                      </a:lnTo>
                      <a:lnTo>
                        <a:pt x="30" y="17"/>
                      </a:lnTo>
                      <a:lnTo>
                        <a:pt x="30" y="18"/>
                      </a:lnTo>
                      <a:lnTo>
                        <a:pt x="29" y="18"/>
                      </a:lnTo>
                      <a:lnTo>
                        <a:pt x="29" y="19"/>
                      </a:lnTo>
                      <a:lnTo>
                        <a:pt x="28" y="19"/>
                      </a:lnTo>
                      <a:lnTo>
                        <a:pt x="28" y="20"/>
                      </a:lnTo>
                      <a:lnTo>
                        <a:pt x="28" y="19"/>
                      </a:lnTo>
                      <a:lnTo>
                        <a:pt x="27" y="20"/>
                      </a:lnTo>
                      <a:lnTo>
                        <a:pt x="26" y="20"/>
                      </a:lnTo>
                      <a:lnTo>
                        <a:pt x="25" y="20"/>
                      </a:lnTo>
                      <a:lnTo>
                        <a:pt x="24" y="20"/>
                      </a:lnTo>
                      <a:lnTo>
                        <a:pt x="23" y="20"/>
                      </a:lnTo>
                      <a:lnTo>
                        <a:pt x="22" y="20"/>
                      </a:lnTo>
                      <a:lnTo>
                        <a:pt x="21" y="20"/>
                      </a:lnTo>
                      <a:lnTo>
                        <a:pt x="20" y="21"/>
                      </a:lnTo>
                      <a:lnTo>
                        <a:pt x="20" y="20"/>
                      </a:lnTo>
                      <a:lnTo>
                        <a:pt x="19" y="20"/>
                      </a:lnTo>
                      <a:lnTo>
                        <a:pt x="18" y="19"/>
                      </a:lnTo>
                      <a:lnTo>
                        <a:pt x="17" y="19"/>
                      </a:lnTo>
                      <a:lnTo>
                        <a:pt x="16" y="19"/>
                      </a:lnTo>
                      <a:lnTo>
                        <a:pt x="15" y="19"/>
                      </a:lnTo>
                      <a:lnTo>
                        <a:pt x="14" y="19"/>
                      </a:lnTo>
                      <a:lnTo>
                        <a:pt x="12" y="19"/>
                      </a:lnTo>
                      <a:lnTo>
                        <a:pt x="11" y="19"/>
                      </a:lnTo>
                      <a:lnTo>
                        <a:pt x="10" y="19"/>
                      </a:lnTo>
                      <a:lnTo>
                        <a:pt x="8" y="20"/>
                      </a:lnTo>
                      <a:lnTo>
                        <a:pt x="7" y="20"/>
                      </a:lnTo>
                      <a:lnTo>
                        <a:pt x="7" y="21"/>
                      </a:lnTo>
                      <a:lnTo>
                        <a:pt x="7" y="22"/>
                      </a:lnTo>
                      <a:lnTo>
                        <a:pt x="6" y="22"/>
                      </a:lnTo>
                      <a:lnTo>
                        <a:pt x="7" y="22"/>
                      </a:lnTo>
                      <a:lnTo>
                        <a:pt x="7" y="23"/>
                      </a:lnTo>
                      <a:lnTo>
                        <a:pt x="7" y="24"/>
                      </a:lnTo>
                      <a:lnTo>
                        <a:pt x="8" y="24"/>
                      </a:lnTo>
                      <a:lnTo>
                        <a:pt x="8" y="25"/>
                      </a:lnTo>
                      <a:lnTo>
                        <a:pt x="8" y="26"/>
                      </a:lnTo>
                      <a:lnTo>
                        <a:pt x="7" y="26"/>
                      </a:lnTo>
                      <a:lnTo>
                        <a:pt x="6" y="27"/>
                      </a:lnTo>
                      <a:lnTo>
                        <a:pt x="6" y="28"/>
                      </a:lnTo>
                      <a:lnTo>
                        <a:pt x="5" y="28"/>
                      </a:lnTo>
                      <a:lnTo>
                        <a:pt x="4" y="29"/>
                      </a:lnTo>
                      <a:lnTo>
                        <a:pt x="3" y="29"/>
                      </a:lnTo>
                      <a:lnTo>
                        <a:pt x="3" y="30"/>
                      </a:lnTo>
                      <a:lnTo>
                        <a:pt x="2" y="30"/>
                      </a:lnTo>
                      <a:lnTo>
                        <a:pt x="0" y="31"/>
                      </a:lnTo>
                      <a:lnTo>
                        <a:pt x="0" y="34"/>
                      </a:lnTo>
                      <a:lnTo>
                        <a:pt x="1" y="34"/>
                      </a:lnTo>
                      <a:lnTo>
                        <a:pt x="6" y="34"/>
                      </a:lnTo>
                      <a:lnTo>
                        <a:pt x="8" y="34"/>
                      </a:lnTo>
                      <a:lnTo>
                        <a:pt x="13" y="34"/>
                      </a:lnTo>
                      <a:lnTo>
                        <a:pt x="14" y="34"/>
                      </a:lnTo>
                      <a:lnTo>
                        <a:pt x="18" y="34"/>
                      </a:lnTo>
                      <a:lnTo>
                        <a:pt x="20" y="34"/>
                      </a:lnTo>
                      <a:lnTo>
                        <a:pt x="26" y="34"/>
                      </a:lnTo>
                      <a:lnTo>
                        <a:pt x="29" y="34"/>
                      </a:lnTo>
                      <a:lnTo>
                        <a:pt x="33" y="34"/>
                      </a:lnTo>
                      <a:lnTo>
                        <a:pt x="34" y="34"/>
                      </a:lnTo>
                      <a:lnTo>
                        <a:pt x="39" y="34"/>
                      </a:lnTo>
                      <a:lnTo>
                        <a:pt x="40" y="3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984" name="North_Carolina"/>
              <p:cNvSpPr>
                <a:spLocks noChangeAspect="1"/>
              </p:cNvSpPr>
              <p:nvPr/>
            </p:nvSpPr>
            <p:spPr bwMode="auto">
              <a:xfrm>
                <a:off x="1083" y="1098"/>
                <a:ext cx="79" cy="29"/>
              </a:xfrm>
              <a:custGeom>
                <a:avLst/>
                <a:gdLst>
                  <a:gd name="T0" fmla="*/ 73 w 79"/>
                  <a:gd name="T1" fmla="*/ 12 h 29"/>
                  <a:gd name="T2" fmla="*/ 76 w 79"/>
                  <a:gd name="T3" fmla="*/ 12 h 29"/>
                  <a:gd name="T4" fmla="*/ 78 w 79"/>
                  <a:gd name="T5" fmla="*/ 11 h 29"/>
                  <a:gd name="T6" fmla="*/ 79 w 79"/>
                  <a:gd name="T7" fmla="*/ 7 h 29"/>
                  <a:gd name="T8" fmla="*/ 76 w 79"/>
                  <a:gd name="T9" fmla="*/ 10 h 29"/>
                  <a:gd name="T10" fmla="*/ 76 w 79"/>
                  <a:gd name="T11" fmla="*/ 7 h 29"/>
                  <a:gd name="T12" fmla="*/ 70 w 79"/>
                  <a:gd name="T13" fmla="*/ 7 h 29"/>
                  <a:gd name="T14" fmla="*/ 71 w 79"/>
                  <a:gd name="T15" fmla="*/ 3 h 29"/>
                  <a:gd name="T16" fmla="*/ 71 w 79"/>
                  <a:gd name="T17" fmla="*/ 6 h 29"/>
                  <a:gd name="T18" fmla="*/ 74 w 79"/>
                  <a:gd name="T19" fmla="*/ 5 h 29"/>
                  <a:gd name="T20" fmla="*/ 76 w 79"/>
                  <a:gd name="T21" fmla="*/ 5 h 29"/>
                  <a:gd name="T22" fmla="*/ 76 w 79"/>
                  <a:gd name="T23" fmla="*/ 4 h 29"/>
                  <a:gd name="T24" fmla="*/ 77 w 79"/>
                  <a:gd name="T25" fmla="*/ 4 h 29"/>
                  <a:gd name="T26" fmla="*/ 78 w 79"/>
                  <a:gd name="T27" fmla="*/ 2 h 29"/>
                  <a:gd name="T28" fmla="*/ 72 w 79"/>
                  <a:gd name="T29" fmla="*/ 1 h 29"/>
                  <a:gd name="T30" fmla="*/ 59 w 79"/>
                  <a:gd name="T31" fmla="*/ 1 h 29"/>
                  <a:gd name="T32" fmla="*/ 48 w 79"/>
                  <a:gd name="T33" fmla="*/ 1 h 29"/>
                  <a:gd name="T34" fmla="*/ 35 w 79"/>
                  <a:gd name="T35" fmla="*/ 0 h 29"/>
                  <a:gd name="T36" fmla="*/ 24 w 79"/>
                  <a:gd name="T37" fmla="*/ 0 h 29"/>
                  <a:gd name="T38" fmla="*/ 24 w 79"/>
                  <a:gd name="T39" fmla="*/ 3 h 29"/>
                  <a:gd name="T40" fmla="*/ 21 w 79"/>
                  <a:gd name="T41" fmla="*/ 5 h 29"/>
                  <a:gd name="T42" fmla="*/ 16 w 79"/>
                  <a:gd name="T43" fmla="*/ 7 h 29"/>
                  <a:gd name="T44" fmla="*/ 13 w 79"/>
                  <a:gd name="T45" fmla="*/ 7 h 29"/>
                  <a:gd name="T46" fmla="*/ 10 w 79"/>
                  <a:gd name="T47" fmla="*/ 9 h 29"/>
                  <a:gd name="T48" fmla="*/ 6 w 79"/>
                  <a:gd name="T49" fmla="*/ 11 h 29"/>
                  <a:gd name="T50" fmla="*/ 2 w 79"/>
                  <a:gd name="T51" fmla="*/ 13 h 29"/>
                  <a:gd name="T52" fmla="*/ 0 w 79"/>
                  <a:gd name="T53" fmla="*/ 17 h 29"/>
                  <a:gd name="T54" fmla="*/ 7 w 79"/>
                  <a:gd name="T55" fmla="*/ 17 h 29"/>
                  <a:gd name="T56" fmla="*/ 15 w 79"/>
                  <a:gd name="T57" fmla="*/ 16 h 29"/>
                  <a:gd name="T58" fmla="*/ 18 w 79"/>
                  <a:gd name="T59" fmla="*/ 15 h 29"/>
                  <a:gd name="T60" fmla="*/ 27 w 79"/>
                  <a:gd name="T61" fmla="*/ 15 h 29"/>
                  <a:gd name="T62" fmla="*/ 32 w 79"/>
                  <a:gd name="T63" fmla="*/ 18 h 29"/>
                  <a:gd name="T64" fmla="*/ 42 w 79"/>
                  <a:gd name="T65" fmla="*/ 19 h 29"/>
                  <a:gd name="T66" fmla="*/ 53 w 79"/>
                  <a:gd name="T67" fmla="*/ 29 h 29"/>
                  <a:gd name="T68" fmla="*/ 57 w 79"/>
                  <a:gd name="T69" fmla="*/ 28 h 29"/>
                  <a:gd name="T70" fmla="*/ 59 w 79"/>
                  <a:gd name="T71" fmla="*/ 28 h 29"/>
                  <a:gd name="T72" fmla="*/ 60 w 79"/>
                  <a:gd name="T73" fmla="*/ 24 h 29"/>
                  <a:gd name="T74" fmla="*/ 64 w 79"/>
                  <a:gd name="T75" fmla="*/ 21 h 29"/>
                  <a:gd name="T76" fmla="*/ 63 w 79"/>
                  <a:gd name="T77" fmla="*/ 19 h 29"/>
                  <a:gd name="T78" fmla="*/ 66 w 79"/>
                  <a:gd name="T79" fmla="*/ 21 h 29"/>
                  <a:gd name="T80" fmla="*/ 68 w 79"/>
                  <a:gd name="T81" fmla="*/ 20 h 29"/>
                  <a:gd name="T82" fmla="*/ 71 w 79"/>
                  <a:gd name="T83" fmla="*/ 19 h 29"/>
                  <a:gd name="T84" fmla="*/ 72 w 79"/>
                  <a:gd name="T85" fmla="*/ 19 h 29"/>
                  <a:gd name="T86" fmla="*/ 73 w 79"/>
                  <a:gd name="T87" fmla="*/ 17 h 29"/>
                  <a:gd name="T88" fmla="*/ 72 w 79"/>
                  <a:gd name="T89" fmla="*/ 17 h 29"/>
                  <a:gd name="T90" fmla="*/ 71 w 79"/>
                  <a:gd name="T91" fmla="*/ 17 h 29"/>
                  <a:gd name="T92" fmla="*/ 69 w 79"/>
                  <a:gd name="T93" fmla="*/ 18 h 29"/>
                  <a:gd name="T94" fmla="*/ 68 w 79"/>
                  <a:gd name="T95" fmla="*/ 16 h 29"/>
                  <a:gd name="T96" fmla="*/ 71 w 79"/>
                  <a:gd name="T97" fmla="*/ 16 h 29"/>
                  <a:gd name="T98" fmla="*/ 72 w 79"/>
                  <a:gd name="T99" fmla="*/ 14 h 29"/>
                  <a:gd name="T100" fmla="*/ 70 w 79"/>
                  <a:gd name="T101" fmla="*/ 13 h 29"/>
                  <a:gd name="T102" fmla="*/ 70 w 79"/>
                  <a:gd name="T103" fmla="*/ 12 h 29"/>
                  <a:gd name="T104" fmla="*/ 72 w 79"/>
                  <a:gd name="T105" fmla="*/ 11 h 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
                  <a:gd name="T160" fmla="*/ 0 h 29"/>
                  <a:gd name="T161" fmla="*/ 79 w 79"/>
                  <a:gd name="T162" fmla="*/ 29 h 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 h="29">
                    <a:moveTo>
                      <a:pt x="72" y="11"/>
                    </a:moveTo>
                    <a:lnTo>
                      <a:pt x="72" y="12"/>
                    </a:lnTo>
                    <a:lnTo>
                      <a:pt x="72" y="13"/>
                    </a:lnTo>
                    <a:lnTo>
                      <a:pt x="73" y="13"/>
                    </a:lnTo>
                    <a:lnTo>
                      <a:pt x="73" y="12"/>
                    </a:lnTo>
                    <a:lnTo>
                      <a:pt x="73" y="13"/>
                    </a:lnTo>
                    <a:lnTo>
                      <a:pt x="74" y="13"/>
                    </a:lnTo>
                    <a:lnTo>
                      <a:pt x="75" y="13"/>
                    </a:lnTo>
                    <a:lnTo>
                      <a:pt x="76" y="13"/>
                    </a:lnTo>
                    <a:lnTo>
                      <a:pt x="76" y="12"/>
                    </a:lnTo>
                    <a:lnTo>
                      <a:pt x="77" y="12"/>
                    </a:lnTo>
                    <a:lnTo>
                      <a:pt x="77" y="11"/>
                    </a:lnTo>
                    <a:lnTo>
                      <a:pt x="78" y="11"/>
                    </a:lnTo>
                    <a:lnTo>
                      <a:pt x="78" y="10"/>
                    </a:lnTo>
                    <a:lnTo>
                      <a:pt x="78" y="11"/>
                    </a:lnTo>
                    <a:lnTo>
                      <a:pt x="79" y="11"/>
                    </a:lnTo>
                    <a:lnTo>
                      <a:pt x="79" y="10"/>
                    </a:lnTo>
                    <a:lnTo>
                      <a:pt x="79" y="9"/>
                    </a:lnTo>
                    <a:lnTo>
                      <a:pt x="79" y="8"/>
                    </a:lnTo>
                    <a:lnTo>
                      <a:pt x="79" y="7"/>
                    </a:lnTo>
                    <a:lnTo>
                      <a:pt x="78" y="7"/>
                    </a:lnTo>
                    <a:lnTo>
                      <a:pt x="77" y="7"/>
                    </a:lnTo>
                    <a:lnTo>
                      <a:pt x="77" y="8"/>
                    </a:lnTo>
                    <a:lnTo>
                      <a:pt x="77" y="9"/>
                    </a:lnTo>
                    <a:lnTo>
                      <a:pt x="76" y="10"/>
                    </a:lnTo>
                    <a:lnTo>
                      <a:pt x="75" y="10"/>
                    </a:lnTo>
                    <a:lnTo>
                      <a:pt x="76" y="10"/>
                    </a:lnTo>
                    <a:lnTo>
                      <a:pt x="76" y="9"/>
                    </a:lnTo>
                    <a:lnTo>
                      <a:pt x="76" y="8"/>
                    </a:lnTo>
                    <a:lnTo>
                      <a:pt x="76" y="7"/>
                    </a:lnTo>
                    <a:lnTo>
                      <a:pt x="75" y="7"/>
                    </a:lnTo>
                    <a:lnTo>
                      <a:pt x="74" y="7"/>
                    </a:lnTo>
                    <a:lnTo>
                      <a:pt x="73" y="7"/>
                    </a:lnTo>
                    <a:lnTo>
                      <a:pt x="72" y="7"/>
                    </a:lnTo>
                    <a:lnTo>
                      <a:pt x="70" y="7"/>
                    </a:lnTo>
                    <a:lnTo>
                      <a:pt x="70" y="6"/>
                    </a:lnTo>
                    <a:lnTo>
                      <a:pt x="70" y="5"/>
                    </a:lnTo>
                    <a:lnTo>
                      <a:pt x="70" y="4"/>
                    </a:lnTo>
                    <a:lnTo>
                      <a:pt x="70" y="3"/>
                    </a:lnTo>
                    <a:lnTo>
                      <a:pt x="71" y="3"/>
                    </a:lnTo>
                    <a:lnTo>
                      <a:pt x="71" y="4"/>
                    </a:lnTo>
                    <a:lnTo>
                      <a:pt x="70" y="4"/>
                    </a:lnTo>
                    <a:lnTo>
                      <a:pt x="70" y="5"/>
                    </a:lnTo>
                    <a:lnTo>
                      <a:pt x="70" y="6"/>
                    </a:lnTo>
                    <a:lnTo>
                      <a:pt x="71" y="6"/>
                    </a:lnTo>
                    <a:lnTo>
                      <a:pt x="72" y="6"/>
                    </a:lnTo>
                    <a:lnTo>
                      <a:pt x="73" y="6"/>
                    </a:lnTo>
                    <a:lnTo>
                      <a:pt x="72" y="5"/>
                    </a:lnTo>
                    <a:lnTo>
                      <a:pt x="73" y="5"/>
                    </a:lnTo>
                    <a:lnTo>
                      <a:pt x="74" y="5"/>
                    </a:lnTo>
                    <a:lnTo>
                      <a:pt x="75" y="5"/>
                    </a:lnTo>
                    <a:lnTo>
                      <a:pt x="74" y="5"/>
                    </a:lnTo>
                    <a:lnTo>
                      <a:pt x="74" y="4"/>
                    </a:lnTo>
                    <a:lnTo>
                      <a:pt x="75" y="5"/>
                    </a:lnTo>
                    <a:lnTo>
                      <a:pt x="76" y="5"/>
                    </a:lnTo>
                    <a:lnTo>
                      <a:pt x="76" y="4"/>
                    </a:lnTo>
                    <a:lnTo>
                      <a:pt x="75" y="4"/>
                    </a:lnTo>
                    <a:lnTo>
                      <a:pt x="75" y="3"/>
                    </a:lnTo>
                    <a:lnTo>
                      <a:pt x="76" y="3"/>
                    </a:lnTo>
                    <a:lnTo>
                      <a:pt x="76" y="4"/>
                    </a:lnTo>
                    <a:lnTo>
                      <a:pt x="77" y="4"/>
                    </a:lnTo>
                    <a:lnTo>
                      <a:pt x="77" y="5"/>
                    </a:lnTo>
                    <a:lnTo>
                      <a:pt x="77" y="4"/>
                    </a:lnTo>
                    <a:lnTo>
                      <a:pt x="77" y="3"/>
                    </a:lnTo>
                    <a:lnTo>
                      <a:pt x="77" y="4"/>
                    </a:lnTo>
                    <a:lnTo>
                      <a:pt x="78" y="4"/>
                    </a:lnTo>
                    <a:lnTo>
                      <a:pt x="78" y="5"/>
                    </a:lnTo>
                    <a:lnTo>
                      <a:pt x="78" y="4"/>
                    </a:lnTo>
                    <a:lnTo>
                      <a:pt x="78" y="3"/>
                    </a:lnTo>
                    <a:lnTo>
                      <a:pt x="78" y="2"/>
                    </a:lnTo>
                    <a:lnTo>
                      <a:pt x="77" y="2"/>
                    </a:lnTo>
                    <a:lnTo>
                      <a:pt x="76" y="1"/>
                    </a:lnTo>
                    <a:lnTo>
                      <a:pt x="76" y="0"/>
                    </a:lnTo>
                    <a:lnTo>
                      <a:pt x="73" y="1"/>
                    </a:lnTo>
                    <a:lnTo>
                      <a:pt x="72" y="1"/>
                    </a:lnTo>
                    <a:lnTo>
                      <a:pt x="68" y="1"/>
                    </a:lnTo>
                    <a:lnTo>
                      <a:pt x="66" y="1"/>
                    </a:lnTo>
                    <a:lnTo>
                      <a:pt x="64" y="1"/>
                    </a:lnTo>
                    <a:lnTo>
                      <a:pt x="60" y="1"/>
                    </a:lnTo>
                    <a:lnTo>
                      <a:pt x="59" y="1"/>
                    </a:lnTo>
                    <a:lnTo>
                      <a:pt x="58" y="1"/>
                    </a:lnTo>
                    <a:lnTo>
                      <a:pt x="55" y="1"/>
                    </a:lnTo>
                    <a:lnTo>
                      <a:pt x="54" y="1"/>
                    </a:lnTo>
                    <a:lnTo>
                      <a:pt x="51" y="1"/>
                    </a:lnTo>
                    <a:lnTo>
                      <a:pt x="48" y="1"/>
                    </a:lnTo>
                    <a:lnTo>
                      <a:pt x="47" y="1"/>
                    </a:lnTo>
                    <a:lnTo>
                      <a:pt x="44" y="1"/>
                    </a:lnTo>
                    <a:lnTo>
                      <a:pt x="42" y="1"/>
                    </a:lnTo>
                    <a:lnTo>
                      <a:pt x="39" y="1"/>
                    </a:lnTo>
                    <a:lnTo>
                      <a:pt x="35" y="0"/>
                    </a:lnTo>
                    <a:lnTo>
                      <a:pt x="34" y="0"/>
                    </a:lnTo>
                    <a:lnTo>
                      <a:pt x="32" y="0"/>
                    </a:lnTo>
                    <a:lnTo>
                      <a:pt x="31" y="0"/>
                    </a:lnTo>
                    <a:lnTo>
                      <a:pt x="27" y="0"/>
                    </a:lnTo>
                    <a:lnTo>
                      <a:pt x="24" y="0"/>
                    </a:lnTo>
                    <a:lnTo>
                      <a:pt x="24" y="1"/>
                    </a:lnTo>
                    <a:lnTo>
                      <a:pt x="24" y="2"/>
                    </a:lnTo>
                    <a:lnTo>
                      <a:pt x="23" y="2"/>
                    </a:lnTo>
                    <a:lnTo>
                      <a:pt x="24" y="2"/>
                    </a:lnTo>
                    <a:lnTo>
                      <a:pt x="24" y="3"/>
                    </a:lnTo>
                    <a:lnTo>
                      <a:pt x="23" y="3"/>
                    </a:lnTo>
                    <a:lnTo>
                      <a:pt x="22" y="3"/>
                    </a:lnTo>
                    <a:lnTo>
                      <a:pt x="22" y="4"/>
                    </a:lnTo>
                    <a:lnTo>
                      <a:pt x="21" y="4"/>
                    </a:lnTo>
                    <a:lnTo>
                      <a:pt x="21" y="5"/>
                    </a:lnTo>
                    <a:lnTo>
                      <a:pt x="20" y="5"/>
                    </a:lnTo>
                    <a:lnTo>
                      <a:pt x="19" y="5"/>
                    </a:lnTo>
                    <a:lnTo>
                      <a:pt x="18" y="5"/>
                    </a:lnTo>
                    <a:lnTo>
                      <a:pt x="17" y="6"/>
                    </a:lnTo>
                    <a:lnTo>
                      <a:pt x="16" y="7"/>
                    </a:lnTo>
                    <a:lnTo>
                      <a:pt x="15" y="7"/>
                    </a:lnTo>
                    <a:lnTo>
                      <a:pt x="15" y="6"/>
                    </a:lnTo>
                    <a:lnTo>
                      <a:pt x="14" y="6"/>
                    </a:lnTo>
                    <a:lnTo>
                      <a:pt x="14" y="7"/>
                    </a:lnTo>
                    <a:lnTo>
                      <a:pt x="13" y="7"/>
                    </a:lnTo>
                    <a:lnTo>
                      <a:pt x="13" y="8"/>
                    </a:lnTo>
                    <a:lnTo>
                      <a:pt x="12" y="8"/>
                    </a:lnTo>
                    <a:lnTo>
                      <a:pt x="12" y="9"/>
                    </a:lnTo>
                    <a:lnTo>
                      <a:pt x="11" y="9"/>
                    </a:lnTo>
                    <a:lnTo>
                      <a:pt x="10" y="9"/>
                    </a:lnTo>
                    <a:lnTo>
                      <a:pt x="9" y="10"/>
                    </a:lnTo>
                    <a:lnTo>
                      <a:pt x="8" y="10"/>
                    </a:lnTo>
                    <a:lnTo>
                      <a:pt x="8" y="11"/>
                    </a:lnTo>
                    <a:lnTo>
                      <a:pt x="7" y="11"/>
                    </a:lnTo>
                    <a:lnTo>
                      <a:pt x="6" y="11"/>
                    </a:lnTo>
                    <a:lnTo>
                      <a:pt x="5" y="11"/>
                    </a:lnTo>
                    <a:lnTo>
                      <a:pt x="4" y="11"/>
                    </a:lnTo>
                    <a:lnTo>
                      <a:pt x="4" y="12"/>
                    </a:lnTo>
                    <a:lnTo>
                      <a:pt x="3" y="12"/>
                    </a:lnTo>
                    <a:lnTo>
                      <a:pt x="2" y="13"/>
                    </a:lnTo>
                    <a:lnTo>
                      <a:pt x="2" y="14"/>
                    </a:lnTo>
                    <a:lnTo>
                      <a:pt x="1" y="14"/>
                    </a:lnTo>
                    <a:lnTo>
                      <a:pt x="0" y="14"/>
                    </a:lnTo>
                    <a:lnTo>
                      <a:pt x="0" y="15"/>
                    </a:lnTo>
                    <a:lnTo>
                      <a:pt x="0" y="17"/>
                    </a:lnTo>
                    <a:lnTo>
                      <a:pt x="1" y="17"/>
                    </a:lnTo>
                    <a:lnTo>
                      <a:pt x="2" y="17"/>
                    </a:lnTo>
                    <a:lnTo>
                      <a:pt x="3" y="17"/>
                    </a:lnTo>
                    <a:lnTo>
                      <a:pt x="6" y="17"/>
                    </a:lnTo>
                    <a:lnTo>
                      <a:pt x="7" y="17"/>
                    </a:lnTo>
                    <a:lnTo>
                      <a:pt x="11" y="17"/>
                    </a:lnTo>
                    <a:lnTo>
                      <a:pt x="12" y="17"/>
                    </a:lnTo>
                    <a:lnTo>
                      <a:pt x="13" y="16"/>
                    </a:lnTo>
                    <a:lnTo>
                      <a:pt x="14" y="16"/>
                    </a:lnTo>
                    <a:lnTo>
                      <a:pt x="15" y="16"/>
                    </a:lnTo>
                    <a:lnTo>
                      <a:pt x="15" y="15"/>
                    </a:lnTo>
                    <a:lnTo>
                      <a:pt x="15" y="16"/>
                    </a:lnTo>
                    <a:lnTo>
                      <a:pt x="16" y="15"/>
                    </a:lnTo>
                    <a:lnTo>
                      <a:pt x="17" y="15"/>
                    </a:lnTo>
                    <a:lnTo>
                      <a:pt x="18" y="15"/>
                    </a:lnTo>
                    <a:lnTo>
                      <a:pt x="19" y="15"/>
                    </a:lnTo>
                    <a:lnTo>
                      <a:pt x="21" y="15"/>
                    </a:lnTo>
                    <a:lnTo>
                      <a:pt x="22" y="15"/>
                    </a:lnTo>
                    <a:lnTo>
                      <a:pt x="23" y="15"/>
                    </a:lnTo>
                    <a:lnTo>
                      <a:pt x="27" y="15"/>
                    </a:lnTo>
                    <a:lnTo>
                      <a:pt x="30" y="15"/>
                    </a:lnTo>
                    <a:lnTo>
                      <a:pt x="30" y="16"/>
                    </a:lnTo>
                    <a:lnTo>
                      <a:pt x="31" y="16"/>
                    </a:lnTo>
                    <a:lnTo>
                      <a:pt x="32" y="17"/>
                    </a:lnTo>
                    <a:lnTo>
                      <a:pt x="32" y="18"/>
                    </a:lnTo>
                    <a:lnTo>
                      <a:pt x="32" y="19"/>
                    </a:lnTo>
                    <a:lnTo>
                      <a:pt x="35" y="19"/>
                    </a:lnTo>
                    <a:lnTo>
                      <a:pt x="37" y="19"/>
                    </a:lnTo>
                    <a:lnTo>
                      <a:pt x="40" y="19"/>
                    </a:lnTo>
                    <a:lnTo>
                      <a:pt x="42" y="19"/>
                    </a:lnTo>
                    <a:lnTo>
                      <a:pt x="43" y="19"/>
                    </a:lnTo>
                    <a:lnTo>
                      <a:pt x="45" y="21"/>
                    </a:lnTo>
                    <a:lnTo>
                      <a:pt x="48" y="24"/>
                    </a:lnTo>
                    <a:lnTo>
                      <a:pt x="52" y="28"/>
                    </a:lnTo>
                    <a:lnTo>
                      <a:pt x="53" y="29"/>
                    </a:lnTo>
                    <a:lnTo>
                      <a:pt x="54" y="29"/>
                    </a:lnTo>
                    <a:lnTo>
                      <a:pt x="54" y="28"/>
                    </a:lnTo>
                    <a:lnTo>
                      <a:pt x="55" y="28"/>
                    </a:lnTo>
                    <a:lnTo>
                      <a:pt x="56" y="28"/>
                    </a:lnTo>
                    <a:lnTo>
                      <a:pt x="57" y="28"/>
                    </a:lnTo>
                    <a:lnTo>
                      <a:pt x="58" y="28"/>
                    </a:lnTo>
                    <a:lnTo>
                      <a:pt x="59" y="27"/>
                    </a:lnTo>
                    <a:lnTo>
                      <a:pt x="59" y="26"/>
                    </a:lnTo>
                    <a:lnTo>
                      <a:pt x="59" y="27"/>
                    </a:lnTo>
                    <a:lnTo>
                      <a:pt x="59" y="28"/>
                    </a:lnTo>
                    <a:lnTo>
                      <a:pt x="59" y="27"/>
                    </a:lnTo>
                    <a:lnTo>
                      <a:pt x="59" y="26"/>
                    </a:lnTo>
                    <a:lnTo>
                      <a:pt x="60" y="26"/>
                    </a:lnTo>
                    <a:lnTo>
                      <a:pt x="60" y="25"/>
                    </a:lnTo>
                    <a:lnTo>
                      <a:pt x="60" y="24"/>
                    </a:lnTo>
                    <a:lnTo>
                      <a:pt x="61" y="24"/>
                    </a:lnTo>
                    <a:lnTo>
                      <a:pt x="62" y="23"/>
                    </a:lnTo>
                    <a:lnTo>
                      <a:pt x="63" y="22"/>
                    </a:lnTo>
                    <a:lnTo>
                      <a:pt x="64" y="22"/>
                    </a:lnTo>
                    <a:lnTo>
                      <a:pt x="64" y="21"/>
                    </a:lnTo>
                    <a:lnTo>
                      <a:pt x="63" y="21"/>
                    </a:lnTo>
                    <a:lnTo>
                      <a:pt x="64" y="21"/>
                    </a:lnTo>
                    <a:lnTo>
                      <a:pt x="64" y="20"/>
                    </a:lnTo>
                    <a:lnTo>
                      <a:pt x="63" y="20"/>
                    </a:lnTo>
                    <a:lnTo>
                      <a:pt x="63" y="19"/>
                    </a:lnTo>
                    <a:lnTo>
                      <a:pt x="64" y="19"/>
                    </a:lnTo>
                    <a:lnTo>
                      <a:pt x="64" y="20"/>
                    </a:lnTo>
                    <a:lnTo>
                      <a:pt x="64" y="21"/>
                    </a:lnTo>
                    <a:lnTo>
                      <a:pt x="65" y="21"/>
                    </a:lnTo>
                    <a:lnTo>
                      <a:pt x="66" y="21"/>
                    </a:lnTo>
                    <a:lnTo>
                      <a:pt x="66" y="20"/>
                    </a:lnTo>
                    <a:lnTo>
                      <a:pt x="66" y="19"/>
                    </a:lnTo>
                    <a:lnTo>
                      <a:pt x="66" y="20"/>
                    </a:lnTo>
                    <a:lnTo>
                      <a:pt x="67" y="20"/>
                    </a:lnTo>
                    <a:lnTo>
                      <a:pt x="68" y="20"/>
                    </a:lnTo>
                    <a:lnTo>
                      <a:pt x="69" y="20"/>
                    </a:lnTo>
                    <a:lnTo>
                      <a:pt x="70" y="20"/>
                    </a:lnTo>
                    <a:lnTo>
                      <a:pt x="70" y="19"/>
                    </a:lnTo>
                    <a:lnTo>
                      <a:pt x="71" y="20"/>
                    </a:lnTo>
                    <a:lnTo>
                      <a:pt x="71" y="19"/>
                    </a:lnTo>
                    <a:lnTo>
                      <a:pt x="71" y="20"/>
                    </a:lnTo>
                    <a:lnTo>
                      <a:pt x="72" y="20"/>
                    </a:lnTo>
                    <a:lnTo>
                      <a:pt x="72" y="19"/>
                    </a:lnTo>
                    <a:lnTo>
                      <a:pt x="73" y="19"/>
                    </a:lnTo>
                    <a:lnTo>
                      <a:pt x="72" y="19"/>
                    </a:lnTo>
                    <a:lnTo>
                      <a:pt x="73" y="19"/>
                    </a:lnTo>
                    <a:lnTo>
                      <a:pt x="73" y="18"/>
                    </a:lnTo>
                    <a:lnTo>
                      <a:pt x="74" y="18"/>
                    </a:lnTo>
                    <a:lnTo>
                      <a:pt x="74" y="17"/>
                    </a:lnTo>
                    <a:lnTo>
                      <a:pt x="73" y="17"/>
                    </a:lnTo>
                    <a:lnTo>
                      <a:pt x="72" y="17"/>
                    </a:lnTo>
                    <a:lnTo>
                      <a:pt x="73" y="17"/>
                    </a:lnTo>
                    <a:lnTo>
                      <a:pt x="73" y="16"/>
                    </a:lnTo>
                    <a:lnTo>
                      <a:pt x="72" y="16"/>
                    </a:lnTo>
                    <a:lnTo>
                      <a:pt x="72" y="17"/>
                    </a:lnTo>
                    <a:lnTo>
                      <a:pt x="71" y="17"/>
                    </a:lnTo>
                    <a:lnTo>
                      <a:pt x="72" y="17"/>
                    </a:lnTo>
                    <a:lnTo>
                      <a:pt x="72" y="18"/>
                    </a:lnTo>
                    <a:lnTo>
                      <a:pt x="71" y="18"/>
                    </a:lnTo>
                    <a:lnTo>
                      <a:pt x="71" y="17"/>
                    </a:lnTo>
                    <a:lnTo>
                      <a:pt x="71" y="18"/>
                    </a:lnTo>
                    <a:lnTo>
                      <a:pt x="70" y="18"/>
                    </a:lnTo>
                    <a:lnTo>
                      <a:pt x="70" y="17"/>
                    </a:lnTo>
                    <a:lnTo>
                      <a:pt x="70" y="18"/>
                    </a:lnTo>
                    <a:lnTo>
                      <a:pt x="69" y="18"/>
                    </a:lnTo>
                    <a:lnTo>
                      <a:pt x="68" y="17"/>
                    </a:lnTo>
                    <a:lnTo>
                      <a:pt x="67" y="16"/>
                    </a:lnTo>
                    <a:lnTo>
                      <a:pt x="67" y="15"/>
                    </a:lnTo>
                    <a:lnTo>
                      <a:pt x="67" y="16"/>
                    </a:lnTo>
                    <a:lnTo>
                      <a:pt x="68" y="16"/>
                    </a:lnTo>
                    <a:lnTo>
                      <a:pt x="68" y="17"/>
                    </a:lnTo>
                    <a:lnTo>
                      <a:pt x="69" y="17"/>
                    </a:lnTo>
                    <a:lnTo>
                      <a:pt x="70" y="17"/>
                    </a:lnTo>
                    <a:lnTo>
                      <a:pt x="70" y="16"/>
                    </a:lnTo>
                    <a:lnTo>
                      <a:pt x="71" y="16"/>
                    </a:lnTo>
                    <a:lnTo>
                      <a:pt x="72" y="15"/>
                    </a:lnTo>
                    <a:lnTo>
                      <a:pt x="71" y="15"/>
                    </a:lnTo>
                    <a:lnTo>
                      <a:pt x="72" y="15"/>
                    </a:lnTo>
                    <a:lnTo>
                      <a:pt x="71" y="14"/>
                    </a:lnTo>
                    <a:lnTo>
                      <a:pt x="72" y="14"/>
                    </a:lnTo>
                    <a:lnTo>
                      <a:pt x="71" y="14"/>
                    </a:lnTo>
                    <a:lnTo>
                      <a:pt x="71" y="13"/>
                    </a:lnTo>
                    <a:lnTo>
                      <a:pt x="71" y="14"/>
                    </a:lnTo>
                    <a:lnTo>
                      <a:pt x="71" y="13"/>
                    </a:lnTo>
                    <a:lnTo>
                      <a:pt x="70" y="13"/>
                    </a:lnTo>
                    <a:lnTo>
                      <a:pt x="69" y="13"/>
                    </a:lnTo>
                    <a:lnTo>
                      <a:pt x="68" y="12"/>
                    </a:lnTo>
                    <a:lnTo>
                      <a:pt x="67" y="12"/>
                    </a:lnTo>
                    <a:lnTo>
                      <a:pt x="69" y="12"/>
                    </a:lnTo>
                    <a:lnTo>
                      <a:pt x="70" y="12"/>
                    </a:lnTo>
                    <a:lnTo>
                      <a:pt x="71" y="13"/>
                    </a:lnTo>
                    <a:lnTo>
                      <a:pt x="71" y="12"/>
                    </a:lnTo>
                    <a:lnTo>
                      <a:pt x="70" y="11"/>
                    </a:lnTo>
                    <a:lnTo>
                      <a:pt x="71" y="11"/>
                    </a:lnTo>
                    <a:lnTo>
                      <a:pt x="72" y="1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5" name="North_Dakota"/>
              <p:cNvSpPr>
                <a:spLocks noChangeAspect="1"/>
              </p:cNvSpPr>
              <p:nvPr/>
            </p:nvSpPr>
            <p:spPr bwMode="auto">
              <a:xfrm>
                <a:off x="900" y="959"/>
                <a:ext cx="69" cy="36"/>
              </a:xfrm>
              <a:custGeom>
                <a:avLst/>
                <a:gdLst>
                  <a:gd name="T0" fmla="*/ 40 w 69"/>
                  <a:gd name="T1" fmla="*/ 36 h 36"/>
                  <a:gd name="T2" fmla="*/ 49 w 69"/>
                  <a:gd name="T3" fmla="*/ 36 h 36"/>
                  <a:gd name="T4" fmla="*/ 63 w 69"/>
                  <a:gd name="T5" fmla="*/ 36 h 36"/>
                  <a:gd name="T6" fmla="*/ 69 w 69"/>
                  <a:gd name="T7" fmla="*/ 35 h 36"/>
                  <a:gd name="T8" fmla="*/ 69 w 69"/>
                  <a:gd name="T9" fmla="*/ 33 h 36"/>
                  <a:gd name="T10" fmla="*/ 69 w 69"/>
                  <a:gd name="T11" fmla="*/ 31 h 36"/>
                  <a:gd name="T12" fmla="*/ 68 w 69"/>
                  <a:gd name="T13" fmla="*/ 29 h 36"/>
                  <a:gd name="T14" fmla="*/ 67 w 69"/>
                  <a:gd name="T15" fmla="*/ 28 h 36"/>
                  <a:gd name="T16" fmla="*/ 67 w 69"/>
                  <a:gd name="T17" fmla="*/ 26 h 36"/>
                  <a:gd name="T18" fmla="*/ 67 w 69"/>
                  <a:gd name="T19" fmla="*/ 24 h 36"/>
                  <a:gd name="T20" fmla="*/ 67 w 69"/>
                  <a:gd name="T21" fmla="*/ 22 h 36"/>
                  <a:gd name="T22" fmla="*/ 67 w 69"/>
                  <a:gd name="T23" fmla="*/ 20 h 36"/>
                  <a:gd name="T24" fmla="*/ 67 w 69"/>
                  <a:gd name="T25" fmla="*/ 18 h 36"/>
                  <a:gd name="T26" fmla="*/ 67 w 69"/>
                  <a:gd name="T27" fmla="*/ 16 h 36"/>
                  <a:gd name="T28" fmla="*/ 66 w 69"/>
                  <a:gd name="T29" fmla="*/ 15 h 36"/>
                  <a:gd name="T30" fmla="*/ 65 w 69"/>
                  <a:gd name="T31" fmla="*/ 13 h 36"/>
                  <a:gd name="T32" fmla="*/ 65 w 69"/>
                  <a:gd name="T33" fmla="*/ 11 h 36"/>
                  <a:gd name="T34" fmla="*/ 64 w 69"/>
                  <a:gd name="T35" fmla="*/ 10 h 36"/>
                  <a:gd name="T36" fmla="*/ 64 w 69"/>
                  <a:gd name="T37" fmla="*/ 8 h 36"/>
                  <a:gd name="T38" fmla="*/ 64 w 69"/>
                  <a:gd name="T39" fmla="*/ 6 h 36"/>
                  <a:gd name="T40" fmla="*/ 64 w 69"/>
                  <a:gd name="T41" fmla="*/ 4 h 36"/>
                  <a:gd name="T42" fmla="*/ 64 w 69"/>
                  <a:gd name="T43" fmla="*/ 2 h 36"/>
                  <a:gd name="T44" fmla="*/ 63 w 69"/>
                  <a:gd name="T45" fmla="*/ 0 h 36"/>
                  <a:gd name="T46" fmla="*/ 47 w 69"/>
                  <a:gd name="T47" fmla="*/ 0 h 36"/>
                  <a:gd name="T48" fmla="*/ 36 w 69"/>
                  <a:gd name="T49" fmla="*/ 0 h 36"/>
                  <a:gd name="T50" fmla="*/ 19 w 69"/>
                  <a:gd name="T51" fmla="*/ 0 h 36"/>
                  <a:gd name="T52" fmla="*/ 0 w 69"/>
                  <a:gd name="T53" fmla="*/ 0 h 36"/>
                  <a:gd name="T54" fmla="*/ 0 w 69"/>
                  <a:gd name="T55" fmla="*/ 7 h 36"/>
                  <a:gd name="T56" fmla="*/ 0 w 69"/>
                  <a:gd name="T57" fmla="*/ 19 h 36"/>
                  <a:gd name="T58" fmla="*/ 0 w 69"/>
                  <a:gd name="T59" fmla="*/ 28 h 36"/>
                  <a:gd name="T60" fmla="*/ 0 w 69"/>
                  <a:gd name="T61" fmla="*/ 32 h 36"/>
                  <a:gd name="T62" fmla="*/ 10 w 69"/>
                  <a:gd name="T63" fmla="*/ 36 h 36"/>
                  <a:gd name="T64" fmla="*/ 33 w 69"/>
                  <a:gd name="T65" fmla="*/ 36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36"/>
                  <a:gd name="T101" fmla="*/ 69 w 69"/>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36">
                    <a:moveTo>
                      <a:pt x="39" y="36"/>
                    </a:moveTo>
                    <a:lnTo>
                      <a:pt x="40" y="36"/>
                    </a:lnTo>
                    <a:lnTo>
                      <a:pt x="47" y="36"/>
                    </a:lnTo>
                    <a:lnTo>
                      <a:pt x="49" y="36"/>
                    </a:lnTo>
                    <a:lnTo>
                      <a:pt x="56" y="36"/>
                    </a:lnTo>
                    <a:lnTo>
                      <a:pt x="63" y="36"/>
                    </a:lnTo>
                    <a:lnTo>
                      <a:pt x="69" y="36"/>
                    </a:lnTo>
                    <a:lnTo>
                      <a:pt x="69" y="35"/>
                    </a:lnTo>
                    <a:lnTo>
                      <a:pt x="69" y="34"/>
                    </a:lnTo>
                    <a:lnTo>
                      <a:pt x="69" y="33"/>
                    </a:lnTo>
                    <a:lnTo>
                      <a:pt x="69" y="32"/>
                    </a:lnTo>
                    <a:lnTo>
                      <a:pt x="69" y="31"/>
                    </a:lnTo>
                    <a:lnTo>
                      <a:pt x="68" y="30"/>
                    </a:lnTo>
                    <a:lnTo>
                      <a:pt x="68" y="29"/>
                    </a:lnTo>
                    <a:lnTo>
                      <a:pt x="68" y="28"/>
                    </a:lnTo>
                    <a:lnTo>
                      <a:pt x="67" y="28"/>
                    </a:lnTo>
                    <a:lnTo>
                      <a:pt x="67" y="27"/>
                    </a:lnTo>
                    <a:lnTo>
                      <a:pt x="67" y="26"/>
                    </a:lnTo>
                    <a:lnTo>
                      <a:pt x="67" y="25"/>
                    </a:lnTo>
                    <a:lnTo>
                      <a:pt x="67" y="24"/>
                    </a:lnTo>
                    <a:lnTo>
                      <a:pt x="67" y="23"/>
                    </a:lnTo>
                    <a:lnTo>
                      <a:pt x="67" y="22"/>
                    </a:lnTo>
                    <a:lnTo>
                      <a:pt x="67" y="21"/>
                    </a:lnTo>
                    <a:lnTo>
                      <a:pt x="67" y="20"/>
                    </a:lnTo>
                    <a:lnTo>
                      <a:pt x="67" y="19"/>
                    </a:lnTo>
                    <a:lnTo>
                      <a:pt x="67" y="18"/>
                    </a:lnTo>
                    <a:lnTo>
                      <a:pt x="67" y="17"/>
                    </a:lnTo>
                    <a:lnTo>
                      <a:pt x="67" y="16"/>
                    </a:lnTo>
                    <a:lnTo>
                      <a:pt x="66" y="16"/>
                    </a:lnTo>
                    <a:lnTo>
                      <a:pt x="66" y="15"/>
                    </a:lnTo>
                    <a:lnTo>
                      <a:pt x="66" y="14"/>
                    </a:lnTo>
                    <a:lnTo>
                      <a:pt x="65" y="13"/>
                    </a:lnTo>
                    <a:lnTo>
                      <a:pt x="65" y="12"/>
                    </a:lnTo>
                    <a:lnTo>
                      <a:pt x="65" y="11"/>
                    </a:lnTo>
                    <a:lnTo>
                      <a:pt x="64" y="11"/>
                    </a:lnTo>
                    <a:lnTo>
                      <a:pt x="64" y="10"/>
                    </a:lnTo>
                    <a:lnTo>
                      <a:pt x="64" y="9"/>
                    </a:lnTo>
                    <a:lnTo>
                      <a:pt x="64" y="8"/>
                    </a:lnTo>
                    <a:lnTo>
                      <a:pt x="64" y="7"/>
                    </a:lnTo>
                    <a:lnTo>
                      <a:pt x="64" y="6"/>
                    </a:lnTo>
                    <a:lnTo>
                      <a:pt x="64" y="5"/>
                    </a:lnTo>
                    <a:lnTo>
                      <a:pt x="64" y="4"/>
                    </a:lnTo>
                    <a:lnTo>
                      <a:pt x="64" y="3"/>
                    </a:lnTo>
                    <a:lnTo>
                      <a:pt x="64" y="2"/>
                    </a:lnTo>
                    <a:lnTo>
                      <a:pt x="63" y="1"/>
                    </a:lnTo>
                    <a:lnTo>
                      <a:pt x="63" y="0"/>
                    </a:lnTo>
                    <a:lnTo>
                      <a:pt x="57" y="0"/>
                    </a:lnTo>
                    <a:lnTo>
                      <a:pt x="47" y="0"/>
                    </a:lnTo>
                    <a:lnTo>
                      <a:pt x="42" y="0"/>
                    </a:lnTo>
                    <a:lnTo>
                      <a:pt x="36" y="0"/>
                    </a:lnTo>
                    <a:lnTo>
                      <a:pt x="24" y="0"/>
                    </a:lnTo>
                    <a:lnTo>
                      <a:pt x="19" y="0"/>
                    </a:lnTo>
                    <a:lnTo>
                      <a:pt x="10" y="0"/>
                    </a:lnTo>
                    <a:lnTo>
                      <a:pt x="0" y="0"/>
                    </a:lnTo>
                    <a:lnTo>
                      <a:pt x="0" y="4"/>
                    </a:lnTo>
                    <a:lnTo>
                      <a:pt x="0" y="7"/>
                    </a:lnTo>
                    <a:lnTo>
                      <a:pt x="0" y="12"/>
                    </a:lnTo>
                    <a:lnTo>
                      <a:pt x="0" y="19"/>
                    </a:lnTo>
                    <a:lnTo>
                      <a:pt x="0" y="20"/>
                    </a:lnTo>
                    <a:lnTo>
                      <a:pt x="0" y="28"/>
                    </a:lnTo>
                    <a:lnTo>
                      <a:pt x="0" y="29"/>
                    </a:lnTo>
                    <a:lnTo>
                      <a:pt x="0" y="32"/>
                    </a:lnTo>
                    <a:lnTo>
                      <a:pt x="0" y="36"/>
                    </a:lnTo>
                    <a:lnTo>
                      <a:pt x="10" y="36"/>
                    </a:lnTo>
                    <a:lnTo>
                      <a:pt x="19" y="36"/>
                    </a:lnTo>
                    <a:lnTo>
                      <a:pt x="33" y="36"/>
                    </a:lnTo>
                    <a:lnTo>
                      <a:pt x="39" y="3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6" name="Ohio"/>
              <p:cNvSpPr>
                <a:spLocks noChangeAspect="1"/>
              </p:cNvSpPr>
              <p:nvPr/>
            </p:nvSpPr>
            <p:spPr bwMode="auto">
              <a:xfrm>
                <a:off x="1078" y="1040"/>
                <a:ext cx="40" cy="38"/>
              </a:xfrm>
              <a:custGeom>
                <a:avLst/>
                <a:gdLst>
                  <a:gd name="T0" fmla="*/ 17 w 40"/>
                  <a:gd name="T1" fmla="*/ 5 h 38"/>
                  <a:gd name="T2" fmla="*/ 18 w 40"/>
                  <a:gd name="T3" fmla="*/ 4 h 38"/>
                  <a:gd name="T4" fmla="*/ 16 w 40"/>
                  <a:gd name="T5" fmla="*/ 3 h 38"/>
                  <a:gd name="T6" fmla="*/ 14 w 40"/>
                  <a:gd name="T7" fmla="*/ 2 h 38"/>
                  <a:gd name="T8" fmla="*/ 12 w 40"/>
                  <a:gd name="T9" fmla="*/ 2 h 38"/>
                  <a:gd name="T10" fmla="*/ 9 w 40"/>
                  <a:gd name="T11" fmla="*/ 2 h 38"/>
                  <a:gd name="T12" fmla="*/ 0 w 40"/>
                  <a:gd name="T13" fmla="*/ 4 h 38"/>
                  <a:gd name="T14" fmla="*/ 0 w 40"/>
                  <a:gd name="T15" fmla="*/ 8 h 38"/>
                  <a:gd name="T16" fmla="*/ 0 w 40"/>
                  <a:gd name="T17" fmla="*/ 13 h 38"/>
                  <a:gd name="T18" fmla="*/ 0 w 40"/>
                  <a:gd name="T19" fmla="*/ 21 h 38"/>
                  <a:gd name="T20" fmla="*/ 0 w 40"/>
                  <a:gd name="T21" fmla="*/ 26 h 38"/>
                  <a:gd name="T22" fmla="*/ 0 w 40"/>
                  <a:gd name="T23" fmla="*/ 31 h 38"/>
                  <a:gd name="T24" fmla="*/ 3 w 40"/>
                  <a:gd name="T25" fmla="*/ 31 h 38"/>
                  <a:gd name="T26" fmla="*/ 5 w 40"/>
                  <a:gd name="T27" fmla="*/ 32 h 38"/>
                  <a:gd name="T28" fmla="*/ 6 w 40"/>
                  <a:gd name="T29" fmla="*/ 34 h 38"/>
                  <a:gd name="T30" fmla="*/ 8 w 40"/>
                  <a:gd name="T31" fmla="*/ 35 h 38"/>
                  <a:gd name="T32" fmla="*/ 11 w 40"/>
                  <a:gd name="T33" fmla="*/ 36 h 38"/>
                  <a:gd name="T34" fmla="*/ 14 w 40"/>
                  <a:gd name="T35" fmla="*/ 36 h 38"/>
                  <a:gd name="T36" fmla="*/ 17 w 40"/>
                  <a:gd name="T37" fmla="*/ 35 h 38"/>
                  <a:gd name="T38" fmla="*/ 19 w 40"/>
                  <a:gd name="T39" fmla="*/ 37 h 38"/>
                  <a:gd name="T40" fmla="*/ 21 w 40"/>
                  <a:gd name="T41" fmla="*/ 38 h 38"/>
                  <a:gd name="T42" fmla="*/ 24 w 40"/>
                  <a:gd name="T43" fmla="*/ 37 h 38"/>
                  <a:gd name="T44" fmla="*/ 24 w 40"/>
                  <a:gd name="T45" fmla="*/ 34 h 38"/>
                  <a:gd name="T46" fmla="*/ 25 w 40"/>
                  <a:gd name="T47" fmla="*/ 32 h 38"/>
                  <a:gd name="T48" fmla="*/ 27 w 40"/>
                  <a:gd name="T49" fmla="*/ 33 h 38"/>
                  <a:gd name="T50" fmla="*/ 28 w 40"/>
                  <a:gd name="T51" fmla="*/ 31 h 38"/>
                  <a:gd name="T52" fmla="*/ 29 w 40"/>
                  <a:gd name="T53" fmla="*/ 29 h 38"/>
                  <a:gd name="T54" fmla="*/ 31 w 40"/>
                  <a:gd name="T55" fmla="*/ 28 h 38"/>
                  <a:gd name="T56" fmla="*/ 34 w 40"/>
                  <a:gd name="T57" fmla="*/ 27 h 38"/>
                  <a:gd name="T58" fmla="*/ 36 w 40"/>
                  <a:gd name="T59" fmla="*/ 25 h 38"/>
                  <a:gd name="T60" fmla="*/ 37 w 40"/>
                  <a:gd name="T61" fmla="*/ 23 h 38"/>
                  <a:gd name="T62" fmla="*/ 38 w 40"/>
                  <a:gd name="T63" fmla="*/ 21 h 38"/>
                  <a:gd name="T64" fmla="*/ 39 w 40"/>
                  <a:gd name="T65" fmla="*/ 18 h 38"/>
                  <a:gd name="T66" fmla="*/ 38 w 40"/>
                  <a:gd name="T67" fmla="*/ 15 h 38"/>
                  <a:gd name="T68" fmla="*/ 40 w 40"/>
                  <a:gd name="T69" fmla="*/ 12 h 38"/>
                  <a:gd name="T70" fmla="*/ 40 w 40"/>
                  <a:gd name="T71" fmla="*/ 5 h 38"/>
                  <a:gd name="T72" fmla="*/ 39 w 40"/>
                  <a:gd name="T73" fmla="*/ 0 h 38"/>
                  <a:gd name="T74" fmla="*/ 36 w 40"/>
                  <a:gd name="T75" fmla="*/ 1 h 38"/>
                  <a:gd name="T76" fmla="*/ 34 w 40"/>
                  <a:gd name="T77" fmla="*/ 2 h 38"/>
                  <a:gd name="T78" fmla="*/ 31 w 40"/>
                  <a:gd name="T79" fmla="*/ 3 h 38"/>
                  <a:gd name="T80" fmla="*/ 28 w 40"/>
                  <a:gd name="T81" fmla="*/ 5 h 38"/>
                  <a:gd name="T82" fmla="*/ 24 w 40"/>
                  <a:gd name="T83" fmla="*/ 5 h 38"/>
                  <a:gd name="T84" fmla="*/ 21 w 40"/>
                  <a:gd name="T85" fmla="*/ 6 h 38"/>
                  <a:gd name="T86" fmla="*/ 18 w 40"/>
                  <a:gd name="T87" fmla="*/ 5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38"/>
                  <a:gd name="T134" fmla="*/ 40 w 40"/>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38">
                    <a:moveTo>
                      <a:pt x="18" y="6"/>
                    </a:moveTo>
                    <a:lnTo>
                      <a:pt x="17" y="6"/>
                    </a:lnTo>
                    <a:lnTo>
                      <a:pt x="17" y="5"/>
                    </a:lnTo>
                    <a:lnTo>
                      <a:pt x="19" y="5"/>
                    </a:lnTo>
                    <a:lnTo>
                      <a:pt x="19" y="4"/>
                    </a:lnTo>
                    <a:lnTo>
                      <a:pt x="18" y="4"/>
                    </a:lnTo>
                    <a:lnTo>
                      <a:pt x="17" y="4"/>
                    </a:lnTo>
                    <a:lnTo>
                      <a:pt x="16" y="4"/>
                    </a:lnTo>
                    <a:lnTo>
                      <a:pt x="16" y="3"/>
                    </a:lnTo>
                    <a:lnTo>
                      <a:pt x="15" y="3"/>
                    </a:lnTo>
                    <a:lnTo>
                      <a:pt x="14" y="3"/>
                    </a:lnTo>
                    <a:lnTo>
                      <a:pt x="14" y="2"/>
                    </a:lnTo>
                    <a:lnTo>
                      <a:pt x="13" y="3"/>
                    </a:lnTo>
                    <a:lnTo>
                      <a:pt x="12" y="3"/>
                    </a:lnTo>
                    <a:lnTo>
                      <a:pt x="12" y="2"/>
                    </a:lnTo>
                    <a:lnTo>
                      <a:pt x="13" y="2"/>
                    </a:lnTo>
                    <a:lnTo>
                      <a:pt x="10" y="2"/>
                    </a:lnTo>
                    <a:lnTo>
                      <a:pt x="9" y="2"/>
                    </a:lnTo>
                    <a:lnTo>
                      <a:pt x="4" y="2"/>
                    </a:lnTo>
                    <a:lnTo>
                      <a:pt x="0" y="3"/>
                    </a:lnTo>
                    <a:lnTo>
                      <a:pt x="0" y="4"/>
                    </a:lnTo>
                    <a:lnTo>
                      <a:pt x="0" y="6"/>
                    </a:lnTo>
                    <a:lnTo>
                      <a:pt x="0" y="7"/>
                    </a:lnTo>
                    <a:lnTo>
                      <a:pt x="0" y="8"/>
                    </a:lnTo>
                    <a:lnTo>
                      <a:pt x="0" y="10"/>
                    </a:lnTo>
                    <a:lnTo>
                      <a:pt x="0" y="11"/>
                    </a:lnTo>
                    <a:lnTo>
                      <a:pt x="0" y="13"/>
                    </a:lnTo>
                    <a:lnTo>
                      <a:pt x="0" y="15"/>
                    </a:lnTo>
                    <a:lnTo>
                      <a:pt x="0" y="18"/>
                    </a:lnTo>
                    <a:lnTo>
                      <a:pt x="0" y="21"/>
                    </a:lnTo>
                    <a:lnTo>
                      <a:pt x="0" y="22"/>
                    </a:lnTo>
                    <a:lnTo>
                      <a:pt x="0" y="24"/>
                    </a:lnTo>
                    <a:lnTo>
                      <a:pt x="0" y="26"/>
                    </a:lnTo>
                    <a:lnTo>
                      <a:pt x="0" y="27"/>
                    </a:lnTo>
                    <a:lnTo>
                      <a:pt x="0" y="29"/>
                    </a:lnTo>
                    <a:lnTo>
                      <a:pt x="0" y="31"/>
                    </a:lnTo>
                    <a:lnTo>
                      <a:pt x="1" y="31"/>
                    </a:lnTo>
                    <a:lnTo>
                      <a:pt x="2" y="31"/>
                    </a:lnTo>
                    <a:lnTo>
                      <a:pt x="3" y="31"/>
                    </a:lnTo>
                    <a:lnTo>
                      <a:pt x="4" y="31"/>
                    </a:lnTo>
                    <a:lnTo>
                      <a:pt x="4" y="32"/>
                    </a:lnTo>
                    <a:lnTo>
                      <a:pt x="5" y="32"/>
                    </a:lnTo>
                    <a:lnTo>
                      <a:pt x="5" y="33"/>
                    </a:lnTo>
                    <a:lnTo>
                      <a:pt x="5" y="34"/>
                    </a:lnTo>
                    <a:lnTo>
                      <a:pt x="6" y="34"/>
                    </a:lnTo>
                    <a:lnTo>
                      <a:pt x="7" y="34"/>
                    </a:lnTo>
                    <a:lnTo>
                      <a:pt x="8" y="34"/>
                    </a:lnTo>
                    <a:lnTo>
                      <a:pt x="8" y="35"/>
                    </a:lnTo>
                    <a:lnTo>
                      <a:pt x="9" y="35"/>
                    </a:lnTo>
                    <a:lnTo>
                      <a:pt x="10" y="36"/>
                    </a:lnTo>
                    <a:lnTo>
                      <a:pt x="11" y="36"/>
                    </a:lnTo>
                    <a:lnTo>
                      <a:pt x="12" y="35"/>
                    </a:lnTo>
                    <a:lnTo>
                      <a:pt x="13" y="36"/>
                    </a:lnTo>
                    <a:lnTo>
                      <a:pt x="14" y="36"/>
                    </a:lnTo>
                    <a:lnTo>
                      <a:pt x="15" y="36"/>
                    </a:lnTo>
                    <a:lnTo>
                      <a:pt x="16" y="36"/>
                    </a:lnTo>
                    <a:lnTo>
                      <a:pt x="17" y="35"/>
                    </a:lnTo>
                    <a:lnTo>
                      <a:pt x="18" y="35"/>
                    </a:lnTo>
                    <a:lnTo>
                      <a:pt x="18" y="36"/>
                    </a:lnTo>
                    <a:lnTo>
                      <a:pt x="19" y="37"/>
                    </a:lnTo>
                    <a:lnTo>
                      <a:pt x="20" y="37"/>
                    </a:lnTo>
                    <a:lnTo>
                      <a:pt x="20" y="38"/>
                    </a:lnTo>
                    <a:lnTo>
                      <a:pt x="21" y="38"/>
                    </a:lnTo>
                    <a:lnTo>
                      <a:pt x="23" y="38"/>
                    </a:lnTo>
                    <a:lnTo>
                      <a:pt x="23" y="37"/>
                    </a:lnTo>
                    <a:lnTo>
                      <a:pt x="24" y="37"/>
                    </a:lnTo>
                    <a:lnTo>
                      <a:pt x="24" y="36"/>
                    </a:lnTo>
                    <a:lnTo>
                      <a:pt x="24" y="35"/>
                    </a:lnTo>
                    <a:lnTo>
                      <a:pt x="24" y="34"/>
                    </a:lnTo>
                    <a:lnTo>
                      <a:pt x="25" y="34"/>
                    </a:lnTo>
                    <a:lnTo>
                      <a:pt x="25" y="33"/>
                    </a:lnTo>
                    <a:lnTo>
                      <a:pt x="25" y="32"/>
                    </a:lnTo>
                    <a:lnTo>
                      <a:pt x="26" y="32"/>
                    </a:lnTo>
                    <a:lnTo>
                      <a:pt x="27" y="32"/>
                    </a:lnTo>
                    <a:lnTo>
                      <a:pt x="27" y="33"/>
                    </a:lnTo>
                    <a:lnTo>
                      <a:pt x="28" y="33"/>
                    </a:lnTo>
                    <a:lnTo>
                      <a:pt x="28" y="32"/>
                    </a:lnTo>
                    <a:lnTo>
                      <a:pt x="28" y="31"/>
                    </a:lnTo>
                    <a:lnTo>
                      <a:pt x="28" y="30"/>
                    </a:lnTo>
                    <a:lnTo>
                      <a:pt x="29" y="30"/>
                    </a:lnTo>
                    <a:lnTo>
                      <a:pt x="29" y="29"/>
                    </a:lnTo>
                    <a:lnTo>
                      <a:pt x="30" y="29"/>
                    </a:lnTo>
                    <a:lnTo>
                      <a:pt x="30" y="28"/>
                    </a:lnTo>
                    <a:lnTo>
                      <a:pt x="31" y="28"/>
                    </a:lnTo>
                    <a:lnTo>
                      <a:pt x="32" y="28"/>
                    </a:lnTo>
                    <a:lnTo>
                      <a:pt x="33" y="28"/>
                    </a:lnTo>
                    <a:lnTo>
                      <a:pt x="34" y="27"/>
                    </a:lnTo>
                    <a:lnTo>
                      <a:pt x="35" y="26"/>
                    </a:lnTo>
                    <a:lnTo>
                      <a:pt x="36" y="26"/>
                    </a:lnTo>
                    <a:lnTo>
                      <a:pt x="36" y="25"/>
                    </a:lnTo>
                    <a:lnTo>
                      <a:pt x="37" y="25"/>
                    </a:lnTo>
                    <a:lnTo>
                      <a:pt x="37" y="24"/>
                    </a:lnTo>
                    <a:lnTo>
                      <a:pt x="37" y="23"/>
                    </a:lnTo>
                    <a:lnTo>
                      <a:pt x="37" y="22"/>
                    </a:lnTo>
                    <a:lnTo>
                      <a:pt x="38" y="22"/>
                    </a:lnTo>
                    <a:lnTo>
                      <a:pt x="38" y="21"/>
                    </a:lnTo>
                    <a:lnTo>
                      <a:pt x="38" y="20"/>
                    </a:lnTo>
                    <a:lnTo>
                      <a:pt x="38" y="19"/>
                    </a:lnTo>
                    <a:lnTo>
                      <a:pt x="39" y="18"/>
                    </a:lnTo>
                    <a:lnTo>
                      <a:pt x="39" y="17"/>
                    </a:lnTo>
                    <a:lnTo>
                      <a:pt x="39" y="16"/>
                    </a:lnTo>
                    <a:lnTo>
                      <a:pt x="38" y="15"/>
                    </a:lnTo>
                    <a:lnTo>
                      <a:pt x="39" y="14"/>
                    </a:lnTo>
                    <a:lnTo>
                      <a:pt x="40" y="14"/>
                    </a:lnTo>
                    <a:lnTo>
                      <a:pt x="40" y="12"/>
                    </a:lnTo>
                    <a:lnTo>
                      <a:pt x="40" y="11"/>
                    </a:lnTo>
                    <a:lnTo>
                      <a:pt x="40" y="9"/>
                    </a:lnTo>
                    <a:lnTo>
                      <a:pt x="40" y="5"/>
                    </a:lnTo>
                    <a:lnTo>
                      <a:pt x="40" y="1"/>
                    </a:lnTo>
                    <a:lnTo>
                      <a:pt x="40" y="0"/>
                    </a:lnTo>
                    <a:lnTo>
                      <a:pt x="39" y="0"/>
                    </a:lnTo>
                    <a:lnTo>
                      <a:pt x="38" y="0"/>
                    </a:lnTo>
                    <a:lnTo>
                      <a:pt x="37" y="0"/>
                    </a:lnTo>
                    <a:lnTo>
                      <a:pt x="36" y="1"/>
                    </a:lnTo>
                    <a:lnTo>
                      <a:pt x="35" y="1"/>
                    </a:lnTo>
                    <a:lnTo>
                      <a:pt x="34" y="1"/>
                    </a:lnTo>
                    <a:lnTo>
                      <a:pt x="34" y="2"/>
                    </a:lnTo>
                    <a:lnTo>
                      <a:pt x="33" y="2"/>
                    </a:lnTo>
                    <a:lnTo>
                      <a:pt x="32" y="2"/>
                    </a:lnTo>
                    <a:lnTo>
                      <a:pt x="31" y="3"/>
                    </a:lnTo>
                    <a:lnTo>
                      <a:pt x="30" y="4"/>
                    </a:lnTo>
                    <a:lnTo>
                      <a:pt x="29" y="5"/>
                    </a:lnTo>
                    <a:lnTo>
                      <a:pt x="28" y="5"/>
                    </a:lnTo>
                    <a:lnTo>
                      <a:pt x="27" y="5"/>
                    </a:lnTo>
                    <a:lnTo>
                      <a:pt x="26" y="5"/>
                    </a:lnTo>
                    <a:lnTo>
                      <a:pt x="24" y="5"/>
                    </a:lnTo>
                    <a:lnTo>
                      <a:pt x="23" y="6"/>
                    </a:lnTo>
                    <a:lnTo>
                      <a:pt x="22" y="6"/>
                    </a:lnTo>
                    <a:lnTo>
                      <a:pt x="21" y="6"/>
                    </a:lnTo>
                    <a:lnTo>
                      <a:pt x="20" y="5"/>
                    </a:lnTo>
                    <a:lnTo>
                      <a:pt x="19" y="5"/>
                    </a:lnTo>
                    <a:lnTo>
                      <a:pt x="18" y="5"/>
                    </a:lnTo>
                    <a:lnTo>
                      <a:pt x="18"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7" name="Oklahoma"/>
              <p:cNvSpPr>
                <a:spLocks noChangeAspect="1"/>
              </p:cNvSpPr>
              <p:nvPr/>
            </p:nvSpPr>
            <p:spPr bwMode="auto">
              <a:xfrm>
                <a:off x="910" y="1094"/>
                <a:ext cx="79" cy="35"/>
              </a:xfrm>
              <a:custGeom>
                <a:avLst/>
                <a:gdLst>
                  <a:gd name="T0" fmla="*/ 51 w 79"/>
                  <a:gd name="T1" fmla="*/ 0 h 35"/>
                  <a:gd name="T2" fmla="*/ 43 w 79"/>
                  <a:gd name="T3" fmla="*/ 0 h 35"/>
                  <a:gd name="T4" fmla="*/ 32 w 79"/>
                  <a:gd name="T5" fmla="*/ 0 h 35"/>
                  <a:gd name="T6" fmla="*/ 19 w 79"/>
                  <a:gd name="T7" fmla="*/ 0 h 35"/>
                  <a:gd name="T8" fmla="*/ 9 w 79"/>
                  <a:gd name="T9" fmla="*/ 0 h 35"/>
                  <a:gd name="T10" fmla="*/ 4 w 79"/>
                  <a:gd name="T11" fmla="*/ 0 h 35"/>
                  <a:gd name="T12" fmla="*/ 0 w 79"/>
                  <a:gd name="T13" fmla="*/ 0 h 35"/>
                  <a:gd name="T14" fmla="*/ 9 w 79"/>
                  <a:gd name="T15" fmla="*/ 5 h 35"/>
                  <a:gd name="T16" fmla="*/ 19 w 79"/>
                  <a:gd name="T17" fmla="*/ 5 h 35"/>
                  <a:gd name="T18" fmla="*/ 27 w 79"/>
                  <a:gd name="T19" fmla="*/ 10 h 35"/>
                  <a:gd name="T20" fmla="*/ 27 w 79"/>
                  <a:gd name="T21" fmla="*/ 17 h 35"/>
                  <a:gd name="T22" fmla="*/ 27 w 79"/>
                  <a:gd name="T23" fmla="*/ 23 h 35"/>
                  <a:gd name="T24" fmla="*/ 28 w 79"/>
                  <a:gd name="T25" fmla="*/ 26 h 35"/>
                  <a:gd name="T26" fmla="*/ 31 w 79"/>
                  <a:gd name="T27" fmla="*/ 27 h 35"/>
                  <a:gd name="T28" fmla="*/ 34 w 79"/>
                  <a:gd name="T29" fmla="*/ 27 h 35"/>
                  <a:gd name="T30" fmla="*/ 35 w 79"/>
                  <a:gd name="T31" fmla="*/ 29 h 35"/>
                  <a:gd name="T32" fmla="*/ 38 w 79"/>
                  <a:gd name="T33" fmla="*/ 30 h 35"/>
                  <a:gd name="T34" fmla="*/ 40 w 79"/>
                  <a:gd name="T35" fmla="*/ 29 h 35"/>
                  <a:gd name="T36" fmla="*/ 42 w 79"/>
                  <a:gd name="T37" fmla="*/ 31 h 35"/>
                  <a:gd name="T38" fmla="*/ 44 w 79"/>
                  <a:gd name="T39" fmla="*/ 30 h 35"/>
                  <a:gd name="T40" fmla="*/ 46 w 79"/>
                  <a:gd name="T41" fmla="*/ 31 h 35"/>
                  <a:gd name="T42" fmla="*/ 47 w 79"/>
                  <a:gd name="T43" fmla="*/ 33 h 35"/>
                  <a:gd name="T44" fmla="*/ 49 w 79"/>
                  <a:gd name="T45" fmla="*/ 31 h 35"/>
                  <a:gd name="T46" fmla="*/ 51 w 79"/>
                  <a:gd name="T47" fmla="*/ 32 h 35"/>
                  <a:gd name="T48" fmla="*/ 53 w 79"/>
                  <a:gd name="T49" fmla="*/ 33 h 35"/>
                  <a:gd name="T50" fmla="*/ 54 w 79"/>
                  <a:gd name="T51" fmla="*/ 33 h 35"/>
                  <a:gd name="T52" fmla="*/ 54 w 79"/>
                  <a:gd name="T53" fmla="*/ 34 h 35"/>
                  <a:gd name="T54" fmla="*/ 55 w 79"/>
                  <a:gd name="T55" fmla="*/ 32 h 35"/>
                  <a:gd name="T56" fmla="*/ 57 w 79"/>
                  <a:gd name="T57" fmla="*/ 33 h 35"/>
                  <a:gd name="T58" fmla="*/ 59 w 79"/>
                  <a:gd name="T59" fmla="*/ 32 h 35"/>
                  <a:gd name="T60" fmla="*/ 59 w 79"/>
                  <a:gd name="T61" fmla="*/ 33 h 35"/>
                  <a:gd name="T62" fmla="*/ 62 w 79"/>
                  <a:gd name="T63" fmla="*/ 34 h 35"/>
                  <a:gd name="T64" fmla="*/ 64 w 79"/>
                  <a:gd name="T65" fmla="*/ 33 h 35"/>
                  <a:gd name="T66" fmla="*/ 66 w 79"/>
                  <a:gd name="T67" fmla="*/ 32 h 35"/>
                  <a:gd name="T68" fmla="*/ 69 w 79"/>
                  <a:gd name="T69" fmla="*/ 32 h 35"/>
                  <a:gd name="T70" fmla="*/ 70 w 79"/>
                  <a:gd name="T71" fmla="*/ 32 h 35"/>
                  <a:gd name="T72" fmla="*/ 72 w 79"/>
                  <a:gd name="T73" fmla="*/ 32 h 35"/>
                  <a:gd name="T74" fmla="*/ 74 w 79"/>
                  <a:gd name="T75" fmla="*/ 32 h 35"/>
                  <a:gd name="T76" fmla="*/ 75 w 79"/>
                  <a:gd name="T77" fmla="*/ 34 h 35"/>
                  <a:gd name="T78" fmla="*/ 78 w 79"/>
                  <a:gd name="T79" fmla="*/ 35 h 35"/>
                  <a:gd name="T80" fmla="*/ 79 w 79"/>
                  <a:gd name="T81" fmla="*/ 26 h 35"/>
                  <a:gd name="T82" fmla="*/ 79 w 79"/>
                  <a:gd name="T83" fmla="*/ 17 h 35"/>
                  <a:gd name="T84" fmla="*/ 78 w 79"/>
                  <a:gd name="T85" fmla="*/ 13 h 35"/>
                  <a:gd name="T86" fmla="*/ 77 w 79"/>
                  <a:gd name="T87" fmla="*/ 5 h 35"/>
                  <a:gd name="T88" fmla="*/ 77 w 79"/>
                  <a:gd name="T89" fmla="*/ 0 h 35"/>
                  <a:gd name="T90" fmla="*/ 70 w 79"/>
                  <a:gd name="T91" fmla="*/ 0 h 35"/>
                  <a:gd name="T92" fmla="*/ 65 w 79"/>
                  <a:gd name="T93" fmla="*/ 0 h 35"/>
                  <a:gd name="T94" fmla="*/ 58 w 79"/>
                  <a:gd name="T95" fmla="*/ 0 h 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
                  <a:gd name="T145" fmla="*/ 0 h 35"/>
                  <a:gd name="T146" fmla="*/ 79 w 79"/>
                  <a:gd name="T147" fmla="*/ 35 h 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 h="35">
                    <a:moveTo>
                      <a:pt x="58" y="0"/>
                    </a:moveTo>
                    <a:lnTo>
                      <a:pt x="54" y="0"/>
                    </a:lnTo>
                    <a:lnTo>
                      <a:pt x="51" y="0"/>
                    </a:lnTo>
                    <a:lnTo>
                      <a:pt x="48" y="0"/>
                    </a:lnTo>
                    <a:lnTo>
                      <a:pt x="45" y="0"/>
                    </a:lnTo>
                    <a:lnTo>
                      <a:pt x="43" y="0"/>
                    </a:lnTo>
                    <a:lnTo>
                      <a:pt x="41" y="0"/>
                    </a:lnTo>
                    <a:lnTo>
                      <a:pt x="37" y="0"/>
                    </a:lnTo>
                    <a:lnTo>
                      <a:pt x="32" y="0"/>
                    </a:lnTo>
                    <a:lnTo>
                      <a:pt x="27" y="0"/>
                    </a:lnTo>
                    <a:lnTo>
                      <a:pt x="22" y="0"/>
                    </a:lnTo>
                    <a:lnTo>
                      <a:pt x="19" y="0"/>
                    </a:lnTo>
                    <a:lnTo>
                      <a:pt x="18" y="0"/>
                    </a:lnTo>
                    <a:lnTo>
                      <a:pt x="13" y="0"/>
                    </a:lnTo>
                    <a:lnTo>
                      <a:pt x="9" y="0"/>
                    </a:lnTo>
                    <a:lnTo>
                      <a:pt x="8" y="0"/>
                    </a:lnTo>
                    <a:lnTo>
                      <a:pt x="6" y="0"/>
                    </a:lnTo>
                    <a:lnTo>
                      <a:pt x="4" y="0"/>
                    </a:lnTo>
                    <a:lnTo>
                      <a:pt x="2" y="0"/>
                    </a:lnTo>
                    <a:lnTo>
                      <a:pt x="1" y="0"/>
                    </a:lnTo>
                    <a:lnTo>
                      <a:pt x="0" y="0"/>
                    </a:lnTo>
                    <a:lnTo>
                      <a:pt x="0" y="5"/>
                    </a:lnTo>
                    <a:lnTo>
                      <a:pt x="7" y="5"/>
                    </a:lnTo>
                    <a:lnTo>
                      <a:pt x="9" y="5"/>
                    </a:lnTo>
                    <a:lnTo>
                      <a:pt x="12" y="5"/>
                    </a:lnTo>
                    <a:lnTo>
                      <a:pt x="17" y="5"/>
                    </a:lnTo>
                    <a:lnTo>
                      <a:pt x="19" y="5"/>
                    </a:lnTo>
                    <a:lnTo>
                      <a:pt x="22" y="5"/>
                    </a:lnTo>
                    <a:lnTo>
                      <a:pt x="27" y="5"/>
                    </a:lnTo>
                    <a:lnTo>
                      <a:pt x="27" y="10"/>
                    </a:lnTo>
                    <a:lnTo>
                      <a:pt x="27" y="12"/>
                    </a:lnTo>
                    <a:lnTo>
                      <a:pt x="27" y="14"/>
                    </a:lnTo>
                    <a:lnTo>
                      <a:pt x="27" y="17"/>
                    </a:lnTo>
                    <a:lnTo>
                      <a:pt x="27" y="19"/>
                    </a:lnTo>
                    <a:lnTo>
                      <a:pt x="27" y="21"/>
                    </a:lnTo>
                    <a:lnTo>
                      <a:pt x="27" y="23"/>
                    </a:lnTo>
                    <a:lnTo>
                      <a:pt x="27" y="25"/>
                    </a:lnTo>
                    <a:lnTo>
                      <a:pt x="28" y="25"/>
                    </a:lnTo>
                    <a:lnTo>
                      <a:pt x="28" y="26"/>
                    </a:lnTo>
                    <a:lnTo>
                      <a:pt x="29" y="26"/>
                    </a:lnTo>
                    <a:lnTo>
                      <a:pt x="30" y="27"/>
                    </a:lnTo>
                    <a:lnTo>
                      <a:pt x="31" y="27"/>
                    </a:lnTo>
                    <a:lnTo>
                      <a:pt x="32" y="27"/>
                    </a:lnTo>
                    <a:lnTo>
                      <a:pt x="33" y="27"/>
                    </a:lnTo>
                    <a:lnTo>
                      <a:pt x="34" y="27"/>
                    </a:lnTo>
                    <a:lnTo>
                      <a:pt x="34" y="28"/>
                    </a:lnTo>
                    <a:lnTo>
                      <a:pt x="35" y="28"/>
                    </a:lnTo>
                    <a:lnTo>
                      <a:pt x="35" y="29"/>
                    </a:lnTo>
                    <a:lnTo>
                      <a:pt x="36" y="29"/>
                    </a:lnTo>
                    <a:lnTo>
                      <a:pt x="37" y="29"/>
                    </a:lnTo>
                    <a:lnTo>
                      <a:pt x="38" y="30"/>
                    </a:lnTo>
                    <a:lnTo>
                      <a:pt x="39" y="30"/>
                    </a:lnTo>
                    <a:lnTo>
                      <a:pt x="40" y="30"/>
                    </a:lnTo>
                    <a:lnTo>
                      <a:pt x="40" y="29"/>
                    </a:lnTo>
                    <a:lnTo>
                      <a:pt x="41" y="30"/>
                    </a:lnTo>
                    <a:lnTo>
                      <a:pt x="41" y="31"/>
                    </a:lnTo>
                    <a:lnTo>
                      <a:pt x="42" y="31"/>
                    </a:lnTo>
                    <a:lnTo>
                      <a:pt x="42" y="30"/>
                    </a:lnTo>
                    <a:lnTo>
                      <a:pt x="43" y="30"/>
                    </a:lnTo>
                    <a:lnTo>
                      <a:pt x="44" y="30"/>
                    </a:lnTo>
                    <a:lnTo>
                      <a:pt x="45" y="30"/>
                    </a:lnTo>
                    <a:lnTo>
                      <a:pt x="45" y="31"/>
                    </a:lnTo>
                    <a:lnTo>
                      <a:pt x="46" y="31"/>
                    </a:lnTo>
                    <a:lnTo>
                      <a:pt x="46" y="32"/>
                    </a:lnTo>
                    <a:lnTo>
                      <a:pt x="46" y="33"/>
                    </a:lnTo>
                    <a:lnTo>
                      <a:pt x="47" y="33"/>
                    </a:lnTo>
                    <a:lnTo>
                      <a:pt x="48" y="32"/>
                    </a:lnTo>
                    <a:lnTo>
                      <a:pt x="49" y="32"/>
                    </a:lnTo>
                    <a:lnTo>
                      <a:pt x="49" y="31"/>
                    </a:lnTo>
                    <a:lnTo>
                      <a:pt x="49" y="32"/>
                    </a:lnTo>
                    <a:lnTo>
                      <a:pt x="50" y="32"/>
                    </a:lnTo>
                    <a:lnTo>
                      <a:pt x="51" y="32"/>
                    </a:lnTo>
                    <a:lnTo>
                      <a:pt x="51" y="33"/>
                    </a:lnTo>
                    <a:lnTo>
                      <a:pt x="52" y="33"/>
                    </a:lnTo>
                    <a:lnTo>
                      <a:pt x="53" y="33"/>
                    </a:lnTo>
                    <a:lnTo>
                      <a:pt x="53" y="32"/>
                    </a:lnTo>
                    <a:lnTo>
                      <a:pt x="53" y="33"/>
                    </a:lnTo>
                    <a:lnTo>
                      <a:pt x="54" y="33"/>
                    </a:lnTo>
                    <a:lnTo>
                      <a:pt x="53" y="33"/>
                    </a:lnTo>
                    <a:lnTo>
                      <a:pt x="53" y="34"/>
                    </a:lnTo>
                    <a:lnTo>
                      <a:pt x="54" y="34"/>
                    </a:lnTo>
                    <a:lnTo>
                      <a:pt x="54" y="33"/>
                    </a:lnTo>
                    <a:lnTo>
                      <a:pt x="55" y="33"/>
                    </a:lnTo>
                    <a:lnTo>
                      <a:pt x="55" y="32"/>
                    </a:lnTo>
                    <a:lnTo>
                      <a:pt x="56" y="32"/>
                    </a:lnTo>
                    <a:lnTo>
                      <a:pt x="56" y="33"/>
                    </a:lnTo>
                    <a:lnTo>
                      <a:pt x="57" y="33"/>
                    </a:lnTo>
                    <a:lnTo>
                      <a:pt x="58" y="33"/>
                    </a:lnTo>
                    <a:lnTo>
                      <a:pt x="58" y="32"/>
                    </a:lnTo>
                    <a:lnTo>
                      <a:pt x="59" y="32"/>
                    </a:lnTo>
                    <a:lnTo>
                      <a:pt x="59" y="33"/>
                    </a:lnTo>
                    <a:lnTo>
                      <a:pt x="59" y="32"/>
                    </a:lnTo>
                    <a:lnTo>
                      <a:pt x="59" y="33"/>
                    </a:lnTo>
                    <a:lnTo>
                      <a:pt x="60" y="34"/>
                    </a:lnTo>
                    <a:lnTo>
                      <a:pt x="61" y="34"/>
                    </a:lnTo>
                    <a:lnTo>
                      <a:pt x="62" y="34"/>
                    </a:lnTo>
                    <a:lnTo>
                      <a:pt x="63" y="34"/>
                    </a:lnTo>
                    <a:lnTo>
                      <a:pt x="63" y="33"/>
                    </a:lnTo>
                    <a:lnTo>
                      <a:pt x="64" y="33"/>
                    </a:lnTo>
                    <a:lnTo>
                      <a:pt x="65" y="33"/>
                    </a:lnTo>
                    <a:lnTo>
                      <a:pt x="66" y="33"/>
                    </a:lnTo>
                    <a:lnTo>
                      <a:pt x="66" y="32"/>
                    </a:lnTo>
                    <a:lnTo>
                      <a:pt x="67" y="32"/>
                    </a:lnTo>
                    <a:lnTo>
                      <a:pt x="68" y="32"/>
                    </a:lnTo>
                    <a:lnTo>
                      <a:pt x="69" y="32"/>
                    </a:lnTo>
                    <a:lnTo>
                      <a:pt x="70" y="32"/>
                    </a:lnTo>
                    <a:lnTo>
                      <a:pt x="70" y="33"/>
                    </a:lnTo>
                    <a:lnTo>
                      <a:pt x="70" y="32"/>
                    </a:lnTo>
                    <a:lnTo>
                      <a:pt x="71" y="32"/>
                    </a:lnTo>
                    <a:lnTo>
                      <a:pt x="71" y="31"/>
                    </a:lnTo>
                    <a:lnTo>
                      <a:pt x="72" y="32"/>
                    </a:lnTo>
                    <a:lnTo>
                      <a:pt x="73" y="32"/>
                    </a:lnTo>
                    <a:lnTo>
                      <a:pt x="73" y="33"/>
                    </a:lnTo>
                    <a:lnTo>
                      <a:pt x="74" y="32"/>
                    </a:lnTo>
                    <a:lnTo>
                      <a:pt x="74" y="33"/>
                    </a:lnTo>
                    <a:lnTo>
                      <a:pt x="75" y="33"/>
                    </a:lnTo>
                    <a:lnTo>
                      <a:pt x="75" y="34"/>
                    </a:lnTo>
                    <a:lnTo>
                      <a:pt x="76" y="34"/>
                    </a:lnTo>
                    <a:lnTo>
                      <a:pt x="77" y="34"/>
                    </a:lnTo>
                    <a:lnTo>
                      <a:pt x="78" y="35"/>
                    </a:lnTo>
                    <a:lnTo>
                      <a:pt x="78" y="32"/>
                    </a:lnTo>
                    <a:lnTo>
                      <a:pt x="78" y="29"/>
                    </a:lnTo>
                    <a:lnTo>
                      <a:pt x="79" y="26"/>
                    </a:lnTo>
                    <a:lnTo>
                      <a:pt x="79" y="23"/>
                    </a:lnTo>
                    <a:lnTo>
                      <a:pt x="79" y="21"/>
                    </a:lnTo>
                    <a:lnTo>
                      <a:pt x="79" y="17"/>
                    </a:lnTo>
                    <a:lnTo>
                      <a:pt x="79" y="16"/>
                    </a:lnTo>
                    <a:lnTo>
                      <a:pt x="78" y="14"/>
                    </a:lnTo>
                    <a:lnTo>
                      <a:pt x="78" y="13"/>
                    </a:lnTo>
                    <a:lnTo>
                      <a:pt x="78" y="9"/>
                    </a:lnTo>
                    <a:lnTo>
                      <a:pt x="78" y="8"/>
                    </a:lnTo>
                    <a:lnTo>
                      <a:pt x="77" y="5"/>
                    </a:lnTo>
                    <a:lnTo>
                      <a:pt x="77" y="3"/>
                    </a:lnTo>
                    <a:lnTo>
                      <a:pt x="77" y="2"/>
                    </a:lnTo>
                    <a:lnTo>
                      <a:pt x="77" y="0"/>
                    </a:lnTo>
                    <a:lnTo>
                      <a:pt x="74" y="0"/>
                    </a:lnTo>
                    <a:lnTo>
                      <a:pt x="73" y="0"/>
                    </a:lnTo>
                    <a:lnTo>
                      <a:pt x="70" y="0"/>
                    </a:lnTo>
                    <a:lnTo>
                      <a:pt x="69" y="0"/>
                    </a:lnTo>
                    <a:lnTo>
                      <a:pt x="66" y="0"/>
                    </a:lnTo>
                    <a:lnTo>
                      <a:pt x="65" y="0"/>
                    </a:lnTo>
                    <a:lnTo>
                      <a:pt x="64" y="0"/>
                    </a:lnTo>
                    <a:lnTo>
                      <a:pt x="60" y="0"/>
                    </a:lnTo>
                    <a:lnTo>
                      <a:pt x="58"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8" name="Oregon"/>
              <p:cNvSpPr>
                <a:spLocks noChangeAspect="1"/>
              </p:cNvSpPr>
              <p:nvPr/>
            </p:nvSpPr>
            <p:spPr bwMode="auto">
              <a:xfrm>
                <a:off x="710" y="991"/>
                <a:ext cx="75" cy="48"/>
              </a:xfrm>
              <a:custGeom>
                <a:avLst/>
                <a:gdLst>
                  <a:gd name="T0" fmla="*/ 27 w 75"/>
                  <a:gd name="T1" fmla="*/ 7 h 48"/>
                  <a:gd name="T2" fmla="*/ 24 w 75"/>
                  <a:gd name="T3" fmla="*/ 7 h 48"/>
                  <a:gd name="T4" fmla="*/ 19 w 75"/>
                  <a:gd name="T5" fmla="*/ 8 h 48"/>
                  <a:gd name="T6" fmla="*/ 16 w 75"/>
                  <a:gd name="T7" fmla="*/ 7 h 48"/>
                  <a:gd name="T8" fmla="*/ 16 w 75"/>
                  <a:gd name="T9" fmla="*/ 5 h 48"/>
                  <a:gd name="T10" fmla="*/ 15 w 75"/>
                  <a:gd name="T11" fmla="*/ 2 h 48"/>
                  <a:gd name="T12" fmla="*/ 12 w 75"/>
                  <a:gd name="T13" fmla="*/ 1 h 48"/>
                  <a:gd name="T14" fmla="*/ 9 w 75"/>
                  <a:gd name="T15" fmla="*/ 1 h 48"/>
                  <a:gd name="T16" fmla="*/ 8 w 75"/>
                  <a:gd name="T17" fmla="*/ 1 h 48"/>
                  <a:gd name="T18" fmla="*/ 5 w 75"/>
                  <a:gd name="T19" fmla="*/ 1 h 48"/>
                  <a:gd name="T20" fmla="*/ 6 w 75"/>
                  <a:gd name="T21" fmla="*/ 3 h 48"/>
                  <a:gd name="T22" fmla="*/ 6 w 75"/>
                  <a:gd name="T23" fmla="*/ 6 h 48"/>
                  <a:gd name="T24" fmla="*/ 7 w 75"/>
                  <a:gd name="T25" fmla="*/ 9 h 48"/>
                  <a:gd name="T26" fmla="*/ 6 w 75"/>
                  <a:gd name="T27" fmla="*/ 11 h 48"/>
                  <a:gd name="T28" fmla="*/ 5 w 75"/>
                  <a:gd name="T29" fmla="*/ 15 h 48"/>
                  <a:gd name="T30" fmla="*/ 5 w 75"/>
                  <a:gd name="T31" fmla="*/ 18 h 48"/>
                  <a:gd name="T32" fmla="*/ 5 w 75"/>
                  <a:gd name="T33" fmla="*/ 21 h 48"/>
                  <a:gd name="T34" fmla="*/ 4 w 75"/>
                  <a:gd name="T35" fmla="*/ 24 h 48"/>
                  <a:gd name="T36" fmla="*/ 4 w 75"/>
                  <a:gd name="T37" fmla="*/ 28 h 48"/>
                  <a:gd name="T38" fmla="*/ 3 w 75"/>
                  <a:gd name="T39" fmla="*/ 32 h 48"/>
                  <a:gd name="T40" fmla="*/ 2 w 75"/>
                  <a:gd name="T41" fmla="*/ 36 h 48"/>
                  <a:gd name="T42" fmla="*/ 0 w 75"/>
                  <a:gd name="T43" fmla="*/ 39 h 48"/>
                  <a:gd name="T44" fmla="*/ 1 w 75"/>
                  <a:gd name="T45" fmla="*/ 41 h 48"/>
                  <a:gd name="T46" fmla="*/ 2 w 75"/>
                  <a:gd name="T47" fmla="*/ 43 h 48"/>
                  <a:gd name="T48" fmla="*/ 2 w 75"/>
                  <a:gd name="T49" fmla="*/ 45 h 48"/>
                  <a:gd name="T50" fmla="*/ 3 w 75"/>
                  <a:gd name="T51" fmla="*/ 48 h 48"/>
                  <a:gd name="T52" fmla="*/ 9 w 75"/>
                  <a:gd name="T53" fmla="*/ 48 h 48"/>
                  <a:gd name="T54" fmla="*/ 29 w 75"/>
                  <a:gd name="T55" fmla="*/ 48 h 48"/>
                  <a:gd name="T56" fmla="*/ 48 w 75"/>
                  <a:gd name="T57" fmla="*/ 48 h 48"/>
                  <a:gd name="T58" fmla="*/ 70 w 75"/>
                  <a:gd name="T59" fmla="*/ 48 h 48"/>
                  <a:gd name="T60" fmla="*/ 70 w 75"/>
                  <a:gd name="T61" fmla="*/ 27 h 48"/>
                  <a:gd name="T62" fmla="*/ 70 w 75"/>
                  <a:gd name="T63" fmla="*/ 25 h 48"/>
                  <a:gd name="T64" fmla="*/ 70 w 75"/>
                  <a:gd name="T65" fmla="*/ 23 h 48"/>
                  <a:gd name="T66" fmla="*/ 68 w 75"/>
                  <a:gd name="T67" fmla="*/ 22 h 48"/>
                  <a:gd name="T68" fmla="*/ 69 w 75"/>
                  <a:gd name="T69" fmla="*/ 20 h 48"/>
                  <a:gd name="T70" fmla="*/ 71 w 75"/>
                  <a:gd name="T71" fmla="*/ 17 h 48"/>
                  <a:gd name="T72" fmla="*/ 71 w 75"/>
                  <a:gd name="T73" fmla="*/ 15 h 48"/>
                  <a:gd name="T74" fmla="*/ 72 w 75"/>
                  <a:gd name="T75" fmla="*/ 13 h 48"/>
                  <a:gd name="T76" fmla="*/ 73 w 75"/>
                  <a:gd name="T77" fmla="*/ 11 h 48"/>
                  <a:gd name="T78" fmla="*/ 74 w 75"/>
                  <a:gd name="T79" fmla="*/ 6 h 48"/>
                  <a:gd name="T80" fmla="*/ 72 w 75"/>
                  <a:gd name="T81" fmla="*/ 5 h 48"/>
                  <a:gd name="T82" fmla="*/ 71 w 75"/>
                  <a:gd name="T83" fmla="*/ 3 h 48"/>
                  <a:gd name="T84" fmla="*/ 61 w 75"/>
                  <a:gd name="T85" fmla="*/ 3 h 48"/>
                  <a:gd name="T86" fmla="*/ 50 w 75"/>
                  <a:gd name="T87" fmla="*/ 4 h 48"/>
                  <a:gd name="T88" fmla="*/ 47 w 75"/>
                  <a:gd name="T89" fmla="*/ 4 h 48"/>
                  <a:gd name="T90" fmla="*/ 45 w 75"/>
                  <a:gd name="T91" fmla="*/ 5 h 48"/>
                  <a:gd name="T92" fmla="*/ 42 w 75"/>
                  <a:gd name="T93" fmla="*/ 5 h 48"/>
                  <a:gd name="T94" fmla="*/ 38 w 75"/>
                  <a:gd name="T95" fmla="*/ 7 h 48"/>
                  <a:gd name="T96" fmla="*/ 34 w 75"/>
                  <a:gd name="T97" fmla="*/ 7 h 48"/>
                  <a:gd name="T98" fmla="*/ 32 w 75"/>
                  <a:gd name="T99" fmla="*/ 8 h 48"/>
                  <a:gd name="T100" fmla="*/ 30 w 75"/>
                  <a:gd name="T101" fmla="*/ 7 h 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5"/>
                  <a:gd name="T154" fmla="*/ 0 h 48"/>
                  <a:gd name="T155" fmla="*/ 75 w 75"/>
                  <a:gd name="T156" fmla="*/ 48 h 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5" h="48">
                    <a:moveTo>
                      <a:pt x="29" y="7"/>
                    </a:moveTo>
                    <a:lnTo>
                      <a:pt x="28" y="6"/>
                    </a:lnTo>
                    <a:lnTo>
                      <a:pt x="27" y="7"/>
                    </a:lnTo>
                    <a:lnTo>
                      <a:pt x="26" y="7"/>
                    </a:lnTo>
                    <a:lnTo>
                      <a:pt x="25" y="7"/>
                    </a:lnTo>
                    <a:lnTo>
                      <a:pt x="24" y="7"/>
                    </a:lnTo>
                    <a:lnTo>
                      <a:pt x="21" y="8"/>
                    </a:lnTo>
                    <a:lnTo>
                      <a:pt x="20" y="8"/>
                    </a:lnTo>
                    <a:lnTo>
                      <a:pt x="19" y="8"/>
                    </a:lnTo>
                    <a:lnTo>
                      <a:pt x="18" y="8"/>
                    </a:lnTo>
                    <a:lnTo>
                      <a:pt x="17" y="7"/>
                    </a:lnTo>
                    <a:lnTo>
                      <a:pt x="16" y="7"/>
                    </a:lnTo>
                    <a:lnTo>
                      <a:pt x="16" y="6"/>
                    </a:lnTo>
                    <a:lnTo>
                      <a:pt x="17" y="6"/>
                    </a:lnTo>
                    <a:lnTo>
                      <a:pt x="16" y="5"/>
                    </a:lnTo>
                    <a:lnTo>
                      <a:pt x="16" y="4"/>
                    </a:lnTo>
                    <a:lnTo>
                      <a:pt x="16" y="3"/>
                    </a:lnTo>
                    <a:lnTo>
                      <a:pt x="15" y="2"/>
                    </a:lnTo>
                    <a:lnTo>
                      <a:pt x="14" y="2"/>
                    </a:lnTo>
                    <a:lnTo>
                      <a:pt x="13" y="1"/>
                    </a:lnTo>
                    <a:lnTo>
                      <a:pt x="12" y="1"/>
                    </a:lnTo>
                    <a:lnTo>
                      <a:pt x="11" y="1"/>
                    </a:lnTo>
                    <a:lnTo>
                      <a:pt x="10" y="0"/>
                    </a:lnTo>
                    <a:lnTo>
                      <a:pt x="9" y="1"/>
                    </a:lnTo>
                    <a:lnTo>
                      <a:pt x="8" y="1"/>
                    </a:lnTo>
                    <a:lnTo>
                      <a:pt x="7" y="1"/>
                    </a:lnTo>
                    <a:lnTo>
                      <a:pt x="8" y="1"/>
                    </a:lnTo>
                    <a:lnTo>
                      <a:pt x="7" y="1"/>
                    </a:lnTo>
                    <a:lnTo>
                      <a:pt x="6" y="0"/>
                    </a:lnTo>
                    <a:lnTo>
                      <a:pt x="5" y="1"/>
                    </a:lnTo>
                    <a:lnTo>
                      <a:pt x="6" y="1"/>
                    </a:lnTo>
                    <a:lnTo>
                      <a:pt x="6" y="2"/>
                    </a:lnTo>
                    <a:lnTo>
                      <a:pt x="6" y="3"/>
                    </a:lnTo>
                    <a:lnTo>
                      <a:pt x="6" y="4"/>
                    </a:lnTo>
                    <a:lnTo>
                      <a:pt x="6" y="5"/>
                    </a:lnTo>
                    <a:lnTo>
                      <a:pt x="6" y="6"/>
                    </a:lnTo>
                    <a:lnTo>
                      <a:pt x="6" y="7"/>
                    </a:lnTo>
                    <a:lnTo>
                      <a:pt x="6" y="8"/>
                    </a:lnTo>
                    <a:lnTo>
                      <a:pt x="7" y="9"/>
                    </a:lnTo>
                    <a:lnTo>
                      <a:pt x="6" y="9"/>
                    </a:lnTo>
                    <a:lnTo>
                      <a:pt x="6" y="10"/>
                    </a:lnTo>
                    <a:lnTo>
                      <a:pt x="6" y="11"/>
                    </a:lnTo>
                    <a:lnTo>
                      <a:pt x="6" y="12"/>
                    </a:lnTo>
                    <a:lnTo>
                      <a:pt x="5" y="14"/>
                    </a:lnTo>
                    <a:lnTo>
                      <a:pt x="5" y="15"/>
                    </a:lnTo>
                    <a:lnTo>
                      <a:pt x="5" y="16"/>
                    </a:lnTo>
                    <a:lnTo>
                      <a:pt x="5" y="17"/>
                    </a:lnTo>
                    <a:lnTo>
                      <a:pt x="5" y="18"/>
                    </a:lnTo>
                    <a:lnTo>
                      <a:pt x="5" y="19"/>
                    </a:lnTo>
                    <a:lnTo>
                      <a:pt x="5" y="20"/>
                    </a:lnTo>
                    <a:lnTo>
                      <a:pt x="5" y="21"/>
                    </a:lnTo>
                    <a:lnTo>
                      <a:pt x="5" y="22"/>
                    </a:lnTo>
                    <a:lnTo>
                      <a:pt x="5" y="23"/>
                    </a:lnTo>
                    <a:lnTo>
                      <a:pt x="4" y="24"/>
                    </a:lnTo>
                    <a:lnTo>
                      <a:pt x="4" y="25"/>
                    </a:lnTo>
                    <a:lnTo>
                      <a:pt x="4" y="27"/>
                    </a:lnTo>
                    <a:lnTo>
                      <a:pt x="4" y="28"/>
                    </a:lnTo>
                    <a:lnTo>
                      <a:pt x="4" y="29"/>
                    </a:lnTo>
                    <a:lnTo>
                      <a:pt x="4" y="30"/>
                    </a:lnTo>
                    <a:lnTo>
                      <a:pt x="3" y="32"/>
                    </a:lnTo>
                    <a:lnTo>
                      <a:pt x="2" y="33"/>
                    </a:lnTo>
                    <a:lnTo>
                      <a:pt x="2" y="34"/>
                    </a:lnTo>
                    <a:lnTo>
                      <a:pt x="2" y="36"/>
                    </a:lnTo>
                    <a:lnTo>
                      <a:pt x="1" y="37"/>
                    </a:lnTo>
                    <a:lnTo>
                      <a:pt x="1" y="38"/>
                    </a:lnTo>
                    <a:lnTo>
                      <a:pt x="0" y="39"/>
                    </a:lnTo>
                    <a:lnTo>
                      <a:pt x="1" y="39"/>
                    </a:lnTo>
                    <a:lnTo>
                      <a:pt x="1" y="40"/>
                    </a:lnTo>
                    <a:lnTo>
                      <a:pt x="1" y="41"/>
                    </a:lnTo>
                    <a:lnTo>
                      <a:pt x="2" y="41"/>
                    </a:lnTo>
                    <a:lnTo>
                      <a:pt x="2" y="42"/>
                    </a:lnTo>
                    <a:lnTo>
                      <a:pt x="2" y="43"/>
                    </a:lnTo>
                    <a:lnTo>
                      <a:pt x="2" y="44"/>
                    </a:lnTo>
                    <a:lnTo>
                      <a:pt x="1" y="45"/>
                    </a:lnTo>
                    <a:lnTo>
                      <a:pt x="2" y="45"/>
                    </a:lnTo>
                    <a:lnTo>
                      <a:pt x="2" y="46"/>
                    </a:lnTo>
                    <a:lnTo>
                      <a:pt x="2" y="47"/>
                    </a:lnTo>
                    <a:lnTo>
                      <a:pt x="3" y="48"/>
                    </a:lnTo>
                    <a:lnTo>
                      <a:pt x="4" y="48"/>
                    </a:lnTo>
                    <a:lnTo>
                      <a:pt x="7" y="48"/>
                    </a:lnTo>
                    <a:lnTo>
                      <a:pt x="9" y="48"/>
                    </a:lnTo>
                    <a:lnTo>
                      <a:pt x="12" y="48"/>
                    </a:lnTo>
                    <a:lnTo>
                      <a:pt x="21" y="48"/>
                    </a:lnTo>
                    <a:lnTo>
                      <a:pt x="29" y="48"/>
                    </a:lnTo>
                    <a:lnTo>
                      <a:pt x="34" y="48"/>
                    </a:lnTo>
                    <a:lnTo>
                      <a:pt x="42" y="48"/>
                    </a:lnTo>
                    <a:lnTo>
                      <a:pt x="48" y="48"/>
                    </a:lnTo>
                    <a:lnTo>
                      <a:pt x="49" y="48"/>
                    </a:lnTo>
                    <a:lnTo>
                      <a:pt x="59" y="48"/>
                    </a:lnTo>
                    <a:lnTo>
                      <a:pt x="70" y="48"/>
                    </a:lnTo>
                    <a:lnTo>
                      <a:pt x="70" y="30"/>
                    </a:lnTo>
                    <a:lnTo>
                      <a:pt x="70" y="28"/>
                    </a:lnTo>
                    <a:lnTo>
                      <a:pt x="70" y="27"/>
                    </a:lnTo>
                    <a:lnTo>
                      <a:pt x="70" y="26"/>
                    </a:lnTo>
                    <a:lnTo>
                      <a:pt x="71" y="26"/>
                    </a:lnTo>
                    <a:lnTo>
                      <a:pt x="70" y="25"/>
                    </a:lnTo>
                    <a:lnTo>
                      <a:pt x="71" y="25"/>
                    </a:lnTo>
                    <a:lnTo>
                      <a:pt x="71" y="24"/>
                    </a:lnTo>
                    <a:lnTo>
                      <a:pt x="70" y="23"/>
                    </a:lnTo>
                    <a:lnTo>
                      <a:pt x="69" y="23"/>
                    </a:lnTo>
                    <a:lnTo>
                      <a:pt x="68" y="23"/>
                    </a:lnTo>
                    <a:lnTo>
                      <a:pt x="68" y="22"/>
                    </a:lnTo>
                    <a:lnTo>
                      <a:pt x="68" y="21"/>
                    </a:lnTo>
                    <a:lnTo>
                      <a:pt x="68" y="20"/>
                    </a:lnTo>
                    <a:lnTo>
                      <a:pt x="69" y="20"/>
                    </a:lnTo>
                    <a:lnTo>
                      <a:pt x="69" y="18"/>
                    </a:lnTo>
                    <a:lnTo>
                      <a:pt x="70" y="17"/>
                    </a:lnTo>
                    <a:lnTo>
                      <a:pt x="71" y="17"/>
                    </a:lnTo>
                    <a:lnTo>
                      <a:pt x="71" y="16"/>
                    </a:lnTo>
                    <a:lnTo>
                      <a:pt x="72" y="15"/>
                    </a:lnTo>
                    <a:lnTo>
                      <a:pt x="71" y="15"/>
                    </a:lnTo>
                    <a:lnTo>
                      <a:pt x="71" y="14"/>
                    </a:lnTo>
                    <a:lnTo>
                      <a:pt x="72" y="14"/>
                    </a:lnTo>
                    <a:lnTo>
                      <a:pt x="72" y="13"/>
                    </a:lnTo>
                    <a:lnTo>
                      <a:pt x="73" y="13"/>
                    </a:lnTo>
                    <a:lnTo>
                      <a:pt x="73" y="12"/>
                    </a:lnTo>
                    <a:lnTo>
                      <a:pt x="73" y="11"/>
                    </a:lnTo>
                    <a:lnTo>
                      <a:pt x="74" y="9"/>
                    </a:lnTo>
                    <a:lnTo>
                      <a:pt x="75" y="7"/>
                    </a:lnTo>
                    <a:lnTo>
                      <a:pt x="74" y="6"/>
                    </a:lnTo>
                    <a:lnTo>
                      <a:pt x="74" y="5"/>
                    </a:lnTo>
                    <a:lnTo>
                      <a:pt x="73" y="5"/>
                    </a:lnTo>
                    <a:lnTo>
                      <a:pt x="72" y="5"/>
                    </a:lnTo>
                    <a:lnTo>
                      <a:pt x="72" y="4"/>
                    </a:lnTo>
                    <a:lnTo>
                      <a:pt x="71" y="4"/>
                    </a:lnTo>
                    <a:lnTo>
                      <a:pt x="71" y="3"/>
                    </a:lnTo>
                    <a:lnTo>
                      <a:pt x="66" y="3"/>
                    </a:lnTo>
                    <a:lnTo>
                      <a:pt x="64" y="3"/>
                    </a:lnTo>
                    <a:lnTo>
                      <a:pt x="61" y="3"/>
                    </a:lnTo>
                    <a:lnTo>
                      <a:pt x="52" y="3"/>
                    </a:lnTo>
                    <a:lnTo>
                      <a:pt x="51" y="3"/>
                    </a:lnTo>
                    <a:lnTo>
                      <a:pt x="50" y="4"/>
                    </a:lnTo>
                    <a:lnTo>
                      <a:pt x="49" y="4"/>
                    </a:lnTo>
                    <a:lnTo>
                      <a:pt x="48" y="4"/>
                    </a:lnTo>
                    <a:lnTo>
                      <a:pt x="47" y="4"/>
                    </a:lnTo>
                    <a:lnTo>
                      <a:pt x="46" y="4"/>
                    </a:lnTo>
                    <a:lnTo>
                      <a:pt x="45" y="4"/>
                    </a:lnTo>
                    <a:lnTo>
                      <a:pt x="45" y="5"/>
                    </a:lnTo>
                    <a:lnTo>
                      <a:pt x="44" y="5"/>
                    </a:lnTo>
                    <a:lnTo>
                      <a:pt x="43" y="5"/>
                    </a:lnTo>
                    <a:lnTo>
                      <a:pt x="42" y="5"/>
                    </a:lnTo>
                    <a:lnTo>
                      <a:pt x="41" y="6"/>
                    </a:lnTo>
                    <a:lnTo>
                      <a:pt x="40" y="6"/>
                    </a:lnTo>
                    <a:lnTo>
                      <a:pt x="38" y="7"/>
                    </a:lnTo>
                    <a:lnTo>
                      <a:pt x="37" y="6"/>
                    </a:lnTo>
                    <a:lnTo>
                      <a:pt x="36" y="6"/>
                    </a:lnTo>
                    <a:lnTo>
                      <a:pt x="34" y="7"/>
                    </a:lnTo>
                    <a:lnTo>
                      <a:pt x="33" y="7"/>
                    </a:lnTo>
                    <a:lnTo>
                      <a:pt x="32" y="7"/>
                    </a:lnTo>
                    <a:lnTo>
                      <a:pt x="32" y="8"/>
                    </a:lnTo>
                    <a:lnTo>
                      <a:pt x="31" y="8"/>
                    </a:lnTo>
                    <a:lnTo>
                      <a:pt x="31" y="7"/>
                    </a:lnTo>
                    <a:lnTo>
                      <a:pt x="30" y="7"/>
                    </a:lnTo>
                    <a:lnTo>
                      <a:pt x="29" y="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89" name="Pennsylvania"/>
              <p:cNvSpPr>
                <a:spLocks noChangeAspect="1"/>
              </p:cNvSpPr>
              <p:nvPr/>
            </p:nvSpPr>
            <p:spPr bwMode="auto">
              <a:xfrm>
                <a:off x="1118" y="1036"/>
                <a:ext cx="53" cy="28"/>
              </a:xfrm>
              <a:custGeom>
                <a:avLst/>
                <a:gdLst>
                  <a:gd name="T0" fmla="*/ 30 w 53"/>
                  <a:gd name="T1" fmla="*/ 28 h 28"/>
                  <a:gd name="T2" fmla="*/ 34 w 53"/>
                  <a:gd name="T3" fmla="*/ 28 h 28"/>
                  <a:gd name="T4" fmla="*/ 39 w 53"/>
                  <a:gd name="T5" fmla="*/ 28 h 28"/>
                  <a:gd name="T6" fmla="*/ 43 w 53"/>
                  <a:gd name="T7" fmla="*/ 28 h 28"/>
                  <a:gd name="T8" fmla="*/ 45 w 53"/>
                  <a:gd name="T9" fmla="*/ 27 h 28"/>
                  <a:gd name="T10" fmla="*/ 47 w 53"/>
                  <a:gd name="T11" fmla="*/ 27 h 28"/>
                  <a:gd name="T12" fmla="*/ 47 w 53"/>
                  <a:gd name="T13" fmla="*/ 27 h 28"/>
                  <a:gd name="T14" fmla="*/ 49 w 53"/>
                  <a:gd name="T15" fmla="*/ 27 h 28"/>
                  <a:gd name="T16" fmla="*/ 50 w 53"/>
                  <a:gd name="T17" fmla="*/ 26 h 28"/>
                  <a:gd name="T18" fmla="*/ 51 w 53"/>
                  <a:gd name="T19" fmla="*/ 25 h 28"/>
                  <a:gd name="T20" fmla="*/ 53 w 53"/>
                  <a:gd name="T21" fmla="*/ 24 h 28"/>
                  <a:gd name="T22" fmla="*/ 52 w 53"/>
                  <a:gd name="T23" fmla="*/ 22 h 28"/>
                  <a:gd name="T24" fmla="*/ 51 w 53"/>
                  <a:gd name="T25" fmla="*/ 21 h 28"/>
                  <a:gd name="T26" fmla="*/ 50 w 53"/>
                  <a:gd name="T27" fmla="*/ 20 h 28"/>
                  <a:gd name="T28" fmla="*/ 49 w 53"/>
                  <a:gd name="T29" fmla="*/ 19 h 28"/>
                  <a:gd name="T30" fmla="*/ 49 w 53"/>
                  <a:gd name="T31" fmla="*/ 17 h 28"/>
                  <a:gd name="T32" fmla="*/ 50 w 53"/>
                  <a:gd name="T33" fmla="*/ 16 h 28"/>
                  <a:gd name="T34" fmla="*/ 50 w 53"/>
                  <a:gd name="T35" fmla="*/ 14 h 28"/>
                  <a:gd name="T36" fmla="*/ 51 w 53"/>
                  <a:gd name="T37" fmla="*/ 13 h 28"/>
                  <a:gd name="T38" fmla="*/ 52 w 53"/>
                  <a:gd name="T39" fmla="*/ 12 h 28"/>
                  <a:gd name="T40" fmla="*/ 53 w 53"/>
                  <a:gd name="T41" fmla="*/ 11 h 28"/>
                  <a:gd name="T42" fmla="*/ 52 w 53"/>
                  <a:gd name="T43" fmla="*/ 10 h 28"/>
                  <a:gd name="T44" fmla="*/ 51 w 53"/>
                  <a:gd name="T45" fmla="*/ 9 h 28"/>
                  <a:gd name="T46" fmla="*/ 50 w 53"/>
                  <a:gd name="T47" fmla="*/ 8 h 28"/>
                  <a:gd name="T48" fmla="*/ 50 w 53"/>
                  <a:gd name="T49" fmla="*/ 6 h 28"/>
                  <a:gd name="T50" fmla="*/ 49 w 53"/>
                  <a:gd name="T51" fmla="*/ 5 h 28"/>
                  <a:gd name="T52" fmla="*/ 48 w 53"/>
                  <a:gd name="T53" fmla="*/ 4 h 28"/>
                  <a:gd name="T54" fmla="*/ 47 w 53"/>
                  <a:gd name="T55" fmla="*/ 3 h 28"/>
                  <a:gd name="T56" fmla="*/ 41 w 53"/>
                  <a:gd name="T57" fmla="*/ 3 h 28"/>
                  <a:gd name="T58" fmla="*/ 36 w 53"/>
                  <a:gd name="T59" fmla="*/ 3 h 28"/>
                  <a:gd name="T60" fmla="*/ 27 w 53"/>
                  <a:gd name="T61" fmla="*/ 3 h 28"/>
                  <a:gd name="T62" fmla="*/ 21 w 53"/>
                  <a:gd name="T63" fmla="*/ 3 h 28"/>
                  <a:gd name="T64" fmla="*/ 15 w 53"/>
                  <a:gd name="T65" fmla="*/ 3 h 28"/>
                  <a:gd name="T66" fmla="*/ 8 w 53"/>
                  <a:gd name="T67" fmla="*/ 3 h 28"/>
                  <a:gd name="T68" fmla="*/ 7 w 53"/>
                  <a:gd name="T69" fmla="*/ 0 h 28"/>
                  <a:gd name="T70" fmla="*/ 5 w 53"/>
                  <a:gd name="T71" fmla="*/ 1 h 28"/>
                  <a:gd name="T72" fmla="*/ 3 w 53"/>
                  <a:gd name="T73" fmla="*/ 2 h 28"/>
                  <a:gd name="T74" fmla="*/ 2 w 53"/>
                  <a:gd name="T75" fmla="*/ 3 h 28"/>
                  <a:gd name="T76" fmla="*/ 0 w 53"/>
                  <a:gd name="T77" fmla="*/ 4 h 28"/>
                  <a:gd name="T78" fmla="*/ 0 w 53"/>
                  <a:gd name="T79" fmla="*/ 9 h 28"/>
                  <a:gd name="T80" fmla="*/ 0 w 53"/>
                  <a:gd name="T81" fmla="*/ 15 h 28"/>
                  <a:gd name="T82" fmla="*/ 0 w 53"/>
                  <a:gd name="T83" fmla="*/ 18 h 28"/>
                  <a:gd name="T84" fmla="*/ 0 w 53"/>
                  <a:gd name="T85" fmla="*/ 21 h 28"/>
                  <a:gd name="T86" fmla="*/ 0 w 53"/>
                  <a:gd name="T87" fmla="*/ 25 h 28"/>
                  <a:gd name="T88" fmla="*/ 0 w 53"/>
                  <a:gd name="T89" fmla="*/ 28 h 28"/>
                  <a:gd name="T90" fmla="*/ 6 w 53"/>
                  <a:gd name="T91" fmla="*/ 28 h 28"/>
                  <a:gd name="T92" fmla="*/ 9 w 53"/>
                  <a:gd name="T93" fmla="*/ 28 h 28"/>
                  <a:gd name="T94" fmla="*/ 15 w 53"/>
                  <a:gd name="T95" fmla="*/ 28 h 28"/>
                  <a:gd name="T96" fmla="*/ 20 w 53"/>
                  <a:gd name="T97" fmla="*/ 28 h 28"/>
                  <a:gd name="T98" fmla="*/ 28 w 53"/>
                  <a:gd name="T99" fmla="*/ 28 h 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3"/>
                  <a:gd name="T151" fmla="*/ 0 h 28"/>
                  <a:gd name="T152" fmla="*/ 53 w 53"/>
                  <a:gd name="T153" fmla="*/ 28 h 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3" h="28">
                    <a:moveTo>
                      <a:pt x="28" y="28"/>
                    </a:moveTo>
                    <a:lnTo>
                      <a:pt x="30" y="28"/>
                    </a:lnTo>
                    <a:lnTo>
                      <a:pt x="32" y="28"/>
                    </a:lnTo>
                    <a:lnTo>
                      <a:pt x="34" y="28"/>
                    </a:lnTo>
                    <a:lnTo>
                      <a:pt x="36" y="28"/>
                    </a:lnTo>
                    <a:lnTo>
                      <a:pt x="39" y="28"/>
                    </a:lnTo>
                    <a:lnTo>
                      <a:pt x="41" y="28"/>
                    </a:lnTo>
                    <a:lnTo>
                      <a:pt x="43" y="28"/>
                    </a:lnTo>
                    <a:lnTo>
                      <a:pt x="44" y="28"/>
                    </a:lnTo>
                    <a:lnTo>
                      <a:pt x="45" y="27"/>
                    </a:lnTo>
                    <a:lnTo>
                      <a:pt x="46" y="27"/>
                    </a:lnTo>
                    <a:lnTo>
                      <a:pt x="47" y="27"/>
                    </a:lnTo>
                    <a:lnTo>
                      <a:pt x="47" y="28"/>
                    </a:lnTo>
                    <a:lnTo>
                      <a:pt x="47" y="27"/>
                    </a:lnTo>
                    <a:lnTo>
                      <a:pt x="48" y="27"/>
                    </a:lnTo>
                    <a:lnTo>
                      <a:pt x="49" y="27"/>
                    </a:lnTo>
                    <a:lnTo>
                      <a:pt x="50" y="27"/>
                    </a:lnTo>
                    <a:lnTo>
                      <a:pt x="50" y="26"/>
                    </a:lnTo>
                    <a:lnTo>
                      <a:pt x="50" y="25"/>
                    </a:lnTo>
                    <a:lnTo>
                      <a:pt x="51" y="25"/>
                    </a:lnTo>
                    <a:lnTo>
                      <a:pt x="52" y="24"/>
                    </a:lnTo>
                    <a:lnTo>
                      <a:pt x="53" y="24"/>
                    </a:lnTo>
                    <a:lnTo>
                      <a:pt x="53" y="23"/>
                    </a:lnTo>
                    <a:lnTo>
                      <a:pt x="52" y="22"/>
                    </a:lnTo>
                    <a:lnTo>
                      <a:pt x="52" y="21"/>
                    </a:lnTo>
                    <a:lnTo>
                      <a:pt x="51" y="21"/>
                    </a:lnTo>
                    <a:lnTo>
                      <a:pt x="50" y="21"/>
                    </a:lnTo>
                    <a:lnTo>
                      <a:pt x="50" y="20"/>
                    </a:lnTo>
                    <a:lnTo>
                      <a:pt x="50" y="19"/>
                    </a:lnTo>
                    <a:lnTo>
                      <a:pt x="49" y="19"/>
                    </a:lnTo>
                    <a:lnTo>
                      <a:pt x="49" y="18"/>
                    </a:lnTo>
                    <a:lnTo>
                      <a:pt x="49" y="17"/>
                    </a:lnTo>
                    <a:lnTo>
                      <a:pt x="50" y="17"/>
                    </a:lnTo>
                    <a:lnTo>
                      <a:pt x="50" y="16"/>
                    </a:lnTo>
                    <a:lnTo>
                      <a:pt x="50" y="15"/>
                    </a:lnTo>
                    <a:lnTo>
                      <a:pt x="50" y="14"/>
                    </a:lnTo>
                    <a:lnTo>
                      <a:pt x="51" y="14"/>
                    </a:lnTo>
                    <a:lnTo>
                      <a:pt x="51" y="13"/>
                    </a:lnTo>
                    <a:lnTo>
                      <a:pt x="52" y="13"/>
                    </a:lnTo>
                    <a:lnTo>
                      <a:pt x="52" y="12"/>
                    </a:lnTo>
                    <a:lnTo>
                      <a:pt x="52" y="11"/>
                    </a:lnTo>
                    <a:lnTo>
                      <a:pt x="53" y="11"/>
                    </a:lnTo>
                    <a:lnTo>
                      <a:pt x="53" y="10"/>
                    </a:lnTo>
                    <a:lnTo>
                      <a:pt x="52" y="10"/>
                    </a:lnTo>
                    <a:lnTo>
                      <a:pt x="52" y="9"/>
                    </a:lnTo>
                    <a:lnTo>
                      <a:pt x="51" y="9"/>
                    </a:lnTo>
                    <a:lnTo>
                      <a:pt x="51" y="8"/>
                    </a:lnTo>
                    <a:lnTo>
                      <a:pt x="50" y="8"/>
                    </a:lnTo>
                    <a:lnTo>
                      <a:pt x="50" y="7"/>
                    </a:lnTo>
                    <a:lnTo>
                      <a:pt x="50" y="6"/>
                    </a:lnTo>
                    <a:lnTo>
                      <a:pt x="50" y="5"/>
                    </a:lnTo>
                    <a:lnTo>
                      <a:pt x="49" y="5"/>
                    </a:lnTo>
                    <a:lnTo>
                      <a:pt x="48" y="5"/>
                    </a:lnTo>
                    <a:lnTo>
                      <a:pt x="48" y="4"/>
                    </a:lnTo>
                    <a:lnTo>
                      <a:pt x="48" y="3"/>
                    </a:lnTo>
                    <a:lnTo>
                      <a:pt x="47" y="3"/>
                    </a:lnTo>
                    <a:lnTo>
                      <a:pt x="46" y="3"/>
                    </a:lnTo>
                    <a:lnTo>
                      <a:pt x="41" y="3"/>
                    </a:lnTo>
                    <a:lnTo>
                      <a:pt x="40" y="3"/>
                    </a:lnTo>
                    <a:lnTo>
                      <a:pt x="36" y="3"/>
                    </a:lnTo>
                    <a:lnTo>
                      <a:pt x="33" y="3"/>
                    </a:lnTo>
                    <a:lnTo>
                      <a:pt x="27" y="3"/>
                    </a:lnTo>
                    <a:lnTo>
                      <a:pt x="25" y="3"/>
                    </a:lnTo>
                    <a:lnTo>
                      <a:pt x="21" y="3"/>
                    </a:lnTo>
                    <a:lnTo>
                      <a:pt x="20" y="3"/>
                    </a:lnTo>
                    <a:lnTo>
                      <a:pt x="15" y="3"/>
                    </a:lnTo>
                    <a:lnTo>
                      <a:pt x="13" y="3"/>
                    </a:lnTo>
                    <a:lnTo>
                      <a:pt x="8" y="3"/>
                    </a:lnTo>
                    <a:lnTo>
                      <a:pt x="7" y="3"/>
                    </a:lnTo>
                    <a:lnTo>
                      <a:pt x="7" y="0"/>
                    </a:lnTo>
                    <a:lnTo>
                      <a:pt x="6" y="1"/>
                    </a:lnTo>
                    <a:lnTo>
                      <a:pt x="5" y="1"/>
                    </a:lnTo>
                    <a:lnTo>
                      <a:pt x="4" y="2"/>
                    </a:lnTo>
                    <a:lnTo>
                      <a:pt x="3" y="2"/>
                    </a:lnTo>
                    <a:lnTo>
                      <a:pt x="2" y="2"/>
                    </a:lnTo>
                    <a:lnTo>
                      <a:pt x="2" y="3"/>
                    </a:lnTo>
                    <a:lnTo>
                      <a:pt x="1" y="3"/>
                    </a:lnTo>
                    <a:lnTo>
                      <a:pt x="0" y="4"/>
                    </a:lnTo>
                    <a:lnTo>
                      <a:pt x="0" y="5"/>
                    </a:lnTo>
                    <a:lnTo>
                      <a:pt x="0" y="9"/>
                    </a:lnTo>
                    <a:lnTo>
                      <a:pt x="0" y="13"/>
                    </a:lnTo>
                    <a:lnTo>
                      <a:pt x="0" y="15"/>
                    </a:lnTo>
                    <a:lnTo>
                      <a:pt x="0" y="16"/>
                    </a:lnTo>
                    <a:lnTo>
                      <a:pt x="0" y="18"/>
                    </a:lnTo>
                    <a:lnTo>
                      <a:pt x="0" y="20"/>
                    </a:lnTo>
                    <a:lnTo>
                      <a:pt x="0" y="21"/>
                    </a:lnTo>
                    <a:lnTo>
                      <a:pt x="0" y="24"/>
                    </a:lnTo>
                    <a:lnTo>
                      <a:pt x="0" y="25"/>
                    </a:lnTo>
                    <a:lnTo>
                      <a:pt x="0" y="26"/>
                    </a:lnTo>
                    <a:lnTo>
                      <a:pt x="0" y="28"/>
                    </a:lnTo>
                    <a:lnTo>
                      <a:pt x="1" y="28"/>
                    </a:lnTo>
                    <a:lnTo>
                      <a:pt x="6" y="28"/>
                    </a:lnTo>
                    <a:lnTo>
                      <a:pt x="7" y="28"/>
                    </a:lnTo>
                    <a:lnTo>
                      <a:pt x="9" y="28"/>
                    </a:lnTo>
                    <a:lnTo>
                      <a:pt x="10" y="28"/>
                    </a:lnTo>
                    <a:lnTo>
                      <a:pt x="15" y="28"/>
                    </a:lnTo>
                    <a:lnTo>
                      <a:pt x="16" y="28"/>
                    </a:lnTo>
                    <a:lnTo>
                      <a:pt x="20" y="28"/>
                    </a:lnTo>
                    <a:lnTo>
                      <a:pt x="22" y="28"/>
                    </a:lnTo>
                    <a:lnTo>
                      <a:pt x="28" y="2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0" name="Rhode_Island"/>
              <p:cNvSpPr>
                <a:spLocks noChangeAspect="1"/>
              </p:cNvSpPr>
              <p:nvPr/>
            </p:nvSpPr>
            <p:spPr bwMode="auto">
              <a:xfrm>
                <a:off x="1198" y="1039"/>
                <a:ext cx="7" cy="8"/>
              </a:xfrm>
              <a:custGeom>
                <a:avLst/>
                <a:gdLst>
                  <a:gd name="T0" fmla="*/ 1 w 7"/>
                  <a:gd name="T1" fmla="*/ 5 h 8"/>
                  <a:gd name="T2" fmla="*/ 1 w 7"/>
                  <a:gd name="T3" fmla="*/ 6 h 8"/>
                  <a:gd name="T4" fmla="*/ 1 w 7"/>
                  <a:gd name="T5" fmla="*/ 7 h 8"/>
                  <a:gd name="T6" fmla="*/ 0 w 7"/>
                  <a:gd name="T7" fmla="*/ 7 h 8"/>
                  <a:gd name="T8" fmla="*/ 0 w 7"/>
                  <a:gd name="T9" fmla="*/ 8 h 8"/>
                  <a:gd name="T10" fmla="*/ 1 w 7"/>
                  <a:gd name="T11" fmla="*/ 8 h 8"/>
                  <a:gd name="T12" fmla="*/ 2 w 7"/>
                  <a:gd name="T13" fmla="*/ 8 h 8"/>
                  <a:gd name="T14" fmla="*/ 3 w 7"/>
                  <a:gd name="T15" fmla="*/ 7 h 8"/>
                  <a:gd name="T16" fmla="*/ 4 w 7"/>
                  <a:gd name="T17" fmla="*/ 7 h 8"/>
                  <a:gd name="T18" fmla="*/ 4 w 7"/>
                  <a:gd name="T19" fmla="*/ 6 h 8"/>
                  <a:gd name="T20" fmla="*/ 4 w 7"/>
                  <a:gd name="T21" fmla="*/ 5 h 8"/>
                  <a:gd name="T22" fmla="*/ 4 w 7"/>
                  <a:gd name="T23" fmla="*/ 4 h 8"/>
                  <a:gd name="T24" fmla="*/ 5 w 7"/>
                  <a:gd name="T25" fmla="*/ 4 h 8"/>
                  <a:gd name="T26" fmla="*/ 5 w 7"/>
                  <a:gd name="T27" fmla="*/ 5 h 8"/>
                  <a:gd name="T28" fmla="*/ 5 w 7"/>
                  <a:gd name="T29" fmla="*/ 6 h 8"/>
                  <a:gd name="T30" fmla="*/ 5 w 7"/>
                  <a:gd name="T31" fmla="*/ 7 h 8"/>
                  <a:gd name="T32" fmla="*/ 6 w 7"/>
                  <a:gd name="T33" fmla="*/ 7 h 8"/>
                  <a:gd name="T34" fmla="*/ 6 w 7"/>
                  <a:gd name="T35" fmla="*/ 6 h 8"/>
                  <a:gd name="T36" fmla="*/ 7 w 7"/>
                  <a:gd name="T37" fmla="*/ 6 h 8"/>
                  <a:gd name="T38" fmla="*/ 7 w 7"/>
                  <a:gd name="T39" fmla="*/ 5 h 8"/>
                  <a:gd name="T40" fmla="*/ 7 w 7"/>
                  <a:gd name="T41" fmla="*/ 4 h 8"/>
                  <a:gd name="T42" fmla="*/ 6 w 7"/>
                  <a:gd name="T43" fmla="*/ 4 h 8"/>
                  <a:gd name="T44" fmla="*/ 6 w 7"/>
                  <a:gd name="T45" fmla="*/ 3 h 8"/>
                  <a:gd name="T46" fmla="*/ 5 w 7"/>
                  <a:gd name="T47" fmla="*/ 3 h 8"/>
                  <a:gd name="T48" fmla="*/ 5 w 7"/>
                  <a:gd name="T49" fmla="*/ 2 h 8"/>
                  <a:gd name="T50" fmla="*/ 5 w 7"/>
                  <a:gd name="T51" fmla="*/ 1 h 8"/>
                  <a:gd name="T52" fmla="*/ 4 w 7"/>
                  <a:gd name="T53" fmla="*/ 1 h 8"/>
                  <a:gd name="T54" fmla="*/ 4 w 7"/>
                  <a:gd name="T55" fmla="*/ 0 h 8"/>
                  <a:gd name="T56" fmla="*/ 3 w 7"/>
                  <a:gd name="T57" fmla="*/ 0 h 8"/>
                  <a:gd name="T58" fmla="*/ 1 w 7"/>
                  <a:gd name="T59" fmla="*/ 0 h 8"/>
                  <a:gd name="T60" fmla="*/ 1 w 7"/>
                  <a:gd name="T61" fmla="*/ 3 h 8"/>
                  <a:gd name="T62" fmla="*/ 1 w 7"/>
                  <a:gd name="T63" fmla="*/ 4 h 8"/>
                  <a:gd name="T64" fmla="*/ 1 w 7"/>
                  <a:gd name="T65" fmla="*/ 5 h 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
                  <a:gd name="T100" fmla="*/ 0 h 8"/>
                  <a:gd name="T101" fmla="*/ 7 w 7"/>
                  <a:gd name="T102" fmla="*/ 8 h 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 h="8">
                    <a:moveTo>
                      <a:pt x="1" y="5"/>
                    </a:moveTo>
                    <a:lnTo>
                      <a:pt x="1" y="6"/>
                    </a:lnTo>
                    <a:lnTo>
                      <a:pt x="1" y="7"/>
                    </a:lnTo>
                    <a:lnTo>
                      <a:pt x="0" y="7"/>
                    </a:lnTo>
                    <a:lnTo>
                      <a:pt x="0" y="8"/>
                    </a:lnTo>
                    <a:lnTo>
                      <a:pt x="1" y="8"/>
                    </a:lnTo>
                    <a:lnTo>
                      <a:pt x="2" y="8"/>
                    </a:lnTo>
                    <a:lnTo>
                      <a:pt x="3" y="7"/>
                    </a:lnTo>
                    <a:lnTo>
                      <a:pt x="4" y="7"/>
                    </a:lnTo>
                    <a:lnTo>
                      <a:pt x="4" y="6"/>
                    </a:lnTo>
                    <a:lnTo>
                      <a:pt x="4" y="5"/>
                    </a:lnTo>
                    <a:lnTo>
                      <a:pt x="4" y="4"/>
                    </a:lnTo>
                    <a:lnTo>
                      <a:pt x="5" y="4"/>
                    </a:lnTo>
                    <a:lnTo>
                      <a:pt x="5" y="5"/>
                    </a:lnTo>
                    <a:lnTo>
                      <a:pt x="5" y="6"/>
                    </a:lnTo>
                    <a:lnTo>
                      <a:pt x="5" y="7"/>
                    </a:lnTo>
                    <a:lnTo>
                      <a:pt x="6" y="7"/>
                    </a:lnTo>
                    <a:lnTo>
                      <a:pt x="6" y="6"/>
                    </a:lnTo>
                    <a:lnTo>
                      <a:pt x="7" y="6"/>
                    </a:lnTo>
                    <a:lnTo>
                      <a:pt x="7" y="5"/>
                    </a:lnTo>
                    <a:lnTo>
                      <a:pt x="7" y="4"/>
                    </a:lnTo>
                    <a:lnTo>
                      <a:pt x="6" y="4"/>
                    </a:lnTo>
                    <a:lnTo>
                      <a:pt x="6" y="3"/>
                    </a:lnTo>
                    <a:lnTo>
                      <a:pt x="5" y="3"/>
                    </a:lnTo>
                    <a:lnTo>
                      <a:pt x="5" y="2"/>
                    </a:lnTo>
                    <a:lnTo>
                      <a:pt x="5" y="1"/>
                    </a:lnTo>
                    <a:lnTo>
                      <a:pt x="4" y="1"/>
                    </a:lnTo>
                    <a:lnTo>
                      <a:pt x="4" y="0"/>
                    </a:lnTo>
                    <a:lnTo>
                      <a:pt x="3" y="0"/>
                    </a:lnTo>
                    <a:lnTo>
                      <a:pt x="1" y="0"/>
                    </a:lnTo>
                    <a:lnTo>
                      <a:pt x="1" y="3"/>
                    </a:lnTo>
                    <a:lnTo>
                      <a:pt x="1" y="4"/>
                    </a:lnTo>
                    <a:lnTo>
                      <a:pt x="1"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1" name="South_Carolina"/>
              <p:cNvSpPr>
                <a:spLocks noChangeAspect="1"/>
              </p:cNvSpPr>
              <p:nvPr/>
            </p:nvSpPr>
            <p:spPr bwMode="auto">
              <a:xfrm>
                <a:off x="1091" y="1113"/>
                <a:ext cx="45" cy="33"/>
              </a:xfrm>
              <a:custGeom>
                <a:avLst/>
                <a:gdLst>
                  <a:gd name="T0" fmla="*/ 16 w 45"/>
                  <a:gd name="T1" fmla="*/ 22 h 33"/>
                  <a:gd name="T2" fmla="*/ 18 w 45"/>
                  <a:gd name="T3" fmla="*/ 23 h 33"/>
                  <a:gd name="T4" fmla="*/ 19 w 45"/>
                  <a:gd name="T5" fmla="*/ 25 h 33"/>
                  <a:gd name="T6" fmla="*/ 19 w 45"/>
                  <a:gd name="T7" fmla="*/ 27 h 33"/>
                  <a:gd name="T8" fmla="*/ 21 w 45"/>
                  <a:gd name="T9" fmla="*/ 29 h 33"/>
                  <a:gd name="T10" fmla="*/ 21 w 45"/>
                  <a:gd name="T11" fmla="*/ 32 h 33"/>
                  <a:gd name="T12" fmla="*/ 23 w 45"/>
                  <a:gd name="T13" fmla="*/ 33 h 33"/>
                  <a:gd name="T14" fmla="*/ 25 w 45"/>
                  <a:gd name="T15" fmla="*/ 31 h 33"/>
                  <a:gd name="T16" fmla="*/ 24 w 45"/>
                  <a:gd name="T17" fmla="*/ 31 h 33"/>
                  <a:gd name="T18" fmla="*/ 24 w 45"/>
                  <a:gd name="T19" fmla="*/ 28 h 33"/>
                  <a:gd name="T20" fmla="*/ 26 w 45"/>
                  <a:gd name="T21" fmla="*/ 30 h 33"/>
                  <a:gd name="T22" fmla="*/ 27 w 45"/>
                  <a:gd name="T23" fmla="*/ 28 h 33"/>
                  <a:gd name="T24" fmla="*/ 30 w 45"/>
                  <a:gd name="T25" fmla="*/ 27 h 33"/>
                  <a:gd name="T26" fmla="*/ 31 w 45"/>
                  <a:gd name="T27" fmla="*/ 27 h 33"/>
                  <a:gd name="T28" fmla="*/ 33 w 45"/>
                  <a:gd name="T29" fmla="*/ 25 h 33"/>
                  <a:gd name="T30" fmla="*/ 33 w 45"/>
                  <a:gd name="T31" fmla="*/ 24 h 33"/>
                  <a:gd name="T32" fmla="*/ 35 w 45"/>
                  <a:gd name="T33" fmla="*/ 24 h 33"/>
                  <a:gd name="T34" fmla="*/ 36 w 45"/>
                  <a:gd name="T35" fmla="*/ 23 h 33"/>
                  <a:gd name="T36" fmla="*/ 38 w 45"/>
                  <a:gd name="T37" fmla="*/ 21 h 33"/>
                  <a:gd name="T38" fmla="*/ 38 w 45"/>
                  <a:gd name="T39" fmla="*/ 20 h 33"/>
                  <a:gd name="T40" fmla="*/ 40 w 45"/>
                  <a:gd name="T41" fmla="*/ 19 h 33"/>
                  <a:gd name="T42" fmla="*/ 41 w 45"/>
                  <a:gd name="T43" fmla="*/ 17 h 33"/>
                  <a:gd name="T44" fmla="*/ 42 w 45"/>
                  <a:gd name="T45" fmla="*/ 15 h 33"/>
                  <a:gd name="T46" fmla="*/ 45 w 45"/>
                  <a:gd name="T47" fmla="*/ 14 h 33"/>
                  <a:gd name="T48" fmla="*/ 37 w 45"/>
                  <a:gd name="T49" fmla="*/ 6 h 33"/>
                  <a:gd name="T50" fmla="*/ 32 w 45"/>
                  <a:gd name="T51" fmla="*/ 4 h 33"/>
                  <a:gd name="T52" fmla="*/ 24 w 45"/>
                  <a:gd name="T53" fmla="*/ 4 h 33"/>
                  <a:gd name="T54" fmla="*/ 23 w 45"/>
                  <a:gd name="T55" fmla="*/ 1 h 33"/>
                  <a:gd name="T56" fmla="*/ 19 w 45"/>
                  <a:gd name="T57" fmla="*/ 0 h 33"/>
                  <a:gd name="T58" fmla="*/ 13 w 45"/>
                  <a:gd name="T59" fmla="*/ 0 h 33"/>
                  <a:gd name="T60" fmla="*/ 9 w 45"/>
                  <a:gd name="T61" fmla="*/ 0 h 33"/>
                  <a:gd name="T62" fmla="*/ 7 w 45"/>
                  <a:gd name="T63" fmla="*/ 0 h 33"/>
                  <a:gd name="T64" fmla="*/ 5 w 45"/>
                  <a:gd name="T65" fmla="*/ 1 h 33"/>
                  <a:gd name="T66" fmla="*/ 3 w 45"/>
                  <a:gd name="T67" fmla="*/ 3 h 33"/>
                  <a:gd name="T68" fmla="*/ 1 w 45"/>
                  <a:gd name="T69" fmla="*/ 5 h 33"/>
                  <a:gd name="T70" fmla="*/ 1 w 45"/>
                  <a:gd name="T71" fmla="*/ 6 h 33"/>
                  <a:gd name="T72" fmla="*/ 4 w 45"/>
                  <a:gd name="T73" fmla="*/ 7 h 33"/>
                  <a:gd name="T74" fmla="*/ 5 w 45"/>
                  <a:gd name="T75" fmla="*/ 9 h 33"/>
                  <a:gd name="T76" fmla="*/ 6 w 45"/>
                  <a:gd name="T77" fmla="*/ 11 h 33"/>
                  <a:gd name="T78" fmla="*/ 8 w 45"/>
                  <a:gd name="T79" fmla="*/ 12 h 33"/>
                  <a:gd name="T80" fmla="*/ 9 w 45"/>
                  <a:gd name="T81" fmla="*/ 14 h 33"/>
                  <a:gd name="T82" fmla="*/ 11 w 45"/>
                  <a:gd name="T83" fmla="*/ 15 h 33"/>
                  <a:gd name="T84" fmla="*/ 12 w 45"/>
                  <a:gd name="T85" fmla="*/ 17 h 33"/>
                  <a:gd name="T86" fmla="*/ 14 w 45"/>
                  <a:gd name="T87" fmla="*/ 18 h 33"/>
                  <a:gd name="T88" fmla="*/ 15 w 45"/>
                  <a:gd name="T89" fmla="*/ 20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
                  <a:gd name="T136" fmla="*/ 0 h 33"/>
                  <a:gd name="T137" fmla="*/ 45 w 45"/>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 h="33">
                    <a:moveTo>
                      <a:pt x="15" y="21"/>
                    </a:moveTo>
                    <a:lnTo>
                      <a:pt x="16" y="21"/>
                    </a:lnTo>
                    <a:lnTo>
                      <a:pt x="16" y="22"/>
                    </a:lnTo>
                    <a:lnTo>
                      <a:pt x="17" y="22"/>
                    </a:lnTo>
                    <a:lnTo>
                      <a:pt x="18" y="22"/>
                    </a:lnTo>
                    <a:lnTo>
                      <a:pt x="18" y="23"/>
                    </a:lnTo>
                    <a:lnTo>
                      <a:pt x="18" y="24"/>
                    </a:lnTo>
                    <a:lnTo>
                      <a:pt x="18" y="25"/>
                    </a:lnTo>
                    <a:lnTo>
                      <a:pt x="19" y="25"/>
                    </a:lnTo>
                    <a:lnTo>
                      <a:pt x="18" y="26"/>
                    </a:lnTo>
                    <a:lnTo>
                      <a:pt x="19" y="26"/>
                    </a:lnTo>
                    <a:lnTo>
                      <a:pt x="19" y="27"/>
                    </a:lnTo>
                    <a:lnTo>
                      <a:pt x="20" y="27"/>
                    </a:lnTo>
                    <a:lnTo>
                      <a:pt x="21" y="28"/>
                    </a:lnTo>
                    <a:lnTo>
                      <a:pt x="21" y="29"/>
                    </a:lnTo>
                    <a:lnTo>
                      <a:pt x="21" y="30"/>
                    </a:lnTo>
                    <a:lnTo>
                      <a:pt x="21" y="31"/>
                    </a:lnTo>
                    <a:lnTo>
                      <a:pt x="21" y="32"/>
                    </a:lnTo>
                    <a:lnTo>
                      <a:pt x="22" y="32"/>
                    </a:lnTo>
                    <a:lnTo>
                      <a:pt x="23" y="32"/>
                    </a:lnTo>
                    <a:lnTo>
                      <a:pt x="23" y="33"/>
                    </a:lnTo>
                    <a:lnTo>
                      <a:pt x="23" y="32"/>
                    </a:lnTo>
                    <a:lnTo>
                      <a:pt x="24" y="32"/>
                    </a:lnTo>
                    <a:lnTo>
                      <a:pt x="25" y="31"/>
                    </a:lnTo>
                    <a:lnTo>
                      <a:pt x="25" y="30"/>
                    </a:lnTo>
                    <a:lnTo>
                      <a:pt x="25" y="31"/>
                    </a:lnTo>
                    <a:lnTo>
                      <a:pt x="24" y="31"/>
                    </a:lnTo>
                    <a:lnTo>
                      <a:pt x="24" y="30"/>
                    </a:lnTo>
                    <a:lnTo>
                      <a:pt x="24" y="29"/>
                    </a:lnTo>
                    <a:lnTo>
                      <a:pt x="24" y="28"/>
                    </a:lnTo>
                    <a:lnTo>
                      <a:pt x="25" y="29"/>
                    </a:lnTo>
                    <a:lnTo>
                      <a:pt x="25" y="30"/>
                    </a:lnTo>
                    <a:lnTo>
                      <a:pt x="26" y="30"/>
                    </a:lnTo>
                    <a:lnTo>
                      <a:pt x="26" y="29"/>
                    </a:lnTo>
                    <a:lnTo>
                      <a:pt x="27" y="29"/>
                    </a:lnTo>
                    <a:lnTo>
                      <a:pt x="27" y="28"/>
                    </a:lnTo>
                    <a:lnTo>
                      <a:pt x="28" y="28"/>
                    </a:lnTo>
                    <a:lnTo>
                      <a:pt x="29" y="28"/>
                    </a:lnTo>
                    <a:lnTo>
                      <a:pt x="30" y="27"/>
                    </a:lnTo>
                    <a:lnTo>
                      <a:pt x="29" y="27"/>
                    </a:lnTo>
                    <a:lnTo>
                      <a:pt x="30" y="27"/>
                    </a:lnTo>
                    <a:lnTo>
                      <a:pt x="31" y="27"/>
                    </a:lnTo>
                    <a:lnTo>
                      <a:pt x="31" y="26"/>
                    </a:lnTo>
                    <a:lnTo>
                      <a:pt x="32" y="26"/>
                    </a:lnTo>
                    <a:lnTo>
                      <a:pt x="33" y="25"/>
                    </a:lnTo>
                    <a:lnTo>
                      <a:pt x="32" y="25"/>
                    </a:lnTo>
                    <a:lnTo>
                      <a:pt x="32" y="24"/>
                    </a:lnTo>
                    <a:lnTo>
                      <a:pt x="33" y="24"/>
                    </a:lnTo>
                    <a:lnTo>
                      <a:pt x="33" y="25"/>
                    </a:lnTo>
                    <a:lnTo>
                      <a:pt x="34" y="24"/>
                    </a:lnTo>
                    <a:lnTo>
                      <a:pt x="35" y="24"/>
                    </a:lnTo>
                    <a:lnTo>
                      <a:pt x="35" y="23"/>
                    </a:lnTo>
                    <a:lnTo>
                      <a:pt x="36" y="22"/>
                    </a:lnTo>
                    <a:lnTo>
                      <a:pt x="36" y="23"/>
                    </a:lnTo>
                    <a:lnTo>
                      <a:pt x="37" y="22"/>
                    </a:lnTo>
                    <a:lnTo>
                      <a:pt x="38" y="22"/>
                    </a:lnTo>
                    <a:lnTo>
                      <a:pt x="38" y="21"/>
                    </a:lnTo>
                    <a:lnTo>
                      <a:pt x="39" y="21"/>
                    </a:lnTo>
                    <a:lnTo>
                      <a:pt x="39" y="20"/>
                    </a:lnTo>
                    <a:lnTo>
                      <a:pt x="38" y="20"/>
                    </a:lnTo>
                    <a:lnTo>
                      <a:pt x="38" y="19"/>
                    </a:lnTo>
                    <a:lnTo>
                      <a:pt x="39" y="19"/>
                    </a:lnTo>
                    <a:lnTo>
                      <a:pt x="40" y="19"/>
                    </a:lnTo>
                    <a:lnTo>
                      <a:pt x="40" y="18"/>
                    </a:lnTo>
                    <a:lnTo>
                      <a:pt x="40" y="17"/>
                    </a:lnTo>
                    <a:lnTo>
                      <a:pt x="41" y="17"/>
                    </a:lnTo>
                    <a:lnTo>
                      <a:pt x="41" y="16"/>
                    </a:lnTo>
                    <a:lnTo>
                      <a:pt x="42" y="16"/>
                    </a:lnTo>
                    <a:lnTo>
                      <a:pt x="42" y="15"/>
                    </a:lnTo>
                    <a:lnTo>
                      <a:pt x="43" y="15"/>
                    </a:lnTo>
                    <a:lnTo>
                      <a:pt x="44" y="14"/>
                    </a:lnTo>
                    <a:lnTo>
                      <a:pt x="45" y="14"/>
                    </a:lnTo>
                    <a:lnTo>
                      <a:pt x="44" y="13"/>
                    </a:lnTo>
                    <a:lnTo>
                      <a:pt x="40" y="9"/>
                    </a:lnTo>
                    <a:lnTo>
                      <a:pt x="37" y="6"/>
                    </a:lnTo>
                    <a:lnTo>
                      <a:pt x="35" y="4"/>
                    </a:lnTo>
                    <a:lnTo>
                      <a:pt x="34" y="4"/>
                    </a:lnTo>
                    <a:lnTo>
                      <a:pt x="32" y="4"/>
                    </a:lnTo>
                    <a:lnTo>
                      <a:pt x="29" y="4"/>
                    </a:lnTo>
                    <a:lnTo>
                      <a:pt x="27" y="4"/>
                    </a:lnTo>
                    <a:lnTo>
                      <a:pt x="24" y="4"/>
                    </a:lnTo>
                    <a:lnTo>
                      <a:pt x="24" y="3"/>
                    </a:lnTo>
                    <a:lnTo>
                      <a:pt x="24" y="2"/>
                    </a:lnTo>
                    <a:lnTo>
                      <a:pt x="23" y="1"/>
                    </a:lnTo>
                    <a:lnTo>
                      <a:pt x="22" y="1"/>
                    </a:lnTo>
                    <a:lnTo>
                      <a:pt x="22" y="0"/>
                    </a:lnTo>
                    <a:lnTo>
                      <a:pt x="19" y="0"/>
                    </a:lnTo>
                    <a:lnTo>
                      <a:pt x="15" y="0"/>
                    </a:lnTo>
                    <a:lnTo>
                      <a:pt x="14" y="0"/>
                    </a:lnTo>
                    <a:lnTo>
                      <a:pt x="13" y="0"/>
                    </a:lnTo>
                    <a:lnTo>
                      <a:pt x="11" y="0"/>
                    </a:lnTo>
                    <a:lnTo>
                      <a:pt x="10" y="0"/>
                    </a:lnTo>
                    <a:lnTo>
                      <a:pt x="9" y="0"/>
                    </a:lnTo>
                    <a:lnTo>
                      <a:pt x="8" y="0"/>
                    </a:lnTo>
                    <a:lnTo>
                      <a:pt x="7" y="1"/>
                    </a:lnTo>
                    <a:lnTo>
                      <a:pt x="7" y="0"/>
                    </a:lnTo>
                    <a:lnTo>
                      <a:pt x="7" y="1"/>
                    </a:lnTo>
                    <a:lnTo>
                      <a:pt x="6" y="1"/>
                    </a:lnTo>
                    <a:lnTo>
                      <a:pt x="5" y="1"/>
                    </a:lnTo>
                    <a:lnTo>
                      <a:pt x="4" y="2"/>
                    </a:lnTo>
                    <a:lnTo>
                      <a:pt x="3" y="2"/>
                    </a:lnTo>
                    <a:lnTo>
                      <a:pt x="3" y="3"/>
                    </a:lnTo>
                    <a:lnTo>
                      <a:pt x="2" y="3"/>
                    </a:lnTo>
                    <a:lnTo>
                      <a:pt x="1" y="4"/>
                    </a:lnTo>
                    <a:lnTo>
                      <a:pt x="1" y="5"/>
                    </a:lnTo>
                    <a:lnTo>
                      <a:pt x="0" y="5"/>
                    </a:lnTo>
                    <a:lnTo>
                      <a:pt x="1" y="5"/>
                    </a:lnTo>
                    <a:lnTo>
                      <a:pt x="1" y="6"/>
                    </a:lnTo>
                    <a:lnTo>
                      <a:pt x="2" y="6"/>
                    </a:lnTo>
                    <a:lnTo>
                      <a:pt x="3" y="7"/>
                    </a:lnTo>
                    <a:lnTo>
                      <a:pt x="4" y="7"/>
                    </a:lnTo>
                    <a:lnTo>
                      <a:pt x="5" y="7"/>
                    </a:lnTo>
                    <a:lnTo>
                      <a:pt x="5" y="8"/>
                    </a:lnTo>
                    <a:lnTo>
                      <a:pt x="5" y="9"/>
                    </a:lnTo>
                    <a:lnTo>
                      <a:pt x="6" y="9"/>
                    </a:lnTo>
                    <a:lnTo>
                      <a:pt x="6" y="10"/>
                    </a:lnTo>
                    <a:lnTo>
                      <a:pt x="6" y="11"/>
                    </a:lnTo>
                    <a:lnTo>
                      <a:pt x="7" y="11"/>
                    </a:lnTo>
                    <a:lnTo>
                      <a:pt x="7" y="12"/>
                    </a:lnTo>
                    <a:lnTo>
                      <a:pt x="8" y="12"/>
                    </a:lnTo>
                    <a:lnTo>
                      <a:pt x="8" y="13"/>
                    </a:lnTo>
                    <a:lnTo>
                      <a:pt x="9" y="13"/>
                    </a:lnTo>
                    <a:lnTo>
                      <a:pt x="9" y="14"/>
                    </a:lnTo>
                    <a:lnTo>
                      <a:pt x="10" y="14"/>
                    </a:lnTo>
                    <a:lnTo>
                      <a:pt x="10" y="15"/>
                    </a:lnTo>
                    <a:lnTo>
                      <a:pt x="11" y="15"/>
                    </a:lnTo>
                    <a:lnTo>
                      <a:pt x="11" y="16"/>
                    </a:lnTo>
                    <a:lnTo>
                      <a:pt x="12" y="16"/>
                    </a:lnTo>
                    <a:lnTo>
                      <a:pt x="12" y="17"/>
                    </a:lnTo>
                    <a:lnTo>
                      <a:pt x="13" y="17"/>
                    </a:lnTo>
                    <a:lnTo>
                      <a:pt x="13" y="18"/>
                    </a:lnTo>
                    <a:lnTo>
                      <a:pt x="14" y="18"/>
                    </a:lnTo>
                    <a:lnTo>
                      <a:pt x="14" y="19"/>
                    </a:lnTo>
                    <a:lnTo>
                      <a:pt x="14" y="20"/>
                    </a:lnTo>
                    <a:lnTo>
                      <a:pt x="15" y="20"/>
                    </a:lnTo>
                    <a:lnTo>
                      <a:pt x="15" y="2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2" name="South_Dakota"/>
              <p:cNvSpPr>
                <a:spLocks noChangeAspect="1"/>
              </p:cNvSpPr>
              <p:nvPr/>
            </p:nvSpPr>
            <p:spPr bwMode="auto">
              <a:xfrm>
                <a:off x="900" y="995"/>
                <a:ext cx="70" cy="39"/>
              </a:xfrm>
              <a:custGeom>
                <a:avLst/>
                <a:gdLst>
                  <a:gd name="T0" fmla="*/ 44 w 70"/>
                  <a:gd name="T1" fmla="*/ 33 h 39"/>
                  <a:gd name="T2" fmla="*/ 52 w 70"/>
                  <a:gd name="T3" fmla="*/ 34 h 39"/>
                  <a:gd name="T4" fmla="*/ 53 w 70"/>
                  <a:gd name="T5" fmla="*/ 35 h 39"/>
                  <a:gd name="T6" fmla="*/ 54 w 70"/>
                  <a:gd name="T7" fmla="*/ 35 h 39"/>
                  <a:gd name="T8" fmla="*/ 55 w 70"/>
                  <a:gd name="T9" fmla="*/ 36 h 39"/>
                  <a:gd name="T10" fmla="*/ 57 w 70"/>
                  <a:gd name="T11" fmla="*/ 36 h 39"/>
                  <a:gd name="T12" fmla="*/ 58 w 70"/>
                  <a:gd name="T13" fmla="*/ 35 h 39"/>
                  <a:gd name="T14" fmla="*/ 60 w 70"/>
                  <a:gd name="T15" fmla="*/ 35 h 39"/>
                  <a:gd name="T16" fmla="*/ 62 w 70"/>
                  <a:gd name="T17" fmla="*/ 35 h 39"/>
                  <a:gd name="T18" fmla="*/ 64 w 70"/>
                  <a:gd name="T19" fmla="*/ 36 h 39"/>
                  <a:gd name="T20" fmla="*/ 66 w 70"/>
                  <a:gd name="T21" fmla="*/ 36 h 39"/>
                  <a:gd name="T22" fmla="*/ 67 w 70"/>
                  <a:gd name="T23" fmla="*/ 37 h 39"/>
                  <a:gd name="T24" fmla="*/ 68 w 70"/>
                  <a:gd name="T25" fmla="*/ 38 h 39"/>
                  <a:gd name="T26" fmla="*/ 69 w 70"/>
                  <a:gd name="T27" fmla="*/ 39 h 39"/>
                  <a:gd name="T28" fmla="*/ 70 w 70"/>
                  <a:gd name="T29" fmla="*/ 38 h 39"/>
                  <a:gd name="T30" fmla="*/ 69 w 70"/>
                  <a:gd name="T31" fmla="*/ 36 h 39"/>
                  <a:gd name="T32" fmla="*/ 70 w 70"/>
                  <a:gd name="T33" fmla="*/ 35 h 39"/>
                  <a:gd name="T34" fmla="*/ 70 w 70"/>
                  <a:gd name="T35" fmla="*/ 33 h 39"/>
                  <a:gd name="T36" fmla="*/ 70 w 70"/>
                  <a:gd name="T37" fmla="*/ 31 h 39"/>
                  <a:gd name="T38" fmla="*/ 69 w 70"/>
                  <a:gd name="T39" fmla="*/ 30 h 39"/>
                  <a:gd name="T40" fmla="*/ 70 w 70"/>
                  <a:gd name="T41" fmla="*/ 29 h 39"/>
                  <a:gd name="T42" fmla="*/ 69 w 70"/>
                  <a:gd name="T43" fmla="*/ 28 h 39"/>
                  <a:gd name="T44" fmla="*/ 70 w 70"/>
                  <a:gd name="T45" fmla="*/ 24 h 39"/>
                  <a:gd name="T46" fmla="*/ 70 w 70"/>
                  <a:gd name="T47" fmla="*/ 16 h 39"/>
                  <a:gd name="T48" fmla="*/ 70 w 70"/>
                  <a:gd name="T49" fmla="*/ 13 h 39"/>
                  <a:gd name="T50" fmla="*/ 70 w 70"/>
                  <a:gd name="T51" fmla="*/ 7 h 39"/>
                  <a:gd name="T52" fmla="*/ 69 w 70"/>
                  <a:gd name="T53" fmla="*/ 6 h 39"/>
                  <a:gd name="T54" fmla="*/ 67 w 70"/>
                  <a:gd name="T55" fmla="*/ 4 h 39"/>
                  <a:gd name="T56" fmla="*/ 68 w 70"/>
                  <a:gd name="T57" fmla="*/ 2 h 39"/>
                  <a:gd name="T58" fmla="*/ 69 w 70"/>
                  <a:gd name="T59" fmla="*/ 0 h 39"/>
                  <a:gd name="T60" fmla="*/ 56 w 70"/>
                  <a:gd name="T61" fmla="*/ 0 h 39"/>
                  <a:gd name="T62" fmla="*/ 47 w 70"/>
                  <a:gd name="T63" fmla="*/ 0 h 39"/>
                  <a:gd name="T64" fmla="*/ 39 w 70"/>
                  <a:gd name="T65" fmla="*/ 0 h 39"/>
                  <a:gd name="T66" fmla="*/ 19 w 70"/>
                  <a:gd name="T67" fmla="*/ 0 h 39"/>
                  <a:gd name="T68" fmla="*/ 0 w 70"/>
                  <a:gd name="T69" fmla="*/ 0 h 39"/>
                  <a:gd name="T70" fmla="*/ 0 w 70"/>
                  <a:gd name="T71" fmla="*/ 10 h 39"/>
                  <a:gd name="T72" fmla="*/ 0 w 70"/>
                  <a:gd name="T73" fmla="*/ 20 h 39"/>
                  <a:gd name="T74" fmla="*/ 0 w 70"/>
                  <a:gd name="T75" fmla="*/ 28 h 39"/>
                  <a:gd name="T76" fmla="*/ 5 w 70"/>
                  <a:gd name="T77" fmla="*/ 33 h 39"/>
                  <a:gd name="T78" fmla="*/ 12 w 70"/>
                  <a:gd name="T79" fmla="*/ 33 h 39"/>
                  <a:gd name="T80" fmla="*/ 26 w 70"/>
                  <a:gd name="T81" fmla="*/ 33 h 39"/>
                  <a:gd name="T82" fmla="*/ 42 w 70"/>
                  <a:gd name="T83" fmla="*/ 33 h 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0"/>
                  <a:gd name="T127" fmla="*/ 0 h 39"/>
                  <a:gd name="T128" fmla="*/ 70 w 70"/>
                  <a:gd name="T129" fmla="*/ 39 h 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0" h="39">
                    <a:moveTo>
                      <a:pt x="42" y="33"/>
                    </a:moveTo>
                    <a:lnTo>
                      <a:pt x="44" y="33"/>
                    </a:lnTo>
                    <a:lnTo>
                      <a:pt x="51" y="33"/>
                    </a:lnTo>
                    <a:lnTo>
                      <a:pt x="52" y="34"/>
                    </a:lnTo>
                    <a:lnTo>
                      <a:pt x="53" y="34"/>
                    </a:lnTo>
                    <a:lnTo>
                      <a:pt x="53" y="35"/>
                    </a:lnTo>
                    <a:lnTo>
                      <a:pt x="53" y="34"/>
                    </a:lnTo>
                    <a:lnTo>
                      <a:pt x="54" y="35"/>
                    </a:lnTo>
                    <a:lnTo>
                      <a:pt x="55" y="35"/>
                    </a:lnTo>
                    <a:lnTo>
                      <a:pt x="55" y="36"/>
                    </a:lnTo>
                    <a:lnTo>
                      <a:pt x="56" y="36"/>
                    </a:lnTo>
                    <a:lnTo>
                      <a:pt x="57" y="36"/>
                    </a:lnTo>
                    <a:lnTo>
                      <a:pt x="57" y="35"/>
                    </a:lnTo>
                    <a:lnTo>
                      <a:pt x="58" y="35"/>
                    </a:lnTo>
                    <a:lnTo>
                      <a:pt x="59" y="35"/>
                    </a:lnTo>
                    <a:lnTo>
                      <a:pt x="60" y="35"/>
                    </a:lnTo>
                    <a:lnTo>
                      <a:pt x="61" y="35"/>
                    </a:lnTo>
                    <a:lnTo>
                      <a:pt x="62" y="35"/>
                    </a:lnTo>
                    <a:lnTo>
                      <a:pt x="63" y="35"/>
                    </a:lnTo>
                    <a:lnTo>
                      <a:pt x="64" y="36"/>
                    </a:lnTo>
                    <a:lnTo>
                      <a:pt x="65" y="36"/>
                    </a:lnTo>
                    <a:lnTo>
                      <a:pt x="66" y="36"/>
                    </a:lnTo>
                    <a:lnTo>
                      <a:pt x="67" y="36"/>
                    </a:lnTo>
                    <a:lnTo>
                      <a:pt x="67" y="37"/>
                    </a:lnTo>
                    <a:lnTo>
                      <a:pt x="68" y="37"/>
                    </a:lnTo>
                    <a:lnTo>
                      <a:pt x="68" y="38"/>
                    </a:lnTo>
                    <a:lnTo>
                      <a:pt x="69" y="38"/>
                    </a:lnTo>
                    <a:lnTo>
                      <a:pt x="69" y="39"/>
                    </a:lnTo>
                    <a:lnTo>
                      <a:pt x="70" y="39"/>
                    </a:lnTo>
                    <a:lnTo>
                      <a:pt x="70" y="38"/>
                    </a:lnTo>
                    <a:lnTo>
                      <a:pt x="69" y="37"/>
                    </a:lnTo>
                    <a:lnTo>
                      <a:pt x="69" y="36"/>
                    </a:lnTo>
                    <a:lnTo>
                      <a:pt x="69" y="35"/>
                    </a:lnTo>
                    <a:lnTo>
                      <a:pt x="70" y="35"/>
                    </a:lnTo>
                    <a:lnTo>
                      <a:pt x="70" y="34"/>
                    </a:lnTo>
                    <a:lnTo>
                      <a:pt x="70" y="33"/>
                    </a:lnTo>
                    <a:lnTo>
                      <a:pt x="70" y="32"/>
                    </a:lnTo>
                    <a:lnTo>
                      <a:pt x="70" y="31"/>
                    </a:lnTo>
                    <a:lnTo>
                      <a:pt x="69" y="31"/>
                    </a:lnTo>
                    <a:lnTo>
                      <a:pt x="69" y="30"/>
                    </a:lnTo>
                    <a:lnTo>
                      <a:pt x="70" y="30"/>
                    </a:lnTo>
                    <a:lnTo>
                      <a:pt x="70" y="29"/>
                    </a:lnTo>
                    <a:lnTo>
                      <a:pt x="69" y="29"/>
                    </a:lnTo>
                    <a:lnTo>
                      <a:pt x="69" y="28"/>
                    </a:lnTo>
                    <a:lnTo>
                      <a:pt x="70" y="28"/>
                    </a:lnTo>
                    <a:lnTo>
                      <a:pt x="70" y="24"/>
                    </a:lnTo>
                    <a:lnTo>
                      <a:pt x="70" y="20"/>
                    </a:lnTo>
                    <a:lnTo>
                      <a:pt x="70" y="16"/>
                    </a:lnTo>
                    <a:lnTo>
                      <a:pt x="70" y="15"/>
                    </a:lnTo>
                    <a:lnTo>
                      <a:pt x="70" y="13"/>
                    </a:lnTo>
                    <a:lnTo>
                      <a:pt x="70" y="11"/>
                    </a:lnTo>
                    <a:lnTo>
                      <a:pt x="70" y="7"/>
                    </a:lnTo>
                    <a:lnTo>
                      <a:pt x="70" y="6"/>
                    </a:lnTo>
                    <a:lnTo>
                      <a:pt x="69" y="6"/>
                    </a:lnTo>
                    <a:lnTo>
                      <a:pt x="68" y="5"/>
                    </a:lnTo>
                    <a:lnTo>
                      <a:pt x="67" y="4"/>
                    </a:lnTo>
                    <a:lnTo>
                      <a:pt x="67" y="3"/>
                    </a:lnTo>
                    <a:lnTo>
                      <a:pt x="68" y="2"/>
                    </a:lnTo>
                    <a:lnTo>
                      <a:pt x="69" y="1"/>
                    </a:lnTo>
                    <a:lnTo>
                      <a:pt x="69" y="0"/>
                    </a:lnTo>
                    <a:lnTo>
                      <a:pt x="63" y="0"/>
                    </a:lnTo>
                    <a:lnTo>
                      <a:pt x="56" y="0"/>
                    </a:lnTo>
                    <a:lnTo>
                      <a:pt x="49" y="0"/>
                    </a:lnTo>
                    <a:lnTo>
                      <a:pt x="47" y="0"/>
                    </a:lnTo>
                    <a:lnTo>
                      <a:pt x="40" y="0"/>
                    </a:lnTo>
                    <a:lnTo>
                      <a:pt x="39" y="0"/>
                    </a:lnTo>
                    <a:lnTo>
                      <a:pt x="33" y="0"/>
                    </a:lnTo>
                    <a:lnTo>
                      <a:pt x="19" y="0"/>
                    </a:lnTo>
                    <a:lnTo>
                      <a:pt x="10" y="0"/>
                    </a:lnTo>
                    <a:lnTo>
                      <a:pt x="0" y="0"/>
                    </a:lnTo>
                    <a:lnTo>
                      <a:pt x="0" y="8"/>
                    </a:lnTo>
                    <a:lnTo>
                      <a:pt x="0" y="10"/>
                    </a:lnTo>
                    <a:lnTo>
                      <a:pt x="0" y="15"/>
                    </a:lnTo>
                    <a:lnTo>
                      <a:pt x="0" y="20"/>
                    </a:lnTo>
                    <a:lnTo>
                      <a:pt x="0" y="24"/>
                    </a:lnTo>
                    <a:lnTo>
                      <a:pt x="0" y="28"/>
                    </a:lnTo>
                    <a:lnTo>
                      <a:pt x="0" y="33"/>
                    </a:lnTo>
                    <a:lnTo>
                      <a:pt x="5" y="33"/>
                    </a:lnTo>
                    <a:lnTo>
                      <a:pt x="10" y="33"/>
                    </a:lnTo>
                    <a:lnTo>
                      <a:pt x="12" y="33"/>
                    </a:lnTo>
                    <a:lnTo>
                      <a:pt x="18" y="33"/>
                    </a:lnTo>
                    <a:lnTo>
                      <a:pt x="26" y="33"/>
                    </a:lnTo>
                    <a:lnTo>
                      <a:pt x="36" y="33"/>
                    </a:lnTo>
                    <a:lnTo>
                      <a:pt x="42" y="3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3" name="Tennessee"/>
              <p:cNvSpPr>
                <a:spLocks noChangeAspect="1"/>
              </p:cNvSpPr>
              <p:nvPr/>
            </p:nvSpPr>
            <p:spPr bwMode="auto">
              <a:xfrm>
                <a:off x="1027" y="1097"/>
                <a:ext cx="80" cy="18"/>
              </a:xfrm>
              <a:custGeom>
                <a:avLst/>
                <a:gdLst>
                  <a:gd name="T0" fmla="*/ 64 w 80"/>
                  <a:gd name="T1" fmla="*/ 12 h 18"/>
                  <a:gd name="T2" fmla="*/ 66 w 80"/>
                  <a:gd name="T3" fmla="*/ 10 h 18"/>
                  <a:gd name="T4" fmla="*/ 68 w 80"/>
                  <a:gd name="T5" fmla="*/ 9 h 18"/>
                  <a:gd name="T6" fmla="*/ 70 w 80"/>
                  <a:gd name="T7" fmla="*/ 8 h 18"/>
                  <a:gd name="T8" fmla="*/ 71 w 80"/>
                  <a:gd name="T9" fmla="*/ 8 h 18"/>
                  <a:gd name="T10" fmla="*/ 74 w 80"/>
                  <a:gd name="T11" fmla="*/ 6 h 18"/>
                  <a:gd name="T12" fmla="*/ 77 w 80"/>
                  <a:gd name="T13" fmla="*/ 6 h 18"/>
                  <a:gd name="T14" fmla="*/ 78 w 80"/>
                  <a:gd name="T15" fmla="*/ 4 h 18"/>
                  <a:gd name="T16" fmla="*/ 80 w 80"/>
                  <a:gd name="T17" fmla="*/ 3 h 18"/>
                  <a:gd name="T18" fmla="*/ 80 w 80"/>
                  <a:gd name="T19" fmla="*/ 2 h 18"/>
                  <a:gd name="T20" fmla="*/ 78 w 80"/>
                  <a:gd name="T21" fmla="*/ 1 h 18"/>
                  <a:gd name="T22" fmla="*/ 69 w 80"/>
                  <a:gd name="T23" fmla="*/ 1 h 18"/>
                  <a:gd name="T24" fmla="*/ 62 w 80"/>
                  <a:gd name="T25" fmla="*/ 1 h 18"/>
                  <a:gd name="T26" fmla="*/ 57 w 80"/>
                  <a:gd name="T27" fmla="*/ 1 h 18"/>
                  <a:gd name="T28" fmla="*/ 50 w 80"/>
                  <a:gd name="T29" fmla="*/ 1 h 18"/>
                  <a:gd name="T30" fmla="*/ 42 w 80"/>
                  <a:gd name="T31" fmla="*/ 1 h 18"/>
                  <a:gd name="T32" fmla="*/ 36 w 80"/>
                  <a:gd name="T33" fmla="*/ 0 h 18"/>
                  <a:gd name="T34" fmla="*/ 35 w 80"/>
                  <a:gd name="T35" fmla="*/ 0 h 18"/>
                  <a:gd name="T36" fmla="*/ 30 w 80"/>
                  <a:gd name="T37" fmla="*/ 1 h 18"/>
                  <a:gd name="T38" fmla="*/ 24 w 80"/>
                  <a:gd name="T39" fmla="*/ 1 h 18"/>
                  <a:gd name="T40" fmla="*/ 22 w 80"/>
                  <a:gd name="T41" fmla="*/ 0 h 18"/>
                  <a:gd name="T42" fmla="*/ 21 w 80"/>
                  <a:gd name="T43" fmla="*/ 2 h 18"/>
                  <a:gd name="T44" fmla="*/ 9 w 80"/>
                  <a:gd name="T45" fmla="*/ 2 h 18"/>
                  <a:gd name="T46" fmla="*/ 7 w 80"/>
                  <a:gd name="T47" fmla="*/ 1 h 18"/>
                  <a:gd name="T48" fmla="*/ 7 w 80"/>
                  <a:gd name="T49" fmla="*/ 2 h 18"/>
                  <a:gd name="T50" fmla="*/ 7 w 80"/>
                  <a:gd name="T51" fmla="*/ 3 h 18"/>
                  <a:gd name="T52" fmla="*/ 7 w 80"/>
                  <a:gd name="T53" fmla="*/ 4 h 18"/>
                  <a:gd name="T54" fmla="*/ 7 w 80"/>
                  <a:gd name="T55" fmla="*/ 5 h 18"/>
                  <a:gd name="T56" fmla="*/ 6 w 80"/>
                  <a:gd name="T57" fmla="*/ 7 h 18"/>
                  <a:gd name="T58" fmla="*/ 5 w 80"/>
                  <a:gd name="T59" fmla="*/ 9 h 18"/>
                  <a:gd name="T60" fmla="*/ 5 w 80"/>
                  <a:gd name="T61" fmla="*/ 10 h 18"/>
                  <a:gd name="T62" fmla="*/ 4 w 80"/>
                  <a:gd name="T63" fmla="*/ 12 h 18"/>
                  <a:gd name="T64" fmla="*/ 3 w 80"/>
                  <a:gd name="T65" fmla="*/ 14 h 18"/>
                  <a:gd name="T66" fmla="*/ 1 w 80"/>
                  <a:gd name="T67" fmla="*/ 13 h 18"/>
                  <a:gd name="T68" fmla="*/ 2 w 80"/>
                  <a:gd name="T69" fmla="*/ 15 h 18"/>
                  <a:gd name="T70" fmla="*/ 1 w 80"/>
                  <a:gd name="T71" fmla="*/ 17 h 18"/>
                  <a:gd name="T72" fmla="*/ 6 w 80"/>
                  <a:gd name="T73" fmla="*/ 18 h 18"/>
                  <a:gd name="T74" fmla="*/ 12 w 80"/>
                  <a:gd name="T75" fmla="*/ 18 h 18"/>
                  <a:gd name="T76" fmla="*/ 20 w 80"/>
                  <a:gd name="T77" fmla="*/ 18 h 18"/>
                  <a:gd name="T78" fmla="*/ 29 w 80"/>
                  <a:gd name="T79" fmla="*/ 18 h 18"/>
                  <a:gd name="T80" fmla="*/ 37 w 80"/>
                  <a:gd name="T81" fmla="*/ 18 h 18"/>
                  <a:gd name="T82" fmla="*/ 45 w 80"/>
                  <a:gd name="T83" fmla="*/ 18 h 18"/>
                  <a:gd name="T84" fmla="*/ 49 w 80"/>
                  <a:gd name="T85" fmla="*/ 18 h 18"/>
                  <a:gd name="T86" fmla="*/ 56 w 80"/>
                  <a:gd name="T87" fmla="*/ 18 h 18"/>
                  <a:gd name="T88" fmla="*/ 57 w 80"/>
                  <a:gd name="T89" fmla="*/ 15 h 18"/>
                  <a:gd name="T90" fmla="*/ 59 w 80"/>
                  <a:gd name="T91" fmla="*/ 13 h 18"/>
                  <a:gd name="T92" fmla="*/ 61 w 80"/>
                  <a:gd name="T93" fmla="*/ 12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0"/>
                  <a:gd name="T142" fmla="*/ 0 h 18"/>
                  <a:gd name="T143" fmla="*/ 80 w 80"/>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0" h="18">
                    <a:moveTo>
                      <a:pt x="62" y="12"/>
                    </a:moveTo>
                    <a:lnTo>
                      <a:pt x="63" y="12"/>
                    </a:lnTo>
                    <a:lnTo>
                      <a:pt x="64" y="12"/>
                    </a:lnTo>
                    <a:lnTo>
                      <a:pt x="64" y="11"/>
                    </a:lnTo>
                    <a:lnTo>
                      <a:pt x="65" y="11"/>
                    </a:lnTo>
                    <a:lnTo>
                      <a:pt x="66" y="10"/>
                    </a:lnTo>
                    <a:lnTo>
                      <a:pt x="67" y="10"/>
                    </a:lnTo>
                    <a:lnTo>
                      <a:pt x="68" y="10"/>
                    </a:lnTo>
                    <a:lnTo>
                      <a:pt x="68" y="9"/>
                    </a:lnTo>
                    <a:lnTo>
                      <a:pt x="69" y="9"/>
                    </a:lnTo>
                    <a:lnTo>
                      <a:pt x="69" y="8"/>
                    </a:lnTo>
                    <a:lnTo>
                      <a:pt x="70" y="8"/>
                    </a:lnTo>
                    <a:lnTo>
                      <a:pt x="70" y="7"/>
                    </a:lnTo>
                    <a:lnTo>
                      <a:pt x="71" y="7"/>
                    </a:lnTo>
                    <a:lnTo>
                      <a:pt x="71" y="8"/>
                    </a:lnTo>
                    <a:lnTo>
                      <a:pt x="72" y="8"/>
                    </a:lnTo>
                    <a:lnTo>
                      <a:pt x="73" y="7"/>
                    </a:lnTo>
                    <a:lnTo>
                      <a:pt x="74" y="6"/>
                    </a:lnTo>
                    <a:lnTo>
                      <a:pt x="75" y="6"/>
                    </a:lnTo>
                    <a:lnTo>
                      <a:pt x="76" y="6"/>
                    </a:lnTo>
                    <a:lnTo>
                      <a:pt x="77" y="6"/>
                    </a:lnTo>
                    <a:lnTo>
                      <a:pt x="77" y="5"/>
                    </a:lnTo>
                    <a:lnTo>
                      <a:pt x="78" y="5"/>
                    </a:lnTo>
                    <a:lnTo>
                      <a:pt x="78" y="4"/>
                    </a:lnTo>
                    <a:lnTo>
                      <a:pt x="79" y="4"/>
                    </a:lnTo>
                    <a:lnTo>
                      <a:pt x="80" y="4"/>
                    </a:lnTo>
                    <a:lnTo>
                      <a:pt x="80" y="3"/>
                    </a:lnTo>
                    <a:lnTo>
                      <a:pt x="79" y="3"/>
                    </a:lnTo>
                    <a:lnTo>
                      <a:pt x="80" y="3"/>
                    </a:lnTo>
                    <a:lnTo>
                      <a:pt x="80" y="2"/>
                    </a:lnTo>
                    <a:lnTo>
                      <a:pt x="80" y="1"/>
                    </a:lnTo>
                    <a:lnTo>
                      <a:pt x="79" y="1"/>
                    </a:lnTo>
                    <a:lnTo>
                      <a:pt x="78" y="1"/>
                    </a:lnTo>
                    <a:lnTo>
                      <a:pt x="74" y="1"/>
                    </a:lnTo>
                    <a:lnTo>
                      <a:pt x="72" y="1"/>
                    </a:lnTo>
                    <a:lnTo>
                      <a:pt x="69" y="1"/>
                    </a:lnTo>
                    <a:lnTo>
                      <a:pt x="68" y="1"/>
                    </a:lnTo>
                    <a:lnTo>
                      <a:pt x="63" y="1"/>
                    </a:lnTo>
                    <a:lnTo>
                      <a:pt x="62" y="1"/>
                    </a:lnTo>
                    <a:lnTo>
                      <a:pt x="61" y="1"/>
                    </a:lnTo>
                    <a:lnTo>
                      <a:pt x="58" y="1"/>
                    </a:lnTo>
                    <a:lnTo>
                      <a:pt x="57" y="1"/>
                    </a:lnTo>
                    <a:lnTo>
                      <a:pt x="52" y="1"/>
                    </a:lnTo>
                    <a:lnTo>
                      <a:pt x="51" y="1"/>
                    </a:lnTo>
                    <a:lnTo>
                      <a:pt x="50" y="1"/>
                    </a:lnTo>
                    <a:lnTo>
                      <a:pt x="47" y="1"/>
                    </a:lnTo>
                    <a:lnTo>
                      <a:pt x="45" y="1"/>
                    </a:lnTo>
                    <a:lnTo>
                      <a:pt x="42" y="1"/>
                    </a:lnTo>
                    <a:lnTo>
                      <a:pt x="40" y="1"/>
                    </a:lnTo>
                    <a:lnTo>
                      <a:pt x="38" y="1"/>
                    </a:lnTo>
                    <a:lnTo>
                      <a:pt x="36" y="0"/>
                    </a:lnTo>
                    <a:lnTo>
                      <a:pt x="35" y="0"/>
                    </a:lnTo>
                    <a:lnTo>
                      <a:pt x="35" y="1"/>
                    </a:lnTo>
                    <a:lnTo>
                      <a:pt x="35" y="0"/>
                    </a:lnTo>
                    <a:lnTo>
                      <a:pt x="34" y="0"/>
                    </a:lnTo>
                    <a:lnTo>
                      <a:pt x="33" y="0"/>
                    </a:lnTo>
                    <a:lnTo>
                      <a:pt x="30" y="1"/>
                    </a:lnTo>
                    <a:lnTo>
                      <a:pt x="28" y="1"/>
                    </a:lnTo>
                    <a:lnTo>
                      <a:pt x="25" y="1"/>
                    </a:lnTo>
                    <a:lnTo>
                      <a:pt x="24" y="1"/>
                    </a:lnTo>
                    <a:lnTo>
                      <a:pt x="23" y="1"/>
                    </a:lnTo>
                    <a:lnTo>
                      <a:pt x="23" y="0"/>
                    </a:lnTo>
                    <a:lnTo>
                      <a:pt x="22" y="0"/>
                    </a:lnTo>
                    <a:lnTo>
                      <a:pt x="21" y="0"/>
                    </a:lnTo>
                    <a:lnTo>
                      <a:pt x="21" y="1"/>
                    </a:lnTo>
                    <a:lnTo>
                      <a:pt x="21" y="2"/>
                    </a:lnTo>
                    <a:lnTo>
                      <a:pt x="17" y="2"/>
                    </a:lnTo>
                    <a:lnTo>
                      <a:pt x="14" y="2"/>
                    </a:lnTo>
                    <a:lnTo>
                      <a:pt x="9" y="2"/>
                    </a:lnTo>
                    <a:lnTo>
                      <a:pt x="8" y="2"/>
                    </a:lnTo>
                    <a:lnTo>
                      <a:pt x="8" y="1"/>
                    </a:lnTo>
                    <a:lnTo>
                      <a:pt x="7" y="1"/>
                    </a:lnTo>
                    <a:lnTo>
                      <a:pt x="7" y="2"/>
                    </a:lnTo>
                    <a:lnTo>
                      <a:pt x="8" y="2"/>
                    </a:lnTo>
                    <a:lnTo>
                      <a:pt x="7" y="2"/>
                    </a:lnTo>
                    <a:lnTo>
                      <a:pt x="7" y="3"/>
                    </a:lnTo>
                    <a:lnTo>
                      <a:pt x="8" y="3"/>
                    </a:lnTo>
                    <a:lnTo>
                      <a:pt x="7" y="3"/>
                    </a:lnTo>
                    <a:lnTo>
                      <a:pt x="7" y="4"/>
                    </a:lnTo>
                    <a:lnTo>
                      <a:pt x="7" y="3"/>
                    </a:lnTo>
                    <a:lnTo>
                      <a:pt x="7" y="4"/>
                    </a:lnTo>
                    <a:lnTo>
                      <a:pt x="7" y="5"/>
                    </a:lnTo>
                    <a:lnTo>
                      <a:pt x="6" y="5"/>
                    </a:lnTo>
                    <a:lnTo>
                      <a:pt x="7" y="5"/>
                    </a:lnTo>
                    <a:lnTo>
                      <a:pt x="7" y="6"/>
                    </a:lnTo>
                    <a:lnTo>
                      <a:pt x="6" y="6"/>
                    </a:lnTo>
                    <a:lnTo>
                      <a:pt x="6" y="7"/>
                    </a:lnTo>
                    <a:lnTo>
                      <a:pt x="6" y="8"/>
                    </a:lnTo>
                    <a:lnTo>
                      <a:pt x="5" y="8"/>
                    </a:lnTo>
                    <a:lnTo>
                      <a:pt x="5" y="9"/>
                    </a:lnTo>
                    <a:lnTo>
                      <a:pt x="6" y="9"/>
                    </a:lnTo>
                    <a:lnTo>
                      <a:pt x="5" y="9"/>
                    </a:lnTo>
                    <a:lnTo>
                      <a:pt x="5" y="10"/>
                    </a:lnTo>
                    <a:lnTo>
                      <a:pt x="4" y="10"/>
                    </a:lnTo>
                    <a:lnTo>
                      <a:pt x="4" y="11"/>
                    </a:lnTo>
                    <a:lnTo>
                      <a:pt x="4" y="12"/>
                    </a:lnTo>
                    <a:lnTo>
                      <a:pt x="3" y="12"/>
                    </a:lnTo>
                    <a:lnTo>
                      <a:pt x="3" y="13"/>
                    </a:lnTo>
                    <a:lnTo>
                      <a:pt x="3" y="14"/>
                    </a:lnTo>
                    <a:lnTo>
                      <a:pt x="2" y="14"/>
                    </a:lnTo>
                    <a:lnTo>
                      <a:pt x="2" y="13"/>
                    </a:lnTo>
                    <a:lnTo>
                      <a:pt x="1" y="13"/>
                    </a:lnTo>
                    <a:lnTo>
                      <a:pt x="1" y="14"/>
                    </a:lnTo>
                    <a:lnTo>
                      <a:pt x="2" y="14"/>
                    </a:lnTo>
                    <a:lnTo>
                      <a:pt x="2" y="15"/>
                    </a:lnTo>
                    <a:lnTo>
                      <a:pt x="2" y="16"/>
                    </a:lnTo>
                    <a:lnTo>
                      <a:pt x="2" y="17"/>
                    </a:lnTo>
                    <a:lnTo>
                      <a:pt x="1" y="17"/>
                    </a:lnTo>
                    <a:lnTo>
                      <a:pt x="0" y="17"/>
                    </a:lnTo>
                    <a:lnTo>
                      <a:pt x="0" y="18"/>
                    </a:lnTo>
                    <a:lnTo>
                      <a:pt x="6" y="18"/>
                    </a:lnTo>
                    <a:lnTo>
                      <a:pt x="9" y="18"/>
                    </a:lnTo>
                    <a:lnTo>
                      <a:pt x="10" y="18"/>
                    </a:lnTo>
                    <a:lnTo>
                      <a:pt x="12" y="18"/>
                    </a:lnTo>
                    <a:lnTo>
                      <a:pt x="14" y="18"/>
                    </a:lnTo>
                    <a:lnTo>
                      <a:pt x="18" y="18"/>
                    </a:lnTo>
                    <a:lnTo>
                      <a:pt x="20" y="18"/>
                    </a:lnTo>
                    <a:lnTo>
                      <a:pt x="22" y="18"/>
                    </a:lnTo>
                    <a:lnTo>
                      <a:pt x="25" y="18"/>
                    </a:lnTo>
                    <a:lnTo>
                      <a:pt x="29" y="18"/>
                    </a:lnTo>
                    <a:lnTo>
                      <a:pt x="32" y="18"/>
                    </a:lnTo>
                    <a:lnTo>
                      <a:pt x="33" y="18"/>
                    </a:lnTo>
                    <a:lnTo>
                      <a:pt x="37" y="18"/>
                    </a:lnTo>
                    <a:lnTo>
                      <a:pt x="41" y="18"/>
                    </a:lnTo>
                    <a:lnTo>
                      <a:pt x="44" y="18"/>
                    </a:lnTo>
                    <a:lnTo>
                      <a:pt x="45" y="18"/>
                    </a:lnTo>
                    <a:lnTo>
                      <a:pt x="46" y="18"/>
                    </a:lnTo>
                    <a:lnTo>
                      <a:pt x="47" y="18"/>
                    </a:lnTo>
                    <a:lnTo>
                      <a:pt x="49" y="18"/>
                    </a:lnTo>
                    <a:lnTo>
                      <a:pt x="51" y="18"/>
                    </a:lnTo>
                    <a:lnTo>
                      <a:pt x="53" y="18"/>
                    </a:lnTo>
                    <a:lnTo>
                      <a:pt x="56" y="18"/>
                    </a:lnTo>
                    <a:lnTo>
                      <a:pt x="56" y="16"/>
                    </a:lnTo>
                    <a:lnTo>
                      <a:pt x="56" y="15"/>
                    </a:lnTo>
                    <a:lnTo>
                      <a:pt x="57" y="15"/>
                    </a:lnTo>
                    <a:lnTo>
                      <a:pt x="58" y="15"/>
                    </a:lnTo>
                    <a:lnTo>
                      <a:pt x="58" y="14"/>
                    </a:lnTo>
                    <a:lnTo>
                      <a:pt x="59" y="13"/>
                    </a:lnTo>
                    <a:lnTo>
                      <a:pt x="60" y="13"/>
                    </a:lnTo>
                    <a:lnTo>
                      <a:pt x="60" y="12"/>
                    </a:lnTo>
                    <a:lnTo>
                      <a:pt x="61" y="12"/>
                    </a:lnTo>
                    <a:lnTo>
                      <a:pt x="62"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4" name="Texas"/>
              <p:cNvSpPr>
                <a:spLocks noChangeAspect="1"/>
              </p:cNvSpPr>
              <p:nvPr/>
            </p:nvSpPr>
            <p:spPr bwMode="auto">
              <a:xfrm>
                <a:off x="876" y="1099"/>
                <a:ext cx="121" cy="108"/>
              </a:xfrm>
              <a:custGeom>
                <a:avLst/>
                <a:gdLst>
                  <a:gd name="T0" fmla="*/ 120 w 121"/>
                  <a:gd name="T1" fmla="*/ 67 h 108"/>
                  <a:gd name="T2" fmla="*/ 119 w 121"/>
                  <a:gd name="T3" fmla="*/ 61 h 108"/>
                  <a:gd name="T4" fmla="*/ 120 w 121"/>
                  <a:gd name="T5" fmla="*/ 54 h 108"/>
                  <a:gd name="T6" fmla="*/ 118 w 121"/>
                  <a:gd name="T7" fmla="*/ 50 h 108"/>
                  <a:gd name="T8" fmla="*/ 117 w 121"/>
                  <a:gd name="T9" fmla="*/ 45 h 108"/>
                  <a:gd name="T10" fmla="*/ 116 w 121"/>
                  <a:gd name="T11" fmla="*/ 31 h 108"/>
                  <a:gd name="T12" fmla="*/ 110 w 121"/>
                  <a:gd name="T13" fmla="*/ 29 h 108"/>
                  <a:gd name="T14" fmla="*/ 105 w 121"/>
                  <a:gd name="T15" fmla="*/ 26 h 108"/>
                  <a:gd name="T16" fmla="*/ 100 w 121"/>
                  <a:gd name="T17" fmla="*/ 27 h 108"/>
                  <a:gd name="T18" fmla="*/ 94 w 121"/>
                  <a:gd name="T19" fmla="*/ 29 h 108"/>
                  <a:gd name="T20" fmla="*/ 90 w 121"/>
                  <a:gd name="T21" fmla="*/ 28 h 108"/>
                  <a:gd name="T22" fmla="*/ 88 w 121"/>
                  <a:gd name="T23" fmla="*/ 28 h 108"/>
                  <a:gd name="T24" fmla="*/ 83 w 121"/>
                  <a:gd name="T25" fmla="*/ 27 h 108"/>
                  <a:gd name="T26" fmla="*/ 79 w 121"/>
                  <a:gd name="T27" fmla="*/ 26 h 108"/>
                  <a:gd name="T28" fmla="*/ 74 w 121"/>
                  <a:gd name="T29" fmla="*/ 24 h 108"/>
                  <a:gd name="T30" fmla="*/ 68 w 121"/>
                  <a:gd name="T31" fmla="*/ 23 h 108"/>
                  <a:gd name="T32" fmla="*/ 62 w 121"/>
                  <a:gd name="T33" fmla="*/ 20 h 108"/>
                  <a:gd name="T34" fmla="*/ 61 w 121"/>
                  <a:gd name="T35" fmla="*/ 5 h 108"/>
                  <a:gd name="T36" fmla="*/ 34 w 121"/>
                  <a:gd name="T37" fmla="*/ 0 h 108"/>
                  <a:gd name="T38" fmla="*/ 33 w 121"/>
                  <a:gd name="T39" fmla="*/ 23 h 108"/>
                  <a:gd name="T40" fmla="*/ 30 w 121"/>
                  <a:gd name="T41" fmla="*/ 47 h 108"/>
                  <a:gd name="T42" fmla="*/ 0 w 121"/>
                  <a:gd name="T43" fmla="*/ 47 h 108"/>
                  <a:gd name="T44" fmla="*/ 4 w 121"/>
                  <a:gd name="T45" fmla="*/ 52 h 108"/>
                  <a:gd name="T46" fmla="*/ 9 w 121"/>
                  <a:gd name="T47" fmla="*/ 56 h 108"/>
                  <a:gd name="T48" fmla="*/ 15 w 121"/>
                  <a:gd name="T49" fmla="*/ 61 h 108"/>
                  <a:gd name="T50" fmla="*/ 18 w 121"/>
                  <a:gd name="T51" fmla="*/ 68 h 108"/>
                  <a:gd name="T52" fmla="*/ 22 w 121"/>
                  <a:gd name="T53" fmla="*/ 72 h 108"/>
                  <a:gd name="T54" fmla="*/ 27 w 121"/>
                  <a:gd name="T55" fmla="*/ 76 h 108"/>
                  <a:gd name="T56" fmla="*/ 33 w 121"/>
                  <a:gd name="T57" fmla="*/ 77 h 108"/>
                  <a:gd name="T58" fmla="*/ 36 w 121"/>
                  <a:gd name="T59" fmla="*/ 72 h 108"/>
                  <a:gd name="T60" fmla="*/ 43 w 121"/>
                  <a:gd name="T61" fmla="*/ 69 h 108"/>
                  <a:gd name="T62" fmla="*/ 49 w 121"/>
                  <a:gd name="T63" fmla="*/ 72 h 108"/>
                  <a:gd name="T64" fmla="*/ 53 w 121"/>
                  <a:gd name="T65" fmla="*/ 75 h 108"/>
                  <a:gd name="T66" fmla="*/ 57 w 121"/>
                  <a:gd name="T67" fmla="*/ 81 h 108"/>
                  <a:gd name="T68" fmla="*/ 61 w 121"/>
                  <a:gd name="T69" fmla="*/ 86 h 108"/>
                  <a:gd name="T70" fmla="*/ 65 w 121"/>
                  <a:gd name="T71" fmla="*/ 91 h 108"/>
                  <a:gd name="T72" fmla="*/ 66 w 121"/>
                  <a:gd name="T73" fmla="*/ 97 h 108"/>
                  <a:gd name="T74" fmla="*/ 70 w 121"/>
                  <a:gd name="T75" fmla="*/ 104 h 108"/>
                  <a:gd name="T76" fmla="*/ 76 w 121"/>
                  <a:gd name="T77" fmla="*/ 105 h 108"/>
                  <a:gd name="T78" fmla="*/ 82 w 121"/>
                  <a:gd name="T79" fmla="*/ 107 h 108"/>
                  <a:gd name="T80" fmla="*/ 88 w 121"/>
                  <a:gd name="T81" fmla="*/ 107 h 108"/>
                  <a:gd name="T82" fmla="*/ 85 w 121"/>
                  <a:gd name="T83" fmla="*/ 103 h 108"/>
                  <a:gd name="T84" fmla="*/ 84 w 121"/>
                  <a:gd name="T85" fmla="*/ 97 h 108"/>
                  <a:gd name="T86" fmla="*/ 82 w 121"/>
                  <a:gd name="T87" fmla="*/ 94 h 108"/>
                  <a:gd name="T88" fmla="*/ 84 w 121"/>
                  <a:gd name="T89" fmla="*/ 94 h 108"/>
                  <a:gd name="T90" fmla="*/ 86 w 121"/>
                  <a:gd name="T91" fmla="*/ 91 h 108"/>
                  <a:gd name="T92" fmla="*/ 88 w 121"/>
                  <a:gd name="T93" fmla="*/ 89 h 108"/>
                  <a:gd name="T94" fmla="*/ 90 w 121"/>
                  <a:gd name="T95" fmla="*/ 83 h 108"/>
                  <a:gd name="T96" fmla="*/ 94 w 121"/>
                  <a:gd name="T97" fmla="*/ 83 h 108"/>
                  <a:gd name="T98" fmla="*/ 92 w 121"/>
                  <a:gd name="T99" fmla="*/ 81 h 108"/>
                  <a:gd name="T100" fmla="*/ 94 w 121"/>
                  <a:gd name="T101" fmla="*/ 81 h 108"/>
                  <a:gd name="T102" fmla="*/ 96 w 121"/>
                  <a:gd name="T103" fmla="*/ 80 h 108"/>
                  <a:gd name="T104" fmla="*/ 100 w 121"/>
                  <a:gd name="T105" fmla="*/ 80 h 108"/>
                  <a:gd name="T106" fmla="*/ 95 w 121"/>
                  <a:gd name="T107" fmla="*/ 83 h 108"/>
                  <a:gd name="T108" fmla="*/ 104 w 121"/>
                  <a:gd name="T109" fmla="*/ 78 h 108"/>
                  <a:gd name="T110" fmla="*/ 108 w 121"/>
                  <a:gd name="T111" fmla="*/ 74 h 108"/>
                  <a:gd name="T112" fmla="*/ 107 w 121"/>
                  <a:gd name="T113" fmla="*/ 70 h 108"/>
                  <a:gd name="T114" fmla="*/ 110 w 121"/>
                  <a:gd name="T115" fmla="*/ 71 h 108"/>
                  <a:gd name="T116" fmla="*/ 111 w 121"/>
                  <a:gd name="T117" fmla="*/ 72 h 1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1"/>
                  <a:gd name="T178" fmla="*/ 0 h 108"/>
                  <a:gd name="T179" fmla="*/ 121 w 121"/>
                  <a:gd name="T180" fmla="*/ 108 h 1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1" h="108">
                    <a:moveTo>
                      <a:pt x="114" y="71"/>
                    </a:moveTo>
                    <a:lnTo>
                      <a:pt x="116" y="70"/>
                    </a:lnTo>
                    <a:lnTo>
                      <a:pt x="117" y="70"/>
                    </a:lnTo>
                    <a:lnTo>
                      <a:pt x="118" y="70"/>
                    </a:lnTo>
                    <a:lnTo>
                      <a:pt x="118" y="69"/>
                    </a:lnTo>
                    <a:lnTo>
                      <a:pt x="119" y="68"/>
                    </a:lnTo>
                    <a:lnTo>
                      <a:pt x="119" y="67"/>
                    </a:lnTo>
                    <a:lnTo>
                      <a:pt x="120" y="67"/>
                    </a:lnTo>
                    <a:lnTo>
                      <a:pt x="119" y="66"/>
                    </a:lnTo>
                    <a:lnTo>
                      <a:pt x="120" y="66"/>
                    </a:lnTo>
                    <a:lnTo>
                      <a:pt x="120" y="65"/>
                    </a:lnTo>
                    <a:lnTo>
                      <a:pt x="119" y="64"/>
                    </a:lnTo>
                    <a:lnTo>
                      <a:pt x="119" y="63"/>
                    </a:lnTo>
                    <a:lnTo>
                      <a:pt x="120" y="63"/>
                    </a:lnTo>
                    <a:lnTo>
                      <a:pt x="119" y="62"/>
                    </a:lnTo>
                    <a:lnTo>
                      <a:pt x="119" y="61"/>
                    </a:lnTo>
                    <a:lnTo>
                      <a:pt x="120" y="61"/>
                    </a:lnTo>
                    <a:lnTo>
                      <a:pt x="120" y="60"/>
                    </a:lnTo>
                    <a:lnTo>
                      <a:pt x="121" y="59"/>
                    </a:lnTo>
                    <a:lnTo>
                      <a:pt x="121" y="58"/>
                    </a:lnTo>
                    <a:lnTo>
                      <a:pt x="121" y="57"/>
                    </a:lnTo>
                    <a:lnTo>
                      <a:pt x="121" y="56"/>
                    </a:lnTo>
                    <a:lnTo>
                      <a:pt x="121" y="55"/>
                    </a:lnTo>
                    <a:lnTo>
                      <a:pt x="120" y="54"/>
                    </a:lnTo>
                    <a:lnTo>
                      <a:pt x="120" y="53"/>
                    </a:lnTo>
                    <a:lnTo>
                      <a:pt x="120" y="52"/>
                    </a:lnTo>
                    <a:lnTo>
                      <a:pt x="119" y="52"/>
                    </a:lnTo>
                    <a:lnTo>
                      <a:pt x="119" y="51"/>
                    </a:lnTo>
                    <a:lnTo>
                      <a:pt x="118" y="51"/>
                    </a:lnTo>
                    <a:lnTo>
                      <a:pt x="119" y="51"/>
                    </a:lnTo>
                    <a:lnTo>
                      <a:pt x="118" y="51"/>
                    </a:lnTo>
                    <a:lnTo>
                      <a:pt x="118" y="50"/>
                    </a:lnTo>
                    <a:lnTo>
                      <a:pt x="119" y="50"/>
                    </a:lnTo>
                    <a:lnTo>
                      <a:pt x="119" y="49"/>
                    </a:lnTo>
                    <a:lnTo>
                      <a:pt x="118" y="49"/>
                    </a:lnTo>
                    <a:lnTo>
                      <a:pt x="118" y="48"/>
                    </a:lnTo>
                    <a:lnTo>
                      <a:pt x="117" y="48"/>
                    </a:lnTo>
                    <a:lnTo>
                      <a:pt x="117" y="47"/>
                    </a:lnTo>
                    <a:lnTo>
                      <a:pt x="116" y="47"/>
                    </a:lnTo>
                    <a:lnTo>
                      <a:pt x="117" y="45"/>
                    </a:lnTo>
                    <a:lnTo>
                      <a:pt x="116" y="43"/>
                    </a:lnTo>
                    <a:lnTo>
                      <a:pt x="116" y="40"/>
                    </a:lnTo>
                    <a:lnTo>
                      <a:pt x="116" y="38"/>
                    </a:lnTo>
                    <a:lnTo>
                      <a:pt x="116" y="36"/>
                    </a:lnTo>
                    <a:lnTo>
                      <a:pt x="116" y="34"/>
                    </a:lnTo>
                    <a:lnTo>
                      <a:pt x="116" y="31"/>
                    </a:lnTo>
                    <a:lnTo>
                      <a:pt x="116" y="30"/>
                    </a:lnTo>
                    <a:lnTo>
                      <a:pt x="116" y="31"/>
                    </a:lnTo>
                    <a:lnTo>
                      <a:pt x="115" y="30"/>
                    </a:lnTo>
                    <a:lnTo>
                      <a:pt x="115" y="31"/>
                    </a:lnTo>
                    <a:lnTo>
                      <a:pt x="114" y="31"/>
                    </a:lnTo>
                    <a:lnTo>
                      <a:pt x="113" y="31"/>
                    </a:lnTo>
                    <a:lnTo>
                      <a:pt x="113" y="30"/>
                    </a:lnTo>
                    <a:lnTo>
                      <a:pt x="112" y="30"/>
                    </a:lnTo>
                    <a:lnTo>
                      <a:pt x="111" y="29"/>
                    </a:lnTo>
                    <a:lnTo>
                      <a:pt x="110" y="29"/>
                    </a:lnTo>
                    <a:lnTo>
                      <a:pt x="109" y="29"/>
                    </a:lnTo>
                    <a:lnTo>
                      <a:pt x="109" y="28"/>
                    </a:lnTo>
                    <a:lnTo>
                      <a:pt x="108" y="28"/>
                    </a:lnTo>
                    <a:lnTo>
                      <a:pt x="108" y="27"/>
                    </a:lnTo>
                    <a:lnTo>
                      <a:pt x="107" y="28"/>
                    </a:lnTo>
                    <a:lnTo>
                      <a:pt x="107" y="27"/>
                    </a:lnTo>
                    <a:lnTo>
                      <a:pt x="106" y="27"/>
                    </a:lnTo>
                    <a:lnTo>
                      <a:pt x="105" y="26"/>
                    </a:lnTo>
                    <a:lnTo>
                      <a:pt x="105" y="27"/>
                    </a:lnTo>
                    <a:lnTo>
                      <a:pt x="104" y="27"/>
                    </a:lnTo>
                    <a:lnTo>
                      <a:pt x="104" y="28"/>
                    </a:lnTo>
                    <a:lnTo>
                      <a:pt x="104" y="27"/>
                    </a:lnTo>
                    <a:lnTo>
                      <a:pt x="103" y="27"/>
                    </a:lnTo>
                    <a:lnTo>
                      <a:pt x="102" y="27"/>
                    </a:lnTo>
                    <a:lnTo>
                      <a:pt x="101" y="27"/>
                    </a:lnTo>
                    <a:lnTo>
                      <a:pt x="100" y="27"/>
                    </a:lnTo>
                    <a:lnTo>
                      <a:pt x="100" y="28"/>
                    </a:lnTo>
                    <a:lnTo>
                      <a:pt x="99" y="28"/>
                    </a:lnTo>
                    <a:lnTo>
                      <a:pt x="98" y="28"/>
                    </a:lnTo>
                    <a:lnTo>
                      <a:pt x="97" y="28"/>
                    </a:lnTo>
                    <a:lnTo>
                      <a:pt x="97" y="29"/>
                    </a:lnTo>
                    <a:lnTo>
                      <a:pt x="96" y="29"/>
                    </a:lnTo>
                    <a:lnTo>
                      <a:pt x="95" y="29"/>
                    </a:lnTo>
                    <a:lnTo>
                      <a:pt x="94" y="29"/>
                    </a:lnTo>
                    <a:lnTo>
                      <a:pt x="93" y="28"/>
                    </a:lnTo>
                    <a:lnTo>
                      <a:pt x="93" y="27"/>
                    </a:lnTo>
                    <a:lnTo>
                      <a:pt x="93" y="28"/>
                    </a:lnTo>
                    <a:lnTo>
                      <a:pt x="93" y="27"/>
                    </a:lnTo>
                    <a:lnTo>
                      <a:pt x="92" y="27"/>
                    </a:lnTo>
                    <a:lnTo>
                      <a:pt x="92" y="28"/>
                    </a:lnTo>
                    <a:lnTo>
                      <a:pt x="91" y="28"/>
                    </a:lnTo>
                    <a:lnTo>
                      <a:pt x="90" y="28"/>
                    </a:lnTo>
                    <a:lnTo>
                      <a:pt x="90" y="27"/>
                    </a:lnTo>
                    <a:lnTo>
                      <a:pt x="89" y="27"/>
                    </a:lnTo>
                    <a:lnTo>
                      <a:pt x="89" y="28"/>
                    </a:lnTo>
                    <a:lnTo>
                      <a:pt x="88" y="28"/>
                    </a:lnTo>
                    <a:lnTo>
                      <a:pt x="88" y="29"/>
                    </a:lnTo>
                    <a:lnTo>
                      <a:pt x="87" y="29"/>
                    </a:lnTo>
                    <a:lnTo>
                      <a:pt x="87" y="28"/>
                    </a:lnTo>
                    <a:lnTo>
                      <a:pt x="88" y="28"/>
                    </a:lnTo>
                    <a:lnTo>
                      <a:pt x="87" y="28"/>
                    </a:lnTo>
                    <a:lnTo>
                      <a:pt x="87" y="27"/>
                    </a:lnTo>
                    <a:lnTo>
                      <a:pt x="87" y="28"/>
                    </a:lnTo>
                    <a:lnTo>
                      <a:pt x="86" y="28"/>
                    </a:lnTo>
                    <a:lnTo>
                      <a:pt x="85" y="28"/>
                    </a:lnTo>
                    <a:lnTo>
                      <a:pt x="85" y="27"/>
                    </a:lnTo>
                    <a:lnTo>
                      <a:pt x="84" y="27"/>
                    </a:lnTo>
                    <a:lnTo>
                      <a:pt x="83" y="27"/>
                    </a:lnTo>
                    <a:lnTo>
                      <a:pt x="83" y="26"/>
                    </a:lnTo>
                    <a:lnTo>
                      <a:pt x="83" y="27"/>
                    </a:lnTo>
                    <a:lnTo>
                      <a:pt x="82" y="27"/>
                    </a:lnTo>
                    <a:lnTo>
                      <a:pt x="81" y="28"/>
                    </a:lnTo>
                    <a:lnTo>
                      <a:pt x="80" y="28"/>
                    </a:lnTo>
                    <a:lnTo>
                      <a:pt x="80" y="27"/>
                    </a:lnTo>
                    <a:lnTo>
                      <a:pt x="80" y="26"/>
                    </a:lnTo>
                    <a:lnTo>
                      <a:pt x="79" y="26"/>
                    </a:lnTo>
                    <a:lnTo>
                      <a:pt x="79" y="25"/>
                    </a:lnTo>
                    <a:lnTo>
                      <a:pt x="78" y="25"/>
                    </a:lnTo>
                    <a:lnTo>
                      <a:pt x="77" y="25"/>
                    </a:lnTo>
                    <a:lnTo>
                      <a:pt x="76" y="25"/>
                    </a:lnTo>
                    <a:lnTo>
                      <a:pt x="76" y="26"/>
                    </a:lnTo>
                    <a:lnTo>
                      <a:pt x="75" y="26"/>
                    </a:lnTo>
                    <a:lnTo>
                      <a:pt x="75" y="25"/>
                    </a:lnTo>
                    <a:lnTo>
                      <a:pt x="74" y="24"/>
                    </a:lnTo>
                    <a:lnTo>
                      <a:pt x="74" y="25"/>
                    </a:lnTo>
                    <a:lnTo>
                      <a:pt x="73" y="25"/>
                    </a:lnTo>
                    <a:lnTo>
                      <a:pt x="72" y="25"/>
                    </a:lnTo>
                    <a:lnTo>
                      <a:pt x="71" y="24"/>
                    </a:lnTo>
                    <a:lnTo>
                      <a:pt x="70" y="24"/>
                    </a:lnTo>
                    <a:lnTo>
                      <a:pt x="69" y="24"/>
                    </a:lnTo>
                    <a:lnTo>
                      <a:pt x="69" y="23"/>
                    </a:lnTo>
                    <a:lnTo>
                      <a:pt x="68" y="23"/>
                    </a:lnTo>
                    <a:lnTo>
                      <a:pt x="68" y="22"/>
                    </a:lnTo>
                    <a:lnTo>
                      <a:pt x="67" y="22"/>
                    </a:lnTo>
                    <a:lnTo>
                      <a:pt x="66" y="22"/>
                    </a:lnTo>
                    <a:lnTo>
                      <a:pt x="65" y="22"/>
                    </a:lnTo>
                    <a:lnTo>
                      <a:pt x="64" y="22"/>
                    </a:lnTo>
                    <a:lnTo>
                      <a:pt x="63" y="21"/>
                    </a:lnTo>
                    <a:lnTo>
                      <a:pt x="62" y="21"/>
                    </a:lnTo>
                    <a:lnTo>
                      <a:pt x="62" y="20"/>
                    </a:lnTo>
                    <a:lnTo>
                      <a:pt x="61" y="20"/>
                    </a:lnTo>
                    <a:lnTo>
                      <a:pt x="61" y="18"/>
                    </a:lnTo>
                    <a:lnTo>
                      <a:pt x="61" y="16"/>
                    </a:lnTo>
                    <a:lnTo>
                      <a:pt x="61" y="14"/>
                    </a:lnTo>
                    <a:lnTo>
                      <a:pt x="61" y="12"/>
                    </a:lnTo>
                    <a:lnTo>
                      <a:pt x="61" y="9"/>
                    </a:lnTo>
                    <a:lnTo>
                      <a:pt x="61" y="7"/>
                    </a:lnTo>
                    <a:lnTo>
                      <a:pt x="61" y="5"/>
                    </a:lnTo>
                    <a:lnTo>
                      <a:pt x="61" y="0"/>
                    </a:lnTo>
                    <a:lnTo>
                      <a:pt x="56" y="0"/>
                    </a:lnTo>
                    <a:lnTo>
                      <a:pt x="53" y="0"/>
                    </a:lnTo>
                    <a:lnTo>
                      <a:pt x="51" y="0"/>
                    </a:lnTo>
                    <a:lnTo>
                      <a:pt x="46" y="0"/>
                    </a:lnTo>
                    <a:lnTo>
                      <a:pt x="43" y="0"/>
                    </a:lnTo>
                    <a:lnTo>
                      <a:pt x="41" y="0"/>
                    </a:lnTo>
                    <a:lnTo>
                      <a:pt x="34" y="0"/>
                    </a:lnTo>
                    <a:lnTo>
                      <a:pt x="33" y="0"/>
                    </a:lnTo>
                    <a:lnTo>
                      <a:pt x="33" y="5"/>
                    </a:lnTo>
                    <a:lnTo>
                      <a:pt x="33" y="8"/>
                    </a:lnTo>
                    <a:lnTo>
                      <a:pt x="33" y="9"/>
                    </a:lnTo>
                    <a:lnTo>
                      <a:pt x="33" y="14"/>
                    </a:lnTo>
                    <a:lnTo>
                      <a:pt x="33" y="16"/>
                    </a:lnTo>
                    <a:lnTo>
                      <a:pt x="33" y="19"/>
                    </a:lnTo>
                    <a:lnTo>
                      <a:pt x="33" y="23"/>
                    </a:lnTo>
                    <a:lnTo>
                      <a:pt x="33" y="28"/>
                    </a:lnTo>
                    <a:lnTo>
                      <a:pt x="33" y="31"/>
                    </a:lnTo>
                    <a:lnTo>
                      <a:pt x="33" y="33"/>
                    </a:lnTo>
                    <a:lnTo>
                      <a:pt x="33" y="37"/>
                    </a:lnTo>
                    <a:lnTo>
                      <a:pt x="33" y="42"/>
                    </a:lnTo>
                    <a:lnTo>
                      <a:pt x="33" y="46"/>
                    </a:lnTo>
                    <a:lnTo>
                      <a:pt x="33" y="47"/>
                    </a:lnTo>
                    <a:lnTo>
                      <a:pt x="30" y="47"/>
                    </a:lnTo>
                    <a:lnTo>
                      <a:pt x="27" y="47"/>
                    </a:lnTo>
                    <a:lnTo>
                      <a:pt x="25" y="47"/>
                    </a:lnTo>
                    <a:lnTo>
                      <a:pt x="24" y="47"/>
                    </a:lnTo>
                    <a:lnTo>
                      <a:pt x="17" y="47"/>
                    </a:lnTo>
                    <a:lnTo>
                      <a:pt x="16" y="47"/>
                    </a:lnTo>
                    <a:lnTo>
                      <a:pt x="6" y="47"/>
                    </a:lnTo>
                    <a:lnTo>
                      <a:pt x="2" y="47"/>
                    </a:lnTo>
                    <a:lnTo>
                      <a:pt x="0" y="47"/>
                    </a:lnTo>
                    <a:lnTo>
                      <a:pt x="0" y="48"/>
                    </a:lnTo>
                    <a:lnTo>
                      <a:pt x="0" y="49"/>
                    </a:lnTo>
                    <a:lnTo>
                      <a:pt x="1" y="49"/>
                    </a:lnTo>
                    <a:lnTo>
                      <a:pt x="1" y="50"/>
                    </a:lnTo>
                    <a:lnTo>
                      <a:pt x="2" y="50"/>
                    </a:lnTo>
                    <a:lnTo>
                      <a:pt x="3" y="50"/>
                    </a:lnTo>
                    <a:lnTo>
                      <a:pt x="3" y="51"/>
                    </a:lnTo>
                    <a:lnTo>
                      <a:pt x="4" y="52"/>
                    </a:lnTo>
                    <a:lnTo>
                      <a:pt x="4" y="53"/>
                    </a:lnTo>
                    <a:lnTo>
                      <a:pt x="5" y="53"/>
                    </a:lnTo>
                    <a:lnTo>
                      <a:pt x="6" y="53"/>
                    </a:lnTo>
                    <a:lnTo>
                      <a:pt x="6" y="54"/>
                    </a:lnTo>
                    <a:lnTo>
                      <a:pt x="7" y="54"/>
                    </a:lnTo>
                    <a:lnTo>
                      <a:pt x="8" y="55"/>
                    </a:lnTo>
                    <a:lnTo>
                      <a:pt x="8" y="56"/>
                    </a:lnTo>
                    <a:lnTo>
                      <a:pt x="9" y="56"/>
                    </a:lnTo>
                    <a:lnTo>
                      <a:pt x="10" y="57"/>
                    </a:lnTo>
                    <a:lnTo>
                      <a:pt x="10" y="58"/>
                    </a:lnTo>
                    <a:lnTo>
                      <a:pt x="11" y="58"/>
                    </a:lnTo>
                    <a:lnTo>
                      <a:pt x="11" y="59"/>
                    </a:lnTo>
                    <a:lnTo>
                      <a:pt x="12" y="59"/>
                    </a:lnTo>
                    <a:lnTo>
                      <a:pt x="13" y="59"/>
                    </a:lnTo>
                    <a:lnTo>
                      <a:pt x="14" y="60"/>
                    </a:lnTo>
                    <a:lnTo>
                      <a:pt x="15" y="61"/>
                    </a:lnTo>
                    <a:lnTo>
                      <a:pt x="16" y="61"/>
                    </a:lnTo>
                    <a:lnTo>
                      <a:pt x="16" y="62"/>
                    </a:lnTo>
                    <a:lnTo>
                      <a:pt x="16" y="63"/>
                    </a:lnTo>
                    <a:lnTo>
                      <a:pt x="17" y="64"/>
                    </a:lnTo>
                    <a:lnTo>
                      <a:pt x="18" y="65"/>
                    </a:lnTo>
                    <a:lnTo>
                      <a:pt x="18" y="66"/>
                    </a:lnTo>
                    <a:lnTo>
                      <a:pt x="18" y="67"/>
                    </a:lnTo>
                    <a:lnTo>
                      <a:pt x="18" y="68"/>
                    </a:lnTo>
                    <a:lnTo>
                      <a:pt x="18" y="69"/>
                    </a:lnTo>
                    <a:lnTo>
                      <a:pt x="19" y="69"/>
                    </a:lnTo>
                    <a:lnTo>
                      <a:pt x="19" y="70"/>
                    </a:lnTo>
                    <a:lnTo>
                      <a:pt x="19" y="71"/>
                    </a:lnTo>
                    <a:lnTo>
                      <a:pt x="20" y="71"/>
                    </a:lnTo>
                    <a:lnTo>
                      <a:pt x="20" y="72"/>
                    </a:lnTo>
                    <a:lnTo>
                      <a:pt x="21" y="72"/>
                    </a:lnTo>
                    <a:lnTo>
                      <a:pt x="22" y="72"/>
                    </a:lnTo>
                    <a:lnTo>
                      <a:pt x="22" y="73"/>
                    </a:lnTo>
                    <a:lnTo>
                      <a:pt x="23" y="74"/>
                    </a:lnTo>
                    <a:lnTo>
                      <a:pt x="24" y="74"/>
                    </a:lnTo>
                    <a:lnTo>
                      <a:pt x="24" y="75"/>
                    </a:lnTo>
                    <a:lnTo>
                      <a:pt x="25" y="75"/>
                    </a:lnTo>
                    <a:lnTo>
                      <a:pt x="26" y="75"/>
                    </a:lnTo>
                    <a:lnTo>
                      <a:pt x="27" y="75"/>
                    </a:lnTo>
                    <a:lnTo>
                      <a:pt x="27" y="76"/>
                    </a:lnTo>
                    <a:lnTo>
                      <a:pt x="28" y="76"/>
                    </a:lnTo>
                    <a:lnTo>
                      <a:pt x="29" y="76"/>
                    </a:lnTo>
                    <a:lnTo>
                      <a:pt x="29" y="77"/>
                    </a:lnTo>
                    <a:lnTo>
                      <a:pt x="30" y="77"/>
                    </a:lnTo>
                    <a:lnTo>
                      <a:pt x="31" y="78"/>
                    </a:lnTo>
                    <a:lnTo>
                      <a:pt x="32" y="78"/>
                    </a:lnTo>
                    <a:lnTo>
                      <a:pt x="33" y="78"/>
                    </a:lnTo>
                    <a:lnTo>
                      <a:pt x="33" y="77"/>
                    </a:lnTo>
                    <a:lnTo>
                      <a:pt x="33" y="76"/>
                    </a:lnTo>
                    <a:lnTo>
                      <a:pt x="34" y="76"/>
                    </a:lnTo>
                    <a:lnTo>
                      <a:pt x="34" y="75"/>
                    </a:lnTo>
                    <a:lnTo>
                      <a:pt x="35" y="75"/>
                    </a:lnTo>
                    <a:lnTo>
                      <a:pt x="35" y="74"/>
                    </a:lnTo>
                    <a:lnTo>
                      <a:pt x="35" y="73"/>
                    </a:lnTo>
                    <a:lnTo>
                      <a:pt x="35" y="72"/>
                    </a:lnTo>
                    <a:lnTo>
                      <a:pt x="36" y="72"/>
                    </a:lnTo>
                    <a:lnTo>
                      <a:pt x="36" y="71"/>
                    </a:lnTo>
                    <a:lnTo>
                      <a:pt x="37" y="70"/>
                    </a:lnTo>
                    <a:lnTo>
                      <a:pt x="38" y="70"/>
                    </a:lnTo>
                    <a:lnTo>
                      <a:pt x="39" y="70"/>
                    </a:lnTo>
                    <a:lnTo>
                      <a:pt x="40" y="69"/>
                    </a:lnTo>
                    <a:lnTo>
                      <a:pt x="41" y="69"/>
                    </a:lnTo>
                    <a:lnTo>
                      <a:pt x="42" y="70"/>
                    </a:lnTo>
                    <a:lnTo>
                      <a:pt x="43" y="69"/>
                    </a:lnTo>
                    <a:lnTo>
                      <a:pt x="44" y="70"/>
                    </a:lnTo>
                    <a:lnTo>
                      <a:pt x="45" y="70"/>
                    </a:lnTo>
                    <a:lnTo>
                      <a:pt x="46" y="70"/>
                    </a:lnTo>
                    <a:lnTo>
                      <a:pt x="47" y="70"/>
                    </a:lnTo>
                    <a:lnTo>
                      <a:pt x="48" y="70"/>
                    </a:lnTo>
                    <a:lnTo>
                      <a:pt x="49" y="70"/>
                    </a:lnTo>
                    <a:lnTo>
                      <a:pt x="49" y="71"/>
                    </a:lnTo>
                    <a:lnTo>
                      <a:pt x="49" y="72"/>
                    </a:lnTo>
                    <a:lnTo>
                      <a:pt x="50" y="72"/>
                    </a:lnTo>
                    <a:lnTo>
                      <a:pt x="50" y="71"/>
                    </a:lnTo>
                    <a:lnTo>
                      <a:pt x="50" y="72"/>
                    </a:lnTo>
                    <a:lnTo>
                      <a:pt x="51" y="73"/>
                    </a:lnTo>
                    <a:lnTo>
                      <a:pt x="52" y="73"/>
                    </a:lnTo>
                    <a:lnTo>
                      <a:pt x="52" y="74"/>
                    </a:lnTo>
                    <a:lnTo>
                      <a:pt x="53" y="74"/>
                    </a:lnTo>
                    <a:lnTo>
                      <a:pt x="53" y="75"/>
                    </a:lnTo>
                    <a:lnTo>
                      <a:pt x="54" y="75"/>
                    </a:lnTo>
                    <a:lnTo>
                      <a:pt x="54" y="76"/>
                    </a:lnTo>
                    <a:lnTo>
                      <a:pt x="55" y="76"/>
                    </a:lnTo>
                    <a:lnTo>
                      <a:pt x="55" y="77"/>
                    </a:lnTo>
                    <a:lnTo>
                      <a:pt x="55" y="78"/>
                    </a:lnTo>
                    <a:lnTo>
                      <a:pt x="56" y="79"/>
                    </a:lnTo>
                    <a:lnTo>
                      <a:pt x="57" y="80"/>
                    </a:lnTo>
                    <a:lnTo>
                      <a:pt x="57" y="81"/>
                    </a:lnTo>
                    <a:lnTo>
                      <a:pt x="57" y="82"/>
                    </a:lnTo>
                    <a:lnTo>
                      <a:pt x="58" y="82"/>
                    </a:lnTo>
                    <a:lnTo>
                      <a:pt x="58" y="83"/>
                    </a:lnTo>
                    <a:lnTo>
                      <a:pt x="58" y="84"/>
                    </a:lnTo>
                    <a:lnTo>
                      <a:pt x="59" y="84"/>
                    </a:lnTo>
                    <a:lnTo>
                      <a:pt x="59" y="85"/>
                    </a:lnTo>
                    <a:lnTo>
                      <a:pt x="60" y="86"/>
                    </a:lnTo>
                    <a:lnTo>
                      <a:pt x="61" y="86"/>
                    </a:lnTo>
                    <a:lnTo>
                      <a:pt x="61" y="87"/>
                    </a:lnTo>
                    <a:lnTo>
                      <a:pt x="61" y="88"/>
                    </a:lnTo>
                    <a:lnTo>
                      <a:pt x="62" y="88"/>
                    </a:lnTo>
                    <a:lnTo>
                      <a:pt x="62" y="89"/>
                    </a:lnTo>
                    <a:lnTo>
                      <a:pt x="63" y="89"/>
                    </a:lnTo>
                    <a:lnTo>
                      <a:pt x="63" y="90"/>
                    </a:lnTo>
                    <a:lnTo>
                      <a:pt x="64" y="91"/>
                    </a:lnTo>
                    <a:lnTo>
                      <a:pt x="65" y="91"/>
                    </a:lnTo>
                    <a:lnTo>
                      <a:pt x="66" y="92"/>
                    </a:lnTo>
                    <a:lnTo>
                      <a:pt x="66" y="93"/>
                    </a:lnTo>
                    <a:lnTo>
                      <a:pt x="66" y="94"/>
                    </a:lnTo>
                    <a:lnTo>
                      <a:pt x="66" y="95"/>
                    </a:lnTo>
                    <a:lnTo>
                      <a:pt x="67" y="95"/>
                    </a:lnTo>
                    <a:lnTo>
                      <a:pt x="67" y="96"/>
                    </a:lnTo>
                    <a:lnTo>
                      <a:pt x="67" y="97"/>
                    </a:lnTo>
                    <a:lnTo>
                      <a:pt x="66" y="97"/>
                    </a:lnTo>
                    <a:lnTo>
                      <a:pt x="67" y="97"/>
                    </a:lnTo>
                    <a:lnTo>
                      <a:pt x="67" y="98"/>
                    </a:lnTo>
                    <a:lnTo>
                      <a:pt x="68" y="99"/>
                    </a:lnTo>
                    <a:lnTo>
                      <a:pt x="69" y="100"/>
                    </a:lnTo>
                    <a:lnTo>
                      <a:pt x="69" y="101"/>
                    </a:lnTo>
                    <a:lnTo>
                      <a:pt x="69" y="102"/>
                    </a:lnTo>
                    <a:lnTo>
                      <a:pt x="70" y="103"/>
                    </a:lnTo>
                    <a:lnTo>
                      <a:pt x="70" y="104"/>
                    </a:lnTo>
                    <a:lnTo>
                      <a:pt x="70" y="103"/>
                    </a:lnTo>
                    <a:lnTo>
                      <a:pt x="71" y="103"/>
                    </a:lnTo>
                    <a:lnTo>
                      <a:pt x="71" y="104"/>
                    </a:lnTo>
                    <a:lnTo>
                      <a:pt x="72" y="104"/>
                    </a:lnTo>
                    <a:lnTo>
                      <a:pt x="73" y="104"/>
                    </a:lnTo>
                    <a:lnTo>
                      <a:pt x="74" y="105"/>
                    </a:lnTo>
                    <a:lnTo>
                      <a:pt x="75" y="105"/>
                    </a:lnTo>
                    <a:lnTo>
                      <a:pt x="76" y="105"/>
                    </a:lnTo>
                    <a:lnTo>
                      <a:pt x="76" y="106"/>
                    </a:lnTo>
                    <a:lnTo>
                      <a:pt x="77" y="106"/>
                    </a:lnTo>
                    <a:lnTo>
                      <a:pt x="77" y="107"/>
                    </a:lnTo>
                    <a:lnTo>
                      <a:pt x="78" y="107"/>
                    </a:lnTo>
                    <a:lnTo>
                      <a:pt x="79" y="107"/>
                    </a:lnTo>
                    <a:lnTo>
                      <a:pt x="80" y="107"/>
                    </a:lnTo>
                    <a:lnTo>
                      <a:pt x="81" y="107"/>
                    </a:lnTo>
                    <a:lnTo>
                      <a:pt x="82" y="107"/>
                    </a:lnTo>
                    <a:lnTo>
                      <a:pt x="83" y="107"/>
                    </a:lnTo>
                    <a:lnTo>
                      <a:pt x="83" y="108"/>
                    </a:lnTo>
                    <a:lnTo>
                      <a:pt x="84" y="108"/>
                    </a:lnTo>
                    <a:lnTo>
                      <a:pt x="85" y="108"/>
                    </a:lnTo>
                    <a:lnTo>
                      <a:pt x="86" y="108"/>
                    </a:lnTo>
                    <a:lnTo>
                      <a:pt x="87" y="108"/>
                    </a:lnTo>
                    <a:lnTo>
                      <a:pt x="88" y="108"/>
                    </a:lnTo>
                    <a:lnTo>
                      <a:pt x="88" y="107"/>
                    </a:lnTo>
                    <a:lnTo>
                      <a:pt x="87" y="107"/>
                    </a:lnTo>
                    <a:lnTo>
                      <a:pt x="88" y="107"/>
                    </a:lnTo>
                    <a:lnTo>
                      <a:pt x="87" y="107"/>
                    </a:lnTo>
                    <a:lnTo>
                      <a:pt x="87" y="106"/>
                    </a:lnTo>
                    <a:lnTo>
                      <a:pt x="86" y="106"/>
                    </a:lnTo>
                    <a:lnTo>
                      <a:pt x="86" y="105"/>
                    </a:lnTo>
                    <a:lnTo>
                      <a:pt x="86" y="104"/>
                    </a:lnTo>
                    <a:lnTo>
                      <a:pt x="85" y="103"/>
                    </a:lnTo>
                    <a:lnTo>
                      <a:pt x="85" y="102"/>
                    </a:lnTo>
                    <a:lnTo>
                      <a:pt x="85" y="101"/>
                    </a:lnTo>
                    <a:lnTo>
                      <a:pt x="85" y="100"/>
                    </a:lnTo>
                    <a:lnTo>
                      <a:pt x="84" y="99"/>
                    </a:lnTo>
                    <a:lnTo>
                      <a:pt x="84" y="98"/>
                    </a:lnTo>
                    <a:lnTo>
                      <a:pt x="84" y="97"/>
                    </a:lnTo>
                    <a:lnTo>
                      <a:pt x="85" y="97"/>
                    </a:lnTo>
                    <a:lnTo>
                      <a:pt x="84" y="97"/>
                    </a:lnTo>
                    <a:lnTo>
                      <a:pt x="85" y="96"/>
                    </a:lnTo>
                    <a:lnTo>
                      <a:pt x="85" y="95"/>
                    </a:lnTo>
                    <a:lnTo>
                      <a:pt x="84" y="95"/>
                    </a:lnTo>
                    <a:lnTo>
                      <a:pt x="83" y="95"/>
                    </a:lnTo>
                    <a:lnTo>
                      <a:pt x="82" y="95"/>
                    </a:lnTo>
                    <a:lnTo>
                      <a:pt x="83" y="95"/>
                    </a:lnTo>
                    <a:lnTo>
                      <a:pt x="83" y="94"/>
                    </a:lnTo>
                    <a:lnTo>
                      <a:pt x="82" y="94"/>
                    </a:lnTo>
                    <a:lnTo>
                      <a:pt x="82" y="93"/>
                    </a:lnTo>
                    <a:lnTo>
                      <a:pt x="82" y="94"/>
                    </a:lnTo>
                    <a:lnTo>
                      <a:pt x="83" y="94"/>
                    </a:lnTo>
                    <a:lnTo>
                      <a:pt x="83" y="95"/>
                    </a:lnTo>
                    <a:lnTo>
                      <a:pt x="83" y="94"/>
                    </a:lnTo>
                    <a:lnTo>
                      <a:pt x="84" y="94"/>
                    </a:lnTo>
                    <a:lnTo>
                      <a:pt x="84" y="93"/>
                    </a:lnTo>
                    <a:lnTo>
                      <a:pt x="84" y="94"/>
                    </a:lnTo>
                    <a:lnTo>
                      <a:pt x="84" y="95"/>
                    </a:lnTo>
                    <a:lnTo>
                      <a:pt x="85" y="94"/>
                    </a:lnTo>
                    <a:lnTo>
                      <a:pt x="85" y="93"/>
                    </a:lnTo>
                    <a:lnTo>
                      <a:pt x="86" y="93"/>
                    </a:lnTo>
                    <a:lnTo>
                      <a:pt x="86" y="92"/>
                    </a:lnTo>
                    <a:lnTo>
                      <a:pt x="86" y="91"/>
                    </a:lnTo>
                    <a:lnTo>
                      <a:pt x="86" y="90"/>
                    </a:lnTo>
                    <a:lnTo>
                      <a:pt x="86" y="91"/>
                    </a:lnTo>
                    <a:lnTo>
                      <a:pt x="86" y="90"/>
                    </a:lnTo>
                    <a:lnTo>
                      <a:pt x="85" y="90"/>
                    </a:lnTo>
                    <a:lnTo>
                      <a:pt x="85" y="89"/>
                    </a:lnTo>
                    <a:lnTo>
                      <a:pt x="84" y="89"/>
                    </a:lnTo>
                    <a:lnTo>
                      <a:pt x="85" y="89"/>
                    </a:lnTo>
                    <a:lnTo>
                      <a:pt x="86" y="89"/>
                    </a:lnTo>
                    <a:lnTo>
                      <a:pt x="87" y="89"/>
                    </a:lnTo>
                    <a:lnTo>
                      <a:pt x="88" y="89"/>
                    </a:lnTo>
                    <a:lnTo>
                      <a:pt x="87" y="87"/>
                    </a:lnTo>
                    <a:lnTo>
                      <a:pt x="87" y="86"/>
                    </a:lnTo>
                    <a:lnTo>
                      <a:pt x="88" y="86"/>
                    </a:lnTo>
                    <a:lnTo>
                      <a:pt x="89" y="85"/>
                    </a:lnTo>
                    <a:lnTo>
                      <a:pt x="88" y="85"/>
                    </a:lnTo>
                    <a:lnTo>
                      <a:pt x="89" y="85"/>
                    </a:lnTo>
                    <a:lnTo>
                      <a:pt x="91" y="84"/>
                    </a:lnTo>
                    <a:lnTo>
                      <a:pt x="90" y="83"/>
                    </a:lnTo>
                    <a:lnTo>
                      <a:pt x="91" y="83"/>
                    </a:lnTo>
                    <a:lnTo>
                      <a:pt x="91" y="82"/>
                    </a:lnTo>
                    <a:lnTo>
                      <a:pt x="91" y="83"/>
                    </a:lnTo>
                    <a:lnTo>
                      <a:pt x="92" y="83"/>
                    </a:lnTo>
                    <a:lnTo>
                      <a:pt x="92" y="84"/>
                    </a:lnTo>
                    <a:lnTo>
                      <a:pt x="93" y="84"/>
                    </a:lnTo>
                    <a:lnTo>
                      <a:pt x="93" y="83"/>
                    </a:lnTo>
                    <a:lnTo>
                      <a:pt x="94" y="83"/>
                    </a:lnTo>
                    <a:lnTo>
                      <a:pt x="94" y="82"/>
                    </a:lnTo>
                    <a:lnTo>
                      <a:pt x="93" y="83"/>
                    </a:lnTo>
                    <a:lnTo>
                      <a:pt x="93" y="82"/>
                    </a:lnTo>
                    <a:lnTo>
                      <a:pt x="94" y="82"/>
                    </a:lnTo>
                    <a:lnTo>
                      <a:pt x="93" y="81"/>
                    </a:lnTo>
                    <a:lnTo>
                      <a:pt x="93" y="82"/>
                    </a:lnTo>
                    <a:lnTo>
                      <a:pt x="92" y="82"/>
                    </a:lnTo>
                    <a:lnTo>
                      <a:pt x="92" y="81"/>
                    </a:lnTo>
                    <a:lnTo>
                      <a:pt x="93" y="81"/>
                    </a:lnTo>
                    <a:lnTo>
                      <a:pt x="92" y="81"/>
                    </a:lnTo>
                    <a:lnTo>
                      <a:pt x="92" y="80"/>
                    </a:lnTo>
                    <a:lnTo>
                      <a:pt x="93" y="80"/>
                    </a:lnTo>
                    <a:lnTo>
                      <a:pt x="93" y="81"/>
                    </a:lnTo>
                    <a:lnTo>
                      <a:pt x="94" y="81"/>
                    </a:lnTo>
                    <a:lnTo>
                      <a:pt x="94" y="82"/>
                    </a:lnTo>
                    <a:lnTo>
                      <a:pt x="94" y="81"/>
                    </a:lnTo>
                    <a:lnTo>
                      <a:pt x="95" y="81"/>
                    </a:lnTo>
                    <a:lnTo>
                      <a:pt x="94" y="81"/>
                    </a:lnTo>
                    <a:lnTo>
                      <a:pt x="94" y="80"/>
                    </a:lnTo>
                    <a:lnTo>
                      <a:pt x="95" y="80"/>
                    </a:lnTo>
                    <a:lnTo>
                      <a:pt x="95" y="81"/>
                    </a:lnTo>
                    <a:lnTo>
                      <a:pt x="96" y="80"/>
                    </a:lnTo>
                    <a:lnTo>
                      <a:pt x="96" y="81"/>
                    </a:lnTo>
                    <a:lnTo>
                      <a:pt x="96" y="80"/>
                    </a:lnTo>
                    <a:lnTo>
                      <a:pt x="96" y="81"/>
                    </a:lnTo>
                    <a:lnTo>
                      <a:pt x="97" y="81"/>
                    </a:lnTo>
                    <a:lnTo>
                      <a:pt x="96" y="81"/>
                    </a:lnTo>
                    <a:lnTo>
                      <a:pt x="96" y="82"/>
                    </a:lnTo>
                    <a:lnTo>
                      <a:pt x="97" y="81"/>
                    </a:lnTo>
                    <a:lnTo>
                      <a:pt x="98" y="80"/>
                    </a:lnTo>
                    <a:lnTo>
                      <a:pt x="99" y="80"/>
                    </a:lnTo>
                    <a:lnTo>
                      <a:pt x="100" y="80"/>
                    </a:lnTo>
                    <a:lnTo>
                      <a:pt x="101" y="80"/>
                    </a:lnTo>
                    <a:lnTo>
                      <a:pt x="100" y="80"/>
                    </a:lnTo>
                    <a:lnTo>
                      <a:pt x="99" y="81"/>
                    </a:lnTo>
                    <a:lnTo>
                      <a:pt x="98" y="81"/>
                    </a:lnTo>
                    <a:lnTo>
                      <a:pt x="97" y="82"/>
                    </a:lnTo>
                    <a:lnTo>
                      <a:pt x="96" y="82"/>
                    </a:lnTo>
                    <a:lnTo>
                      <a:pt x="96" y="83"/>
                    </a:lnTo>
                    <a:lnTo>
                      <a:pt x="95" y="83"/>
                    </a:lnTo>
                    <a:lnTo>
                      <a:pt x="96" y="83"/>
                    </a:lnTo>
                    <a:lnTo>
                      <a:pt x="97" y="82"/>
                    </a:lnTo>
                    <a:lnTo>
                      <a:pt x="98" y="81"/>
                    </a:lnTo>
                    <a:lnTo>
                      <a:pt x="100" y="81"/>
                    </a:lnTo>
                    <a:lnTo>
                      <a:pt x="101" y="80"/>
                    </a:lnTo>
                    <a:lnTo>
                      <a:pt x="102" y="80"/>
                    </a:lnTo>
                    <a:lnTo>
                      <a:pt x="103" y="79"/>
                    </a:lnTo>
                    <a:lnTo>
                      <a:pt x="104" y="78"/>
                    </a:lnTo>
                    <a:lnTo>
                      <a:pt x="105" y="78"/>
                    </a:lnTo>
                    <a:lnTo>
                      <a:pt x="106" y="77"/>
                    </a:lnTo>
                    <a:lnTo>
                      <a:pt x="106" y="76"/>
                    </a:lnTo>
                    <a:lnTo>
                      <a:pt x="106" y="77"/>
                    </a:lnTo>
                    <a:lnTo>
                      <a:pt x="106" y="76"/>
                    </a:lnTo>
                    <a:lnTo>
                      <a:pt x="106" y="75"/>
                    </a:lnTo>
                    <a:lnTo>
                      <a:pt x="107" y="75"/>
                    </a:lnTo>
                    <a:lnTo>
                      <a:pt x="108" y="74"/>
                    </a:lnTo>
                    <a:lnTo>
                      <a:pt x="109" y="74"/>
                    </a:lnTo>
                    <a:lnTo>
                      <a:pt x="109" y="73"/>
                    </a:lnTo>
                    <a:lnTo>
                      <a:pt x="108" y="73"/>
                    </a:lnTo>
                    <a:lnTo>
                      <a:pt x="108" y="72"/>
                    </a:lnTo>
                    <a:lnTo>
                      <a:pt x="108" y="71"/>
                    </a:lnTo>
                    <a:lnTo>
                      <a:pt x="107" y="71"/>
                    </a:lnTo>
                    <a:lnTo>
                      <a:pt x="108" y="70"/>
                    </a:lnTo>
                    <a:lnTo>
                      <a:pt x="107" y="70"/>
                    </a:lnTo>
                    <a:lnTo>
                      <a:pt x="108" y="70"/>
                    </a:lnTo>
                    <a:lnTo>
                      <a:pt x="108" y="71"/>
                    </a:lnTo>
                    <a:lnTo>
                      <a:pt x="109" y="71"/>
                    </a:lnTo>
                    <a:lnTo>
                      <a:pt x="109" y="70"/>
                    </a:lnTo>
                    <a:lnTo>
                      <a:pt x="110" y="69"/>
                    </a:lnTo>
                    <a:lnTo>
                      <a:pt x="111" y="69"/>
                    </a:lnTo>
                    <a:lnTo>
                      <a:pt x="110" y="70"/>
                    </a:lnTo>
                    <a:lnTo>
                      <a:pt x="110" y="71"/>
                    </a:lnTo>
                    <a:lnTo>
                      <a:pt x="110" y="72"/>
                    </a:lnTo>
                    <a:lnTo>
                      <a:pt x="111" y="72"/>
                    </a:lnTo>
                    <a:lnTo>
                      <a:pt x="112" y="71"/>
                    </a:lnTo>
                    <a:lnTo>
                      <a:pt x="112" y="72"/>
                    </a:lnTo>
                    <a:lnTo>
                      <a:pt x="111" y="72"/>
                    </a:lnTo>
                    <a:lnTo>
                      <a:pt x="110" y="73"/>
                    </a:lnTo>
                    <a:lnTo>
                      <a:pt x="111" y="73"/>
                    </a:lnTo>
                    <a:lnTo>
                      <a:pt x="111" y="72"/>
                    </a:lnTo>
                    <a:lnTo>
                      <a:pt x="112" y="72"/>
                    </a:lnTo>
                    <a:lnTo>
                      <a:pt x="113" y="72"/>
                    </a:lnTo>
                    <a:lnTo>
                      <a:pt x="114" y="7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5" name="Utah"/>
              <p:cNvSpPr>
                <a:spLocks noChangeAspect="1"/>
              </p:cNvSpPr>
              <p:nvPr/>
            </p:nvSpPr>
            <p:spPr bwMode="auto">
              <a:xfrm>
                <a:off x="807" y="1039"/>
                <a:ext cx="47" cy="55"/>
              </a:xfrm>
              <a:custGeom>
                <a:avLst/>
                <a:gdLst>
                  <a:gd name="T0" fmla="*/ 0 w 47"/>
                  <a:gd name="T1" fmla="*/ 27 h 55"/>
                  <a:gd name="T2" fmla="*/ 0 w 47"/>
                  <a:gd name="T3" fmla="*/ 37 h 55"/>
                  <a:gd name="T4" fmla="*/ 0 w 47"/>
                  <a:gd name="T5" fmla="*/ 38 h 55"/>
                  <a:gd name="T6" fmla="*/ 0 w 47"/>
                  <a:gd name="T7" fmla="*/ 42 h 55"/>
                  <a:gd name="T8" fmla="*/ 0 w 47"/>
                  <a:gd name="T9" fmla="*/ 48 h 55"/>
                  <a:gd name="T10" fmla="*/ 0 w 47"/>
                  <a:gd name="T11" fmla="*/ 55 h 55"/>
                  <a:gd name="T12" fmla="*/ 2 w 47"/>
                  <a:gd name="T13" fmla="*/ 55 h 55"/>
                  <a:gd name="T14" fmla="*/ 5 w 47"/>
                  <a:gd name="T15" fmla="*/ 55 h 55"/>
                  <a:gd name="T16" fmla="*/ 7 w 47"/>
                  <a:gd name="T17" fmla="*/ 55 h 55"/>
                  <a:gd name="T18" fmla="*/ 10 w 47"/>
                  <a:gd name="T19" fmla="*/ 55 h 55"/>
                  <a:gd name="T20" fmla="*/ 11 w 47"/>
                  <a:gd name="T21" fmla="*/ 55 h 55"/>
                  <a:gd name="T22" fmla="*/ 13 w 47"/>
                  <a:gd name="T23" fmla="*/ 55 h 55"/>
                  <a:gd name="T24" fmla="*/ 14 w 47"/>
                  <a:gd name="T25" fmla="*/ 55 h 55"/>
                  <a:gd name="T26" fmla="*/ 15 w 47"/>
                  <a:gd name="T27" fmla="*/ 55 h 55"/>
                  <a:gd name="T28" fmla="*/ 17 w 47"/>
                  <a:gd name="T29" fmla="*/ 55 h 55"/>
                  <a:gd name="T30" fmla="*/ 20 w 47"/>
                  <a:gd name="T31" fmla="*/ 55 h 55"/>
                  <a:gd name="T32" fmla="*/ 22 w 47"/>
                  <a:gd name="T33" fmla="*/ 55 h 55"/>
                  <a:gd name="T34" fmla="*/ 25 w 47"/>
                  <a:gd name="T35" fmla="*/ 55 h 55"/>
                  <a:gd name="T36" fmla="*/ 26 w 47"/>
                  <a:gd name="T37" fmla="*/ 55 h 55"/>
                  <a:gd name="T38" fmla="*/ 27 w 47"/>
                  <a:gd name="T39" fmla="*/ 55 h 55"/>
                  <a:gd name="T40" fmla="*/ 30 w 47"/>
                  <a:gd name="T41" fmla="*/ 55 h 55"/>
                  <a:gd name="T42" fmla="*/ 31 w 47"/>
                  <a:gd name="T43" fmla="*/ 55 h 55"/>
                  <a:gd name="T44" fmla="*/ 33 w 47"/>
                  <a:gd name="T45" fmla="*/ 55 h 55"/>
                  <a:gd name="T46" fmla="*/ 35 w 47"/>
                  <a:gd name="T47" fmla="*/ 55 h 55"/>
                  <a:gd name="T48" fmla="*/ 37 w 47"/>
                  <a:gd name="T49" fmla="*/ 55 h 55"/>
                  <a:gd name="T50" fmla="*/ 38 w 47"/>
                  <a:gd name="T51" fmla="*/ 55 h 55"/>
                  <a:gd name="T52" fmla="*/ 40 w 47"/>
                  <a:gd name="T53" fmla="*/ 55 h 55"/>
                  <a:gd name="T54" fmla="*/ 43 w 47"/>
                  <a:gd name="T55" fmla="*/ 55 h 55"/>
                  <a:gd name="T56" fmla="*/ 46 w 47"/>
                  <a:gd name="T57" fmla="*/ 55 h 55"/>
                  <a:gd name="T58" fmla="*/ 47 w 47"/>
                  <a:gd name="T59" fmla="*/ 55 h 55"/>
                  <a:gd name="T60" fmla="*/ 47 w 47"/>
                  <a:gd name="T61" fmla="*/ 48 h 55"/>
                  <a:gd name="T62" fmla="*/ 47 w 47"/>
                  <a:gd name="T63" fmla="*/ 45 h 55"/>
                  <a:gd name="T64" fmla="*/ 47 w 47"/>
                  <a:gd name="T65" fmla="*/ 42 h 55"/>
                  <a:gd name="T66" fmla="*/ 47 w 47"/>
                  <a:gd name="T67" fmla="*/ 39 h 55"/>
                  <a:gd name="T68" fmla="*/ 47 w 47"/>
                  <a:gd name="T69" fmla="*/ 29 h 55"/>
                  <a:gd name="T70" fmla="*/ 46 w 47"/>
                  <a:gd name="T71" fmla="*/ 28 h 55"/>
                  <a:gd name="T72" fmla="*/ 47 w 47"/>
                  <a:gd name="T73" fmla="*/ 26 h 55"/>
                  <a:gd name="T74" fmla="*/ 47 w 47"/>
                  <a:gd name="T75" fmla="*/ 20 h 55"/>
                  <a:gd name="T76" fmla="*/ 47 w 47"/>
                  <a:gd name="T77" fmla="*/ 15 h 55"/>
                  <a:gd name="T78" fmla="*/ 47 w 47"/>
                  <a:gd name="T79" fmla="*/ 11 h 55"/>
                  <a:gd name="T80" fmla="*/ 38 w 47"/>
                  <a:gd name="T81" fmla="*/ 11 h 55"/>
                  <a:gd name="T82" fmla="*/ 37 w 47"/>
                  <a:gd name="T83" fmla="*/ 11 h 55"/>
                  <a:gd name="T84" fmla="*/ 28 w 47"/>
                  <a:gd name="T85" fmla="*/ 11 h 55"/>
                  <a:gd name="T86" fmla="*/ 28 w 47"/>
                  <a:gd name="T87" fmla="*/ 9 h 55"/>
                  <a:gd name="T88" fmla="*/ 28 w 47"/>
                  <a:gd name="T89" fmla="*/ 5 h 55"/>
                  <a:gd name="T90" fmla="*/ 28 w 47"/>
                  <a:gd name="T91" fmla="*/ 0 h 55"/>
                  <a:gd name="T92" fmla="*/ 24 w 47"/>
                  <a:gd name="T93" fmla="*/ 0 h 55"/>
                  <a:gd name="T94" fmla="*/ 18 w 47"/>
                  <a:gd name="T95" fmla="*/ 0 h 55"/>
                  <a:gd name="T96" fmla="*/ 10 w 47"/>
                  <a:gd name="T97" fmla="*/ 0 h 55"/>
                  <a:gd name="T98" fmla="*/ 0 w 47"/>
                  <a:gd name="T99" fmla="*/ 0 h 55"/>
                  <a:gd name="T100" fmla="*/ 0 w 47"/>
                  <a:gd name="T101" fmla="*/ 11 h 55"/>
                  <a:gd name="T102" fmla="*/ 0 w 47"/>
                  <a:gd name="T103" fmla="*/ 21 h 55"/>
                  <a:gd name="T104" fmla="*/ 0 w 47"/>
                  <a:gd name="T105" fmla="*/ 23 h 55"/>
                  <a:gd name="T106" fmla="*/ 0 w 47"/>
                  <a:gd name="T107" fmla="*/ 27 h 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7"/>
                  <a:gd name="T163" fmla="*/ 0 h 55"/>
                  <a:gd name="T164" fmla="*/ 47 w 47"/>
                  <a:gd name="T165" fmla="*/ 55 h 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7" h="55">
                    <a:moveTo>
                      <a:pt x="0" y="27"/>
                    </a:moveTo>
                    <a:lnTo>
                      <a:pt x="0" y="37"/>
                    </a:lnTo>
                    <a:lnTo>
                      <a:pt x="0" y="38"/>
                    </a:lnTo>
                    <a:lnTo>
                      <a:pt x="0" y="42"/>
                    </a:lnTo>
                    <a:lnTo>
                      <a:pt x="0" y="48"/>
                    </a:lnTo>
                    <a:lnTo>
                      <a:pt x="0" y="55"/>
                    </a:lnTo>
                    <a:lnTo>
                      <a:pt x="2" y="55"/>
                    </a:lnTo>
                    <a:lnTo>
                      <a:pt x="5" y="55"/>
                    </a:lnTo>
                    <a:lnTo>
                      <a:pt x="7" y="55"/>
                    </a:lnTo>
                    <a:lnTo>
                      <a:pt x="10" y="55"/>
                    </a:lnTo>
                    <a:lnTo>
                      <a:pt x="11" y="55"/>
                    </a:lnTo>
                    <a:lnTo>
                      <a:pt x="13" y="55"/>
                    </a:lnTo>
                    <a:lnTo>
                      <a:pt x="14" y="55"/>
                    </a:lnTo>
                    <a:lnTo>
                      <a:pt x="15" y="55"/>
                    </a:lnTo>
                    <a:lnTo>
                      <a:pt x="17" y="55"/>
                    </a:lnTo>
                    <a:lnTo>
                      <a:pt x="20" y="55"/>
                    </a:lnTo>
                    <a:lnTo>
                      <a:pt x="22" y="55"/>
                    </a:lnTo>
                    <a:lnTo>
                      <a:pt x="25" y="55"/>
                    </a:lnTo>
                    <a:lnTo>
                      <a:pt x="26" y="55"/>
                    </a:lnTo>
                    <a:lnTo>
                      <a:pt x="27" y="55"/>
                    </a:lnTo>
                    <a:lnTo>
                      <a:pt x="30" y="55"/>
                    </a:lnTo>
                    <a:lnTo>
                      <a:pt x="31" y="55"/>
                    </a:lnTo>
                    <a:lnTo>
                      <a:pt x="33" y="55"/>
                    </a:lnTo>
                    <a:lnTo>
                      <a:pt x="35" y="55"/>
                    </a:lnTo>
                    <a:lnTo>
                      <a:pt x="37" y="55"/>
                    </a:lnTo>
                    <a:lnTo>
                      <a:pt x="38" y="55"/>
                    </a:lnTo>
                    <a:lnTo>
                      <a:pt x="40" y="55"/>
                    </a:lnTo>
                    <a:lnTo>
                      <a:pt x="43" y="55"/>
                    </a:lnTo>
                    <a:lnTo>
                      <a:pt x="46" y="55"/>
                    </a:lnTo>
                    <a:lnTo>
                      <a:pt x="47" y="55"/>
                    </a:lnTo>
                    <a:lnTo>
                      <a:pt x="47" y="48"/>
                    </a:lnTo>
                    <a:lnTo>
                      <a:pt x="47" y="45"/>
                    </a:lnTo>
                    <a:lnTo>
                      <a:pt x="47" y="42"/>
                    </a:lnTo>
                    <a:lnTo>
                      <a:pt x="47" y="39"/>
                    </a:lnTo>
                    <a:lnTo>
                      <a:pt x="47" y="29"/>
                    </a:lnTo>
                    <a:lnTo>
                      <a:pt x="46" y="28"/>
                    </a:lnTo>
                    <a:lnTo>
                      <a:pt x="47" y="26"/>
                    </a:lnTo>
                    <a:lnTo>
                      <a:pt x="47" y="20"/>
                    </a:lnTo>
                    <a:lnTo>
                      <a:pt x="47" y="15"/>
                    </a:lnTo>
                    <a:lnTo>
                      <a:pt x="47" y="11"/>
                    </a:lnTo>
                    <a:lnTo>
                      <a:pt x="38" y="11"/>
                    </a:lnTo>
                    <a:lnTo>
                      <a:pt x="37" y="11"/>
                    </a:lnTo>
                    <a:lnTo>
                      <a:pt x="28" y="11"/>
                    </a:lnTo>
                    <a:lnTo>
                      <a:pt x="28" y="9"/>
                    </a:lnTo>
                    <a:lnTo>
                      <a:pt x="28" y="5"/>
                    </a:lnTo>
                    <a:lnTo>
                      <a:pt x="28" y="0"/>
                    </a:lnTo>
                    <a:lnTo>
                      <a:pt x="24" y="0"/>
                    </a:lnTo>
                    <a:lnTo>
                      <a:pt x="18" y="0"/>
                    </a:lnTo>
                    <a:lnTo>
                      <a:pt x="10" y="0"/>
                    </a:lnTo>
                    <a:lnTo>
                      <a:pt x="0" y="0"/>
                    </a:lnTo>
                    <a:lnTo>
                      <a:pt x="0" y="11"/>
                    </a:lnTo>
                    <a:lnTo>
                      <a:pt x="0" y="21"/>
                    </a:lnTo>
                    <a:lnTo>
                      <a:pt x="0" y="23"/>
                    </a:lnTo>
                    <a:lnTo>
                      <a:pt x="0" y="2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6" name="Vermont"/>
              <p:cNvSpPr>
                <a:spLocks noChangeAspect="1"/>
              </p:cNvSpPr>
              <p:nvPr/>
            </p:nvSpPr>
            <p:spPr bwMode="auto">
              <a:xfrm>
                <a:off x="1183" y="1005"/>
                <a:ext cx="18" cy="26"/>
              </a:xfrm>
              <a:custGeom>
                <a:avLst/>
                <a:gdLst>
                  <a:gd name="T0" fmla="*/ 13 w 18"/>
                  <a:gd name="T1" fmla="*/ 9 h 26"/>
                  <a:gd name="T2" fmla="*/ 14 w 18"/>
                  <a:gd name="T3" fmla="*/ 8 h 26"/>
                  <a:gd name="T4" fmla="*/ 16 w 18"/>
                  <a:gd name="T5" fmla="*/ 8 h 26"/>
                  <a:gd name="T6" fmla="*/ 17 w 18"/>
                  <a:gd name="T7" fmla="*/ 7 h 26"/>
                  <a:gd name="T8" fmla="*/ 18 w 18"/>
                  <a:gd name="T9" fmla="*/ 6 h 26"/>
                  <a:gd name="T10" fmla="*/ 17 w 18"/>
                  <a:gd name="T11" fmla="*/ 3 h 26"/>
                  <a:gd name="T12" fmla="*/ 18 w 18"/>
                  <a:gd name="T13" fmla="*/ 1 h 26"/>
                  <a:gd name="T14" fmla="*/ 15 w 18"/>
                  <a:gd name="T15" fmla="*/ 0 h 26"/>
                  <a:gd name="T16" fmla="*/ 3 w 18"/>
                  <a:gd name="T17" fmla="*/ 0 h 26"/>
                  <a:gd name="T18" fmla="*/ 1 w 18"/>
                  <a:gd name="T19" fmla="*/ 1 h 26"/>
                  <a:gd name="T20" fmla="*/ 1 w 18"/>
                  <a:gd name="T21" fmla="*/ 3 h 26"/>
                  <a:gd name="T22" fmla="*/ 1 w 18"/>
                  <a:gd name="T23" fmla="*/ 5 h 26"/>
                  <a:gd name="T24" fmla="*/ 1 w 18"/>
                  <a:gd name="T25" fmla="*/ 7 h 26"/>
                  <a:gd name="T26" fmla="*/ 1 w 18"/>
                  <a:gd name="T27" fmla="*/ 9 h 26"/>
                  <a:gd name="T28" fmla="*/ 0 w 18"/>
                  <a:gd name="T29" fmla="*/ 11 h 26"/>
                  <a:gd name="T30" fmla="*/ 1 w 18"/>
                  <a:gd name="T31" fmla="*/ 13 h 26"/>
                  <a:gd name="T32" fmla="*/ 1 w 18"/>
                  <a:gd name="T33" fmla="*/ 15 h 26"/>
                  <a:gd name="T34" fmla="*/ 0 w 18"/>
                  <a:gd name="T35" fmla="*/ 17 h 26"/>
                  <a:gd name="T36" fmla="*/ 1 w 18"/>
                  <a:gd name="T37" fmla="*/ 16 h 26"/>
                  <a:gd name="T38" fmla="*/ 2 w 18"/>
                  <a:gd name="T39" fmla="*/ 17 h 26"/>
                  <a:gd name="T40" fmla="*/ 2 w 18"/>
                  <a:gd name="T41" fmla="*/ 19 h 26"/>
                  <a:gd name="T42" fmla="*/ 2 w 18"/>
                  <a:gd name="T43" fmla="*/ 21 h 26"/>
                  <a:gd name="T44" fmla="*/ 2 w 18"/>
                  <a:gd name="T45" fmla="*/ 23 h 26"/>
                  <a:gd name="T46" fmla="*/ 2 w 18"/>
                  <a:gd name="T47" fmla="*/ 25 h 26"/>
                  <a:gd name="T48" fmla="*/ 4 w 18"/>
                  <a:gd name="T49" fmla="*/ 26 h 26"/>
                  <a:gd name="T50" fmla="*/ 9 w 18"/>
                  <a:gd name="T51" fmla="*/ 26 h 26"/>
                  <a:gd name="T52" fmla="*/ 9 w 18"/>
                  <a:gd name="T53" fmla="*/ 24 h 26"/>
                  <a:gd name="T54" fmla="*/ 9 w 18"/>
                  <a:gd name="T55" fmla="*/ 22 h 26"/>
                  <a:gd name="T56" fmla="*/ 10 w 18"/>
                  <a:gd name="T57" fmla="*/ 21 h 26"/>
                  <a:gd name="T58" fmla="*/ 10 w 18"/>
                  <a:gd name="T59" fmla="*/ 18 h 26"/>
                  <a:gd name="T60" fmla="*/ 10 w 18"/>
                  <a:gd name="T61" fmla="*/ 16 h 26"/>
                  <a:gd name="T62" fmla="*/ 11 w 18"/>
                  <a:gd name="T63" fmla="*/ 15 h 26"/>
                  <a:gd name="T64" fmla="*/ 12 w 18"/>
                  <a:gd name="T65" fmla="*/ 13 h 26"/>
                  <a:gd name="T66" fmla="*/ 13 w 18"/>
                  <a:gd name="T67" fmla="*/ 11 h 26"/>
                  <a:gd name="T68" fmla="*/ 13 w 18"/>
                  <a:gd name="T69" fmla="*/ 10 h 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26"/>
                  <a:gd name="T107" fmla="*/ 18 w 18"/>
                  <a:gd name="T108" fmla="*/ 26 h 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26">
                    <a:moveTo>
                      <a:pt x="13" y="10"/>
                    </a:moveTo>
                    <a:lnTo>
                      <a:pt x="13" y="9"/>
                    </a:lnTo>
                    <a:lnTo>
                      <a:pt x="14" y="9"/>
                    </a:lnTo>
                    <a:lnTo>
                      <a:pt x="14" y="8"/>
                    </a:lnTo>
                    <a:lnTo>
                      <a:pt x="15" y="8"/>
                    </a:lnTo>
                    <a:lnTo>
                      <a:pt x="16" y="8"/>
                    </a:lnTo>
                    <a:lnTo>
                      <a:pt x="16" y="7"/>
                    </a:lnTo>
                    <a:lnTo>
                      <a:pt x="17" y="7"/>
                    </a:lnTo>
                    <a:lnTo>
                      <a:pt x="17" y="6"/>
                    </a:lnTo>
                    <a:lnTo>
                      <a:pt x="18" y="6"/>
                    </a:lnTo>
                    <a:lnTo>
                      <a:pt x="18" y="5"/>
                    </a:lnTo>
                    <a:lnTo>
                      <a:pt x="17" y="3"/>
                    </a:lnTo>
                    <a:lnTo>
                      <a:pt x="18" y="2"/>
                    </a:lnTo>
                    <a:lnTo>
                      <a:pt x="18" y="1"/>
                    </a:lnTo>
                    <a:lnTo>
                      <a:pt x="18" y="0"/>
                    </a:lnTo>
                    <a:lnTo>
                      <a:pt x="15" y="0"/>
                    </a:lnTo>
                    <a:lnTo>
                      <a:pt x="8" y="0"/>
                    </a:lnTo>
                    <a:lnTo>
                      <a:pt x="3" y="0"/>
                    </a:lnTo>
                    <a:lnTo>
                      <a:pt x="1" y="0"/>
                    </a:lnTo>
                    <a:lnTo>
                      <a:pt x="1" y="1"/>
                    </a:lnTo>
                    <a:lnTo>
                      <a:pt x="1" y="2"/>
                    </a:lnTo>
                    <a:lnTo>
                      <a:pt x="1" y="3"/>
                    </a:lnTo>
                    <a:lnTo>
                      <a:pt x="1" y="4"/>
                    </a:lnTo>
                    <a:lnTo>
                      <a:pt x="1" y="5"/>
                    </a:lnTo>
                    <a:lnTo>
                      <a:pt x="1" y="6"/>
                    </a:lnTo>
                    <a:lnTo>
                      <a:pt x="1" y="7"/>
                    </a:lnTo>
                    <a:lnTo>
                      <a:pt x="1" y="8"/>
                    </a:lnTo>
                    <a:lnTo>
                      <a:pt x="1" y="9"/>
                    </a:lnTo>
                    <a:lnTo>
                      <a:pt x="1" y="10"/>
                    </a:lnTo>
                    <a:lnTo>
                      <a:pt x="0" y="11"/>
                    </a:lnTo>
                    <a:lnTo>
                      <a:pt x="0" y="12"/>
                    </a:lnTo>
                    <a:lnTo>
                      <a:pt x="1" y="13"/>
                    </a:lnTo>
                    <a:lnTo>
                      <a:pt x="1" y="14"/>
                    </a:lnTo>
                    <a:lnTo>
                      <a:pt x="1" y="15"/>
                    </a:lnTo>
                    <a:lnTo>
                      <a:pt x="0" y="16"/>
                    </a:lnTo>
                    <a:lnTo>
                      <a:pt x="0" y="17"/>
                    </a:lnTo>
                    <a:lnTo>
                      <a:pt x="1" y="17"/>
                    </a:lnTo>
                    <a:lnTo>
                      <a:pt x="1" y="16"/>
                    </a:lnTo>
                    <a:lnTo>
                      <a:pt x="2" y="16"/>
                    </a:lnTo>
                    <a:lnTo>
                      <a:pt x="2" y="17"/>
                    </a:lnTo>
                    <a:lnTo>
                      <a:pt x="2" y="18"/>
                    </a:lnTo>
                    <a:lnTo>
                      <a:pt x="2" y="19"/>
                    </a:lnTo>
                    <a:lnTo>
                      <a:pt x="2" y="20"/>
                    </a:lnTo>
                    <a:lnTo>
                      <a:pt x="2" y="21"/>
                    </a:lnTo>
                    <a:lnTo>
                      <a:pt x="2" y="22"/>
                    </a:lnTo>
                    <a:lnTo>
                      <a:pt x="2" y="23"/>
                    </a:lnTo>
                    <a:lnTo>
                      <a:pt x="2" y="24"/>
                    </a:lnTo>
                    <a:lnTo>
                      <a:pt x="2" y="25"/>
                    </a:lnTo>
                    <a:lnTo>
                      <a:pt x="2" y="26"/>
                    </a:lnTo>
                    <a:lnTo>
                      <a:pt x="4" y="26"/>
                    </a:lnTo>
                    <a:lnTo>
                      <a:pt x="5" y="26"/>
                    </a:lnTo>
                    <a:lnTo>
                      <a:pt x="9" y="26"/>
                    </a:lnTo>
                    <a:lnTo>
                      <a:pt x="9" y="25"/>
                    </a:lnTo>
                    <a:lnTo>
                      <a:pt x="9" y="24"/>
                    </a:lnTo>
                    <a:lnTo>
                      <a:pt x="9" y="23"/>
                    </a:lnTo>
                    <a:lnTo>
                      <a:pt x="9" y="22"/>
                    </a:lnTo>
                    <a:lnTo>
                      <a:pt x="10" y="22"/>
                    </a:lnTo>
                    <a:lnTo>
                      <a:pt x="10" y="21"/>
                    </a:lnTo>
                    <a:lnTo>
                      <a:pt x="10" y="20"/>
                    </a:lnTo>
                    <a:lnTo>
                      <a:pt x="10" y="18"/>
                    </a:lnTo>
                    <a:lnTo>
                      <a:pt x="10" y="17"/>
                    </a:lnTo>
                    <a:lnTo>
                      <a:pt x="10" y="16"/>
                    </a:lnTo>
                    <a:lnTo>
                      <a:pt x="11" y="16"/>
                    </a:lnTo>
                    <a:lnTo>
                      <a:pt x="11" y="15"/>
                    </a:lnTo>
                    <a:lnTo>
                      <a:pt x="12" y="14"/>
                    </a:lnTo>
                    <a:lnTo>
                      <a:pt x="12" y="13"/>
                    </a:lnTo>
                    <a:lnTo>
                      <a:pt x="13" y="12"/>
                    </a:lnTo>
                    <a:lnTo>
                      <a:pt x="13" y="11"/>
                    </a:lnTo>
                    <a:lnTo>
                      <a:pt x="13" y="1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997" name="Virginia"/>
              <p:cNvGrpSpPr>
                <a:grpSpLocks noChangeAspect="1"/>
              </p:cNvGrpSpPr>
              <p:nvPr/>
            </p:nvGrpSpPr>
            <p:grpSpPr bwMode="auto">
              <a:xfrm>
                <a:off x="1089" y="1067"/>
                <a:ext cx="77" cy="32"/>
                <a:chOff x="1089" y="1067"/>
                <a:chExt cx="77" cy="32"/>
              </a:xfrm>
            </p:grpSpPr>
            <p:sp>
              <p:nvSpPr>
                <p:cNvPr id="21002" name="D53"/>
                <p:cNvSpPr>
                  <a:spLocks noChangeAspect="1"/>
                </p:cNvSpPr>
                <p:nvPr/>
              </p:nvSpPr>
              <p:spPr bwMode="auto">
                <a:xfrm>
                  <a:off x="1089" y="1067"/>
                  <a:ext cx="72" cy="32"/>
                </a:xfrm>
                <a:custGeom>
                  <a:avLst/>
                  <a:gdLst>
                    <a:gd name="T0" fmla="*/ 37 w 72"/>
                    <a:gd name="T1" fmla="*/ 10 h 32"/>
                    <a:gd name="T2" fmla="*/ 35 w 72"/>
                    <a:gd name="T3" fmla="*/ 13 h 32"/>
                    <a:gd name="T4" fmla="*/ 33 w 72"/>
                    <a:gd name="T5" fmla="*/ 16 h 32"/>
                    <a:gd name="T6" fmla="*/ 31 w 72"/>
                    <a:gd name="T7" fmla="*/ 19 h 32"/>
                    <a:gd name="T8" fmla="*/ 31 w 72"/>
                    <a:gd name="T9" fmla="*/ 21 h 32"/>
                    <a:gd name="T10" fmla="*/ 26 w 72"/>
                    <a:gd name="T11" fmla="*/ 22 h 32"/>
                    <a:gd name="T12" fmla="*/ 25 w 72"/>
                    <a:gd name="T13" fmla="*/ 23 h 32"/>
                    <a:gd name="T14" fmla="*/ 21 w 72"/>
                    <a:gd name="T15" fmla="*/ 23 h 32"/>
                    <a:gd name="T16" fmla="*/ 18 w 72"/>
                    <a:gd name="T17" fmla="*/ 24 h 32"/>
                    <a:gd name="T18" fmla="*/ 15 w 72"/>
                    <a:gd name="T19" fmla="*/ 22 h 32"/>
                    <a:gd name="T20" fmla="*/ 12 w 72"/>
                    <a:gd name="T21" fmla="*/ 24 h 32"/>
                    <a:gd name="T22" fmla="*/ 8 w 72"/>
                    <a:gd name="T23" fmla="*/ 26 h 32"/>
                    <a:gd name="T24" fmla="*/ 5 w 72"/>
                    <a:gd name="T25" fmla="*/ 28 h 32"/>
                    <a:gd name="T26" fmla="*/ 1 w 72"/>
                    <a:gd name="T27" fmla="*/ 31 h 32"/>
                    <a:gd name="T28" fmla="*/ 10 w 72"/>
                    <a:gd name="T29" fmla="*/ 31 h 32"/>
                    <a:gd name="T30" fmla="*/ 21 w 72"/>
                    <a:gd name="T31" fmla="*/ 31 h 32"/>
                    <a:gd name="T32" fmla="*/ 33 w 72"/>
                    <a:gd name="T33" fmla="*/ 32 h 32"/>
                    <a:gd name="T34" fmla="*/ 45 w 72"/>
                    <a:gd name="T35" fmla="*/ 32 h 32"/>
                    <a:gd name="T36" fmla="*/ 54 w 72"/>
                    <a:gd name="T37" fmla="*/ 32 h 32"/>
                    <a:gd name="T38" fmla="*/ 67 w 72"/>
                    <a:gd name="T39" fmla="*/ 32 h 32"/>
                    <a:gd name="T40" fmla="*/ 71 w 72"/>
                    <a:gd name="T41" fmla="*/ 32 h 32"/>
                    <a:gd name="T42" fmla="*/ 72 w 72"/>
                    <a:gd name="T43" fmla="*/ 30 h 32"/>
                    <a:gd name="T44" fmla="*/ 69 w 72"/>
                    <a:gd name="T45" fmla="*/ 28 h 32"/>
                    <a:gd name="T46" fmla="*/ 66 w 72"/>
                    <a:gd name="T47" fmla="*/ 28 h 32"/>
                    <a:gd name="T48" fmla="*/ 64 w 72"/>
                    <a:gd name="T49" fmla="*/ 25 h 32"/>
                    <a:gd name="T50" fmla="*/ 62 w 72"/>
                    <a:gd name="T51" fmla="*/ 24 h 32"/>
                    <a:gd name="T52" fmla="*/ 64 w 72"/>
                    <a:gd name="T53" fmla="*/ 24 h 32"/>
                    <a:gd name="T54" fmla="*/ 68 w 72"/>
                    <a:gd name="T55" fmla="*/ 27 h 32"/>
                    <a:gd name="T56" fmla="*/ 67 w 72"/>
                    <a:gd name="T57" fmla="*/ 24 h 32"/>
                    <a:gd name="T58" fmla="*/ 64 w 72"/>
                    <a:gd name="T59" fmla="*/ 22 h 32"/>
                    <a:gd name="T60" fmla="*/ 66 w 72"/>
                    <a:gd name="T61" fmla="*/ 24 h 32"/>
                    <a:gd name="T62" fmla="*/ 66 w 72"/>
                    <a:gd name="T63" fmla="*/ 23 h 32"/>
                    <a:gd name="T64" fmla="*/ 68 w 72"/>
                    <a:gd name="T65" fmla="*/ 22 h 32"/>
                    <a:gd name="T66" fmla="*/ 68 w 72"/>
                    <a:gd name="T67" fmla="*/ 21 h 32"/>
                    <a:gd name="T68" fmla="*/ 65 w 72"/>
                    <a:gd name="T69" fmla="*/ 19 h 32"/>
                    <a:gd name="T70" fmla="*/ 62 w 72"/>
                    <a:gd name="T71" fmla="*/ 17 h 32"/>
                    <a:gd name="T72" fmla="*/ 64 w 72"/>
                    <a:gd name="T73" fmla="*/ 18 h 32"/>
                    <a:gd name="T74" fmla="*/ 67 w 72"/>
                    <a:gd name="T75" fmla="*/ 20 h 32"/>
                    <a:gd name="T76" fmla="*/ 68 w 72"/>
                    <a:gd name="T77" fmla="*/ 18 h 32"/>
                    <a:gd name="T78" fmla="*/ 67 w 72"/>
                    <a:gd name="T79" fmla="*/ 16 h 32"/>
                    <a:gd name="T80" fmla="*/ 64 w 72"/>
                    <a:gd name="T81" fmla="*/ 15 h 32"/>
                    <a:gd name="T82" fmla="*/ 61 w 72"/>
                    <a:gd name="T83" fmla="*/ 12 h 32"/>
                    <a:gd name="T84" fmla="*/ 58 w 72"/>
                    <a:gd name="T85" fmla="*/ 11 h 32"/>
                    <a:gd name="T86" fmla="*/ 61 w 72"/>
                    <a:gd name="T87" fmla="*/ 8 h 32"/>
                    <a:gd name="T88" fmla="*/ 59 w 72"/>
                    <a:gd name="T89" fmla="*/ 5 h 32"/>
                    <a:gd name="T90" fmla="*/ 56 w 72"/>
                    <a:gd name="T91" fmla="*/ 3 h 32"/>
                    <a:gd name="T92" fmla="*/ 54 w 72"/>
                    <a:gd name="T93" fmla="*/ 3 h 32"/>
                    <a:gd name="T94" fmla="*/ 49 w 72"/>
                    <a:gd name="T95" fmla="*/ 1 h 32"/>
                    <a:gd name="T96" fmla="*/ 47 w 72"/>
                    <a:gd name="T97" fmla="*/ 5 h 32"/>
                    <a:gd name="T98" fmla="*/ 44 w 72"/>
                    <a:gd name="T99" fmla="*/ 8 h 32"/>
                    <a:gd name="T100" fmla="*/ 41 w 72"/>
                    <a:gd name="T101" fmla="*/ 9 h 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
                    <a:gd name="T154" fmla="*/ 0 h 32"/>
                    <a:gd name="T155" fmla="*/ 72 w 72"/>
                    <a:gd name="T156" fmla="*/ 32 h 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 h="32">
                      <a:moveTo>
                        <a:pt x="40" y="12"/>
                      </a:moveTo>
                      <a:lnTo>
                        <a:pt x="39" y="12"/>
                      </a:lnTo>
                      <a:lnTo>
                        <a:pt x="38" y="11"/>
                      </a:lnTo>
                      <a:lnTo>
                        <a:pt x="38" y="10"/>
                      </a:lnTo>
                      <a:lnTo>
                        <a:pt x="37" y="10"/>
                      </a:lnTo>
                      <a:lnTo>
                        <a:pt x="36" y="10"/>
                      </a:lnTo>
                      <a:lnTo>
                        <a:pt x="36" y="11"/>
                      </a:lnTo>
                      <a:lnTo>
                        <a:pt x="36" y="12"/>
                      </a:lnTo>
                      <a:lnTo>
                        <a:pt x="35" y="12"/>
                      </a:lnTo>
                      <a:lnTo>
                        <a:pt x="35" y="13"/>
                      </a:lnTo>
                      <a:lnTo>
                        <a:pt x="35" y="14"/>
                      </a:lnTo>
                      <a:lnTo>
                        <a:pt x="34" y="14"/>
                      </a:lnTo>
                      <a:lnTo>
                        <a:pt x="34" y="15"/>
                      </a:lnTo>
                      <a:lnTo>
                        <a:pt x="34" y="16"/>
                      </a:lnTo>
                      <a:lnTo>
                        <a:pt x="33" y="16"/>
                      </a:lnTo>
                      <a:lnTo>
                        <a:pt x="33" y="17"/>
                      </a:lnTo>
                      <a:lnTo>
                        <a:pt x="32" y="17"/>
                      </a:lnTo>
                      <a:lnTo>
                        <a:pt x="32" y="18"/>
                      </a:lnTo>
                      <a:lnTo>
                        <a:pt x="31" y="18"/>
                      </a:lnTo>
                      <a:lnTo>
                        <a:pt x="31" y="19"/>
                      </a:lnTo>
                      <a:lnTo>
                        <a:pt x="31" y="20"/>
                      </a:lnTo>
                      <a:lnTo>
                        <a:pt x="32" y="20"/>
                      </a:lnTo>
                      <a:lnTo>
                        <a:pt x="31" y="21"/>
                      </a:lnTo>
                      <a:lnTo>
                        <a:pt x="30" y="21"/>
                      </a:lnTo>
                      <a:lnTo>
                        <a:pt x="31" y="21"/>
                      </a:lnTo>
                      <a:lnTo>
                        <a:pt x="30" y="22"/>
                      </a:lnTo>
                      <a:lnTo>
                        <a:pt x="29" y="22"/>
                      </a:lnTo>
                      <a:lnTo>
                        <a:pt x="28" y="22"/>
                      </a:lnTo>
                      <a:lnTo>
                        <a:pt x="26" y="23"/>
                      </a:lnTo>
                      <a:lnTo>
                        <a:pt x="26" y="22"/>
                      </a:lnTo>
                      <a:lnTo>
                        <a:pt x="25" y="23"/>
                      </a:lnTo>
                      <a:lnTo>
                        <a:pt x="26" y="23"/>
                      </a:lnTo>
                      <a:lnTo>
                        <a:pt x="25" y="23"/>
                      </a:lnTo>
                      <a:lnTo>
                        <a:pt x="25" y="24"/>
                      </a:lnTo>
                      <a:lnTo>
                        <a:pt x="25" y="23"/>
                      </a:lnTo>
                      <a:lnTo>
                        <a:pt x="24" y="24"/>
                      </a:lnTo>
                      <a:lnTo>
                        <a:pt x="23" y="24"/>
                      </a:lnTo>
                      <a:lnTo>
                        <a:pt x="22" y="24"/>
                      </a:lnTo>
                      <a:lnTo>
                        <a:pt x="21" y="24"/>
                      </a:lnTo>
                      <a:lnTo>
                        <a:pt x="21" y="23"/>
                      </a:lnTo>
                      <a:lnTo>
                        <a:pt x="20" y="24"/>
                      </a:lnTo>
                      <a:lnTo>
                        <a:pt x="19" y="24"/>
                      </a:lnTo>
                      <a:lnTo>
                        <a:pt x="19" y="25"/>
                      </a:lnTo>
                      <a:lnTo>
                        <a:pt x="18" y="25"/>
                      </a:lnTo>
                      <a:lnTo>
                        <a:pt x="18" y="24"/>
                      </a:lnTo>
                      <a:lnTo>
                        <a:pt x="17" y="24"/>
                      </a:lnTo>
                      <a:lnTo>
                        <a:pt x="16" y="24"/>
                      </a:lnTo>
                      <a:lnTo>
                        <a:pt x="16" y="23"/>
                      </a:lnTo>
                      <a:lnTo>
                        <a:pt x="16" y="22"/>
                      </a:lnTo>
                      <a:lnTo>
                        <a:pt x="15" y="22"/>
                      </a:lnTo>
                      <a:lnTo>
                        <a:pt x="16" y="21"/>
                      </a:lnTo>
                      <a:lnTo>
                        <a:pt x="15" y="21"/>
                      </a:lnTo>
                      <a:lnTo>
                        <a:pt x="14" y="22"/>
                      </a:lnTo>
                      <a:lnTo>
                        <a:pt x="13" y="23"/>
                      </a:lnTo>
                      <a:lnTo>
                        <a:pt x="12" y="24"/>
                      </a:lnTo>
                      <a:lnTo>
                        <a:pt x="11" y="24"/>
                      </a:lnTo>
                      <a:lnTo>
                        <a:pt x="10" y="24"/>
                      </a:lnTo>
                      <a:lnTo>
                        <a:pt x="10" y="25"/>
                      </a:lnTo>
                      <a:lnTo>
                        <a:pt x="9" y="25"/>
                      </a:lnTo>
                      <a:lnTo>
                        <a:pt x="8" y="26"/>
                      </a:lnTo>
                      <a:lnTo>
                        <a:pt x="8" y="27"/>
                      </a:lnTo>
                      <a:lnTo>
                        <a:pt x="7" y="27"/>
                      </a:lnTo>
                      <a:lnTo>
                        <a:pt x="7" y="28"/>
                      </a:lnTo>
                      <a:lnTo>
                        <a:pt x="6" y="28"/>
                      </a:lnTo>
                      <a:lnTo>
                        <a:pt x="5" y="28"/>
                      </a:lnTo>
                      <a:lnTo>
                        <a:pt x="5" y="29"/>
                      </a:lnTo>
                      <a:lnTo>
                        <a:pt x="4" y="30"/>
                      </a:lnTo>
                      <a:lnTo>
                        <a:pt x="2" y="30"/>
                      </a:lnTo>
                      <a:lnTo>
                        <a:pt x="1" y="30"/>
                      </a:lnTo>
                      <a:lnTo>
                        <a:pt x="1" y="31"/>
                      </a:lnTo>
                      <a:lnTo>
                        <a:pt x="0" y="31"/>
                      </a:lnTo>
                      <a:lnTo>
                        <a:pt x="1" y="31"/>
                      </a:lnTo>
                      <a:lnTo>
                        <a:pt x="6" y="31"/>
                      </a:lnTo>
                      <a:lnTo>
                        <a:pt x="7" y="31"/>
                      </a:lnTo>
                      <a:lnTo>
                        <a:pt x="10" y="31"/>
                      </a:lnTo>
                      <a:lnTo>
                        <a:pt x="12" y="31"/>
                      </a:lnTo>
                      <a:lnTo>
                        <a:pt x="16" y="31"/>
                      </a:lnTo>
                      <a:lnTo>
                        <a:pt x="17" y="31"/>
                      </a:lnTo>
                      <a:lnTo>
                        <a:pt x="18" y="31"/>
                      </a:lnTo>
                      <a:lnTo>
                        <a:pt x="21" y="31"/>
                      </a:lnTo>
                      <a:lnTo>
                        <a:pt x="25" y="31"/>
                      </a:lnTo>
                      <a:lnTo>
                        <a:pt x="26" y="31"/>
                      </a:lnTo>
                      <a:lnTo>
                        <a:pt x="28" y="31"/>
                      </a:lnTo>
                      <a:lnTo>
                        <a:pt x="29" y="31"/>
                      </a:lnTo>
                      <a:lnTo>
                        <a:pt x="33" y="32"/>
                      </a:lnTo>
                      <a:lnTo>
                        <a:pt x="36" y="32"/>
                      </a:lnTo>
                      <a:lnTo>
                        <a:pt x="38" y="32"/>
                      </a:lnTo>
                      <a:lnTo>
                        <a:pt x="41" y="32"/>
                      </a:lnTo>
                      <a:lnTo>
                        <a:pt x="42" y="32"/>
                      </a:lnTo>
                      <a:lnTo>
                        <a:pt x="45" y="32"/>
                      </a:lnTo>
                      <a:lnTo>
                        <a:pt x="48" y="32"/>
                      </a:lnTo>
                      <a:lnTo>
                        <a:pt x="49" y="32"/>
                      </a:lnTo>
                      <a:lnTo>
                        <a:pt x="52" y="32"/>
                      </a:lnTo>
                      <a:lnTo>
                        <a:pt x="53" y="32"/>
                      </a:lnTo>
                      <a:lnTo>
                        <a:pt x="54" y="32"/>
                      </a:lnTo>
                      <a:lnTo>
                        <a:pt x="58" y="32"/>
                      </a:lnTo>
                      <a:lnTo>
                        <a:pt x="60" y="32"/>
                      </a:lnTo>
                      <a:lnTo>
                        <a:pt x="62" y="32"/>
                      </a:lnTo>
                      <a:lnTo>
                        <a:pt x="66" y="32"/>
                      </a:lnTo>
                      <a:lnTo>
                        <a:pt x="67" y="32"/>
                      </a:lnTo>
                      <a:lnTo>
                        <a:pt x="70" y="31"/>
                      </a:lnTo>
                      <a:lnTo>
                        <a:pt x="70" y="32"/>
                      </a:lnTo>
                      <a:lnTo>
                        <a:pt x="70" y="31"/>
                      </a:lnTo>
                      <a:lnTo>
                        <a:pt x="71" y="31"/>
                      </a:lnTo>
                      <a:lnTo>
                        <a:pt x="71" y="32"/>
                      </a:lnTo>
                      <a:lnTo>
                        <a:pt x="71" y="31"/>
                      </a:lnTo>
                      <a:lnTo>
                        <a:pt x="71" y="30"/>
                      </a:lnTo>
                      <a:lnTo>
                        <a:pt x="71" y="31"/>
                      </a:lnTo>
                      <a:lnTo>
                        <a:pt x="72" y="31"/>
                      </a:lnTo>
                      <a:lnTo>
                        <a:pt x="72" y="30"/>
                      </a:lnTo>
                      <a:lnTo>
                        <a:pt x="71" y="30"/>
                      </a:lnTo>
                      <a:lnTo>
                        <a:pt x="71" y="29"/>
                      </a:lnTo>
                      <a:lnTo>
                        <a:pt x="71" y="28"/>
                      </a:lnTo>
                      <a:lnTo>
                        <a:pt x="70" y="28"/>
                      </a:lnTo>
                      <a:lnTo>
                        <a:pt x="69" y="28"/>
                      </a:lnTo>
                      <a:lnTo>
                        <a:pt x="69" y="27"/>
                      </a:lnTo>
                      <a:lnTo>
                        <a:pt x="68" y="27"/>
                      </a:lnTo>
                      <a:lnTo>
                        <a:pt x="68" y="28"/>
                      </a:lnTo>
                      <a:lnTo>
                        <a:pt x="67" y="28"/>
                      </a:lnTo>
                      <a:lnTo>
                        <a:pt x="66" y="28"/>
                      </a:lnTo>
                      <a:lnTo>
                        <a:pt x="66" y="27"/>
                      </a:lnTo>
                      <a:lnTo>
                        <a:pt x="65" y="27"/>
                      </a:lnTo>
                      <a:lnTo>
                        <a:pt x="65" y="26"/>
                      </a:lnTo>
                      <a:lnTo>
                        <a:pt x="64" y="26"/>
                      </a:lnTo>
                      <a:lnTo>
                        <a:pt x="64" y="25"/>
                      </a:lnTo>
                      <a:lnTo>
                        <a:pt x="63" y="25"/>
                      </a:lnTo>
                      <a:lnTo>
                        <a:pt x="62" y="25"/>
                      </a:lnTo>
                      <a:lnTo>
                        <a:pt x="62" y="24"/>
                      </a:lnTo>
                      <a:lnTo>
                        <a:pt x="61" y="24"/>
                      </a:lnTo>
                      <a:lnTo>
                        <a:pt x="62" y="24"/>
                      </a:lnTo>
                      <a:lnTo>
                        <a:pt x="62" y="23"/>
                      </a:lnTo>
                      <a:lnTo>
                        <a:pt x="63" y="23"/>
                      </a:lnTo>
                      <a:lnTo>
                        <a:pt x="63" y="24"/>
                      </a:lnTo>
                      <a:lnTo>
                        <a:pt x="64" y="25"/>
                      </a:lnTo>
                      <a:lnTo>
                        <a:pt x="64" y="24"/>
                      </a:lnTo>
                      <a:lnTo>
                        <a:pt x="65" y="25"/>
                      </a:lnTo>
                      <a:lnTo>
                        <a:pt x="65" y="26"/>
                      </a:lnTo>
                      <a:lnTo>
                        <a:pt x="66" y="26"/>
                      </a:lnTo>
                      <a:lnTo>
                        <a:pt x="67" y="27"/>
                      </a:lnTo>
                      <a:lnTo>
                        <a:pt x="68" y="27"/>
                      </a:lnTo>
                      <a:lnTo>
                        <a:pt x="68" y="26"/>
                      </a:lnTo>
                      <a:lnTo>
                        <a:pt x="67" y="26"/>
                      </a:lnTo>
                      <a:lnTo>
                        <a:pt x="68" y="25"/>
                      </a:lnTo>
                      <a:lnTo>
                        <a:pt x="67" y="25"/>
                      </a:lnTo>
                      <a:lnTo>
                        <a:pt x="67" y="24"/>
                      </a:lnTo>
                      <a:lnTo>
                        <a:pt x="66" y="25"/>
                      </a:lnTo>
                      <a:lnTo>
                        <a:pt x="66" y="24"/>
                      </a:lnTo>
                      <a:lnTo>
                        <a:pt x="65" y="24"/>
                      </a:lnTo>
                      <a:lnTo>
                        <a:pt x="64" y="23"/>
                      </a:lnTo>
                      <a:lnTo>
                        <a:pt x="64" y="22"/>
                      </a:lnTo>
                      <a:lnTo>
                        <a:pt x="63" y="22"/>
                      </a:lnTo>
                      <a:lnTo>
                        <a:pt x="63" y="21"/>
                      </a:lnTo>
                      <a:lnTo>
                        <a:pt x="64" y="22"/>
                      </a:lnTo>
                      <a:lnTo>
                        <a:pt x="65" y="23"/>
                      </a:lnTo>
                      <a:lnTo>
                        <a:pt x="66" y="24"/>
                      </a:lnTo>
                      <a:lnTo>
                        <a:pt x="67" y="24"/>
                      </a:lnTo>
                      <a:lnTo>
                        <a:pt x="66" y="24"/>
                      </a:lnTo>
                      <a:lnTo>
                        <a:pt x="66" y="23"/>
                      </a:lnTo>
                      <a:lnTo>
                        <a:pt x="67" y="23"/>
                      </a:lnTo>
                      <a:lnTo>
                        <a:pt x="66" y="23"/>
                      </a:lnTo>
                      <a:lnTo>
                        <a:pt x="67" y="23"/>
                      </a:lnTo>
                      <a:lnTo>
                        <a:pt x="67" y="22"/>
                      </a:lnTo>
                      <a:lnTo>
                        <a:pt x="67" y="23"/>
                      </a:lnTo>
                      <a:lnTo>
                        <a:pt x="68" y="23"/>
                      </a:lnTo>
                      <a:lnTo>
                        <a:pt x="68" y="22"/>
                      </a:lnTo>
                      <a:lnTo>
                        <a:pt x="67" y="22"/>
                      </a:lnTo>
                      <a:lnTo>
                        <a:pt x="67" y="21"/>
                      </a:lnTo>
                      <a:lnTo>
                        <a:pt x="66" y="21"/>
                      </a:lnTo>
                      <a:lnTo>
                        <a:pt x="67" y="21"/>
                      </a:lnTo>
                      <a:lnTo>
                        <a:pt x="68" y="21"/>
                      </a:lnTo>
                      <a:lnTo>
                        <a:pt x="67" y="21"/>
                      </a:lnTo>
                      <a:lnTo>
                        <a:pt x="67" y="20"/>
                      </a:lnTo>
                      <a:lnTo>
                        <a:pt x="66" y="20"/>
                      </a:lnTo>
                      <a:lnTo>
                        <a:pt x="65" y="20"/>
                      </a:lnTo>
                      <a:lnTo>
                        <a:pt x="65" y="19"/>
                      </a:lnTo>
                      <a:lnTo>
                        <a:pt x="64" y="19"/>
                      </a:lnTo>
                      <a:lnTo>
                        <a:pt x="64" y="18"/>
                      </a:lnTo>
                      <a:lnTo>
                        <a:pt x="63" y="18"/>
                      </a:lnTo>
                      <a:lnTo>
                        <a:pt x="63" y="17"/>
                      </a:lnTo>
                      <a:lnTo>
                        <a:pt x="62" y="17"/>
                      </a:lnTo>
                      <a:lnTo>
                        <a:pt x="62" y="16"/>
                      </a:lnTo>
                      <a:lnTo>
                        <a:pt x="63" y="16"/>
                      </a:lnTo>
                      <a:lnTo>
                        <a:pt x="63" y="17"/>
                      </a:lnTo>
                      <a:lnTo>
                        <a:pt x="64" y="17"/>
                      </a:lnTo>
                      <a:lnTo>
                        <a:pt x="64" y="18"/>
                      </a:lnTo>
                      <a:lnTo>
                        <a:pt x="65" y="18"/>
                      </a:lnTo>
                      <a:lnTo>
                        <a:pt x="65" y="19"/>
                      </a:lnTo>
                      <a:lnTo>
                        <a:pt x="66" y="19"/>
                      </a:lnTo>
                      <a:lnTo>
                        <a:pt x="66" y="20"/>
                      </a:lnTo>
                      <a:lnTo>
                        <a:pt x="67" y="20"/>
                      </a:lnTo>
                      <a:lnTo>
                        <a:pt x="68" y="20"/>
                      </a:lnTo>
                      <a:lnTo>
                        <a:pt x="67" y="20"/>
                      </a:lnTo>
                      <a:lnTo>
                        <a:pt x="67" y="19"/>
                      </a:lnTo>
                      <a:lnTo>
                        <a:pt x="68" y="19"/>
                      </a:lnTo>
                      <a:lnTo>
                        <a:pt x="68" y="18"/>
                      </a:lnTo>
                      <a:lnTo>
                        <a:pt x="67" y="18"/>
                      </a:lnTo>
                      <a:lnTo>
                        <a:pt x="68" y="18"/>
                      </a:lnTo>
                      <a:lnTo>
                        <a:pt x="68" y="17"/>
                      </a:lnTo>
                      <a:lnTo>
                        <a:pt x="67" y="17"/>
                      </a:lnTo>
                      <a:lnTo>
                        <a:pt x="67" y="16"/>
                      </a:lnTo>
                      <a:lnTo>
                        <a:pt x="66" y="16"/>
                      </a:lnTo>
                      <a:lnTo>
                        <a:pt x="65" y="16"/>
                      </a:lnTo>
                      <a:lnTo>
                        <a:pt x="66" y="16"/>
                      </a:lnTo>
                      <a:lnTo>
                        <a:pt x="65" y="15"/>
                      </a:lnTo>
                      <a:lnTo>
                        <a:pt x="64" y="15"/>
                      </a:lnTo>
                      <a:lnTo>
                        <a:pt x="63" y="14"/>
                      </a:lnTo>
                      <a:lnTo>
                        <a:pt x="62" y="14"/>
                      </a:lnTo>
                      <a:lnTo>
                        <a:pt x="62" y="13"/>
                      </a:lnTo>
                      <a:lnTo>
                        <a:pt x="61" y="13"/>
                      </a:lnTo>
                      <a:lnTo>
                        <a:pt x="61" y="12"/>
                      </a:lnTo>
                      <a:lnTo>
                        <a:pt x="60" y="12"/>
                      </a:lnTo>
                      <a:lnTo>
                        <a:pt x="59" y="13"/>
                      </a:lnTo>
                      <a:lnTo>
                        <a:pt x="59" y="12"/>
                      </a:lnTo>
                      <a:lnTo>
                        <a:pt x="58" y="12"/>
                      </a:lnTo>
                      <a:lnTo>
                        <a:pt x="58" y="11"/>
                      </a:lnTo>
                      <a:lnTo>
                        <a:pt x="59" y="10"/>
                      </a:lnTo>
                      <a:lnTo>
                        <a:pt x="59" y="9"/>
                      </a:lnTo>
                      <a:lnTo>
                        <a:pt x="60" y="9"/>
                      </a:lnTo>
                      <a:lnTo>
                        <a:pt x="61" y="9"/>
                      </a:lnTo>
                      <a:lnTo>
                        <a:pt x="61" y="8"/>
                      </a:lnTo>
                      <a:lnTo>
                        <a:pt x="61" y="7"/>
                      </a:lnTo>
                      <a:lnTo>
                        <a:pt x="61" y="6"/>
                      </a:lnTo>
                      <a:lnTo>
                        <a:pt x="60" y="6"/>
                      </a:lnTo>
                      <a:lnTo>
                        <a:pt x="59" y="6"/>
                      </a:lnTo>
                      <a:lnTo>
                        <a:pt x="59" y="5"/>
                      </a:lnTo>
                      <a:lnTo>
                        <a:pt x="58" y="5"/>
                      </a:lnTo>
                      <a:lnTo>
                        <a:pt x="57" y="5"/>
                      </a:lnTo>
                      <a:lnTo>
                        <a:pt x="57" y="4"/>
                      </a:lnTo>
                      <a:lnTo>
                        <a:pt x="56" y="4"/>
                      </a:lnTo>
                      <a:lnTo>
                        <a:pt x="56" y="3"/>
                      </a:lnTo>
                      <a:lnTo>
                        <a:pt x="57" y="3"/>
                      </a:lnTo>
                      <a:lnTo>
                        <a:pt x="56" y="2"/>
                      </a:lnTo>
                      <a:lnTo>
                        <a:pt x="55" y="2"/>
                      </a:lnTo>
                      <a:lnTo>
                        <a:pt x="54" y="2"/>
                      </a:lnTo>
                      <a:lnTo>
                        <a:pt x="54" y="3"/>
                      </a:lnTo>
                      <a:lnTo>
                        <a:pt x="54" y="4"/>
                      </a:lnTo>
                      <a:lnTo>
                        <a:pt x="52" y="2"/>
                      </a:lnTo>
                      <a:lnTo>
                        <a:pt x="50" y="1"/>
                      </a:lnTo>
                      <a:lnTo>
                        <a:pt x="49" y="0"/>
                      </a:lnTo>
                      <a:lnTo>
                        <a:pt x="49" y="1"/>
                      </a:lnTo>
                      <a:lnTo>
                        <a:pt x="48" y="2"/>
                      </a:lnTo>
                      <a:lnTo>
                        <a:pt x="48" y="3"/>
                      </a:lnTo>
                      <a:lnTo>
                        <a:pt x="48" y="4"/>
                      </a:lnTo>
                      <a:lnTo>
                        <a:pt x="47" y="4"/>
                      </a:lnTo>
                      <a:lnTo>
                        <a:pt x="47" y="5"/>
                      </a:lnTo>
                      <a:lnTo>
                        <a:pt x="46" y="5"/>
                      </a:lnTo>
                      <a:lnTo>
                        <a:pt x="46" y="6"/>
                      </a:lnTo>
                      <a:lnTo>
                        <a:pt x="45" y="6"/>
                      </a:lnTo>
                      <a:lnTo>
                        <a:pt x="44" y="7"/>
                      </a:lnTo>
                      <a:lnTo>
                        <a:pt x="44" y="8"/>
                      </a:lnTo>
                      <a:lnTo>
                        <a:pt x="43" y="7"/>
                      </a:lnTo>
                      <a:lnTo>
                        <a:pt x="42" y="7"/>
                      </a:lnTo>
                      <a:lnTo>
                        <a:pt x="42" y="8"/>
                      </a:lnTo>
                      <a:lnTo>
                        <a:pt x="42" y="9"/>
                      </a:lnTo>
                      <a:lnTo>
                        <a:pt x="41" y="9"/>
                      </a:lnTo>
                      <a:lnTo>
                        <a:pt x="41" y="10"/>
                      </a:lnTo>
                      <a:lnTo>
                        <a:pt x="41" y="11"/>
                      </a:lnTo>
                      <a:lnTo>
                        <a:pt x="40" y="11"/>
                      </a:lnTo>
                      <a:lnTo>
                        <a:pt x="40"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03" name="D54"/>
                <p:cNvSpPr>
                  <a:spLocks noChangeAspect="1"/>
                </p:cNvSpPr>
                <p:nvPr/>
              </p:nvSpPr>
              <p:spPr bwMode="auto">
                <a:xfrm>
                  <a:off x="1160" y="1083"/>
                  <a:ext cx="6" cy="9"/>
                </a:xfrm>
                <a:custGeom>
                  <a:avLst/>
                  <a:gdLst>
                    <a:gd name="T0" fmla="*/ 2 w 6"/>
                    <a:gd name="T1" fmla="*/ 6 h 9"/>
                    <a:gd name="T2" fmla="*/ 2 w 6"/>
                    <a:gd name="T3" fmla="*/ 5 h 9"/>
                    <a:gd name="T4" fmla="*/ 3 w 6"/>
                    <a:gd name="T5" fmla="*/ 5 h 9"/>
                    <a:gd name="T6" fmla="*/ 3 w 6"/>
                    <a:gd name="T7" fmla="*/ 4 h 9"/>
                    <a:gd name="T8" fmla="*/ 4 w 6"/>
                    <a:gd name="T9" fmla="*/ 3 h 9"/>
                    <a:gd name="T10" fmla="*/ 4 w 6"/>
                    <a:gd name="T11" fmla="*/ 2 h 9"/>
                    <a:gd name="T12" fmla="*/ 5 w 6"/>
                    <a:gd name="T13" fmla="*/ 2 h 9"/>
                    <a:gd name="T14" fmla="*/ 5 w 6"/>
                    <a:gd name="T15" fmla="*/ 1 h 9"/>
                    <a:gd name="T16" fmla="*/ 5 w 6"/>
                    <a:gd name="T17" fmla="*/ 0 h 9"/>
                    <a:gd name="T18" fmla="*/ 6 w 6"/>
                    <a:gd name="T19" fmla="*/ 0 h 9"/>
                    <a:gd name="T20" fmla="*/ 3 w 6"/>
                    <a:gd name="T21" fmla="*/ 0 h 9"/>
                    <a:gd name="T22" fmla="*/ 3 w 6"/>
                    <a:gd name="T23" fmla="*/ 1 h 9"/>
                    <a:gd name="T24" fmla="*/ 2 w 6"/>
                    <a:gd name="T25" fmla="*/ 1 h 9"/>
                    <a:gd name="T26" fmla="*/ 3 w 6"/>
                    <a:gd name="T27" fmla="*/ 2 h 9"/>
                    <a:gd name="T28" fmla="*/ 2 w 6"/>
                    <a:gd name="T29" fmla="*/ 2 h 9"/>
                    <a:gd name="T30" fmla="*/ 2 w 6"/>
                    <a:gd name="T31" fmla="*/ 3 h 9"/>
                    <a:gd name="T32" fmla="*/ 2 w 6"/>
                    <a:gd name="T33" fmla="*/ 2 h 9"/>
                    <a:gd name="T34" fmla="*/ 1 w 6"/>
                    <a:gd name="T35" fmla="*/ 2 h 9"/>
                    <a:gd name="T36" fmla="*/ 1 w 6"/>
                    <a:gd name="T37" fmla="*/ 3 h 9"/>
                    <a:gd name="T38" fmla="*/ 1 w 6"/>
                    <a:gd name="T39" fmla="*/ 4 h 9"/>
                    <a:gd name="T40" fmla="*/ 0 w 6"/>
                    <a:gd name="T41" fmla="*/ 4 h 9"/>
                    <a:gd name="T42" fmla="*/ 0 w 6"/>
                    <a:gd name="T43" fmla="*/ 5 h 9"/>
                    <a:gd name="T44" fmla="*/ 0 w 6"/>
                    <a:gd name="T45" fmla="*/ 6 h 9"/>
                    <a:gd name="T46" fmla="*/ 0 w 6"/>
                    <a:gd name="T47" fmla="*/ 7 h 9"/>
                    <a:gd name="T48" fmla="*/ 0 w 6"/>
                    <a:gd name="T49" fmla="*/ 8 h 9"/>
                    <a:gd name="T50" fmla="*/ 0 w 6"/>
                    <a:gd name="T51" fmla="*/ 9 h 9"/>
                    <a:gd name="T52" fmla="*/ 0 w 6"/>
                    <a:gd name="T53" fmla="*/ 8 h 9"/>
                    <a:gd name="T54" fmla="*/ 1 w 6"/>
                    <a:gd name="T55" fmla="*/ 8 h 9"/>
                    <a:gd name="T56" fmla="*/ 1 w 6"/>
                    <a:gd name="T57" fmla="*/ 7 h 9"/>
                    <a:gd name="T58" fmla="*/ 1 w 6"/>
                    <a:gd name="T59" fmla="*/ 6 h 9"/>
                    <a:gd name="T60" fmla="*/ 2 w 6"/>
                    <a:gd name="T61" fmla="*/ 6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
                    <a:gd name="T94" fmla="*/ 0 h 9"/>
                    <a:gd name="T95" fmla="*/ 6 w 6"/>
                    <a:gd name="T96" fmla="*/ 9 h 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 h="9">
                      <a:moveTo>
                        <a:pt x="2" y="6"/>
                      </a:moveTo>
                      <a:lnTo>
                        <a:pt x="2" y="5"/>
                      </a:lnTo>
                      <a:lnTo>
                        <a:pt x="3" y="5"/>
                      </a:lnTo>
                      <a:lnTo>
                        <a:pt x="3" y="4"/>
                      </a:lnTo>
                      <a:lnTo>
                        <a:pt x="4" y="3"/>
                      </a:lnTo>
                      <a:lnTo>
                        <a:pt x="4" y="2"/>
                      </a:lnTo>
                      <a:lnTo>
                        <a:pt x="5" y="2"/>
                      </a:lnTo>
                      <a:lnTo>
                        <a:pt x="5" y="1"/>
                      </a:lnTo>
                      <a:lnTo>
                        <a:pt x="5" y="0"/>
                      </a:lnTo>
                      <a:lnTo>
                        <a:pt x="6" y="0"/>
                      </a:lnTo>
                      <a:lnTo>
                        <a:pt x="3" y="0"/>
                      </a:lnTo>
                      <a:lnTo>
                        <a:pt x="3" y="1"/>
                      </a:lnTo>
                      <a:lnTo>
                        <a:pt x="2" y="1"/>
                      </a:lnTo>
                      <a:lnTo>
                        <a:pt x="3" y="2"/>
                      </a:lnTo>
                      <a:lnTo>
                        <a:pt x="2" y="2"/>
                      </a:lnTo>
                      <a:lnTo>
                        <a:pt x="2" y="3"/>
                      </a:lnTo>
                      <a:lnTo>
                        <a:pt x="2" y="2"/>
                      </a:lnTo>
                      <a:lnTo>
                        <a:pt x="1" y="2"/>
                      </a:lnTo>
                      <a:lnTo>
                        <a:pt x="1" y="3"/>
                      </a:lnTo>
                      <a:lnTo>
                        <a:pt x="1" y="4"/>
                      </a:lnTo>
                      <a:lnTo>
                        <a:pt x="0" y="4"/>
                      </a:lnTo>
                      <a:lnTo>
                        <a:pt x="0" y="5"/>
                      </a:lnTo>
                      <a:lnTo>
                        <a:pt x="0" y="6"/>
                      </a:lnTo>
                      <a:lnTo>
                        <a:pt x="0" y="7"/>
                      </a:lnTo>
                      <a:lnTo>
                        <a:pt x="0" y="8"/>
                      </a:lnTo>
                      <a:lnTo>
                        <a:pt x="0" y="9"/>
                      </a:lnTo>
                      <a:lnTo>
                        <a:pt x="0" y="8"/>
                      </a:lnTo>
                      <a:lnTo>
                        <a:pt x="1" y="8"/>
                      </a:lnTo>
                      <a:lnTo>
                        <a:pt x="1" y="7"/>
                      </a:lnTo>
                      <a:lnTo>
                        <a:pt x="1" y="6"/>
                      </a:lnTo>
                      <a:lnTo>
                        <a:pt x="2"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998" name="Washington"/>
              <p:cNvSpPr>
                <a:spLocks noChangeAspect="1"/>
              </p:cNvSpPr>
              <p:nvPr/>
            </p:nvSpPr>
            <p:spPr bwMode="auto">
              <a:xfrm>
                <a:off x="709" y="959"/>
                <a:ext cx="72" cy="40"/>
              </a:xfrm>
              <a:custGeom>
                <a:avLst/>
                <a:gdLst>
                  <a:gd name="T0" fmla="*/ 19 w 72"/>
                  <a:gd name="T1" fmla="*/ 16 h 40"/>
                  <a:gd name="T2" fmla="*/ 20 w 72"/>
                  <a:gd name="T3" fmla="*/ 15 h 40"/>
                  <a:gd name="T4" fmla="*/ 19 w 72"/>
                  <a:gd name="T5" fmla="*/ 12 h 40"/>
                  <a:gd name="T6" fmla="*/ 18 w 72"/>
                  <a:gd name="T7" fmla="*/ 15 h 40"/>
                  <a:gd name="T8" fmla="*/ 15 w 72"/>
                  <a:gd name="T9" fmla="*/ 19 h 40"/>
                  <a:gd name="T10" fmla="*/ 15 w 72"/>
                  <a:gd name="T11" fmla="*/ 19 h 40"/>
                  <a:gd name="T12" fmla="*/ 15 w 72"/>
                  <a:gd name="T13" fmla="*/ 16 h 40"/>
                  <a:gd name="T14" fmla="*/ 19 w 72"/>
                  <a:gd name="T15" fmla="*/ 14 h 40"/>
                  <a:gd name="T16" fmla="*/ 18 w 72"/>
                  <a:gd name="T17" fmla="*/ 11 h 40"/>
                  <a:gd name="T18" fmla="*/ 17 w 72"/>
                  <a:gd name="T19" fmla="*/ 12 h 40"/>
                  <a:gd name="T20" fmla="*/ 14 w 72"/>
                  <a:gd name="T21" fmla="*/ 10 h 40"/>
                  <a:gd name="T22" fmla="*/ 8 w 72"/>
                  <a:gd name="T23" fmla="*/ 10 h 40"/>
                  <a:gd name="T24" fmla="*/ 4 w 72"/>
                  <a:gd name="T25" fmla="*/ 8 h 40"/>
                  <a:gd name="T26" fmla="*/ 0 w 72"/>
                  <a:gd name="T27" fmla="*/ 7 h 40"/>
                  <a:gd name="T28" fmla="*/ 0 w 72"/>
                  <a:gd name="T29" fmla="*/ 12 h 40"/>
                  <a:gd name="T30" fmla="*/ 3 w 72"/>
                  <a:gd name="T31" fmla="*/ 15 h 40"/>
                  <a:gd name="T32" fmla="*/ 4 w 72"/>
                  <a:gd name="T33" fmla="*/ 20 h 40"/>
                  <a:gd name="T34" fmla="*/ 6 w 72"/>
                  <a:gd name="T35" fmla="*/ 24 h 40"/>
                  <a:gd name="T36" fmla="*/ 7 w 72"/>
                  <a:gd name="T37" fmla="*/ 24 h 40"/>
                  <a:gd name="T38" fmla="*/ 6 w 72"/>
                  <a:gd name="T39" fmla="*/ 26 h 40"/>
                  <a:gd name="T40" fmla="*/ 8 w 72"/>
                  <a:gd name="T41" fmla="*/ 26 h 40"/>
                  <a:gd name="T42" fmla="*/ 7 w 72"/>
                  <a:gd name="T43" fmla="*/ 29 h 40"/>
                  <a:gd name="T44" fmla="*/ 6 w 72"/>
                  <a:gd name="T45" fmla="*/ 30 h 40"/>
                  <a:gd name="T46" fmla="*/ 7 w 72"/>
                  <a:gd name="T47" fmla="*/ 32 h 40"/>
                  <a:gd name="T48" fmla="*/ 11 w 72"/>
                  <a:gd name="T49" fmla="*/ 32 h 40"/>
                  <a:gd name="T50" fmla="*/ 13 w 72"/>
                  <a:gd name="T51" fmla="*/ 33 h 40"/>
                  <a:gd name="T52" fmla="*/ 17 w 72"/>
                  <a:gd name="T53" fmla="*/ 36 h 40"/>
                  <a:gd name="T54" fmla="*/ 18 w 72"/>
                  <a:gd name="T55" fmla="*/ 39 h 40"/>
                  <a:gd name="T56" fmla="*/ 25 w 72"/>
                  <a:gd name="T57" fmla="*/ 39 h 40"/>
                  <a:gd name="T58" fmla="*/ 30 w 72"/>
                  <a:gd name="T59" fmla="*/ 39 h 40"/>
                  <a:gd name="T60" fmla="*/ 33 w 72"/>
                  <a:gd name="T61" fmla="*/ 39 h 40"/>
                  <a:gd name="T62" fmla="*/ 39 w 72"/>
                  <a:gd name="T63" fmla="*/ 39 h 40"/>
                  <a:gd name="T64" fmla="*/ 45 w 72"/>
                  <a:gd name="T65" fmla="*/ 37 h 40"/>
                  <a:gd name="T66" fmla="*/ 49 w 72"/>
                  <a:gd name="T67" fmla="*/ 36 h 40"/>
                  <a:gd name="T68" fmla="*/ 62 w 72"/>
                  <a:gd name="T69" fmla="*/ 35 h 40"/>
                  <a:gd name="T70" fmla="*/ 72 w 72"/>
                  <a:gd name="T71" fmla="*/ 33 h 40"/>
                  <a:gd name="T72" fmla="*/ 71 w 72"/>
                  <a:gd name="T73" fmla="*/ 29 h 40"/>
                  <a:gd name="T74" fmla="*/ 71 w 72"/>
                  <a:gd name="T75" fmla="*/ 11 h 40"/>
                  <a:gd name="T76" fmla="*/ 54 w 72"/>
                  <a:gd name="T77" fmla="*/ 0 h 40"/>
                  <a:gd name="T78" fmla="*/ 24 w 72"/>
                  <a:gd name="T79" fmla="*/ 0 h 40"/>
                  <a:gd name="T80" fmla="*/ 20 w 72"/>
                  <a:gd name="T81" fmla="*/ 3 h 40"/>
                  <a:gd name="T82" fmla="*/ 21 w 72"/>
                  <a:gd name="T83" fmla="*/ 5 h 40"/>
                  <a:gd name="T84" fmla="*/ 20 w 72"/>
                  <a:gd name="T85" fmla="*/ 7 h 40"/>
                  <a:gd name="T86" fmla="*/ 22 w 72"/>
                  <a:gd name="T87" fmla="*/ 10 h 40"/>
                  <a:gd name="T88" fmla="*/ 22 w 72"/>
                  <a:gd name="T89" fmla="*/ 13 h 40"/>
                  <a:gd name="T90" fmla="*/ 22 w 72"/>
                  <a:gd name="T91" fmla="*/ 16 h 40"/>
                  <a:gd name="T92" fmla="*/ 21 w 72"/>
                  <a:gd name="T93" fmla="*/ 20 h 40"/>
                  <a:gd name="T94" fmla="*/ 17 w 72"/>
                  <a:gd name="T95" fmla="*/ 22 h 40"/>
                  <a:gd name="T96" fmla="*/ 15 w 72"/>
                  <a:gd name="T97" fmla="*/ 22 h 40"/>
                  <a:gd name="T98" fmla="*/ 16 w 72"/>
                  <a:gd name="T99" fmla="*/ 21 h 40"/>
                  <a:gd name="T100" fmla="*/ 18 w 72"/>
                  <a:gd name="T101" fmla="*/ 21 h 40"/>
                  <a:gd name="T102" fmla="*/ 20 w 72"/>
                  <a:gd name="T103" fmla="*/ 19 h 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40"/>
                  <a:gd name="T158" fmla="*/ 72 w 72"/>
                  <a:gd name="T159" fmla="*/ 40 h 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40">
                    <a:moveTo>
                      <a:pt x="20" y="19"/>
                    </a:moveTo>
                    <a:lnTo>
                      <a:pt x="20" y="18"/>
                    </a:lnTo>
                    <a:lnTo>
                      <a:pt x="20" y="17"/>
                    </a:lnTo>
                    <a:lnTo>
                      <a:pt x="19" y="17"/>
                    </a:lnTo>
                    <a:lnTo>
                      <a:pt x="19" y="16"/>
                    </a:lnTo>
                    <a:lnTo>
                      <a:pt x="19" y="17"/>
                    </a:lnTo>
                    <a:lnTo>
                      <a:pt x="20" y="17"/>
                    </a:lnTo>
                    <a:lnTo>
                      <a:pt x="19" y="16"/>
                    </a:lnTo>
                    <a:lnTo>
                      <a:pt x="19" y="15"/>
                    </a:lnTo>
                    <a:lnTo>
                      <a:pt x="20" y="15"/>
                    </a:lnTo>
                    <a:lnTo>
                      <a:pt x="21" y="15"/>
                    </a:lnTo>
                    <a:lnTo>
                      <a:pt x="20" y="14"/>
                    </a:lnTo>
                    <a:lnTo>
                      <a:pt x="21" y="14"/>
                    </a:lnTo>
                    <a:lnTo>
                      <a:pt x="20" y="13"/>
                    </a:lnTo>
                    <a:lnTo>
                      <a:pt x="19" y="12"/>
                    </a:lnTo>
                    <a:lnTo>
                      <a:pt x="19" y="13"/>
                    </a:lnTo>
                    <a:lnTo>
                      <a:pt x="20" y="13"/>
                    </a:lnTo>
                    <a:lnTo>
                      <a:pt x="20" y="14"/>
                    </a:lnTo>
                    <a:lnTo>
                      <a:pt x="19" y="14"/>
                    </a:lnTo>
                    <a:lnTo>
                      <a:pt x="18" y="15"/>
                    </a:lnTo>
                    <a:lnTo>
                      <a:pt x="18" y="16"/>
                    </a:lnTo>
                    <a:lnTo>
                      <a:pt x="17" y="16"/>
                    </a:lnTo>
                    <a:lnTo>
                      <a:pt x="16" y="17"/>
                    </a:lnTo>
                    <a:lnTo>
                      <a:pt x="15" y="18"/>
                    </a:lnTo>
                    <a:lnTo>
                      <a:pt x="15" y="19"/>
                    </a:lnTo>
                    <a:lnTo>
                      <a:pt x="16" y="19"/>
                    </a:lnTo>
                    <a:lnTo>
                      <a:pt x="17" y="18"/>
                    </a:lnTo>
                    <a:lnTo>
                      <a:pt x="17" y="19"/>
                    </a:lnTo>
                    <a:lnTo>
                      <a:pt x="16" y="19"/>
                    </a:lnTo>
                    <a:lnTo>
                      <a:pt x="15" y="19"/>
                    </a:lnTo>
                    <a:lnTo>
                      <a:pt x="14" y="19"/>
                    </a:lnTo>
                    <a:lnTo>
                      <a:pt x="15" y="19"/>
                    </a:lnTo>
                    <a:lnTo>
                      <a:pt x="15" y="18"/>
                    </a:lnTo>
                    <a:lnTo>
                      <a:pt x="15" y="17"/>
                    </a:lnTo>
                    <a:lnTo>
                      <a:pt x="15" y="16"/>
                    </a:lnTo>
                    <a:lnTo>
                      <a:pt x="16" y="16"/>
                    </a:lnTo>
                    <a:lnTo>
                      <a:pt x="17" y="15"/>
                    </a:lnTo>
                    <a:lnTo>
                      <a:pt x="17" y="14"/>
                    </a:lnTo>
                    <a:lnTo>
                      <a:pt x="18" y="14"/>
                    </a:lnTo>
                    <a:lnTo>
                      <a:pt x="19" y="14"/>
                    </a:lnTo>
                    <a:lnTo>
                      <a:pt x="19" y="13"/>
                    </a:lnTo>
                    <a:lnTo>
                      <a:pt x="19" y="12"/>
                    </a:lnTo>
                    <a:lnTo>
                      <a:pt x="19" y="11"/>
                    </a:lnTo>
                    <a:lnTo>
                      <a:pt x="18" y="10"/>
                    </a:lnTo>
                    <a:lnTo>
                      <a:pt x="18" y="11"/>
                    </a:lnTo>
                    <a:lnTo>
                      <a:pt x="18" y="10"/>
                    </a:lnTo>
                    <a:lnTo>
                      <a:pt x="17" y="10"/>
                    </a:lnTo>
                    <a:lnTo>
                      <a:pt x="17" y="11"/>
                    </a:lnTo>
                    <a:lnTo>
                      <a:pt x="18" y="11"/>
                    </a:lnTo>
                    <a:lnTo>
                      <a:pt x="17" y="12"/>
                    </a:lnTo>
                    <a:lnTo>
                      <a:pt x="17" y="11"/>
                    </a:lnTo>
                    <a:lnTo>
                      <a:pt x="16" y="11"/>
                    </a:lnTo>
                    <a:lnTo>
                      <a:pt x="15" y="11"/>
                    </a:lnTo>
                    <a:lnTo>
                      <a:pt x="15" y="10"/>
                    </a:lnTo>
                    <a:lnTo>
                      <a:pt x="14" y="10"/>
                    </a:lnTo>
                    <a:lnTo>
                      <a:pt x="13" y="10"/>
                    </a:lnTo>
                    <a:lnTo>
                      <a:pt x="12" y="10"/>
                    </a:lnTo>
                    <a:lnTo>
                      <a:pt x="11" y="10"/>
                    </a:lnTo>
                    <a:lnTo>
                      <a:pt x="10" y="10"/>
                    </a:lnTo>
                    <a:lnTo>
                      <a:pt x="8" y="10"/>
                    </a:lnTo>
                    <a:lnTo>
                      <a:pt x="7" y="10"/>
                    </a:lnTo>
                    <a:lnTo>
                      <a:pt x="6" y="9"/>
                    </a:lnTo>
                    <a:lnTo>
                      <a:pt x="5" y="9"/>
                    </a:lnTo>
                    <a:lnTo>
                      <a:pt x="4" y="9"/>
                    </a:lnTo>
                    <a:lnTo>
                      <a:pt x="4" y="8"/>
                    </a:lnTo>
                    <a:lnTo>
                      <a:pt x="3" y="8"/>
                    </a:lnTo>
                    <a:lnTo>
                      <a:pt x="2" y="8"/>
                    </a:lnTo>
                    <a:lnTo>
                      <a:pt x="2" y="7"/>
                    </a:lnTo>
                    <a:lnTo>
                      <a:pt x="1" y="7"/>
                    </a:lnTo>
                    <a:lnTo>
                      <a:pt x="0" y="7"/>
                    </a:lnTo>
                    <a:lnTo>
                      <a:pt x="0" y="8"/>
                    </a:lnTo>
                    <a:lnTo>
                      <a:pt x="0" y="9"/>
                    </a:lnTo>
                    <a:lnTo>
                      <a:pt x="0" y="10"/>
                    </a:lnTo>
                    <a:lnTo>
                      <a:pt x="0" y="11"/>
                    </a:lnTo>
                    <a:lnTo>
                      <a:pt x="0" y="12"/>
                    </a:lnTo>
                    <a:lnTo>
                      <a:pt x="1" y="12"/>
                    </a:lnTo>
                    <a:lnTo>
                      <a:pt x="1" y="13"/>
                    </a:lnTo>
                    <a:lnTo>
                      <a:pt x="2" y="14"/>
                    </a:lnTo>
                    <a:lnTo>
                      <a:pt x="3" y="14"/>
                    </a:lnTo>
                    <a:lnTo>
                      <a:pt x="3" y="15"/>
                    </a:lnTo>
                    <a:lnTo>
                      <a:pt x="3" y="16"/>
                    </a:lnTo>
                    <a:lnTo>
                      <a:pt x="3" y="17"/>
                    </a:lnTo>
                    <a:lnTo>
                      <a:pt x="3" y="18"/>
                    </a:lnTo>
                    <a:lnTo>
                      <a:pt x="4" y="19"/>
                    </a:lnTo>
                    <a:lnTo>
                      <a:pt x="4" y="20"/>
                    </a:lnTo>
                    <a:lnTo>
                      <a:pt x="5" y="20"/>
                    </a:lnTo>
                    <a:lnTo>
                      <a:pt x="5" y="21"/>
                    </a:lnTo>
                    <a:lnTo>
                      <a:pt x="5" y="23"/>
                    </a:lnTo>
                    <a:lnTo>
                      <a:pt x="5" y="24"/>
                    </a:lnTo>
                    <a:lnTo>
                      <a:pt x="6" y="24"/>
                    </a:lnTo>
                    <a:lnTo>
                      <a:pt x="6" y="23"/>
                    </a:lnTo>
                    <a:lnTo>
                      <a:pt x="7" y="23"/>
                    </a:lnTo>
                    <a:lnTo>
                      <a:pt x="8" y="23"/>
                    </a:lnTo>
                    <a:lnTo>
                      <a:pt x="8" y="24"/>
                    </a:lnTo>
                    <a:lnTo>
                      <a:pt x="7" y="24"/>
                    </a:lnTo>
                    <a:lnTo>
                      <a:pt x="6" y="25"/>
                    </a:lnTo>
                    <a:lnTo>
                      <a:pt x="5" y="24"/>
                    </a:lnTo>
                    <a:lnTo>
                      <a:pt x="5" y="25"/>
                    </a:lnTo>
                    <a:lnTo>
                      <a:pt x="6" y="25"/>
                    </a:lnTo>
                    <a:lnTo>
                      <a:pt x="6" y="26"/>
                    </a:lnTo>
                    <a:lnTo>
                      <a:pt x="6" y="27"/>
                    </a:lnTo>
                    <a:lnTo>
                      <a:pt x="7" y="27"/>
                    </a:lnTo>
                    <a:lnTo>
                      <a:pt x="7" y="26"/>
                    </a:lnTo>
                    <a:lnTo>
                      <a:pt x="7" y="27"/>
                    </a:lnTo>
                    <a:lnTo>
                      <a:pt x="8" y="26"/>
                    </a:lnTo>
                    <a:lnTo>
                      <a:pt x="8" y="27"/>
                    </a:lnTo>
                    <a:lnTo>
                      <a:pt x="7" y="27"/>
                    </a:lnTo>
                    <a:lnTo>
                      <a:pt x="7" y="28"/>
                    </a:lnTo>
                    <a:lnTo>
                      <a:pt x="8" y="29"/>
                    </a:lnTo>
                    <a:lnTo>
                      <a:pt x="7" y="29"/>
                    </a:lnTo>
                    <a:lnTo>
                      <a:pt x="7" y="30"/>
                    </a:lnTo>
                    <a:lnTo>
                      <a:pt x="7" y="31"/>
                    </a:lnTo>
                    <a:lnTo>
                      <a:pt x="6" y="28"/>
                    </a:lnTo>
                    <a:lnTo>
                      <a:pt x="6" y="29"/>
                    </a:lnTo>
                    <a:lnTo>
                      <a:pt x="6" y="30"/>
                    </a:lnTo>
                    <a:lnTo>
                      <a:pt x="6" y="31"/>
                    </a:lnTo>
                    <a:lnTo>
                      <a:pt x="6" y="32"/>
                    </a:lnTo>
                    <a:lnTo>
                      <a:pt x="6" y="31"/>
                    </a:lnTo>
                    <a:lnTo>
                      <a:pt x="7" y="31"/>
                    </a:lnTo>
                    <a:lnTo>
                      <a:pt x="7" y="32"/>
                    </a:lnTo>
                    <a:lnTo>
                      <a:pt x="8" y="32"/>
                    </a:lnTo>
                    <a:lnTo>
                      <a:pt x="9" y="32"/>
                    </a:lnTo>
                    <a:lnTo>
                      <a:pt x="9" y="31"/>
                    </a:lnTo>
                    <a:lnTo>
                      <a:pt x="10" y="32"/>
                    </a:lnTo>
                    <a:lnTo>
                      <a:pt x="11" y="32"/>
                    </a:lnTo>
                    <a:lnTo>
                      <a:pt x="12" y="32"/>
                    </a:lnTo>
                    <a:lnTo>
                      <a:pt x="12" y="33"/>
                    </a:lnTo>
                    <a:lnTo>
                      <a:pt x="11" y="32"/>
                    </a:lnTo>
                    <a:lnTo>
                      <a:pt x="12" y="33"/>
                    </a:lnTo>
                    <a:lnTo>
                      <a:pt x="13" y="33"/>
                    </a:lnTo>
                    <a:lnTo>
                      <a:pt x="14" y="33"/>
                    </a:lnTo>
                    <a:lnTo>
                      <a:pt x="15" y="34"/>
                    </a:lnTo>
                    <a:lnTo>
                      <a:pt x="16" y="34"/>
                    </a:lnTo>
                    <a:lnTo>
                      <a:pt x="17" y="35"/>
                    </a:lnTo>
                    <a:lnTo>
                      <a:pt x="17" y="36"/>
                    </a:lnTo>
                    <a:lnTo>
                      <a:pt x="17" y="37"/>
                    </a:lnTo>
                    <a:lnTo>
                      <a:pt x="18" y="38"/>
                    </a:lnTo>
                    <a:lnTo>
                      <a:pt x="17" y="38"/>
                    </a:lnTo>
                    <a:lnTo>
                      <a:pt x="17" y="39"/>
                    </a:lnTo>
                    <a:lnTo>
                      <a:pt x="18" y="39"/>
                    </a:lnTo>
                    <a:lnTo>
                      <a:pt x="19" y="40"/>
                    </a:lnTo>
                    <a:lnTo>
                      <a:pt x="20" y="40"/>
                    </a:lnTo>
                    <a:lnTo>
                      <a:pt x="21" y="40"/>
                    </a:lnTo>
                    <a:lnTo>
                      <a:pt x="22" y="40"/>
                    </a:lnTo>
                    <a:lnTo>
                      <a:pt x="25" y="39"/>
                    </a:lnTo>
                    <a:lnTo>
                      <a:pt x="26" y="39"/>
                    </a:lnTo>
                    <a:lnTo>
                      <a:pt x="27" y="39"/>
                    </a:lnTo>
                    <a:lnTo>
                      <a:pt x="28" y="39"/>
                    </a:lnTo>
                    <a:lnTo>
                      <a:pt x="29" y="38"/>
                    </a:lnTo>
                    <a:lnTo>
                      <a:pt x="30" y="39"/>
                    </a:lnTo>
                    <a:lnTo>
                      <a:pt x="31" y="39"/>
                    </a:lnTo>
                    <a:lnTo>
                      <a:pt x="32" y="39"/>
                    </a:lnTo>
                    <a:lnTo>
                      <a:pt x="32" y="40"/>
                    </a:lnTo>
                    <a:lnTo>
                      <a:pt x="33" y="40"/>
                    </a:lnTo>
                    <a:lnTo>
                      <a:pt x="33" y="39"/>
                    </a:lnTo>
                    <a:lnTo>
                      <a:pt x="34" y="39"/>
                    </a:lnTo>
                    <a:lnTo>
                      <a:pt x="35" y="39"/>
                    </a:lnTo>
                    <a:lnTo>
                      <a:pt x="37" y="38"/>
                    </a:lnTo>
                    <a:lnTo>
                      <a:pt x="38" y="38"/>
                    </a:lnTo>
                    <a:lnTo>
                      <a:pt x="39" y="39"/>
                    </a:lnTo>
                    <a:lnTo>
                      <a:pt x="41" y="38"/>
                    </a:lnTo>
                    <a:lnTo>
                      <a:pt x="42" y="38"/>
                    </a:lnTo>
                    <a:lnTo>
                      <a:pt x="43" y="37"/>
                    </a:lnTo>
                    <a:lnTo>
                      <a:pt x="44" y="37"/>
                    </a:lnTo>
                    <a:lnTo>
                      <a:pt x="45" y="37"/>
                    </a:lnTo>
                    <a:lnTo>
                      <a:pt x="46" y="37"/>
                    </a:lnTo>
                    <a:lnTo>
                      <a:pt x="46" y="36"/>
                    </a:lnTo>
                    <a:lnTo>
                      <a:pt x="47" y="36"/>
                    </a:lnTo>
                    <a:lnTo>
                      <a:pt x="48" y="36"/>
                    </a:lnTo>
                    <a:lnTo>
                      <a:pt x="49" y="36"/>
                    </a:lnTo>
                    <a:lnTo>
                      <a:pt x="50" y="36"/>
                    </a:lnTo>
                    <a:lnTo>
                      <a:pt x="51" y="36"/>
                    </a:lnTo>
                    <a:lnTo>
                      <a:pt x="52" y="35"/>
                    </a:lnTo>
                    <a:lnTo>
                      <a:pt x="53" y="35"/>
                    </a:lnTo>
                    <a:lnTo>
                      <a:pt x="62" y="35"/>
                    </a:lnTo>
                    <a:lnTo>
                      <a:pt x="65" y="35"/>
                    </a:lnTo>
                    <a:lnTo>
                      <a:pt x="67" y="35"/>
                    </a:lnTo>
                    <a:lnTo>
                      <a:pt x="72" y="35"/>
                    </a:lnTo>
                    <a:lnTo>
                      <a:pt x="71" y="34"/>
                    </a:lnTo>
                    <a:lnTo>
                      <a:pt x="72" y="33"/>
                    </a:lnTo>
                    <a:lnTo>
                      <a:pt x="71" y="33"/>
                    </a:lnTo>
                    <a:lnTo>
                      <a:pt x="71" y="32"/>
                    </a:lnTo>
                    <a:lnTo>
                      <a:pt x="71" y="31"/>
                    </a:lnTo>
                    <a:lnTo>
                      <a:pt x="71" y="30"/>
                    </a:lnTo>
                    <a:lnTo>
                      <a:pt x="71" y="29"/>
                    </a:lnTo>
                    <a:lnTo>
                      <a:pt x="71" y="22"/>
                    </a:lnTo>
                    <a:lnTo>
                      <a:pt x="71" y="20"/>
                    </a:lnTo>
                    <a:lnTo>
                      <a:pt x="71" y="19"/>
                    </a:lnTo>
                    <a:lnTo>
                      <a:pt x="71" y="12"/>
                    </a:lnTo>
                    <a:lnTo>
                      <a:pt x="71" y="11"/>
                    </a:lnTo>
                    <a:lnTo>
                      <a:pt x="71" y="2"/>
                    </a:lnTo>
                    <a:lnTo>
                      <a:pt x="71" y="0"/>
                    </a:lnTo>
                    <a:lnTo>
                      <a:pt x="67" y="0"/>
                    </a:lnTo>
                    <a:lnTo>
                      <a:pt x="60" y="0"/>
                    </a:lnTo>
                    <a:lnTo>
                      <a:pt x="54" y="0"/>
                    </a:lnTo>
                    <a:lnTo>
                      <a:pt x="49" y="0"/>
                    </a:lnTo>
                    <a:lnTo>
                      <a:pt x="42" y="0"/>
                    </a:lnTo>
                    <a:lnTo>
                      <a:pt x="35" y="0"/>
                    </a:lnTo>
                    <a:lnTo>
                      <a:pt x="30" y="0"/>
                    </a:lnTo>
                    <a:lnTo>
                      <a:pt x="24" y="0"/>
                    </a:lnTo>
                    <a:lnTo>
                      <a:pt x="18" y="0"/>
                    </a:lnTo>
                    <a:lnTo>
                      <a:pt x="18" y="1"/>
                    </a:lnTo>
                    <a:lnTo>
                      <a:pt x="18" y="2"/>
                    </a:lnTo>
                    <a:lnTo>
                      <a:pt x="19" y="3"/>
                    </a:lnTo>
                    <a:lnTo>
                      <a:pt x="20" y="3"/>
                    </a:lnTo>
                    <a:lnTo>
                      <a:pt x="21" y="3"/>
                    </a:lnTo>
                    <a:lnTo>
                      <a:pt x="20" y="3"/>
                    </a:lnTo>
                    <a:lnTo>
                      <a:pt x="21" y="3"/>
                    </a:lnTo>
                    <a:lnTo>
                      <a:pt x="21" y="4"/>
                    </a:lnTo>
                    <a:lnTo>
                      <a:pt x="21" y="5"/>
                    </a:lnTo>
                    <a:lnTo>
                      <a:pt x="21" y="6"/>
                    </a:lnTo>
                    <a:lnTo>
                      <a:pt x="20" y="6"/>
                    </a:lnTo>
                    <a:lnTo>
                      <a:pt x="19" y="6"/>
                    </a:lnTo>
                    <a:lnTo>
                      <a:pt x="19" y="7"/>
                    </a:lnTo>
                    <a:lnTo>
                      <a:pt x="20" y="7"/>
                    </a:lnTo>
                    <a:lnTo>
                      <a:pt x="21" y="7"/>
                    </a:lnTo>
                    <a:lnTo>
                      <a:pt x="21" y="8"/>
                    </a:lnTo>
                    <a:lnTo>
                      <a:pt x="22" y="8"/>
                    </a:lnTo>
                    <a:lnTo>
                      <a:pt x="22" y="9"/>
                    </a:lnTo>
                    <a:lnTo>
                      <a:pt x="22" y="10"/>
                    </a:lnTo>
                    <a:lnTo>
                      <a:pt x="22" y="11"/>
                    </a:lnTo>
                    <a:lnTo>
                      <a:pt x="23" y="11"/>
                    </a:lnTo>
                    <a:lnTo>
                      <a:pt x="23" y="12"/>
                    </a:lnTo>
                    <a:lnTo>
                      <a:pt x="22" y="12"/>
                    </a:lnTo>
                    <a:lnTo>
                      <a:pt x="22" y="13"/>
                    </a:lnTo>
                    <a:lnTo>
                      <a:pt x="21" y="14"/>
                    </a:lnTo>
                    <a:lnTo>
                      <a:pt x="22" y="14"/>
                    </a:lnTo>
                    <a:lnTo>
                      <a:pt x="22" y="15"/>
                    </a:lnTo>
                    <a:lnTo>
                      <a:pt x="21" y="16"/>
                    </a:lnTo>
                    <a:lnTo>
                      <a:pt x="22" y="16"/>
                    </a:lnTo>
                    <a:lnTo>
                      <a:pt x="22" y="17"/>
                    </a:lnTo>
                    <a:lnTo>
                      <a:pt x="21" y="17"/>
                    </a:lnTo>
                    <a:lnTo>
                      <a:pt x="22" y="18"/>
                    </a:lnTo>
                    <a:lnTo>
                      <a:pt x="22" y="19"/>
                    </a:lnTo>
                    <a:lnTo>
                      <a:pt x="21" y="20"/>
                    </a:lnTo>
                    <a:lnTo>
                      <a:pt x="20" y="20"/>
                    </a:lnTo>
                    <a:lnTo>
                      <a:pt x="20" y="21"/>
                    </a:lnTo>
                    <a:lnTo>
                      <a:pt x="19" y="22"/>
                    </a:lnTo>
                    <a:lnTo>
                      <a:pt x="18" y="22"/>
                    </a:lnTo>
                    <a:lnTo>
                      <a:pt x="17" y="22"/>
                    </a:lnTo>
                    <a:lnTo>
                      <a:pt x="17" y="23"/>
                    </a:lnTo>
                    <a:lnTo>
                      <a:pt x="16" y="22"/>
                    </a:lnTo>
                    <a:lnTo>
                      <a:pt x="16" y="23"/>
                    </a:lnTo>
                    <a:lnTo>
                      <a:pt x="16" y="22"/>
                    </a:lnTo>
                    <a:lnTo>
                      <a:pt x="15" y="22"/>
                    </a:lnTo>
                    <a:lnTo>
                      <a:pt x="16" y="21"/>
                    </a:lnTo>
                    <a:lnTo>
                      <a:pt x="15" y="21"/>
                    </a:lnTo>
                    <a:lnTo>
                      <a:pt x="16" y="21"/>
                    </a:lnTo>
                    <a:lnTo>
                      <a:pt x="15" y="21"/>
                    </a:lnTo>
                    <a:lnTo>
                      <a:pt x="16" y="21"/>
                    </a:lnTo>
                    <a:lnTo>
                      <a:pt x="17" y="20"/>
                    </a:lnTo>
                    <a:lnTo>
                      <a:pt x="17" y="19"/>
                    </a:lnTo>
                    <a:lnTo>
                      <a:pt x="18" y="19"/>
                    </a:lnTo>
                    <a:lnTo>
                      <a:pt x="18" y="20"/>
                    </a:lnTo>
                    <a:lnTo>
                      <a:pt x="18" y="21"/>
                    </a:lnTo>
                    <a:lnTo>
                      <a:pt x="18" y="20"/>
                    </a:lnTo>
                    <a:lnTo>
                      <a:pt x="19" y="19"/>
                    </a:lnTo>
                    <a:lnTo>
                      <a:pt x="19" y="20"/>
                    </a:lnTo>
                    <a:lnTo>
                      <a:pt x="20" y="20"/>
                    </a:lnTo>
                    <a:lnTo>
                      <a:pt x="20" y="1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999" name="West_Virginia"/>
              <p:cNvSpPr>
                <a:spLocks noChangeAspect="1"/>
              </p:cNvSpPr>
              <p:nvPr/>
            </p:nvSpPr>
            <p:spPr bwMode="auto">
              <a:xfrm>
                <a:off x="1098" y="1054"/>
                <a:ext cx="46" cy="38"/>
              </a:xfrm>
              <a:custGeom>
                <a:avLst/>
                <a:gdLst>
                  <a:gd name="T0" fmla="*/ 12 w 46"/>
                  <a:gd name="T1" fmla="*/ 14 h 38"/>
                  <a:gd name="T2" fmla="*/ 10 w 46"/>
                  <a:gd name="T3" fmla="*/ 15 h 38"/>
                  <a:gd name="T4" fmla="*/ 8 w 46"/>
                  <a:gd name="T5" fmla="*/ 16 h 38"/>
                  <a:gd name="T6" fmla="*/ 8 w 46"/>
                  <a:gd name="T7" fmla="*/ 19 h 38"/>
                  <a:gd name="T8" fmla="*/ 6 w 46"/>
                  <a:gd name="T9" fmla="*/ 18 h 38"/>
                  <a:gd name="T10" fmla="*/ 5 w 46"/>
                  <a:gd name="T11" fmla="*/ 20 h 38"/>
                  <a:gd name="T12" fmla="*/ 4 w 46"/>
                  <a:gd name="T13" fmla="*/ 22 h 38"/>
                  <a:gd name="T14" fmla="*/ 3 w 46"/>
                  <a:gd name="T15" fmla="*/ 24 h 38"/>
                  <a:gd name="T16" fmla="*/ 1 w 46"/>
                  <a:gd name="T17" fmla="*/ 26 h 38"/>
                  <a:gd name="T18" fmla="*/ 0 w 46"/>
                  <a:gd name="T19" fmla="*/ 28 h 38"/>
                  <a:gd name="T20" fmla="*/ 2 w 46"/>
                  <a:gd name="T21" fmla="*/ 30 h 38"/>
                  <a:gd name="T22" fmla="*/ 3 w 46"/>
                  <a:gd name="T23" fmla="*/ 32 h 38"/>
                  <a:gd name="T24" fmla="*/ 5 w 46"/>
                  <a:gd name="T25" fmla="*/ 34 h 38"/>
                  <a:gd name="T26" fmla="*/ 6 w 46"/>
                  <a:gd name="T27" fmla="*/ 35 h 38"/>
                  <a:gd name="T28" fmla="*/ 7 w 46"/>
                  <a:gd name="T29" fmla="*/ 37 h 38"/>
                  <a:gd name="T30" fmla="*/ 9 w 46"/>
                  <a:gd name="T31" fmla="*/ 38 h 38"/>
                  <a:gd name="T32" fmla="*/ 11 w 46"/>
                  <a:gd name="T33" fmla="*/ 37 h 38"/>
                  <a:gd name="T34" fmla="*/ 13 w 46"/>
                  <a:gd name="T35" fmla="*/ 37 h 38"/>
                  <a:gd name="T36" fmla="*/ 16 w 46"/>
                  <a:gd name="T37" fmla="*/ 36 h 38"/>
                  <a:gd name="T38" fmla="*/ 17 w 46"/>
                  <a:gd name="T39" fmla="*/ 36 h 38"/>
                  <a:gd name="T40" fmla="*/ 17 w 46"/>
                  <a:gd name="T41" fmla="*/ 36 h 38"/>
                  <a:gd name="T42" fmla="*/ 21 w 46"/>
                  <a:gd name="T43" fmla="*/ 35 h 38"/>
                  <a:gd name="T44" fmla="*/ 22 w 46"/>
                  <a:gd name="T45" fmla="*/ 34 h 38"/>
                  <a:gd name="T46" fmla="*/ 22 w 46"/>
                  <a:gd name="T47" fmla="*/ 32 h 38"/>
                  <a:gd name="T48" fmla="*/ 23 w 46"/>
                  <a:gd name="T49" fmla="*/ 30 h 38"/>
                  <a:gd name="T50" fmla="*/ 25 w 46"/>
                  <a:gd name="T51" fmla="*/ 29 h 38"/>
                  <a:gd name="T52" fmla="*/ 26 w 46"/>
                  <a:gd name="T53" fmla="*/ 27 h 38"/>
                  <a:gd name="T54" fmla="*/ 27 w 46"/>
                  <a:gd name="T55" fmla="*/ 25 h 38"/>
                  <a:gd name="T56" fmla="*/ 28 w 46"/>
                  <a:gd name="T57" fmla="*/ 23 h 38"/>
                  <a:gd name="T58" fmla="*/ 30 w 46"/>
                  <a:gd name="T59" fmla="*/ 25 h 38"/>
                  <a:gd name="T60" fmla="*/ 32 w 46"/>
                  <a:gd name="T61" fmla="*/ 24 h 38"/>
                  <a:gd name="T62" fmla="*/ 33 w 46"/>
                  <a:gd name="T63" fmla="*/ 22 h 38"/>
                  <a:gd name="T64" fmla="*/ 34 w 46"/>
                  <a:gd name="T65" fmla="*/ 20 h 38"/>
                  <a:gd name="T66" fmla="*/ 36 w 46"/>
                  <a:gd name="T67" fmla="*/ 19 h 38"/>
                  <a:gd name="T68" fmla="*/ 38 w 46"/>
                  <a:gd name="T69" fmla="*/ 18 h 38"/>
                  <a:gd name="T70" fmla="*/ 39 w 46"/>
                  <a:gd name="T71" fmla="*/ 16 h 38"/>
                  <a:gd name="T72" fmla="*/ 40 w 46"/>
                  <a:gd name="T73" fmla="*/ 13 h 38"/>
                  <a:gd name="T74" fmla="*/ 45 w 46"/>
                  <a:gd name="T75" fmla="*/ 17 h 38"/>
                  <a:gd name="T76" fmla="*/ 46 w 46"/>
                  <a:gd name="T77" fmla="*/ 15 h 38"/>
                  <a:gd name="T78" fmla="*/ 44 w 46"/>
                  <a:gd name="T79" fmla="*/ 13 h 38"/>
                  <a:gd name="T80" fmla="*/ 44 w 46"/>
                  <a:gd name="T81" fmla="*/ 12 h 38"/>
                  <a:gd name="T82" fmla="*/ 41 w 46"/>
                  <a:gd name="T83" fmla="*/ 11 h 38"/>
                  <a:gd name="T84" fmla="*/ 39 w 46"/>
                  <a:gd name="T85" fmla="*/ 11 h 38"/>
                  <a:gd name="T86" fmla="*/ 38 w 46"/>
                  <a:gd name="T87" fmla="*/ 13 h 38"/>
                  <a:gd name="T88" fmla="*/ 36 w 46"/>
                  <a:gd name="T89" fmla="*/ 11 h 38"/>
                  <a:gd name="T90" fmla="*/ 35 w 46"/>
                  <a:gd name="T91" fmla="*/ 13 h 38"/>
                  <a:gd name="T92" fmla="*/ 33 w 46"/>
                  <a:gd name="T93" fmla="*/ 14 h 38"/>
                  <a:gd name="T94" fmla="*/ 30 w 46"/>
                  <a:gd name="T95" fmla="*/ 15 h 38"/>
                  <a:gd name="T96" fmla="*/ 29 w 46"/>
                  <a:gd name="T97" fmla="*/ 10 h 38"/>
                  <a:gd name="T98" fmla="*/ 21 w 46"/>
                  <a:gd name="T99" fmla="*/ 10 h 38"/>
                  <a:gd name="T100" fmla="*/ 20 w 46"/>
                  <a:gd name="T101" fmla="*/ 7 h 38"/>
                  <a:gd name="T102" fmla="*/ 20 w 46"/>
                  <a:gd name="T103" fmla="*/ 2 h 38"/>
                  <a:gd name="T104" fmla="*/ 18 w 46"/>
                  <a:gd name="T105" fmla="*/ 1 h 38"/>
                  <a:gd name="T106" fmla="*/ 19 w 46"/>
                  <a:gd name="T107" fmla="*/ 4 h 38"/>
                  <a:gd name="T108" fmla="*/ 18 w 46"/>
                  <a:gd name="T109" fmla="*/ 7 h 38"/>
                  <a:gd name="T110" fmla="*/ 17 w 46"/>
                  <a:gd name="T111" fmla="*/ 9 h 38"/>
                  <a:gd name="T112" fmla="*/ 16 w 46"/>
                  <a:gd name="T113" fmla="*/ 11 h 38"/>
                  <a:gd name="T114" fmla="*/ 14 w 46"/>
                  <a:gd name="T115" fmla="*/ 13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6"/>
                  <a:gd name="T175" fmla="*/ 0 h 38"/>
                  <a:gd name="T176" fmla="*/ 46 w 46"/>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6" h="38">
                    <a:moveTo>
                      <a:pt x="14" y="13"/>
                    </a:moveTo>
                    <a:lnTo>
                      <a:pt x="13" y="14"/>
                    </a:lnTo>
                    <a:lnTo>
                      <a:pt x="12" y="14"/>
                    </a:lnTo>
                    <a:lnTo>
                      <a:pt x="11" y="14"/>
                    </a:lnTo>
                    <a:lnTo>
                      <a:pt x="10" y="14"/>
                    </a:lnTo>
                    <a:lnTo>
                      <a:pt x="10" y="15"/>
                    </a:lnTo>
                    <a:lnTo>
                      <a:pt x="9" y="15"/>
                    </a:lnTo>
                    <a:lnTo>
                      <a:pt x="9" y="16"/>
                    </a:lnTo>
                    <a:lnTo>
                      <a:pt x="8" y="16"/>
                    </a:lnTo>
                    <a:lnTo>
                      <a:pt x="8" y="17"/>
                    </a:lnTo>
                    <a:lnTo>
                      <a:pt x="8" y="18"/>
                    </a:lnTo>
                    <a:lnTo>
                      <a:pt x="8" y="19"/>
                    </a:lnTo>
                    <a:lnTo>
                      <a:pt x="7" y="19"/>
                    </a:lnTo>
                    <a:lnTo>
                      <a:pt x="7" y="18"/>
                    </a:lnTo>
                    <a:lnTo>
                      <a:pt x="6" y="18"/>
                    </a:lnTo>
                    <a:lnTo>
                      <a:pt x="5" y="18"/>
                    </a:lnTo>
                    <a:lnTo>
                      <a:pt x="5" y="19"/>
                    </a:lnTo>
                    <a:lnTo>
                      <a:pt x="5" y="20"/>
                    </a:lnTo>
                    <a:lnTo>
                      <a:pt x="4" y="20"/>
                    </a:lnTo>
                    <a:lnTo>
                      <a:pt x="4" y="21"/>
                    </a:lnTo>
                    <a:lnTo>
                      <a:pt x="4" y="22"/>
                    </a:lnTo>
                    <a:lnTo>
                      <a:pt x="4" y="23"/>
                    </a:lnTo>
                    <a:lnTo>
                      <a:pt x="3" y="23"/>
                    </a:lnTo>
                    <a:lnTo>
                      <a:pt x="3" y="24"/>
                    </a:lnTo>
                    <a:lnTo>
                      <a:pt x="1" y="24"/>
                    </a:lnTo>
                    <a:lnTo>
                      <a:pt x="1" y="25"/>
                    </a:lnTo>
                    <a:lnTo>
                      <a:pt x="1" y="26"/>
                    </a:lnTo>
                    <a:lnTo>
                      <a:pt x="1" y="27"/>
                    </a:lnTo>
                    <a:lnTo>
                      <a:pt x="0" y="27"/>
                    </a:lnTo>
                    <a:lnTo>
                      <a:pt x="0" y="28"/>
                    </a:lnTo>
                    <a:lnTo>
                      <a:pt x="1" y="28"/>
                    </a:lnTo>
                    <a:lnTo>
                      <a:pt x="2" y="29"/>
                    </a:lnTo>
                    <a:lnTo>
                      <a:pt x="2" y="30"/>
                    </a:lnTo>
                    <a:lnTo>
                      <a:pt x="2" y="31"/>
                    </a:lnTo>
                    <a:lnTo>
                      <a:pt x="3" y="31"/>
                    </a:lnTo>
                    <a:lnTo>
                      <a:pt x="3" y="32"/>
                    </a:lnTo>
                    <a:lnTo>
                      <a:pt x="4" y="33"/>
                    </a:lnTo>
                    <a:lnTo>
                      <a:pt x="5" y="33"/>
                    </a:lnTo>
                    <a:lnTo>
                      <a:pt x="5" y="34"/>
                    </a:lnTo>
                    <a:lnTo>
                      <a:pt x="6" y="34"/>
                    </a:lnTo>
                    <a:lnTo>
                      <a:pt x="7" y="34"/>
                    </a:lnTo>
                    <a:lnTo>
                      <a:pt x="6" y="35"/>
                    </a:lnTo>
                    <a:lnTo>
                      <a:pt x="7" y="35"/>
                    </a:lnTo>
                    <a:lnTo>
                      <a:pt x="7" y="36"/>
                    </a:lnTo>
                    <a:lnTo>
                      <a:pt x="7" y="37"/>
                    </a:lnTo>
                    <a:lnTo>
                      <a:pt x="8" y="37"/>
                    </a:lnTo>
                    <a:lnTo>
                      <a:pt x="9" y="37"/>
                    </a:lnTo>
                    <a:lnTo>
                      <a:pt x="9" y="38"/>
                    </a:lnTo>
                    <a:lnTo>
                      <a:pt x="10" y="38"/>
                    </a:lnTo>
                    <a:lnTo>
                      <a:pt x="10" y="37"/>
                    </a:lnTo>
                    <a:lnTo>
                      <a:pt x="11" y="37"/>
                    </a:lnTo>
                    <a:lnTo>
                      <a:pt x="12" y="36"/>
                    </a:lnTo>
                    <a:lnTo>
                      <a:pt x="12" y="37"/>
                    </a:lnTo>
                    <a:lnTo>
                      <a:pt x="13" y="37"/>
                    </a:lnTo>
                    <a:lnTo>
                      <a:pt x="14" y="37"/>
                    </a:lnTo>
                    <a:lnTo>
                      <a:pt x="15" y="37"/>
                    </a:lnTo>
                    <a:lnTo>
                      <a:pt x="16" y="36"/>
                    </a:lnTo>
                    <a:lnTo>
                      <a:pt x="16" y="37"/>
                    </a:lnTo>
                    <a:lnTo>
                      <a:pt x="16" y="36"/>
                    </a:lnTo>
                    <a:lnTo>
                      <a:pt x="17" y="36"/>
                    </a:lnTo>
                    <a:lnTo>
                      <a:pt x="16" y="36"/>
                    </a:lnTo>
                    <a:lnTo>
                      <a:pt x="17" y="35"/>
                    </a:lnTo>
                    <a:lnTo>
                      <a:pt x="17" y="36"/>
                    </a:lnTo>
                    <a:lnTo>
                      <a:pt x="19" y="35"/>
                    </a:lnTo>
                    <a:lnTo>
                      <a:pt x="20" y="35"/>
                    </a:lnTo>
                    <a:lnTo>
                      <a:pt x="21" y="35"/>
                    </a:lnTo>
                    <a:lnTo>
                      <a:pt x="22" y="34"/>
                    </a:lnTo>
                    <a:lnTo>
                      <a:pt x="21" y="34"/>
                    </a:lnTo>
                    <a:lnTo>
                      <a:pt x="22" y="34"/>
                    </a:lnTo>
                    <a:lnTo>
                      <a:pt x="23" y="33"/>
                    </a:lnTo>
                    <a:lnTo>
                      <a:pt x="22" y="33"/>
                    </a:lnTo>
                    <a:lnTo>
                      <a:pt x="22" y="32"/>
                    </a:lnTo>
                    <a:lnTo>
                      <a:pt x="22" y="31"/>
                    </a:lnTo>
                    <a:lnTo>
                      <a:pt x="23" y="31"/>
                    </a:lnTo>
                    <a:lnTo>
                      <a:pt x="23" y="30"/>
                    </a:lnTo>
                    <a:lnTo>
                      <a:pt x="24" y="30"/>
                    </a:lnTo>
                    <a:lnTo>
                      <a:pt x="24" y="29"/>
                    </a:lnTo>
                    <a:lnTo>
                      <a:pt x="25" y="29"/>
                    </a:lnTo>
                    <a:lnTo>
                      <a:pt x="25" y="28"/>
                    </a:lnTo>
                    <a:lnTo>
                      <a:pt x="25" y="27"/>
                    </a:lnTo>
                    <a:lnTo>
                      <a:pt x="26" y="27"/>
                    </a:lnTo>
                    <a:lnTo>
                      <a:pt x="26" y="26"/>
                    </a:lnTo>
                    <a:lnTo>
                      <a:pt x="26" y="25"/>
                    </a:lnTo>
                    <a:lnTo>
                      <a:pt x="27" y="25"/>
                    </a:lnTo>
                    <a:lnTo>
                      <a:pt x="27" y="24"/>
                    </a:lnTo>
                    <a:lnTo>
                      <a:pt x="27" y="23"/>
                    </a:lnTo>
                    <a:lnTo>
                      <a:pt x="28" y="23"/>
                    </a:lnTo>
                    <a:lnTo>
                      <a:pt x="29" y="23"/>
                    </a:lnTo>
                    <a:lnTo>
                      <a:pt x="29" y="24"/>
                    </a:lnTo>
                    <a:lnTo>
                      <a:pt x="30" y="25"/>
                    </a:lnTo>
                    <a:lnTo>
                      <a:pt x="31" y="25"/>
                    </a:lnTo>
                    <a:lnTo>
                      <a:pt x="31" y="24"/>
                    </a:lnTo>
                    <a:lnTo>
                      <a:pt x="32" y="24"/>
                    </a:lnTo>
                    <a:lnTo>
                      <a:pt x="32" y="23"/>
                    </a:lnTo>
                    <a:lnTo>
                      <a:pt x="32" y="22"/>
                    </a:lnTo>
                    <a:lnTo>
                      <a:pt x="33" y="22"/>
                    </a:lnTo>
                    <a:lnTo>
                      <a:pt x="33" y="21"/>
                    </a:lnTo>
                    <a:lnTo>
                      <a:pt x="33" y="20"/>
                    </a:lnTo>
                    <a:lnTo>
                      <a:pt x="34" y="20"/>
                    </a:lnTo>
                    <a:lnTo>
                      <a:pt x="35" y="21"/>
                    </a:lnTo>
                    <a:lnTo>
                      <a:pt x="35" y="20"/>
                    </a:lnTo>
                    <a:lnTo>
                      <a:pt x="36" y="19"/>
                    </a:lnTo>
                    <a:lnTo>
                      <a:pt x="37" y="19"/>
                    </a:lnTo>
                    <a:lnTo>
                      <a:pt x="37" y="18"/>
                    </a:lnTo>
                    <a:lnTo>
                      <a:pt x="38" y="18"/>
                    </a:lnTo>
                    <a:lnTo>
                      <a:pt x="38" y="17"/>
                    </a:lnTo>
                    <a:lnTo>
                      <a:pt x="39" y="17"/>
                    </a:lnTo>
                    <a:lnTo>
                      <a:pt x="39" y="16"/>
                    </a:lnTo>
                    <a:lnTo>
                      <a:pt x="39" y="15"/>
                    </a:lnTo>
                    <a:lnTo>
                      <a:pt x="40" y="14"/>
                    </a:lnTo>
                    <a:lnTo>
                      <a:pt x="40" y="13"/>
                    </a:lnTo>
                    <a:lnTo>
                      <a:pt x="41" y="14"/>
                    </a:lnTo>
                    <a:lnTo>
                      <a:pt x="43" y="15"/>
                    </a:lnTo>
                    <a:lnTo>
                      <a:pt x="45" y="17"/>
                    </a:lnTo>
                    <a:lnTo>
                      <a:pt x="45" y="16"/>
                    </a:lnTo>
                    <a:lnTo>
                      <a:pt x="45" y="15"/>
                    </a:lnTo>
                    <a:lnTo>
                      <a:pt x="46" y="15"/>
                    </a:lnTo>
                    <a:lnTo>
                      <a:pt x="45" y="14"/>
                    </a:lnTo>
                    <a:lnTo>
                      <a:pt x="45" y="13"/>
                    </a:lnTo>
                    <a:lnTo>
                      <a:pt x="44" y="13"/>
                    </a:lnTo>
                    <a:lnTo>
                      <a:pt x="44" y="12"/>
                    </a:lnTo>
                    <a:lnTo>
                      <a:pt x="45" y="12"/>
                    </a:lnTo>
                    <a:lnTo>
                      <a:pt x="44" y="12"/>
                    </a:lnTo>
                    <a:lnTo>
                      <a:pt x="43" y="12"/>
                    </a:lnTo>
                    <a:lnTo>
                      <a:pt x="42" y="11"/>
                    </a:lnTo>
                    <a:lnTo>
                      <a:pt x="41" y="11"/>
                    </a:lnTo>
                    <a:lnTo>
                      <a:pt x="40" y="11"/>
                    </a:lnTo>
                    <a:lnTo>
                      <a:pt x="39" y="12"/>
                    </a:lnTo>
                    <a:lnTo>
                      <a:pt x="39" y="11"/>
                    </a:lnTo>
                    <a:lnTo>
                      <a:pt x="39" y="12"/>
                    </a:lnTo>
                    <a:lnTo>
                      <a:pt x="39" y="13"/>
                    </a:lnTo>
                    <a:lnTo>
                      <a:pt x="38" y="13"/>
                    </a:lnTo>
                    <a:lnTo>
                      <a:pt x="37" y="12"/>
                    </a:lnTo>
                    <a:lnTo>
                      <a:pt x="36" y="12"/>
                    </a:lnTo>
                    <a:lnTo>
                      <a:pt x="36" y="11"/>
                    </a:lnTo>
                    <a:lnTo>
                      <a:pt x="36" y="12"/>
                    </a:lnTo>
                    <a:lnTo>
                      <a:pt x="35" y="12"/>
                    </a:lnTo>
                    <a:lnTo>
                      <a:pt x="35" y="13"/>
                    </a:lnTo>
                    <a:lnTo>
                      <a:pt x="34" y="13"/>
                    </a:lnTo>
                    <a:lnTo>
                      <a:pt x="33" y="13"/>
                    </a:lnTo>
                    <a:lnTo>
                      <a:pt x="33" y="14"/>
                    </a:lnTo>
                    <a:lnTo>
                      <a:pt x="32" y="14"/>
                    </a:lnTo>
                    <a:lnTo>
                      <a:pt x="31" y="15"/>
                    </a:lnTo>
                    <a:lnTo>
                      <a:pt x="30" y="15"/>
                    </a:lnTo>
                    <a:lnTo>
                      <a:pt x="30" y="16"/>
                    </a:lnTo>
                    <a:lnTo>
                      <a:pt x="29" y="16"/>
                    </a:lnTo>
                    <a:lnTo>
                      <a:pt x="29" y="10"/>
                    </a:lnTo>
                    <a:lnTo>
                      <a:pt x="27" y="10"/>
                    </a:lnTo>
                    <a:lnTo>
                      <a:pt x="26" y="10"/>
                    </a:lnTo>
                    <a:lnTo>
                      <a:pt x="21" y="10"/>
                    </a:lnTo>
                    <a:lnTo>
                      <a:pt x="20" y="10"/>
                    </a:lnTo>
                    <a:lnTo>
                      <a:pt x="20" y="8"/>
                    </a:lnTo>
                    <a:lnTo>
                      <a:pt x="20" y="7"/>
                    </a:lnTo>
                    <a:lnTo>
                      <a:pt x="20" y="6"/>
                    </a:lnTo>
                    <a:lnTo>
                      <a:pt x="20" y="3"/>
                    </a:lnTo>
                    <a:lnTo>
                      <a:pt x="20" y="2"/>
                    </a:lnTo>
                    <a:lnTo>
                      <a:pt x="20" y="0"/>
                    </a:lnTo>
                    <a:lnTo>
                      <a:pt x="19" y="0"/>
                    </a:lnTo>
                    <a:lnTo>
                      <a:pt x="18" y="1"/>
                    </a:lnTo>
                    <a:lnTo>
                      <a:pt x="19" y="2"/>
                    </a:lnTo>
                    <a:lnTo>
                      <a:pt x="19" y="3"/>
                    </a:lnTo>
                    <a:lnTo>
                      <a:pt x="19" y="4"/>
                    </a:lnTo>
                    <a:lnTo>
                      <a:pt x="18" y="5"/>
                    </a:lnTo>
                    <a:lnTo>
                      <a:pt x="18" y="6"/>
                    </a:lnTo>
                    <a:lnTo>
                      <a:pt x="18" y="7"/>
                    </a:lnTo>
                    <a:lnTo>
                      <a:pt x="18" y="8"/>
                    </a:lnTo>
                    <a:lnTo>
                      <a:pt x="17" y="8"/>
                    </a:lnTo>
                    <a:lnTo>
                      <a:pt x="17" y="9"/>
                    </a:lnTo>
                    <a:lnTo>
                      <a:pt x="17" y="10"/>
                    </a:lnTo>
                    <a:lnTo>
                      <a:pt x="17" y="11"/>
                    </a:lnTo>
                    <a:lnTo>
                      <a:pt x="16" y="11"/>
                    </a:lnTo>
                    <a:lnTo>
                      <a:pt x="16" y="12"/>
                    </a:lnTo>
                    <a:lnTo>
                      <a:pt x="15" y="12"/>
                    </a:lnTo>
                    <a:lnTo>
                      <a:pt x="14" y="1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00" name="Wisconsin"/>
              <p:cNvSpPr>
                <a:spLocks noChangeAspect="1"/>
              </p:cNvSpPr>
              <p:nvPr/>
            </p:nvSpPr>
            <p:spPr bwMode="auto">
              <a:xfrm>
                <a:off x="1003" y="983"/>
                <a:ext cx="55" cy="51"/>
              </a:xfrm>
              <a:custGeom>
                <a:avLst/>
                <a:gdLst>
                  <a:gd name="T0" fmla="*/ 17 w 55"/>
                  <a:gd name="T1" fmla="*/ 43 h 51"/>
                  <a:gd name="T2" fmla="*/ 17 w 55"/>
                  <a:gd name="T3" fmla="*/ 46 h 51"/>
                  <a:gd name="T4" fmla="*/ 19 w 55"/>
                  <a:gd name="T5" fmla="*/ 49 h 51"/>
                  <a:gd name="T6" fmla="*/ 23 w 55"/>
                  <a:gd name="T7" fmla="*/ 51 h 51"/>
                  <a:gd name="T8" fmla="*/ 38 w 55"/>
                  <a:gd name="T9" fmla="*/ 51 h 51"/>
                  <a:gd name="T10" fmla="*/ 47 w 55"/>
                  <a:gd name="T11" fmla="*/ 51 h 51"/>
                  <a:gd name="T12" fmla="*/ 48 w 55"/>
                  <a:gd name="T13" fmla="*/ 48 h 51"/>
                  <a:gd name="T14" fmla="*/ 47 w 55"/>
                  <a:gd name="T15" fmla="*/ 45 h 51"/>
                  <a:gd name="T16" fmla="*/ 46 w 55"/>
                  <a:gd name="T17" fmla="*/ 43 h 51"/>
                  <a:gd name="T18" fmla="*/ 48 w 55"/>
                  <a:gd name="T19" fmla="*/ 40 h 51"/>
                  <a:gd name="T20" fmla="*/ 48 w 55"/>
                  <a:gd name="T21" fmla="*/ 36 h 51"/>
                  <a:gd name="T22" fmla="*/ 50 w 55"/>
                  <a:gd name="T23" fmla="*/ 32 h 51"/>
                  <a:gd name="T24" fmla="*/ 50 w 55"/>
                  <a:gd name="T25" fmla="*/ 28 h 51"/>
                  <a:gd name="T26" fmla="*/ 52 w 55"/>
                  <a:gd name="T27" fmla="*/ 24 h 51"/>
                  <a:gd name="T28" fmla="*/ 54 w 55"/>
                  <a:gd name="T29" fmla="*/ 22 h 51"/>
                  <a:gd name="T30" fmla="*/ 55 w 55"/>
                  <a:gd name="T31" fmla="*/ 19 h 51"/>
                  <a:gd name="T32" fmla="*/ 53 w 55"/>
                  <a:gd name="T33" fmla="*/ 21 h 51"/>
                  <a:gd name="T34" fmla="*/ 50 w 55"/>
                  <a:gd name="T35" fmla="*/ 24 h 51"/>
                  <a:gd name="T36" fmla="*/ 48 w 55"/>
                  <a:gd name="T37" fmla="*/ 27 h 51"/>
                  <a:gd name="T38" fmla="*/ 45 w 55"/>
                  <a:gd name="T39" fmla="*/ 28 h 51"/>
                  <a:gd name="T40" fmla="*/ 47 w 55"/>
                  <a:gd name="T41" fmla="*/ 24 h 51"/>
                  <a:gd name="T42" fmla="*/ 49 w 55"/>
                  <a:gd name="T43" fmla="*/ 22 h 51"/>
                  <a:gd name="T44" fmla="*/ 48 w 55"/>
                  <a:gd name="T45" fmla="*/ 19 h 51"/>
                  <a:gd name="T46" fmla="*/ 46 w 55"/>
                  <a:gd name="T47" fmla="*/ 18 h 51"/>
                  <a:gd name="T48" fmla="*/ 47 w 55"/>
                  <a:gd name="T49" fmla="*/ 15 h 51"/>
                  <a:gd name="T50" fmla="*/ 45 w 55"/>
                  <a:gd name="T51" fmla="*/ 14 h 51"/>
                  <a:gd name="T52" fmla="*/ 45 w 55"/>
                  <a:gd name="T53" fmla="*/ 12 h 51"/>
                  <a:gd name="T54" fmla="*/ 41 w 55"/>
                  <a:gd name="T55" fmla="*/ 11 h 51"/>
                  <a:gd name="T56" fmla="*/ 37 w 55"/>
                  <a:gd name="T57" fmla="*/ 10 h 51"/>
                  <a:gd name="T58" fmla="*/ 30 w 55"/>
                  <a:gd name="T59" fmla="*/ 8 h 51"/>
                  <a:gd name="T60" fmla="*/ 25 w 55"/>
                  <a:gd name="T61" fmla="*/ 6 h 51"/>
                  <a:gd name="T62" fmla="*/ 23 w 55"/>
                  <a:gd name="T63" fmla="*/ 4 h 51"/>
                  <a:gd name="T64" fmla="*/ 20 w 55"/>
                  <a:gd name="T65" fmla="*/ 3 h 51"/>
                  <a:gd name="T66" fmla="*/ 19 w 55"/>
                  <a:gd name="T67" fmla="*/ 4 h 51"/>
                  <a:gd name="T68" fmla="*/ 20 w 55"/>
                  <a:gd name="T69" fmla="*/ 1 h 51"/>
                  <a:gd name="T70" fmla="*/ 18 w 55"/>
                  <a:gd name="T71" fmla="*/ 1 h 51"/>
                  <a:gd name="T72" fmla="*/ 14 w 55"/>
                  <a:gd name="T73" fmla="*/ 2 h 51"/>
                  <a:gd name="T74" fmla="*/ 10 w 55"/>
                  <a:gd name="T75" fmla="*/ 3 h 51"/>
                  <a:gd name="T76" fmla="*/ 7 w 55"/>
                  <a:gd name="T77" fmla="*/ 3 h 51"/>
                  <a:gd name="T78" fmla="*/ 6 w 55"/>
                  <a:gd name="T79" fmla="*/ 6 h 51"/>
                  <a:gd name="T80" fmla="*/ 5 w 55"/>
                  <a:gd name="T81" fmla="*/ 11 h 51"/>
                  <a:gd name="T82" fmla="*/ 2 w 55"/>
                  <a:gd name="T83" fmla="*/ 12 h 51"/>
                  <a:gd name="T84" fmla="*/ 0 w 55"/>
                  <a:gd name="T85" fmla="*/ 15 h 51"/>
                  <a:gd name="T86" fmla="*/ 2 w 55"/>
                  <a:gd name="T87" fmla="*/ 18 h 51"/>
                  <a:gd name="T88" fmla="*/ 1 w 55"/>
                  <a:gd name="T89" fmla="*/ 21 h 51"/>
                  <a:gd name="T90" fmla="*/ 1 w 55"/>
                  <a:gd name="T91" fmla="*/ 25 h 51"/>
                  <a:gd name="T92" fmla="*/ 5 w 55"/>
                  <a:gd name="T93" fmla="*/ 28 h 51"/>
                  <a:gd name="T94" fmla="*/ 9 w 55"/>
                  <a:gd name="T95" fmla="*/ 30 h 51"/>
                  <a:gd name="T96" fmla="*/ 12 w 55"/>
                  <a:gd name="T97" fmla="*/ 33 h 51"/>
                  <a:gd name="T98" fmla="*/ 14 w 55"/>
                  <a:gd name="T99" fmla="*/ 35 h 51"/>
                  <a:gd name="T100" fmla="*/ 16 w 55"/>
                  <a:gd name="T101" fmla="*/ 38 h 51"/>
                  <a:gd name="T102" fmla="*/ 16 w 55"/>
                  <a:gd name="T103" fmla="*/ 40 h 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1"/>
                  <a:gd name="T158" fmla="*/ 55 w 55"/>
                  <a:gd name="T159" fmla="*/ 51 h 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1">
                    <a:moveTo>
                      <a:pt x="16" y="40"/>
                    </a:moveTo>
                    <a:lnTo>
                      <a:pt x="16" y="41"/>
                    </a:lnTo>
                    <a:lnTo>
                      <a:pt x="17" y="42"/>
                    </a:lnTo>
                    <a:lnTo>
                      <a:pt x="17" y="43"/>
                    </a:lnTo>
                    <a:lnTo>
                      <a:pt x="16" y="43"/>
                    </a:lnTo>
                    <a:lnTo>
                      <a:pt x="16" y="44"/>
                    </a:lnTo>
                    <a:lnTo>
                      <a:pt x="16" y="45"/>
                    </a:lnTo>
                    <a:lnTo>
                      <a:pt x="17" y="46"/>
                    </a:lnTo>
                    <a:lnTo>
                      <a:pt x="17" y="47"/>
                    </a:lnTo>
                    <a:lnTo>
                      <a:pt x="17" y="48"/>
                    </a:lnTo>
                    <a:lnTo>
                      <a:pt x="18" y="48"/>
                    </a:lnTo>
                    <a:lnTo>
                      <a:pt x="19" y="49"/>
                    </a:lnTo>
                    <a:lnTo>
                      <a:pt x="20" y="49"/>
                    </a:lnTo>
                    <a:lnTo>
                      <a:pt x="21" y="50"/>
                    </a:lnTo>
                    <a:lnTo>
                      <a:pt x="21" y="51"/>
                    </a:lnTo>
                    <a:lnTo>
                      <a:pt x="23" y="51"/>
                    </a:lnTo>
                    <a:lnTo>
                      <a:pt x="28" y="51"/>
                    </a:lnTo>
                    <a:lnTo>
                      <a:pt x="33" y="51"/>
                    </a:lnTo>
                    <a:lnTo>
                      <a:pt x="37" y="51"/>
                    </a:lnTo>
                    <a:lnTo>
                      <a:pt x="38" y="51"/>
                    </a:lnTo>
                    <a:lnTo>
                      <a:pt x="39" y="51"/>
                    </a:lnTo>
                    <a:lnTo>
                      <a:pt x="43" y="51"/>
                    </a:lnTo>
                    <a:lnTo>
                      <a:pt x="44" y="51"/>
                    </a:lnTo>
                    <a:lnTo>
                      <a:pt x="47" y="51"/>
                    </a:lnTo>
                    <a:lnTo>
                      <a:pt x="47" y="50"/>
                    </a:lnTo>
                    <a:lnTo>
                      <a:pt x="47" y="49"/>
                    </a:lnTo>
                    <a:lnTo>
                      <a:pt x="48" y="49"/>
                    </a:lnTo>
                    <a:lnTo>
                      <a:pt x="48" y="48"/>
                    </a:lnTo>
                    <a:lnTo>
                      <a:pt x="48" y="47"/>
                    </a:lnTo>
                    <a:lnTo>
                      <a:pt x="47" y="47"/>
                    </a:lnTo>
                    <a:lnTo>
                      <a:pt x="47" y="46"/>
                    </a:lnTo>
                    <a:lnTo>
                      <a:pt x="47" y="45"/>
                    </a:lnTo>
                    <a:lnTo>
                      <a:pt x="47" y="44"/>
                    </a:lnTo>
                    <a:lnTo>
                      <a:pt x="46" y="43"/>
                    </a:lnTo>
                    <a:lnTo>
                      <a:pt x="47" y="43"/>
                    </a:lnTo>
                    <a:lnTo>
                      <a:pt x="46" y="43"/>
                    </a:lnTo>
                    <a:lnTo>
                      <a:pt x="47" y="42"/>
                    </a:lnTo>
                    <a:lnTo>
                      <a:pt x="47" y="41"/>
                    </a:lnTo>
                    <a:lnTo>
                      <a:pt x="47" y="40"/>
                    </a:lnTo>
                    <a:lnTo>
                      <a:pt x="48" y="40"/>
                    </a:lnTo>
                    <a:lnTo>
                      <a:pt x="48" y="39"/>
                    </a:lnTo>
                    <a:lnTo>
                      <a:pt x="48" y="38"/>
                    </a:lnTo>
                    <a:lnTo>
                      <a:pt x="48" y="37"/>
                    </a:lnTo>
                    <a:lnTo>
                      <a:pt x="48" y="36"/>
                    </a:lnTo>
                    <a:lnTo>
                      <a:pt x="48" y="35"/>
                    </a:lnTo>
                    <a:lnTo>
                      <a:pt x="48" y="34"/>
                    </a:lnTo>
                    <a:lnTo>
                      <a:pt x="49" y="33"/>
                    </a:lnTo>
                    <a:lnTo>
                      <a:pt x="50" y="32"/>
                    </a:lnTo>
                    <a:lnTo>
                      <a:pt x="50" y="31"/>
                    </a:lnTo>
                    <a:lnTo>
                      <a:pt x="50" y="30"/>
                    </a:lnTo>
                    <a:lnTo>
                      <a:pt x="50" y="29"/>
                    </a:lnTo>
                    <a:lnTo>
                      <a:pt x="50" y="28"/>
                    </a:lnTo>
                    <a:lnTo>
                      <a:pt x="51" y="27"/>
                    </a:lnTo>
                    <a:lnTo>
                      <a:pt x="51" y="26"/>
                    </a:lnTo>
                    <a:lnTo>
                      <a:pt x="52" y="25"/>
                    </a:lnTo>
                    <a:lnTo>
                      <a:pt x="52" y="24"/>
                    </a:lnTo>
                    <a:lnTo>
                      <a:pt x="53" y="24"/>
                    </a:lnTo>
                    <a:lnTo>
                      <a:pt x="53" y="23"/>
                    </a:lnTo>
                    <a:lnTo>
                      <a:pt x="53" y="22"/>
                    </a:lnTo>
                    <a:lnTo>
                      <a:pt x="54" y="22"/>
                    </a:lnTo>
                    <a:lnTo>
                      <a:pt x="54" y="21"/>
                    </a:lnTo>
                    <a:lnTo>
                      <a:pt x="54" y="20"/>
                    </a:lnTo>
                    <a:lnTo>
                      <a:pt x="55" y="20"/>
                    </a:lnTo>
                    <a:lnTo>
                      <a:pt x="55" y="19"/>
                    </a:lnTo>
                    <a:lnTo>
                      <a:pt x="54" y="19"/>
                    </a:lnTo>
                    <a:lnTo>
                      <a:pt x="54" y="20"/>
                    </a:lnTo>
                    <a:lnTo>
                      <a:pt x="53" y="20"/>
                    </a:lnTo>
                    <a:lnTo>
                      <a:pt x="53" y="21"/>
                    </a:lnTo>
                    <a:lnTo>
                      <a:pt x="52" y="22"/>
                    </a:lnTo>
                    <a:lnTo>
                      <a:pt x="51" y="23"/>
                    </a:lnTo>
                    <a:lnTo>
                      <a:pt x="51" y="24"/>
                    </a:lnTo>
                    <a:lnTo>
                      <a:pt x="50" y="24"/>
                    </a:lnTo>
                    <a:lnTo>
                      <a:pt x="49" y="24"/>
                    </a:lnTo>
                    <a:lnTo>
                      <a:pt x="48" y="25"/>
                    </a:lnTo>
                    <a:lnTo>
                      <a:pt x="48" y="26"/>
                    </a:lnTo>
                    <a:lnTo>
                      <a:pt x="48" y="27"/>
                    </a:lnTo>
                    <a:lnTo>
                      <a:pt x="47" y="27"/>
                    </a:lnTo>
                    <a:lnTo>
                      <a:pt x="46" y="27"/>
                    </a:lnTo>
                    <a:lnTo>
                      <a:pt x="46" y="28"/>
                    </a:lnTo>
                    <a:lnTo>
                      <a:pt x="45" y="28"/>
                    </a:lnTo>
                    <a:lnTo>
                      <a:pt x="45" y="27"/>
                    </a:lnTo>
                    <a:lnTo>
                      <a:pt x="46" y="26"/>
                    </a:lnTo>
                    <a:lnTo>
                      <a:pt x="46" y="25"/>
                    </a:lnTo>
                    <a:lnTo>
                      <a:pt x="47" y="24"/>
                    </a:lnTo>
                    <a:lnTo>
                      <a:pt x="47" y="23"/>
                    </a:lnTo>
                    <a:lnTo>
                      <a:pt x="48" y="23"/>
                    </a:lnTo>
                    <a:lnTo>
                      <a:pt x="49" y="23"/>
                    </a:lnTo>
                    <a:lnTo>
                      <a:pt x="49" y="22"/>
                    </a:lnTo>
                    <a:lnTo>
                      <a:pt x="49" y="21"/>
                    </a:lnTo>
                    <a:lnTo>
                      <a:pt x="48" y="21"/>
                    </a:lnTo>
                    <a:lnTo>
                      <a:pt x="48" y="20"/>
                    </a:lnTo>
                    <a:lnTo>
                      <a:pt x="48" y="19"/>
                    </a:lnTo>
                    <a:lnTo>
                      <a:pt x="49" y="19"/>
                    </a:lnTo>
                    <a:lnTo>
                      <a:pt x="48" y="18"/>
                    </a:lnTo>
                    <a:lnTo>
                      <a:pt x="47" y="19"/>
                    </a:lnTo>
                    <a:lnTo>
                      <a:pt x="46" y="18"/>
                    </a:lnTo>
                    <a:lnTo>
                      <a:pt x="47" y="18"/>
                    </a:lnTo>
                    <a:lnTo>
                      <a:pt x="47" y="17"/>
                    </a:lnTo>
                    <a:lnTo>
                      <a:pt x="47" y="16"/>
                    </a:lnTo>
                    <a:lnTo>
                      <a:pt x="47" y="15"/>
                    </a:lnTo>
                    <a:lnTo>
                      <a:pt x="47" y="14"/>
                    </a:lnTo>
                    <a:lnTo>
                      <a:pt x="46" y="14"/>
                    </a:lnTo>
                    <a:lnTo>
                      <a:pt x="45" y="13"/>
                    </a:lnTo>
                    <a:lnTo>
                      <a:pt x="45" y="14"/>
                    </a:lnTo>
                    <a:lnTo>
                      <a:pt x="45" y="13"/>
                    </a:lnTo>
                    <a:lnTo>
                      <a:pt x="44" y="13"/>
                    </a:lnTo>
                    <a:lnTo>
                      <a:pt x="45" y="13"/>
                    </a:lnTo>
                    <a:lnTo>
                      <a:pt x="45" y="12"/>
                    </a:lnTo>
                    <a:lnTo>
                      <a:pt x="44" y="12"/>
                    </a:lnTo>
                    <a:lnTo>
                      <a:pt x="43" y="11"/>
                    </a:lnTo>
                    <a:lnTo>
                      <a:pt x="42" y="11"/>
                    </a:lnTo>
                    <a:lnTo>
                      <a:pt x="41" y="11"/>
                    </a:lnTo>
                    <a:lnTo>
                      <a:pt x="40" y="11"/>
                    </a:lnTo>
                    <a:lnTo>
                      <a:pt x="39" y="11"/>
                    </a:lnTo>
                    <a:lnTo>
                      <a:pt x="38" y="11"/>
                    </a:lnTo>
                    <a:lnTo>
                      <a:pt x="37" y="10"/>
                    </a:lnTo>
                    <a:lnTo>
                      <a:pt x="36" y="10"/>
                    </a:lnTo>
                    <a:lnTo>
                      <a:pt x="35" y="9"/>
                    </a:lnTo>
                    <a:lnTo>
                      <a:pt x="33" y="9"/>
                    </a:lnTo>
                    <a:lnTo>
                      <a:pt x="30" y="8"/>
                    </a:lnTo>
                    <a:lnTo>
                      <a:pt x="28" y="8"/>
                    </a:lnTo>
                    <a:lnTo>
                      <a:pt x="26" y="7"/>
                    </a:lnTo>
                    <a:lnTo>
                      <a:pt x="26" y="6"/>
                    </a:lnTo>
                    <a:lnTo>
                      <a:pt x="25" y="6"/>
                    </a:lnTo>
                    <a:lnTo>
                      <a:pt x="25" y="5"/>
                    </a:lnTo>
                    <a:lnTo>
                      <a:pt x="24" y="5"/>
                    </a:lnTo>
                    <a:lnTo>
                      <a:pt x="23" y="5"/>
                    </a:lnTo>
                    <a:lnTo>
                      <a:pt x="23" y="4"/>
                    </a:lnTo>
                    <a:lnTo>
                      <a:pt x="22" y="4"/>
                    </a:lnTo>
                    <a:lnTo>
                      <a:pt x="21" y="4"/>
                    </a:lnTo>
                    <a:lnTo>
                      <a:pt x="21" y="3"/>
                    </a:lnTo>
                    <a:lnTo>
                      <a:pt x="20" y="3"/>
                    </a:lnTo>
                    <a:lnTo>
                      <a:pt x="20" y="4"/>
                    </a:lnTo>
                    <a:lnTo>
                      <a:pt x="19" y="4"/>
                    </a:lnTo>
                    <a:lnTo>
                      <a:pt x="18" y="4"/>
                    </a:lnTo>
                    <a:lnTo>
                      <a:pt x="19" y="4"/>
                    </a:lnTo>
                    <a:lnTo>
                      <a:pt x="19" y="3"/>
                    </a:lnTo>
                    <a:lnTo>
                      <a:pt x="19" y="2"/>
                    </a:lnTo>
                    <a:lnTo>
                      <a:pt x="20" y="2"/>
                    </a:lnTo>
                    <a:lnTo>
                      <a:pt x="20" y="1"/>
                    </a:lnTo>
                    <a:lnTo>
                      <a:pt x="20" y="0"/>
                    </a:lnTo>
                    <a:lnTo>
                      <a:pt x="19" y="0"/>
                    </a:lnTo>
                    <a:lnTo>
                      <a:pt x="18" y="0"/>
                    </a:lnTo>
                    <a:lnTo>
                      <a:pt x="18" y="1"/>
                    </a:lnTo>
                    <a:lnTo>
                      <a:pt x="16" y="1"/>
                    </a:lnTo>
                    <a:lnTo>
                      <a:pt x="15" y="1"/>
                    </a:lnTo>
                    <a:lnTo>
                      <a:pt x="15" y="2"/>
                    </a:lnTo>
                    <a:lnTo>
                      <a:pt x="14" y="2"/>
                    </a:lnTo>
                    <a:lnTo>
                      <a:pt x="13" y="2"/>
                    </a:lnTo>
                    <a:lnTo>
                      <a:pt x="12" y="3"/>
                    </a:lnTo>
                    <a:lnTo>
                      <a:pt x="11" y="3"/>
                    </a:lnTo>
                    <a:lnTo>
                      <a:pt x="10" y="3"/>
                    </a:lnTo>
                    <a:lnTo>
                      <a:pt x="9" y="3"/>
                    </a:lnTo>
                    <a:lnTo>
                      <a:pt x="8" y="3"/>
                    </a:lnTo>
                    <a:lnTo>
                      <a:pt x="8" y="2"/>
                    </a:lnTo>
                    <a:lnTo>
                      <a:pt x="7" y="3"/>
                    </a:lnTo>
                    <a:lnTo>
                      <a:pt x="7" y="2"/>
                    </a:lnTo>
                    <a:lnTo>
                      <a:pt x="7" y="3"/>
                    </a:lnTo>
                    <a:lnTo>
                      <a:pt x="6" y="3"/>
                    </a:lnTo>
                    <a:lnTo>
                      <a:pt x="6" y="6"/>
                    </a:lnTo>
                    <a:lnTo>
                      <a:pt x="6" y="9"/>
                    </a:lnTo>
                    <a:lnTo>
                      <a:pt x="6" y="10"/>
                    </a:lnTo>
                    <a:lnTo>
                      <a:pt x="5" y="10"/>
                    </a:lnTo>
                    <a:lnTo>
                      <a:pt x="5" y="11"/>
                    </a:lnTo>
                    <a:lnTo>
                      <a:pt x="4" y="11"/>
                    </a:lnTo>
                    <a:lnTo>
                      <a:pt x="3" y="11"/>
                    </a:lnTo>
                    <a:lnTo>
                      <a:pt x="3" y="12"/>
                    </a:lnTo>
                    <a:lnTo>
                      <a:pt x="2" y="12"/>
                    </a:lnTo>
                    <a:lnTo>
                      <a:pt x="1" y="13"/>
                    </a:lnTo>
                    <a:lnTo>
                      <a:pt x="1" y="14"/>
                    </a:lnTo>
                    <a:lnTo>
                      <a:pt x="0" y="14"/>
                    </a:lnTo>
                    <a:lnTo>
                      <a:pt x="0" y="15"/>
                    </a:lnTo>
                    <a:lnTo>
                      <a:pt x="0" y="16"/>
                    </a:lnTo>
                    <a:lnTo>
                      <a:pt x="1" y="16"/>
                    </a:lnTo>
                    <a:lnTo>
                      <a:pt x="2" y="17"/>
                    </a:lnTo>
                    <a:lnTo>
                      <a:pt x="2" y="18"/>
                    </a:lnTo>
                    <a:lnTo>
                      <a:pt x="2" y="19"/>
                    </a:lnTo>
                    <a:lnTo>
                      <a:pt x="1" y="19"/>
                    </a:lnTo>
                    <a:lnTo>
                      <a:pt x="1" y="20"/>
                    </a:lnTo>
                    <a:lnTo>
                      <a:pt x="1" y="21"/>
                    </a:lnTo>
                    <a:lnTo>
                      <a:pt x="1" y="22"/>
                    </a:lnTo>
                    <a:lnTo>
                      <a:pt x="1" y="23"/>
                    </a:lnTo>
                    <a:lnTo>
                      <a:pt x="1" y="24"/>
                    </a:lnTo>
                    <a:lnTo>
                      <a:pt x="1" y="25"/>
                    </a:lnTo>
                    <a:lnTo>
                      <a:pt x="2" y="26"/>
                    </a:lnTo>
                    <a:lnTo>
                      <a:pt x="3" y="27"/>
                    </a:lnTo>
                    <a:lnTo>
                      <a:pt x="4" y="27"/>
                    </a:lnTo>
                    <a:lnTo>
                      <a:pt x="5" y="28"/>
                    </a:lnTo>
                    <a:lnTo>
                      <a:pt x="6" y="28"/>
                    </a:lnTo>
                    <a:lnTo>
                      <a:pt x="6" y="29"/>
                    </a:lnTo>
                    <a:lnTo>
                      <a:pt x="8" y="29"/>
                    </a:lnTo>
                    <a:lnTo>
                      <a:pt x="9" y="30"/>
                    </a:lnTo>
                    <a:lnTo>
                      <a:pt x="10" y="31"/>
                    </a:lnTo>
                    <a:lnTo>
                      <a:pt x="10" y="32"/>
                    </a:lnTo>
                    <a:lnTo>
                      <a:pt x="11" y="32"/>
                    </a:lnTo>
                    <a:lnTo>
                      <a:pt x="12" y="33"/>
                    </a:lnTo>
                    <a:lnTo>
                      <a:pt x="13" y="33"/>
                    </a:lnTo>
                    <a:lnTo>
                      <a:pt x="13" y="34"/>
                    </a:lnTo>
                    <a:lnTo>
                      <a:pt x="14" y="34"/>
                    </a:lnTo>
                    <a:lnTo>
                      <a:pt x="14" y="35"/>
                    </a:lnTo>
                    <a:lnTo>
                      <a:pt x="15" y="35"/>
                    </a:lnTo>
                    <a:lnTo>
                      <a:pt x="15" y="36"/>
                    </a:lnTo>
                    <a:lnTo>
                      <a:pt x="15" y="37"/>
                    </a:lnTo>
                    <a:lnTo>
                      <a:pt x="16" y="38"/>
                    </a:lnTo>
                    <a:lnTo>
                      <a:pt x="15" y="39"/>
                    </a:lnTo>
                    <a:lnTo>
                      <a:pt x="16" y="39"/>
                    </a:lnTo>
                    <a:lnTo>
                      <a:pt x="16" y="4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1001" name="Wyoming"/>
              <p:cNvSpPr>
                <a:spLocks noChangeAspect="1"/>
              </p:cNvSpPr>
              <p:nvPr/>
            </p:nvSpPr>
            <p:spPr bwMode="auto">
              <a:xfrm>
                <a:off x="835" y="1005"/>
                <a:ext cx="65" cy="46"/>
              </a:xfrm>
              <a:custGeom>
                <a:avLst/>
                <a:gdLst>
                  <a:gd name="T0" fmla="*/ 45 w 65"/>
                  <a:gd name="T1" fmla="*/ 45 h 46"/>
                  <a:gd name="T2" fmla="*/ 57 w 65"/>
                  <a:gd name="T3" fmla="*/ 45 h 46"/>
                  <a:gd name="T4" fmla="*/ 65 w 65"/>
                  <a:gd name="T5" fmla="*/ 41 h 46"/>
                  <a:gd name="T6" fmla="*/ 65 w 65"/>
                  <a:gd name="T7" fmla="*/ 38 h 46"/>
                  <a:gd name="T8" fmla="*/ 65 w 65"/>
                  <a:gd name="T9" fmla="*/ 28 h 46"/>
                  <a:gd name="T10" fmla="*/ 65 w 65"/>
                  <a:gd name="T11" fmla="*/ 18 h 46"/>
                  <a:gd name="T12" fmla="*/ 65 w 65"/>
                  <a:gd name="T13" fmla="*/ 10 h 46"/>
                  <a:gd name="T14" fmla="*/ 65 w 65"/>
                  <a:gd name="T15" fmla="*/ 0 h 46"/>
                  <a:gd name="T16" fmla="*/ 62 w 65"/>
                  <a:gd name="T17" fmla="*/ 0 h 46"/>
                  <a:gd name="T18" fmla="*/ 58 w 65"/>
                  <a:gd name="T19" fmla="*/ 0 h 46"/>
                  <a:gd name="T20" fmla="*/ 56 w 65"/>
                  <a:gd name="T21" fmla="*/ 0 h 46"/>
                  <a:gd name="T22" fmla="*/ 54 w 65"/>
                  <a:gd name="T23" fmla="*/ 0 h 46"/>
                  <a:gd name="T24" fmla="*/ 50 w 65"/>
                  <a:gd name="T25" fmla="*/ 0 h 46"/>
                  <a:gd name="T26" fmla="*/ 47 w 65"/>
                  <a:gd name="T27" fmla="*/ 0 h 46"/>
                  <a:gd name="T28" fmla="*/ 44 w 65"/>
                  <a:gd name="T29" fmla="*/ 0 h 46"/>
                  <a:gd name="T30" fmla="*/ 37 w 65"/>
                  <a:gd name="T31" fmla="*/ 0 h 46"/>
                  <a:gd name="T32" fmla="*/ 32 w 65"/>
                  <a:gd name="T33" fmla="*/ 1 h 46"/>
                  <a:gd name="T34" fmla="*/ 29 w 65"/>
                  <a:gd name="T35" fmla="*/ 1 h 46"/>
                  <a:gd name="T36" fmla="*/ 23 w 65"/>
                  <a:gd name="T37" fmla="*/ 1 h 46"/>
                  <a:gd name="T38" fmla="*/ 19 w 65"/>
                  <a:gd name="T39" fmla="*/ 1 h 46"/>
                  <a:gd name="T40" fmla="*/ 15 w 65"/>
                  <a:gd name="T41" fmla="*/ 1 h 46"/>
                  <a:gd name="T42" fmla="*/ 10 w 65"/>
                  <a:gd name="T43" fmla="*/ 1 h 46"/>
                  <a:gd name="T44" fmla="*/ 0 w 65"/>
                  <a:gd name="T45" fmla="*/ 6 h 46"/>
                  <a:gd name="T46" fmla="*/ 0 w 65"/>
                  <a:gd name="T47" fmla="*/ 12 h 46"/>
                  <a:gd name="T48" fmla="*/ 0 w 65"/>
                  <a:gd name="T49" fmla="*/ 20 h 46"/>
                  <a:gd name="T50" fmla="*/ 0 w 65"/>
                  <a:gd name="T51" fmla="*/ 29 h 46"/>
                  <a:gd name="T52" fmla="*/ 0 w 65"/>
                  <a:gd name="T53" fmla="*/ 39 h 46"/>
                  <a:gd name="T54" fmla="*/ 0 w 65"/>
                  <a:gd name="T55" fmla="*/ 45 h 46"/>
                  <a:gd name="T56" fmla="*/ 10 w 65"/>
                  <a:gd name="T57" fmla="*/ 45 h 46"/>
                  <a:gd name="T58" fmla="*/ 19 w 65"/>
                  <a:gd name="T59" fmla="*/ 46 h 46"/>
                  <a:gd name="T60" fmla="*/ 35 w 65"/>
                  <a:gd name="T61" fmla="*/ 45 h 46"/>
                  <a:gd name="T62" fmla="*/ 44 w 65"/>
                  <a:gd name="T63" fmla="*/ 45 h 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
                  <a:gd name="T97" fmla="*/ 0 h 46"/>
                  <a:gd name="T98" fmla="*/ 65 w 65"/>
                  <a:gd name="T99" fmla="*/ 46 h 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 h="46">
                    <a:moveTo>
                      <a:pt x="44" y="45"/>
                    </a:moveTo>
                    <a:lnTo>
                      <a:pt x="45" y="45"/>
                    </a:lnTo>
                    <a:lnTo>
                      <a:pt x="53" y="45"/>
                    </a:lnTo>
                    <a:lnTo>
                      <a:pt x="57" y="45"/>
                    </a:lnTo>
                    <a:lnTo>
                      <a:pt x="65" y="45"/>
                    </a:lnTo>
                    <a:lnTo>
                      <a:pt x="65" y="41"/>
                    </a:lnTo>
                    <a:lnTo>
                      <a:pt x="65" y="39"/>
                    </a:lnTo>
                    <a:lnTo>
                      <a:pt x="65" y="38"/>
                    </a:lnTo>
                    <a:lnTo>
                      <a:pt x="65" y="34"/>
                    </a:lnTo>
                    <a:lnTo>
                      <a:pt x="65" y="28"/>
                    </a:lnTo>
                    <a:lnTo>
                      <a:pt x="65" y="23"/>
                    </a:lnTo>
                    <a:lnTo>
                      <a:pt x="65" y="18"/>
                    </a:lnTo>
                    <a:lnTo>
                      <a:pt x="65" y="14"/>
                    </a:lnTo>
                    <a:lnTo>
                      <a:pt x="65" y="10"/>
                    </a:lnTo>
                    <a:lnTo>
                      <a:pt x="65" y="5"/>
                    </a:lnTo>
                    <a:lnTo>
                      <a:pt x="65" y="0"/>
                    </a:lnTo>
                    <a:lnTo>
                      <a:pt x="64" y="0"/>
                    </a:lnTo>
                    <a:lnTo>
                      <a:pt x="62" y="0"/>
                    </a:lnTo>
                    <a:lnTo>
                      <a:pt x="60" y="0"/>
                    </a:lnTo>
                    <a:lnTo>
                      <a:pt x="58" y="0"/>
                    </a:lnTo>
                    <a:lnTo>
                      <a:pt x="57" y="0"/>
                    </a:lnTo>
                    <a:lnTo>
                      <a:pt x="56" y="0"/>
                    </a:lnTo>
                    <a:lnTo>
                      <a:pt x="55" y="1"/>
                    </a:lnTo>
                    <a:lnTo>
                      <a:pt x="54" y="0"/>
                    </a:lnTo>
                    <a:lnTo>
                      <a:pt x="53" y="0"/>
                    </a:lnTo>
                    <a:lnTo>
                      <a:pt x="50" y="0"/>
                    </a:lnTo>
                    <a:lnTo>
                      <a:pt x="48" y="0"/>
                    </a:lnTo>
                    <a:lnTo>
                      <a:pt x="47" y="0"/>
                    </a:lnTo>
                    <a:lnTo>
                      <a:pt x="45" y="0"/>
                    </a:lnTo>
                    <a:lnTo>
                      <a:pt x="44" y="0"/>
                    </a:lnTo>
                    <a:lnTo>
                      <a:pt x="40" y="0"/>
                    </a:lnTo>
                    <a:lnTo>
                      <a:pt x="37" y="0"/>
                    </a:lnTo>
                    <a:lnTo>
                      <a:pt x="35" y="0"/>
                    </a:lnTo>
                    <a:lnTo>
                      <a:pt x="32" y="1"/>
                    </a:lnTo>
                    <a:lnTo>
                      <a:pt x="30" y="0"/>
                    </a:lnTo>
                    <a:lnTo>
                      <a:pt x="29" y="1"/>
                    </a:lnTo>
                    <a:lnTo>
                      <a:pt x="26" y="1"/>
                    </a:lnTo>
                    <a:lnTo>
                      <a:pt x="23" y="1"/>
                    </a:lnTo>
                    <a:lnTo>
                      <a:pt x="21" y="1"/>
                    </a:lnTo>
                    <a:lnTo>
                      <a:pt x="19" y="1"/>
                    </a:lnTo>
                    <a:lnTo>
                      <a:pt x="17" y="1"/>
                    </a:lnTo>
                    <a:lnTo>
                      <a:pt x="15" y="1"/>
                    </a:lnTo>
                    <a:lnTo>
                      <a:pt x="12" y="1"/>
                    </a:lnTo>
                    <a:lnTo>
                      <a:pt x="10" y="1"/>
                    </a:lnTo>
                    <a:lnTo>
                      <a:pt x="0" y="1"/>
                    </a:lnTo>
                    <a:lnTo>
                      <a:pt x="0" y="6"/>
                    </a:lnTo>
                    <a:lnTo>
                      <a:pt x="0" y="10"/>
                    </a:lnTo>
                    <a:lnTo>
                      <a:pt x="0" y="12"/>
                    </a:lnTo>
                    <a:lnTo>
                      <a:pt x="0" y="18"/>
                    </a:lnTo>
                    <a:lnTo>
                      <a:pt x="0" y="20"/>
                    </a:lnTo>
                    <a:lnTo>
                      <a:pt x="0" y="23"/>
                    </a:lnTo>
                    <a:lnTo>
                      <a:pt x="0" y="29"/>
                    </a:lnTo>
                    <a:lnTo>
                      <a:pt x="0" y="34"/>
                    </a:lnTo>
                    <a:lnTo>
                      <a:pt x="0" y="39"/>
                    </a:lnTo>
                    <a:lnTo>
                      <a:pt x="0" y="43"/>
                    </a:lnTo>
                    <a:lnTo>
                      <a:pt x="0" y="45"/>
                    </a:lnTo>
                    <a:lnTo>
                      <a:pt x="9" y="45"/>
                    </a:lnTo>
                    <a:lnTo>
                      <a:pt x="10" y="45"/>
                    </a:lnTo>
                    <a:lnTo>
                      <a:pt x="19" y="45"/>
                    </a:lnTo>
                    <a:lnTo>
                      <a:pt x="19" y="46"/>
                    </a:lnTo>
                    <a:lnTo>
                      <a:pt x="29" y="45"/>
                    </a:lnTo>
                    <a:lnTo>
                      <a:pt x="35" y="45"/>
                    </a:lnTo>
                    <a:lnTo>
                      <a:pt x="39" y="45"/>
                    </a:lnTo>
                    <a:lnTo>
                      <a:pt x="44" y="4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18" name="Alaska"/>
            <p:cNvGrpSpPr>
              <a:grpSpLocks noChangeAspect="1"/>
            </p:cNvGrpSpPr>
            <p:nvPr/>
          </p:nvGrpSpPr>
          <p:grpSpPr bwMode="auto">
            <a:xfrm>
              <a:off x="212" y="646"/>
              <a:ext cx="449" cy="283"/>
              <a:chOff x="211" y="643"/>
              <a:chExt cx="449" cy="283"/>
            </a:xfrm>
          </p:grpSpPr>
          <p:sp>
            <p:nvSpPr>
              <p:cNvPr id="20921" name="D1226"/>
              <p:cNvSpPr>
                <a:spLocks noChangeAspect="1"/>
              </p:cNvSpPr>
              <p:nvPr/>
            </p:nvSpPr>
            <p:spPr bwMode="auto">
              <a:xfrm>
                <a:off x="307" y="643"/>
                <a:ext cx="353" cy="243"/>
              </a:xfrm>
              <a:custGeom>
                <a:avLst/>
                <a:gdLst>
                  <a:gd name="T0" fmla="*/ 18 w 353"/>
                  <a:gd name="T1" fmla="*/ 149 h 243"/>
                  <a:gd name="T2" fmla="*/ 24 w 353"/>
                  <a:gd name="T3" fmla="*/ 155 h 243"/>
                  <a:gd name="T4" fmla="*/ 36 w 353"/>
                  <a:gd name="T5" fmla="*/ 166 h 243"/>
                  <a:gd name="T6" fmla="*/ 46 w 353"/>
                  <a:gd name="T7" fmla="*/ 178 h 243"/>
                  <a:gd name="T8" fmla="*/ 56 w 353"/>
                  <a:gd name="T9" fmla="*/ 175 h 243"/>
                  <a:gd name="T10" fmla="*/ 66 w 353"/>
                  <a:gd name="T11" fmla="*/ 188 h 243"/>
                  <a:gd name="T12" fmla="*/ 85 w 353"/>
                  <a:gd name="T13" fmla="*/ 191 h 243"/>
                  <a:gd name="T14" fmla="*/ 98 w 353"/>
                  <a:gd name="T15" fmla="*/ 193 h 243"/>
                  <a:gd name="T16" fmla="*/ 79 w 353"/>
                  <a:gd name="T17" fmla="*/ 218 h 243"/>
                  <a:gd name="T18" fmla="*/ 52 w 353"/>
                  <a:gd name="T19" fmla="*/ 232 h 243"/>
                  <a:gd name="T20" fmla="*/ 50 w 353"/>
                  <a:gd name="T21" fmla="*/ 237 h 243"/>
                  <a:gd name="T22" fmla="*/ 68 w 353"/>
                  <a:gd name="T23" fmla="*/ 232 h 243"/>
                  <a:gd name="T24" fmla="*/ 86 w 353"/>
                  <a:gd name="T25" fmla="*/ 224 h 243"/>
                  <a:gd name="T26" fmla="*/ 103 w 353"/>
                  <a:gd name="T27" fmla="*/ 214 h 243"/>
                  <a:gd name="T28" fmla="*/ 126 w 353"/>
                  <a:gd name="T29" fmla="*/ 199 h 243"/>
                  <a:gd name="T30" fmla="*/ 133 w 353"/>
                  <a:gd name="T31" fmla="*/ 180 h 243"/>
                  <a:gd name="T32" fmla="*/ 148 w 353"/>
                  <a:gd name="T33" fmla="*/ 164 h 243"/>
                  <a:gd name="T34" fmla="*/ 161 w 353"/>
                  <a:gd name="T35" fmla="*/ 156 h 243"/>
                  <a:gd name="T36" fmla="*/ 162 w 353"/>
                  <a:gd name="T37" fmla="*/ 160 h 243"/>
                  <a:gd name="T38" fmla="*/ 152 w 353"/>
                  <a:gd name="T39" fmla="*/ 181 h 243"/>
                  <a:gd name="T40" fmla="*/ 168 w 353"/>
                  <a:gd name="T41" fmla="*/ 178 h 243"/>
                  <a:gd name="T42" fmla="*/ 185 w 353"/>
                  <a:gd name="T43" fmla="*/ 167 h 243"/>
                  <a:gd name="T44" fmla="*/ 185 w 353"/>
                  <a:gd name="T45" fmla="*/ 161 h 243"/>
                  <a:gd name="T46" fmla="*/ 197 w 353"/>
                  <a:gd name="T47" fmla="*/ 163 h 243"/>
                  <a:gd name="T48" fmla="*/ 217 w 353"/>
                  <a:gd name="T49" fmla="*/ 170 h 243"/>
                  <a:gd name="T50" fmla="*/ 247 w 353"/>
                  <a:gd name="T51" fmla="*/ 175 h 243"/>
                  <a:gd name="T52" fmla="*/ 264 w 353"/>
                  <a:gd name="T53" fmla="*/ 177 h 243"/>
                  <a:gd name="T54" fmla="*/ 278 w 353"/>
                  <a:gd name="T55" fmla="*/ 181 h 243"/>
                  <a:gd name="T56" fmla="*/ 289 w 353"/>
                  <a:gd name="T57" fmla="*/ 197 h 243"/>
                  <a:gd name="T58" fmla="*/ 294 w 353"/>
                  <a:gd name="T59" fmla="*/ 190 h 243"/>
                  <a:gd name="T60" fmla="*/ 302 w 353"/>
                  <a:gd name="T61" fmla="*/ 185 h 243"/>
                  <a:gd name="T62" fmla="*/ 319 w 353"/>
                  <a:gd name="T63" fmla="*/ 198 h 243"/>
                  <a:gd name="T64" fmla="*/ 323 w 353"/>
                  <a:gd name="T65" fmla="*/ 207 h 243"/>
                  <a:gd name="T66" fmla="*/ 326 w 353"/>
                  <a:gd name="T67" fmla="*/ 213 h 243"/>
                  <a:gd name="T68" fmla="*/ 334 w 353"/>
                  <a:gd name="T69" fmla="*/ 229 h 243"/>
                  <a:gd name="T70" fmla="*/ 345 w 353"/>
                  <a:gd name="T71" fmla="*/ 233 h 243"/>
                  <a:gd name="T72" fmla="*/ 352 w 353"/>
                  <a:gd name="T73" fmla="*/ 238 h 243"/>
                  <a:gd name="T74" fmla="*/ 330 w 353"/>
                  <a:gd name="T75" fmla="*/ 213 h 243"/>
                  <a:gd name="T76" fmla="*/ 311 w 353"/>
                  <a:gd name="T77" fmla="*/ 189 h 243"/>
                  <a:gd name="T78" fmla="*/ 291 w 353"/>
                  <a:gd name="T79" fmla="*/ 183 h 243"/>
                  <a:gd name="T80" fmla="*/ 272 w 353"/>
                  <a:gd name="T81" fmla="*/ 177 h 243"/>
                  <a:gd name="T82" fmla="*/ 249 w 353"/>
                  <a:gd name="T83" fmla="*/ 27 h 243"/>
                  <a:gd name="T84" fmla="*/ 216 w 353"/>
                  <a:gd name="T85" fmla="*/ 23 h 243"/>
                  <a:gd name="T86" fmla="*/ 171 w 353"/>
                  <a:gd name="T87" fmla="*/ 15 h 243"/>
                  <a:gd name="T88" fmla="*/ 142 w 353"/>
                  <a:gd name="T89" fmla="*/ 9 h 243"/>
                  <a:gd name="T90" fmla="*/ 117 w 353"/>
                  <a:gd name="T91" fmla="*/ 11 h 243"/>
                  <a:gd name="T92" fmla="*/ 105 w 353"/>
                  <a:gd name="T93" fmla="*/ 0 h 243"/>
                  <a:gd name="T94" fmla="*/ 81 w 353"/>
                  <a:gd name="T95" fmla="*/ 9 h 243"/>
                  <a:gd name="T96" fmla="*/ 75 w 353"/>
                  <a:gd name="T97" fmla="*/ 14 h 243"/>
                  <a:gd name="T98" fmla="*/ 52 w 353"/>
                  <a:gd name="T99" fmla="*/ 22 h 243"/>
                  <a:gd name="T100" fmla="*/ 29 w 353"/>
                  <a:gd name="T101" fmla="*/ 40 h 243"/>
                  <a:gd name="T102" fmla="*/ 17 w 353"/>
                  <a:gd name="T103" fmla="*/ 51 h 243"/>
                  <a:gd name="T104" fmla="*/ 52 w 353"/>
                  <a:gd name="T105" fmla="*/ 68 h 243"/>
                  <a:gd name="T106" fmla="*/ 72 w 353"/>
                  <a:gd name="T107" fmla="*/ 77 h 243"/>
                  <a:gd name="T108" fmla="*/ 64 w 353"/>
                  <a:gd name="T109" fmla="*/ 78 h 243"/>
                  <a:gd name="T110" fmla="*/ 58 w 353"/>
                  <a:gd name="T111" fmla="*/ 87 h 243"/>
                  <a:gd name="T112" fmla="*/ 40 w 353"/>
                  <a:gd name="T113" fmla="*/ 77 h 243"/>
                  <a:gd name="T114" fmla="*/ 6 w 353"/>
                  <a:gd name="T115" fmla="*/ 89 h 243"/>
                  <a:gd name="T116" fmla="*/ 13 w 353"/>
                  <a:gd name="T117" fmla="*/ 102 h 243"/>
                  <a:gd name="T118" fmla="*/ 43 w 353"/>
                  <a:gd name="T119" fmla="*/ 107 h 243"/>
                  <a:gd name="T120" fmla="*/ 63 w 353"/>
                  <a:gd name="T121" fmla="*/ 109 h 243"/>
                  <a:gd name="T122" fmla="*/ 53 w 353"/>
                  <a:gd name="T123" fmla="*/ 124 h 2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3"/>
                  <a:gd name="T187" fmla="*/ 0 h 243"/>
                  <a:gd name="T188" fmla="*/ 353 w 353"/>
                  <a:gd name="T189" fmla="*/ 243 h 2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3" h="243">
                    <a:moveTo>
                      <a:pt x="37" y="132"/>
                    </a:moveTo>
                    <a:lnTo>
                      <a:pt x="36" y="133"/>
                    </a:lnTo>
                    <a:lnTo>
                      <a:pt x="37" y="134"/>
                    </a:lnTo>
                    <a:lnTo>
                      <a:pt x="37" y="135"/>
                    </a:lnTo>
                    <a:lnTo>
                      <a:pt x="36" y="135"/>
                    </a:lnTo>
                    <a:lnTo>
                      <a:pt x="34" y="135"/>
                    </a:lnTo>
                    <a:lnTo>
                      <a:pt x="33" y="135"/>
                    </a:lnTo>
                    <a:lnTo>
                      <a:pt x="32" y="135"/>
                    </a:lnTo>
                    <a:lnTo>
                      <a:pt x="31" y="136"/>
                    </a:lnTo>
                    <a:lnTo>
                      <a:pt x="30" y="137"/>
                    </a:lnTo>
                    <a:lnTo>
                      <a:pt x="29" y="138"/>
                    </a:lnTo>
                    <a:lnTo>
                      <a:pt x="28" y="137"/>
                    </a:lnTo>
                    <a:lnTo>
                      <a:pt x="27" y="138"/>
                    </a:lnTo>
                    <a:lnTo>
                      <a:pt x="26" y="138"/>
                    </a:lnTo>
                    <a:lnTo>
                      <a:pt x="25" y="139"/>
                    </a:lnTo>
                    <a:lnTo>
                      <a:pt x="24" y="140"/>
                    </a:lnTo>
                    <a:lnTo>
                      <a:pt x="23" y="141"/>
                    </a:lnTo>
                    <a:lnTo>
                      <a:pt x="23" y="142"/>
                    </a:lnTo>
                    <a:lnTo>
                      <a:pt x="22" y="142"/>
                    </a:lnTo>
                    <a:lnTo>
                      <a:pt x="21" y="144"/>
                    </a:lnTo>
                    <a:lnTo>
                      <a:pt x="21" y="145"/>
                    </a:lnTo>
                    <a:lnTo>
                      <a:pt x="21" y="146"/>
                    </a:lnTo>
                    <a:lnTo>
                      <a:pt x="21" y="147"/>
                    </a:lnTo>
                    <a:lnTo>
                      <a:pt x="21" y="148"/>
                    </a:lnTo>
                    <a:lnTo>
                      <a:pt x="19" y="148"/>
                    </a:lnTo>
                    <a:lnTo>
                      <a:pt x="18" y="148"/>
                    </a:lnTo>
                    <a:lnTo>
                      <a:pt x="18" y="149"/>
                    </a:lnTo>
                    <a:lnTo>
                      <a:pt x="19" y="150"/>
                    </a:lnTo>
                    <a:lnTo>
                      <a:pt x="18" y="151"/>
                    </a:lnTo>
                    <a:lnTo>
                      <a:pt x="17" y="151"/>
                    </a:lnTo>
                    <a:lnTo>
                      <a:pt x="17" y="152"/>
                    </a:lnTo>
                    <a:lnTo>
                      <a:pt x="17" y="153"/>
                    </a:lnTo>
                    <a:lnTo>
                      <a:pt x="17" y="152"/>
                    </a:lnTo>
                    <a:lnTo>
                      <a:pt x="18" y="152"/>
                    </a:lnTo>
                    <a:lnTo>
                      <a:pt x="19" y="152"/>
                    </a:lnTo>
                    <a:lnTo>
                      <a:pt x="21" y="152"/>
                    </a:lnTo>
                    <a:lnTo>
                      <a:pt x="22" y="151"/>
                    </a:lnTo>
                    <a:lnTo>
                      <a:pt x="23" y="151"/>
                    </a:lnTo>
                    <a:lnTo>
                      <a:pt x="24" y="150"/>
                    </a:lnTo>
                    <a:lnTo>
                      <a:pt x="26" y="150"/>
                    </a:lnTo>
                    <a:lnTo>
                      <a:pt x="26" y="151"/>
                    </a:lnTo>
                    <a:lnTo>
                      <a:pt x="25" y="151"/>
                    </a:lnTo>
                    <a:lnTo>
                      <a:pt x="26" y="152"/>
                    </a:lnTo>
                    <a:lnTo>
                      <a:pt x="24" y="152"/>
                    </a:lnTo>
                    <a:lnTo>
                      <a:pt x="22" y="152"/>
                    </a:lnTo>
                    <a:lnTo>
                      <a:pt x="21" y="152"/>
                    </a:lnTo>
                    <a:lnTo>
                      <a:pt x="20" y="153"/>
                    </a:lnTo>
                    <a:lnTo>
                      <a:pt x="20" y="154"/>
                    </a:lnTo>
                    <a:lnTo>
                      <a:pt x="21" y="155"/>
                    </a:lnTo>
                    <a:lnTo>
                      <a:pt x="22" y="155"/>
                    </a:lnTo>
                    <a:lnTo>
                      <a:pt x="23" y="155"/>
                    </a:lnTo>
                    <a:lnTo>
                      <a:pt x="24" y="154"/>
                    </a:lnTo>
                    <a:lnTo>
                      <a:pt x="25" y="154"/>
                    </a:lnTo>
                    <a:lnTo>
                      <a:pt x="24" y="155"/>
                    </a:lnTo>
                    <a:lnTo>
                      <a:pt x="24" y="156"/>
                    </a:lnTo>
                    <a:lnTo>
                      <a:pt x="24" y="157"/>
                    </a:lnTo>
                    <a:lnTo>
                      <a:pt x="25" y="158"/>
                    </a:lnTo>
                    <a:lnTo>
                      <a:pt x="25" y="159"/>
                    </a:lnTo>
                    <a:lnTo>
                      <a:pt x="26" y="160"/>
                    </a:lnTo>
                    <a:lnTo>
                      <a:pt x="27" y="160"/>
                    </a:lnTo>
                    <a:lnTo>
                      <a:pt x="28" y="159"/>
                    </a:lnTo>
                    <a:lnTo>
                      <a:pt x="29" y="158"/>
                    </a:lnTo>
                    <a:lnTo>
                      <a:pt x="29" y="159"/>
                    </a:lnTo>
                    <a:lnTo>
                      <a:pt x="30" y="160"/>
                    </a:lnTo>
                    <a:lnTo>
                      <a:pt x="31" y="160"/>
                    </a:lnTo>
                    <a:lnTo>
                      <a:pt x="32" y="159"/>
                    </a:lnTo>
                    <a:lnTo>
                      <a:pt x="32" y="160"/>
                    </a:lnTo>
                    <a:lnTo>
                      <a:pt x="31" y="161"/>
                    </a:lnTo>
                    <a:lnTo>
                      <a:pt x="33" y="162"/>
                    </a:lnTo>
                    <a:lnTo>
                      <a:pt x="34" y="162"/>
                    </a:lnTo>
                    <a:lnTo>
                      <a:pt x="35" y="162"/>
                    </a:lnTo>
                    <a:lnTo>
                      <a:pt x="36" y="162"/>
                    </a:lnTo>
                    <a:lnTo>
                      <a:pt x="37" y="162"/>
                    </a:lnTo>
                    <a:lnTo>
                      <a:pt x="38" y="162"/>
                    </a:lnTo>
                    <a:lnTo>
                      <a:pt x="40" y="162"/>
                    </a:lnTo>
                    <a:lnTo>
                      <a:pt x="40" y="163"/>
                    </a:lnTo>
                    <a:lnTo>
                      <a:pt x="40" y="164"/>
                    </a:lnTo>
                    <a:lnTo>
                      <a:pt x="38" y="164"/>
                    </a:lnTo>
                    <a:lnTo>
                      <a:pt x="37" y="165"/>
                    </a:lnTo>
                    <a:lnTo>
                      <a:pt x="36" y="165"/>
                    </a:lnTo>
                    <a:lnTo>
                      <a:pt x="36" y="166"/>
                    </a:lnTo>
                    <a:lnTo>
                      <a:pt x="35" y="167"/>
                    </a:lnTo>
                    <a:lnTo>
                      <a:pt x="34" y="168"/>
                    </a:lnTo>
                    <a:lnTo>
                      <a:pt x="33" y="169"/>
                    </a:lnTo>
                    <a:lnTo>
                      <a:pt x="32" y="170"/>
                    </a:lnTo>
                    <a:lnTo>
                      <a:pt x="32" y="171"/>
                    </a:lnTo>
                    <a:lnTo>
                      <a:pt x="33" y="172"/>
                    </a:lnTo>
                    <a:lnTo>
                      <a:pt x="34" y="173"/>
                    </a:lnTo>
                    <a:lnTo>
                      <a:pt x="35" y="174"/>
                    </a:lnTo>
                    <a:lnTo>
                      <a:pt x="36" y="173"/>
                    </a:lnTo>
                    <a:lnTo>
                      <a:pt x="37" y="173"/>
                    </a:lnTo>
                    <a:lnTo>
                      <a:pt x="38" y="173"/>
                    </a:lnTo>
                    <a:lnTo>
                      <a:pt x="37" y="174"/>
                    </a:lnTo>
                    <a:lnTo>
                      <a:pt x="38" y="174"/>
                    </a:lnTo>
                    <a:lnTo>
                      <a:pt x="40" y="174"/>
                    </a:lnTo>
                    <a:lnTo>
                      <a:pt x="39" y="174"/>
                    </a:lnTo>
                    <a:lnTo>
                      <a:pt x="37" y="175"/>
                    </a:lnTo>
                    <a:lnTo>
                      <a:pt x="36" y="175"/>
                    </a:lnTo>
                    <a:lnTo>
                      <a:pt x="37" y="176"/>
                    </a:lnTo>
                    <a:lnTo>
                      <a:pt x="38" y="177"/>
                    </a:lnTo>
                    <a:lnTo>
                      <a:pt x="39" y="177"/>
                    </a:lnTo>
                    <a:lnTo>
                      <a:pt x="40" y="177"/>
                    </a:lnTo>
                    <a:lnTo>
                      <a:pt x="41" y="178"/>
                    </a:lnTo>
                    <a:lnTo>
                      <a:pt x="41" y="177"/>
                    </a:lnTo>
                    <a:lnTo>
                      <a:pt x="43" y="178"/>
                    </a:lnTo>
                    <a:lnTo>
                      <a:pt x="44" y="178"/>
                    </a:lnTo>
                    <a:lnTo>
                      <a:pt x="45" y="178"/>
                    </a:lnTo>
                    <a:lnTo>
                      <a:pt x="46" y="178"/>
                    </a:lnTo>
                    <a:lnTo>
                      <a:pt x="47" y="177"/>
                    </a:lnTo>
                    <a:lnTo>
                      <a:pt x="48" y="177"/>
                    </a:lnTo>
                    <a:lnTo>
                      <a:pt x="49" y="176"/>
                    </a:lnTo>
                    <a:lnTo>
                      <a:pt x="50" y="175"/>
                    </a:lnTo>
                    <a:lnTo>
                      <a:pt x="50" y="174"/>
                    </a:lnTo>
                    <a:lnTo>
                      <a:pt x="51" y="173"/>
                    </a:lnTo>
                    <a:lnTo>
                      <a:pt x="51" y="172"/>
                    </a:lnTo>
                    <a:lnTo>
                      <a:pt x="52" y="171"/>
                    </a:lnTo>
                    <a:lnTo>
                      <a:pt x="51" y="170"/>
                    </a:lnTo>
                    <a:lnTo>
                      <a:pt x="50" y="169"/>
                    </a:lnTo>
                    <a:lnTo>
                      <a:pt x="51" y="168"/>
                    </a:lnTo>
                    <a:lnTo>
                      <a:pt x="53" y="165"/>
                    </a:lnTo>
                    <a:lnTo>
                      <a:pt x="54" y="165"/>
                    </a:lnTo>
                    <a:lnTo>
                      <a:pt x="56" y="164"/>
                    </a:lnTo>
                    <a:lnTo>
                      <a:pt x="57" y="163"/>
                    </a:lnTo>
                    <a:lnTo>
                      <a:pt x="58" y="162"/>
                    </a:lnTo>
                    <a:lnTo>
                      <a:pt x="60" y="162"/>
                    </a:lnTo>
                    <a:lnTo>
                      <a:pt x="59" y="163"/>
                    </a:lnTo>
                    <a:lnTo>
                      <a:pt x="57" y="165"/>
                    </a:lnTo>
                    <a:lnTo>
                      <a:pt x="55" y="166"/>
                    </a:lnTo>
                    <a:lnTo>
                      <a:pt x="52" y="169"/>
                    </a:lnTo>
                    <a:lnTo>
                      <a:pt x="52" y="170"/>
                    </a:lnTo>
                    <a:lnTo>
                      <a:pt x="53" y="170"/>
                    </a:lnTo>
                    <a:lnTo>
                      <a:pt x="54" y="172"/>
                    </a:lnTo>
                    <a:lnTo>
                      <a:pt x="54" y="173"/>
                    </a:lnTo>
                    <a:lnTo>
                      <a:pt x="55" y="174"/>
                    </a:lnTo>
                    <a:lnTo>
                      <a:pt x="56" y="175"/>
                    </a:lnTo>
                    <a:lnTo>
                      <a:pt x="57" y="177"/>
                    </a:lnTo>
                    <a:lnTo>
                      <a:pt x="57" y="179"/>
                    </a:lnTo>
                    <a:lnTo>
                      <a:pt x="58" y="180"/>
                    </a:lnTo>
                    <a:lnTo>
                      <a:pt x="58" y="181"/>
                    </a:lnTo>
                    <a:lnTo>
                      <a:pt x="57" y="182"/>
                    </a:lnTo>
                    <a:lnTo>
                      <a:pt x="56" y="183"/>
                    </a:lnTo>
                    <a:lnTo>
                      <a:pt x="56" y="184"/>
                    </a:lnTo>
                    <a:lnTo>
                      <a:pt x="57" y="186"/>
                    </a:lnTo>
                    <a:lnTo>
                      <a:pt x="57" y="185"/>
                    </a:lnTo>
                    <a:lnTo>
                      <a:pt x="59" y="185"/>
                    </a:lnTo>
                    <a:lnTo>
                      <a:pt x="60" y="186"/>
                    </a:lnTo>
                    <a:lnTo>
                      <a:pt x="59" y="186"/>
                    </a:lnTo>
                    <a:lnTo>
                      <a:pt x="58" y="187"/>
                    </a:lnTo>
                    <a:lnTo>
                      <a:pt x="58" y="189"/>
                    </a:lnTo>
                    <a:lnTo>
                      <a:pt x="59" y="189"/>
                    </a:lnTo>
                    <a:lnTo>
                      <a:pt x="59" y="190"/>
                    </a:lnTo>
                    <a:lnTo>
                      <a:pt x="57" y="191"/>
                    </a:lnTo>
                    <a:lnTo>
                      <a:pt x="56" y="191"/>
                    </a:lnTo>
                    <a:lnTo>
                      <a:pt x="54" y="192"/>
                    </a:lnTo>
                    <a:lnTo>
                      <a:pt x="56" y="192"/>
                    </a:lnTo>
                    <a:lnTo>
                      <a:pt x="58" y="193"/>
                    </a:lnTo>
                    <a:lnTo>
                      <a:pt x="60" y="192"/>
                    </a:lnTo>
                    <a:lnTo>
                      <a:pt x="61" y="191"/>
                    </a:lnTo>
                    <a:lnTo>
                      <a:pt x="61" y="190"/>
                    </a:lnTo>
                    <a:lnTo>
                      <a:pt x="63" y="190"/>
                    </a:lnTo>
                    <a:lnTo>
                      <a:pt x="65" y="188"/>
                    </a:lnTo>
                    <a:lnTo>
                      <a:pt x="66" y="188"/>
                    </a:lnTo>
                    <a:lnTo>
                      <a:pt x="67" y="188"/>
                    </a:lnTo>
                    <a:lnTo>
                      <a:pt x="69" y="187"/>
                    </a:lnTo>
                    <a:lnTo>
                      <a:pt x="70" y="186"/>
                    </a:lnTo>
                    <a:lnTo>
                      <a:pt x="72" y="183"/>
                    </a:lnTo>
                    <a:lnTo>
                      <a:pt x="72" y="184"/>
                    </a:lnTo>
                    <a:lnTo>
                      <a:pt x="72" y="186"/>
                    </a:lnTo>
                    <a:lnTo>
                      <a:pt x="71" y="186"/>
                    </a:lnTo>
                    <a:lnTo>
                      <a:pt x="71" y="187"/>
                    </a:lnTo>
                    <a:lnTo>
                      <a:pt x="71" y="188"/>
                    </a:lnTo>
                    <a:lnTo>
                      <a:pt x="72" y="188"/>
                    </a:lnTo>
                    <a:lnTo>
                      <a:pt x="72" y="189"/>
                    </a:lnTo>
                    <a:lnTo>
                      <a:pt x="73" y="189"/>
                    </a:lnTo>
                    <a:lnTo>
                      <a:pt x="74" y="189"/>
                    </a:lnTo>
                    <a:lnTo>
                      <a:pt x="75" y="190"/>
                    </a:lnTo>
                    <a:lnTo>
                      <a:pt x="76" y="189"/>
                    </a:lnTo>
                    <a:lnTo>
                      <a:pt x="77" y="188"/>
                    </a:lnTo>
                    <a:lnTo>
                      <a:pt x="77" y="189"/>
                    </a:lnTo>
                    <a:lnTo>
                      <a:pt x="78" y="189"/>
                    </a:lnTo>
                    <a:lnTo>
                      <a:pt x="79" y="190"/>
                    </a:lnTo>
                    <a:lnTo>
                      <a:pt x="80" y="191"/>
                    </a:lnTo>
                    <a:lnTo>
                      <a:pt x="82" y="194"/>
                    </a:lnTo>
                    <a:lnTo>
                      <a:pt x="82" y="195"/>
                    </a:lnTo>
                    <a:lnTo>
                      <a:pt x="84" y="195"/>
                    </a:lnTo>
                    <a:lnTo>
                      <a:pt x="85" y="194"/>
                    </a:lnTo>
                    <a:lnTo>
                      <a:pt x="86" y="193"/>
                    </a:lnTo>
                    <a:lnTo>
                      <a:pt x="85" y="192"/>
                    </a:lnTo>
                    <a:lnTo>
                      <a:pt x="85" y="191"/>
                    </a:lnTo>
                    <a:lnTo>
                      <a:pt x="85" y="190"/>
                    </a:lnTo>
                    <a:lnTo>
                      <a:pt x="86" y="189"/>
                    </a:lnTo>
                    <a:lnTo>
                      <a:pt x="87" y="188"/>
                    </a:lnTo>
                    <a:lnTo>
                      <a:pt x="88" y="187"/>
                    </a:lnTo>
                    <a:lnTo>
                      <a:pt x="88" y="188"/>
                    </a:lnTo>
                    <a:lnTo>
                      <a:pt x="88" y="189"/>
                    </a:lnTo>
                    <a:lnTo>
                      <a:pt x="88" y="190"/>
                    </a:lnTo>
                    <a:lnTo>
                      <a:pt x="89" y="190"/>
                    </a:lnTo>
                    <a:lnTo>
                      <a:pt x="90" y="191"/>
                    </a:lnTo>
                    <a:lnTo>
                      <a:pt x="90" y="192"/>
                    </a:lnTo>
                    <a:lnTo>
                      <a:pt x="91" y="192"/>
                    </a:lnTo>
                    <a:lnTo>
                      <a:pt x="92" y="192"/>
                    </a:lnTo>
                    <a:lnTo>
                      <a:pt x="94" y="191"/>
                    </a:lnTo>
                    <a:lnTo>
                      <a:pt x="95" y="191"/>
                    </a:lnTo>
                    <a:lnTo>
                      <a:pt x="96" y="191"/>
                    </a:lnTo>
                    <a:lnTo>
                      <a:pt x="99" y="189"/>
                    </a:lnTo>
                    <a:lnTo>
                      <a:pt x="100" y="188"/>
                    </a:lnTo>
                    <a:lnTo>
                      <a:pt x="102" y="187"/>
                    </a:lnTo>
                    <a:lnTo>
                      <a:pt x="103" y="186"/>
                    </a:lnTo>
                    <a:lnTo>
                      <a:pt x="104" y="186"/>
                    </a:lnTo>
                    <a:lnTo>
                      <a:pt x="104" y="187"/>
                    </a:lnTo>
                    <a:lnTo>
                      <a:pt x="103" y="188"/>
                    </a:lnTo>
                    <a:lnTo>
                      <a:pt x="102" y="189"/>
                    </a:lnTo>
                    <a:lnTo>
                      <a:pt x="101" y="190"/>
                    </a:lnTo>
                    <a:lnTo>
                      <a:pt x="101" y="191"/>
                    </a:lnTo>
                    <a:lnTo>
                      <a:pt x="100" y="192"/>
                    </a:lnTo>
                    <a:lnTo>
                      <a:pt x="98" y="193"/>
                    </a:lnTo>
                    <a:lnTo>
                      <a:pt x="98" y="195"/>
                    </a:lnTo>
                    <a:lnTo>
                      <a:pt x="97" y="196"/>
                    </a:lnTo>
                    <a:lnTo>
                      <a:pt x="98" y="197"/>
                    </a:lnTo>
                    <a:lnTo>
                      <a:pt x="99" y="197"/>
                    </a:lnTo>
                    <a:lnTo>
                      <a:pt x="98" y="197"/>
                    </a:lnTo>
                    <a:lnTo>
                      <a:pt x="97" y="199"/>
                    </a:lnTo>
                    <a:lnTo>
                      <a:pt x="96" y="200"/>
                    </a:lnTo>
                    <a:lnTo>
                      <a:pt x="96" y="203"/>
                    </a:lnTo>
                    <a:lnTo>
                      <a:pt x="96" y="204"/>
                    </a:lnTo>
                    <a:lnTo>
                      <a:pt x="95" y="206"/>
                    </a:lnTo>
                    <a:lnTo>
                      <a:pt x="94" y="207"/>
                    </a:lnTo>
                    <a:lnTo>
                      <a:pt x="92" y="210"/>
                    </a:lnTo>
                    <a:lnTo>
                      <a:pt x="92" y="209"/>
                    </a:lnTo>
                    <a:lnTo>
                      <a:pt x="91" y="209"/>
                    </a:lnTo>
                    <a:lnTo>
                      <a:pt x="90" y="210"/>
                    </a:lnTo>
                    <a:lnTo>
                      <a:pt x="90" y="211"/>
                    </a:lnTo>
                    <a:lnTo>
                      <a:pt x="89" y="212"/>
                    </a:lnTo>
                    <a:lnTo>
                      <a:pt x="88" y="213"/>
                    </a:lnTo>
                    <a:lnTo>
                      <a:pt x="87" y="214"/>
                    </a:lnTo>
                    <a:lnTo>
                      <a:pt x="87" y="215"/>
                    </a:lnTo>
                    <a:lnTo>
                      <a:pt x="86" y="216"/>
                    </a:lnTo>
                    <a:lnTo>
                      <a:pt x="85" y="216"/>
                    </a:lnTo>
                    <a:lnTo>
                      <a:pt x="84" y="217"/>
                    </a:lnTo>
                    <a:lnTo>
                      <a:pt x="84" y="216"/>
                    </a:lnTo>
                    <a:lnTo>
                      <a:pt x="81" y="218"/>
                    </a:lnTo>
                    <a:lnTo>
                      <a:pt x="80" y="218"/>
                    </a:lnTo>
                    <a:lnTo>
                      <a:pt x="79" y="218"/>
                    </a:lnTo>
                    <a:lnTo>
                      <a:pt x="77" y="220"/>
                    </a:lnTo>
                    <a:lnTo>
                      <a:pt x="76" y="220"/>
                    </a:lnTo>
                    <a:lnTo>
                      <a:pt x="75" y="220"/>
                    </a:lnTo>
                    <a:lnTo>
                      <a:pt x="73" y="222"/>
                    </a:lnTo>
                    <a:lnTo>
                      <a:pt x="72" y="222"/>
                    </a:lnTo>
                    <a:lnTo>
                      <a:pt x="71" y="224"/>
                    </a:lnTo>
                    <a:lnTo>
                      <a:pt x="70" y="225"/>
                    </a:lnTo>
                    <a:lnTo>
                      <a:pt x="69" y="226"/>
                    </a:lnTo>
                    <a:lnTo>
                      <a:pt x="69" y="228"/>
                    </a:lnTo>
                    <a:lnTo>
                      <a:pt x="71" y="229"/>
                    </a:lnTo>
                    <a:lnTo>
                      <a:pt x="72" y="229"/>
                    </a:lnTo>
                    <a:lnTo>
                      <a:pt x="71" y="229"/>
                    </a:lnTo>
                    <a:lnTo>
                      <a:pt x="70" y="229"/>
                    </a:lnTo>
                    <a:lnTo>
                      <a:pt x="69" y="229"/>
                    </a:lnTo>
                    <a:lnTo>
                      <a:pt x="68" y="228"/>
                    </a:lnTo>
                    <a:lnTo>
                      <a:pt x="68" y="229"/>
                    </a:lnTo>
                    <a:lnTo>
                      <a:pt x="67" y="229"/>
                    </a:lnTo>
                    <a:lnTo>
                      <a:pt x="66" y="229"/>
                    </a:lnTo>
                    <a:lnTo>
                      <a:pt x="65" y="228"/>
                    </a:lnTo>
                    <a:lnTo>
                      <a:pt x="66" y="227"/>
                    </a:lnTo>
                    <a:lnTo>
                      <a:pt x="64" y="227"/>
                    </a:lnTo>
                    <a:lnTo>
                      <a:pt x="63" y="227"/>
                    </a:lnTo>
                    <a:lnTo>
                      <a:pt x="62" y="227"/>
                    </a:lnTo>
                    <a:lnTo>
                      <a:pt x="61" y="227"/>
                    </a:lnTo>
                    <a:lnTo>
                      <a:pt x="58" y="228"/>
                    </a:lnTo>
                    <a:lnTo>
                      <a:pt x="54" y="230"/>
                    </a:lnTo>
                    <a:lnTo>
                      <a:pt x="52" y="232"/>
                    </a:lnTo>
                    <a:lnTo>
                      <a:pt x="51" y="233"/>
                    </a:lnTo>
                    <a:lnTo>
                      <a:pt x="50" y="234"/>
                    </a:lnTo>
                    <a:lnTo>
                      <a:pt x="50" y="235"/>
                    </a:lnTo>
                    <a:lnTo>
                      <a:pt x="49" y="236"/>
                    </a:lnTo>
                    <a:lnTo>
                      <a:pt x="48" y="236"/>
                    </a:lnTo>
                    <a:lnTo>
                      <a:pt x="48" y="237"/>
                    </a:lnTo>
                    <a:lnTo>
                      <a:pt x="47" y="237"/>
                    </a:lnTo>
                    <a:lnTo>
                      <a:pt x="46" y="237"/>
                    </a:lnTo>
                    <a:lnTo>
                      <a:pt x="45" y="237"/>
                    </a:lnTo>
                    <a:lnTo>
                      <a:pt x="44" y="238"/>
                    </a:lnTo>
                    <a:lnTo>
                      <a:pt x="43" y="238"/>
                    </a:lnTo>
                    <a:lnTo>
                      <a:pt x="42" y="238"/>
                    </a:lnTo>
                    <a:lnTo>
                      <a:pt x="42" y="239"/>
                    </a:lnTo>
                    <a:lnTo>
                      <a:pt x="43" y="239"/>
                    </a:lnTo>
                    <a:lnTo>
                      <a:pt x="43" y="240"/>
                    </a:lnTo>
                    <a:lnTo>
                      <a:pt x="43" y="241"/>
                    </a:lnTo>
                    <a:lnTo>
                      <a:pt x="43" y="242"/>
                    </a:lnTo>
                    <a:lnTo>
                      <a:pt x="44" y="242"/>
                    </a:lnTo>
                    <a:lnTo>
                      <a:pt x="45" y="241"/>
                    </a:lnTo>
                    <a:lnTo>
                      <a:pt x="45" y="240"/>
                    </a:lnTo>
                    <a:lnTo>
                      <a:pt x="45" y="238"/>
                    </a:lnTo>
                    <a:lnTo>
                      <a:pt x="46" y="239"/>
                    </a:lnTo>
                    <a:lnTo>
                      <a:pt x="47" y="240"/>
                    </a:lnTo>
                    <a:lnTo>
                      <a:pt x="49" y="240"/>
                    </a:lnTo>
                    <a:lnTo>
                      <a:pt x="50" y="239"/>
                    </a:lnTo>
                    <a:lnTo>
                      <a:pt x="50" y="238"/>
                    </a:lnTo>
                    <a:lnTo>
                      <a:pt x="50" y="237"/>
                    </a:lnTo>
                    <a:lnTo>
                      <a:pt x="50" y="236"/>
                    </a:lnTo>
                    <a:lnTo>
                      <a:pt x="51" y="237"/>
                    </a:lnTo>
                    <a:lnTo>
                      <a:pt x="51" y="238"/>
                    </a:lnTo>
                    <a:lnTo>
                      <a:pt x="51" y="239"/>
                    </a:lnTo>
                    <a:lnTo>
                      <a:pt x="52" y="239"/>
                    </a:lnTo>
                    <a:lnTo>
                      <a:pt x="53" y="239"/>
                    </a:lnTo>
                    <a:lnTo>
                      <a:pt x="54" y="239"/>
                    </a:lnTo>
                    <a:lnTo>
                      <a:pt x="54" y="238"/>
                    </a:lnTo>
                    <a:lnTo>
                      <a:pt x="55" y="238"/>
                    </a:lnTo>
                    <a:lnTo>
                      <a:pt x="56" y="238"/>
                    </a:lnTo>
                    <a:lnTo>
                      <a:pt x="56" y="237"/>
                    </a:lnTo>
                    <a:lnTo>
                      <a:pt x="57" y="236"/>
                    </a:lnTo>
                    <a:lnTo>
                      <a:pt x="58" y="234"/>
                    </a:lnTo>
                    <a:lnTo>
                      <a:pt x="58" y="233"/>
                    </a:lnTo>
                    <a:lnTo>
                      <a:pt x="60" y="232"/>
                    </a:lnTo>
                    <a:lnTo>
                      <a:pt x="61" y="232"/>
                    </a:lnTo>
                    <a:lnTo>
                      <a:pt x="61" y="233"/>
                    </a:lnTo>
                    <a:lnTo>
                      <a:pt x="60" y="234"/>
                    </a:lnTo>
                    <a:lnTo>
                      <a:pt x="60" y="235"/>
                    </a:lnTo>
                    <a:lnTo>
                      <a:pt x="61" y="235"/>
                    </a:lnTo>
                    <a:lnTo>
                      <a:pt x="63" y="235"/>
                    </a:lnTo>
                    <a:lnTo>
                      <a:pt x="64" y="234"/>
                    </a:lnTo>
                    <a:lnTo>
                      <a:pt x="65" y="233"/>
                    </a:lnTo>
                    <a:lnTo>
                      <a:pt x="67" y="234"/>
                    </a:lnTo>
                    <a:lnTo>
                      <a:pt x="67" y="233"/>
                    </a:lnTo>
                    <a:lnTo>
                      <a:pt x="68" y="233"/>
                    </a:lnTo>
                    <a:lnTo>
                      <a:pt x="68" y="232"/>
                    </a:lnTo>
                    <a:lnTo>
                      <a:pt x="69" y="233"/>
                    </a:lnTo>
                    <a:lnTo>
                      <a:pt x="70" y="232"/>
                    </a:lnTo>
                    <a:lnTo>
                      <a:pt x="71" y="231"/>
                    </a:lnTo>
                    <a:lnTo>
                      <a:pt x="73" y="231"/>
                    </a:lnTo>
                    <a:lnTo>
                      <a:pt x="73" y="230"/>
                    </a:lnTo>
                    <a:lnTo>
                      <a:pt x="74" y="230"/>
                    </a:lnTo>
                    <a:lnTo>
                      <a:pt x="75" y="230"/>
                    </a:lnTo>
                    <a:lnTo>
                      <a:pt x="76" y="229"/>
                    </a:lnTo>
                    <a:lnTo>
                      <a:pt x="77" y="229"/>
                    </a:lnTo>
                    <a:lnTo>
                      <a:pt x="77" y="230"/>
                    </a:lnTo>
                    <a:lnTo>
                      <a:pt x="77" y="231"/>
                    </a:lnTo>
                    <a:lnTo>
                      <a:pt x="77" y="232"/>
                    </a:lnTo>
                    <a:lnTo>
                      <a:pt x="77" y="233"/>
                    </a:lnTo>
                    <a:lnTo>
                      <a:pt x="78" y="232"/>
                    </a:lnTo>
                    <a:lnTo>
                      <a:pt x="79" y="230"/>
                    </a:lnTo>
                    <a:lnTo>
                      <a:pt x="79" y="229"/>
                    </a:lnTo>
                    <a:lnTo>
                      <a:pt x="79" y="228"/>
                    </a:lnTo>
                    <a:lnTo>
                      <a:pt x="79" y="229"/>
                    </a:lnTo>
                    <a:lnTo>
                      <a:pt x="80" y="229"/>
                    </a:lnTo>
                    <a:lnTo>
                      <a:pt x="82" y="228"/>
                    </a:lnTo>
                    <a:lnTo>
                      <a:pt x="83" y="228"/>
                    </a:lnTo>
                    <a:lnTo>
                      <a:pt x="84" y="228"/>
                    </a:lnTo>
                    <a:lnTo>
                      <a:pt x="85" y="227"/>
                    </a:lnTo>
                    <a:lnTo>
                      <a:pt x="86" y="227"/>
                    </a:lnTo>
                    <a:lnTo>
                      <a:pt x="87" y="226"/>
                    </a:lnTo>
                    <a:lnTo>
                      <a:pt x="86" y="225"/>
                    </a:lnTo>
                    <a:lnTo>
                      <a:pt x="86" y="224"/>
                    </a:lnTo>
                    <a:lnTo>
                      <a:pt x="85" y="224"/>
                    </a:lnTo>
                    <a:lnTo>
                      <a:pt x="84" y="223"/>
                    </a:lnTo>
                    <a:lnTo>
                      <a:pt x="83" y="222"/>
                    </a:lnTo>
                    <a:lnTo>
                      <a:pt x="82" y="221"/>
                    </a:lnTo>
                    <a:lnTo>
                      <a:pt x="83" y="221"/>
                    </a:lnTo>
                    <a:lnTo>
                      <a:pt x="84" y="222"/>
                    </a:lnTo>
                    <a:lnTo>
                      <a:pt x="85" y="223"/>
                    </a:lnTo>
                    <a:lnTo>
                      <a:pt x="86" y="223"/>
                    </a:lnTo>
                    <a:lnTo>
                      <a:pt x="88" y="222"/>
                    </a:lnTo>
                    <a:lnTo>
                      <a:pt x="89" y="221"/>
                    </a:lnTo>
                    <a:lnTo>
                      <a:pt x="90" y="221"/>
                    </a:lnTo>
                    <a:lnTo>
                      <a:pt x="91" y="221"/>
                    </a:lnTo>
                    <a:lnTo>
                      <a:pt x="94" y="221"/>
                    </a:lnTo>
                    <a:lnTo>
                      <a:pt x="94" y="220"/>
                    </a:lnTo>
                    <a:lnTo>
                      <a:pt x="92" y="220"/>
                    </a:lnTo>
                    <a:lnTo>
                      <a:pt x="93" y="219"/>
                    </a:lnTo>
                    <a:lnTo>
                      <a:pt x="94" y="218"/>
                    </a:lnTo>
                    <a:lnTo>
                      <a:pt x="95" y="218"/>
                    </a:lnTo>
                    <a:lnTo>
                      <a:pt x="96" y="219"/>
                    </a:lnTo>
                    <a:lnTo>
                      <a:pt x="97" y="219"/>
                    </a:lnTo>
                    <a:lnTo>
                      <a:pt x="97" y="217"/>
                    </a:lnTo>
                    <a:lnTo>
                      <a:pt x="97" y="216"/>
                    </a:lnTo>
                    <a:lnTo>
                      <a:pt x="98" y="216"/>
                    </a:lnTo>
                    <a:lnTo>
                      <a:pt x="99" y="216"/>
                    </a:lnTo>
                    <a:lnTo>
                      <a:pt x="100" y="217"/>
                    </a:lnTo>
                    <a:lnTo>
                      <a:pt x="102" y="215"/>
                    </a:lnTo>
                    <a:lnTo>
                      <a:pt x="103" y="214"/>
                    </a:lnTo>
                    <a:lnTo>
                      <a:pt x="104" y="215"/>
                    </a:lnTo>
                    <a:lnTo>
                      <a:pt x="104" y="214"/>
                    </a:lnTo>
                    <a:lnTo>
                      <a:pt x="105" y="214"/>
                    </a:lnTo>
                    <a:lnTo>
                      <a:pt x="107" y="213"/>
                    </a:lnTo>
                    <a:lnTo>
                      <a:pt x="107" y="212"/>
                    </a:lnTo>
                    <a:lnTo>
                      <a:pt x="107" y="211"/>
                    </a:lnTo>
                    <a:lnTo>
                      <a:pt x="107" y="210"/>
                    </a:lnTo>
                    <a:lnTo>
                      <a:pt x="106" y="210"/>
                    </a:lnTo>
                    <a:lnTo>
                      <a:pt x="107" y="209"/>
                    </a:lnTo>
                    <a:lnTo>
                      <a:pt x="110" y="207"/>
                    </a:lnTo>
                    <a:lnTo>
                      <a:pt x="110" y="208"/>
                    </a:lnTo>
                    <a:lnTo>
                      <a:pt x="111" y="206"/>
                    </a:lnTo>
                    <a:lnTo>
                      <a:pt x="113" y="206"/>
                    </a:lnTo>
                    <a:lnTo>
                      <a:pt x="114" y="205"/>
                    </a:lnTo>
                    <a:lnTo>
                      <a:pt x="114" y="204"/>
                    </a:lnTo>
                    <a:lnTo>
                      <a:pt x="115" y="204"/>
                    </a:lnTo>
                    <a:lnTo>
                      <a:pt x="116" y="204"/>
                    </a:lnTo>
                    <a:lnTo>
                      <a:pt x="117" y="204"/>
                    </a:lnTo>
                    <a:lnTo>
                      <a:pt x="117" y="203"/>
                    </a:lnTo>
                    <a:lnTo>
                      <a:pt x="118" y="203"/>
                    </a:lnTo>
                    <a:lnTo>
                      <a:pt x="119" y="202"/>
                    </a:lnTo>
                    <a:lnTo>
                      <a:pt x="120" y="201"/>
                    </a:lnTo>
                    <a:lnTo>
                      <a:pt x="122" y="200"/>
                    </a:lnTo>
                    <a:lnTo>
                      <a:pt x="123" y="200"/>
                    </a:lnTo>
                    <a:lnTo>
                      <a:pt x="124" y="200"/>
                    </a:lnTo>
                    <a:lnTo>
                      <a:pt x="125" y="199"/>
                    </a:lnTo>
                    <a:lnTo>
                      <a:pt x="126" y="199"/>
                    </a:lnTo>
                    <a:lnTo>
                      <a:pt x="127" y="199"/>
                    </a:lnTo>
                    <a:lnTo>
                      <a:pt x="128" y="198"/>
                    </a:lnTo>
                    <a:lnTo>
                      <a:pt x="128" y="197"/>
                    </a:lnTo>
                    <a:lnTo>
                      <a:pt x="127" y="196"/>
                    </a:lnTo>
                    <a:lnTo>
                      <a:pt x="129" y="196"/>
                    </a:lnTo>
                    <a:lnTo>
                      <a:pt x="129" y="195"/>
                    </a:lnTo>
                    <a:lnTo>
                      <a:pt x="129" y="194"/>
                    </a:lnTo>
                    <a:lnTo>
                      <a:pt x="130" y="194"/>
                    </a:lnTo>
                    <a:lnTo>
                      <a:pt x="130" y="193"/>
                    </a:lnTo>
                    <a:lnTo>
                      <a:pt x="131" y="192"/>
                    </a:lnTo>
                    <a:lnTo>
                      <a:pt x="133" y="192"/>
                    </a:lnTo>
                    <a:lnTo>
                      <a:pt x="134" y="192"/>
                    </a:lnTo>
                    <a:lnTo>
                      <a:pt x="135" y="191"/>
                    </a:lnTo>
                    <a:lnTo>
                      <a:pt x="135" y="190"/>
                    </a:lnTo>
                    <a:lnTo>
                      <a:pt x="135" y="189"/>
                    </a:lnTo>
                    <a:lnTo>
                      <a:pt x="135" y="188"/>
                    </a:lnTo>
                    <a:lnTo>
                      <a:pt x="132" y="187"/>
                    </a:lnTo>
                    <a:lnTo>
                      <a:pt x="131" y="186"/>
                    </a:lnTo>
                    <a:lnTo>
                      <a:pt x="128" y="187"/>
                    </a:lnTo>
                    <a:lnTo>
                      <a:pt x="127" y="187"/>
                    </a:lnTo>
                    <a:lnTo>
                      <a:pt x="128" y="186"/>
                    </a:lnTo>
                    <a:lnTo>
                      <a:pt x="129" y="183"/>
                    </a:lnTo>
                    <a:lnTo>
                      <a:pt x="129" y="182"/>
                    </a:lnTo>
                    <a:lnTo>
                      <a:pt x="131" y="182"/>
                    </a:lnTo>
                    <a:lnTo>
                      <a:pt x="132" y="181"/>
                    </a:lnTo>
                    <a:lnTo>
                      <a:pt x="132" y="180"/>
                    </a:lnTo>
                    <a:lnTo>
                      <a:pt x="133" y="180"/>
                    </a:lnTo>
                    <a:lnTo>
                      <a:pt x="133" y="179"/>
                    </a:lnTo>
                    <a:lnTo>
                      <a:pt x="133" y="178"/>
                    </a:lnTo>
                    <a:lnTo>
                      <a:pt x="134" y="178"/>
                    </a:lnTo>
                    <a:lnTo>
                      <a:pt x="134" y="177"/>
                    </a:lnTo>
                    <a:lnTo>
                      <a:pt x="135" y="177"/>
                    </a:lnTo>
                    <a:lnTo>
                      <a:pt x="135" y="178"/>
                    </a:lnTo>
                    <a:lnTo>
                      <a:pt x="137" y="178"/>
                    </a:lnTo>
                    <a:lnTo>
                      <a:pt x="138" y="177"/>
                    </a:lnTo>
                    <a:lnTo>
                      <a:pt x="138" y="176"/>
                    </a:lnTo>
                    <a:lnTo>
                      <a:pt x="137" y="176"/>
                    </a:lnTo>
                    <a:lnTo>
                      <a:pt x="138" y="175"/>
                    </a:lnTo>
                    <a:lnTo>
                      <a:pt x="140" y="175"/>
                    </a:lnTo>
                    <a:lnTo>
                      <a:pt x="141" y="174"/>
                    </a:lnTo>
                    <a:lnTo>
                      <a:pt x="142" y="173"/>
                    </a:lnTo>
                    <a:lnTo>
                      <a:pt x="141" y="172"/>
                    </a:lnTo>
                    <a:lnTo>
                      <a:pt x="141" y="171"/>
                    </a:lnTo>
                    <a:lnTo>
                      <a:pt x="139" y="170"/>
                    </a:lnTo>
                    <a:lnTo>
                      <a:pt x="138" y="170"/>
                    </a:lnTo>
                    <a:lnTo>
                      <a:pt x="139" y="169"/>
                    </a:lnTo>
                    <a:lnTo>
                      <a:pt x="140" y="170"/>
                    </a:lnTo>
                    <a:lnTo>
                      <a:pt x="142" y="170"/>
                    </a:lnTo>
                    <a:lnTo>
                      <a:pt x="143" y="170"/>
                    </a:lnTo>
                    <a:lnTo>
                      <a:pt x="145" y="169"/>
                    </a:lnTo>
                    <a:lnTo>
                      <a:pt x="145" y="168"/>
                    </a:lnTo>
                    <a:lnTo>
                      <a:pt x="146" y="166"/>
                    </a:lnTo>
                    <a:lnTo>
                      <a:pt x="147" y="165"/>
                    </a:lnTo>
                    <a:lnTo>
                      <a:pt x="148" y="164"/>
                    </a:lnTo>
                    <a:lnTo>
                      <a:pt x="150" y="163"/>
                    </a:lnTo>
                    <a:lnTo>
                      <a:pt x="150" y="161"/>
                    </a:lnTo>
                    <a:lnTo>
                      <a:pt x="154" y="159"/>
                    </a:lnTo>
                    <a:lnTo>
                      <a:pt x="156" y="159"/>
                    </a:lnTo>
                    <a:lnTo>
                      <a:pt x="157" y="158"/>
                    </a:lnTo>
                    <a:lnTo>
                      <a:pt x="158" y="157"/>
                    </a:lnTo>
                    <a:lnTo>
                      <a:pt x="160" y="156"/>
                    </a:lnTo>
                    <a:lnTo>
                      <a:pt x="160" y="155"/>
                    </a:lnTo>
                    <a:lnTo>
                      <a:pt x="160" y="154"/>
                    </a:lnTo>
                    <a:lnTo>
                      <a:pt x="160" y="152"/>
                    </a:lnTo>
                    <a:lnTo>
                      <a:pt x="160" y="151"/>
                    </a:lnTo>
                    <a:lnTo>
                      <a:pt x="162" y="150"/>
                    </a:lnTo>
                    <a:lnTo>
                      <a:pt x="162" y="148"/>
                    </a:lnTo>
                    <a:lnTo>
                      <a:pt x="163" y="147"/>
                    </a:lnTo>
                    <a:lnTo>
                      <a:pt x="164" y="145"/>
                    </a:lnTo>
                    <a:lnTo>
                      <a:pt x="164" y="144"/>
                    </a:lnTo>
                    <a:lnTo>
                      <a:pt x="164" y="143"/>
                    </a:lnTo>
                    <a:lnTo>
                      <a:pt x="164" y="142"/>
                    </a:lnTo>
                    <a:lnTo>
                      <a:pt x="165" y="142"/>
                    </a:lnTo>
                    <a:lnTo>
                      <a:pt x="165" y="143"/>
                    </a:lnTo>
                    <a:lnTo>
                      <a:pt x="165" y="144"/>
                    </a:lnTo>
                    <a:lnTo>
                      <a:pt x="165" y="146"/>
                    </a:lnTo>
                    <a:lnTo>
                      <a:pt x="165" y="148"/>
                    </a:lnTo>
                    <a:lnTo>
                      <a:pt x="164" y="150"/>
                    </a:lnTo>
                    <a:lnTo>
                      <a:pt x="162" y="152"/>
                    </a:lnTo>
                    <a:lnTo>
                      <a:pt x="161" y="154"/>
                    </a:lnTo>
                    <a:lnTo>
                      <a:pt x="161" y="156"/>
                    </a:lnTo>
                    <a:lnTo>
                      <a:pt x="162" y="156"/>
                    </a:lnTo>
                    <a:lnTo>
                      <a:pt x="164" y="156"/>
                    </a:lnTo>
                    <a:lnTo>
                      <a:pt x="165" y="156"/>
                    </a:lnTo>
                    <a:lnTo>
                      <a:pt x="169" y="153"/>
                    </a:lnTo>
                    <a:lnTo>
                      <a:pt x="171" y="152"/>
                    </a:lnTo>
                    <a:lnTo>
                      <a:pt x="173" y="152"/>
                    </a:lnTo>
                    <a:lnTo>
                      <a:pt x="172" y="154"/>
                    </a:lnTo>
                    <a:lnTo>
                      <a:pt x="170" y="154"/>
                    </a:lnTo>
                    <a:lnTo>
                      <a:pt x="169" y="155"/>
                    </a:lnTo>
                    <a:lnTo>
                      <a:pt x="168" y="156"/>
                    </a:lnTo>
                    <a:lnTo>
                      <a:pt x="167" y="157"/>
                    </a:lnTo>
                    <a:lnTo>
                      <a:pt x="166" y="157"/>
                    </a:lnTo>
                    <a:lnTo>
                      <a:pt x="166" y="158"/>
                    </a:lnTo>
                    <a:lnTo>
                      <a:pt x="168" y="159"/>
                    </a:lnTo>
                    <a:lnTo>
                      <a:pt x="169" y="159"/>
                    </a:lnTo>
                    <a:lnTo>
                      <a:pt x="170" y="159"/>
                    </a:lnTo>
                    <a:lnTo>
                      <a:pt x="172" y="160"/>
                    </a:lnTo>
                    <a:lnTo>
                      <a:pt x="173" y="160"/>
                    </a:lnTo>
                    <a:lnTo>
                      <a:pt x="175" y="161"/>
                    </a:lnTo>
                    <a:lnTo>
                      <a:pt x="176" y="161"/>
                    </a:lnTo>
                    <a:lnTo>
                      <a:pt x="174" y="161"/>
                    </a:lnTo>
                    <a:lnTo>
                      <a:pt x="168" y="160"/>
                    </a:lnTo>
                    <a:lnTo>
                      <a:pt x="167" y="161"/>
                    </a:lnTo>
                    <a:lnTo>
                      <a:pt x="165" y="161"/>
                    </a:lnTo>
                    <a:lnTo>
                      <a:pt x="164" y="161"/>
                    </a:lnTo>
                    <a:lnTo>
                      <a:pt x="163" y="160"/>
                    </a:lnTo>
                    <a:lnTo>
                      <a:pt x="162" y="160"/>
                    </a:lnTo>
                    <a:lnTo>
                      <a:pt x="161" y="160"/>
                    </a:lnTo>
                    <a:lnTo>
                      <a:pt x="159" y="161"/>
                    </a:lnTo>
                    <a:lnTo>
                      <a:pt x="155" y="163"/>
                    </a:lnTo>
                    <a:lnTo>
                      <a:pt x="154" y="163"/>
                    </a:lnTo>
                    <a:lnTo>
                      <a:pt x="154" y="164"/>
                    </a:lnTo>
                    <a:lnTo>
                      <a:pt x="154" y="166"/>
                    </a:lnTo>
                    <a:lnTo>
                      <a:pt x="154" y="168"/>
                    </a:lnTo>
                    <a:lnTo>
                      <a:pt x="154" y="170"/>
                    </a:lnTo>
                    <a:lnTo>
                      <a:pt x="153" y="171"/>
                    </a:lnTo>
                    <a:lnTo>
                      <a:pt x="152" y="172"/>
                    </a:lnTo>
                    <a:lnTo>
                      <a:pt x="151" y="174"/>
                    </a:lnTo>
                    <a:lnTo>
                      <a:pt x="150" y="176"/>
                    </a:lnTo>
                    <a:lnTo>
                      <a:pt x="150" y="177"/>
                    </a:lnTo>
                    <a:lnTo>
                      <a:pt x="150" y="178"/>
                    </a:lnTo>
                    <a:lnTo>
                      <a:pt x="151" y="178"/>
                    </a:lnTo>
                    <a:lnTo>
                      <a:pt x="152" y="179"/>
                    </a:lnTo>
                    <a:lnTo>
                      <a:pt x="153" y="178"/>
                    </a:lnTo>
                    <a:lnTo>
                      <a:pt x="155" y="177"/>
                    </a:lnTo>
                    <a:lnTo>
                      <a:pt x="157" y="177"/>
                    </a:lnTo>
                    <a:lnTo>
                      <a:pt x="158" y="177"/>
                    </a:lnTo>
                    <a:lnTo>
                      <a:pt x="157" y="178"/>
                    </a:lnTo>
                    <a:lnTo>
                      <a:pt x="156" y="179"/>
                    </a:lnTo>
                    <a:lnTo>
                      <a:pt x="155" y="180"/>
                    </a:lnTo>
                    <a:lnTo>
                      <a:pt x="154" y="180"/>
                    </a:lnTo>
                    <a:lnTo>
                      <a:pt x="154" y="181"/>
                    </a:lnTo>
                    <a:lnTo>
                      <a:pt x="153" y="181"/>
                    </a:lnTo>
                    <a:lnTo>
                      <a:pt x="152" y="181"/>
                    </a:lnTo>
                    <a:lnTo>
                      <a:pt x="151" y="181"/>
                    </a:lnTo>
                    <a:lnTo>
                      <a:pt x="151" y="182"/>
                    </a:lnTo>
                    <a:lnTo>
                      <a:pt x="150" y="181"/>
                    </a:lnTo>
                    <a:lnTo>
                      <a:pt x="150" y="182"/>
                    </a:lnTo>
                    <a:lnTo>
                      <a:pt x="149" y="183"/>
                    </a:lnTo>
                    <a:lnTo>
                      <a:pt x="149" y="184"/>
                    </a:lnTo>
                    <a:lnTo>
                      <a:pt x="150" y="184"/>
                    </a:lnTo>
                    <a:lnTo>
                      <a:pt x="151" y="185"/>
                    </a:lnTo>
                    <a:lnTo>
                      <a:pt x="153" y="184"/>
                    </a:lnTo>
                    <a:lnTo>
                      <a:pt x="154" y="184"/>
                    </a:lnTo>
                    <a:lnTo>
                      <a:pt x="155" y="184"/>
                    </a:lnTo>
                    <a:lnTo>
                      <a:pt x="155" y="183"/>
                    </a:lnTo>
                    <a:lnTo>
                      <a:pt x="156" y="183"/>
                    </a:lnTo>
                    <a:lnTo>
                      <a:pt x="157" y="183"/>
                    </a:lnTo>
                    <a:lnTo>
                      <a:pt x="158" y="184"/>
                    </a:lnTo>
                    <a:lnTo>
                      <a:pt x="159" y="183"/>
                    </a:lnTo>
                    <a:lnTo>
                      <a:pt x="160" y="181"/>
                    </a:lnTo>
                    <a:lnTo>
                      <a:pt x="161" y="180"/>
                    </a:lnTo>
                    <a:lnTo>
                      <a:pt x="162" y="180"/>
                    </a:lnTo>
                    <a:lnTo>
                      <a:pt x="163" y="179"/>
                    </a:lnTo>
                    <a:lnTo>
                      <a:pt x="163" y="181"/>
                    </a:lnTo>
                    <a:lnTo>
                      <a:pt x="163" y="182"/>
                    </a:lnTo>
                    <a:lnTo>
                      <a:pt x="164" y="181"/>
                    </a:lnTo>
                    <a:lnTo>
                      <a:pt x="165" y="180"/>
                    </a:lnTo>
                    <a:lnTo>
                      <a:pt x="165" y="178"/>
                    </a:lnTo>
                    <a:lnTo>
                      <a:pt x="167" y="177"/>
                    </a:lnTo>
                    <a:lnTo>
                      <a:pt x="168" y="178"/>
                    </a:lnTo>
                    <a:lnTo>
                      <a:pt x="169" y="177"/>
                    </a:lnTo>
                    <a:lnTo>
                      <a:pt x="168" y="176"/>
                    </a:lnTo>
                    <a:lnTo>
                      <a:pt x="169" y="175"/>
                    </a:lnTo>
                    <a:lnTo>
                      <a:pt x="169" y="174"/>
                    </a:lnTo>
                    <a:lnTo>
                      <a:pt x="170" y="176"/>
                    </a:lnTo>
                    <a:lnTo>
                      <a:pt x="170" y="178"/>
                    </a:lnTo>
                    <a:lnTo>
                      <a:pt x="171" y="176"/>
                    </a:lnTo>
                    <a:lnTo>
                      <a:pt x="171" y="174"/>
                    </a:lnTo>
                    <a:lnTo>
                      <a:pt x="172" y="174"/>
                    </a:lnTo>
                    <a:lnTo>
                      <a:pt x="172" y="172"/>
                    </a:lnTo>
                    <a:lnTo>
                      <a:pt x="172" y="174"/>
                    </a:lnTo>
                    <a:lnTo>
                      <a:pt x="173" y="174"/>
                    </a:lnTo>
                    <a:lnTo>
                      <a:pt x="174" y="174"/>
                    </a:lnTo>
                    <a:lnTo>
                      <a:pt x="175" y="174"/>
                    </a:lnTo>
                    <a:lnTo>
                      <a:pt x="176" y="174"/>
                    </a:lnTo>
                    <a:lnTo>
                      <a:pt x="178" y="174"/>
                    </a:lnTo>
                    <a:lnTo>
                      <a:pt x="179" y="174"/>
                    </a:lnTo>
                    <a:lnTo>
                      <a:pt x="180" y="173"/>
                    </a:lnTo>
                    <a:lnTo>
                      <a:pt x="181" y="172"/>
                    </a:lnTo>
                    <a:lnTo>
                      <a:pt x="183" y="171"/>
                    </a:lnTo>
                    <a:lnTo>
                      <a:pt x="183" y="170"/>
                    </a:lnTo>
                    <a:lnTo>
                      <a:pt x="182" y="170"/>
                    </a:lnTo>
                    <a:lnTo>
                      <a:pt x="181" y="170"/>
                    </a:lnTo>
                    <a:lnTo>
                      <a:pt x="182" y="169"/>
                    </a:lnTo>
                    <a:lnTo>
                      <a:pt x="183" y="168"/>
                    </a:lnTo>
                    <a:lnTo>
                      <a:pt x="184" y="168"/>
                    </a:lnTo>
                    <a:lnTo>
                      <a:pt x="185" y="167"/>
                    </a:lnTo>
                    <a:lnTo>
                      <a:pt x="185" y="166"/>
                    </a:lnTo>
                    <a:lnTo>
                      <a:pt x="184" y="165"/>
                    </a:lnTo>
                    <a:lnTo>
                      <a:pt x="182" y="167"/>
                    </a:lnTo>
                    <a:lnTo>
                      <a:pt x="181" y="167"/>
                    </a:lnTo>
                    <a:lnTo>
                      <a:pt x="179" y="167"/>
                    </a:lnTo>
                    <a:lnTo>
                      <a:pt x="179" y="166"/>
                    </a:lnTo>
                    <a:lnTo>
                      <a:pt x="181" y="166"/>
                    </a:lnTo>
                    <a:lnTo>
                      <a:pt x="182" y="165"/>
                    </a:lnTo>
                    <a:lnTo>
                      <a:pt x="182" y="163"/>
                    </a:lnTo>
                    <a:lnTo>
                      <a:pt x="181" y="164"/>
                    </a:lnTo>
                    <a:lnTo>
                      <a:pt x="181" y="163"/>
                    </a:lnTo>
                    <a:lnTo>
                      <a:pt x="180" y="164"/>
                    </a:lnTo>
                    <a:lnTo>
                      <a:pt x="180" y="163"/>
                    </a:lnTo>
                    <a:lnTo>
                      <a:pt x="179" y="163"/>
                    </a:lnTo>
                    <a:lnTo>
                      <a:pt x="180" y="162"/>
                    </a:lnTo>
                    <a:lnTo>
                      <a:pt x="182" y="161"/>
                    </a:lnTo>
                    <a:lnTo>
                      <a:pt x="182" y="160"/>
                    </a:lnTo>
                    <a:lnTo>
                      <a:pt x="181" y="160"/>
                    </a:lnTo>
                    <a:lnTo>
                      <a:pt x="182" y="158"/>
                    </a:lnTo>
                    <a:lnTo>
                      <a:pt x="183" y="158"/>
                    </a:lnTo>
                    <a:lnTo>
                      <a:pt x="183" y="159"/>
                    </a:lnTo>
                    <a:lnTo>
                      <a:pt x="184" y="159"/>
                    </a:lnTo>
                    <a:lnTo>
                      <a:pt x="185" y="157"/>
                    </a:lnTo>
                    <a:lnTo>
                      <a:pt x="187" y="156"/>
                    </a:lnTo>
                    <a:lnTo>
                      <a:pt x="187" y="157"/>
                    </a:lnTo>
                    <a:lnTo>
                      <a:pt x="185" y="159"/>
                    </a:lnTo>
                    <a:lnTo>
                      <a:pt x="185" y="161"/>
                    </a:lnTo>
                    <a:lnTo>
                      <a:pt x="186" y="161"/>
                    </a:lnTo>
                    <a:lnTo>
                      <a:pt x="187" y="161"/>
                    </a:lnTo>
                    <a:lnTo>
                      <a:pt x="188" y="161"/>
                    </a:lnTo>
                    <a:lnTo>
                      <a:pt x="188" y="159"/>
                    </a:lnTo>
                    <a:lnTo>
                      <a:pt x="188" y="157"/>
                    </a:lnTo>
                    <a:lnTo>
                      <a:pt x="189" y="159"/>
                    </a:lnTo>
                    <a:lnTo>
                      <a:pt x="189" y="160"/>
                    </a:lnTo>
                    <a:lnTo>
                      <a:pt x="190" y="160"/>
                    </a:lnTo>
                    <a:lnTo>
                      <a:pt x="192" y="160"/>
                    </a:lnTo>
                    <a:lnTo>
                      <a:pt x="193" y="160"/>
                    </a:lnTo>
                    <a:lnTo>
                      <a:pt x="194" y="160"/>
                    </a:lnTo>
                    <a:lnTo>
                      <a:pt x="195" y="160"/>
                    </a:lnTo>
                    <a:lnTo>
                      <a:pt x="196" y="158"/>
                    </a:lnTo>
                    <a:lnTo>
                      <a:pt x="198" y="158"/>
                    </a:lnTo>
                    <a:lnTo>
                      <a:pt x="200" y="158"/>
                    </a:lnTo>
                    <a:lnTo>
                      <a:pt x="198" y="159"/>
                    </a:lnTo>
                    <a:lnTo>
                      <a:pt x="198" y="160"/>
                    </a:lnTo>
                    <a:lnTo>
                      <a:pt x="197" y="160"/>
                    </a:lnTo>
                    <a:lnTo>
                      <a:pt x="197" y="161"/>
                    </a:lnTo>
                    <a:lnTo>
                      <a:pt x="197" y="162"/>
                    </a:lnTo>
                    <a:lnTo>
                      <a:pt x="198" y="162"/>
                    </a:lnTo>
                    <a:lnTo>
                      <a:pt x="200" y="161"/>
                    </a:lnTo>
                    <a:lnTo>
                      <a:pt x="201" y="161"/>
                    </a:lnTo>
                    <a:lnTo>
                      <a:pt x="201" y="162"/>
                    </a:lnTo>
                    <a:lnTo>
                      <a:pt x="200" y="162"/>
                    </a:lnTo>
                    <a:lnTo>
                      <a:pt x="199" y="163"/>
                    </a:lnTo>
                    <a:lnTo>
                      <a:pt x="197" y="163"/>
                    </a:lnTo>
                    <a:lnTo>
                      <a:pt x="197" y="164"/>
                    </a:lnTo>
                    <a:lnTo>
                      <a:pt x="199" y="164"/>
                    </a:lnTo>
                    <a:lnTo>
                      <a:pt x="201" y="163"/>
                    </a:lnTo>
                    <a:lnTo>
                      <a:pt x="202" y="162"/>
                    </a:lnTo>
                    <a:lnTo>
                      <a:pt x="203" y="162"/>
                    </a:lnTo>
                    <a:lnTo>
                      <a:pt x="201" y="165"/>
                    </a:lnTo>
                    <a:lnTo>
                      <a:pt x="203" y="164"/>
                    </a:lnTo>
                    <a:lnTo>
                      <a:pt x="204" y="164"/>
                    </a:lnTo>
                    <a:lnTo>
                      <a:pt x="206" y="164"/>
                    </a:lnTo>
                    <a:lnTo>
                      <a:pt x="206" y="165"/>
                    </a:lnTo>
                    <a:lnTo>
                      <a:pt x="205" y="166"/>
                    </a:lnTo>
                    <a:lnTo>
                      <a:pt x="206" y="167"/>
                    </a:lnTo>
                    <a:lnTo>
                      <a:pt x="207" y="167"/>
                    </a:lnTo>
                    <a:lnTo>
                      <a:pt x="209" y="169"/>
                    </a:lnTo>
                    <a:lnTo>
                      <a:pt x="210" y="169"/>
                    </a:lnTo>
                    <a:lnTo>
                      <a:pt x="211" y="169"/>
                    </a:lnTo>
                    <a:lnTo>
                      <a:pt x="211" y="168"/>
                    </a:lnTo>
                    <a:lnTo>
                      <a:pt x="211" y="167"/>
                    </a:lnTo>
                    <a:lnTo>
                      <a:pt x="212" y="167"/>
                    </a:lnTo>
                    <a:lnTo>
                      <a:pt x="213" y="167"/>
                    </a:lnTo>
                    <a:lnTo>
                      <a:pt x="214" y="167"/>
                    </a:lnTo>
                    <a:lnTo>
                      <a:pt x="214" y="168"/>
                    </a:lnTo>
                    <a:lnTo>
                      <a:pt x="214" y="169"/>
                    </a:lnTo>
                    <a:lnTo>
                      <a:pt x="216" y="170"/>
                    </a:lnTo>
                    <a:lnTo>
                      <a:pt x="216" y="171"/>
                    </a:lnTo>
                    <a:lnTo>
                      <a:pt x="217" y="171"/>
                    </a:lnTo>
                    <a:lnTo>
                      <a:pt x="217" y="170"/>
                    </a:lnTo>
                    <a:lnTo>
                      <a:pt x="218" y="171"/>
                    </a:lnTo>
                    <a:lnTo>
                      <a:pt x="219" y="171"/>
                    </a:lnTo>
                    <a:lnTo>
                      <a:pt x="220" y="171"/>
                    </a:lnTo>
                    <a:lnTo>
                      <a:pt x="221" y="172"/>
                    </a:lnTo>
                    <a:lnTo>
                      <a:pt x="221" y="173"/>
                    </a:lnTo>
                    <a:lnTo>
                      <a:pt x="222" y="174"/>
                    </a:lnTo>
                    <a:lnTo>
                      <a:pt x="223" y="174"/>
                    </a:lnTo>
                    <a:lnTo>
                      <a:pt x="224" y="173"/>
                    </a:lnTo>
                    <a:lnTo>
                      <a:pt x="225" y="173"/>
                    </a:lnTo>
                    <a:lnTo>
                      <a:pt x="226" y="173"/>
                    </a:lnTo>
                    <a:lnTo>
                      <a:pt x="228" y="173"/>
                    </a:lnTo>
                    <a:lnTo>
                      <a:pt x="231" y="173"/>
                    </a:lnTo>
                    <a:lnTo>
                      <a:pt x="231" y="172"/>
                    </a:lnTo>
                    <a:lnTo>
                      <a:pt x="232" y="172"/>
                    </a:lnTo>
                    <a:lnTo>
                      <a:pt x="233" y="173"/>
                    </a:lnTo>
                    <a:lnTo>
                      <a:pt x="234" y="172"/>
                    </a:lnTo>
                    <a:lnTo>
                      <a:pt x="236" y="173"/>
                    </a:lnTo>
                    <a:lnTo>
                      <a:pt x="237" y="173"/>
                    </a:lnTo>
                    <a:lnTo>
                      <a:pt x="238" y="173"/>
                    </a:lnTo>
                    <a:lnTo>
                      <a:pt x="241" y="174"/>
                    </a:lnTo>
                    <a:lnTo>
                      <a:pt x="242" y="174"/>
                    </a:lnTo>
                    <a:lnTo>
                      <a:pt x="243" y="174"/>
                    </a:lnTo>
                    <a:lnTo>
                      <a:pt x="245" y="174"/>
                    </a:lnTo>
                    <a:lnTo>
                      <a:pt x="246" y="173"/>
                    </a:lnTo>
                    <a:lnTo>
                      <a:pt x="247" y="174"/>
                    </a:lnTo>
                    <a:lnTo>
                      <a:pt x="246" y="175"/>
                    </a:lnTo>
                    <a:lnTo>
                      <a:pt x="247" y="175"/>
                    </a:lnTo>
                    <a:lnTo>
                      <a:pt x="250" y="177"/>
                    </a:lnTo>
                    <a:lnTo>
                      <a:pt x="253" y="177"/>
                    </a:lnTo>
                    <a:lnTo>
                      <a:pt x="256" y="177"/>
                    </a:lnTo>
                    <a:lnTo>
                      <a:pt x="258" y="177"/>
                    </a:lnTo>
                    <a:lnTo>
                      <a:pt x="260" y="176"/>
                    </a:lnTo>
                    <a:lnTo>
                      <a:pt x="261" y="175"/>
                    </a:lnTo>
                    <a:lnTo>
                      <a:pt x="262" y="174"/>
                    </a:lnTo>
                    <a:lnTo>
                      <a:pt x="263" y="173"/>
                    </a:lnTo>
                    <a:lnTo>
                      <a:pt x="264" y="173"/>
                    </a:lnTo>
                    <a:lnTo>
                      <a:pt x="265" y="174"/>
                    </a:lnTo>
                    <a:lnTo>
                      <a:pt x="266" y="175"/>
                    </a:lnTo>
                    <a:lnTo>
                      <a:pt x="268" y="176"/>
                    </a:lnTo>
                    <a:lnTo>
                      <a:pt x="267" y="176"/>
                    </a:lnTo>
                    <a:lnTo>
                      <a:pt x="266" y="177"/>
                    </a:lnTo>
                    <a:lnTo>
                      <a:pt x="266" y="178"/>
                    </a:lnTo>
                    <a:lnTo>
                      <a:pt x="266" y="179"/>
                    </a:lnTo>
                    <a:lnTo>
                      <a:pt x="266" y="180"/>
                    </a:lnTo>
                    <a:lnTo>
                      <a:pt x="265" y="179"/>
                    </a:lnTo>
                    <a:lnTo>
                      <a:pt x="265" y="177"/>
                    </a:lnTo>
                    <a:lnTo>
                      <a:pt x="265" y="176"/>
                    </a:lnTo>
                    <a:lnTo>
                      <a:pt x="265" y="175"/>
                    </a:lnTo>
                    <a:lnTo>
                      <a:pt x="265" y="174"/>
                    </a:lnTo>
                    <a:lnTo>
                      <a:pt x="264" y="174"/>
                    </a:lnTo>
                    <a:lnTo>
                      <a:pt x="263" y="175"/>
                    </a:lnTo>
                    <a:lnTo>
                      <a:pt x="263" y="176"/>
                    </a:lnTo>
                    <a:lnTo>
                      <a:pt x="263" y="177"/>
                    </a:lnTo>
                    <a:lnTo>
                      <a:pt x="264" y="177"/>
                    </a:lnTo>
                    <a:lnTo>
                      <a:pt x="264" y="178"/>
                    </a:lnTo>
                    <a:lnTo>
                      <a:pt x="263" y="179"/>
                    </a:lnTo>
                    <a:lnTo>
                      <a:pt x="262" y="179"/>
                    </a:lnTo>
                    <a:lnTo>
                      <a:pt x="262" y="180"/>
                    </a:lnTo>
                    <a:lnTo>
                      <a:pt x="261" y="180"/>
                    </a:lnTo>
                    <a:lnTo>
                      <a:pt x="262" y="181"/>
                    </a:lnTo>
                    <a:lnTo>
                      <a:pt x="263" y="181"/>
                    </a:lnTo>
                    <a:lnTo>
                      <a:pt x="264" y="181"/>
                    </a:lnTo>
                    <a:lnTo>
                      <a:pt x="264" y="182"/>
                    </a:lnTo>
                    <a:lnTo>
                      <a:pt x="265" y="182"/>
                    </a:lnTo>
                    <a:lnTo>
                      <a:pt x="266" y="182"/>
                    </a:lnTo>
                    <a:lnTo>
                      <a:pt x="266" y="183"/>
                    </a:lnTo>
                    <a:lnTo>
                      <a:pt x="268" y="183"/>
                    </a:lnTo>
                    <a:lnTo>
                      <a:pt x="269" y="184"/>
                    </a:lnTo>
                    <a:lnTo>
                      <a:pt x="271" y="185"/>
                    </a:lnTo>
                    <a:lnTo>
                      <a:pt x="272" y="186"/>
                    </a:lnTo>
                    <a:lnTo>
                      <a:pt x="272" y="185"/>
                    </a:lnTo>
                    <a:lnTo>
                      <a:pt x="272" y="184"/>
                    </a:lnTo>
                    <a:lnTo>
                      <a:pt x="275" y="185"/>
                    </a:lnTo>
                    <a:lnTo>
                      <a:pt x="275" y="184"/>
                    </a:lnTo>
                    <a:lnTo>
                      <a:pt x="275" y="183"/>
                    </a:lnTo>
                    <a:lnTo>
                      <a:pt x="274" y="182"/>
                    </a:lnTo>
                    <a:lnTo>
                      <a:pt x="275" y="182"/>
                    </a:lnTo>
                    <a:lnTo>
                      <a:pt x="276" y="182"/>
                    </a:lnTo>
                    <a:lnTo>
                      <a:pt x="276" y="181"/>
                    </a:lnTo>
                    <a:lnTo>
                      <a:pt x="277" y="180"/>
                    </a:lnTo>
                    <a:lnTo>
                      <a:pt x="278" y="181"/>
                    </a:lnTo>
                    <a:lnTo>
                      <a:pt x="279" y="181"/>
                    </a:lnTo>
                    <a:lnTo>
                      <a:pt x="279" y="180"/>
                    </a:lnTo>
                    <a:lnTo>
                      <a:pt x="278" y="180"/>
                    </a:lnTo>
                    <a:lnTo>
                      <a:pt x="277" y="179"/>
                    </a:lnTo>
                    <a:lnTo>
                      <a:pt x="280" y="180"/>
                    </a:lnTo>
                    <a:lnTo>
                      <a:pt x="279" y="181"/>
                    </a:lnTo>
                    <a:lnTo>
                      <a:pt x="277" y="182"/>
                    </a:lnTo>
                    <a:lnTo>
                      <a:pt x="277" y="183"/>
                    </a:lnTo>
                    <a:lnTo>
                      <a:pt x="276" y="185"/>
                    </a:lnTo>
                    <a:lnTo>
                      <a:pt x="276" y="186"/>
                    </a:lnTo>
                    <a:lnTo>
                      <a:pt x="276" y="187"/>
                    </a:lnTo>
                    <a:lnTo>
                      <a:pt x="277" y="188"/>
                    </a:lnTo>
                    <a:lnTo>
                      <a:pt x="277" y="189"/>
                    </a:lnTo>
                    <a:lnTo>
                      <a:pt x="279" y="190"/>
                    </a:lnTo>
                    <a:lnTo>
                      <a:pt x="280" y="191"/>
                    </a:lnTo>
                    <a:lnTo>
                      <a:pt x="280" y="192"/>
                    </a:lnTo>
                    <a:lnTo>
                      <a:pt x="281" y="191"/>
                    </a:lnTo>
                    <a:lnTo>
                      <a:pt x="282" y="191"/>
                    </a:lnTo>
                    <a:lnTo>
                      <a:pt x="282" y="192"/>
                    </a:lnTo>
                    <a:lnTo>
                      <a:pt x="281" y="193"/>
                    </a:lnTo>
                    <a:lnTo>
                      <a:pt x="283" y="193"/>
                    </a:lnTo>
                    <a:lnTo>
                      <a:pt x="284" y="194"/>
                    </a:lnTo>
                    <a:lnTo>
                      <a:pt x="285" y="195"/>
                    </a:lnTo>
                    <a:lnTo>
                      <a:pt x="286" y="195"/>
                    </a:lnTo>
                    <a:lnTo>
                      <a:pt x="287" y="195"/>
                    </a:lnTo>
                    <a:lnTo>
                      <a:pt x="288" y="196"/>
                    </a:lnTo>
                    <a:lnTo>
                      <a:pt x="289" y="197"/>
                    </a:lnTo>
                    <a:lnTo>
                      <a:pt x="290" y="197"/>
                    </a:lnTo>
                    <a:lnTo>
                      <a:pt x="291" y="197"/>
                    </a:lnTo>
                    <a:lnTo>
                      <a:pt x="292" y="197"/>
                    </a:lnTo>
                    <a:lnTo>
                      <a:pt x="292" y="196"/>
                    </a:lnTo>
                    <a:lnTo>
                      <a:pt x="292" y="197"/>
                    </a:lnTo>
                    <a:lnTo>
                      <a:pt x="294" y="196"/>
                    </a:lnTo>
                    <a:lnTo>
                      <a:pt x="295" y="196"/>
                    </a:lnTo>
                    <a:lnTo>
                      <a:pt x="295" y="195"/>
                    </a:lnTo>
                    <a:lnTo>
                      <a:pt x="295" y="194"/>
                    </a:lnTo>
                    <a:lnTo>
                      <a:pt x="295" y="193"/>
                    </a:lnTo>
                    <a:lnTo>
                      <a:pt x="294" y="192"/>
                    </a:lnTo>
                    <a:lnTo>
                      <a:pt x="293" y="192"/>
                    </a:lnTo>
                    <a:lnTo>
                      <a:pt x="292" y="192"/>
                    </a:lnTo>
                    <a:lnTo>
                      <a:pt x="292" y="191"/>
                    </a:lnTo>
                    <a:lnTo>
                      <a:pt x="290" y="190"/>
                    </a:lnTo>
                    <a:lnTo>
                      <a:pt x="291" y="190"/>
                    </a:lnTo>
                    <a:lnTo>
                      <a:pt x="290" y="190"/>
                    </a:lnTo>
                    <a:lnTo>
                      <a:pt x="289" y="189"/>
                    </a:lnTo>
                    <a:lnTo>
                      <a:pt x="287" y="189"/>
                    </a:lnTo>
                    <a:lnTo>
                      <a:pt x="288" y="188"/>
                    </a:lnTo>
                    <a:lnTo>
                      <a:pt x="288" y="187"/>
                    </a:lnTo>
                    <a:lnTo>
                      <a:pt x="289" y="188"/>
                    </a:lnTo>
                    <a:lnTo>
                      <a:pt x="290" y="189"/>
                    </a:lnTo>
                    <a:lnTo>
                      <a:pt x="290" y="188"/>
                    </a:lnTo>
                    <a:lnTo>
                      <a:pt x="291" y="188"/>
                    </a:lnTo>
                    <a:lnTo>
                      <a:pt x="292" y="189"/>
                    </a:lnTo>
                    <a:lnTo>
                      <a:pt x="294" y="190"/>
                    </a:lnTo>
                    <a:lnTo>
                      <a:pt x="295" y="190"/>
                    </a:lnTo>
                    <a:lnTo>
                      <a:pt x="295" y="188"/>
                    </a:lnTo>
                    <a:lnTo>
                      <a:pt x="296" y="189"/>
                    </a:lnTo>
                    <a:lnTo>
                      <a:pt x="296" y="191"/>
                    </a:lnTo>
                    <a:lnTo>
                      <a:pt x="297" y="192"/>
                    </a:lnTo>
                    <a:lnTo>
                      <a:pt x="298" y="193"/>
                    </a:lnTo>
                    <a:lnTo>
                      <a:pt x="297" y="193"/>
                    </a:lnTo>
                    <a:lnTo>
                      <a:pt x="297" y="195"/>
                    </a:lnTo>
                    <a:lnTo>
                      <a:pt x="300" y="195"/>
                    </a:lnTo>
                    <a:lnTo>
                      <a:pt x="300" y="196"/>
                    </a:lnTo>
                    <a:lnTo>
                      <a:pt x="301" y="194"/>
                    </a:lnTo>
                    <a:lnTo>
                      <a:pt x="301" y="195"/>
                    </a:lnTo>
                    <a:lnTo>
                      <a:pt x="302" y="196"/>
                    </a:lnTo>
                    <a:lnTo>
                      <a:pt x="302" y="198"/>
                    </a:lnTo>
                    <a:lnTo>
                      <a:pt x="304" y="198"/>
                    </a:lnTo>
                    <a:lnTo>
                      <a:pt x="304" y="197"/>
                    </a:lnTo>
                    <a:lnTo>
                      <a:pt x="305" y="196"/>
                    </a:lnTo>
                    <a:lnTo>
                      <a:pt x="305" y="195"/>
                    </a:lnTo>
                    <a:lnTo>
                      <a:pt x="304" y="193"/>
                    </a:lnTo>
                    <a:lnTo>
                      <a:pt x="304" y="192"/>
                    </a:lnTo>
                    <a:lnTo>
                      <a:pt x="303" y="190"/>
                    </a:lnTo>
                    <a:lnTo>
                      <a:pt x="302" y="189"/>
                    </a:lnTo>
                    <a:lnTo>
                      <a:pt x="302" y="188"/>
                    </a:lnTo>
                    <a:lnTo>
                      <a:pt x="302" y="187"/>
                    </a:lnTo>
                    <a:lnTo>
                      <a:pt x="301" y="186"/>
                    </a:lnTo>
                    <a:lnTo>
                      <a:pt x="301" y="185"/>
                    </a:lnTo>
                    <a:lnTo>
                      <a:pt x="302" y="185"/>
                    </a:lnTo>
                    <a:lnTo>
                      <a:pt x="301" y="183"/>
                    </a:lnTo>
                    <a:lnTo>
                      <a:pt x="302" y="182"/>
                    </a:lnTo>
                    <a:lnTo>
                      <a:pt x="302" y="183"/>
                    </a:lnTo>
                    <a:lnTo>
                      <a:pt x="303" y="186"/>
                    </a:lnTo>
                    <a:lnTo>
                      <a:pt x="305" y="189"/>
                    </a:lnTo>
                    <a:lnTo>
                      <a:pt x="305" y="190"/>
                    </a:lnTo>
                    <a:lnTo>
                      <a:pt x="306" y="190"/>
                    </a:lnTo>
                    <a:lnTo>
                      <a:pt x="306" y="192"/>
                    </a:lnTo>
                    <a:lnTo>
                      <a:pt x="306" y="193"/>
                    </a:lnTo>
                    <a:lnTo>
                      <a:pt x="307" y="195"/>
                    </a:lnTo>
                    <a:lnTo>
                      <a:pt x="308" y="195"/>
                    </a:lnTo>
                    <a:lnTo>
                      <a:pt x="308" y="196"/>
                    </a:lnTo>
                    <a:lnTo>
                      <a:pt x="310" y="196"/>
                    </a:lnTo>
                    <a:lnTo>
                      <a:pt x="311" y="197"/>
                    </a:lnTo>
                    <a:lnTo>
                      <a:pt x="312" y="197"/>
                    </a:lnTo>
                    <a:lnTo>
                      <a:pt x="313" y="198"/>
                    </a:lnTo>
                    <a:lnTo>
                      <a:pt x="313" y="197"/>
                    </a:lnTo>
                    <a:lnTo>
                      <a:pt x="314" y="197"/>
                    </a:lnTo>
                    <a:lnTo>
                      <a:pt x="314" y="198"/>
                    </a:lnTo>
                    <a:lnTo>
                      <a:pt x="314" y="199"/>
                    </a:lnTo>
                    <a:lnTo>
                      <a:pt x="315" y="199"/>
                    </a:lnTo>
                    <a:lnTo>
                      <a:pt x="315" y="200"/>
                    </a:lnTo>
                    <a:lnTo>
                      <a:pt x="316" y="201"/>
                    </a:lnTo>
                    <a:lnTo>
                      <a:pt x="317" y="200"/>
                    </a:lnTo>
                    <a:lnTo>
                      <a:pt x="317" y="199"/>
                    </a:lnTo>
                    <a:lnTo>
                      <a:pt x="318" y="198"/>
                    </a:lnTo>
                    <a:lnTo>
                      <a:pt x="319" y="198"/>
                    </a:lnTo>
                    <a:lnTo>
                      <a:pt x="318" y="199"/>
                    </a:lnTo>
                    <a:lnTo>
                      <a:pt x="318" y="200"/>
                    </a:lnTo>
                    <a:lnTo>
                      <a:pt x="319" y="200"/>
                    </a:lnTo>
                    <a:lnTo>
                      <a:pt x="320" y="200"/>
                    </a:lnTo>
                    <a:lnTo>
                      <a:pt x="319" y="201"/>
                    </a:lnTo>
                    <a:lnTo>
                      <a:pt x="318" y="201"/>
                    </a:lnTo>
                    <a:lnTo>
                      <a:pt x="317" y="201"/>
                    </a:lnTo>
                    <a:lnTo>
                      <a:pt x="317" y="202"/>
                    </a:lnTo>
                    <a:lnTo>
                      <a:pt x="317" y="203"/>
                    </a:lnTo>
                    <a:lnTo>
                      <a:pt x="318" y="203"/>
                    </a:lnTo>
                    <a:lnTo>
                      <a:pt x="319" y="203"/>
                    </a:lnTo>
                    <a:lnTo>
                      <a:pt x="319" y="202"/>
                    </a:lnTo>
                    <a:lnTo>
                      <a:pt x="320" y="202"/>
                    </a:lnTo>
                    <a:lnTo>
                      <a:pt x="322" y="202"/>
                    </a:lnTo>
                    <a:lnTo>
                      <a:pt x="323" y="202"/>
                    </a:lnTo>
                    <a:lnTo>
                      <a:pt x="322" y="202"/>
                    </a:lnTo>
                    <a:lnTo>
                      <a:pt x="320" y="202"/>
                    </a:lnTo>
                    <a:lnTo>
                      <a:pt x="320" y="203"/>
                    </a:lnTo>
                    <a:lnTo>
                      <a:pt x="320" y="204"/>
                    </a:lnTo>
                    <a:lnTo>
                      <a:pt x="321" y="205"/>
                    </a:lnTo>
                    <a:lnTo>
                      <a:pt x="322" y="205"/>
                    </a:lnTo>
                    <a:lnTo>
                      <a:pt x="323" y="205"/>
                    </a:lnTo>
                    <a:lnTo>
                      <a:pt x="323" y="207"/>
                    </a:lnTo>
                    <a:lnTo>
                      <a:pt x="324" y="207"/>
                    </a:lnTo>
                    <a:lnTo>
                      <a:pt x="324" y="208"/>
                    </a:lnTo>
                    <a:lnTo>
                      <a:pt x="324" y="207"/>
                    </a:lnTo>
                    <a:lnTo>
                      <a:pt x="323" y="207"/>
                    </a:lnTo>
                    <a:lnTo>
                      <a:pt x="323" y="206"/>
                    </a:lnTo>
                    <a:lnTo>
                      <a:pt x="322" y="206"/>
                    </a:lnTo>
                    <a:lnTo>
                      <a:pt x="320" y="205"/>
                    </a:lnTo>
                    <a:lnTo>
                      <a:pt x="319" y="205"/>
                    </a:lnTo>
                    <a:lnTo>
                      <a:pt x="319" y="206"/>
                    </a:lnTo>
                    <a:lnTo>
                      <a:pt x="318" y="206"/>
                    </a:lnTo>
                    <a:lnTo>
                      <a:pt x="319" y="207"/>
                    </a:lnTo>
                    <a:lnTo>
                      <a:pt x="320" y="206"/>
                    </a:lnTo>
                    <a:lnTo>
                      <a:pt x="321" y="206"/>
                    </a:lnTo>
                    <a:lnTo>
                      <a:pt x="321" y="207"/>
                    </a:lnTo>
                    <a:lnTo>
                      <a:pt x="320" y="207"/>
                    </a:lnTo>
                    <a:lnTo>
                      <a:pt x="320" y="208"/>
                    </a:lnTo>
                    <a:lnTo>
                      <a:pt x="321" y="208"/>
                    </a:lnTo>
                    <a:lnTo>
                      <a:pt x="320" y="209"/>
                    </a:lnTo>
                    <a:lnTo>
                      <a:pt x="321" y="210"/>
                    </a:lnTo>
                    <a:lnTo>
                      <a:pt x="323" y="210"/>
                    </a:lnTo>
                    <a:lnTo>
                      <a:pt x="321" y="210"/>
                    </a:lnTo>
                    <a:lnTo>
                      <a:pt x="320" y="210"/>
                    </a:lnTo>
                    <a:lnTo>
                      <a:pt x="320" y="211"/>
                    </a:lnTo>
                    <a:lnTo>
                      <a:pt x="320" y="212"/>
                    </a:lnTo>
                    <a:lnTo>
                      <a:pt x="321" y="213"/>
                    </a:lnTo>
                    <a:lnTo>
                      <a:pt x="322" y="212"/>
                    </a:lnTo>
                    <a:lnTo>
                      <a:pt x="323" y="212"/>
                    </a:lnTo>
                    <a:lnTo>
                      <a:pt x="323" y="213"/>
                    </a:lnTo>
                    <a:lnTo>
                      <a:pt x="324" y="213"/>
                    </a:lnTo>
                    <a:lnTo>
                      <a:pt x="325" y="213"/>
                    </a:lnTo>
                    <a:lnTo>
                      <a:pt x="326" y="213"/>
                    </a:lnTo>
                    <a:lnTo>
                      <a:pt x="326" y="214"/>
                    </a:lnTo>
                    <a:lnTo>
                      <a:pt x="327" y="215"/>
                    </a:lnTo>
                    <a:lnTo>
                      <a:pt x="324" y="213"/>
                    </a:lnTo>
                    <a:lnTo>
                      <a:pt x="325" y="214"/>
                    </a:lnTo>
                    <a:lnTo>
                      <a:pt x="325" y="215"/>
                    </a:lnTo>
                    <a:lnTo>
                      <a:pt x="326" y="215"/>
                    </a:lnTo>
                    <a:lnTo>
                      <a:pt x="326" y="216"/>
                    </a:lnTo>
                    <a:lnTo>
                      <a:pt x="327" y="216"/>
                    </a:lnTo>
                    <a:lnTo>
                      <a:pt x="329" y="216"/>
                    </a:lnTo>
                    <a:lnTo>
                      <a:pt x="329" y="217"/>
                    </a:lnTo>
                    <a:lnTo>
                      <a:pt x="329" y="218"/>
                    </a:lnTo>
                    <a:lnTo>
                      <a:pt x="331" y="218"/>
                    </a:lnTo>
                    <a:lnTo>
                      <a:pt x="331" y="220"/>
                    </a:lnTo>
                    <a:lnTo>
                      <a:pt x="331" y="221"/>
                    </a:lnTo>
                    <a:lnTo>
                      <a:pt x="332" y="221"/>
                    </a:lnTo>
                    <a:lnTo>
                      <a:pt x="332" y="222"/>
                    </a:lnTo>
                    <a:lnTo>
                      <a:pt x="333" y="222"/>
                    </a:lnTo>
                    <a:lnTo>
                      <a:pt x="334" y="222"/>
                    </a:lnTo>
                    <a:lnTo>
                      <a:pt x="334" y="223"/>
                    </a:lnTo>
                    <a:lnTo>
                      <a:pt x="335" y="223"/>
                    </a:lnTo>
                    <a:lnTo>
                      <a:pt x="338" y="224"/>
                    </a:lnTo>
                    <a:lnTo>
                      <a:pt x="338" y="225"/>
                    </a:lnTo>
                    <a:lnTo>
                      <a:pt x="336" y="225"/>
                    </a:lnTo>
                    <a:lnTo>
                      <a:pt x="335" y="225"/>
                    </a:lnTo>
                    <a:lnTo>
                      <a:pt x="334" y="225"/>
                    </a:lnTo>
                    <a:lnTo>
                      <a:pt x="334" y="227"/>
                    </a:lnTo>
                    <a:lnTo>
                      <a:pt x="334" y="229"/>
                    </a:lnTo>
                    <a:lnTo>
                      <a:pt x="333" y="229"/>
                    </a:lnTo>
                    <a:lnTo>
                      <a:pt x="333" y="230"/>
                    </a:lnTo>
                    <a:lnTo>
                      <a:pt x="332" y="230"/>
                    </a:lnTo>
                    <a:lnTo>
                      <a:pt x="331" y="231"/>
                    </a:lnTo>
                    <a:lnTo>
                      <a:pt x="332" y="232"/>
                    </a:lnTo>
                    <a:lnTo>
                      <a:pt x="333" y="233"/>
                    </a:lnTo>
                    <a:lnTo>
                      <a:pt x="334" y="233"/>
                    </a:lnTo>
                    <a:lnTo>
                      <a:pt x="334" y="232"/>
                    </a:lnTo>
                    <a:lnTo>
                      <a:pt x="335" y="232"/>
                    </a:lnTo>
                    <a:lnTo>
                      <a:pt x="335" y="231"/>
                    </a:lnTo>
                    <a:lnTo>
                      <a:pt x="336" y="230"/>
                    </a:lnTo>
                    <a:lnTo>
                      <a:pt x="336" y="229"/>
                    </a:lnTo>
                    <a:lnTo>
                      <a:pt x="337" y="228"/>
                    </a:lnTo>
                    <a:lnTo>
                      <a:pt x="338" y="228"/>
                    </a:lnTo>
                    <a:lnTo>
                      <a:pt x="339" y="228"/>
                    </a:lnTo>
                    <a:lnTo>
                      <a:pt x="339" y="227"/>
                    </a:lnTo>
                    <a:lnTo>
                      <a:pt x="340" y="227"/>
                    </a:lnTo>
                    <a:lnTo>
                      <a:pt x="341" y="226"/>
                    </a:lnTo>
                    <a:lnTo>
                      <a:pt x="342" y="226"/>
                    </a:lnTo>
                    <a:lnTo>
                      <a:pt x="343" y="226"/>
                    </a:lnTo>
                    <a:lnTo>
                      <a:pt x="342" y="227"/>
                    </a:lnTo>
                    <a:lnTo>
                      <a:pt x="342" y="228"/>
                    </a:lnTo>
                    <a:lnTo>
                      <a:pt x="343" y="229"/>
                    </a:lnTo>
                    <a:lnTo>
                      <a:pt x="343" y="230"/>
                    </a:lnTo>
                    <a:lnTo>
                      <a:pt x="344" y="231"/>
                    </a:lnTo>
                    <a:lnTo>
                      <a:pt x="344" y="232"/>
                    </a:lnTo>
                    <a:lnTo>
                      <a:pt x="345" y="233"/>
                    </a:lnTo>
                    <a:lnTo>
                      <a:pt x="344" y="234"/>
                    </a:lnTo>
                    <a:lnTo>
                      <a:pt x="344" y="236"/>
                    </a:lnTo>
                    <a:lnTo>
                      <a:pt x="345" y="236"/>
                    </a:lnTo>
                    <a:lnTo>
                      <a:pt x="346" y="236"/>
                    </a:lnTo>
                    <a:lnTo>
                      <a:pt x="347" y="236"/>
                    </a:lnTo>
                    <a:lnTo>
                      <a:pt x="347" y="238"/>
                    </a:lnTo>
                    <a:lnTo>
                      <a:pt x="347" y="239"/>
                    </a:lnTo>
                    <a:lnTo>
                      <a:pt x="346" y="240"/>
                    </a:lnTo>
                    <a:lnTo>
                      <a:pt x="346" y="239"/>
                    </a:lnTo>
                    <a:lnTo>
                      <a:pt x="345" y="240"/>
                    </a:lnTo>
                    <a:lnTo>
                      <a:pt x="344" y="240"/>
                    </a:lnTo>
                    <a:lnTo>
                      <a:pt x="344" y="242"/>
                    </a:lnTo>
                    <a:lnTo>
                      <a:pt x="344" y="243"/>
                    </a:lnTo>
                    <a:lnTo>
                      <a:pt x="345" y="243"/>
                    </a:lnTo>
                    <a:lnTo>
                      <a:pt x="345" y="242"/>
                    </a:lnTo>
                    <a:lnTo>
                      <a:pt x="346" y="243"/>
                    </a:lnTo>
                    <a:lnTo>
                      <a:pt x="346" y="242"/>
                    </a:lnTo>
                    <a:lnTo>
                      <a:pt x="347" y="242"/>
                    </a:lnTo>
                    <a:lnTo>
                      <a:pt x="348" y="242"/>
                    </a:lnTo>
                    <a:lnTo>
                      <a:pt x="349" y="241"/>
                    </a:lnTo>
                    <a:lnTo>
                      <a:pt x="349" y="240"/>
                    </a:lnTo>
                    <a:lnTo>
                      <a:pt x="350" y="240"/>
                    </a:lnTo>
                    <a:lnTo>
                      <a:pt x="350" y="239"/>
                    </a:lnTo>
                    <a:lnTo>
                      <a:pt x="351" y="240"/>
                    </a:lnTo>
                    <a:lnTo>
                      <a:pt x="352" y="240"/>
                    </a:lnTo>
                    <a:lnTo>
                      <a:pt x="352" y="239"/>
                    </a:lnTo>
                    <a:lnTo>
                      <a:pt x="352" y="238"/>
                    </a:lnTo>
                    <a:lnTo>
                      <a:pt x="353" y="237"/>
                    </a:lnTo>
                    <a:lnTo>
                      <a:pt x="352" y="236"/>
                    </a:lnTo>
                    <a:lnTo>
                      <a:pt x="352" y="235"/>
                    </a:lnTo>
                    <a:lnTo>
                      <a:pt x="352" y="231"/>
                    </a:lnTo>
                    <a:lnTo>
                      <a:pt x="352" y="229"/>
                    </a:lnTo>
                    <a:lnTo>
                      <a:pt x="353" y="229"/>
                    </a:lnTo>
                    <a:lnTo>
                      <a:pt x="353" y="228"/>
                    </a:lnTo>
                    <a:lnTo>
                      <a:pt x="352" y="227"/>
                    </a:lnTo>
                    <a:lnTo>
                      <a:pt x="349" y="226"/>
                    </a:lnTo>
                    <a:lnTo>
                      <a:pt x="348" y="226"/>
                    </a:lnTo>
                    <a:lnTo>
                      <a:pt x="348" y="225"/>
                    </a:lnTo>
                    <a:lnTo>
                      <a:pt x="346" y="224"/>
                    </a:lnTo>
                    <a:lnTo>
                      <a:pt x="343" y="222"/>
                    </a:lnTo>
                    <a:lnTo>
                      <a:pt x="342" y="222"/>
                    </a:lnTo>
                    <a:lnTo>
                      <a:pt x="340" y="222"/>
                    </a:lnTo>
                    <a:lnTo>
                      <a:pt x="339" y="222"/>
                    </a:lnTo>
                    <a:lnTo>
                      <a:pt x="338" y="221"/>
                    </a:lnTo>
                    <a:lnTo>
                      <a:pt x="337" y="221"/>
                    </a:lnTo>
                    <a:lnTo>
                      <a:pt x="336" y="221"/>
                    </a:lnTo>
                    <a:lnTo>
                      <a:pt x="335" y="220"/>
                    </a:lnTo>
                    <a:lnTo>
                      <a:pt x="334" y="219"/>
                    </a:lnTo>
                    <a:lnTo>
                      <a:pt x="334" y="218"/>
                    </a:lnTo>
                    <a:lnTo>
                      <a:pt x="333" y="217"/>
                    </a:lnTo>
                    <a:lnTo>
                      <a:pt x="333" y="216"/>
                    </a:lnTo>
                    <a:lnTo>
                      <a:pt x="332" y="215"/>
                    </a:lnTo>
                    <a:lnTo>
                      <a:pt x="331" y="214"/>
                    </a:lnTo>
                    <a:lnTo>
                      <a:pt x="330" y="213"/>
                    </a:lnTo>
                    <a:lnTo>
                      <a:pt x="331" y="212"/>
                    </a:lnTo>
                    <a:lnTo>
                      <a:pt x="330" y="212"/>
                    </a:lnTo>
                    <a:lnTo>
                      <a:pt x="330" y="211"/>
                    </a:lnTo>
                    <a:lnTo>
                      <a:pt x="329" y="210"/>
                    </a:lnTo>
                    <a:lnTo>
                      <a:pt x="328" y="208"/>
                    </a:lnTo>
                    <a:lnTo>
                      <a:pt x="327" y="207"/>
                    </a:lnTo>
                    <a:lnTo>
                      <a:pt x="327" y="206"/>
                    </a:lnTo>
                    <a:lnTo>
                      <a:pt x="326" y="206"/>
                    </a:lnTo>
                    <a:lnTo>
                      <a:pt x="326" y="204"/>
                    </a:lnTo>
                    <a:lnTo>
                      <a:pt x="325" y="204"/>
                    </a:lnTo>
                    <a:lnTo>
                      <a:pt x="325" y="203"/>
                    </a:lnTo>
                    <a:lnTo>
                      <a:pt x="324" y="202"/>
                    </a:lnTo>
                    <a:lnTo>
                      <a:pt x="323" y="200"/>
                    </a:lnTo>
                    <a:lnTo>
                      <a:pt x="322" y="199"/>
                    </a:lnTo>
                    <a:lnTo>
                      <a:pt x="321" y="198"/>
                    </a:lnTo>
                    <a:lnTo>
                      <a:pt x="320" y="197"/>
                    </a:lnTo>
                    <a:lnTo>
                      <a:pt x="318" y="195"/>
                    </a:lnTo>
                    <a:lnTo>
                      <a:pt x="318" y="194"/>
                    </a:lnTo>
                    <a:lnTo>
                      <a:pt x="318" y="193"/>
                    </a:lnTo>
                    <a:lnTo>
                      <a:pt x="317" y="193"/>
                    </a:lnTo>
                    <a:lnTo>
                      <a:pt x="317" y="192"/>
                    </a:lnTo>
                    <a:lnTo>
                      <a:pt x="315" y="191"/>
                    </a:lnTo>
                    <a:lnTo>
                      <a:pt x="315" y="190"/>
                    </a:lnTo>
                    <a:lnTo>
                      <a:pt x="314" y="190"/>
                    </a:lnTo>
                    <a:lnTo>
                      <a:pt x="312" y="190"/>
                    </a:lnTo>
                    <a:lnTo>
                      <a:pt x="312" y="189"/>
                    </a:lnTo>
                    <a:lnTo>
                      <a:pt x="311" y="189"/>
                    </a:lnTo>
                    <a:lnTo>
                      <a:pt x="311" y="188"/>
                    </a:lnTo>
                    <a:lnTo>
                      <a:pt x="311" y="187"/>
                    </a:lnTo>
                    <a:lnTo>
                      <a:pt x="310" y="186"/>
                    </a:lnTo>
                    <a:lnTo>
                      <a:pt x="308" y="185"/>
                    </a:lnTo>
                    <a:lnTo>
                      <a:pt x="308" y="184"/>
                    </a:lnTo>
                    <a:lnTo>
                      <a:pt x="308" y="183"/>
                    </a:lnTo>
                    <a:lnTo>
                      <a:pt x="307" y="182"/>
                    </a:lnTo>
                    <a:lnTo>
                      <a:pt x="306" y="180"/>
                    </a:lnTo>
                    <a:lnTo>
                      <a:pt x="305" y="180"/>
                    </a:lnTo>
                    <a:lnTo>
                      <a:pt x="304" y="180"/>
                    </a:lnTo>
                    <a:lnTo>
                      <a:pt x="304" y="179"/>
                    </a:lnTo>
                    <a:lnTo>
                      <a:pt x="303" y="178"/>
                    </a:lnTo>
                    <a:lnTo>
                      <a:pt x="302" y="177"/>
                    </a:lnTo>
                    <a:lnTo>
                      <a:pt x="301" y="177"/>
                    </a:lnTo>
                    <a:lnTo>
                      <a:pt x="300" y="177"/>
                    </a:lnTo>
                    <a:lnTo>
                      <a:pt x="300" y="178"/>
                    </a:lnTo>
                    <a:lnTo>
                      <a:pt x="299" y="178"/>
                    </a:lnTo>
                    <a:lnTo>
                      <a:pt x="298" y="178"/>
                    </a:lnTo>
                    <a:lnTo>
                      <a:pt x="298" y="179"/>
                    </a:lnTo>
                    <a:lnTo>
                      <a:pt x="297" y="179"/>
                    </a:lnTo>
                    <a:lnTo>
                      <a:pt x="296" y="179"/>
                    </a:lnTo>
                    <a:lnTo>
                      <a:pt x="294" y="180"/>
                    </a:lnTo>
                    <a:lnTo>
                      <a:pt x="293" y="180"/>
                    </a:lnTo>
                    <a:lnTo>
                      <a:pt x="293" y="181"/>
                    </a:lnTo>
                    <a:lnTo>
                      <a:pt x="293" y="182"/>
                    </a:lnTo>
                    <a:lnTo>
                      <a:pt x="292" y="182"/>
                    </a:lnTo>
                    <a:lnTo>
                      <a:pt x="291" y="183"/>
                    </a:lnTo>
                    <a:lnTo>
                      <a:pt x="291" y="184"/>
                    </a:lnTo>
                    <a:lnTo>
                      <a:pt x="290" y="185"/>
                    </a:lnTo>
                    <a:lnTo>
                      <a:pt x="289" y="186"/>
                    </a:lnTo>
                    <a:lnTo>
                      <a:pt x="288" y="186"/>
                    </a:lnTo>
                    <a:lnTo>
                      <a:pt x="285" y="188"/>
                    </a:lnTo>
                    <a:lnTo>
                      <a:pt x="284" y="188"/>
                    </a:lnTo>
                    <a:lnTo>
                      <a:pt x="283" y="188"/>
                    </a:lnTo>
                    <a:lnTo>
                      <a:pt x="283" y="189"/>
                    </a:lnTo>
                    <a:lnTo>
                      <a:pt x="282" y="188"/>
                    </a:lnTo>
                    <a:lnTo>
                      <a:pt x="282" y="187"/>
                    </a:lnTo>
                    <a:lnTo>
                      <a:pt x="281" y="186"/>
                    </a:lnTo>
                    <a:lnTo>
                      <a:pt x="281" y="185"/>
                    </a:lnTo>
                    <a:lnTo>
                      <a:pt x="280" y="185"/>
                    </a:lnTo>
                    <a:lnTo>
                      <a:pt x="280" y="184"/>
                    </a:lnTo>
                    <a:lnTo>
                      <a:pt x="279" y="184"/>
                    </a:lnTo>
                    <a:lnTo>
                      <a:pt x="279" y="183"/>
                    </a:lnTo>
                    <a:lnTo>
                      <a:pt x="278" y="183"/>
                    </a:lnTo>
                    <a:lnTo>
                      <a:pt x="278" y="182"/>
                    </a:lnTo>
                    <a:lnTo>
                      <a:pt x="277" y="182"/>
                    </a:lnTo>
                    <a:lnTo>
                      <a:pt x="276" y="181"/>
                    </a:lnTo>
                    <a:lnTo>
                      <a:pt x="275" y="181"/>
                    </a:lnTo>
                    <a:lnTo>
                      <a:pt x="274" y="180"/>
                    </a:lnTo>
                    <a:lnTo>
                      <a:pt x="274" y="179"/>
                    </a:lnTo>
                    <a:lnTo>
                      <a:pt x="273" y="179"/>
                    </a:lnTo>
                    <a:lnTo>
                      <a:pt x="273" y="178"/>
                    </a:lnTo>
                    <a:lnTo>
                      <a:pt x="272" y="178"/>
                    </a:lnTo>
                    <a:lnTo>
                      <a:pt x="272" y="177"/>
                    </a:lnTo>
                    <a:lnTo>
                      <a:pt x="271" y="177"/>
                    </a:lnTo>
                    <a:lnTo>
                      <a:pt x="271" y="176"/>
                    </a:lnTo>
                    <a:lnTo>
                      <a:pt x="270" y="175"/>
                    </a:lnTo>
                    <a:lnTo>
                      <a:pt x="269" y="174"/>
                    </a:lnTo>
                    <a:lnTo>
                      <a:pt x="268" y="174"/>
                    </a:lnTo>
                    <a:lnTo>
                      <a:pt x="267" y="173"/>
                    </a:lnTo>
                    <a:lnTo>
                      <a:pt x="267" y="172"/>
                    </a:lnTo>
                    <a:lnTo>
                      <a:pt x="268" y="172"/>
                    </a:lnTo>
                    <a:lnTo>
                      <a:pt x="268" y="169"/>
                    </a:lnTo>
                    <a:lnTo>
                      <a:pt x="262" y="169"/>
                    </a:lnTo>
                    <a:lnTo>
                      <a:pt x="262" y="170"/>
                    </a:lnTo>
                    <a:lnTo>
                      <a:pt x="261" y="170"/>
                    </a:lnTo>
                    <a:lnTo>
                      <a:pt x="261" y="171"/>
                    </a:lnTo>
                    <a:lnTo>
                      <a:pt x="260" y="171"/>
                    </a:lnTo>
                    <a:lnTo>
                      <a:pt x="259" y="171"/>
                    </a:lnTo>
                    <a:lnTo>
                      <a:pt x="258" y="170"/>
                    </a:lnTo>
                    <a:lnTo>
                      <a:pt x="257" y="170"/>
                    </a:lnTo>
                    <a:lnTo>
                      <a:pt x="256" y="170"/>
                    </a:lnTo>
                    <a:lnTo>
                      <a:pt x="255" y="170"/>
                    </a:lnTo>
                    <a:lnTo>
                      <a:pt x="255" y="171"/>
                    </a:lnTo>
                    <a:lnTo>
                      <a:pt x="254" y="171"/>
                    </a:lnTo>
                    <a:lnTo>
                      <a:pt x="253" y="171"/>
                    </a:lnTo>
                    <a:lnTo>
                      <a:pt x="252" y="170"/>
                    </a:lnTo>
                    <a:lnTo>
                      <a:pt x="251" y="170"/>
                    </a:lnTo>
                    <a:lnTo>
                      <a:pt x="251" y="27"/>
                    </a:lnTo>
                    <a:lnTo>
                      <a:pt x="250" y="27"/>
                    </a:lnTo>
                    <a:lnTo>
                      <a:pt x="249" y="27"/>
                    </a:lnTo>
                    <a:lnTo>
                      <a:pt x="249" y="28"/>
                    </a:lnTo>
                    <a:lnTo>
                      <a:pt x="248" y="29"/>
                    </a:lnTo>
                    <a:lnTo>
                      <a:pt x="247" y="28"/>
                    </a:lnTo>
                    <a:lnTo>
                      <a:pt x="246" y="27"/>
                    </a:lnTo>
                    <a:lnTo>
                      <a:pt x="245" y="27"/>
                    </a:lnTo>
                    <a:lnTo>
                      <a:pt x="243" y="26"/>
                    </a:lnTo>
                    <a:lnTo>
                      <a:pt x="242" y="26"/>
                    </a:lnTo>
                    <a:lnTo>
                      <a:pt x="241" y="26"/>
                    </a:lnTo>
                    <a:lnTo>
                      <a:pt x="241" y="25"/>
                    </a:lnTo>
                    <a:lnTo>
                      <a:pt x="239" y="24"/>
                    </a:lnTo>
                    <a:lnTo>
                      <a:pt x="237" y="24"/>
                    </a:lnTo>
                    <a:lnTo>
                      <a:pt x="236" y="23"/>
                    </a:lnTo>
                    <a:lnTo>
                      <a:pt x="232" y="21"/>
                    </a:lnTo>
                    <a:lnTo>
                      <a:pt x="230" y="21"/>
                    </a:lnTo>
                    <a:lnTo>
                      <a:pt x="229" y="21"/>
                    </a:lnTo>
                    <a:lnTo>
                      <a:pt x="228" y="21"/>
                    </a:lnTo>
                    <a:lnTo>
                      <a:pt x="228" y="22"/>
                    </a:lnTo>
                    <a:lnTo>
                      <a:pt x="227" y="23"/>
                    </a:lnTo>
                    <a:lnTo>
                      <a:pt x="226" y="21"/>
                    </a:lnTo>
                    <a:lnTo>
                      <a:pt x="225" y="21"/>
                    </a:lnTo>
                    <a:lnTo>
                      <a:pt x="224" y="21"/>
                    </a:lnTo>
                    <a:lnTo>
                      <a:pt x="221" y="22"/>
                    </a:lnTo>
                    <a:lnTo>
                      <a:pt x="220" y="22"/>
                    </a:lnTo>
                    <a:lnTo>
                      <a:pt x="219" y="22"/>
                    </a:lnTo>
                    <a:lnTo>
                      <a:pt x="218" y="22"/>
                    </a:lnTo>
                    <a:lnTo>
                      <a:pt x="217" y="23"/>
                    </a:lnTo>
                    <a:lnTo>
                      <a:pt x="216" y="23"/>
                    </a:lnTo>
                    <a:lnTo>
                      <a:pt x="214" y="22"/>
                    </a:lnTo>
                    <a:lnTo>
                      <a:pt x="214" y="23"/>
                    </a:lnTo>
                    <a:lnTo>
                      <a:pt x="213" y="23"/>
                    </a:lnTo>
                    <a:lnTo>
                      <a:pt x="211" y="23"/>
                    </a:lnTo>
                    <a:lnTo>
                      <a:pt x="211" y="22"/>
                    </a:lnTo>
                    <a:lnTo>
                      <a:pt x="208" y="22"/>
                    </a:lnTo>
                    <a:lnTo>
                      <a:pt x="206" y="21"/>
                    </a:lnTo>
                    <a:lnTo>
                      <a:pt x="204" y="20"/>
                    </a:lnTo>
                    <a:lnTo>
                      <a:pt x="203" y="20"/>
                    </a:lnTo>
                    <a:lnTo>
                      <a:pt x="198" y="20"/>
                    </a:lnTo>
                    <a:lnTo>
                      <a:pt x="195" y="20"/>
                    </a:lnTo>
                    <a:lnTo>
                      <a:pt x="194" y="20"/>
                    </a:lnTo>
                    <a:lnTo>
                      <a:pt x="192" y="19"/>
                    </a:lnTo>
                    <a:lnTo>
                      <a:pt x="190" y="19"/>
                    </a:lnTo>
                    <a:lnTo>
                      <a:pt x="188" y="19"/>
                    </a:lnTo>
                    <a:lnTo>
                      <a:pt x="187" y="18"/>
                    </a:lnTo>
                    <a:lnTo>
                      <a:pt x="186" y="18"/>
                    </a:lnTo>
                    <a:lnTo>
                      <a:pt x="185" y="18"/>
                    </a:lnTo>
                    <a:lnTo>
                      <a:pt x="184" y="17"/>
                    </a:lnTo>
                    <a:lnTo>
                      <a:pt x="182" y="17"/>
                    </a:lnTo>
                    <a:lnTo>
                      <a:pt x="181" y="17"/>
                    </a:lnTo>
                    <a:lnTo>
                      <a:pt x="181" y="16"/>
                    </a:lnTo>
                    <a:lnTo>
                      <a:pt x="180" y="16"/>
                    </a:lnTo>
                    <a:lnTo>
                      <a:pt x="177" y="16"/>
                    </a:lnTo>
                    <a:lnTo>
                      <a:pt x="176" y="15"/>
                    </a:lnTo>
                    <a:lnTo>
                      <a:pt x="174" y="15"/>
                    </a:lnTo>
                    <a:lnTo>
                      <a:pt x="171" y="15"/>
                    </a:lnTo>
                    <a:lnTo>
                      <a:pt x="170" y="15"/>
                    </a:lnTo>
                    <a:lnTo>
                      <a:pt x="169" y="15"/>
                    </a:lnTo>
                    <a:lnTo>
                      <a:pt x="166" y="16"/>
                    </a:lnTo>
                    <a:lnTo>
                      <a:pt x="164" y="16"/>
                    </a:lnTo>
                    <a:lnTo>
                      <a:pt x="166" y="15"/>
                    </a:lnTo>
                    <a:lnTo>
                      <a:pt x="165" y="15"/>
                    </a:lnTo>
                    <a:lnTo>
                      <a:pt x="164" y="15"/>
                    </a:lnTo>
                    <a:lnTo>
                      <a:pt x="163" y="14"/>
                    </a:lnTo>
                    <a:lnTo>
                      <a:pt x="160" y="15"/>
                    </a:lnTo>
                    <a:lnTo>
                      <a:pt x="156" y="16"/>
                    </a:lnTo>
                    <a:lnTo>
                      <a:pt x="151" y="15"/>
                    </a:lnTo>
                    <a:lnTo>
                      <a:pt x="153" y="14"/>
                    </a:lnTo>
                    <a:lnTo>
                      <a:pt x="149" y="14"/>
                    </a:lnTo>
                    <a:lnTo>
                      <a:pt x="147" y="14"/>
                    </a:lnTo>
                    <a:lnTo>
                      <a:pt x="146" y="13"/>
                    </a:lnTo>
                    <a:lnTo>
                      <a:pt x="148" y="13"/>
                    </a:lnTo>
                    <a:lnTo>
                      <a:pt x="149" y="13"/>
                    </a:lnTo>
                    <a:lnTo>
                      <a:pt x="148" y="12"/>
                    </a:lnTo>
                    <a:lnTo>
                      <a:pt x="147" y="12"/>
                    </a:lnTo>
                    <a:lnTo>
                      <a:pt x="146" y="12"/>
                    </a:lnTo>
                    <a:lnTo>
                      <a:pt x="148" y="10"/>
                    </a:lnTo>
                    <a:lnTo>
                      <a:pt x="148" y="9"/>
                    </a:lnTo>
                    <a:lnTo>
                      <a:pt x="145" y="8"/>
                    </a:lnTo>
                    <a:lnTo>
                      <a:pt x="143" y="8"/>
                    </a:lnTo>
                    <a:lnTo>
                      <a:pt x="142" y="8"/>
                    </a:lnTo>
                    <a:lnTo>
                      <a:pt x="142" y="10"/>
                    </a:lnTo>
                    <a:lnTo>
                      <a:pt x="142" y="9"/>
                    </a:lnTo>
                    <a:lnTo>
                      <a:pt x="141" y="10"/>
                    </a:lnTo>
                    <a:lnTo>
                      <a:pt x="140" y="9"/>
                    </a:lnTo>
                    <a:lnTo>
                      <a:pt x="140" y="8"/>
                    </a:lnTo>
                    <a:lnTo>
                      <a:pt x="139" y="7"/>
                    </a:lnTo>
                    <a:lnTo>
                      <a:pt x="137" y="7"/>
                    </a:lnTo>
                    <a:lnTo>
                      <a:pt x="136" y="7"/>
                    </a:lnTo>
                    <a:lnTo>
                      <a:pt x="134" y="8"/>
                    </a:lnTo>
                    <a:lnTo>
                      <a:pt x="133" y="9"/>
                    </a:lnTo>
                    <a:lnTo>
                      <a:pt x="132" y="8"/>
                    </a:lnTo>
                    <a:lnTo>
                      <a:pt x="131" y="8"/>
                    </a:lnTo>
                    <a:lnTo>
                      <a:pt x="130" y="9"/>
                    </a:lnTo>
                    <a:lnTo>
                      <a:pt x="128" y="9"/>
                    </a:lnTo>
                    <a:lnTo>
                      <a:pt x="127" y="9"/>
                    </a:lnTo>
                    <a:lnTo>
                      <a:pt x="126" y="9"/>
                    </a:lnTo>
                    <a:lnTo>
                      <a:pt x="124" y="8"/>
                    </a:lnTo>
                    <a:lnTo>
                      <a:pt x="125" y="7"/>
                    </a:lnTo>
                    <a:lnTo>
                      <a:pt x="123" y="5"/>
                    </a:lnTo>
                    <a:lnTo>
                      <a:pt x="120" y="4"/>
                    </a:lnTo>
                    <a:lnTo>
                      <a:pt x="121" y="5"/>
                    </a:lnTo>
                    <a:lnTo>
                      <a:pt x="119" y="4"/>
                    </a:lnTo>
                    <a:lnTo>
                      <a:pt x="120" y="6"/>
                    </a:lnTo>
                    <a:lnTo>
                      <a:pt x="118" y="5"/>
                    </a:lnTo>
                    <a:lnTo>
                      <a:pt x="117" y="6"/>
                    </a:lnTo>
                    <a:lnTo>
                      <a:pt x="117" y="8"/>
                    </a:lnTo>
                    <a:lnTo>
                      <a:pt x="118" y="9"/>
                    </a:lnTo>
                    <a:lnTo>
                      <a:pt x="119" y="11"/>
                    </a:lnTo>
                    <a:lnTo>
                      <a:pt x="117" y="11"/>
                    </a:lnTo>
                    <a:lnTo>
                      <a:pt x="117" y="10"/>
                    </a:lnTo>
                    <a:lnTo>
                      <a:pt x="116" y="9"/>
                    </a:lnTo>
                    <a:lnTo>
                      <a:pt x="115" y="10"/>
                    </a:lnTo>
                    <a:lnTo>
                      <a:pt x="114" y="9"/>
                    </a:lnTo>
                    <a:lnTo>
                      <a:pt x="114" y="10"/>
                    </a:lnTo>
                    <a:lnTo>
                      <a:pt x="111" y="9"/>
                    </a:lnTo>
                    <a:lnTo>
                      <a:pt x="110" y="9"/>
                    </a:lnTo>
                    <a:lnTo>
                      <a:pt x="109" y="8"/>
                    </a:lnTo>
                    <a:lnTo>
                      <a:pt x="109" y="9"/>
                    </a:lnTo>
                    <a:lnTo>
                      <a:pt x="110" y="7"/>
                    </a:lnTo>
                    <a:lnTo>
                      <a:pt x="111" y="7"/>
                    </a:lnTo>
                    <a:lnTo>
                      <a:pt x="112" y="7"/>
                    </a:lnTo>
                    <a:lnTo>
                      <a:pt x="113" y="7"/>
                    </a:lnTo>
                    <a:lnTo>
                      <a:pt x="114" y="6"/>
                    </a:lnTo>
                    <a:lnTo>
                      <a:pt x="115" y="6"/>
                    </a:lnTo>
                    <a:lnTo>
                      <a:pt x="116" y="5"/>
                    </a:lnTo>
                    <a:lnTo>
                      <a:pt x="116" y="4"/>
                    </a:lnTo>
                    <a:lnTo>
                      <a:pt x="115" y="3"/>
                    </a:lnTo>
                    <a:lnTo>
                      <a:pt x="114" y="3"/>
                    </a:lnTo>
                    <a:lnTo>
                      <a:pt x="113" y="3"/>
                    </a:lnTo>
                    <a:lnTo>
                      <a:pt x="111" y="3"/>
                    </a:lnTo>
                    <a:lnTo>
                      <a:pt x="111" y="2"/>
                    </a:lnTo>
                    <a:lnTo>
                      <a:pt x="109" y="1"/>
                    </a:lnTo>
                    <a:lnTo>
                      <a:pt x="108" y="2"/>
                    </a:lnTo>
                    <a:lnTo>
                      <a:pt x="107" y="1"/>
                    </a:lnTo>
                    <a:lnTo>
                      <a:pt x="106" y="1"/>
                    </a:lnTo>
                    <a:lnTo>
                      <a:pt x="105" y="0"/>
                    </a:lnTo>
                    <a:lnTo>
                      <a:pt x="104" y="1"/>
                    </a:lnTo>
                    <a:lnTo>
                      <a:pt x="104" y="2"/>
                    </a:lnTo>
                    <a:lnTo>
                      <a:pt x="103" y="2"/>
                    </a:lnTo>
                    <a:lnTo>
                      <a:pt x="103" y="3"/>
                    </a:lnTo>
                    <a:lnTo>
                      <a:pt x="102" y="3"/>
                    </a:lnTo>
                    <a:lnTo>
                      <a:pt x="103" y="4"/>
                    </a:lnTo>
                    <a:lnTo>
                      <a:pt x="102" y="4"/>
                    </a:lnTo>
                    <a:lnTo>
                      <a:pt x="101" y="4"/>
                    </a:lnTo>
                    <a:lnTo>
                      <a:pt x="100" y="4"/>
                    </a:lnTo>
                    <a:lnTo>
                      <a:pt x="99" y="5"/>
                    </a:lnTo>
                    <a:lnTo>
                      <a:pt x="99" y="6"/>
                    </a:lnTo>
                    <a:lnTo>
                      <a:pt x="98" y="6"/>
                    </a:lnTo>
                    <a:lnTo>
                      <a:pt x="97" y="7"/>
                    </a:lnTo>
                    <a:lnTo>
                      <a:pt x="94" y="9"/>
                    </a:lnTo>
                    <a:lnTo>
                      <a:pt x="90" y="9"/>
                    </a:lnTo>
                    <a:lnTo>
                      <a:pt x="88" y="10"/>
                    </a:lnTo>
                    <a:lnTo>
                      <a:pt x="86" y="10"/>
                    </a:lnTo>
                    <a:lnTo>
                      <a:pt x="84" y="10"/>
                    </a:lnTo>
                    <a:lnTo>
                      <a:pt x="82" y="9"/>
                    </a:lnTo>
                    <a:lnTo>
                      <a:pt x="83" y="10"/>
                    </a:lnTo>
                    <a:lnTo>
                      <a:pt x="82" y="10"/>
                    </a:lnTo>
                    <a:lnTo>
                      <a:pt x="82" y="12"/>
                    </a:lnTo>
                    <a:lnTo>
                      <a:pt x="80" y="11"/>
                    </a:lnTo>
                    <a:lnTo>
                      <a:pt x="79" y="11"/>
                    </a:lnTo>
                    <a:lnTo>
                      <a:pt x="80" y="10"/>
                    </a:lnTo>
                    <a:lnTo>
                      <a:pt x="81" y="10"/>
                    </a:lnTo>
                    <a:lnTo>
                      <a:pt x="81" y="9"/>
                    </a:lnTo>
                    <a:lnTo>
                      <a:pt x="83" y="8"/>
                    </a:lnTo>
                    <a:lnTo>
                      <a:pt x="84" y="8"/>
                    </a:lnTo>
                    <a:lnTo>
                      <a:pt x="82" y="8"/>
                    </a:lnTo>
                    <a:lnTo>
                      <a:pt x="80" y="8"/>
                    </a:lnTo>
                    <a:lnTo>
                      <a:pt x="78" y="9"/>
                    </a:lnTo>
                    <a:lnTo>
                      <a:pt x="76" y="10"/>
                    </a:lnTo>
                    <a:lnTo>
                      <a:pt x="75" y="11"/>
                    </a:lnTo>
                    <a:lnTo>
                      <a:pt x="75" y="12"/>
                    </a:lnTo>
                    <a:lnTo>
                      <a:pt x="74" y="12"/>
                    </a:lnTo>
                    <a:lnTo>
                      <a:pt x="75" y="13"/>
                    </a:lnTo>
                    <a:lnTo>
                      <a:pt x="76" y="13"/>
                    </a:lnTo>
                    <a:lnTo>
                      <a:pt x="77" y="14"/>
                    </a:lnTo>
                    <a:lnTo>
                      <a:pt x="78" y="15"/>
                    </a:lnTo>
                    <a:lnTo>
                      <a:pt x="80" y="14"/>
                    </a:lnTo>
                    <a:lnTo>
                      <a:pt x="79" y="15"/>
                    </a:lnTo>
                    <a:lnTo>
                      <a:pt x="77" y="15"/>
                    </a:lnTo>
                    <a:lnTo>
                      <a:pt x="76" y="15"/>
                    </a:lnTo>
                    <a:lnTo>
                      <a:pt x="75" y="16"/>
                    </a:lnTo>
                    <a:lnTo>
                      <a:pt x="76" y="17"/>
                    </a:lnTo>
                    <a:lnTo>
                      <a:pt x="76" y="18"/>
                    </a:lnTo>
                    <a:lnTo>
                      <a:pt x="75" y="19"/>
                    </a:lnTo>
                    <a:lnTo>
                      <a:pt x="74" y="18"/>
                    </a:lnTo>
                    <a:lnTo>
                      <a:pt x="74" y="17"/>
                    </a:lnTo>
                    <a:lnTo>
                      <a:pt x="73" y="17"/>
                    </a:lnTo>
                    <a:lnTo>
                      <a:pt x="74" y="16"/>
                    </a:lnTo>
                    <a:lnTo>
                      <a:pt x="74" y="15"/>
                    </a:lnTo>
                    <a:lnTo>
                      <a:pt x="75" y="14"/>
                    </a:lnTo>
                    <a:lnTo>
                      <a:pt x="74" y="14"/>
                    </a:lnTo>
                    <a:lnTo>
                      <a:pt x="73" y="13"/>
                    </a:lnTo>
                    <a:lnTo>
                      <a:pt x="68" y="15"/>
                    </a:lnTo>
                    <a:lnTo>
                      <a:pt x="68" y="16"/>
                    </a:lnTo>
                    <a:lnTo>
                      <a:pt x="70" y="15"/>
                    </a:lnTo>
                    <a:lnTo>
                      <a:pt x="69" y="15"/>
                    </a:lnTo>
                    <a:lnTo>
                      <a:pt x="68" y="16"/>
                    </a:lnTo>
                    <a:lnTo>
                      <a:pt x="65" y="18"/>
                    </a:lnTo>
                    <a:lnTo>
                      <a:pt x="63" y="18"/>
                    </a:lnTo>
                    <a:lnTo>
                      <a:pt x="61" y="19"/>
                    </a:lnTo>
                    <a:lnTo>
                      <a:pt x="60" y="19"/>
                    </a:lnTo>
                    <a:lnTo>
                      <a:pt x="58" y="19"/>
                    </a:lnTo>
                    <a:lnTo>
                      <a:pt x="58" y="20"/>
                    </a:lnTo>
                    <a:lnTo>
                      <a:pt x="57" y="21"/>
                    </a:lnTo>
                    <a:lnTo>
                      <a:pt x="57" y="20"/>
                    </a:lnTo>
                    <a:lnTo>
                      <a:pt x="57" y="19"/>
                    </a:lnTo>
                    <a:lnTo>
                      <a:pt x="58" y="18"/>
                    </a:lnTo>
                    <a:lnTo>
                      <a:pt x="56" y="18"/>
                    </a:lnTo>
                    <a:lnTo>
                      <a:pt x="56" y="19"/>
                    </a:lnTo>
                    <a:lnTo>
                      <a:pt x="54" y="21"/>
                    </a:lnTo>
                    <a:lnTo>
                      <a:pt x="54" y="22"/>
                    </a:lnTo>
                    <a:lnTo>
                      <a:pt x="56" y="23"/>
                    </a:lnTo>
                    <a:lnTo>
                      <a:pt x="57" y="24"/>
                    </a:lnTo>
                    <a:lnTo>
                      <a:pt x="59" y="24"/>
                    </a:lnTo>
                    <a:lnTo>
                      <a:pt x="59" y="25"/>
                    </a:lnTo>
                    <a:lnTo>
                      <a:pt x="54" y="23"/>
                    </a:lnTo>
                    <a:lnTo>
                      <a:pt x="52" y="22"/>
                    </a:lnTo>
                    <a:lnTo>
                      <a:pt x="51" y="23"/>
                    </a:lnTo>
                    <a:lnTo>
                      <a:pt x="50" y="24"/>
                    </a:lnTo>
                    <a:lnTo>
                      <a:pt x="49" y="25"/>
                    </a:lnTo>
                    <a:lnTo>
                      <a:pt x="48" y="26"/>
                    </a:lnTo>
                    <a:lnTo>
                      <a:pt x="49" y="27"/>
                    </a:lnTo>
                    <a:lnTo>
                      <a:pt x="51" y="27"/>
                    </a:lnTo>
                    <a:lnTo>
                      <a:pt x="52" y="27"/>
                    </a:lnTo>
                    <a:lnTo>
                      <a:pt x="53" y="27"/>
                    </a:lnTo>
                    <a:lnTo>
                      <a:pt x="48" y="27"/>
                    </a:lnTo>
                    <a:lnTo>
                      <a:pt x="47" y="27"/>
                    </a:lnTo>
                    <a:lnTo>
                      <a:pt x="47" y="28"/>
                    </a:lnTo>
                    <a:lnTo>
                      <a:pt x="49" y="29"/>
                    </a:lnTo>
                    <a:lnTo>
                      <a:pt x="51" y="30"/>
                    </a:lnTo>
                    <a:lnTo>
                      <a:pt x="50" y="30"/>
                    </a:lnTo>
                    <a:lnTo>
                      <a:pt x="48" y="29"/>
                    </a:lnTo>
                    <a:lnTo>
                      <a:pt x="47" y="29"/>
                    </a:lnTo>
                    <a:lnTo>
                      <a:pt x="47" y="30"/>
                    </a:lnTo>
                    <a:lnTo>
                      <a:pt x="46" y="31"/>
                    </a:lnTo>
                    <a:lnTo>
                      <a:pt x="46" y="33"/>
                    </a:lnTo>
                    <a:lnTo>
                      <a:pt x="45" y="33"/>
                    </a:lnTo>
                    <a:lnTo>
                      <a:pt x="45" y="32"/>
                    </a:lnTo>
                    <a:lnTo>
                      <a:pt x="44" y="34"/>
                    </a:lnTo>
                    <a:lnTo>
                      <a:pt x="43" y="35"/>
                    </a:lnTo>
                    <a:lnTo>
                      <a:pt x="42" y="37"/>
                    </a:lnTo>
                    <a:lnTo>
                      <a:pt x="38" y="39"/>
                    </a:lnTo>
                    <a:lnTo>
                      <a:pt x="31" y="40"/>
                    </a:lnTo>
                    <a:lnTo>
                      <a:pt x="29" y="40"/>
                    </a:lnTo>
                    <a:lnTo>
                      <a:pt x="28" y="41"/>
                    </a:lnTo>
                    <a:lnTo>
                      <a:pt x="26" y="41"/>
                    </a:lnTo>
                    <a:lnTo>
                      <a:pt x="21" y="42"/>
                    </a:lnTo>
                    <a:lnTo>
                      <a:pt x="19" y="42"/>
                    </a:lnTo>
                    <a:lnTo>
                      <a:pt x="21" y="41"/>
                    </a:lnTo>
                    <a:lnTo>
                      <a:pt x="20" y="41"/>
                    </a:lnTo>
                    <a:lnTo>
                      <a:pt x="19" y="41"/>
                    </a:lnTo>
                    <a:lnTo>
                      <a:pt x="17" y="41"/>
                    </a:lnTo>
                    <a:lnTo>
                      <a:pt x="17" y="42"/>
                    </a:lnTo>
                    <a:lnTo>
                      <a:pt x="16" y="43"/>
                    </a:lnTo>
                    <a:lnTo>
                      <a:pt x="16" y="45"/>
                    </a:lnTo>
                    <a:lnTo>
                      <a:pt x="16" y="46"/>
                    </a:lnTo>
                    <a:lnTo>
                      <a:pt x="16" y="47"/>
                    </a:lnTo>
                    <a:lnTo>
                      <a:pt x="17" y="47"/>
                    </a:lnTo>
                    <a:lnTo>
                      <a:pt x="18" y="47"/>
                    </a:lnTo>
                    <a:lnTo>
                      <a:pt x="17" y="48"/>
                    </a:lnTo>
                    <a:lnTo>
                      <a:pt x="15" y="48"/>
                    </a:lnTo>
                    <a:lnTo>
                      <a:pt x="14" y="48"/>
                    </a:lnTo>
                    <a:lnTo>
                      <a:pt x="14" y="49"/>
                    </a:lnTo>
                    <a:lnTo>
                      <a:pt x="13" y="49"/>
                    </a:lnTo>
                    <a:lnTo>
                      <a:pt x="14" y="48"/>
                    </a:lnTo>
                    <a:lnTo>
                      <a:pt x="15" y="47"/>
                    </a:lnTo>
                    <a:lnTo>
                      <a:pt x="14" y="48"/>
                    </a:lnTo>
                    <a:lnTo>
                      <a:pt x="11" y="49"/>
                    </a:lnTo>
                    <a:lnTo>
                      <a:pt x="12" y="50"/>
                    </a:lnTo>
                    <a:lnTo>
                      <a:pt x="15" y="50"/>
                    </a:lnTo>
                    <a:lnTo>
                      <a:pt x="17" y="51"/>
                    </a:lnTo>
                    <a:lnTo>
                      <a:pt x="18" y="52"/>
                    </a:lnTo>
                    <a:lnTo>
                      <a:pt x="19" y="53"/>
                    </a:lnTo>
                    <a:lnTo>
                      <a:pt x="23" y="55"/>
                    </a:lnTo>
                    <a:lnTo>
                      <a:pt x="25" y="55"/>
                    </a:lnTo>
                    <a:lnTo>
                      <a:pt x="29" y="57"/>
                    </a:lnTo>
                    <a:lnTo>
                      <a:pt x="30" y="58"/>
                    </a:lnTo>
                    <a:lnTo>
                      <a:pt x="32" y="59"/>
                    </a:lnTo>
                    <a:lnTo>
                      <a:pt x="34" y="60"/>
                    </a:lnTo>
                    <a:lnTo>
                      <a:pt x="36" y="61"/>
                    </a:lnTo>
                    <a:lnTo>
                      <a:pt x="37" y="62"/>
                    </a:lnTo>
                    <a:lnTo>
                      <a:pt x="38" y="63"/>
                    </a:lnTo>
                    <a:lnTo>
                      <a:pt x="39" y="64"/>
                    </a:lnTo>
                    <a:lnTo>
                      <a:pt x="39" y="65"/>
                    </a:lnTo>
                    <a:lnTo>
                      <a:pt x="40" y="66"/>
                    </a:lnTo>
                    <a:lnTo>
                      <a:pt x="40" y="68"/>
                    </a:lnTo>
                    <a:lnTo>
                      <a:pt x="41" y="69"/>
                    </a:lnTo>
                    <a:lnTo>
                      <a:pt x="43" y="70"/>
                    </a:lnTo>
                    <a:lnTo>
                      <a:pt x="45" y="70"/>
                    </a:lnTo>
                    <a:lnTo>
                      <a:pt x="47" y="71"/>
                    </a:lnTo>
                    <a:lnTo>
                      <a:pt x="49" y="71"/>
                    </a:lnTo>
                    <a:lnTo>
                      <a:pt x="48" y="71"/>
                    </a:lnTo>
                    <a:lnTo>
                      <a:pt x="49" y="70"/>
                    </a:lnTo>
                    <a:lnTo>
                      <a:pt x="50" y="70"/>
                    </a:lnTo>
                    <a:lnTo>
                      <a:pt x="52" y="70"/>
                    </a:lnTo>
                    <a:lnTo>
                      <a:pt x="52" y="69"/>
                    </a:lnTo>
                    <a:lnTo>
                      <a:pt x="51" y="69"/>
                    </a:lnTo>
                    <a:lnTo>
                      <a:pt x="52" y="68"/>
                    </a:lnTo>
                    <a:lnTo>
                      <a:pt x="53" y="68"/>
                    </a:lnTo>
                    <a:lnTo>
                      <a:pt x="52" y="69"/>
                    </a:lnTo>
                    <a:lnTo>
                      <a:pt x="51" y="71"/>
                    </a:lnTo>
                    <a:lnTo>
                      <a:pt x="52" y="72"/>
                    </a:lnTo>
                    <a:lnTo>
                      <a:pt x="53" y="71"/>
                    </a:lnTo>
                    <a:lnTo>
                      <a:pt x="55" y="71"/>
                    </a:lnTo>
                    <a:lnTo>
                      <a:pt x="57" y="70"/>
                    </a:lnTo>
                    <a:lnTo>
                      <a:pt x="58" y="70"/>
                    </a:lnTo>
                    <a:lnTo>
                      <a:pt x="59" y="71"/>
                    </a:lnTo>
                    <a:lnTo>
                      <a:pt x="61" y="72"/>
                    </a:lnTo>
                    <a:lnTo>
                      <a:pt x="60" y="72"/>
                    </a:lnTo>
                    <a:lnTo>
                      <a:pt x="58" y="73"/>
                    </a:lnTo>
                    <a:lnTo>
                      <a:pt x="58" y="74"/>
                    </a:lnTo>
                    <a:lnTo>
                      <a:pt x="57" y="75"/>
                    </a:lnTo>
                    <a:lnTo>
                      <a:pt x="60" y="77"/>
                    </a:lnTo>
                    <a:lnTo>
                      <a:pt x="61" y="78"/>
                    </a:lnTo>
                    <a:lnTo>
                      <a:pt x="62" y="78"/>
                    </a:lnTo>
                    <a:lnTo>
                      <a:pt x="63" y="78"/>
                    </a:lnTo>
                    <a:lnTo>
                      <a:pt x="63" y="76"/>
                    </a:lnTo>
                    <a:lnTo>
                      <a:pt x="63" y="77"/>
                    </a:lnTo>
                    <a:lnTo>
                      <a:pt x="64" y="77"/>
                    </a:lnTo>
                    <a:lnTo>
                      <a:pt x="65" y="77"/>
                    </a:lnTo>
                    <a:lnTo>
                      <a:pt x="67" y="76"/>
                    </a:lnTo>
                    <a:lnTo>
                      <a:pt x="68" y="77"/>
                    </a:lnTo>
                    <a:lnTo>
                      <a:pt x="70" y="78"/>
                    </a:lnTo>
                    <a:lnTo>
                      <a:pt x="71" y="77"/>
                    </a:lnTo>
                    <a:lnTo>
                      <a:pt x="72" y="77"/>
                    </a:lnTo>
                    <a:lnTo>
                      <a:pt x="73" y="76"/>
                    </a:lnTo>
                    <a:lnTo>
                      <a:pt x="75" y="76"/>
                    </a:lnTo>
                    <a:lnTo>
                      <a:pt x="76" y="76"/>
                    </a:lnTo>
                    <a:lnTo>
                      <a:pt x="77" y="76"/>
                    </a:lnTo>
                    <a:lnTo>
                      <a:pt x="79" y="76"/>
                    </a:lnTo>
                    <a:lnTo>
                      <a:pt x="78" y="77"/>
                    </a:lnTo>
                    <a:lnTo>
                      <a:pt x="77" y="77"/>
                    </a:lnTo>
                    <a:lnTo>
                      <a:pt x="76" y="77"/>
                    </a:lnTo>
                    <a:lnTo>
                      <a:pt x="74" y="78"/>
                    </a:lnTo>
                    <a:lnTo>
                      <a:pt x="73" y="79"/>
                    </a:lnTo>
                    <a:lnTo>
                      <a:pt x="74" y="79"/>
                    </a:lnTo>
                    <a:lnTo>
                      <a:pt x="74" y="78"/>
                    </a:lnTo>
                    <a:lnTo>
                      <a:pt x="78" y="77"/>
                    </a:lnTo>
                    <a:lnTo>
                      <a:pt x="79" y="78"/>
                    </a:lnTo>
                    <a:lnTo>
                      <a:pt x="79" y="79"/>
                    </a:lnTo>
                    <a:lnTo>
                      <a:pt x="78" y="79"/>
                    </a:lnTo>
                    <a:lnTo>
                      <a:pt x="74" y="79"/>
                    </a:lnTo>
                    <a:lnTo>
                      <a:pt x="73" y="80"/>
                    </a:lnTo>
                    <a:lnTo>
                      <a:pt x="72" y="81"/>
                    </a:lnTo>
                    <a:lnTo>
                      <a:pt x="71" y="81"/>
                    </a:lnTo>
                    <a:lnTo>
                      <a:pt x="69" y="81"/>
                    </a:lnTo>
                    <a:lnTo>
                      <a:pt x="68" y="81"/>
                    </a:lnTo>
                    <a:lnTo>
                      <a:pt x="67" y="80"/>
                    </a:lnTo>
                    <a:lnTo>
                      <a:pt x="66" y="80"/>
                    </a:lnTo>
                    <a:lnTo>
                      <a:pt x="65" y="79"/>
                    </a:lnTo>
                    <a:lnTo>
                      <a:pt x="64" y="79"/>
                    </a:lnTo>
                    <a:lnTo>
                      <a:pt x="64" y="78"/>
                    </a:lnTo>
                    <a:lnTo>
                      <a:pt x="63" y="78"/>
                    </a:lnTo>
                    <a:lnTo>
                      <a:pt x="62" y="79"/>
                    </a:lnTo>
                    <a:lnTo>
                      <a:pt x="60" y="79"/>
                    </a:lnTo>
                    <a:lnTo>
                      <a:pt x="59" y="79"/>
                    </a:lnTo>
                    <a:lnTo>
                      <a:pt x="57" y="78"/>
                    </a:lnTo>
                    <a:lnTo>
                      <a:pt x="56" y="77"/>
                    </a:lnTo>
                    <a:lnTo>
                      <a:pt x="56" y="76"/>
                    </a:lnTo>
                    <a:lnTo>
                      <a:pt x="57" y="78"/>
                    </a:lnTo>
                    <a:lnTo>
                      <a:pt x="58" y="79"/>
                    </a:lnTo>
                    <a:lnTo>
                      <a:pt x="57" y="80"/>
                    </a:lnTo>
                    <a:lnTo>
                      <a:pt x="57" y="82"/>
                    </a:lnTo>
                    <a:lnTo>
                      <a:pt x="58" y="82"/>
                    </a:lnTo>
                    <a:lnTo>
                      <a:pt x="58" y="81"/>
                    </a:lnTo>
                    <a:lnTo>
                      <a:pt x="58" y="80"/>
                    </a:lnTo>
                    <a:lnTo>
                      <a:pt x="60" y="80"/>
                    </a:lnTo>
                    <a:lnTo>
                      <a:pt x="63" y="81"/>
                    </a:lnTo>
                    <a:lnTo>
                      <a:pt x="65" y="81"/>
                    </a:lnTo>
                    <a:lnTo>
                      <a:pt x="66" y="82"/>
                    </a:lnTo>
                    <a:lnTo>
                      <a:pt x="66" y="83"/>
                    </a:lnTo>
                    <a:lnTo>
                      <a:pt x="64" y="84"/>
                    </a:lnTo>
                    <a:lnTo>
                      <a:pt x="65" y="84"/>
                    </a:lnTo>
                    <a:lnTo>
                      <a:pt x="64" y="83"/>
                    </a:lnTo>
                    <a:lnTo>
                      <a:pt x="61" y="82"/>
                    </a:lnTo>
                    <a:lnTo>
                      <a:pt x="60" y="83"/>
                    </a:lnTo>
                    <a:lnTo>
                      <a:pt x="59" y="85"/>
                    </a:lnTo>
                    <a:lnTo>
                      <a:pt x="59" y="86"/>
                    </a:lnTo>
                    <a:lnTo>
                      <a:pt x="58" y="87"/>
                    </a:lnTo>
                    <a:lnTo>
                      <a:pt x="57" y="87"/>
                    </a:lnTo>
                    <a:lnTo>
                      <a:pt x="56" y="86"/>
                    </a:lnTo>
                    <a:lnTo>
                      <a:pt x="55" y="85"/>
                    </a:lnTo>
                    <a:lnTo>
                      <a:pt x="54" y="86"/>
                    </a:lnTo>
                    <a:lnTo>
                      <a:pt x="53" y="85"/>
                    </a:lnTo>
                    <a:lnTo>
                      <a:pt x="51" y="86"/>
                    </a:lnTo>
                    <a:lnTo>
                      <a:pt x="50" y="85"/>
                    </a:lnTo>
                    <a:lnTo>
                      <a:pt x="49" y="86"/>
                    </a:lnTo>
                    <a:lnTo>
                      <a:pt x="50" y="85"/>
                    </a:lnTo>
                    <a:lnTo>
                      <a:pt x="48" y="85"/>
                    </a:lnTo>
                    <a:lnTo>
                      <a:pt x="48" y="86"/>
                    </a:lnTo>
                    <a:lnTo>
                      <a:pt x="47" y="85"/>
                    </a:lnTo>
                    <a:lnTo>
                      <a:pt x="45" y="85"/>
                    </a:lnTo>
                    <a:lnTo>
                      <a:pt x="43" y="85"/>
                    </a:lnTo>
                    <a:lnTo>
                      <a:pt x="41" y="85"/>
                    </a:lnTo>
                    <a:lnTo>
                      <a:pt x="39" y="85"/>
                    </a:lnTo>
                    <a:lnTo>
                      <a:pt x="39" y="84"/>
                    </a:lnTo>
                    <a:lnTo>
                      <a:pt x="39" y="83"/>
                    </a:lnTo>
                    <a:lnTo>
                      <a:pt x="37" y="83"/>
                    </a:lnTo>
                    <a:lnTo>
                      <a:pt x="39" y="82"/>
                    </a:lnTo>
                    <a:lnTo>
                      <a:pt x="40" y="82"/>
                    </a:lnTo>
                    <a:lnTo>
                      <a:pt x="39" y="81"/>
                    </a:lnTo>
                    <a:lnTo>
                      <a:pt x="40" y="79"/>
                    </a:lnTo>
                    <a:lnTo>
                      <a:pt x="39" y="78"/>
                    </a:lnTo>
                    <a:lnTo>
                      <a:pt x="38" y="77"/>
                    </a:lnTo>
                    <a:lnTo>
                      <a:pt x="41" y="77"/>
                    </a:lnTo>
                    <a:lnTo>
                      <a:pt x="40" y="77"/>
                    </a:lnTo>
                    <a:lnTo>
                      <a:pt x="38" y="77"/>
                    </a:lnTo>
                    <a:lnTo>
                      <a:pt x="36" y="77"/>
                    </a:lnTo>
                    <a:lnTo>
                      <a:pt x="34" y="77"/>
                    </a:lnTo>
                    <a:lnTo>
                      <a:pt x="33" y="77"/>
                    </a:lnTo>
                    <a:lnTo>
                      <a:pt x="31" y="77"/>
                    </a:lnTo>
                    <a:lnTo>
                      <a:pt x="29" y="79"/>
                    </a:lnTo>
                    <a:lnTo>
                      <a:pt x="28" y="80"/>
                    </a:lnTo>
                    <a:lnTo>
                      <a:pt x="26" y="80"/>
                    </a:lnTo>
                    <a:lnTo>
                      <a:pt x="25" y="80"/>
                    </a:lnTo>
                    <a:lnTo>
                      <a:pt x="24" y="80"/>
                    </a:lnTo>
                    <a:lnTo>
                      <a:pt x="23" y="81"/>
                    </a:lnTo>
                    <a:lnTo>
                      <a:pt x="21" y="82"/>
                    </a:lnTo>
                    <a:lnTo>
                      <a:pt x="22" y="83"/>
                    </a:lnTo>
                    <a:lnTo>
                      <a:pt x="23" y="84"/>
                    </a:lnTo>
                    <a:lnTo>
                      <a:pt x="23" y="85"/>
                    </a:lnTo>
                    <a:lnTo>
                      <a:pt x="21" y="85"/>
                    </a:lnTo>
                    <a:lnTo>
                      <a:pt x="19" y="85"/>
                    </a:lnTo>
                    <a:lnTo>
                      <a:pt x="18" y="84"/>
                    </a:lnTo>
                    <a:lnTo>
                      <a:pt x="16" y="84"/>
                    </a:lnTo>
                    <a:lnTo>
                      <a:pt x="12" y="86"/>
                    </a:lnTo>
                    <a:lnTo>
                      <a:pt x="12" y="87"/>
                    </a:lnTo>
                    <a:lnTo>
                      <a:pt x="11" y="86"/>
                    </a:lnTo>
                    <a:lnTo>
                      <a:pt x="11" y="87"/>
                    </a:lnTo>
                    <a:lnTo>
                      <a:pt x="10" y="88"/>
                    </a:lnTo>
                    <a:lnTo>
                      <a:pt x="8" y="89"/>
                    </a:lnTo>
                    <a:lnTo>
                      <a:pt x="7" y="88"/>
                    </a:lnTo>
                    <a:lnTo>
                      <a:pt x="6" y="89"/>
                    </a:lnTo>
                    <a:lnTo>
                      <a:pt x="5" y="89"/>
                    </a:lnTo>
                    <a:lnTo>
                      <a:pt x="5" y="90"/>
                    </a:lnTo>
                    <a:lnTo>
                      <a:pt x="4" y="91"/>
                    </a:lnTo>
                    <a:lnTo>
                      <a:pt x="1" y="92"/>
                    </a:lnTo>
                    <a:lnTo>
                      <a:pt x="0" y="92"/>
                    </a:lnTo>
                    <a:lnTo>
                      <a:pt x="1" y="91"/>
                    </a:lnTo>
                    <a:lnTo>
                      <a:pt x="2" y="90"/>
                    </a:lnTo>
                    <a:lnTo>
                      <a:pt x="1" y="91"/>
                    </a:lnTo>
                    <a:lnTo>
                      <a:pt x="0" y="91"/>
                    </a:lnTo>
                    <a:lnTo>
                      <a:pt x="0" y="92"/>
                    </a:lnTo>
                    <a:lnTo>
                      <a:pt x="1" y="93"/>
                    </a:lnTo>
                    <a:lnTo>
                      <a:pt x="2" y="94"/>
                    </a:lnTo>
                    <a:lnTo>
                      <a:pt x="7" y="96"/>
                    </a:lnTo>
                    <a:lnTo>
                      <a:pt x="9" y="96"/>
                    </a:lnTo>
                    <a:lnTo>
                      <a:pt x="12" y="97"/>
                    </a:lnTo>
                    <a:lnTo>
                      <a:pt x="11" y="96"/>
                    </a:lnTo>
                    <a:lnTo>
                      <a:pt x="13" y="96"/>
                    </a:lnTo>
                    <a:lnTo>
                      <a:pt x="15" y="97"/>
                    </a:lnTo>
                    <a:lnTo>
                      <a:pt x="18" y="97"/>
                    </a:lnTo>
                    <a:lnTo>
                      <a:pt x="16" y="97"/>
                    </a:lnTo>
                    <a:lnTo>
                      <a:pt x="15" y="98"/>
                    </a:lnTo>
                    <a:lnTo>
                      <a:pt x="13" y="100"/>
                    </a:lnTo>
                    <a:lnTo>
                      <a:pt x="12" y="99"/>
                    </a:lnTo>
                    <a:lnTo>
                      <a:pt x="12" y="98"/>
                    </a:lnTo>
                    <a:lnTo>
                      <a:pt x="11" y="98"/>
                    </a:lnTo>
                    <a:lnTo>
                      <a:pt x="11" y="99"/>
                    </a:lnTo>
                    <a:lnTo>
                      <a:pt x="13" y="102"/>
                    </a:lnTo>
                    <a:lnTo>
                      <a:pt x="15" y="103"/>
                    </a:lnTo>
                    <a:lnTo>
                      <a:pt x="15" y="104"/>
                    </a:lnTo>
                    <a:lnTo>
                      <a:pt x="15" y="106"/>
                    </a:lnTo>
                    <a:lnTo>
                      <a:pt x="16" y="107"/>
                    </a:lnTo>
                    <a:lnTo>
                      <a:pt x="17" y="108"/>
                    </a:lnTo>
                    <a:lnTo>
                      <a:pt x="18" y="108"/>
                    </a:lnTo>
                    <a:lnTo>
                      <a:pt x="19" y="108"/>
                    </a:lnTo>
                    <a:lnTo>
                      <a:pt x="21" y="109"/>
                    </a:lnTo>
                    <a:lnTo>
                      <a:pt x="23" y="109"/>
                    </a:lnTo>
                    <a:lnTo>
                      <a:pt x="25" y="109"/>
                    </a:lnTo>
                    <a:lnTo>
                      <a:pt x="26" y="109"/>
                    </a:lnTo>
                    <a:lnTo>
                      <a:pt x="28" y="109"/>
                    </a:lnTo>
                    <a:lnTo>
                      <a:pt x="30" y="110"/>
                    </a:lnTo>
                    <a:lnTo>
                      <a:pt x="32" y="109"/>
                    </a:lnTo>
                    <a:lnTo>
                      <a:pt x="35" y="108"/>
                    </a:lnTo>
                    <a:lnTo>
                      <a:pt x="37" y="109"/>
                    </a:lnTo>
                    <a:lnTo>
                      <a:pt x="38" y="109"/>
                    </a:lnTo>
                    <a:lnTo>
                      <a:pt x="39" y="108"/>
                    </a:lnTo>
                    <a:lnTo>
                      <a:pt x="41" y="108"/>
                    </a:lnTo>
                    <a:lnTo>
                      <a:pt x="44" y="109"/>
                    </a:lnTo>
                    <a:lnTo>
                      <a:pt x="45" y="110"/>
                    </a:lnTo>
                    <a:lnTo>
                      <a:pt x="46" y="111"/>
                    </a:lnTo>
                    <a:lnTo>
                      <a:pt x="46" y="110"/>
                    </a:lnTo>
                    <a:lnTo>
                      <a:pt x="47" y="109"/>
                    </a:lnTo>
                    <a:lnTo>
                      <a:pt x="45" y="109"/>
                    </a:lnTo>
                    <a:lnTo>
                      <a:pt x="44" y="108"/>
                    </a:lnTo>
                    <a:lnTo>
                      <a:pt x="43" y="107"/>
                    </a:lnTo>
                    <a:lnTo>
                      <a:pt x="46" y="107"/>
                    </a:lnTo>
                    <a:lnTo>
                      <a:pt x="47" y="108"/>
                    </a:lnTo>
                    <a:lnTo>
                      <a:pt x="48" y="109"/>
                    </a:lnTo>
                    <a:lnTo>
                      <a:pt x="49" y="110"/>
                    </a:lnTo>
                    <a:lnTo>
                      <a:pt x="49" y="112"/>
                    </a:lnTo>
                    <a:lnTo>
                      <a:pt x="50" y="112"/>
                    </a:lnTo>
                    <a:lnTo>
                      <a:pt x="51" y="110"/>
                    </a:lnTo>
                    <a:lnTo>
                      <a:pt x="52" y="109"/>
                    </a:lnTo>
                    <a:lnTo>
                      <a:pt x="54" y="107"/>
                    </a:lnTo>
                    <a:lnTo>
                      <a:pt x="55" y="106"/>
                    </a:lnTo>
                    <a:lnTo>
                      <a:pt x="57" y="106"/>
                    </a:lnTo>
                    <a:lnTo>
                      <a:pt x="59" y="105"/>
                    </a:lnTo>
                    <a:lnTo>
                      <a:pt x="59" y="104"/>
                    </a:lnTo>
                    <a:lnTo>
                      <a:pt x="60" y="105"/>
                    </a:lnTo>
                    <a:lnTo>
                      <a:pt x="61" y="105"/>
                    </a:lnTo>
                    <a:lnTo>
                      <a:pt x="62" y="105"/>
                    </a:lnTo>
                    <a:lnTo>
                      <a:pt x="63" y="104"/>
                    </a:lnTo>
                    <a:lnTo>
                      <a:pt x="65" y="103"/>
                    </a:lnTo>
                    <a:lnTo>
                      <a:pt x="66" y="104"/>
                    </a:lnTo>
                    <a:lnTo>
                      <a:pt x="67" y="105"/>
                    </a:lnTo>
                    <a:lnTo>
                      <a:pt x="68" y="105"/>
                    </a:lnTo>
                    <a:lnTo>
                      <a:pt x="68" y="107"/>
                    </a:lnTo>
                    <a:lnTo>
                      <a:pt x="67" y="108"/>
                    </a:lnTo>
                    <a:lnTo>
                      <a:pt x="66" y="109"/>
                    </a:lnTo>
                    <a:lnTo>
                      <a:pt x="65" y="109"/>
                    </a:lnTo>
                    <a:lnTo>
                      <a:pt x="64" y="109"/>
                    </a:lnTo>
                    <a:lnTo>
                      <a:pt x="63" y="109"/>
                    </a:lnTo>
                    <a:lnTo>
                      <a:pt x="61" y="109"/>
                    </a:lnTo>
                    <a:lnTo>
                      <a:pt x="61" y="110"/>
                    </a:lnTo>
                    <a:lnTo>
                      <a:pt x="62" y="111"/>
                    </a:lnTo>
                    <a:lnTo>
                      <a:pt x="62" y="110"/>
                    </a:lnTo>
                    <a:lnTo>
                      <a:pt x="64" y="111"/>
                    </a:lnTo>
                    <a:lnTo>
                      <a:pt x="65" y="112"/>
                    </a:lnTo>
                    <a:lnTo>
                      <a:pt x="67" y="115"/>
                    </a:lnTo>
                    <a:lnTo>
                      <a:pt x="66" y="116"/>
                    </a:lnTo>
                    <a:lnTo>
                      <a:pt x="67" y="117"/>
                    </a:lnTo>
                    <a:lnTo>
                      <a:pt x="68" y="118"/>
                    </a:lnTo>
                    <a:lnTo>
                      <a:pt x="68" y="119"/>
                    </a:lnTo>
                    <a:lnTo>
                      <a:pt x="68" y="120"/>
                    </a:lnTo>
                    <a:lnTo>
                      <a:pt x="67" y="121"/>
                    </a:lnTo>
                    <a:lnTo>
                      <a:pt x="66" y="122"/>
                    </a:lnTo>
                    <a:lnTo>
                      <a:pt x="65" y="123"/>
                    </a:lnTo>
                    <a:lnTo>
                      <a:pt x="64" y="124"/>
                    </a:lnTo>
                    <a:lnTo>
                      <a:pt x="62" y="125"/>
                    </a:lnTo>
                    <a:lnTo>
                      <a:pt x="60" y="124"/>
                    </a:lnTo>
                    <a:lnTo>
                      <a:pt x="59" y="125"/>
                    </a:lnTo>
                    <a:lnTo>
                      <a:pt x="58" y="125"/>
                    </a:lnTo>
                    <a:lnTo>
                      <a:pt x="56" y="125"/>
                    </a:lnTo>
                    <a:lnTo>
                      <a:pt x="54" y="126"/>
                    </a:lnTo>
                    <a:lnTo>
                      <a:pt x="55" y="125"/>
                    </a:lnTo>
                    <a:lnTo>
                      <a:pt x="56" y="124"/>
                    </a:lnTo>
                    <a:lnTo>
                      <a:pt x="55" y="124"/>
                    </a:lnTo>
                    <a:lnTo>
                      <a:pt x="54" y="124"/>
                    </a:lnTo>
                    <a:lnTo>
                      <a:pt x="53" y="124"/>
                    </a:lnTo>
                    <a:lnTo>
                      <a:pt x="52" y="126"/>
                    </a:lnTo>
                    <a:lnTo>
                      <a:pt x="51" y="127"/>
                    </a:lnTo>
                    <a:lnTo>
                      <a:pt x="49" y="128"/>
                    </a:lnTo>
                    <a:lnTo>
                      <a:pt x="48" y="129"/>
                    </a:lnTo>
                    <a:lnTo>
                      <a:pt x="47" y="130"/>
                    </a:lnTo>
                    <a:lnTo>
                      <a:pt x="45" y="131"/>
                    </a:lnTo>
                    <a:lnTo>
                      <a:pt x="44" y="130"/>
                    </a:lnTo>
                    <a:lnTo>
                      <a:pt x="43" y="130"/>
                    </a:lnTo>
                    <a:lnTo>
                      <a:pt x="42" y="130"/>
                    </a:lnTo>
                    <a:lnTo>
                      <a:pt x="40" y="131"/>
                    </a:lnTo>
                    <a:lnTo>
                      <a:pt x="37" y="132"/>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2" name="D1227"/>
              <p:cNvSpPr>
                <a:spLocks noChangeAspect="1"/>
              </p:cNvSpPr>
              <p:nvPr/>
            </p:nvSpPr>
            <p:spPr bwMode="auto">
              <a:xfrm>
                <a:off x="336" y="773"/>
                <a:ext cx="7" cy="6"/>
              </a:xfrm>
              <a:custGeom>
                <a:avLst/>
                <a:gdLst>
                  <a:gd name="T0" fmla="*/ 0 w 7"/>
                  <a:gd name="T1" fmla="*/ 3 h 6"/>
                  <a:gd name="T2" fmla="*/ 0 w 7"/>
                  <a:gd name="T3" fmla="*/ 4 h 6"/>
                  <a:gd name="T4" fmla="*/ 0 w 7"/>
                  <a:gd name="T5" fmla="*/ 5 h 6"/>
                  <a:gd name="T6" fmla="*/ 0 w 7"/>
                  <a:gd name="T7" fmla="*/ 6 h 6"/>
                  <a:gd name="T8" fmla="*/ 1 w 7"/>
                  <a:gd name="T9" fmla="*/ 5 h 6"/>
                  <a:gd name="T10" fmla="*/ 2 w 7"/>
                  <a:gd name="T11" fmla="*/ 4 h 6"/>
                  <a:gd name="T12" fmla="*/ 3 w 7"/>
                  <a:gd name="T13" fmla="*/ 4 h 6"/>
                  <a:gd name="T14" fmla="*/ 4 w 7"/>
                  <a:gd name="T15" fmla="*/ 4 h 6"/>
                  <a:gd name="T16" fmla="*/ 5 w 7"/>
                  <a:gd name="T17" fmla="*/ 4 h 6"/>
                  <a:gd name="T18" fmla="*/ 6 w 7"/>
                  <a:gd name="T19" fmla="*/ 4 h 6"/>
                  <a:gd name="T20" fmla="*/ 6 w 7"/>
                  <a:gd name="T21" fmla="*/ 3 h 6"/>
                  <a:gd name="T22" fmla="*/ 7 w 7"/>
                  <a:gd name="T23" fmla="*/ 2 h 6"/>
                  <a:gd name="T24" fmla="*/ 6 w 7"/>
                  <a:gd name="T25" fmla="*/ 1 h 6"/>
                  <a:gd name="T26" fmla="*/ 5 w 7"/>
                  <a:gd name="T27" fmla="*/ 1 h 6"/>
                  <a:gd name="T28" fmla="*/ 4 w 7"/>
                  <a:gd name="T29" fmla="*/ 1 h 6"/>
                  <a:gd name="T30" fmla="*/ 3 w 7"/>
                  <a:gd name="T31" fmla="*/ 1 h 6"/>
                  <a:gd name="T32" fmla="*/ 2 w 7"/>
                  <a:gd name="T33" fmla="*/ 1 h 6"/>
                  <a:gd name="T34" fmla="*/ 4 w 7"/>
                  <a:gd name="T35" fmla="*/ 0 h 6"/>
                  <a:gd name="T36" fmla="*/ 0 w 7"/>
                  <a:gd name="T37" fmla="*/ 3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6"/>
                  <a:gd name="T59" fmla="*/ 7 w 7"/>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6">
                    <a:moveTo>
                      <a:pt x="0" y="3"/>
                    </a:moveTo>
                    <a:lnTo>
                      <a:pt x="0" y="4"/>
                    </a:lnTo>
                    <a:lnTo>
                      <a:pt x="0" y="5"/>
                    </a:lnTo>
                    <a:lnTo>
                      <a:pt x="0" y="6"/>
                    </a:lnTo>
                    <a:lnTo>
                      <a:pt x="1" y="5"/>
                    </a:lnTo>
                    <a:lnTo>
                      <a:pt x="2" y="4"/>
                    </a:lnTo>
                    <a:lnTo>
                      <a:pt x="3" y="4"/>
                    </a:lnTo>
                    <a:lnTo>
                      <a:pt x="4" y="4"/>
                    </a:lnTo>
                    <a:lnTo>
                      <a:pt x="5" y="4"/>
                    </a:lnTo>
                    <a:lnTo>
                      <a:pt x="6" y="4"/>
                    </a:lnTo>
                    <a:lnTo>
                      <a:pt x="6" y="3"/>
                    </a:lnTo>
                    <a:lnTo>
                      <a:pt x="7" y="2"/>
                    </a:lnTo>
                    <a:lnTo>
                      <a:pt x="6" y="1"/>
                    </a:lnTo>
                    <a:lnTo>
                      <a:pt x="5" y="1"/>
                    </a:lnTo>
                    <a:lnTo>
                      <a:pt x="4" y="1"/>
                    </a:lnTo>
                    <a:lnTo>
                      <a:pt x="3" y="1"/>
                    </a:lnTo>
                    <a:lnTo>
                      <a:pt x="2" y="1"/>
                    </a:lnTo>
                    <a:lnTo>
                      <a:pt x="4" y="0"/>
                    </a:lnTo>
                    <a:lnTo>
                      <a:pt x="0" y="3"/>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3" name="D1228"/>
              <p:cNvSpPr>
                <a:spLocks noChangeAspect="1"/>
              </p:cNvSpPr>
              <p:nvPr/>
            </p:nvSpPr>
            <p:spPr bwMode="auto">
              <a:xfrm>
                <a:off x="358" y="715"/>
                <a:ext cx="5" cy="3"/>
              </a:xfrm>
              <a:custGeom>
                <a:avLst/>
                <a:gdLst>
                  <a:gd name="T0" fmla="*/ 1 w 5"/>
                  <a:gd name="T1" fmla="*/ 0 h 3"/>
                  <a:gd name="T2" fmla="*/ 1 w 5"/>
                  <a:gd name="T3" fmla="*/ 1 h 3"/>
                  <a:gd name="T4" fmla="*/ 0 w 5"/>
                  <a:gd name="T5" fmla="*/ 1 h 3"/>
                  <a:gd name="T6" fmla="*/ 1 w 5"/>
                  <a:gd name="T7" fmla="*/ 2 h 3"/>
                  <a:gd name="T8" fmla="*/ 1 w 5"/>
                  <a:gd name="T9" fmla="*/ 3 h 3"/>
                  <a:gd name="T10" fmla="*/ 2 w 5"/>
                  <a:gd name="T11" fmla="*/ 3 h 3"/>
                  <a:gd name="T12" fmla="*/ 3 w 5"/>
                  <a:gd name="T13" fmla="*/ 3 h 3"/>
                  <a:gd name="T14" fmla="*/ 5 w 5"/>
                  <a:gd name="T15" fmla="*/ 3 h 3"/>
                  <a:gd name="T16" fmla="*/ 5 w 5"/>
                  <a:gd name="T17" fmla="*/ 2 h 3"/>
                  <a:gd name="T18" fmla="*/ 4 w 5"/>
                  <a:gd name="T19" fmla="*/ 2 h 3"/>
                  <a:gd name="T20" fmla="*/ 3 w 5"/>
                  <a:gd name="T21" fmla="*/ 1 h 3"/>
                  <a:gd name="T22" fmla="*/ 3 w 5"/>
                  <a:gd name="T23" fmla="*/ 0 h 3"/>
                  <a:gd name="T24" fmla="*/ 2 w 5"/>
                  <a:gd name="T25" fmla="*/ 0 h 3"/>
                  <a:gd name="T26" fmla="*/ 1 w 5"/>
                  <a:gd name="T27" fmla="*/ 0 h 3"/>
                  <a:gd name="T28" fmla="*/ 1 w 5"/>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3"/>
                  <a:gd name="T47" fmla="*/ 5 w 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3">
                    <a:moveTo>
                      <a:pt x="1" y="0"/>
                    </a:moveTo>
                    <a:lnTo>
                      <a:pt x="1" y="1"/>
                    </a:lnTo>
                    <a:lnTo>
                      <a:pt x="0" y="1"/>
                    </a:lnTo>
                    <a:lnTo>
                      <a:pt x="1" y="2"/>
                    </a:lnTo>
                    <a:lnTo>
                      <a:pt x="1" y="3"/>
                    </a:lnTo>
                    <a:lnTo>
                      <a:pt x="2" y="3"/>
                    </a:lnTo>
                    <a:lnTo>
                      <a:pt x="3" y="3"/>
                    </a:lnTo>
                    <a:lnTo>
                      <a:pt x="5" y="3"/>
                    </a:lnTo>
                    <a:lnTo>
                      <a:pt x="5" y="2"/>
                    </a:lnTo>
                    <a:lnTo>
                      <a:pt x="4" y="2"/>
                    </a:lnTo>
                    <a:lnTo>
                      <a:pt x="3" y="1"/>
                    </a:lnTo>
                    <a:lnTo>
                      <a:pt x="3" y="0"/>
                    </a:lnTo>
                    <a:lnTo>
                      <a:pt x="2" y="0"/>
                    </a:lnTo>
                    <a:lnTo>
                      <a:pt x="1" y="0"/>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4" name="D1229"/>
              <p:cNvSpPr>
                <a:spLocks noChangeAspect="1"/>
              </p:cNvSpPr>
              <p:nvPr/>
            </p:nvSpPr>
            <p:spPr bwMode="auto">
              <a:xfrm>
                <a:off x="271" y="763"/>
                <a:ext cx="30" cy="11"/>
              </a:xfrm>
              <a:custGeom>
                <a:avLst/>
                <a:gdLst>
                  <a:gd name="T0" fmla="*/ 22 w 30"/>
                  <a:gd name="T1" fmla="*/ 11 h 11"/>
                  <a:gd name="T2" fmla="*/ 22 w 30"/>
                  <a:gd name="T3" fmla="*/ 10 h 11"/>
                  <a:gd name="T4" fmla="*/ 23 w 30"/>
                  <a:gd name="T5" fmla="*/ 10 h 11"/>
                  <a:gd name="T6" fmla="*/ 23 w 30"/>
                  <a:gd name="T7" fmla="*/ 9 h 11"/>
                  <a:gd name="T8" fmla="*/ 24 w 30"/>
                  <a:gd name="T9" fmla="*/ 9 h 11"/>
                  <a:gd name="T10" fmla="*/ 25 w 30"/>
                  <a:gd name="T11" fmla="*/ 8 h 11"/>
                  <a:gd name="T12" fmla="*/ 26 w 30"/>
                  <a:gd name="T13" fmla="*/ 9 h 11"/>
                  <a:gd name="T14" fmla="*/ 28 w 30"/>
                  <a:gd name="T15" fmla="*/ 9 h 11"/>
                  <a:gd name="T16" fmla="*/ 29 w 30"/>
                  <a:gd name="T17" fmla="*/ 9 h 11"/>
                  <a:gd name="T18" fmla="*/ 29 w 30"/>
                  <a:gd name="T19" fmla="*/ 8 h 11"/>
                  <a:gd name="T20" fmla="*/ 30 w 30"/>
                  <a:gd name="T21" fmla="*/ 7 h 11"/>
                  <a:gd name="T22" fmla="*/ 29 w 30"/>
                  <a:gd name="T23" fmla="*/ 7 h 11"/>
                  <a:gd name="T24" fmla="*/ 28 w 30"/>
                  <a:gd name="T25" fmla="*/ 7 h 11"/>
                  <a:gd name="T26" fmla="*/ 27 w 30"/>
                  <a:gd name="T27" fmla="*/ 6 h 11"/>
                  <a:gd name="T28" fmla="*/ 26 w 30"/>
                  <a:gd name="T29" fmla="*/ 6 h 11"/>
                  <a:gd name="T30" fmla="*/ 25 w 30"/>
                  <a:gd name="T31" fmla="*/ 7 h 11"/>
                  <a:gd name="T32" fmla="*/ 24 w 30"/>
                  <a:gd name="T33" fmla="*/ 7 h 11"/>
                  <a:gd name="T34" fmla="*/ 23 w 30"/>
                  <a:gd name="T35" fmla="*/ 6 h 11"/>
                  <a:gd name="T36" fmla="*/ 22 w 30"/>
                  <a:gd name="T37" fmla="*/ 6 h 11"/>
                  <a:gd name="T38" fmla="*/ 22 w 30"/>
                  <a:gd name="T39" fmla="*/ 5 h 11"/>
                  <a:gd name="T40" fmla="*/ 21 w 30"/>
                  <a:gd name="T41" fmla="*/ 5 h 11"/>
                  <a:gd name="T42" fmla="*/ 20 w 30"/>
                  <a:gd name="T43" fmla="*/ 5 h 11"/>
                  <a:gd name="T44" fmla="*/ 18 w 30"/>
                  <a:gd name="T45" fmla="*/ 4 h 11"/>
                  <a:gd name="T46" fmla="*/ 18 w 30"/>
                  <a:gd name="T47" fmla="*/ 3 h 11"/>
                  <a:gd name="T48" fmla="*/ 17 w 30"/>
                  <a:gd name="T49" fmla="*/ 2 h 11"/>
                  <a:gd name="T50" fmla="*/ 16 w 30"/>
                  <a:gd name="T51" fmla="*/ 2 h 11"/>
                  <a:gd name="T52" fmla="*/ 15 w 30"/>
                  <a:gd name="T53" fmla="*/ 1 h 11"/>
                  <a:gd name="T54" fmla="*/ 14 w 30"/>
                  <a:gd name="T55" fmla="*/ 1 h 11"/>
                  <a:gd name="T56" fmla="*/ 13 w 30"/>
                  <a:gd name="T57" fmla="*/ 1 h 11"/>
                  <a:gd name="T58" fmla="*/ 12 w 30"/>
                  <a:gd name="T59" fmla="*/ 2 h 11"/>
                  <a:gd name="T60" fmla="*/ 11 w 30"/>
                  <a:gd name="T61" fmla="*/ 2 h 11"/>
                  <a:gd name="T62" fmla="*/ 10 w 30"/>
                  <a:gd name="T63" fmla="*/ 2 h 11"/>
                  <a:gd name="T64" fmla="*/ 9 w 30"/>
                  <a:gd name="T65" fmla="*/ 3 h 11"/>
                  <a:gd name="T66" fmla="*/ 8 w 30"/>
                  <a:gd name="T67" fmla="*/ 2 h 11"/>
                  <a:gd name="T68" fmla="*/ 7 w 30"/>
                  <a:gd name="T69" fmla="*/ 2 h 11"/>
                  <a:gd name="T70" fmla="*/ 5 w 30"/>
                  <a:gd name="T71" fmla="*/ 1 h 11"/>
                  <a:gd name="T72" fmla="*/ 3 w 30"/>
                  <a:gd name="T73" fmla="*/ 1 h 11"/>
                  <a:gd name="T74" fmla="*/ 2 w 30"/>
                  <a:gd name="T75" fmla="*/ 0 h 11"/>
                  <a:gd name="T76" fmla="*/ 1 w 30"/>
                  <a:gd name="T77" fmla="*/ 0 h 11"/>
                  <a:gd name="T78" fmla="*/ 1 w 30"/>
                  <a:gd name="T79" fmla="*/ 1 h 11"/>
                  <a:gd name="T80" fmla="*/ 1 w 30"/>
                  <a:gd name="T81" fmla="*/ 2 h 11"/>
                  <a:gd name="T82" fmla="*/ 1 w 30"/>
                  <a:gd name="T83" fmla="*/ 3 h 11"/>
                  <a:gd name="T84" fmla="*/ 0 w 30"/>
                  <a:gd name="T85" fmla="*/ 4 h 11"/>
                  <a:gd name="T86" fmla="*/ 1 w 30"/>
                  <a:gd name="T87" fmla="*/ 4 h 11"/>
                  <a:gd name="T88" fmla="*/ 1 w 30"/>
                  <a:gd name="T89" fmla="*/ 5 h 11"/>
                  <a:gd name="T90" fmla="*/ 2 w 30"/>
                  <a:gd name="T91" fmla="*/ 6 h 11"/>
                  <a:gd name="T92" fmla="*/ 3 w 30"/>
                  <a:gd name="T93" fmla="*/ 6 h 11"/>
                  <a:gd name="T94" fmla="*/ 4 w 30"/>
                  <a:gd name="T95" fmla="*/ 7 h 11"/>
                  <a:gd name="T96" fmla="*/ 6 w 30"/>
                  <a:gd name="T97" fmla="*/ 6 h 11"/>
                  <a:gd name="T98" fmla="*/ 7 w 30"/>
                  <a:gd name="T99" fmla="*/ 6 h 11"/>
                  <a:gd name="T100" fmla="*/ 8 w 30"/>
                  <a:gd name="T101" fmla="*/ 6 h 11"/>
                  <a:gd name="T102" fmla="*/ 9 w 30"/>
                  <a:gd name="T103" fmla="*/ 6 h 11"/>
                  <a:gd name="T104" fmla="*/ 11 w 30"/>
                  <a:gd name="T105" fmla="*/ 6 h 11"/>
                  <a:gd name="T106" fmla="*/ 12 w 30"/>
                  <a:gd name="T107" fmla="*/ 6 h 11"/>
                  <a:gd name="T108" fmla="*/ 13 w 30"/>
                  <a:gd name="T109" fmla="*/ 7 h 11"/>
                  <a:gd name="T110" fmla="*/ 14 w 30"/>
                  <a:gd name="T111" fmla="*/ 8 h 11"/>
                  <a:gd name="T112" fmla="*/ 15 w 30"/>
                  <a:gd name="T113" fmla="*/ 8 h 11"/>
                  <a:gd name="T114" fmla="*/ 16 w 30"/>
                  <a:gd name="T115" fmla="*/ 9 h 11"/>
                  <a:gd name="T116" fmla="*/ 18 w 30"/>
                  <a:gd name="T117" fmla="*/ 9 h 11"/>
                  <a:gd name="T118" fmla="*/ 19 w 30"/>
                  <a:gd name="T119" fmla="*/ 10 h 11"/>
                  <a:gd name="T120" fmla="*/ 20 w 30"/>
                  <a:gd name="T121" fmla="*/ 10 h 11"/>
                  <a:gd name="T122" fmla="*/ 20 w 30"/>
                  <a:gd name="T123" fmla="*/ 11 h 11"/>
                  <a:gd name="T124" fmla="*/ 22 w 30"/>
                  <a:gd name="T125" fmla="*/ 11 h 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
                  <a:gd name="T190" fmla="*/ 0 h 11"/>
                  <a:gd name="T191" fmla="*/ 30 w 30"/>
                  <a:gd name="T192" fmla="*/ 11 h 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 h="11">
                    <a:moveTo>
                      <a:pt x="22" y="11"/>
                    </a:moveTo>
                    <a:lnTo>
                      <a:pt x="22" y="10"/>
                    </a:lnTo>
                    <a:lnTo>
                      <a:pt x="23" y="10"/>
                    </a:lnTo>
                    <a:lnTo>
                      <a:pt x="23" y="9"/>
                    </a:lnTo>
                    <a:lnTo>
                      <a:pt x="24" y="9"/>
                    </a:lnTo>
                    <a:lnTo>
                      <a:pt x="25" y="8"/>
                    </a:lnTo>
                    <a:lnTo>
                      <a:pt x="26" y="9"/>
                    </a:lnTo>
                    <a:lnTo>
                      <a:pt x="28" y="9"/>
                    </a:lnTo>
                    <a:lnTo>
                      <a:pt x="29" y="9"/>
                    </a:lnTo>
                    <a:lnTo>
                      <a:pt x="29" y="8"/>
                    </a:lnTo>
                    <a:lnTo>
                      <a:pt x="30" y="7"/>
                    </a:lnTo>
                    <a:lnTo>
                      <a:pt x="29" y="7"/>
                    </a:lnTo>
                    <a:lnTo>
                      <a:pt x="28" y="7"/>
                    </a:lnTo>
                    <a:lnTo>
                      <a:pt x="27" y="6"/>
                    </a:lnTo>
                    <a:lnTo>
                      <a:pt x="26" y="6"/>
                    </a:lnTo>
                    <a:lnTo>
                      <a:pt x="25" y="7"/>
                    </a:lnTo>
                    <a:lnTo>
                      <a:pt x="24" y="7"/>
                    </a:lnTo>
                    <a:lnTo>
                      <a:pt x="23" y="6"/>
                    </a:lnTo>
                    <a:lnTo>
                      <a:pt x="22" y="6"/>
                    </a:lnTo>
                    <a:lnTo>
                      <a:pt x="22" y="5"/>
                    </a:lnTo>
                    <a:lnTo>
                      <a:pt x="21" y="5"/>
                    </a:lnTo>
                    <a:lnTo>
                      <a:pt x="20" y="5"/>
                    </a:lnTo>
                    <a:lnTo>
                      <a:pt x="18" y="4"/>
                    </a:lnTo>
                    <a:lnTo>
                      <a:pt x="18" y="3"/>
                    </a:lnTo>
                    <a:lnTo>
                      <a:pt x="17" y="2"/>
                    </a:lnTo>
                    <a:lnTo>
                      <a:pt x="16" y="2"/>
                    </a:lnTo>
                    <a:lnTo>
                      <a:pt x="15" y="1"/>
                    </a:lnTo>
                    <a:lnTo>
                      <a:pt x="14" y="1"/>
                    </a:lnTo>
                    <a:lnTo>
                      <a:pt x="13" y="1"/>
                    </a:lnTo>
                    <a:lnTo>
                      <a:pt x="12" y="2"/>
                    </a:lnTo>
                    <a:lnTo>
                      <a:pt x="11" y="2"/>
                    </a:lnTo>
                    <a:lnTo>
                      <a:pt x="10" y="2"/>
                    </a:lnTo>
                    <a:lnTo>
                      <a:pt x="9" y="3"/>
                    </a:lnTo>
                    <a:lnTo>
                      <a:pt x="8" y="2"/>
                    </a:lnTo>
                    <a:lnTo>
                      <a:pt x="7" y="2"/>
                    </a:lnTo>
                    <a:lnTo>
                      <a:pt x="5" y="1"/>
                    </a:lnTo>
                    <a:lnTo>
                      <a:pt x="3" y="1"/>
                    </a:lnTo>
                    <a:lnTo>
                      <a:pt x="2" y="0"/>
                    </a:lnTo>
                    <a:lnTo>
                      <a:pt x="1" y="0"/>
                    </a:lnTo>
                    <a:lnTo>
                      <a:pt x="1" y="1"/>
                    </a:lnTo>
                    <a:lnTo>
                      <a:pt x="1" y="2"/>
                    </a:lnTo>
                    <a:lnTo>
                      <a:pt x="1" y="3"/>
                    </a:lnTo>
                    <a:lnTo>
                      <a:pt x="0" y="4"/>
                    </a:lnTo>
                    <a:lnTo>
                      <a:pt x="1" y="4"/>
                    </a:lnTo>
                    <a:lnTo>
                      <a:pt x="1" y="5"/>
                    </a:lnTo>
                    <a:lnTo>
                      <a:pt x="2" y="6"/>
                    </a:lnTo>
                    <a:lnTo>
                      <a:pt x="3" y="6"/>
                    </a:lnTo>
                    <a:lnTo>
                      <a:pt x="4" y="7"/>
                    </a:lnTo>
                    <a:lnTo>
                      <a:pt x="6" y="6"/>
                    </a:lnTo>
                    <a:lnTo>
                      <a:pt x="7" y="6"/>
                    </a:lnTo>
                    <a:lnTo>
                      <a:pt x="8" y="6"/>
                    </a:lnTo>
                    <a:lnTo>
                      <a:pt x="9" y="6"/>
                    </a:lnTo>
                    <a:lnTo>
                      <a:pt x="11" y="6"/>
                    </a:lnTo>
                    <a:lnTo>
                      <a:pt x="12" y="6"/>
                    </a:lnTo>
                    <a:lnTo>
                      <a:pt x="13" y="7"/>
                    </a:lnTo>
                    <a:lnTo>
                      <a:pt x="14" y="8"/>
                    </a:lnTo>
                    <a:lnTo>
                      <a:pt x="15" y="8"/>
                    </a:lnTo>
                    <a:lnTo>
                      <a:pt x="16" y="9"/>
                    </a:lnTo>
                    <a:lnTo>
                      <a:pt x="18" y="9"/>
                    </a:lnTo>
                    <a:lnTo>
                      <a:pt x="19" y="10"/>
                    </a:lnTo>
                    <a:lnTo>
                      <a:pt x="20" y="10"/>
                    </a:lnTo>
                    <a:lnTo>
                      <a:pt x="20" y="11"/>
                    </a:lnTo>
                    <a:lnTo>
                      <a:pt x="22" y="1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5" name="D1230"/>
              <p:cNvSpPr>
                <a:spLocks noChangeAspect="1"/>
              </p:cNvSpPr>
              <p:nvPr/>
            </p:nvSpPr>
            <p:spPr bwMode="auto">
              <a:xfrm>
                <a:off x="211" y="922"/>
                <a:ext cx="6" cy="4"/>
              </a:xfrm>
              <a:custGeom>
                <a:avLst/>
                <a:gdLst>
                  <a:gd name="T0" fmla="*/ 0 w 6"/>
                  <a:gd name="T1" fmla="*/ 1 h 4"/>
                  <a:gd name="T2" fmla="*/ 1 w 6"/>
                  <a:gd name="T3" fmla="*/ 1 h 4"/>
                  <a:gd name="T4" fmla="*/ 2 w 6"/>
                  <a:gd name="T5" fmla="*/ 2 h 4"/>
                  <a:gd name="T6" fmla="*/ 2 w 6"/>
                  <a:gd name="T7" fmla="*/ 3 h 4"/>
                  <a:gd name="T8" fmla="*/ 3 w 6"/>
                  <a:gd name="T9" fmla="*/ 4 h 4"/>
                  <a:gd name="T10" fmla="*/ 4 w 6"/>
                  <a:gd name="T11" fmla="*/ 4 h 4"/>
                  <a:gd name="T12" fmla="*/ 4 w 6"/>
                  <a:gd name="T13" fmla="*/ 3 h 4"/>
                  <a:gd name="T14" fmla="*/ 5 w 6"/>
                  <a:gd name="T15" fmla="*/ 2 h 4"/>
                  <a:gd name="T16" fmla="*/ 6 w 6"/>
                  <a:gd name="T17" fmla="*/ 1 h 4"/>
                  <a:gd name="T18" fmla="*/ 4 w 6"/>
                  <a:gd name="T19" fmla="*/ 1 h 4"/>
                  <a:gd name="T20" fmla="*/ 3 w 6"/>
                  <a:gd name="T21" fmla="*/ 1 h 4"/>
                  <a:gd name="T22" fmla="*/ 3 w 6"/>
                  <a:gd name="T23" fmla="*/ 0 h 4"/>
                  <a:gd name="T24" fmla="*/ 2 w 6"/>
                  <a:gd name="T25" fmla="*/ 0 h 4"/>
                  <a:gd name="T26" fmla="*/ 1 w 6"/>
                  <a:gd name="T27" fmla="*/ 0 h 4"/>
                  <a:gd name="T28" fmla="*/ 0 w 6"/>
                  <a:gd name="T29" fmla="*/ 0 h 4"/>
                  <a:gd name="T30" fmla="*/ 0 w 6"/>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4"/>
                  <a:gd name="T50" fmla="*/ 6 w 6"/>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4">
                    <a:moveTo>
                      <a:pt x="0" y="1"/>
                    </a:moveTo>
                    <a:lnTo>
                      <a:pt x="1" y="1"/>
                    </a:lnTo>
                    <a:lnTo>
                      <a:pt x="2" y="2"/>
                    </a:lnTo>
                    <a:lnTo>
                      <a:pt x="2" y="3"/>
                    </a:lnTo>
                    <a:lnTo>
                      <a:pt x="3" y="4"/>
                    </a:lnTo>
                    <a:lnTo>
                      <a:pt x="4" y="4"/>
                    </a:lnTo>
                    <a:lnTo>
                      <a:pt x="4" y="3"/>
                    </a:lnTo>
                    <a:lnTo>
                      <a:pt x="5" y="2"/>
                    </a:lnTo>
                    <a:lnTo>
                      <a:pt x="6" y="1"/>
                    </a:lnTo>
                    <a:lnTo>
                      <a:pt x="4" y="1"/>
                    </a:lnTo>
                    <a:lnTo>
                      <a:pt x="3" y="1"/>
                    </a:lnTo>
                    <a:lnTo>
                      <a:pt x="3" y="0"/>
                    </a:lnTo>
                    <a:lnTo>
                      <a:pt x="2" y="0"/>
                    </a:lnTo>
                    <a:lnTo>
                      <a:pt x="1" y="0"/>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6" name="D1231"/>
              <p:cNvSpPr>
                <a:spLocks noChangeAspect="1"/>
              </p:cNvSpPr>
              <p:nvPr/>
            </p:nvSpPr>
            <p:spPr bwMode="auto">
              <a:xfrm>
                <a:off x="217" y="922"/>
                <a:ext cx="5" cy="3"/>
              </a:xfrm>
              <a:custGeom>
                <a:avLst/>
                <a:gdLst>
                  <a:gd name="T0" fmla="*/ 1 w 5"/>
                  <a:gd name="T1" fmla="*/ 3 h 3"/>
                  <a:gd name="T2" fmla="*/ 2 w 5"/>
                  <a:gd name="T3" fmla="*/ 3 h 3"/>
                  <a:gd name="T4" fmla="*/ 3 w 5"/>
                  <a:gd name="T5" fmla="*/ 3 h 3"/>
                  <a:gd name="T6" fmla="*/ 4 w 5"/>
                  <a:gd name="T7" fmla="*/ 3 h 3"/>
                  <a:gd name="T8" fmla="*/ 5 w 5"/>
                  <a:gd name="T9" fmla="*/ 2 h 3"/>
                  <a:gd name="T10" fmla="*/ 5 w 5"/>
                  <a:gd name="T11" fmla="*/ 1 h 3"/>
                  <a:gd name="T12" fmla="*/ 5 w 5"/>
                  <a:gd name="T13" fmla="*/ 0 h 3"/>
                  <a:gd name="T14" fmla="*/ 4 w 5"/>
                  <a:gd name="T15" fmla="*/ 0 h 3"/>
                  <a:gd name="T16" fmla="*/ 4 w 5"/>
                  <a:gd name="T17" fmla="*/ 1 h 3"/>
                  <a:gd name="T18" fmla="*/ 3 w 5"/>
                  <a:gd name="T19" fmla="*/ 2 h 3"/>
                  <a:gd name="T20" fmla="*/ 2 w 5"/>
                  <a:gd name="T21" fmla="*/ 2 h 3"/>
                  <a:gd name="T22" fmla="*/ 1 w 5"/>
                  <a:gd name="T23" fmla="*/ 2 h 3"/>
                  <a:gd name="T24" fmla="*/ 0 w 5"/>
                  <a:gd name="T25" fmla="*/ 3 h 3"/>
                  <a:gd name="T26" fmla="*/ 1 w 5"/>
                  <a:gd name="T27" fmla="*/ 3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3"/>
                  <a:gd name="T44" fmla="*/ 5 w 5"/>
                  <a:gd name="T45" fmla="*/ 3 h 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3">
                    <a:moveTo>
                      <a:pt x="1" y="3"/>
                    </a:moveTo>
                    <a:lnTo>
                      <a:pt x="2" y="3"/>
                    </a:lnTo>
                    <a:lnTo>
                      <a:pt x="3" y="3"/>
                    </a:lnTo>
                    <a:lnTo>
                      <a:pt x="4" y="3"/>
                    </a:lnTo>
                    <a:lnTo>
                      <a:pt x="5" y="2"/>
                    </a:lnTo>
                    <a:lnTo>
                      <a:pt x="5" y="1"/>
                    </a:lnTo>
                    <a:lnTo>
                      <a:pt x="5" y="0"/>
                    </a:lnTo>
                    <a:lnTo>
                      <a:pt x="4" y="0"/>
                    </a:lnTo>
                    <a:lnTo>
                      <a:pt x="4" y="1"/>
                    </a:lnTo>
                    <a:lnTo>
                      <a:pt x="3" y="2"/>
                    </a:lnTo>
                    <a:lnTo>
                      <a:pt x="2" y="2"/>
                    </a:lnTo>
                    <a:lnTo>
                      <a:pt x="1" y="2"/>
                    </a:lnTo>
                    <a:lnTo>
                      <a:pt x="0" y="3"/>
                    </a:lnTo>
                    <a:lnTo>
                      <a:pt x="1" y="3"/>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7" name="D1200"/>
              <p:cNvSpPr>
                <a:spLocks noChangeAspect="1"/>
              </p:cNvSpPr>
              <p:nvPr/>
            </p:nvSpPr>
            <p:spPr bwMode="auto">
              <a:xfrm>
                <a:off x="224" y="921"/>
                <a:ext cx="5" cy="5"/>
              </a:xfrm>
              <a:custGeom>
                <a:avLst/>
                <a:gdLst>
                  <a:gd name="T0" fmla="*/ 0 w 5"/>
                  <a:gd name="T1" fmla="*/ 3 h 5"/>
                  <a:gd name="T2" fmla="*/ 0 w 5"/>
                  <a:gd name="T3" fmla="*/ 4 h 5"/>
                  <a:gd name="T4" fmla="*/ 1 w 5"/>
                  <a:gd name="T5" fmla="*/ 4 h 5"/>
                  <a:gd name="T6" fmla="*/ 1 w 5"/>
                  <a:gd name="T7" fmla="*/ 5 h 5"/>
                  <a:gd name="T8" fmla="*/ 2 w 5"/>
                  <a:gd name="T9" fmla="*/ 5 h 5"/>
                  <a:gd name="T10" fmla="*/ 2 w 5"/>
                  <a:gd name="T11" fmla="*/ 4 h 5"/>
                  <a:gd name="T12" fmla="*/ 3 w 5"/>
                  <a:gd name="T13" fmla="*/ 4 h 5"/>
                  <a:gd name="T14" fmla="*/ 4 w 5"/>
                  <a:gd name="T15" fmla="*/ 3 h 5"/>
                  <a:gd name="T16" fmla="*/ 5 w 5"/>
                  <a:gd name="T17" fmla="*/ 3 h 5"/>
                  <a:gd name="T18" fmla="*/ 5 w 5"/>
                  <a:gd name="T19" fmla="*/ 2 h 5"/>
                  <a:gd name="T20" fmla="*/ 4 w 5"/>
                  <a:gd name="T21" fmla="*/ 2 h 5"/>
                  <a:gd name="T22" fmla="*/ 3 w 5"/>
                  <a:gd name="T23" fmla="*/ 2 h 5"/>
                  <a:gd name="T24" fmla="*/ 3 w 5"/>
                  <a:gd name="T25" fmla="*/ 1 h 5"/>
                  <a:gd name="T26" fmla="*/ 2 w 5"/>
                  <a:gd name="T27" fmla="*/ 0 h 5"/>
                  <a:gd name="T28" fmla="*/ 1 w 5"/>
                  <a:gd name="T29" fmla="*/ 1 h 5"/>
                  <a:gd name="T30" fmla="*/ 1 w 5"/>
                  <a:gd name="T31" fmla="*/ 2 h 5"/>
                  <a:gd name="T32" fmla="*/ 1 w 5"/>
                  <a:gd name="T33" fmla="*/ 3 h 5"/>
                  <a:gd name="T34" fmla="*/ 0 w 5"/>
                  <a:gd name="T35" fmla="*/ 3 h 5"/>
                  <a:gd name="T36" fmla="*/ 0 w 5"/>
                  <a:gd name="T37" fmla="*/ 3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5"/>
                  <a:gd name="T59" fmla="*/ 5 w 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5">
                    <a:moveTo>
                      <a:pt x="0" y="3"/>
                    </a:moveTo>
                    <a:lnTo>
                      <a:pt x="0" y="4"/>
                    </a:lnTo>
                    <a:lnTo>
                      <a:pt x="1" y="4"/>
                    </a:lnTo>
                    <a:lnTo>
                      <a:pt x="1" y="5"/>
                    </a:lnTo>
                    <a:lnTo>
                      <a:pt x="2" y="5"/>
                    </a:lnTo>
                    <a:lnTo>
                      <a:pt x="2" y="4"/>
                    </a:lnTo>
                    <a:lnTo>
                      <a:pt x="3" y="4"/>
                    </a:lnTo>
                    <a:lnTo>
                      <a:pt x="4" y="3"/>
                    </a:lnTo>
                    <a:lnTo>
                      <a:pt x="5" y="3"/>
                    </a:lnTo>
                    <a:lnTo>
                      <a:pt x="5" y="2"/>
                    </a:lnTo>
                    <a:lnTo>
                      <a:pt x="4" y="2"/>
                    </a:lnTo>
                    <a:lnTo>
                      <a:pt x="3" y="2"/>
                    </a:lnTo>
                    <a:lnTo>
                      <a:pt x="3" y="1"/>
                    </a:lnTo>
                    <a:lnTo>
                      <a:pt x="2" y="0"/>
                    </a:lnTo>
                    <a:lnTo>
                      <a:pt x="1" y="1"/>
                    </a:lnTo>
                    <a:lnTo>
                      <a:pt x="1" y="2"/>
                    </a:lnTo>
                    <a:lnTo>
                      <a:pt x="1" y="3"/>
                    </a:lnTo>
                    <a:lnTo>
                      <a:pt x="0" y="3"/>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8" name="D1201"/>
              <p:cNvSpPr>
                <a:spLocks noChangeAspect="1"/>
              </p:cNvSpPr>
              <p:nvPr/>
            </p:nvSpPr>
            <p:spPr bwMode="auto">
              <a:xfrm>
                <a:off x="245" y="916"/>
                <a:ext cx="5" cy="5"/>
              </a:xfrm>
              <a:custGeom>
                <a:avLst/>
                <a:gdLst>
                  <a:gd name="T0" fmla="*/ 3 w 5"/>
                  <a:gd name="T1" fmla="*/ 1 h 5"/>
                  <a:gd name="T2" fmla="*/ 3 w 5"/>
                  <a:gd name="T3" fmla="*/ 2 h 5"/>
                  <a:gd name="T4" fmla="*/ 2 w 5"/>
                  <a:gd name="T5" fmla="*/ 3 h 5"/>
                  <a:gd name="T6" fmla="*/ 1 w 5"/>
                  <a:gd name="T7" fmla="*/ 3 h 5"/>
                  <a:gd name="T8" fmla="*/ 0 w 5"/>
                  <a:gd name="T9" fmla="*/ 3 h 5"/>
                  <a:gd name="T10" fmla="*/ 0 w 5"/>
                  <a:gd name="T11" fmla="*/ 4 h 5"/>
                  <a:gd name="T12" fmla="*/ 1 w 5"/>
                  <a:gd name="T13" fmla="*/ 5 h 5"/>
                  <a:gd name="T14" fmla="*/ 2 w 5"/>
                  <a:gd name="T15" fmla="*/ 4 h 5"/>
                  <a:gd name="T16" fmla="*/ 3 w 5"/>
                  <a:gd name="T17" fmla="*/ 4 h 5"/>
                  <a:gd name="T18" fmla="*/ 4 w 5"/>
                  <a:gd name="T19" fmla="*/ 4 h 5"/>
                  <a:gd name="T20" fmla="*/ 4 w 5"/>
                  <a:gd name="T21" fmla="*/ 3 h 5"/>
                  <a:gd name="T22" fmla="*/ 4 w 5"/>
                  <a:gd name="T23" fmla="*/ 2 h 5"/>
                  <a:gd name="T24" fmla="*/ 5 w 5"/>
                  <a:gd name="T25" fmla="*/ 2 h 5"/>
                  <a:gd name="T26" fmla="*/ 5 w 5"/>
                  <a:gd name="T27" fmla="*/ 1 h 5"/>
                  <a:gd name="T28" fmla="*/ 4 w 5"/>
                  <a:gd name="T29" fmla="*/ 0 h 5"/>
                  <a:gd name="T30" fmla="*/ 3 w 5"/>
                  <a:gd name="T31" fmla="*/ 0 h 5"/>
                  <a:gd name="T32" fmla="*/ 3 w 5"/>
                  <a:gd name="T33" fmla="*/ 1 h 5"/>
                  <a:gd name="T34" fmla="*/ 3 w 5"/>
                  <a:gd name="T35" fmla="*/ 1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5"/>
                  <a:gd name="T56" fmla="*/ 5 w 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5">
                    <a:moveTo>
                      <a:pt x="3" y="1"/>
                    </a:moveTo>
                    <a:lnTo>
                      <a:pt x="3" y="2"/>
                    </a:lnTo>
                    <a:lnTo>
                      <a:pt x="2" y="3"/>
                    </a:lnTo>
                    <a:lnTo>
                      <a:pt x="1" y="3"/>
                    </a:lnTo>
                    <a:lnTo>
                      <a:pt x="0" y="3"/>
                    </a:lnTo>
                    <a:lnTo>
                      <a:pt x="0" y="4"/>
                    </a:lnTo>
                    <a:lnTo>
                      <a:pt x="1" y="5"/>
                    </a:lnTo>
                    <a:lnTo>
                      <a:pt x="2" y="4"/>
                    </a:lnTo>
                    <a:lnTo>
                      <a:pt x="3" y="4"/>
                    </a:lnTo>
                    <a:lnTo>
                      <a:pt x="4" y="4"/>
                    </a:lnTo>
                    <a:lnTo>
                      <a:pt x="4" y="3"/>
                    </a:lnTo>
                    <a:lnTo>
                      <a:pt x="4" y="2"/>
                    </a:lnTo>
                    <a:lnTo>
                      <a:pt x="5" y="2"/>
                    </a:lnTo>
                    <a:lnTo>
                      <a:pt x="5" y="1"/>
                    </a:lnTo>
                    <a:lnTo>
                      <a:pt x="4" y="0"/>
                    </a:lnTo>
                    <a:lnTo>
                      <a:pt x="3" y="0"/>
                    </a:lnTo>
                    <a:lnTo>
                      <a:pt x="3"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9" name="D1202"/>
              <p:cNvSpPr>
                <a:spLocks noChangeAspect="1"/>
              </p:cNvSpPr>
              <p:nvPr/>
            </p:nvSpPr>
            <p:spPr bwMode="auto">
              <a:xfrm>
                <a:off x="250" y="919"/>
                <a:ext cx="9" cy="2"/>
              </a:xfrm>
              <a:custGeom>
                <a:avLst/>
                <a:gdLst>
                  <a:gd name="T0" fmla="*/ 1 w 9"/>
                  <a:gd name="T1" fmla="*/ 1 h 2"/>
                  <a:gd name="T2" fmla="*/ 2 w 9"/>
                  <a:gd name="T3" fmla="*/ 1 h 2"/>
                  <a:gd name="T4" fmla="*/ 3 w 9"/>
                  <a:gd name="T5" fmla="*/ 1 h 2"/>
                  <a:gd name="T6" fmla="*/ 4 w 9"/>
                  <a:gd name="T7" fmla="*/ 2 h 2"/>
                  <a:gd name="T8" fmla="*/ 5 w 9"/>
                  <a:gd name="T9" fmla="*/ 2 h 2"/>
                  <a:gd name="T10" fmla="*/ 7 w 9"/>
                  <a:gd name="T11" fmla="*/ 2 h 2"/>
                  <a:gd name="T12" fmla="*/ 8 w 9"/>
                  <a:gd name="T13" fmla="*/ 2 h 2"/>
                  <a:gd name="T14" fmla="*/ 9 w 9"/>
                  <a:gd name="T15" fmla="*/ 1 h 2"/>
                  <a:gd name="T16" fmla="*/ 8 w 9"/>
                  <a:gd name="T17" fmla="*/ 1 h 2"/>
                  <a:gd name="T18" fmla="*/ 7 w 9"/>
                  <a:gd name="T19" fmla="*/ 1 h 2"/>
                  <a:gd name="T20" fmla="*/ 6 w 9"/>
                  <a:gd name="T21" fmla="*/ 1 h 2"/>
                  <a:gd name="T22" fmla="*/ 5 w 9"/>
                  <a:gd name="T23" fmla="*/ 1 h 2"/>
                  <a:gd name="T24" fmla="*/ 4 w 9"/>
                  <a:gd name="T25" fmla="*/ 0 h 2"/>
                  <a:gd name="T26" fmla="*/ 3 w 9"/>
                  <a:gd name="T27" fmla="*/ 0 h 2"/>
                  <a:gd name="T28" fmla="*/ 2 w 9"/>
                  <a:gd name="T29" fmla="*/ 0 h 2"/>
                  <a:gd name="T30" fmla="*/ 1 w 9"/>
                  <a:gd name="T31" fmla="*/ 0 h 2"/>
                  <a:gd name="T32" fmla="*/ 0 w 9"/>
                  <a:gd name="T33" fmla="*/ 0 h 2"/>
                  <a:gd name="T34" fmla="*/ 1 w 9"/>
                  <a:gd name="T35" fmla="*/ 0 h 2"/>
                  <a:gd name="T36" fmla="*/ 1 w 9"/>
                  <a:gd name="T37" fmla="*/ 1 h 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
                  <a:gd name="T59" fmla="*/ 9 w 9"/>
                  <a:gd name="T60" fmla="*/ 2 h 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
                    <a:moveTo>
                      <a:pt x="1" y="1"/>
                    </a:moveTo>
                    <a:lnTo>
                      <a:pt x="2" y="1"/>
                    </a:lnTo>
                    <a:lnTo>
                      <a:pt x="3" y="1"/>
                    </a:lnTo>
                    <a:lnTo>
                      <a:pt x="4" y="2"/>
                    </a:lnTo>
                    <a:lnTo>
                      <a:pt x="5" y="2"/>
                    </a:lnTo>
                    <a:lnTo>
                      <a:pt x="7" y="2"/>
                    </a:lnTo>
                    <a:lnTo>
                      <a:pt x="8" y="2"/>
                    </a:lnTo>
                    <a:lnTo>
                      <a:pt x="9" y="1"/>
                    </a:lnTo>
                    <a:lnTo>
                      <a:pt x="8" y="1"/>
                    </a:lnTo>
                    <a:lnTo>
                      <a:pt x="7" y="1"/>
                    </a:lnTo>
                    <a:lnTo>
                      <a:pt x="6" y="1"/>
                    </a:lnTo>
                    <a:lnTo>
                      <a:pt x="5" y="1"/>
                    </a:lnTo>
                    <a:lnTo>
                      <a:pt x="4" y="0"/>
                    </a:lnTo>
                    <a:lnTo>
                      <a:pt x="3" y="0"/>
                    </a:lnTo>
                    <a:lnTo>
                      <a:pt x="2" y="0"/>
                    </a:lnTo>
                    <a:lnTo>
                      <a:pt x="1" y="0"/>
                    </a:lnTo>
                    <a:lnTo>
                      <a:pt x="0" y="0"/>
                    </a:lnTo>
                    <a:lnTo>
                      <a:pt x="1" y="0"/>
                    </a:lnTo>
                    <a:lnTo>
                      <a:pt x="1"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0" name="D1203"/>
              <p:cNvSpPr>
                <a:spLocks noChangeAspect="1"/>
              </p:cNvSpPr>
              <p:nvPr/>
            </p:nvSpPr>
            <p:spPr bwMode="auto">
              <a:xfrm>
                <a:off x="264" y="916"/>
                <a:ext cx="2" cy="2"/>
              </a:xfrm>
              <a:custGeom>
                <a:avLst/>
                <a:gdLst>
                  <a:gd name="T0" fmla="*/ 0 w 2"/>
                  <a:gd name="T1" fmla="*/ 1 h 2"/>
                  <a:gd name="T2" fmla="*/ 0 w 2"/>
                  <a:gd name="T3" fmla="*/ 0 h 2"/>
                  <a:gd name="T4" fmla="*/ 0 w 2"/>
                  <a:gd name="T5" fmla="*/ 1 h 2"/>
                  <a:gd name="T6" fmla="*/ 0 w 2"/>
                  <a:gd name="T7" fmla="*/ 2 h 2"/>
                  <a:gd name="T8" fmla="*/ 1 w 2"/>
                  <a:gd name="T9" fmla="*/ 2 h 2"/>
                  <a:gd name="T10" fmla="*/ 2 w 2"/>
                  <a:gd name="T11" fmla="*/ 1 h 2"/>
                  <a:gd name="T12" fmla="*/ 1 w 2"/>
                  <a:gd name="T13" fmla="*/ 1 h 2"/>
                  <a:gd name="T14" fmla="*/ 1 w 2"/>
                  <a:gd name="T15" fmla="*/ 0 h 2"/>
                  <a:gd name="T16" fmla="*/ 0 w 2"/>
                  <a:gd name="T17" fmla="*/ 0 h 2"/>
                  <a:gd name="T18" fmla="*/ 0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1"/>
                    </a:moveTo>
                    <a:lnTo>
                      <a:pt x="0" y="0"/>
                    </a:lnTo>
                    <a:lnTo>
                      <a:pt x="0" y="1"/>
                    </a:lnTo>
                    <a:lnTo>
                      <a:pt x="0" y="2"/>
                    </a:lnTo>
                    <a:lnTo>
                      <a:pt x="1" y="2"/>
                    </a:lnTo>
                    <a:lnTo>
                      <a:pt x="2" y="1"/>
                    </a:lnTo>
                    <a:lnTo>
                      <a:pt x="1" y="1"/>
                    </a:lnTo>
                    <a:lnTo>
                      <a:pt x="1" y="0"/>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1" name="D1204"/>
              <p:cNvSpPr>
                <a:spLocks noChangeAspect="1"/>
              </p:cNvSpPr>
              <p:nvPr/>
            </p:nvSpPr>
            <p:spPr bwMode="auto">
              <a:xfrm>
                <a:off x="295" y="902"/>
                <a:ext cx="12" cy="9"/>
              </a:xfrm>
              <a:custGeom>
                <a:avLst/>
                <a:gdLst>
                  <a:gd name="T0" fmla="*/ 1 w 12"/>
                  <a:gd name="T1" fmla="*/ 9 h 9"/>
                  <a:gd name="T2" fmla="*/ 2 w 12"/>
                  <a:gd name="T3" fmla="*/ 9 h 9"/>
                  <a:gd name="T4" fmla="*/ 3 w 12"/>
                  <a:gd name="T5" fmla="*/ 9 h 9"/>
                  <a:gd name="T6" fmla="*/ 5 w 12"/>
                  <a:gd name="T7" fmla="*/ 7 h 9"/>
                  <a:gd name="T8" fmla="*/ 6 w 12"/>
                  <a:gd name="T9" fmla="*/ 6 h 9"/>
                  <a:gd name="T10" fmla="*/ 7 w 12"/>
                  <a:gd name="T11" fmla="*/ 5 h 9"/>
                  <a:gd name="T12" fmla="*/ 8 w 12"/>
                  <a:gd name="T13" fmla="*/ 4 h 9"/>
                  <a:gd name="T14" fmla="*/ 9 w 12"/>
                  <a:gd name="T15" fmla="*/ 3 h 9"/>
                  <a:gd name="T16" fmla="*/ 10 w 12"/>
                  <a:gd name="T17" fmla="*/ 2 h 9"/>
                  <a:gd name="T18" fmla="*/ 12 w 12"/>
                  <a:gd name="T19" fmla="*/ 2 h 9"/>
                  <a:gd name="T20" fmla="*/ 12 w 12"/>
                  <a:gd name="T21" fmla="*/ 1 h 9"/>
                  <a:gd name="T22" fmla="*/ 12 w 12"/>
                  <a:gd name="T23" fmla="*/ 0 h 9"/>
                  <a:gd name="T24" fmla="*/ 11 w 12"/>
                  <a:gd name="T25" fmla="*/ 0 h 9"/>
                  <a:gd name="T26" fmla="*/ 9 w 12"/>
                  <a:gd name="T27" fmla="*/ 0 h 9"/>
                  <a:gd name="T28" fmla="*/ 8 w 12"/>
                  <a:gd name="T29" fmla="*/ 1 h 9"/>
                  <a:gd name="T30" fmla="*/ 7 w 12"/>
                  <a:gd name="T31" fmla="*/ 2 h 9"/>
                  <a:gd name="T32" fmla="*/ 6 w 12"/>
                  <a:gd name="T33" fmla="*/ 3 h 9"/>
                  <a:gd name="T34" fmla="*/ 5 w 12"/>
                  <a:gd name="T35" fmla="*/ 3 h 9"/>
                  <a:gd name="T36" fmla="*/ 4 w 12"/>
                  <a:gd name="T37" fmla="*/ 3 h 9"/>
                  <a:gd name="T38" fmla="*/ 4 w 12"/>
                  <a:gd name="T39" fmla="*/ 5 h 9"/>
                  <a:gd name="T40" fmla="*/ 2 w 12"/>
                  <a:gd name="T41" fmla="*/ 6 h 9"/>
                  <a:gd name="T42" fmla="*/ 2 w 12"/>
                  <a:gd name="T43" fmla="*/ 7 h 9"/>
                  <a:gd name="T44" fmla="*/ 1 w 12"/>
                  <a:gd name="T45" fmla="*/ 8 h 9"/>
                  <a:gd name="T46" fmla="*/ 1 w 12"/>
                  <a:gd name="T47" fmla="*/ 9 h 9"/>
                  <a:gd name="T48" fmla="*/ 0 w 12"/>
                  <a:gd name="T49" fmla="*/ 9 h 9"/>
                  <a:gd name="T50" fmla="*/ 1 w 12"/>
                  <a:gd name="T51" fmla="*/ 9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9"/>
                  <a:gd name="T80" fmla="*/ 12 w 12"/>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9">
                    <a:moveTo>
                      <a:pt x="1" y="9"/>
                    </a:moveTo>
                    <a:lnTo>
                      <a:pt x="2" y="9"/>
                    </a:lnTo>
                    <a:lnTo>
                      <a:pt x="3" y="9"/>
                    </a:lnTo>
                    <a:lnTo>
                      <a:pt x="5" y="7"/>
                    </a:lnTo>
                    <a:lnTo>
                      <a:pt x="6" y="6"/>
                    </a:lnTo>
                    <a:lnTo>
                      <a:pt x="7" y="5"/>
                    </a:lnTo>
                    <a:lnTo>
                      <a:pt x="8" y="4"/>
                    </a:lnTo>
                    <a:lnTo>
                      <a:pt x="9" y="3"/>
                    </a:lnTo>
                    <a:lnTo>
                      <a:pt x="10" y="2"/>
                    </a:lnTo>
                    <a:lnTo>
                      <a:pt x="12" y="2"/>
                    </a:lnTo>
                    <a:lnTo>
                      <a:pt x="12" y="1"/>
                    </a:lnTo>
                    <a:lnTo>
                      <a:pt x="12" y="0"/>
                    </a:lnTo>
                    <a:lnTo>
                      <a:pt x="11" y="0"/>
                    </a:lnTo>
                    <a:lnTo>
                      <a:pt x="9" y="0"/>
                    </a:lnTo>
                    <a:lnTo>
                      <a:pt x="8" y="1"/>
                    </a:lnTo>
                    <a:lnTo>
                      <a:pt x="7" y="2"/>
                    </a:lnTo>
                    <a:lnTo>
                      <a:pt x="6" y="3"/>
                    </a:lnTo>
                    <a:lnTo>
                      <a:pt x="5" y="3"/>
                    </a:lnTo>
                    <a:lnTo>
                      <a:pt x="4" y="3"/>
                    </a:lnTo>
                    <a:lnTo>
                      <a:pt x="4" y="5"/>
                    </a:lnTo>
                    <a:lnTo>
                      <a:pt x="2" y="6"/>
                    </a:lnTo>
                    <a:lnTo>
                      <a:pt x="2" y="7"/>
                    </a:lnTo>
                    <a:lnTo>
                      <a:pt x="1" y="8"/>
                    </a:lnTo>
                    <a:lnTo>
                      <a:pt x="1" y="9"/>
                    </a:lnTo>
                    <a:lnTo>
                      <a:pt x="0" y="9"/>
                    </a:lnTo>
                    <a:lnTo>
                      <a:pt x="1" y="9"/>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2" name="D1205"/>
              <p:cNvSpPr>
                <a:spLocks noChangeAspect="1"/>
              </p:cNvSpPr>
              <p:nvPr/>
            </p:nvSpPr>
            <p:spPr bwMode="auto">
              <a:xfrm>
                <a:off x="309" y="896"/>
                <a:ext cx="13" cy="9"/>
              </a:xfrm>
              <a:custGeom>
                <a:avLst/>
                <a:gdLst>
                  <a:gd name="T0" fmla="*/ 0 w 13"/>
                  <a:gd name="T1" fmla="*/ 9 h 9"/>
                  <a:gd name="T2" fmla="*/ 2 w 13"/>
                  <a:gd name="T3" fmla="*/ 9 h 9"/>
                  <a:gd name="T4" fmla="*/ 3 w 13"/>
                  <a:gd name="T5" fmla="*/ 9 h 9"/>
                  <a:gd name="T6" fmla="*/ 4 w 13"/>
                  <a:gd name="T7" fmla="*/ 8 h 9"/>
                  <a:gd name="T8" fmla="*/ 5 w 13"/>
                  <a:gd name="T9" fmla="*/ 7 h 9"/>
                  <a:gd name="T10" fmla="*/ 7 w 13"/>
                  <a:gd name="T11" fmla="*/ 7 h 9"/>
                  <a:gd name="T12" fmla="*/ 8 w 13"/>
                  <a:gd name="T13" fmla="*/ 7 h 9"/>
                  <a:gd name="T14" fmla="*/ 9 w 13"/>
                  <a:gd name="T15" fmla="*/ 6 h 9"/>
                  <a:gd name="T16" fmla="*/ 10 w 13"/>
                  <a:gd name="T17" fmla="*/ 5 h 9"/>
                  <a:gd name="T18" fmla="*/ 11 w 13"/>
                  <a:gd name="T19" fmla="*/ 5 h 9"/>
                  <a:gd name="T20" fmla="*/ 12 w 13"/>
                  <a:gd name="T21" fmla="*/ 4 h 9"/>
                  <a:gd name="T22" fmla="*/ 12 w 13"/>
                  <a:gd name="T23" fmla="*/ 3 h 9"/>
                  <a:gd name="T24" fmla="*/ 11 w 13"/>
                  <a:gd name="T25" fmla="*/ 4 h 9"/>
                  <a:gd name="T26" fmla="*/ 11 w 13"/>
                  <a:gd name="T27" fmla="*/ 3 h 9"/>
                  <a:gd name="T28" fmla="*/ 12 w 13"/>
                  <a:gd name="T29" fmla="*/ 2 h 9"/>
                  <a:gd name="T30" fmla="*/ 13 w 13"/>
                  <a:gd name="T31" fmla="*/ 1 h 9"/>
                  <a:gd name="T32" fmla="*/ 12 w 13"/>
                  <a:gd name="T33" fmla="*/ 0 h 9"/>
                  <a:gd name="T34" fmla="*/ 11 w 13"/>
                  <a:gd name="T35" fmla="*/ 1 h 9"/>
                  <a:gd name="T36" fmla="*/ 10 w 13"/>
                  <a:gd name="T37" fmla="*/ 2 h 9"/>
                  <a:gd name="T38" fmla="*/ 9 w 13"/>
                  <a:gd name="T39" fmla="*/ 1 h 9"/>
                  <a:gd name="T40" fmla="*/ 8 w 13"/>
                  <a:gd name="T41" fmla="*/ 0 h 9"/>
                  <a:gd name="T42" fmla="*/ 7 w 13"/>
                  <a:gd name="T43" fmla="*/ 0 h 9"/>
                  <a:gd name="T44" fmla="*/ 6 w 13"/>
                  <a:gd name="T45" fmla="*/ 1 h 9"/>
                  <a:gd name="T46" fmla="*/ 5 w 13"/>
                  <a:gd name="T47" fmla="*/ 2 h 9"/>
                  <a:gd name="T48" fmla="*/ 6 w 13"/>
                  <a:gd name="T49" fmla="*/ 3 h 9"/>
                  <a:gd name="T50" fmla="*/ 8 w 13"/>
                  <a:gd name="T51" fmla="*/ 3 h 9"/>
                  <a:gd name="T52" fmla="*/ 8 w 13"/>
                  <a:gd name="T53" fmla="*/ 4 h 9"/>
                  <a:gd name="T54" fmla="*/ 7 w 13"/>
                  <a:gd name="T55" fmla="*/ 4 h 9"/>
                  <a:gd name="T56" fmla="*/ 6 w 13"/>
                  <a:gd name="T57" fmla="*/ 4 h 9"/>
                  <a:gd name="T58" fmla="*/ 5 w 13"/>
                  <a:gd name="T59" fmla="*/ 5 h 9"/>
                  <a:gd name="T60" fmla="*/ 5 w 13"/>
                  <a:gd name="T61" fmla="*/ 6 h 9"/>
                  <a:gd name="T62" fmla="*/ 4 w 13"/>
                  <a:gd name="T63" fmla="*/ 7 h 9"/>
                  <a:gd name="T64" fmla="*/ 3 w 13"/>
                  <a:gd name="T65" fmla="*/ 7 h 9"/>
                  <a:gd name="T66" fmla="*/ 1 w 13"/>
                  <a:gd name="T67" fmla="*/ 8 h 9"/>
                  <a:gd name="T68" fmla="*/ 0 w 13"/>
                  <a:gd name="T69" fmla="*/ 8 h 9"/>
                  <a:gd name="T70" fmla="*/ 0 w 13"/>
                  <a:gd name="T71" fmla="*/ 9 h 9"/>
                  <a:gd name="T72" fmla="*/ 0 w 13"/>
                  <a:gd name="T73" fmla="*/ 9 h 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
                  <a:gd name="T112" fmla="*/ 0 h 9"/>
                  <a:gd name="T113" fmla="*/ 13 w 13"/>
                  <a:gd name="T114" fmla="*/ 9 h 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 h="9">
                    <a:moveTo>
                      <a:pt x="0" y="9"/>
                    </a:moveTo>
                    <a:lnTo>
                      <a:pt x="2" y="9"/>
                    </a:lnTo>
                    <a:lnTo>
                      <a:pt x="3" y="9"/>
                    </a:lnTo>
                    <a:lnTo>
                      <a:pt x="4" y="8"/>
                    </a:lnTo>
                    <a:lnTo>
                      <a:pt x="5" y="7"/>
                    </a:lnTo>
                    <a:lnTo>
                      <a:pt x="7" y="7"/>
                    </a:lnTo>
                    <a:lnTo>
                      <a:pt x="8" y="7"/>
                    </a:lnTo>
                    <a:lnTo>
                      <a:pt x="9" y="6"/>
                    </a:lnTo>
                    <a:lnTo>
                      <a:pt x="10" y="5"/>
                    </a:lnTo>
                    <a:lnTo>
                      <a:pt x="11" y="5"/>
                    </a:lnTo>
                    <a:lnTo>
                      <a:pt x="12" y="4"/>
                    </a:lnTo>
                    <a:lnTo>
                      <a:pt x="12" y="3"/>
                    </a:lnTo>
                    <a:lnTo>
                      <a:pt x="11" y="4"/>
                    </a:lnTo>
                    <a:lnTo>
                      <a:pt x="11" y="3"/>
                    </a:lnTo>
                    <a:lnTo>
                      <a:pt x="12" y="2"/>
                    </a:lnTo>
                    <a:lnTo>
                      <a:pt x="13" y="1"/>
                    </a:lnTo>
                    <a:lnTo>
                      <a:pt x="12" y="0"/>
                    </a:lnTo>
                    <a:lnTo>
                      <a:pt x="11" y="1"/>
                    </a:lnTo>
                    <a:lnTo>
                      <a:pt x="10" y="2"/>
                    </a:lnTo>
                    <a:lnTo>
                      <a:pt x="9" y="1"/>
                    </a:lnTo>
                    <a:lnTo>
                      <a:pt x="8" y="0"/>
                    </a:lnTo>
                    <a:lnTo>
                      <a:pt x="7" y="0"/>
                    </a:lnTo>
                    <a:lnTo>
                      <a:pt x="6" y="1"/>
                    </a:lnTo>
                    <a:lnTo>
                      <a:pt x="5" y="2"/>
                    </a:lnTo>
                    <a:lnTo>
                      <a:pt x="6" y="3"/>
                    </a:lnTo>
                    <a:lnTo>
                      <a:pt x="8" y="3"/>
                    </a:lnTo>
                    <a:lnTo>
                      <a:pt x="8" y="4"/>
                    </a:lnTo>
                    <a:lnTo>
                      <a:pt x="7" y="4"/>
                    </a:lnTo>
                    <a:lnTo>
                      <a:pt x="6" y="4"/>
                    </a:lnTo>
                    <a:lnTo>
                      <a:pt x="5" y="5"/>
                    </a:lnTo>
                    <a:lnTo>
                      <a:pt x="5" y="6"/>
                    </a:lnTo>
                    <a:lnTo>
                      <a:pt x="4" y="7"/>
                    </a:lnTo>
                    <a:lnTo>
                      <a:pt x="3" y="7"/>
                    </a:lnTo>
                    <a:lnTo>
                      <a:pt x="1" y="8"/>
                    </a:lnTo>
                    <a:lnTo>
                      <a:pt x="0" y="8"/>
                    </a:lnTo>
                    <a:lnTo>
                      <a:pt x="0" y="9"/>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3" name="D1206"/>
              <p:cNvSpPr>
                <a:spLocks noChangeAspect="1"/>
              </p:cNvSpPr>
              <p:nvPr/>
            </p:nvSpPr>
            <p:spPr bwMode="auto">
              <a:xfrm>
                <a:off x="324" y="893"/>
                <a:ext cx="3" cy="2"/>
              </a:xfrm>
              <a:custGeom>
                <a:avLst/>
                <a:gdLst>
                  <a:gd name="T0" fmla="*/ 0 w 3"/>
                  <a:gd name="T1" fmla="*/ 0 h 2"/>
                  <a:gd name="T2" fmla="*/ 0 w 3"/>
                  <a:gd name="T3" fmla="*/ 1 h 2"/>
                  <a:gd name="T4" fmla="*/ 0 w 3"/>
                  <a:gd name="T5" fmla="*/ 2 h 2"/>
                  <a:gd name="T6" fmla="*/ 1 w 3"/>
                  <a:gd name="T7" fmla="*/ 2 h 2"/>
                  <a:gd name="T8" fmla="*/ 2 w 3"/>
                  <a:gd name="T9" fmla="*/ 2 h 2"/>
                  <a:gd name="T10" fmla="*/ 3 w 3"/>
                  <a:gd name="T11" fmla="*/ 1 h 2"/>
                  <a:gd name="T12" fmla="*/ 3 w 3"/>
                  <a:gd name="T13" fmla="*/ 0 h 2"/>
                  <a:gd name="T14" fmla="*/ 2 w 3"/>
                  <a:gd name="T15" fmla="*/ 0 h 2"/>
                  <a:gd name="T16" fmla="*/ 1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0" y="1"/>
                    </a:lnTo>
                    <a:lnTo>
                      <a:pt x="0" y="2"/>
                    </a:lnTo>
                    <a:lnTo>
                      <a:pt x="1" y="2"/>
                    </a:lnTo>
                    <a:lnTo>
                      <a:pt x="2" y="2"/>
                    </a:lnTo>
                    <a:lnTo>
                      <a:pt x="3" y="1"/>
                    </a:lnTo>
                    <a:lnTo>
                      <a:pt x="3" y="0"/>
                    </a:lnTo>
                    <a:lnTo>
                      <a:pt x="2" y="0"/>
                    </a:lnTo>
                    <a:lnTo>
                      <a:pt x="1" y="0"/>
                    </a:lnTo>
                    <a:lnTo>
                      <a:pt x="0" y="0"/>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4" name="D1207"/>
              <p:cNvSpPr>
                <a:spLocks noChangeAspect="1"/>
              </p:cNvSpPr>
              <p:nvPr/>
            </p:nvSpPr>
            <p:spPr bwMode="auto">
              <a:xfrm>
                <a:off x="335" y="882"/>
                <a:ext cx="16" cy="9"/>
              </a:xfrm>
              <a:custGeom>
                <a:avLst/>
                <a:gdLst>
                  <a:gd name="T0" fmla="*/ 0 w 16"/>
                  <a:gd name="T1" fmla="*/ 6 h 9"/>
                  <a:gd name="T2" fmla="*/ 1 w 16"/>
                  <a:gd name="T3" fmla="*/ 7 h 9"/>
                  <a:gd name="T4" fmla="*/ 1 w 16"/>
                  <a:gd name="T5" fmla="*/ 8 h 9"/>
                  <a:gd name="T6" fmla="*/ 2 w 16"/>
                  <a:gd name="T7" fmla="*/ 8 h 9"/>
                  <a:gd name="T8" fmla="*/ 3 w 16"/>
                  <a:gd name="T9" fmla="*/ 9 h 9"/>
                  <a:gd name="T10" fmla="*/ 6 w 16"/>
                  <a:gd name="T11" fmla="*/ 7 h 9"/>
                  <a:gd name="T12" fmla="*/ 8 w 16"/>
                  <a:gd name="T13" fmla="*/ 6 h 9"/>
                  <a:gd name="T14" fmla="*/ 9 w 16"/>
                  <a:gd name="T15" fmla="*/ 6 h 9"/>
                  <a:gd name="T16" fmla="*/ 12 w 16"/>
                  <a:gd name="T17" fmla="*/ 6 h 9"/>
                  <a:gd name="T18" fmla="*/ 14 w 16"/>
                  <a:gd name="T19" fmla="*/ 5 h 9"/>
                  <a:gd name="T20" fmla="*/ 15 w 16"/>
                  <a:gd name="T21" fmla="*/ 5 h 9"/>
                  <a:gd name="T22" fmla="*/ 16 w 16"/>
                  <a:gd name="T23" fmla="*/ 5 h 9"/>
                  <a:gd name="T24" fmla="*/ 16 w 16"/>
                  <a:gd name="T25" fmla="*/ 4 h 9"/>
                  <a:gd name="T26" fmla="*/ 15 w 16"/>
                  <a:gd name="T27" fmla="*/ 4 h 9"/>
                  <a:gd name="T28" fmla="*/ 14 w 16"/>
                  <a:gd name="T29" fmla="*/ 3 h 9"/>
                  <a:gd name="T30" fmla="*/ 14 w 16"/>
                  <a:gd name="T31" fmla="*/ 2 h 9"/>
                  <a:gd name="T32" fmla="*/ 13 w 16"/>
                  <a:gd name="T33" fmla="*/ 2 h 9"/>
                  <a:gd name="T34" fmla="*/ 13 w 16"/>
                  <a:gd name="T35" fmla="*/ 1 h 9"/>
                  <a:gd name="T36" fmla="*/ 13 w 16"/>
                  <a:gd name="T37" fmla="*/ 0 h 9"/>
                  <a:gd name="T38" fmla="*/ 12 w 16"/>
                  <a:gd name="T39" fmla="*/ 0 h 9"/>
                  <a:gd name="T40" fmla="*/ 11 w 16"/>
                  <a:gd name="T41" fmla="*/ 0 h 9"/>
                  <a:gd name="T42" fmla="*/ 10 w 16"/>
                  <a:gd name="T43" fmla="*/ 1 h 9"/>
                  <a:gd name="T44" fmla="*/ 9 w 16"/>
                  <a:gd name="T45" fmla="*/ 1 h 9"/>
                  <a:gd name="T46" fmla="*/ 7 w 16"/>
                  <a:gd name="T47" fmla="*/ 2 h 9"/>
                  <a:gd name="T48" fmla="*/ 5 w 16"/>
                  <a:gd name="T49" fmla="*/ 2 h 9"/>
                  <a:gd name="T50" fmla="*/ 4 w 16"/>
                  <a:gd name="T51" fmla="*/ 2 h 9"/>
                  <a:gd name="T52" fmla="*/ 3 w 16"/>
                  <a:gd name="T53" fmla="*/ 3 h 9"/>
                  <a:gd name="T54" fmla="*/ 2 w 16"/>
                  <a:gd name="T55" fmla="*/ 5 h 9"/>
                  <a:gd name="T56" fmla="*/ 1 w 16"/>
                  <a:gd name="T57" fmla="*/ 5 h 9"/>
                  <a:gd name="T58" fmla="*/ 0 w 16"/>
                  <a:gd name="T59" fmla="*/ 6 h 9"/>
                  <a:gd name="T60" fmla="*/ 0 w 16"/>
                  <a:gd name="T61" fmla="*/ 6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
                  <a:gd name="T94" fmla="*/ 0 h 9"/>
                  <a:gd name="T95" fmla="*/ 16 w 16"/>
                  <a:gd name="T96" fmla="*/ 9 h 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 h="9">
                    <a:moveTo>
                      <a:pt x="0" y="6"/>
                    </a:moveTo>
                    <a:lnTo>
                      <a:pt x="1" y="7"/>
                    </a:lnTo>
                    <a:lnTo>
                      <a:pt x="1" y="8"/>
                    </a:lnTo>
                    <a:lnTo>
                      <a:pt x="2" y="8"/>
                    </a:lnTo>
                    <a:lnTo>
                      <a:pt x="3" y="9"/>
                    </a:lnTo>
                    <a:lnTo>
                      <a:pt x="6" y="7"/>
                    </a:lnTo>
                    <a:lnTo>
                      <a:pt x="8" y="6"/>
                    </a:lnTo>
                    <a:lnTo>
                      <a:pt x="9" y="6"/>
                    </a:lnTo>
                    <a:lnTo>
                      <a:pt x="12" y="6"/>
                    </a:lnTo>
                    <a:lnTo>
                      <a:pt x="14" y="5"/>
                    </a:lnTo>
                    <a:lnTo>
                      <a:pt x="15" y="5"/>
                    </a:lnTo>
                    <a:lnTo>
                      <a:pt x="16" y="5"/>
                    </a:lnTo>
                    <a:lnTo>
                      <a:pt x="16" y="4"/>
                    </a:lnTo>
                    <a:lnTo>
                      <a:pt x="15" y="4"/>
                    </a:lnTo>
                    <a:lnTo>
                      <a:pt x="14" y="3"/>
                    </a:lnTo>
                    <a:lnTo>
                      <a:pt x="14" y="2"/>
                    </a:lnTo>
                    <a:lnTo>
                      <a:pt x="13" y="2"/>
                    </a:lnTo>
                    <a:lnTo>
                      <a:pt x="13" y="1"/>
                    </a:lnTo>
                    <a:lnTo>
                      <a:pt x="13" y="0"/>
                    </a:lnTo>
                    <a:lnTo>
                      <a:pt x="12" y="0"/>
                    </a:lnTo>
                    <a:lnTo>
                      <a:pt x="11" y="0"/>
                    </a:lnTo>
                    <a:lnTo>
                      <a:pt x="10" y="1"/>
                    </a:lnTo>
                    <a:lnTo>
                      <a:pt x="9" y="1"/>
                    </a:lnTo>
                    <a:lnTo>
                      <a:pt x="7" y="2"/>
                    </a:lnTo>
                    <a:lnTo>
                      <a:pt x="5" y="2"/>
                    </a:lnTo>
                    <a:lnTo>
                      <a:pt x="4" y="2"/>
                    </a:lnTo>
                    <a:lnTo>
                      <a:pt x="3" y="3"/>
                    </a:lnTo>
                    <a:lnTo>
                      <a:pt x="2" y="5"/>
                    </a:lnTo>
                    <a:lnTo>
                      <a:pt x="1" y="5"/>
                    </a:lnTo>
                    <a:lnTo>
                      <a:pt x="0" y="6"/>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5" name="D1208"/>
              <p:cNvSpPr>
                <a:spLocks noChangeAspect="1"/>
              </p:cNvSpPr>
              <p:nvPr/>
            </p:nvSpPr>
            <p:spPr bwMode="auto">
              <a:xfrm>
                <a:off x="355" y="890"/>
                <a:ext cx="2" cy="1"/>
              </a:xfrm>
              <a:custGeom>
                <a:avLst/>
                <a:gdLst>
                  <a:gd name="T0" fmla="*/ 0 w 2"/>
                  <a:gd name="T1" fmla="*/ 0 h 1"/>
                  <a:gd name="T2" fmla="*/ 1 w 2"/>
                  <a:gd name="T3" fmla="*/ 1 h 1"/>
                  <a:gd name="T4" fmla="*/ 2 w 2"/>
                  <a:gd name="T5" fmla="*/ 1 h 1"/>
                  <a:gd name="T6" fmla="*/ 2 w 2"/>
                  <a:gd name="T7" fmla="*/ 0 h 1"/>
                  <a:gd name="T8" fmla="*/ 1 w 2"/>
                  <a:gd name="T9" fmla="*/ 0 h 1"/>
                  <a:gd name="T10" fmla="*/ 0 w 2"/>
                  <a:gd name="T11" fmla="*/ 0 h 1"/>
                  <a:gd name="T12" fmla="*/ 0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0"/>
                    </a:moveTo>
                    <a:lnTo>
                      <a:pt x="1" y="1"/>
                    </a:lnTo>
                    <a:lnTo>
                      <a:pt x="2" y="1"/>
                    </a:lnTo>
                    <a:lnTo>
                      <a:pt x="2" y="0"/>
                    </a:lnTo>
                    <a:lnTo>
                      <a:pt x="1" y="0"/>
                    </a:lnTo>
                    <a:lnTo>
                      <a:pt x="0" y="0"/>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6" name="D1209"/>
              <p:cNvSpPr>
                <a:spLocks noChangeAspect="1"/>
              </p:cNvSpPr>
              <p:nvPr/>
            </p:nvSpPr>
            <p:spPr bwMode="auto">
              <a:xfrm>
                <a:off x="373" y="878"/>
                <a:ext cx="3" cy="3"/>
              </a:xfrm>
              <a:custGeom>
                <a:avLst/>
                <a:gdLst>
                  <a:gd name="T0" fmla="*/ 2 w 3"/>
                  <a:gd name="T1" fmla="*/ 1 h 3"/>
                  <a:gd name="T2" fmla="*/ 1 w 3"/>
                  <a:gd name="T3" fmla="*/ 1 h 3"/>
                  <a:gd name="T4" fmla="*/ 1 w 3"/>
                  <a:gd name="T5" fmla="*/ 0 h 3"/>
                  <a:gd name="T6" fmla="*/ 0 w 3"/>
                  <a:gd name="T7" fmla="*/ 0 h 3"/>
                  <a:gd name="T8" fmla="*/ 1 w 3"/>
                  <a:gd name="T9" fmla="*/ 2 h 3"/>
                  <a:gd name="T10" fmla="*/ 1 w 3"/>
                  <a:gd name="T11" fmla="*/ 3 h 3"/>
                  <a:gd name="T12" fmla="*/ 2 w 3"/>
                  <a:gd name="T13" fmla="*/ 2 h 3"/>
                  <a:gd name="T14" fmla="*/ 3 w 3"/>
                  <a:gd name="T15" fmla="*/ 3 h 3"/>
                  <a:gd name="T16" fmla="*/ 3 w 3"/>
                  <a:gd name="T17" fmla="*/ 2 h 3"/>
                  <a:gd name="T18" fmla="*/ 3 w 3"/>
                  <a:gd name="T19" fmla="*/ 1 h 3"/>
                  <a:gd name="T20" fmla="*/ 3 w 3"/>
                  <a:gd name="T21" fmla="*/ 0 h 3"/>
                  <a:gd name="T22" fmla="*/ 2 w 3"/>
                  <a:gd name="T23" fmla="*/ 0 h 3"/>
                  <a:gd name="T24" fmla="*/ 2 w 3"/>
                  <a:gd name="T25" fmla="*/ 1 h 3"/>
                  <a:gd name="T26" fmla="*/ 1 w 3"/>
                  <a:gd name="T27" fmla="*/ 1 h 3"/>
                  <a:gd name="T28" fmla="*/ 1 w 3"/>
                  <a:gd name="T29" fmla="*/ 0 h 3"/>
                  <a:gd name="T30" fmla="*/ 2 w 3"/>
                  <a:gd name="T31" fmla="*/ 1 h 3"/>
                  <a:gd name="T32" fmla="*/ 2 w 3"/>
                  <a:gd name="T33" fmla="*/ 1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
                  <a:gd name="T52" fmla="*/ 0 h 3"/>
                  <a:gd name="T53" fmla="*/ 3 w 3"/>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 h="3">
                    <a:moveTo>
                      <a:pt x="2" y="1"/>
                    </a:moveTo>
                    <a:lnTo>
                      <a:pt x="1" y="1"/>
                    </a:lnTo>
                    <a:lnTo>
                      <a:pt x="1" y="0"/>
                    </a:lnTo>
                    <a:lnTo>
                      <a:pt x="0" y="0"/>
                    </a:lnTo>
                    <a:lnTo>
                      <a:pt x="1" y="2"/>
                    </a:lnTo>
                    <a:lnTo>
                      <a:pt x="1" y="3"/>
                    </a:lnTo>
                    <a:lnTo>
                      <a:pt x="2" y="2"/>
                    </a:lnTo>
                    <a:lnTo>
                      <a:pt x="3" y="3"/>
                    </a:lnTo>
                    <a:lnTo>
                      <a:pt x="3" y="2"/>
                    </a:lnTo>
                    <a:lnTo>
                      <a:pt x="3" y="1"/>
                    </a:lnTo>
                    <a:lnTo>
                      <a:pt x="3" y="0"/>
                    </a:lnTo>
                    <a:lnTo>
                      <a:pt x="2" y="0"/>
                    </a:lnTo>
                    <a:lnTo>
                      <a:pt x="2" y="1"/>
                    </a:lnTo>
                    <a:lnTo>
                      <a:pt x="1" y="1"/>
                    </a:lnTo>
                    <a:lnTo>
                      <a:pt x="1" y="0"/>
                    </a:lnTo>
                    <a:lnTo>
                      <a:pt x="2"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7" name="D1210"/>
              <p:cNvSpPr>
                <a:spLocks noChangeAspect="1"/>
              </p:cNvSpPr>
              <p:nvPr/>
            </p:nvSpPr>
            <p:spPr bwMode="auto">
              <a:xfrm>
                <a:off x="395" y="866"/>
                <a:ext cx="2" cy="4"/>
              </a:xfrm>
              <a:custGeom>
                <a:avLst/>
                <a:gdLst>
                  <a:gd name="T0" fmla="*/ 0 w 2"/>
                  <a:gd name="T1" fmla="*/ 0 h 4"/>
                  <a:gd name="T2" fmla="*/ 0 w 2"/>
                  <a:gd name="T3" fmla="*/ 1 h 4"/>
                  <a:gd name="T4" fmla="*/ 0 w 2"/>
                  <a:gd name="T5" fmla="*/ 2 h 4"/>
                  <a:gd name="T6" fmla="*/ 0 w 2"/>
                  <a:gd name="T7" fmla="*/ 3 h 4"/>
                  <a:gd name="T8" fmla="*/ 1 w 2"/>
                  <a:gd name="T9" fmla="*/ 4 h 4"/>
                  <a:gd name="T10" fmla="*/ 1 w 2"/>
                  <a:gd name="T11" fmla="*/ 3 h 4"/>
                  <a:gd name="T12" fmla="*/ 1 w 2"/>
                  <a:gd name="T13" fmla="*/ 2 h 4"/>
                  <a:gd name="T14" fmla="*/ 2 w 2"/>
                  <a:gd name="T15" fmla="*/ 1 h 4"/>
                  <a:gd name="T16" fmla="*/ 1 w 2"/>
                  <a:gd name="T17" fmla="*/ 1 h 4"/>
                  <a:gd name="T18" fmla="*/ 2 w 2"/>
                  <a:gd name="T19" fmla="*/ 0 h 4"/>
                  <a:gd name="T20" fmla="*/ 1 w 2"/>
                  <a:gd name="T21" fmla="*/ 0 h 4"/>
                  <a:gd name="T22" fmla="*/ 0 w 2"/>
                  <a:gd name="T23" fmla="*/ 0 h 4"/>
                  <a:gd name="T24" fmla="*/ 0 w 2"/>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4"/>
                  <a:gd name="T41" fmla="*/ 2 w 2"/>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4">
                    <a:moveTo>
                      <a:pt x="0" y="0"/>
                    </a:moveTo>
                    <a:lnTo>
                      <a:pt x="0" y="1"/>
                    </a:lnTo>
                    <a:lnTo>
                      <a:pt x="0" y="2"/>
                    </a:lnTo>
                    <a:lnTo>
                      <a:pt x="0" y="3"/>
                    </a:lnTo>
                    <a:lnTo>
                      <a:pt x="1" y="4"/>
                    </a:lnTo>
                    <a:lnTo>
                      <a:pt x="1" y="3"/>
                    </a:lnTo>
                    <a:lnTo>
                      <a:pt x="1" y="2"/>
                    </a:lnTo>
                    <a:lnTo>
                      <a:pt x="2" y="1"/>
                    </a:lnTo>
                    <a:lnTo>
                      <a:pt x="1" y="1"/>
                    </a:lnTo>
                    <a:lnTo>
                      <a:pt x="2" y="0"/>
                    </a:lnTo>
                    <a:lnTo>
                      <a:pt x="1" y="0"/>
                    </a:lnTo>
                    <a:lnTo>
                      <a:pt x="0" y="0"/>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8" name="D1211"/>
              <p:cNvSpPr>
                <a:spLocks noChangeAspect="1"/>
              </p:cNvSpPr>
              <p:nvPr/>
            </p:nvSpPr>
            <p:spPr bwMode="auto">
              <a:xfrm>
                <a:off x="430" y="863"/>
                <a:ext cx="2" cy="2"/>
              </a:xfrm>
              <a:custGeom>
                <a:avLst/>
                <a:gdLst>
                  <a:gd name="T0" fmla="*/ 0 w 2"/>
                  <a:gd name="T1" fmla="*/ 1 h 2"/>
                  <a:gd name="T2" fmla="*/ 0 w 2"/>
                  <a:gd name="T3" fmla="*/ 2 h 2"/>
                  <a:gd name="T4" fmla="*/ 1 w 2"/>
                  <a:gd name="T5" fmla="*/ 2 h 2"/>
                  <a:gd name="T6" fmla="*/ 1 w 2"/>
                  <a:gd name="T7" fmla="*/ 1 h 2"/>
                  <a:gd name="T8" fmla="*/ 2 w 2"/>
                  <a:gd name="T9" fmla="*/ 1 h 2"/>
                  <a:gd name="T10" fmla="*/ 2 w 2"/>
                  <a:gd name="T11" fmla="*/ 0 h 2"/>
                  <a:gd name="T12" fmla="*/ 1 w 2"/>
                  <a:gd name="T13" fmla="*/ 0 h 2"/>
                  <a:gd name="T14" fmla="*/ 0 w 2"/>
                  <a:gd name="T15" fmla="*/ 0 h 2"/>
                  <a:gd name="T16" fmla="*/ 0 w 2"/>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1"/>
                    </a:moveTo>
                    <a:lnTo>
                      <a:pt x="0" y="2"/>
                    </a:lnTo>
                    <a:lnTo>
                      <a:pt x="1" y="2"/>
                    </a:lnTo>
                    <a:lnTo>
                      <a:pt x="1" y="1"/>
                    </a:lnTo>
                    <a:lnTo>
                      <a:pt x="2" y="1"/>
                    </a:lnTo>
                    <a:lnTo>
                      <a:pt x="2" y="0"/>
                    </a:lnTo>
                    <a:lnTo>
                      <a:pt x="1" y="0"/>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39" name="D1212"/>
              <p:cNvSpPr>
                <a:spLocks noChangeAspect="1"/>
              </p:cNvSpPr>
              <p:nvPr/>
            </p:nvSpPr>
            <p:spPr bwMode="auto">
              <a:xfrm>
                <a:off x="434" y="862"/>
                <a:ext cx="2" cy="1"/>
              </a:xfrm>
              <a:custGeom>
                <a:avLst/>
                <a:gdLst>
                  <a:gd name="T0" fmla="*/ 2 w 2"/>
                  <a:gd name="T1" fmla="*/ 1 h 1"/>
                  <a:gd name="T2" fmla="*/ 2 w 2"/>
                  <a:gd name="T3" fmla="*/ 0 h 1"/>
                  <a:gd name="T4" fmla="*/ 1 w 2"/>
                  <a:gd name="T5" fmla="*/ 0 h 1"/>
                  <a:gd name="T6" fmla="*/ 0 w 2"/>
                  <a:gd name="T7" fmla="*/ 1 h 1"/>
                  <a:gd name="T8" fmla="*/ 1 w 2"/>
                  <a:gd name="T9" fmla="*/ 1 h 1"/>
                  <a:gd name="T10" fmla="*/ 2 w 2"/>
                  <a:gd name="T11" fmla="*/ 1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2" y="1"/>
                    </a:moveTo>
                    <a:lnTo>
                      <a:pt x="2" y="0"/>
                    </a:lnTo>
                    <a:lnTo>
                      <a:pt x="1" y="0"/>
                    </a:lnTo>
                    <a:lnTo>
                      <a:pt x="0" y="1"/>
                    </a:lnTo>
                    <a:lnTo>
                      <a:pt x="1" y="1"/>
                    </a:lnTo>
                    <a:lnTo>
                      <a:pt x="2"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0" name="D1213"/>
              <p:cNvSpPr>
                <a:spLocks noChangeAspect="1"/>
              </p:cNvSpPr>
              <p:nvPr/>
            </p:nvSpPr>
            <p:spPr bwMode="auto">
              <a:xfrm>
                <a:off x="443" y="854"/>
                <a:ext cx="4" cy="3"/>
              </a:xfrm>
              <a:custGeom>
                <a:avLst/>
                <a:gdLst>
                  <a:gd name="T0" fmla="*/ 2 w 4"/>
                  <a:gd name="T1" fmla="*/ 2 h 3"/>
                  <a:gd name="T2" fmla="*/ 3 w 4"/>
                  <a:gd name="T3" fmla="*/ 1 h 3"/>
                  <a:gd name="T4" fmla="*/ 4 w 4"/>
                  <a:gd name="T5" fmla="*/ 1 h 3"/>
                  <a:gd name="T6" fmla="*/ 4 w 4"/>
                  <a:gd name="T7" fmla="*/ 0 h 3"/>
                  <a:gd name="T8" fmla="*/ 3 w 4"/>
                  <a:gd name="T9" fmla="*/ 1 h 3"/>
                  <a:gd name="T10" fmla="*/ 2 w 4"/>
                  <a:gd name="T11" fmla="*/ 1 h 3"/>
                  <a:gd name="T12" fmla="*/ 1 w 4"/>
                  <a:gd name="T13" fmla="*/ 0 h 3"/>
                  <a:gd name="T14" fmla="*/ 0 w 4"/>
                  <a:gd name="T15" fmla="*/ 1 h 3"/>
                  <a:gd name="T16" fmla="*/ 0 w 4"/>
                  <a:gd name="T17" fmla="*/ 2 h 3"/>
                  <a:gd name="T18" fmla="*/ 0 w 4"/>
                  <a:gd name="T19" fmla="*/ 3 h 3"/>
                  <a:gd name="T20" fmla="*/ 1 w 4"/>
                  <a:gd name="T21" fmla="*/ 2 h 3"/>
                  <a:gd name="T22" fmla="*/ 2 w 4"/>
                  <a:gd name="T23" fmla="*/ 2 h 3"/>
                  <a:gd name="T24" fmla="*/ 2 w 4"/>
                  <a:gd name="T25" fmla="*/ 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3"/>
                  <a:gd name="T41" fmla="*/ 4 w 4"/>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3">
                    <a:moveTo>
                      <a:pt x="2" y="2"/>
                    </a:moveTo>
                    <a:lnTo>
                      <a:pt x="3" y="1"/>
                    </a:lnTo>
                    <a:lnTo>
                      <a:pt x="4" y="1"/>
                    </a:lnTo>
                    <a:lnTo>
                      <a:pt x="4" y="0"/>
                    </a:lnTo>
                    <a:lnTo>
                      <a:pt x="3" y="1"/>
                    </a:lnTo>
                    <a:lnTo>
                      <a:pt x="2" y="1"/>
                    </a:lnTo>
                    <a:lnTo>
                      <a:pt x="1" y="0"/>
                    </a:lnTo>
                    <a:lnTo>
                      <a:pt x="0" y="1"/>
                    </a:lnTo>
                    <a:lnTo>
                      <a:pt x="0" y="2"/>
                    </a:lnTo>
                    <a:lnTo>
                      <a:pt x="0" y="3"/>
                    </a:lnTo>
                    <a:lnTo>
                      <a:pt x="1" y="2"/>
                    </a:lnTo>
                    <a:lnTo>
                      <a:pt x="2" y="2"/>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1" name="D1214"/>
              <p:cNvSpPr>
                <a:spLocks noChangeAspect="1"/>
              </p:cNvSpPr>
              <p:nvPr/>
            </p:nvSpPr>
            <p:spPr bwMode="auto">
              <a:xfrm>
                <a:off x="429" y="845"/>
                <a:ext cx="25" cy="15"/>
              </a:xfrm>
              <a:custGeom>
                <a:avLst/>
                <a:gdLst>
                  <a:gd name="T0" fmla="*/ 2 w 25"/>
                  <a:gd name="T1" fmla="*/ 9 h 15"/>
                  <a:gd name="T2" fmla="*/ 3 w 25"/>
                  <a:gd name="T3" fmla="*/ 11 h 15"/>
                  <a:gd name="T4" fmla="*/ 5 w 25"/>
                  <a:gd name="T5" fmla="*/ 14 h 15"/>
                  <a:gd name="T6" fmla="*/ 6 w 25"/>
                  <a:gd name="T7" fmla="*/ 12 h 15"/>
                  <a:gd name="T8" fmla="*/ 5 w 25"/>
                  <a:gd name="T9" fmla="*/ 10 h 15"/>
                  <a:gd name="T10" fmla="*/ 8 w 25"/>
                  <a:gd name="T11" fmla="*/ 10 h 15"/>
                  <a:gd name="T12" fmla="*/ 8 w 25"/>
                  <a:gd name="T13" fmla="*/ 12 h 15"/>
                  <a:gd name="T14" fmla="*/ 9 w 25"/>
                  <a:gd name="T15" fmla="*/ 13 h 15"/>
                  <a:gd name="T16" fmla="*/ 7 w 25"/>
                  <a:gd name="T17" fmla="*/ 15 h 15"/>
                  <a:gd name="T18" fmla="*/ 9 w 25"/>
                  <a:gd name="T19" fmla="*/ 14 h 15"/>
                  <a:gd name="T20" fmla="*/ 11 w 25"/>
                  <a:gd name="T21" fmla="*/ 13 h 15"/>
                  <a:gd name="T22" fmla="*/ 11 w 25"/>
                  <a:gd name="T23" fmla="*/ 11 h 15"/>
                  <a:gd name="T24" fmla="*/ 13 w 25"/>
                  <a:gd name="T25" fmla="*/ 10 h 15"/>
                  <a:gd name="T26" fmla="*/ 16 w 25"/>
                  <a:gd name="T27" fmla="*/ 9 h 15"/>
                  <a:gd name="T28" fmla="*/ 16 w 25"/>
                  <a:gd name="T29" fmla="*/ 8 h 15"/>
                  <a:gd name="T30" fmla="*/ 18 w 25"/>
                  <a:gd name="T31" fmla="*/ 7 h 15"/>
                  <a:gd name="T32" fmla="*/ 19 w 25"/>
                  <a:gd name="T33" fmla="*/ 8 h 15"/>
                  <a:gd name="T34" fmla="*/ 21 w 25"/>
                  <a:gd name="T35" fmla="*/ 8 h 15"/>
                  <a:gd name="T36" fmla="*/ 20 w 25"/>
                  <a:gd name="T37" fmla="*/ 6 h 15"/>
                  <a:gd name="T38" fmla="*/ 18 w 25"/>
                  <a:gd name="T39" fmla="*/ 6 h 15"/>
                  <a:gd name="T40" fmla="*/ 18 w 25"/>
                  <a:gd name="T41" fmla="*/ 5 h 15"/>
                  <a:gd name="T42" fmla="*/ 20 w 25"/>
                  <a:gd name="T43" fmla="*/ 5 h 15"/>
                  <a:gd name="T44" fmla="*/ 22 w 25"/>
                  <a:gd name="T45" fmla="*/ 6 h 15"/>
                  <a:gd name="T46" fmla="*/ 24 w 25"/>
                  <a:gd name="T47" fmla="*/ 5 h 15"/>
                  <a:gd name="T48" fmla="*/ 24 w 25"/>
                  <a:gd name="T49" fmla="*/ 4 h 15"/>
                  <a:gd name="T50" fmla="*/ 22 w 25"/>
                  <a:gd name="T51" fmla="*/ 4 h 15"/>
                  <a:gd name="T52" fmla="*/ 21 w 25"/>
                  <a:gd name="T53" fmla="*/ 3 h 15"/>
                  <a:gd name="T54" fmla="*/ 22 w 25"/>
                  <a:gd name="T55" fmla="*/ 1 h 15"/>
                  <a:gd name="T56" fmla="*/ 20 w 25"/>
                  <a:gd name="T57" fmla="*/ 0 h 15"/>
                  <a:gd name="T58" fmla="*/ 18 w 25"/>
                  <a:gd name="T59" fmla="*/ 2 h 15"/>
                  <a:gd name="T60" fmla="*/ 17 w 25"/>
                  <a:gd name="T61" fmla="*/ 0 h 15"/>
                  <a:gd name="T62" fmla="*/ 15 w 25"/>
                  <a:gd name="T63" fmla="*/ 0 h 15"/>
                  <a:gd name="T64" fmla="*/ 16 w 25"/>
                  <a:gd name="T65" fmla="*/ 1 h 15"/>
                  <a:gd name="T66" fmla="*/ 14 w 25"/>
                  <a:gd name="T67" fmla="*/ 1 h 15"/>
                  <a:gd name="T68" fmla="*/ 12 w 25"/>
                  <a:gd name="T69" fmla="*/ 3 h 15"/>
                  <a:gd name="T70" fmla="*/ 10 w 25"/>
                  <a:gd name="T71" fmla="*/ 0 h 15"/>
                  <a:gd name="T72" fmla="*/ 8 w 25"/>
                  <a:gd name="T73" fmla="*/ 1 h 15"/>
                  <a:gd name="T74" fmla="*/ 10 w 25"/>
                  <a:gd name="T75" fmla="*/ 3 h 15"/>
                  <a:gd name="T76" fmla="*/ 10 w 25"/>
                  <a:gd name="T77" fmla="*/ 4 h 15"/>
                  <a:gd name="T78" fmla="*/ 10 w 25"/>
                  <a:gd name="T79" fmla="*/ 6 h 15"/>
                  <a:gd name="T80" fmla="*/ 9 w 25"/>
                  <a:gd name="T81" fmla="*/ 7 h 15"/>
                  <a:gd name="T82" fmla="*/ 8 w 25"/>
                  <a:gd name="T83" fmla="*/ 5 h 15"/>
                  <a:gd name="T84" fmla="*/ 7 w 25"/>
                  <a:gd name="T85" fmla="*/ 4 h 15"/>
                  <a:gd name="T86" fmla="*/ 7 w 25"/>
                  <a:gd name="T87" fmla="*/ 3 h 15"/>
                  <a:gd name="T88" fmla="*/ 4 w 25"/>
                  <a:gd name="T89" fmla="*/ 4 h 15"/>
                  <a:gd name="T90" fmla="*/ 2 w 25"/>
                  <a:gd name="T91" fmla="*/ 6 h 15"/>
                  <a:gd name="T92" fmla="*/ 0 w 25"/>
                  <a:gd name="T93" fmla="*/ 7 h 15"/>
                  <a:gd name="T94" fmla="*/ 1 w 25"/>
                  <a:gd name="T95" fmla="*/ 8 h 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
                  <a:gd name="T145" fmla="*/ 0 h 15"/>
                  <a:gd name="T146" fmla="*/ 25 w 25"/>
                  <a:gd name="T147" fmla="*/ 15 h 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 h="15">
                    <a:moveTo>
                      <a:pt x="1" y="8"/>
                    </a:moveTo>
                    <a:lnTo>
                      <a:pt x="2" y="9"/>
                    </a:lnTo>
                    <a:lnTo>
                      <a:pt x="3" y="10"/>
                    </a:lnTo>
                    <a:lnTo>
                      <a:pt x="3" y="11"/>
                    </a:lnTo>
                    <a:lnTo>
                      <a:pt x="4" y="13"/>
                    </a:lnTo>
                    <a:lnTo>
                      <a:pt x="5" y="14"/>
                    </a:lnTo>
                    <a:lnTo>
                      <a:pt x="6" y="13"/>
                    </a:lnTo>
                    <a:lnTo>
                      <a:pt x="6" y="12"/>
                    </a:lnTo>
                    <a:lnTo>
                      <a:pt x="6" y="11"/>
                    </a:lnTo>
                    <a:lnTo>
                      <a:pt x="5" y="10"/>
                    </a:lnTo>
                    <a:lnTo>
                      <a:pt x="7" y="10"/>
                    </a:lnTo>
                    <a:lnTo>
                      <a:pt x="8" y="10"/>
                    </a:lnTo>
                    <a:lnTo>
                      <a:pt x="7" y="11"/>
                    </a:lnTo>
                    <a:lnTo>
                      <a:pt x="8" y="12"/>
                    </a:lnTo>
                    <a:lnTo>
                      <a:pt x="9" y="12"/>
                    </a:lnTo>
                    <a:lnTo>
                      <a:pt x="9" y="13"/>
                    </a:lnTo>
                    <a:lnTo>
                      <a:pt x="8" y="14"/>
                    </a:lnTo>
                    <a:lnTo>
                      <a:pt x="7" y="15"/>
                    </a:lnTo>
                    <a:lnTo>
                      <a:pt x="8" y="15"/>
                    </a:lnTo>
                    <a:lnTo>
                      <a:pt x="9" y="14"/>
                    </a:lnTo>
                    <a:lnTo>
                      <a:pt x="11" y="14"/>
                    </a:lnTo>
                    <a:lnTo>
                      <a:pt x="11" y="13"/>
                    </a:lnTo>
                    <a:lnTo>
                      <a:pt x="11" y="12"/>
                    </a:lnTo>
                    <a:lnTo>
                      <a:pt x="11" y="11"/>
                    </a:lnTo>
                    <a:lnTo>
                      <a:pt x="13" y="11"/>
                    </a:lnTo>
                    <a:lnTo>
                      <a:pt x="13" y="10"/>
                    </a:lnTo>
                    <a:lnTo>
                      <a:pt x="14" y="9"/>
                    </a:lnTo>
                    <a:lnTo>
                      <a:pt x="16" y="9"/>
                    </a:lnTo>
                    <a:lnTo>
                      <a:pt x="17" y="9"/>
                    </a:lnTo>
                    <a:lnTo>
                      <a:pt x="16" y="8"/>
                    </a:lnTo>
                    <a:lnTo>
                      <a:pt x="18" y="8"/>
                    </a:lnTo>
                    <a:lnTo>
                      <a:pt x="18" y="7"/>
                    </a:lnTo>
                    <a:lnTo>
                      <a:pt x="19" y="7"/>
                    </a:lnTo>
                    <a:lnTo>
                      <a:pt x="19" y="8"/>
                    </a:lnTo>
                    <a:lnTo>
                      <a:pt x="20" y="8"/>
                    </a:lnTo>
                    <a:lnTo>
                      <a:pt x="21" y="8"/>
                    </a:lnTo>
                    <a:lnTo>
                      <a:pt x="21" y="7"/>
                    </a:lnTo>
                    <a:lnTo>
                      <a:pt x="20" y="6"/>
                    </a:lnTo>
                    <a:lnTo>
                      <a:pt x="19" y="6"/>
                    </a:lnTo>
                    <a:lnTo>
                      <a:pt x="18" y="6"/>
                    </a:lnTo>
                    <a:lnTo>
                      <a:pt x="17" y="6"/>
                    </a:lnTo>
                    <a:lnTo>
                      <a:pt x="18" y="5"/>
                    </a:lnTo>
                    <a:lnTo>
                      <a:pt x="19" y="5"/>
                    </a:lnTo>
                    <a:lnTo>
                      <a:pt x="20" y="5"/>
                    </a:lnTo>
                    <a:lnTo>
                      <a:pt x="21" y="6"/>
                    </a:lnTo>
                    <a:lnTo>
                      <a:pt x="22" y="6"/>
                    </a:lnTo>
                    <a:lnTo>
                      <a:pt x="23" y="6"/>
                    </a:lnTo>
                    <a:lnTo>
                      <a:pt x="24" y="5"/>
                    </a:lnTo>
                    <a:lnTo>
                      <a:pt x="25" y="4"/>
                    </a:lnTo>
                    <a:lnTo>
                      <a:pt x="24" y="4"/>
                    </a:lnTo>
                    <a:lnTo>
                      <a:pt x="23" y="4"/>
                    </a:lnTo>
                    <a:lnTo>
                      <a:pt x="22" y="4"/>
                    </a:lnTo>
                    <a:lnTo>
                      <a:pt x="22" y="3"/>
                    </a:lnTo>
                    <a:lnTo>
                      <a:pt x="21" y="3"/>
                    </a:lnTo>
                    <a:lnTo>
                      <a:pt x="21" y="2"/>
                    </a:lnTo>
                    <a:lnTo>
                      <a:pt x="22" y="1"/>
                    </a:lnTo>
                    <a:lnTo>
                      <a:pt x="21" y="0"/>
                    </a:lnTo>
                    <a:lnTo>
                      <a:pt x="20" y="0"/>
                    </a:lnTo>
                    <a:lnTo>
                      <a:pt x="19" y="1"/>
                    </a:lnTo>
                    <a:lnTo>
                      <a:pt x="18" y="2"/>
                    </a:lnTo>
                    <a:lnTo>
                      <a:pt x="18" y="0"/>
                    </a:lnTo>
                    <a:lnTo>
                      <a:pt x="17" y="0"/>
                    </a:lnTo>
                    <a:lnTo>
                      <a:pt x="16" y="0"/>
                    </a:lnTo>
                    <a:lnTo>
                      <a:pt x="15" y="0"/>
                    </a:lnTo>
                    <a:lnTo>
                      <a:pt x="16" y="0"/>
                    </a:lnTo>
                    <a:lnTo>
                      <a:pt x="16" y="1"/>
                    </a:lnTo>
                    <a:lnTo>
                      <a:pt x="15" y="1"/>
                    </a:lnTo>
                    <a:lnTo>
                      <a:pt x="14" y="1"/>
                    </a:lnTo>
                    <a:lnTo>
                      <a:pt x="13" y="2"/>
                    </a:lnTo>
                    <a:lnTo>
                      <a:pt x="12" y="3"/>
                    </a:lnTo>
                    <a:lnTo>
                      <a:pt x="11" y="1"/>
                    </a:lnTo>
                    <a:lnTo>
                      <a:pt x="10" y="0"/>
                    </a:lnTo>
                    <a:lnTo>
                      <a:pt x="9" y="0"/>
                    </a:lnTo>
                    <a:lnTo>
                      <a:pt x="8" y="1"/>
                    </a:lnTo>
                    <a:lnTo>
                      <a:pt x="9" y="2"/>
                    </a:lnTo>
                    <a:lnTo>
                      <a:pt x="10" y="3"/>
                    </a:lnTo>
                    <a:lnTo>
                      <a:pt x="11" y="4"/>
                    </a:lnTo>
                    <a:lnTo>
                      <a:pt x="10" y="4"/>
                    </a:lnTo>
                    <a:lnTo>
                      <a:pt x="10" y="5"/>
                    </a:lnTo>
                    <a:lnTo>
                      <a:pt x="10" y="6"/>
                    </a:lnTo>
                    <a:lnTo>
                      <a:pt x="10" y="7"/>
                    </a:lnTo>
                    <a:lnTo>
                      <a:pt x="9" y="7"/>
                    </a:lnTo>
                    <a:lnTo>
                      <a:pt x="8" y="6"/>
                    </a:lnTo>
                    <a:lnTo>
                      <a:pt x="8" y="5"/>
                    </a:lnTo>
                    <a:lnTo>
                      <a:pt x="7" y="5"/>
                    </a:lnTo>
                    <a:lnTo>
                      <a:pt x="7" y="4"/>
                    </a:lnTo>
                    <a:lnTo>
                      <a:pt x="8" y="3"/>
                    </a:lnTo>
                    <a:lnTo>
                      <a:pt x="7" y="3"/>
                    </a:lnTo>
                    <a:lnTo>
                      <a:pt x="5" y="4"/>
                    </a:lnTo>
                    <a:lnTo>
                      <a:pt x="4" y="4"/>
                    </a:lnTo>
                    <a:lnTo>
                      <a:pt x="2" y="5"/>
                    </a:lnTo>
                    <a:lnTo>
                      <a:pt x="2" y="6"/>
                    </a:lnTo>
                    <a:lnTo>
                      <a:pt x="1" y="7"/>
                    </a:lnTo>
                    <a:lnTo>
                      <a:pt x="0" y="7"/>
                    </a:lnTo>
                    <a:lnTo>
                      <a:pt x="1" y="7"/>
                    </a:lnTo>
                    <a:lnTo>
                      <a:pt x="1" y="8"/>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2" name="D1215"/>
              <p:cNvSpPr>
                <a:spLocks noChangeAspect="1"/>
              </p:cNvSpPr>
              <p:nvPr/>
            </p:nvSpPr>
            <p:spPr bwMode="auto">
              <a:xfrm>
                <a:off x="442" y="842"/>
                <a:ext cx="4" cy="1"/>
              </a:xfrm>
              <a:custGeom>
                <a:avLst/>
                <a:gdLst>
                  <a:gd name="T0" fmla="*/ 0 w 4"/>
                  <a:gd name="T1" fmla="*/ 1 h 1"/>
                  <a:gd name="T2" fmla="*/ 1 w 4"/>
                  <a:gd name="T3" fmla="*/ 1 h 1"/>
                  <a:gd name="T4" fmla="*/ 2 w 4"/>
                  <a:gd name="T5" fmla="*/ 1 h 1"/>
                  <a:gd name="T6" fmla="*/ 4 w 4"/>
                  <a:gd name="T7" fmla="*/ 1 h 1"/>
                  <a:gd name="T8" fmla="*/ 3 w 4"/>
                  <a:gd name="T9" fmla="*/ 1 h 1"/>
                  <a:gd name="T10" fmla="*/ 3 w 4"/>
                  <a:gd name="T11" fmla="*/ 0 h 1"/>
                  <a:gd name="T12" fmla="*/ 2 w 4"/>
                  <a:gd name="T13" fmla="*/ 0 h 1"/>
                  <a:gd name="T14" fmla="*/ 1 w 4"/>
                  <a:gd name="T15" fmla="*/ 0 h 1"/>
                  <a:gd name="T16" fmla="*/ 0 w 4"/>
                  <a:gd name="T17" fmla="*/ 0 h 1"/>
                  <a:gd name="T18" fmla="*/ 0 w 4"/>
                  <a:gd name="T19" fmla="*/ 1 h 1"/>
                  <a:gd name="T20" fmla="*/ 0 w 4"/>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
                  <a:gd name="T35" fmla="*/ 4 w 4"/>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
                    <a:moveTo>
                      <a:pt x="0" y="1"/>
                    </a:moveTo>
                    <a:lnTo>
                      <a:pt x="1" y="1"/>
                    </a:lnTo>
                    <a:lnTo>
                      <a:pt x="2" y="1"/>
                    </a:lnTo>
                    <a:lnTo>
                      <a:pt x="4" y="1"/>
                    </a:lnTo>
                    <a:lnTo>
                      <a:pt x="3" y="1"/>
                    </a:lnTo>
                    <a:lnTo>
                      <a:pt x="3" y="0"/>
                    </a:lnTo>
                    <a:lnTo>
                      <a:pt x="2" y="0"/>
                    </a:lnTo>
                    <a:lnTo>
                      <a:pt x="1" y="0"/>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3" name="D1216"/>
              <p:cNvSpPr>
                <a:spLocks noChangeAspect="1"/>
              </p:cNvSpPr>
              <p:nvPr/>
            </p:nvSpPr>
            <p:spPr bwMode="auto">
              <a:xfrm>
                <a:off x="445" y="838"/>
                <a:ext cx="10" cy="5"/>
              </a:xfrm>
              <a:custGeom>
                <a:avLst/>
                <a:gdLst>
                  <a:gd name="T0" fmla="*/ 3 w 10"/>
                  <a:gd name="T1" fmla="*/ 2 h 5"/>
                  <a:gd name="T2" fmla="*/ 2 w 10"/>
                  <a:gd name="T3" fmla="*/ 2 h 5"/>
                  <a:gd name="T4" fmla="*/ 1 w 10"/>
                  <a:gd name="T5" fmla="*/ 2 h 5"/>
                  <a:gd name="T6" fmla="*/ 0 w 10"/>
                  <a:gd name="T7" fmla="*/ 3 h 5"/>
                  <a:gd name="T8" fmla="*/ 1 w 10"/>
                  <a:gd name="T9" fmla="*/ 4 h 5"/>
                  <a:gd name="T10" fmla="*/ 2 w 10"/>
                  <a:gd name="T11" fmla="*/ 5 h 5"/>
                  <a:gd name="T12" fmla="*/ 3 w 10"/>
                  <a:gd name="T13" fmla="*/ 5 h 5"/>
                  <a:gd name="T14" fmla="*/ 4 w 10"/>
                  <a:gd name="T15" fmla="*/ 4 h 5"/>
                  <a:gd name="T16" fmla="*/ 5 w 10"/>
                  <a:gd name="T17" fmla="*/ 4 h 5"/>
                  <a:gd name="T18" fmla="*/ 6 w 10"/>
                  <a:gd name="T19" fmla="*/ 4 h 5"/>
                  <a:gd name="T20" fmla="*/ 7 w 10"/>
                  <a:gd name="T21" fmla="*/ 4 h 5"/>
                  <a:gd name="T22" fmla="*/ 8 w 10"/>
                  <a:gd name="T23" fmla="*/ 3 h 5"/>
                  <a:gd name="T24" fmla="*/ 10 w 10"/>
                  <a:gd name="T25" fmla="*/ 3 h 5"/>
                  <a:gd name="T26" fmla="*/ 9 w 10"/>
                  <a:gd name="T27" fmla="*/ 2 h 5"/>
                  <a:gd name="T28" fmla="*/ 9 w 10"/>
                  <a:gd name="T29" fmla="*/ 1 h 5"/>
                  <a:gd name="T30" fmla="*/ 9 w 10"/>
                  <a:gd name="T31" fmla="*/ 0 h 5"/>
                  <a:gd name="T32" fmla="*/ 8 w 10"/>
                  <a:gd name="T33" fmla="*/ 1 h 5"/>
                  <a:gd name="T34" fmla="*/ 7 w 10"/>
                  <a:gd name="T35" fmla="*/ 1 h 5"/>
                  <a:gd name="T36" fmla="*/ 6 w 10"/>
                  <a:gd name="T37" fmla="*/ 1 h 5"/>
                  <a:gd name="T38" fmla="*/ 7 w 10"/>
                  <a:gd name="T39" fmla="*/ 0 h 5"/>
                  <a:gd name="T40" fmla="*/ 6 w 10"/>
                  <a:gd name="T41" fmla="*/ 0 h 5"/>
                  <a:gd name="T42" fmla="*/ 5 w 10"/>
                  <a:gd name="T43" fmla="*/ 0 h 5"/>
                  <a:gd name="T44" fmla="*/ 4 w 10"/>
                  <a:gd name="T45" fmla="*/ 0 h 5"/>
                  <a:gd name="T46" fmla="*/ 3 w 10"/>
                  <a:gd name="T47" fmla="*/ 0 h 5"/>
                  <a:gd name="T48" fmla="*/ 3 w 10"/>
                  <a:gd name="T49" fmla="*/ 1 h 5"/>
                  <a:gd name="T50" fmla="*/ 2 w 10"/>
                  <a:gd name="T51" fmla="*/ 1 h 5"/>
                  <a:gd name="T52" fmla="*/ 3 w 10"/>
                  <a:gd name="T53" fmla="*/ 2 h 5"/>
                  <a:gd name="T54" fmla="*/ 4 w 10"/>
                  <a:gd name="T55" fmla="*/ 2 h 5"/>
                  <a:gd name="T56" fmla="*/ 3 w 10"/>
                  <a:gd name="T57" fmla="*/ 2 h 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
                  <a:gd name="T88" fmla="*/ 0 h 5"/>
                  <a:gd name="T89" fmla="*/ 10 w 10"/>
                  <a:gd name="T90" fmla="*/ 5 h 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 h="5">
                    <a:moveTo>
                      <a:pt x="3" y="2"/>
                    </a:moveTo>
                    <a:lnTo>
                      <a:pt x="2" y="2"/>
                    </a:lnTo>
                    <a:lnTo>
                      <a:pt x="1" y="2"/>
                    </a:lnTo>
                    <a:lnTo>
                      <a:pt x="0" y="3"/>
                    </a:lnTo>
                    <a:lnTo>
                      <a:pt x="1" y="4"/>
                    </a:lnTo>
                    <a:lnTo>
                      <a:pt x="2" y="5"/>
                    </a:lnTo>
                    <a:lnTo>
                      <a:pt x="3" y="5"/>
                    </a:lnTo>
                    <a:lnTo>
                      <a:pt x="4" y="4"/>
                    </a:lnTo>
                    <a:lnTo>
                      <a:pt x="5" y="4"/>
                    </a:lnTo>
                    <a:lnTo>
                      <a:pt x="6" y="4"/>
                    </a:lnTo>
                    <a:lnTo>
                      <a:pt x="7" y="4"/>
                    </a:lnTo>
                    <a:lnTo>
                      <a:pt x="8" y="3"/>
                    </a:lnTo>
                    <a:lnTo>
                      <a:pt x="10" y="3"/>
                    </a:lnTo>
                    <a:lnTo>
                      <a:pt x="9" y="2"/>
                    </a:lnTo>
                    <a:lnTo>
                      <a:pt x="9" y="1"/>
                    </a:lnTo>
                    <a:lnTo>
                      <a:pt x="9" y="0"/>
                    </a:lnTo>
                    <a:lnTo>
                      <a:pt x="8" y="1"/>
                    </a:lnTo>
                    <a:lnTo>
                      <a:pt x="7" y="1"/>
                    </a:lnTo>
                    <a:lnTo>
                      <a:pt x="6" y="1"/>
                    </a:lnTo>
                    <a:lnTo>
                      <a:pt x="7" y="0"/>
                    </a:lnTo>
                    <a:lnTo>
                      <a:pt x="6" y="0"/>
                    </a:lnTo>
                    <a:lnTo>
                      <a:pt x="5" y="0"/>
                    </a:lnTo>
                    <a:lnTo>
                      <a:pt x="4" y="0"/>
                    </a:lnTo>
                    <a:lnTo>
                      <a:pt x="3" y="0"/>
                    </a:lnTo>
                    <a:lnTo>
                      <a:pt x="3" y="1"/>
                    </a:lnTo>
                    <a:lnTo>
                      <a:pt x="2" y="1"/>
                    </a:lnTo>
                    <a:lnTo>
                      <a:pt x="3" y="2"/>
                    </a:lnTo>
                    <a:lnTo>
                      <a:pt x="4" y="2"/>
                    </a:lnTo>
                    <a:lnTo>
                      <a:pt x="3" y="2"/>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4" name="D1217"/>
              <p:cNvSpPr>
                <a:spLocks noChangeAspect="1"/>
              </p:cNvSpPr>
              <p:nvPr/>
            </p:nvSpPr>
            <p:spPr bwMode="auto">
              <a:xfrm>
                <a:off x="450" y="835"/>
                <a:ext cx="2" cy="2"/>
              </a:xfrm>
              <a:custGeom>
                <a:avLst/>
                <a:gdLst>
                  <a:gd name="T0" fmla="*/ 0 w 2"/>
                  <a:gd name="T1" fmla="*/ 1 h 2"/>
                  <a:gd name="T2" fmla="*/ 1 w 2"/>
                  <a:gd name="T3" fmla="*/ 2 h 2"/>
                  <a:gd name="T4" fmla="*/ 2 w 2"/>
                  <a:gd name="T5" fmla="*/ 1 h 2"/>
                  <a:gd name="T6" fmla="*/ 1 w 2"/>
                  <a:gd name="T7" fmla="*/ 0 h 2"/>
                  <a:gd name="T8" fmla="*/ 0 w 2"/>
                  <a:gd name="T9" fmla="*/ 1 h 2"/>
                  <a:gd name="T10" fmla="*/ 0 w 2"/>
                  <a:gd name="T11" fmla="*/ 0 h 2"/>
                  <a:gd name="T12" fmla="*/ 0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1"/>
                    </a:moveTo>
                    <a:lnTo>
                      <a:pt x="1" y="2"/>
                    </a:lnTo>
                    <a:lnTo>
                      <a:pt x="2" y="1"/>
                    </a:lnTo>
                    <a:lnTo>
                      <a:pt x="1" y="0"/>
                    </a:lnTo>
                    <a:lnTo>
                      <a:pt x="0" y="1"/>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5" name="D1218"/>
              <p:cNvSpPr>
                <a:spLocks noChangeAspect="1"/>
              </p:cNvSpPr>
              <p:nvPr/>
            </p:nvSpPr>
            <p:spPr bwMode="auto">
              <a:xfrm>
                <a:off x="493" y="811"/>
                <a:ext cx="9" cy="9"/>
              </a:xfrm>
              <a:custGeom>
                <a:avLst/>
                <a:gdLst>
                  <a:gd name="T0" fmla="*/ 2 w 9"/>
                  <a:gd name="T1" fmla="*/ 6 h 9"/>
                  <a:gd name="T2" fmla="*/ 1 w 9"/>
                  <a:gd name="T3" fmla="*/ 6 h 9"/>
                  <a:gd name="T4" fmla="*/ 0 w 9"/>
                  <a:gd name="T5" fmla="*/ 7 h 9"/>
                  <a:gd name="T6" fmla="*/ 0 w 9"/>
                  <a:gd name="T7" fmla="*/ 8 h 9"/>
                  <a:gd name="T8" fmla="*/ 1 w 9"/>
                  <a:gd name="T9" fmla="*/ 9 h 9"/>
                  <a:gd name="T10" fmla="*/ 2 w 9"/>
                  <a:gd name="T11" fmla="*/ 8 h 9"/>
                  <a:gd name="T12" fmla="*/ 3 w 9"/>
                  <a:gd name="T13" fmla="*/ 7 h 9"/>
                  <a:gd name="T14" fmla="*/ 4 w 9"/>
                  <a:gd name="T15" fmla="*/ 7 h 9"/>
                  <a:gd name="T16" fmla="*/ 5 w 9"/>
                  <a:gd name="T17" fmla="*/ 6 h 9"/>
                  <a:gd name="T18" fmla="*/ 5 w 9"/>
                  <a:gd name="T19" fmla="*/ 5 h 9"/>
                  <a:gd name="T20" fmla="*/ 6 w 9"/>
                  <a:gd name="T21" fmla="*/ 4 h 9"/>
                  <a:gd name="T22" fmla="*/ 7 w 9"/>
                  <a:gd name="T23" fmla="*/ 3 h 9"/>
                  <a:gd name="T24" fmla="*/ 9 w 9"/>
                  <a:gd name="T25" fmla="*/ 2 h 9"/>
                  <a:gd name="T26" fmla="*/ 8 w 9"/>
                  <a:gd name="T27" fmla="*/ 1 h 9"/>
                  <a:gd name="T28" fmla="*/ 7 w 9"/>
                  <a:gd name="T29" fmla="*/ 1 h 9"/>
                  <a:gd name="T30" fmla="*/ 7 w 9"/>
                  <a:gd name="T31" fmla="*/ 0 h 9"/>
                  <a:gd name="T32" fmla="*/ 7 w 9"/>
                  <a:gd name="T33" fmla="*/ 1 h 9"/>
                  <a:gd name="T34" fmla="*/ 6 w 9"/>
                  <a:gd name="T35" fmla="*/ 2 h 9"/>
                  <a:gd name="T36" fmla="*/ 5 w 9"/>
                  <a:gd name="T37" fmla="*/ 3 h 9"/>
                  <a:gd name="T38" fmla="*/ 4 w 9"/>
                  <a:gd name="T39" fmla="*/ 4 h 9"/>
                  <a:gd name="T40" fmla="*/ 3 w 9"/>
                  <a:gd name="T41" fmla="*/ 5 h 9"/>
                  <a:gd name="T42" fmla="*/ 2 w 9"/>
                  <a:gd name="T43" fmla="*/ 5 h 9"/>
                  <a:gd name="T44" fmla="*/ 2 w 9"/>
                  <a:gd name="T45" fmla="*/ 6 h 9"/>
                  <a:gd name="T46" fmla="*/ 2 w 9"/>
                  <a:gd name="T47" fmla="*/ 6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
                  <a:gd name="T73" fmla="*/ 0 h 9"/>
                  <a:gd name="T74" fmla="*/ 9 w 9"/>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 h="9">
                    <a:moveTo>
                      <a:pt x="2" y="6"/>
                    </a:moveTo>
                    <a:lnTo>
                      <a:pt x="1" y="6"/>
                    </a:lnTo>
                    <a:lnTo>
                      <a:pt x="0" y="7"/>
                    </a:lnTo>
                    <a:lnTo>
                      <a:pt x="0" y="8"/>
                    </a:lnTo>
                    <a:lnTo>
                      <a:pt x="1" y="9"/>
                    </a:lnTo>
                    <a:lnTo>
                      <a:pt x="2" y="8"/>
                    </a:lnTo>
                    <a:lnTo>
                      <a:pt x="3" y="7"/>
                    </a:lnTo>
                    <a:lnTo>
                      <a:pt x="4" y="7"/>
                    </a:lnTo>
                    <a:lnTo>
                      <a:pt x="5" y="6"/>
                    </a:lnTo>
                    <a:lnTo>
                      <a:pt x="5" y="5"/>
                    </a:lnTo>
                    <a:lnTo>
                      <a:pt x="6" y="4"/>
                    </a:lnTo>
                    <a:lnTo>
                      <a:pt x="7" y="3"/>
                    </a:lnTo>
                    <a:lnTo>
                      <a:pt x="9" y="2"/>
                    </a:lnTo>
                    <a:lnTo>
                      <a:pt x="8" y="1"/>
                    </a:lnTo>
                    <a:lnTo>
                      <a:pt x="7" y="1"/>
                    </a:lnTo>
                    <a:lnTo>
                      <a:pt x="7" y="0"/>
                    </a:lnTo>
                    <a:lnTo>
                      <a:pt x="7" y="1"/>
                    </a:lnTo>
                    <a:lnTo>
                      <a:pt x="6" y="2"/>
                    </a:lnTo>
                    <a:lnTo>
                      <a:pt x="5" y="3"/>
                    </a:lnTo>
                    <a:lnTo>
                      <a:pt x="4" y="4"/>
                    </a:lnTo>
                    <a:lnTo>
                      <a:pt x="3" y="5"/>
                    </a:lnTo>
                    <a:lnTo>
                      <a:pt x="2" y="5"/>
                    </a:lnTo>
                    <a:lnTo>
                      <a:pt x="2" y="6"/>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6" name="D1219"/>
              <p:cNvSpPr>
                <a:spLocks noChangeAspect="1"/>
              </p:cNvSpPr>
              <p:nvPr/>
            </p:nvSpPr>
            <p:spPr bwMode="auto">
              <a:xfrm>
                <a:off x="504" y="810"/>
                <a:ext cx="5" cy="2"/>
              </a:xfrm>
              <a:custGeom>
                <a:avLst/>
                <a:gdLst>
                  <a:gd name="T0" fmla="*/ 0 w 5"/>
                  <a:gd name="T1" fmla="*/ 2 h 2"/>
                  <a:gd name="T2" fmla="*/ 1 w 5"/>
                  <a:gd name="T3" fmla="*/ 2 h 2"/>
                  <a:gd name="T4" fmla="*/ 2 w 5"/>
                  <a:gd name="T5" fmla="*/ 2 h 2"/>
                  <a:gd name="T6" fmla="*/ 3 w 5"/>
                  <a:gd name="T7" fmla="*/ 2 h 2"/>
                  <a:gd name="T8" fmla="*/ 5 w 5"/>
                  <a:gd name="T9" fmla="*/ 1 h 2"/>
                  <a:gd name="T10" fmla="*/ 4 w 5"/>
                  <a:gd name="T11" fmla="*/ 1 h 2"/>
                  <a:gd name="T12" fmla="*/ 3 w 5"/>
                  <a:gd name="T13" fmla="*/ 1 h 2"/>
                  <a:gd name="T14" fmla="*/ 2 w 5"/>
                  <a:gd name="T15" fmla="*/ 0 h 2"/>
                  <a:gd name="T16" fmla="*/ 1 w 5"/>
                  <a:gd name="T17" fmla="*/ 0 h 2"/>
                  <a:gd name="T18" fmla="*/ 0 w 5"/>
                  <a:gd name="T19" fmla="*/ 0 h 2"/>
                  <a:gd name="T20" fmla="*/ 0 w 5"/>
                  <a:gd name="T21" fmla="*/ 1 h 2"/>
                  <a:gd name="T22" fmla="*/ 0 w 5"/>
                  <a:gd name="T23" fmla="*/ 2 h 2"/>
                  <a:gd name="T24" fmla="*/ 0 w 5"/>
                  <a:gd name="T25" fmla="*/ 1 h 2"/>
                  <a:gd name="T26" fmla="*/ 0 w 5"/>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2"/>
                  <a:gd name="T44" fmla="*/ 5 w 5"/>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2">
                    <a:moveTo>
                      <a:pt x="0" y="2"/>
                    </a:moveTo>
                    <a:lnTo>
                      <a:pt x="1" y="2"/>
                    </a:lnTo>
                    <a:lnTo>
                      <a:pt x="2" y="2"/>
                    </a:lnTo>
                    <a:lnTo>
                      <a:pt x="3" y="2"/>
                    </a:lnTo>
                    <a:lnTo>
                      <a:pt x="5" y="1"/>
                    </a:lnTo>
                    <a:lnTo>
                      <a:pt x="4" y="1"/>
                    </a:lnTo>
                    <a:lnTo>
                      <a:pt x="3" y="1"/>
                    </a:lnTo>
                    <a:lnTo>
                      <a:pt x="2" y="0"/>
                    </a:lnTo>
                    <a:lnTo>
                      <a:pt x="1" y="0"/>
                    </a:lnTo>
                    <a:lnTo>
                      <a:pt x="0" y="0"/>
                    </a:lnTo>
                    <a:lnTo>
                      <a:pt x="0" y="1"/>
                    </a:lnTo>
                    <a:lnTo>
                      <a:pt x="0" y="2"/>
                    </a:lnTo>
                    <a:lnTo>
                      <a:pt x="0" y="1"/>
                    </a:lnTo>
                    <a:lnTo>
                      <a:pt x="0" y="2"/>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7" name="D1220"/>
              <p:cNvSpPr>
                <a:spLocks noChangeAspect="1"/>
              </p:cNvSpPr>
              <p:nvPr/>
            </p:nvSpPr>
            <p:spPr bwMode="auto">
              <a:xfrm>
                <a:off x="371" y="832"/>
                <a:ext cx="3" cy="4"/>
              </a:xfrm>
              <a:custGeom>
                <a:avLst/>
                <a:gdLst>
                  <a:gd name="T0" fmla="*/ 3 w 3"/>
                  <a:gd name="T1" fmla="*/ 1 h 4"/>
                  <a:gd name="T2" fmla="*/ 2 w 3"/>
                  <a:gd name="T3" fmla="*/ 1 h 4"/>
                  <a:gd name="T4" fmla="*/ 1 w 3"/>
                  <a:gd name="T5" fmla="*/ 2 h 4"/>
                  <a:gd name="T6" fmla="*/ 0 w 3"/>
                  <a:gd name="T7" fmla="*/ 2 h 4"/>
                  <a:gd name="T8" fmla="*/ 0 w 3"/>
                  <a:gd name="T9" fmla="*/ 3 h 4"/>
                  <a:gd name="T10" fmla="*/ 0 w 3"/>
                  <a:gd name="T11" fmla="*/ 4 h 4"/>
                  <a:gd name="T12" fmla="*/ 1 w 3"/>
                  <a:gd name="T13" fmla="*/ 4 h 4"/>
                  <a:gd name="T14" fmla="*/ 2 w 3"/>
                  <a:gd name="T15" fmla="*/ 4 h 4"/>
                  <a:gd name="T16" fmla="*/ 3 w 3"/>
                  <a:gd name="T17" fmla="*/ 2 h 4"/>
                  <a:gd name="T18" fmla="*/ 3 w 3"/>
                  <a:gd name="T19" fmla="*/ 1 h 4"/>
                  <a:gd name="T20" fmla="*/ 3 w 3"/>
                  <a:gd name="T21" fmla="*/ 0 h 4"/>
                  <a:gd name="T22" fmla="*/ 3 w 3"/>
                  <a:gd name="T23" fmla="*/ 1 h 4"/>
                  <a:gd name="T24" fmla="*/ 3 w 3"/>
                  <a:gd name="T25" fmla="*/ 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4"/>
                  <a:gd name="T41" fmla="*/ 3 w 3"/>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4">
                    <a:moveTo>
                      <a:pt x="3" y="1"/>
                    </a:moveTo>
                    <a:lnTo>
                      <a:pt x="2" y="1"/>
                    </a:lnTo>
                    <a:lnTo>
                      <a:pt x="1" y="2"/>
                    </a:lnTo>
                    <a:lnTo>
                      <a:pt x="0" y="2"/>
                    </a:lnTo>
                    <a:lnTo>
                      <a:pt x="0" y="3"/>
                    </a:lnTo>
                    <a:lnTo>
                      <a:pt x="0" y="4"/>
                    </a:lnTo>
                    <a:lnTo>
                      <a:pt x="1" y="4"/>
                    </a:lnTo>
                    <a:lnTo>
                      <a:pt x="2" y="4"/>
                    </a:lnTo>
                    <a:lnTo>
                      <a:pt x="3" y="2"/>
                    </a:lnTo>
                    <a:lnTo>
                      <a:pt x="3" y="1"/>
                    </a:lnTo>
                    <a:lnTo>
                      <a:pt x="3" y="0"/>
                    </a:lnTo>
                    <a:lnTo>
                      <a:pt x="3"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8" name="D1221"/>
              <p:cNvSpPr>
                <a:spLocks noChangeAspect="1"/>
              </p:cNvSpPr>
              <p:nvPr/>
            </p:nvSpPr>
            <p:spPr bwMode="auto">
              <a:xfrm>
                <a:off x="312" y="811"/>
                <a:ext cx="17" cy="8"/>
              </a:xfrm>
              <a:custGeom>
                <a:avLst/>
                <a:gdLst>
                  <a:gd name="T0" fmla="*/ 0 w 17"/>
                  <a:gd name="T1" fmla="*/ 3 h 8"/>
                  <a:gd name="T2" fmla="*/ 1 w 17"/>
                  <a:gd name="T3" fmla="*/ 3 h 8"/>
                  <a:gd name="T4" fmla="*/ 1 w 17"/>
                  <a:gd name="T5" fmla="*/ 4 h 8"/>
                  <a:gd name="T6" fmla="*/ 1 w 17"/>
                  <a:gd name="T7" fmla="*/ 5 h 8"/>
                  <a:gd name="T8" fmla="*/ 2 w 17"/>
                  <a:gd name="T9" fmla="*/ 5 h 8"/>
                  <a:gd name="T10" fmla="*/ 3 w 17"/>
                  <a:gd name="T11" fmla="*/ 6 h 8"/>
                  <a:gd name="T12" fmla="*/ 4 w 17"/>
                  <a:gd name="T13" fmla="*/ 6 h 8"/>
                  <a:gd name="T14" fmla="*/ 5 w 17"/>
                  <a:gd name="T15" fmla="*/ 6 h 8"/>
                  <a:gd name="T16" fmla="*/ 6 w 17"/>
                  <a:gd name="T17" fmla="*/ 7 h 8"/>
                  <a:gd name="T18" fmla="*/ 7 w 17"/>
                  <a:gd name="T19" fmla="*/ 7 h 8"/>
                  <a:gd name="T20" fmla="*/ 9 w 17"/>
                  <a:gd name="T21" fmla="*/ 8 h 8"/>
                  <a:gd name="T22" fmla="*/ 10 w 17"/>
                  <a:gd name="T23" fmla="*/ 8 h 8"/>
                  <a:gd name="T24" fmla="*/ 12 w 17"/>
                  <a:gd name="T25" fmla="*/ 8 h 8"/>
                  <a:gd name="T26" fmla="*/ 13 w 17"/>
                  <a:gd name="T27" fmla="*/ 8 h 8"/>
                  <a:gd name="T28" fmla="*/ 13 w 17"/>
                  <a:gd name="T29" fmla="*/ 7 h 8"/>
                  <a:gd name="T30" fmla="*/ 14 w 17"/>
                  <a:gd name="T31" fmla="*/ 7 h 8"/>
                  <a:gd name="T32" fmla="*/ 15 w 17"/>
                  <a:gd name="T33" fmla="*/ 7 h 8"/>
                  <a:gd name="T34" fmla="*/ 15 w 17"/>
                  <a:gd name="T35" fmla="*/ 6 h 8"/>
                  <a:gd name="T36" fmla="*/ 17 w 17"/>
                  <a:gd name="T37" fmla="*/ 6 h 8"/>
                  <a:gd name="T38" fmla="*/ 17 w 17"/>
                  <a:gd name="T39" fmla="*/ 5 h 8"/>
                  <a:gd name="T40" fmla="*/ 17 w 17"/>
                  <a:gd name="T41" fmla="*/ 4 h 8"/>
                  <a:gd name="T42" fmla="*/ 17 w 17"/>
                  <a:gd name="T43" fmla="*/ 5 h 8"/>
                  <a:gd name="T44" fmla="*/ 17 w 17"/>
                  <a:gd name="T45" fmla="*/ 3 h 8"/>
                  <a:gd name="T46" fmla="*/ 17 w 17"/>
                  <a:gd name="T47" fmla="*/ 1 h 8"/>
                  <a:gd name="T48" fmla="*/ 16 w 17"/>
                  <a:gd name="T49" fmla="*/ 1 h 8"/>
                  <a:gd name="T50" fmla="*/ 14 w 17"/>
                  <a:gd name="T51" fmla="*/ 1 h 8"/>
                  <a:gd name="T52" fmla="*/ 13 w 17"/>
                  <a:gd name="T53" fmla="*/ 1 h 8"/>
                  <a:gd name="T54" fmla="*/ 12 w 17"/>
                  <a:gd name="T55" fmla="*/ 0 h 8"/>
                  <a:gd name="T56" fmla="*/ 11 w 17"/>
                  <a:gd name="T57" fmla="*/ 0 h 8"/>
                  <a:gd name="T58" fmla="*/ 10 w 17"/>
                  <a:gd name="T59" fmla="*/ 0 h 8"/>
                  <a:gd name="T60" fmla="*/ 9 w 17"/>
                  <a:gd name="T61" fmla="*/ 1 h 8"/>
                  <a:gd name="T62" fmla="*/ 7 w 17"/>
                  <a:gd name="T63" fmla="*/ 1 h 8"/>
                  <a:gd name="T64" fmla="*/ 6 w 17"/>
                  <a:gd name="T65" fmla="*/ 2 h 8"/>
                  <a:gd name="T66" fmla="*/ 4 w 17"/>
                  <a:gd name="T67" fmla="*/ 2 h 8"/>
                  <a:gd name="T68" fmla="*/ 3 w 17"/>
                  <a:gd name="T69" fmla="*/ 2 h 8"/>
                  <a:gd name="T70" fmla="*/ 1 w 17"/>
                  <a:gd name="T71" fmla="*/ 2 h 8"/>
                  <a:gd name="T72" fmla="*/ 0 w 17"/>
                  <a:gd name="T73" fmla="*/ 2 h 8"/>
                  <a:gd name="T74" fmla="*/ 0 w 17"/>
                  <a:gd name="T75" fmla="*/ 3 h 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
                  <a:gd name="T115" fmla="*/ 0 h 8"/>
                  <a:gd name="T116" fmla="*/ 17 w 17"/>
                  <a:gd name="T117" fmla="*/ 8 h 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 h="8">
                    <a:moveTo>
                      <a:pt x="0" y="3"/>
                    </a:moveTo>
                    <a:lnTo>
                      <a:pt x="1" y="3"/>
                    </a:lnTo>
                    <a:lnTo>
                      <a:pt x="1" y="4"/>
                    </a:lnTo>
                    <a:lnTo>
                      <a:pt x="1" y="5"/>
                    </a:lnTo>
                    <a:lnTo>
                      <a:pt x="2" y="5"/>
                    </a:lnTo>
                    <a:lnTo>
                      <a:pt x="3" y="6"/>
                    </a:lnTo>
                    <a:lnTo>
                      <a:pt x="4" y="6"/>
                    </a:lnTo>
                    <a:lnTo>
                      <a:pt x="5" y="6"/>
                    </a:lnTo>
                    <a:lnTo>
                      <a:pt x="6" y="7"/>
                    </a:lnTo>
                    <a:lnTo>
                      <a:pt x="7" y="7"/>
                    </a:lnTo>
                    <a:lnTo>
                      <a:pt x="9" y="8"/>
                    </a:lnTo>
                    <a:lnTo>
                      <a:pt x="10" y="8"/>
                    </a:lnTo>
                    <a:lnTo>
                      <a:pt x="12" y="8"/>
                    </a:lnTo>
                    <a:lnTo>
                      <a:pt x="13" y="8"/>
                    </a:lnTo>
                    <a:lnTo>
                      <a:pt x="13" y="7"/>
                    </a:lnTo>
                    <a:lnTo>
                      <a:pt x="14" y="7"/>
                    </a:lnTo>
                    <a:lnTo>
                      <a:pt x="15" y="7"/>
                    </a:lnTo>
                    <a:lnTo>
                      <a:pt x="15" y="6"/>
                    </a:lnTo>
                    <a:lnTo>
                      <a:pt x="17" y="6"/>
                    </a:lnTo>
                    <a:lnTo>
                      <a:pt x="17" y="5"/>
                    </a:lnTo>
                    <a:lnTo>
                      <a:pt x="17" y="4"/>
                    </a:lnTo>
                    <a:lnTo>
                      <a:pt x="17" y="5"/>
                    </a:lnTo>
                    <a:lnTo>
                      <a:pt x="17" y="3"/>
                    </a:lnTo>
                    <a:lnTo>
                      <a:pt x="17" y="1"/>
                    </a:lnTo>
                    <a:lnTo>
                      <a:pt x="16" y="1"/>
                    </a:lnTo>
                    <a:lnTo>
                      <a:pt x="14" y="1"/>
                    </a:lnTo>
                    <a:lnTo>
                      <a:pt x="13" y="1"/>
                    </a:lnTo>
                    <a:lnTo>
                      <a:pt x="12" y="0"/>
                    </a:lnTo>
                    <a:lnTo>
                      <a:pt x="11" y="0"/>
                    </a:lnTo>
                    <a:lnTo>
                      <a:pt x="10" y="0"/>
                    </a:lnTo>
                    <a:lnTo>
                      <a:pt x="9" y="1"/>
                    </a:lnTo>
                    <a:lnTo>
                      <a:pt x="7" y="1"/>
                    </a:lnTo>
                    <a:lnTo>
                      <a:pt x="6" y="2"/>
                    </a:lnTo>
                    <a:lnTo>
                      <a:pt x="4" y="2"/>
                    </a:lnTo>
                    <a:lnTo>
                      <a:pt x="3" y="2"/>
                    </a:lnTo>
                    <a:lnTo>
                      <a:pt x="1" y="2"/>
                    </a:lnTo>
                    <a:lnTo>
                      <a:pt x="0" y="2"/>
                    </a:lnTo>
                    <a:lnTo>
                      <a:pt x="0" y="3"/>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49" name="D1222"/>
              <p:cNvSpPr>
                <a:spLocks noChangeAspect="1"/>
              </p:cNvSpPr>
              <p:nvPr/>
            </p:nvSpPr>
            <p:spPr bwMode="auto">
              <a:xfrm>
                <a:off x="332" y="805"/>
                <a:ext cx="10" cy="6"/>
              </a:xfrm>
              <a:custGeom>
                <a:avLst/>
                <a:gdLst>
                  <a:gd name="T0" fmla="*/ 1 w 10"/>
                  <a:gd name="T1" fmla="*/ 3 h 6"/>
                  <a:gd name="T2" fmla="*/ 2 w 10"/>
                  <a:gd name="T3" fmla="*/ 3 h 6"/>
                  <a:gd name="T4" fmla="*/ 3 w 10"/>
                  <a:gd name="T5" fmla="*/ 3 h 6"/>
                  <a:gd name="T6" fmla="*/ 4 w 10"/>
                  <a:gd name="T7" fmla="*/ 3 h 6"/>
                  <a:gd name="T8" fmla="*/ 5 w 10"/>
                  <a:gd name="T9" fmla="*/ 5 h 6"/>
                  <a:gd name="T10" fmla="*/ 6 w 10"/>
                  <a:gd name="T11" fmla="*/ 6 h 6"/>
                  <a:gd name="T12" fmla="*/ 7 w 10"/>
                  <a:gd name="T13" fmla="*/ 6 h 6"/>
                  <a:gd name="T14" fmla="*/ 9 w 10"/>
                  <a:gd name="T15" fmla="*/ 4 h 6"/>
                  <a:gd name="T16" fmla="*/ 10 w 10"/>
                  <a:gd name="T17" fmla="*/ 3 h 6"/>
                  <a:gd name="T18" fmla="*/ 10 w 10"/>
                  <a:gd name="T19" fmla="*/ 2 h 6"/>
                  <a:gd name="T20" fmla="*/ 9 w 10"/>
                  <a:gd name="T21" fmla="*/ 1 h 6"/>
                  <a:gd name="T22" fmla="*/ 7 w 10"/>
                  <a:gd name="T23" fmla="*/ 0 h 6"/>
                  <a:gd name="T24" fmla="*/ 5 w 10"/>
                  <a:gd name="T25" fmla="*/ 0 h 6"/>
                  <a:gd name="T26" fmla="*/ 4 w 10"/>
                  <a:gd name="T27" fmla="*/ 0 h 6"/>
                  <a:gd name="T28" fmla="*/ 3 w 10"/>
                  <a:gd name="T29" fmla="*/ 1 h 6"/>
                  <a:gd name="T30" fmla="*/ 2 w 10"/>
                  <a:gd name="T31" fmla="*/ 1 h 6"/>
                  <a:gd name="T32" fmla="*/ 1 w 10"/>
                  <a:gd name="T33" fmla="*/ 2 h 6"/>
                  <a:gd name="T34" fmla="*/ 0 w 10"/>
                  <a:gd name="T35" fmla="*/ 2 h 6"/>
                  <a:gd name="T36" fmla="*/ 1 w 10"/>
                  <a:gd name="T37" fmla="*/ 3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6"/>
                  <a:gd name="T59" fmla="*/ 10 w 10"/>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6">
                    <a:moveTo>
                      <a:pt x="1" y="3"/>
                    </a:moveTo>
                    <a:lnTo>
                      <a:pt x="2" y="3"/>
                    </a:lnTo>
                    <a:lnTo>
                      <a:pt x="3" y="3"/>
                    </a:lnTo>
                    <a:lnTo>
                      <a:pt x="4" y="3"/>
                    </a:lnTo>
                    <a:lnTo>
                      <a:pt x="5" y="5"/>
                    </a:lnTo>
                    <a:lnTo>
                      <a:pt x="6" y="6"/>
                    </a:lnTo>
                    <a:lnTo>
                      <a:pt x="7" y="6"/>
                    </a:lnTo>
                    <a:lnTo>
                      <a:pt x="9" y="4"/>
                    </a:lnTo>
                    <a:lnTo>
                      <a:pt x="10" y="3"/>
                    </a:lnTo>
                    <a:lnTo>
                      <a:pt x="10" y="2"/>
                    </a:lnTo>
                    <a:lnTo>
                      <a:pt x="9" y="1"/>
                    </a:lnTo>
                    <a:lnTo>
                      <a:pt x="7" y="0"/>
                    </a:lnTo>
                    <a:lnTo>
                      <a:pt x="5" y="0"/>
                    </a:lnTo>
                    <a:lnTo>
                      <a:pt x="4" y="0"/>
                    </a:lnTo>
                    <a:lnTo>
                      <a:pt x="3" y="1"/>
                    </a:lnTo>
                    <a:lnTo>
                      <a:pt x="2" y="1"/>
                    </a:lnTo>
                    <a:lnTo>
                      <a:pt x="1" y="2"/>
                    </a:lnTo>
                    <a:lnTo>
                      <a:pt x="0" y="2"/>
                    </a:lnTo>
                    <a:lnTo>
                      <a:pt x="1" y="3"/>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50" name="D1223"/>
              <p:cNvSpPr>
                <a:spLocks noChangeAspect="1"/>
              </p:cNvSpPr>
              <p:nvPr/>
            </p:nvSpPr>
            <p:spPr bwMode="auto">
              <a:xfrm>
                <a:off x="262" y="809"/>
                <a:ext cx="4" cy="3"/>
              </a:xfrm>
              <a:custGeom>
                <a:avLst/>
                <a:gdLst>
                  <a:gd name="T0" fmla="*/ 0 w 4"/>
                  <a:gd name="T1" fmla="*/ 0 h 3"/>
                  <a:gd name="T2" fmla="*/ 0 w 4"/>
                  <a:gd name="T3" fmla="*/ 1 h 3"/>
                  <a:gd name="T4" fmla="*/ 1 w 4"/>
                  <a:gd name="T5" fmla="*/ 2 h 3"/>
                  <a:gd name="T6" fmla="*/ 2 w 4"/>
                  <a:gd name="T7" fmla="*/ 2 h 3"/>
                  <a:gd name="T8" fmla="*/ 2 w 4"/>
                  <a:gd name="T9" fmla="*/ 3 h 3"/>
                  <a:gd name="T10" fmla="*/ 4 w 4"/>
                  <a:gd name="T11" fmla="*/ 3 h 3"/>
                  <a:gd name="T12" fmla="*/ 3 w 4"/>
                  <a:gd name="T13" fmla="*/ 2 h 3"/>
                  <a:gd name="T14" fmla="*/ 2 w 4"/>
                  <a:gd name="T15" fmla="*/ 2 h 3"/>
                  <a:gd name="T16" fmla="*/ 1 w 4"/>
                  <a:gd name="T17" fmla="*/ 2 h 3"/>
                  <a:gd name="T18" fmla="*/ 1 w 4"/>
                  <a:gd name="T19" fmla="*/ 1 h 3"/>
                  <a:gd name="T20" fmla="*/ 0 w 4"/>
                  <a:gd name="T21" fmla="*/ 1 h 3"/>
                  <a:gd name="T22" fmla="*/ 0 w 4"/>
                  <a:gd name="T23" fmla="*/ 0 h 3"/>
                  <a:gd name="T24" fmla="*/ 0 w 4"/>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3"/>
                  <a:gd name="T41" fmla="*/ 4 w 4"/>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3">
                    <a:moveTo>
                      <a:pt x="0" y="0"/>
                    </a:moveTo>
                    <a:lnTo>
                      <a:pt x="0" y="1"/>
                    </a:lnTo>
                    <a:lnTo>
                      <a:pt x="1" y="2"/>
                    </a:lnTo>
                    <a:lnTo>
                      <a:pt x="2" y="2"/>
                    </a:lnTo>
                    <a:lnTo>
                      <a:pt x="2" y="3"/>
                    </a:lnTo>
                    <a:lnTo>
                      <a:pt x="4" y="3"/>
                    </a:lnTo>
                    <a:lnTo>
                      <a:pt x="3" y="2"/>
                    </a:lnTo>
                    <a:lnTo>
                      <a:pt x="2" y="2"/>
                    </a:lnTo>
                    <a:lnTo>
                      <a:pt x="1" y="2"/>
                    </a:lnTo>
                    <a:lnTo>
                      <a:pt x="1" y="1"/>
                    </a:lnTo>
                    <a:lnTo>
                      <a:pt x="0" y="1"/>
                    </a:lnTo>
                    <a:lnTo>
                      <a:pt x="0" y="0"/>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51" name="D1224"/>
              <p:cNvSpPr>
                <a:spLocks noChangeAspect="1"/>
              </p:cNvSpPr>
              <p:nvPr/>
            </p:nvSpPr>
            <p:spPr bwMode="auto">
              <a:xfrm>
                <a:off x="284" y="854"/>
                <a:ext cx="2" cy="1"/>
              </a:xfrm>
              <a:custGeom>
                <a:avLst/>
                <a:gdLst>
                  <a:gd name="T0" fmla="*/ 0 w 2"/>
                  <a:gd name="T1" fmla="*/ 1 h 1"/>
                  <a:gd name="T2" fmla="*/ 1 w 2"/>
                  <a:gd name="T3" fmla="*/ 1 h 1"/>
                  <a:gd name="T4" fmla="*/ 2 w 2"/>
                  <a:gd name="T5" fmla="*/ 1 h 1"/>
                  <a:gd name="T6" fmla="*/ 1 w 2"/>
                  <a:gd name="T7" fmla="*/ 0 h 1"/>
                  <a:gd name="T8" fmla="*/ 0 w 2"/>
                  <a:gd name="T9" fmla="*/ 0 h 1"/>
                  <a:gd name="T10" fmla="*/ 0 w 2"/>
                  <a:gd name="T11" fmla="*/ 1 h 1"/>
                  <a:gd name="T12" fmla="*/ 0 w 2"/>
                  <a:gd name="T13" fmla="*/ 1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0" y="1"/>
                    </a:moveTo>
                    <a:lnTo>
                      <a:pt x="1" y="1"/>
                    </a:lnTo>
                    <a:lnTo>
                      <a:pt x="2" y="1"/>
                    </a:lnTo>
                    <a:lnTo>
                      <a:pt x="1" y="0"/>
                    </a:lnTo>
                    <a:lnTo>
                      <a:pt x="0" y="0"/>
                    </a:lnTo>
                    <a:lnTo>
                      <a:pt x="0"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52" name="D1225"/>
              <p:cNvSpPr>
                <a:spLocks noChangeAspect="1"/>
              </p:cNvSpPr>
              <p:nvPr/>
            </p:nvSpPr>
            <p:spPr bwMode="auto">
              <a:xfrm>
                <a:off x="290" y="862"/>
                <a:ext cx="2" cy="1"/>
              </a:xfrm>
              <a:custGeom>
                <a:avLst/>
                <a:gdLst>
                  <a:gd name="T0" fmla="*/ 1 w 2"/>
                  <a:gd name="T1" fmla="*/ 1 h 1"/>
                  <a:gd name="T2" fmla="*/ 0 w 2"/>
                  <a:gd name="T3" fmla="*/ 0 h 1"/>
                  <a:gd name="T4" fmla="*/ 1 w 2"/>
                  <a:gd name="T5" fmla="*/ 1 h 1"/>
                  <a:gd name="T6" fmla="*/ 2 w 2"/>
                  <a:gd name="T7" fmla="*/ 1 h 1"/>
                  <a:gd name="T8" fmla="*/ 2 w 2"/>
                  <a:gd name="T9" fmla="*/ 0 h 1"/>
                  <a:gd name="T10" fmla="*/ 2 w 2"/>
                  <a:gd name="T11" fmla="*/ 1 h 1"/>
                  <a:gd name="T12" fmla="*/ 1 w 2"/>
                  <a:gd name="T13" fmla="*/ 1 h 1"/>
                  <a:gd name="T14" fmla="*/ 1 w 2"/>
                  <a:gd name="T15" fmla="*/ 0 h 1"/>
                  <a:gd name="T16" fmla="*/ 0 w 2"/>
                  <a:gd name="T17" fmla="*/ 0 h 1"/>
                  <a:gd name="T18" fmla="*/ 1 w 2"/>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
                  <a:gd name="T32" fmla="*/ 2 w 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
                    <a:moveTo>
                      <a:pt x="1" y="1"/>
                    </a:moveTo>
                    <a:lnTo>
                      <a:pt x="0" y="0"/>
                    </a:lnTo>
                    <a:lnTo>
                      <a:pt x="1" y="1"/>
                    </a:lnTo>
                    <a:lnTo>
                      <a:pt x="2" y="1"/>
                    </a:lnTo>
                    <a:lnTo>
                      <a:pt x="2" y="0"/>
                    </a:lnTo>
                    <a:lnTo>
                      <a:pt x="2" y="1"/>
                    </a:lnTo>
                    <a:lnTo>
                      <a:pt x="1" y="1"/>
                    </a:lnTo>
                    <a:lnTo>
                      <a:pt x="1" y="0"/>
                    </a:lnTo>
                    <a:lnTo>
                      <a:pt x="0" y="0"/>
                    </a:lnTo>
                    <a:lnTo>
                      <a:pt x="1" y="1"/>
                    </a:lnTo>
                    <a:close/>
                  </a:path>
                </a:pathLst>
              </a:custGeom>
              <a:solidFill>
                <a:srgbClr val="800000"/>
              </a:solidFill>
              <a:ln w="6350" cap="flat" cmpd="sng">
                <a:solidFill>
                  <a:srgbClr val="000000"/>
                </a:solidFill>
                <a:prstDash val="solid"/>
                <a:round/>
                <a:headEnd/>
                <a:tailEnd type="none" w="med" len="med"/>
              </a:ln>
            </p:spPr>
            <p:txBody>
              <a:bodyPr wrap="none" anchor="ctr">
                <a:spAutoFit/>
              </a:bodyPr>
              <a:lstStyle/>
              <a:p>
                <a:endParaRPr lang="en-US"/>
              </a:p>
            </p:txBody>
          </p:sp>
        </p:grpSp>
        <p:grpSp>
          <p:nvGrpSpPr>
            <p:cNvPr id="20719" name="Virgin_Islands_British"/>
            <p:cNvGrpSpPr>
              <a:grpSpLocks noChangeAspect="1"/>
            </p:cNvGrpSpPr>
            <p:nvPr/>
          </p:nvGrpSpPr>
          <p:grpSpPr bwMode="auto">
            <a:xfrm>
              <a:off x="1265" y="1274"/>
              <a:ext cx="18" cy="6"/>
              <a:chOff x="1265" y="1274"/>
              <a:chExt cx="18" cy="6"/>
            </a:xfrm>
          </p:grpSpPr>
          <p:sp>
            <p:nvSpPr>
              <p:cNvPr id="20902" name="D1244"/>
              <p:cNvSpPr>
                <a:spLocks noChangeAspect="1"/>
              </p:cNvSpPr>
              <p:nvPr/>
            </p:nvSpPr>
            <p:spPr bwMode="auto">
              <a:xfrm>
                <a:off x="1269" y="1274"/>
                <a:ext cx="2" cy="1"/>
              </a:xfrm>
              <a:custGeom>
                <a:avLst/>
                <a:gdLst>
                  <a:gd name="T0" fmla="*/ 0 w 289"/>
                  <a:gd name="T1" fmla="*/ 0 h 124"/>
                  <a:gd name="T2" fmla="*/ 0 w 289"/>
                  <a:gd name="T3" fmla="*/ 0 h 124"/>
                  <a:gd name="T4" fmla="*/ 0 w 289"/>
                  <a:gd name="T5" fmla="*/ 0 h 124"/>
                  <a:gd name="T6" fmla="*/ 0 w 289"/>
                  <a:gd name="T7" fmla="*/ 0 h 124"/>
                  <a:gd name="T8" fmla="*/ 0 w 289"/>
                  <a:gd name="T9" fmla="*/ 0 h 124"/>
                  <a:gd name="T10" fmla="*/ 0 w 289"/>
                  <a:gd name="T11" fmla="*/ 0 h 124"/>
                  <a:gd name="T12" fmla="*/ 0 w 289"/>
                  <a:gd name="T13" fmla="*/ 0 h 124"/>
                  <a:gd name="T14" fmla="*/ 0 w 289"/>
                  <a:gd name="T15" fmla="*/ 0 h 124"/>
                  <a:gd name="T16" fmla="*/ 0 w 289"/>
                  <a:gd name="T17" fmla="*/ 0 h 124"/>
                  <a:gd name="T18" fmla="*/ 0 w 289"/>
                  <a:gd name="T19" fmla="*/ 0 h 124"/>
                  <a:gd name="T20" fmla="*/ 0 w 289"/>
                  <a:gd name="T21" fmla="*/ 0 h 124"/>
                  <a:gd name="T22" fmla="*/ 0 w 289"/>
                  <a:gd name="T23" fmla="*/ 0 h 124"/>
                  <a:gd name="T24" fmla="*/ 0 w 289"/>
                  <a:gd name="T25" fmla="*/ 0 h 124"/>
                  <a:gd name="T26" fmla="*/ 0 w 289"/>
                  <a:gd name="T27" fmla="*/ 0 h 124"/>
                  <a:gd name="T28" fmla="*/ 0 w 289"/>
                  <a:gd name="T29" fmla="*/ 0 h 124"/>
                  <a:gd name="T30" fmla="*/ 0 w 289"/>
                  <a:gd name="T31" fmla="*/ 0 h 124"/>
                  <a:gd name="T32" fmla="*/ 0 w 289"/>
                  <a:gd name="T33" fmla="*/ 0 h 124"/>
                  <a:gd name="T34" fmla="*/ 0 w 289"/>
                  <a:gd name="T35" fmla="*/ 0 h 124"/>
                  <a:gd name="T36" fmla="*/ 0 w 289"/>
                  <a:gd name="T37" fmla="*/ 0 h 124"/>
                  <a:gd name="T38" fmla="*/ 0 w 289"/>
                  <a:gd name="T39" fmla="*/ 0 h 124"/>
                  <a:gd name="T40" fmla="*/ 0 w 289"/>
                  <a:gd name="T41" fmla="*/ 0 h 124"/>
                  <a:gd name="T42" fmla="*/ 0 w 289"/>
                  <a:gd name="T43" fmla="*/ 0 h 124"/>
                  <a:gd name="T44" fmla="*/ 0 w 289"/>
                  <a:gd name="T45" fmla="*/ 0 h 124"/>
                  <a:gd name="T46" fmla="*/ 0 w 289"/>
                  <a:gd name="T47" fmla="*/ 0 h 124"/>
                  <a:gd name="T48" fmla="*/ 0 w 289"/>
                  <a:gd name="T49" fmla="*/ 0 h 124"/>
                  <a:gd name="T50" fmla="*/ 0 w 289"/>
                  <a:gd name="T51" fmla="*/ 0 h 124"/>
                  <a:gd name="T52" fmla="*/ 0 w 289"/>
                  <a:gd name="T53" fmla="*/ 0 h 124"/>
                  <a:gd name="T54" fmla="*/ 0 w 289"/>
                  <a:gd name="T55" fmla="*/ 0 h 124"/>
                  <a:gd name="T56" fmla="*/ 0 w 289"/>
                  <a:gd name="T57" fmla="*/ 0 h 1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9"/>
                  <a:gd name="T88" fmla="*/ 0 h 124"/>
                  <a:gd name="T89" fmla="*/ 289 w 289"/>
                  <a:gd name="T90" fmla="*/ 124 h 1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9" h="124">
                    <a:moveTo>
                      <a:pt x="259" y="65"/>
                    </a:moveTo>
                    <a:lnTo>
                      <a:pt x="211" y="24"/>
                    </a:lnTo>
                    <a:lnTo>
                      <a:pt x="174" y="1"/>
                    </a:lnTo>
                    <a:lnTo>
                      <a:pt x="161" y="0"/>
                    </a:lnTo>
                    <a:lnTo>
                      <a:pt x="153" y="4"/>
                    </a:lnTo>
                    <a:lnTo>
                      <a:pt x="144" y="9"/>
                    </a:lnTo>
                    <a:lnTo>
                      <a:pt x="117" y="13"/>
                    </a:lnTo>
                    <a:lnTo>
                      <a:pt x="49" y="6"/>
                    </a:lnTo>
                    <a:lnTo>
                      <a:pt x="10" y="12"/>
                    </a:lnTo>
                    <a:lnTo>
                      <a:pt x="1" y="14"/>
                    </a:lnTo>
                    <a:lnTo>
                      <a:pt x="0" y="21"/>
                    </a:lnTo>
                    <a:lnTo>
                      <a:pt x="3" y="26"/>
                    </a:lnTo>
                    <a:lnTo>
                      <a:pt x="26" y="49"/>
                    </a:lnTo>
                    <a:lnTo>
                      <a:pt x="48" y="50"/>
                    </a:lnTo>
                    <a:lnTo>
                      <a:pt x="85" y="56"/>
                    </a:lnTo>
                    <a:lnTo>
                      <a:pt x="97" y="57"/>
                    </a:lnTo>
                    <a:lnTo>
                      <a:pt x="138" y="66"/>
                    </a:lnTo>
                    <a:lnTo>
                      <a:pt x="165" y="68"/>
                    </a:lnTo>
                    <a:lnTo>
                      <a:pt x="185" y="76"/>
                    </a:lnTo>
                    <a:lnTo>
                      <a:pt x="208" y="78"/>
                    </a:lnTo>
                    <a:lnTo>
                      <a:pt x="243" y="105"/>
                    </a:lnTo>
                    <a:lnTo>
                      <a:pt x="259" y="121"/>
                    </a:lnTo>
                    <a:lnTo>
                      <a:pt x="273" y="124"/>
                    </a:lnTo>
                    <a:lnTo>
                      <a:pt x="282" y="122"/>
                    </a:lnTo>
                    <a:lnTo>
                      <a:pt x="288" y="118"/>
                    </a:lnTo>
                    <a:lnTo>
                      <a:pt x="289" y="112"/>
                    </a:lnTo>
                    <a:lnTo>
                      <a:pt x="286" y="98"/>
                    </a:lnTo>
                    <a:lnTo>
                      <a:pt x="275" y="86"/>
                    </a:lnTo>
                    <a:lnTo>
                      <a:pt x="259" y="65"/>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3" name="D1245"/>
              <p:cNvSpPr>
                <a:spLocks noChangeAspect="1"/>
              </p:cNvSpPr>
              <p:nvPr/>
            </p:nvSpPr>
            <p:spPr bwMode="auto">
              <a:xfrm>
                <a:off x="1281" y="1276"/>
                <a:ext cx="0" cy="0"/>
              </a:xfrm>
              <a:custGeom>
                <a:avLst/>
                <a:gdLst>
                  <a:gd name="T0" fmla="*/ 0 w 23"/>
                  <a:gd name="T1" fmla="*/ 0 h 29"/>
                  <a:gd name="T2" fmla="*/ 0 w 23"/>
                  <a:gd name="T3" fmla="*/ 0 h 29"/>
                  <a:gd name="T4" fmla="*/ 0 w 23"/>
                  <a:gd name="T5" fmla="*/ 0 h 29"/>
                  <a:gd name="T6" fmla="*/ 0 w 23"/>
                  <a:gd name="T7" fmla="*/ 0 h 29"/>
                  <a:gd name="T8" fmla="*/ 0 w 23"/>
                  <a:gd name="T9" fmla="*/ 0 h 29"/>
                  <a:gd name="T10" fmla="*/ 0 w 23"/>
                  <a:gd name="T11" fmla="*/ 0 h 29"/>
                  <a:gd name="T12" fmla="*/ 0 w 23"/>
                  <a:gd name="T13" fmla="*/ 0 h 29"/>
                  <a:gd name="T14" fmla="*/ 0 60000 65536"/>
                  <a:gd name="T15" fmla="*/ 0 60000 65536"/>
                  <a:gd name="T16" fmla="*/ 0 60000 65536"/>
                  <a:gd name="T17" fmla="*/ 0 60000 65536"/>
                  <a:gd name="T18" fmla="*/ 0 60000 65536"/>
                  <a:gd name="T19" fmla="*/ 0 60000 65536"/>
                  <a:gd name="T20" fmla="*/ 0 60000 65536"/>
                  <a:gd name="T21" fmla="*/ 0 w 23"/>
                  <a:gd name="T22" fmla="*/ 0 h 29"/>
                  <a:gd name="T23" fmla="*/ 23 w 23"/>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29">
                    <a:moveTo>
                      <a:pt x="23" y="8"/>
                    </a:moveTo>
                    <a:lnTo>
                      <a:pt x="23" y="3"/>
                    </a:lnTo>
                    <a:lnTo>
                      <a:pt x="19" y="0"/>
                    </a:lnTo>
                    <a:lnTo>
                      <a:pt x="5" y="8"/>
                    </a:lnTo>
                    <a:lnTo>
                      <a:pt x="0" y="25"/>
                    </a:lnTo>
                    <a:lnTo>
                      <a:pt x="5" y="29"/>
                    </a:lnTo>
                    <a:lnTo>
                      <a:pt x="23" y="8"/>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4" name="D1246"/>
              <p:cNvSpPr>
                <a:spLocks noChangeAspect="1"/>
              </p:cNvSpPr>
              <p:nvPr/>
            </p:nvSpPr>
            <p:spPr bwMode="auto">
              <a:xfrm>
                <a:off x="1270" y="1277"/>
                <a:ext cx="0" cy="0"/>
              </a:xfrm>
              <a:custGeom>
                <a:avLst/>
                <a:gdLst>
                  <a:gd name="T0" fmla="*/ 0 w 28"/>
                  <a:gd name="T1" fmla="*/ 0 h 21"/>
                  <a:gd name="T2" fmla="*/ 0 w 28"/>
                  <a:gd name="T3" fmla="*/ 0 h 21"/>
                  <a:gd name="T4" fmla="*/ 0 w 28"/>
                  <a:gd name="T5" fmla="*/ 0 h 21"/>
                  <a:gd name="T6" fmla="*/ 0 w 28"/>
                  <a:gd name="T7" fmla="*/ 0 h 21"/>
                  <a:gd name="T8" fmla="*/ 0 w 28"/>
                  <a:gd name="T9" fmla="*/ 0 h 21"/>
                  <a:gd name="T10" fmla="*/ 0 w 28"/>
                  <a:gd name="T11" fmla="*/ 0 h 21"/>
                  <a:gd name="T12" fmla="*/ 0 w 28"/>
                  <a:gd name="T13" fmla="*/ 0 h 21"/>
                  <a:gd name="T14" fmla="*/ 0 60000 65536"/>
                  <a:gd name="T15" fmla="*/ 0 60000 65536"/>
                  <a:gd name="T16" fmla="*/ 0 60000 65536"/>
                  <a:gd name="T17" fmla="*/ 0 60000 65536"/>
                  <a:gd name="T18" fmla="*/ 0 60000 65536"/>
                  <a:gd name="T19" fmla="*/ 0 60000 65536"/>
                  <a:gd name="T20" fmla="*/ 0 60000 65536"/>
                  <a:gd name="T21" fmla="*/ 0 w 28"/>
                  <a:gd name="T22" fmla="*/ 0 h 21"/>
                  <a:gd name="T23" fmla="*/ 28 w 28"/>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1">
                    <a:moveTo>
                      <a:pt x="23" y="20"/>
                    </a:moveTo>
                    <a:lnTo>
                      <a:pt x="28" y="16"/>
                    </a:lnTo>
                    <a:lnTo>
                      <a:pt x="27" y="12"/>
                    </a:lnTo>
                    <a:lnTo>
                      <a:pt x="0" y="0"/>
                    </a:lnTo>
                    <a:lnTo>
                      <a:pt x="0" y="9"/>
                    </a:lnTo>
                    <a:lnTo>
                      <a:pt x="12" y="21"/>
                    </a:lnTo>
                    <a:lnTo>
                      <a:pt x="23" y="20"/>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5" name="D1247"/>
              <p:cNvSpPr>
                <a:spLocks noChangeAspect="1"/>
              </p:cNvSpPr>
              <p:nvPr/>
            </p:nvSpPr>
            <p:spPr bwMode="auto">
              <a:xfrm>
                <a:off x="1268" y="1279"/>
                <a:ext cx="1" cy="1"/>
              </a:xfrm>
              <a:custGeom>
                <a:avLst/>
                <a:gdLst>
                  <a:gd name="T0" fmla="*/ 0 w 244"/>
                  <a:gd name="T1" fmla="*/ 0 h 167"/>
                  <a:gd name="T2" fmla="*/ 0 w 244"/>
                  <a:gd name="T3" fmla="*/ 0 h 167"/>
                  <a:gd name="T4" fmla="*/ 0 w 244"/>
                  <a:gd name="T5" fmla="*/ 0 h 167"/>
                  <a:gd name="T6" fmla="*/ 0 w 244"/>
                  <a:gd name="T7" fmla="*/ 0 h 167"/>
                  <a:gd name="T8" fmla="*/ 0 w 244"/>
                  <a:gd name="T9" fmla="*/ 0 h 167"/>
                  <a:gd name="T10" fmla="*/ 0 w 244"/>
                  <a:gd name="T11" fmla="*/ 0 h 167"/>
                  <a:gd name="T12" fmla="*/ 0 w 244"/>
                  <a:gd name="T13" fmla="*/ 0 h 167"/>
                  <a:gd name="T14" fmla="*/ 0 w 244"/>
                  <a:gd name="T15" fmla="*/ 0 h 167"/>
                  <a:gd name="T16" fmla="*/ 0 w 244"/>
                  <a:gd name="T17" fmla="*/ 0 h 167"/>
                  <a:gd name="T18" fmla="*/ 0 w 244"/>
                  <a:gd name="T19" fmla="*/ 0 h 167"/>
                  <a:gd name="T20" fmla="*/ 0 w 244"/>
                  <a:gd name="T21" fmla="*/ 0 h 167"/>
                  <a:gd name="T22" fmla="*/ 0 w 244"/>
                  <a:gd name="T23" fmla="*/ 0 h 167"/>
                  <a:gd name="T24" fmla="*/ 0 w 244"/>
                  <a:gd name="T25" fmla="*/ 0 h 167"/>
                  <a:gd name="T26" fmla="*/ 0 w 244"/>
                  <a:gd name="T27" fmla="*/ 0 h 167"/>
                  <a:gd name="T28" fmla="*/ 0 w 244"/>
                  <a:gd name="T29" fmla="*/ 0 h 167"/>
                  <a:gd name="T30" fmla="*/ 0 w 244"/>
                  <a:gd name="T31" fmla="*/ 0 h 167"/>
                  <a:gd name="T32" fmla="*/ 0 w 244"/>
                  <a:gd name="T33" fmla="*/ 0 h 167"/>
                  <a:gd name="T34" fmla="*/ 0 w 244"/>
                  <a:gd name="T35" fmla="*/ 0 h 167"/>
                  <a:gd name="T36" fmla="*/ 0 w 244"/>
                  <a:gd name="T37" fmla="*/ 0 h 167"/>
                  <a:gd name="T38" fmla="*/ 0 w 244"/>
                  <a:gd name="T39" fmla="*/ 0 h 167"/>
                  <a:gd name="T40" fmla="*/ 0 w 244"/>
                  <a:gd name="T41" fmla="*/ 0 h 167"/>
                  <a:gd name="T42" fmla="*/ 0 w 244"/>
                  <a:gd name="T43" fmla="*/ 0 h 167"/>
                  <a:gd name="T44" fmla="*/ 0 w 244"/>
                  <a:gd name="T45" fmla="*/ 0 h 167"/>
                  <a:gd name="T46" fmla="*/ 0 w 244"/>
                  <a:gd name="T47" fmla="*/ 0 h 167"/>
                  <a:gd name="T48" fmla="*/ 0 w 244"/>
                  <a:gd name="T49" fmla="*/ 0 h 167"/>
                  <a:gd name="T50" fmla="*/ 0 w 244"/>
                  <a:gd name="T51" fmla="*/ 0 h 167"/>
                  <a:gd name="T52" fmla="*/ 0 w 244"/>
                  <a:gd name="T53" fmla="*/ 0 h 167"/>
                  <a:gd name="T54" fmla="*/ 0 w 244"/>
                  <a:gd name="T55" fmla="*/ 0 h 167"/>
                  <a:gd name="T56" fmla="*/ 0 w 244"/>
                  <a:gd name="T57" fmla="*/ 0 h 167"/>
                  <a:gd name="T58" fmla="*/ 0 w 244"/>
                  <a:gd name="T59" fmla="*/ 0 h 167"/>
                  <a:gd name="T60" fmla="*/ 0 w 244"/>
                  <a:gd name="T61" fmla="*/ 0 h 167"/>
                  <a:gd name="T62" fmla="*/ 0 w 244"/>
                  <a:gd name="T63" fmla="*/ 0 h 167"/>
                  <a:gd name="T64" fmla="*/ 0 w 244"/>
                  <a:gd name="T65" fmla="*/ 0 h 167"/>
                  <a:gd name="T66" fmla="*/ 0 w 244"/>
                  <a:gd name="T67" fmla="*/ 0 h 167"/>
                  <a:gd name="T68" fmla="*/ 0 w 244"/>
                  <a:gd name="T69" fmla="*/ 0 h 167"/>
                  <a:gd name="T70" fmla="*/ 0 w 244"/>
                  <a:gd name="T71" fmla="*/ 0 h 167"/>
                  <a:gd name="T72" fmla="*/ 0 w 244"/>
                  <a:gd name="T73" fmla="*/ 0 h 167"/>
                  <a:gd name="T74" fmla="*/ 0 w 244"/>
                  <a:gd name="T75" fmla="*/ 0 h 167"/>
                  <a:gd name="T76" fmla="*/ 0 w 244"/>
                  <a:gd name="T77" fmla="*/ 0 h 167"/>
                  <a:gd name="T78" fmla="*/ 0 w 244"/>
                  <a:gd name="T79" fmla="*/ 0 h 167"/>
                  <a:gd name="T80" fmla="*/ 0 w 244"/>
                  <a:gd name="T81" fmla="*/ 0 h 167"/>
                  <a:gd name="T82" fmla="*/ 0 w 244"/>
                  <a:gd name="T83" fmla="*/ 0 h 167"/>
                  <a:gd name="T84" fmla="*/ 0 w 244"/>
                  <a:gd name="T85" fmla="*/ 0 h 167"/>
                  <a:gd name="T86" fmla="*/ 0 w 244"/>
                  <a:gd name="T87" fmla="*/ 0 h 167"/>
                  <a:gd name="T88" fmla="*/ 0 w 244"/>
                  <a:gd name="T89" fmla="*/ 0 h 167"/>
                  <a:gd name="T90" fmla="*/ 0 w 244"/>
                  <a:gd name="T91" fmla="*/ 0 h 167"/>
                  <a:gd name="T92" fmla="*/ 0 w 244"/>
                  <a:gd name="T93" fmla="*/ 0 h 167"/>
                  <a:gd name="T94" fmla="*/ 0 w 244"/>
                  <a:gd name="T95" fmla="*/ 0 h 167"/>
                  <a:gd name="T96" fmla="*/ 0 w 244"/>
                  <a:gd name="T97" fmla="*/ 0 h 167"/>
                  <a:gd name="T98" fmla="*/ 0 w 244"/>
                  <a:gd name="T99" fmla="*/ 0 h 167"/>
                  <a:gd name="T100" fmla="*/ 0 w 244"/>
                  <a:gd name="T101" fmla="*/ 0 h 167"/>
                  <a:gd name="T102" fmla="*/ 0 w 244"/>
                  <a:gd name="T103" fmla="*/ 0 h 167"/>
                  <a:gd name="T104" fmla="*/ 0 w 244"/>
                  <a:gd name="T105" fmla="*/ 0 h 167"/>
                  <a:gd name="T106" fmla="*/ 0 w 244"/>
                  <a:gd name="T107" fmla="*/ 0 h 167"/>
                  <a:gd name="T108" fmla="*/ 0 w 244"/>
                  <a:gd name="T109" fmla="*/ 0 h 1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4"/>
                  <a:gd name="T166" fmla="*/ 0 h 167"/>
                  <a:gd name="T167" fmla="*/ 244 w 244"/>
                  <a:gd name="T168" fmla="*/ 167 h 1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4" h="167">
                    <a:moveTo>
                      <a:pt x="9" y="164"/>
                    </a:moveTo>
                    <a:lnTo>
                      <a:pt x="14" y="159"/>
                    </a:lnTo>
                    <a:lnTo>
                      <a:pt x="34" y="157"/>
                    </a:lnTo>
                    <a:lnTo>
                      <a:pt x="39" y="153"/>
                    </a:lnTo>
                    <a:lnTo>
                      <a:pt x="36" y="111"/>
                    </a:lnTo>
                    <a:lnTo>
                      <a:pt x="44" y="101"/>
                    </a:lnTo>
                    <a:lnTo>
                      <a:pt x="64" y="88"/>
                    </a:lnTo>
                    <a:lnTo>
                      <a:pt x="82" y="80"/>
                    </a:lnTo>
                    <a:lnTo>
                      <a:pt x="108" y="81"/>
                    </a:lnTo>
                    <a:lnTo>
                      <a:pt x="110" y="75"/>
                    </a:lnTo>
                    <a:lnTo>
                      <a:pt x="108" y="52"/>
                    </a:lnTo>
                    <a:lnTo>
                      <a:pt x="112" y="47"/>
                    </a:lnTo>
                    <a:lnTo>
                      <a:pt x="135" y="52"/>
                    </a:lnTo>
                    <a:lnTo>
                      <a:pt x="153" y="52"/>
                    </a:lnTo>
                    <a:lnTo>
                      <a:pt x="164" y="49"/>
                    </a:lnTo>
                    <a:lnTo>
                      <a:pt x="167" y="48"/>
                    </a:lnTo>
                    <a:lnTo>
                      <a:pt x="180" y="37"/>
                    </a:lnTo>
                    <a:lnTo>
                      <a:pt x="183" y="28"/>
                    </a:lnTo>
                    <a:lnTo>
                      <a:pt x="192" y="25"/>
                    </a:lnTo>
                    <a:lnTo>
                      <a:pt x="206" y="28"/>
                    </a:lnTo>
                    <a:lnTo>
                      <a:pt x="220" y="23"/>
                    </a:lnTo>
                    <a:lnTo>
                      <a:pt x="244" y="5"/>
                    </a:lnTo>
                    <a:lnTo>
                      <a:pt x="240" y="0"/>
                    </a:lnTo>
                    <a:lnTo>
                      <a:pt x="215" y="3"/>
                    </a:lnTo>
                    <a:lnTo>
                      <a:pt x="199" y="15"/>
                    </a:lnTo>
                    <a:lnTo>
                      <a:pt x="190" y="13"/>
                    </a:lnTo>
                    <a:lnTo>
                      <a:pt x="188" y="7"/>
                    </a:lnTo>
                    <a:lnTo>
                      <a:pt x="172" y="9"/>
                    </a:lnTo>
                    <a:lnTo>
                      <a:pt x="171" y="21"/>
                    </a:lnTo>
                    <a:lnTo>
                      <a:pt x="158" y="28"/>
                    </a:lnTo>
                    <a:lnTo>
                      <a:pt x="130" y="31"/>
                    </a:lnTo>
                    <a:lnTo>
                      <a:pt x="124" y="29"/>
                    </a:lnTo>
                    <a:lnTo>
                      <a:pt x="123" y="23"/>
                    </a:lnTo>
                    <a:lnTo>
                      <a:pt x="126" y="16"/>
                    </a:lnTo>
                    <a:lnTo>
                      <a:pt x="124" y="15"/>
                    </a:lnTo>
                    <a:lnTo>
                      <a:pt x="119" y="13"/>
                    </a:lnTo>
                    <a:lnTo>
                      <a:pt x="107" y="16"/>
                    </a:lnTo>
                    <a:lnTo>
                      <a:pt x="100" y="5"/>
                    </a:lnTo>
                    <a:lnTo>
                      <a:pt x="87" y="3"/>
                    </a:lnTo>
                    <a:lnTo>
                      <a:pt x="64" y="4"/>
                    </a:lnTo>
                    <a:lnTo>
                      <a:pt x="55" y="3"/>
                    </a:lnTo>
                    <a:lnTo>
                      <a:pt x="55" y="8"/>
                    </a:lnTo>
                    <a:lnTo>
                      <a:pt x="62" y="24"/>
                    </a:lnTo>
                    <a:lnTo>
                      <a:pt x="59" y="48"/>
                    </a:lnTo>
                    <a:lnTo>
                      <a:pt x="59" y="73"/>
                    </a:lnTo>
                    <a:lnTo>
                      <a:pt x="52" y="80"/>
                    </a:lnTo>
                    <a:lnTo>
                      <a:pt x="36" y="84"/>
                    </a:lnTo>
                    <a:lnTo>
                      <a:pt x="27" y="91"/>
                    </a:lnTo>
                    <a:lnTo>
                      <a:pt x="14" y="92"/>
                    </a:lnTo>
                    <a:lnTo>
                      <a:pt x="7" y="101"/>
                    </a:lnTo>
                    <a:lnTo>
                      <a:pt x="11" y="115"/>
                    </a:lnTo>
                    <a:lnTo>
                      <a:pt x="2" y="145"/>
                    </a:lnTo>
                    <a:lnTo>
                      <a:pt x="0" y="159"/>
                    </a:lnTo>
                    <a:lnTo>
                      <a:pt x="2" y="167"/>
                    </a:lnTo>
                    <a:lnTo>
                      <a:pt x="9" y="164"/>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6" name="D1248"/>
              <p:cNvSpPr>
                <a:spLocks noChangeAspect="1"/>
              </p:cNvSpPr>
              <p:nvPr/>
            </p:nvSpPr>
            <p:spPr bwMode="auto">
              <a:xfrm>
                <a:off x="1268" y="1277"/>
                <a:ext cx="0" cy="1"/>
              </a:xfrm>
              <a:custGeom>
                <a:avLst/>
                <a:gdLst>
                  <a:gd name="T0" fmla="*/ 0 w 26"/>
                  <a:gd name="T1" fmla="*/ 0 h 80"/>
                  <a:gd name="T2" fmla="*/ 0 w 26"/>
                  <a:gd name="T3" fmla="*/ 0 h 80"/>
                  <a:gd name="T4" fmla="*/ 0 w 26"/>
                  <a:gd name="T5" fmla="*/ 0 h 80"/>
                  <a:gd name="T6" fmla="*/ 0 w 26"/>
                  <a:gd name="T7" fmla="*/ 0 h 80"/>
                  <a:gd name="T8" fmla="*/ 0 w 26"/>
                  <a:gd name="T9" fmla="*/ 0 h 80"/>
                  <a:gd name="T10" fmla="*/ 0 w 26"/>
                  <a:gd name="T11" fmla="*/ 0 h 80"/>
                  <a:gd name="T12" fmla="*/ 0 w 26"/>
                  <a:gd name="T13" fmla="*/ 0 h 80"/>
                  <a:gd name="T14" fmla="*/ 0 w 26"/>
                  <a:gd name="T15" fmla="*/ 0 h 80"/>
                  <a:gd name="T16" fmla="*/ 0 w 26"/>
                  <a:gd name="T17" fmla="*/ 0 h 80"/>
                  <a:gd name="T18" fmla="*/ 0 w 26"/>
                  <a:gd name="T19" fmla="*/ 0 h 80"/>
                  <a:gd name="T20" fmla="*/ 0 w 26"/>
                  <a:gd name="T21" fmla="*/ 0 h 80"/>
                  <a:gd name="T22" fmla="*/ 0 w 26"/>
                  <a:gd name="T23" fmla="*/ 0 h 80"/>
                  <a:gd name="T24" fmla="*/ 0 w 26"/>
                  <a:gd name="T25" fmla="*/ 0 h 80"/>
                  <a:gd name="T26" fmla="*/ 0 w 26"/>
                  <a:gd name="T27" fmla="*/ 0 h 80"/>
                  <a:gd name="T28" fmla="*/ 0 w 26"/>
                  <a:gd name="T29" fmla="*/ 0 h 80"/>
                  <a:gd name="T30" fmla="*/ 0 w 26"/>
                  <a:gd name="T31" fmla="*/ 0 h 80"/>
                  <a:gd name="T32" fmla="*/ 0 w 26"/>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80"/>
                  <a:gd name="T53" fmla="*/ 0 w 26"/>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80">
                    <a:moveTo>
                      <a:pt x="23" y="66"/>
                    </a:moveTo>
                    <a:lnTo>
                      <a:pt x="25" y="59"/>
                    </a:lnTo>
                    <a:lnTo>
                      <a:pt x="17" y="46"/>
                    </a:lnTo>
                    <a:lnTo>
                      <a:pt x="26" y="24"/>
                    </a:lnTo>
                    <a:lnTo>
                      <a:pt x="25" y="18"/>
                    </a:lnTo>
                    <a:lnTo>
                      <a:pt x="16" y="14"/>
                    </a:lnTo>
                    <a:lnTo>
                      <a:pt x="16" y="8"/>
                    </a:lnTo>
                    <a:lnTo>
                      <a:pt x="21" y="4"/>
                    </a:lnTo>
                    <a:lnTo>
                      <a:pt x="14" y="0"/>
                    </a:lnTo>
                    <a:lnTo>
                      <a:pt x="0" y="8"/>
                    </a:lnTo>
                    <a:lnTo>
                      <a:pt x="7" y="27"/>
                    </a:lnTo>
                    <a:lnTo>
                      <a:pt x="3" y="42"/>
                    </a:lnTo>
                    <a:lnTo>
                      <a:pt x="10" y="56"/>
                    </a:lnTo>
                    <a:lnTo>
                      <a:pt x="1" y="67"/>
                    </a:lnTo>
                    <a:lnTo>
                      <a:pt x="5" y="79"/>
                    </a:lnTo>
                    <a:lnTo>
                      <a:pt x="9" y="80"/>
                    </a:lnTo>
                    <a:lnTo>
                      <a:pt x="23" y="66"/>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7" name="D1249"/>
              <p:cNvSpPr>
                <a:spLocks noChangeAspect="1"/>
              </p:cNvSpPr>
              <p:nvPr/>
            </p:nvSpPr>
            <p:spPr bwMode="auto">
              <a:xfrm>
                <a:off x="1267" y="1277"/>
                <a:ext cx="1" cy="1"/>
              </a:xfrm>
              <a:custGeom>
                <a:avLst/>
                <a:gdLst>
                  <a:gd name="T0" fmla="*/ 0 w 51"/>
                  <a:gd name="T1" fmla="*/ 0 h 54"/>
                  <a:gd name="T2" fmla="*/ 0 w 51"/>
                  <a:gd name="T3" fmla="*/ 0 h 54"/>
                  <a:gd name="T4" fmla="*/ 0 w 51"/>
                  <a:gd name="T5" fmla="*/ 0 h 54"/>
                  <a:gd name="T6" fmla="*/ 0 w 51"/>
                  <a:gd name="T7" fmla="*/ 0 h 54"/>
                  <a:gd name="T8" fmla="*/ 0 w 51"/>
                  <a:gd name="T9" fmla="*/ 0 h 54"/>
                  <a:gd name="T10" fmla="*/ 0 w 51"/>
                  <a:gd name="T11" fmla="*/ 0 h 54"/>
                  <a:gd name="T12" fmla="*/ 0 w 51"/>
                  <a:gd name="T13" fmla="*/ 0 h 54"/>
                  <a:gd name="T14" fmla="*/ 0 w 51"/>
                  <a:gd name="T15" fmla="*/ 0 h 54"/>
                  <a:gd name="T16" fmla="*/ 0 w 51"/>
                  <a:gd name="T17" fmla="*/ 0 h 54"/>
                  <a:gd name="T18" fmla="*/ 0 w 51"/>
                  <a:gd name="T19" fmla="*/ 0 h 54"/>
                  <a:gd name="T20" fmla="*/ 0 w 51"/>
                  <a:gd name="T21" fmla="*/ 0 h 54"/>
                  <a:gd name="T22" fmla="*/ 0 w 51"/>
                  <a:gd name="T23" fmla="*/ 0 h 54"/>
                  <a:gd name="T24" fmla="*/ 0 w 51"/>
                  <a:gd name="T25" fmla="*/ 0 h 54"/>
                  <a:gd name="T26" fmla="*/ 0 w 51"/>
                  <a:gd name="T27" fmla="*/ 0 h 54"/>
                  <a:gd name="T28" fmla="*/ 0 w 51"/>
                  <a:gd name="T29" fmla="*/ 0 h 54"/>
                  <a:gd name="T30" fmla="*/ 0 w 51"/>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54"/>
                  <a:gd name="T50" fmla="*/ 51 w 51"/>
                  <a:gd name="T51" fmla="*/ 54 h 5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54">
                    <a:moveTo>
                      <a:pt x="51" y="28"/>
                    </a:moveTo>
                    <a:lnTo>
                      <a:pt x="49" y="19"/>
                    </a:lnTo>
                    <a:lnTo>
                      <a:pt x="46" y="18"/>
                    </a:lnTo>
                    <a:lnTo>
                      <a:pt x="40" y="19"/>
                    </a:lnTo>
                    <a:lnTo>
                      <a:pt x="35" y="12"/>
                    </a:lnTo>
                    <a:lnTo>
                      <a:pt x="21" y="18"/>
                    </a:lnTo>
                    <a:lnTo>
                      <a:pt x="17" y="16"/>
                    </a:lnTo>
                    <a:lnTo>
                      <a:pt x="7" y="2"/>
                    </a:lnTo>
                    <a:lnTo>
                      <a:pt x="3" y="0"/>
                    </a:lnTo>
                    <a:lnTo>
                      <a:pt x="0" y="6"/>
                    </a:lnTo>
                    <a:lnTo>
                      <a:pt x="5" y="16"/>
                    </a:lnTo>
                    <a:lnTo>
                      <a:pt x="5" y="34"/>
                    </a:lnTo>
                    <a:lnTo>
                      <a:pt x="21" y="38"/>
                    </a:lnTo>
                    <a:lnTo>
                      <a:pt x="24" y="51"/>
                    </a:lnTo>
                    <a:lnTo>
                      <a:pt x="33" y="54"/>
                    </a:lnTo>
                    <a:lnTo>
                      <a:pt x="51" y="28"/>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8" name="D1250"/>
              <p:cNvSpPr>
                <a:spLocks noChangeAspect="1"/>
              </p:cNvSpPr>
              <p:nvPr/>
            </p:nvSpPr>
            <p:spPr bwMode="auto">
              <a:xfrm>
                <a:off x="1269" y="1277"/>
                <a:ext cx="0" cy="0"/>
              </a:xfrm>
              <a:custGeom>
                <a:avLst/>
                <a:gdLst>
                  <a:gd name="T0" fmla="*/ 0 w 25"/>
                  <a:gd name="T1" fmla="*/ 0 h 15"/>
                  <a:gd name="T2" fmla="*/ 0 w 25"/>
                  <a:gd name="T3" fmla="*/ 0 h 15"/>
                  <a:gd name="T4" fmla="*/ 0 w 25"/>
                  <a:gd name="T5" fmla="*/ 0 h 15"/>
                  <a:gd name="T6" fmla="*/ 0 w 25"/>
                  <a:gd name="T7" fmla="*/ 0 h 15"/>
                  <a:gd name="T8" fmla="*/ 0 w 25"/>
                  <a:gd name="T9" fmla="*/ 0 h 15"/>
                  <a:gd name="T10" fmla="*/ 0 w 25"/>
                  <a:gd name="T11" fmla="*/ 0 h 15"/>
                  <a:gd name="T12" fmla="*/ 0 w 25"/>
                  <a:gd name="T13" fmla="*/ 0 h 15"/>
                  <a:gd name="T14" fmla="*/ 0 60000 65536"/>
                  <a:gd name="T15" fmla="*/ 0 60000 65536"/>
                  <a:gd name="T16" fmla="*/ 0 60000 65536"/>
                  <a:gd name="T17" fmla="*/ 0 60000 65536"/>
                  <a:gd name="T18" fmla="*/ 0 60000 65536"/>
                  <a:gd name="T19" fmla="*/ 0 60000 65536"/>
                  <a:gd name="T20" fmla="*/ 0 60000 65536"/>
                  <a:gd name="T21" fmla="*/ 0 w 25"/>
                  <a:gd name="T22" fmla="*/ 0 h 15"/>
                  <a:gd name="T23" fmla="*/ 25 w 2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5">
                    <a:moveTo>
                      <a:pt x="23" y="11"/>
                    </a:moveTo>
                    <a:lnTo>
                      <a:pt x="25" y="4"/>
                    </a:lnTo>
                    <a:lnTo>
                      <a:pt x="23" y="1"/>
                    </a:lnTo>
                    <a:lnTo>
                      <a:pt x="5" y="0"/>
                    </a:lnTo>
                    <a:lnTo>
                      <a:pt x="0" y="9"/>
                    </a:lnTo>
                    <a:lnTo>
                      <a:pt x="2" y="15"/>
                    </a:lnTo>
                    <a:lnTo>
                      <a:pt x="23" y="11"/>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9" name="D1232"/>
              <p:cNvSpPr>
                <a:spLocks noChangeAspect="1"/>
              </p:cNvSpPr>
              <p:nvPr/>
            </p:nvSpPr>
            <p:spPr bwMode="auto">
              <a:xfrm>
                <a:off x="1268" y="1278"/>
                <a:ext cx="0" cy="0"/>
              </a:xfrm>
              <a:custGeom>
                <a:avLst/>
                <a:gdLst>
                  <a:gd name="T0" fmla="*/ 0 w 36"/>
                  <a:gd name="T1" fmla="*/ 0 h 13"/>
                  <a:gd name="T2" fmla="*/ 0 w 36"/>
                  <a:gd name="T3" fmla="*/ 0 h 13"/>
                  <a:gd name="T4" fmla="*/ 0 w 36"/>
                  <a:gd name="T5" fmla="*/ 0 h 13"/>
                  <a:gd name="T6" fmla="*/ 0 w 36"/>
                  <a:gd name="T7" fmla="*/ 0 h 13"/>
                  <a:gd name="T8" fmla="*/ 0 w 36"/>
                  <a:gd name="T9" fmla="*/ 0 h 13"/>
                  <a:gd name="T10" fmla="*/ 0 w 36"/>
                  <a:gd name="T11" fmla="*/ 0 h 13"/>
                  <a:gd name="T12" fmla="*/ 0 w 36"/>
                  <a:gd name="T13" fmla="*/ 0 h 13"/>
                  <a:gd name="T14" fmla="*/ 0 w 36"/>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3"/>
                  <a:gd name="T26" fmla="*/ 36 w 36"/>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3">
                    <a:moveTo>
                      <a:pt x="24" y="12"/>
                    </a:moveTo>
                    <a:lnTo>
                      <a:pt x="34" y="6"/>
                    </a:lnTo>
                    <a:lnTo>
                      <a:pt x="36" y="0"/>
                    </a:lnTo>
                    <a:lnTo>
                      <a:pt x="4" y="2"/>
                    </a:lnTo>
                    <a:lnTo>
                      <a:pt x="0" y="6"/>
                    </a:lnTo>
                    <a:lnTo>
                      <a:pt x="2" y="12"/>
                    </a:lnTo>
                    <a:lnTo>
                      <a:pt x="9" y="13"/>
                    </a:lnTo>
                    <a:lnTo>
                      <a:pt x="24" y="1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0" name="D1233"/>
              <p:cNvSpPr>
                <a:spLocks noChangeAspect="1"/>
              </p:cNvSpPr>
              <p:nvPr/>
            </p:nvSpPr>
            <p:spPr bwMode="auto">
              <a:xfrm>
                <a:off x="1265" y="1278"/>
                <a:ext cx="1" cy="0"/>
              </a:xfrm>
              <a:custGeom>
                <a:avLst/>
                <a:gdLst>
                  <a:gd name="T0" fmla="*/ 0 w 119"/>
                  <a:gd name="T1" fmla="*/ 0 h 53"/>
                  <a:gd name="T2" fmla="*/ 0 w 119"/>
                  <a:gd name="T3" fmla="*/ 0 h 53"/>
                  <a:gd name="T4" fmla="*/ 0 w 119"/>
                  <a:gd name="T5" fmla="*/ 0 h 53"/>
                  <a:gd name="T6" fmla="*/ 0 w 119"/>
                  <a:gd name="T7" fmla="*/ 0 h 53"/>
                  <a:gd name="T8" fmla="*/ 0 w 119"/>
                  <a:gd name="T9" fmla="*/ 0 h 53"/>
                  <a:gd name="T10" fmla="*/ 0 w 119"/>
                  <a:gd name="T11" fmla="*/ 0 h 53"/>
                  <a:gd name="T12" fmla="*/ 0 w 119"/>
                  <a:gd name="T13" fmla="*/ 0 h 53"/>
                  <a:gd name="T14" fmla="*/ 0 w 119"/>
                  <a:gd name="T15" fmla="*/ 0 h 53"/>
                  <a:gd name="T16" fmla="*/ 0 w 119"/>
                  <a:gd name="T17" fmla="*/ 0 h 53"/>
                  <a:gd name="T18" fmla="*/ 0 w 119"/>
                  <a:gd name="T19" fmla="*/ 0 h 53"/>
                  <a:gd name="T20" fmla="*/ 0 w 119"/>
                  <a:gd name="T21" fmla="*/ 0 h 53"/>
                  <a:gd name="T22" fmla="*/ 0 w 119"/>
                  <a:gd name="T23" fmla="*/ 0 h 53"/>
                  <a:gd name="T24" fmla="*/ 0 w 119"/>
                  <a:gd name="T25" fmla="*/ 0 h 53"/>
                  <a:gd name="T26" fmla="*/ 0 w 119"/>
                  <a:gd name="T27" fmla="*/ 0 h 53"/>
                  <a:gd name="T28" fmla="*/ 0 w 119"/>
                  <a:gd name="T29" fmla="*/ 0 h 53"/>
                  <a:gd name="T30" fmla="*/ 0 w 119"/>
                  <a:gd name="T31" fmla="*/ 0 h 53"/>
                  <a:gd name="T32" fmla="*/ 0 w 119"/>
                  <a:gd name="T33" fmla="*/ 0 h 53"/>
                  <a:gd name="T34" fmla="*/ 0 w 119"/>
                  <a:gd name="T35" fmla="*/ 0 h 53"/>
                  <a:gd name="T36" fmla="*/ 0 w 119"/>
                  <a:gd name="T37" fmla="*/ 0 h 53"/>
                  <a:gd name="T38" fmla="*/ 0 w 119"/>
                  <a:gd name="T39" fmla="*/ 0 h 53"/>
                  <a:gd name="T40" fmla="*/ 0 w 119"/>
                  <a:gd name="T41" fmla="*/ 0 h 53"/>
                  <a:gd name="T42" fmla="*/ 0 w 119"/>
                  <a:gd name="T43" fmla="*/ 0 h 53"/>
                  <a:gd name="T44" fmla="*/ 0 w 119"/>
                  <a:gd name="T45" fmla="*/ 0 h 53"/>
                  <a:gd name="T46" fmla="*/ 0 w 119"/>
                  <a:gd name="T47" fmla="*/ 0 h 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9"/>
                  <a:gd name="T73" fmla="*/ 0 h 53"/>
                  <a:gd name="T74" fmla="*/ 119 w 119"/>
                  <a:gd name="T75" fmla="*/ 0 h 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9" h="53">
                    <a:moveTo>
                      <a:pt x="101" y="48"/>
                    </a:moveTo>
                    <a:lnTo>
                      <a:pt x="103" y="44"/>
                    </a:lnTo>
                    <a:lnTo>
                      <a:pt x="112" y="49"/>
                    </a:lnTo>
                    <a:lnTo>
                      <a:pt x="115" y="48"/>
                    </a:lnTo>
                    <a:lnTo>
                      <a:pt x="119" y="43"/>
                    </a:lnTo>
                    <a:lnTo>
                      <a:pt x="117" y="33"/>
                    </a:lnTo>
                    <a:lnTo>
                      <a:pt x="110" y="29"/>
                    </a:lnTo>
                    <a:lnTo>
                      <a:pt x="106" y="19"/>
                    </a:lnTo>
                    <a:lnTo>
                      <a:pt x="97" y="11"/>
                    </a:lnTo>
                    <a:lnTo>
                      <a:pt x="71" y="8"/>
                    </a:lnTo>
                    <a:lnTo>
                      <a:pt x="58" y="1"/>
                    </a:lnTo>
                    <a:lnTo>
                      <a:pt x="48" y="0"/>
                    </a:lnTo>
                    <a:lnTo>
                      <a:pt x="42" y="15"/>
                    </a:lnTo>
                    <a:lnTo>
                      <a:pt x="33" y="21"/>
                    </a:lnTo>
                    <a:lnTo>
                      <a:pt x="1" y="29"/>
                    </a:lnTo>
                    <a:lnTo>
                      <a:pt x="0" y="35"/>
                    </a:lnTo>
                    <a:lnTo>
                      <a:pt x="5" y="40"/>
                    </a:lnTo>
                    <a:lnTo>
                      <a:pt x="33" y="37"/>
                    </a:lnTo>
                    <a:lnTo>
                      <a:pt x="46" y="44"/>
                    </a:lnTo>
                    <a:lnTo>
                      <a:pt x="56" y="41"/>
                    </a:lnTo>
                    <a:lnTo>
                      <a:pt x="62" y="40"/>
                    </a:lnTo>
                    <a:lnTo>
                      <a:pt x="76" y="52"/>
                    </a:lnTo>
                    <a:lnTo>
                      <a:pt x="88" y="53"/>
                    </a:lnTo>
                    <a:lnTo>
                      <a:pt x="101" y="48"/>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1" name="D1234"/>
              <p:cNvSpPr>
                <a:spLocks noChangeAspect="1"/>
              </p:cNvSpPr>
              <p:nvPr/>
            </p:nvSpPr>
            <p:spPr bwMode="auto">
              <a:xfrm>
                <a:off x="1266" y="1278"/>
                <a:ext cx="0" cy="0"/>
              </a:xfrm>
              <a:custGeom>
                <a:avLst/>
                <a:gdLst>
                  <a:gd name="T0" fmla="*/ 0 w 42"/>
                  <a:gd name="T1" fmla="*/ 0 h 19"/>
                  <a:gd name="T2" fmla="*/ 0 w 42"/>
                  <a:gd name="T3" fmla="*/ 0 h 19"/>
                  <a:gd name="T4" fmla="*/ 0 w 42"/>
                  <a:gd name="T5" fmla="*/ 0 h 19"/>
                  <a:gd name="T6" fmla="*/ 0 w 42"/>
                  <a:gd name="T7" fmla="*/ 0 h 19"/>
                  <a:gd name="T8" fmla="*/ 0 w 42"/>
                  <a:gd name="T9" fmla="*/ 0 h 19"/>
                  <a:gd name="T10" fmla="*/ 0 w 42"/>
                  <a:gd name="T11" fmla="*/ 0 h 19"/>
                  <a:gd name="T12" fmla="*/ 0 w 42"/>
                  <a:gd name="T13" fmla="*/ 0 h 19"/>
                  <a:gd name="T14" fmla="*/ 0 w 42"/>
                  <a:gd name="T15" fmla="*/ 0 h 19"/>
                  <a:gd name="T16" fmla="*/ 0 w 42"/>
                  <a:gd name="T17" fmla="*/ 0 h 19"/>
                  <a:gd name="T18" fmla="*/ 0 w 42"/>
                  <a:gd name="T19" fmla="*/ 0 h 19"/>
                  <a:gd name="T20" fmla="*/ 0 w 4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19"/>
                  <a:gd name="T35" fmla="*/ 42 w 4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19">
                    <a:moveTo>
                      <a:pt x="42" y="15"/>
                    </a:moveTo>
                    <a:lnTo>
                      <a:pt x="39" y="7"/>
                    </a:lnTo>
                    <a:lnTo>
                      <a:pt x="28" y="9"/>
                    </a:lnTo>
                    <a:lnTo>
                      <a:pt x="14" y="4"/>
                    </a:lnTo>
                    <a:lnTo>
                      <a:pt x="12" y="0"/>
                    </a:lnTo>
                    <a:lnTo>
                      <a:pt x="0" y="1"/>
                    </a:lnTo>
                    <a:lnTo>
                      <a:pt x="1" y="9"/>
                    </a:lnTo>
                    <a:lnTo>
                      <a:pt x="10" y="15"/>
                    </a:lnTo>
                    <a:lnTo>
                      <a:pt x="23" y="12"/>
                    </a:lnTo>
                    <a:lnTo>
                      <a:pt x="39" y="19"/>
                    </a:lnTo>
                    <a:lnTo>
                      <a:pt x="42" y="15"/>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2" name="D1235"/>
              <p:cNvSpPr>
                <a:spLocks noChangeAspect="1"/>
              </p:cNvSpPr>
              <p:nvPr/>
            </p:nvSpPr>
            <p:spPr bwMode="auto">
              <a:xfrm>
                <a:off x="1266" y="1278"/>
                <a:ext cx="2" cy="1"/>
              </a:xfrm>
              <a:custGeom>
                <a:avLst/>
                <a:gdLst>
                  <a:gd name="T0" fmla="*/ 0 w 311"/>
                  <a:gd name="T1" fmla="*/ 0 h 151"/>
                  <a:gd name="T2" fmla="*/ 0 w 311"/>
                  <a:gd name="T3" fmla="*/ 0 h 151"/>
                  <a:gd name="T4" fmla="*/ 0 w 311"/>
                  <a:gd name="T5" fmla="*/ 0 h 151"/>
                  <a:gd name="T6" fmla="*/ 0 w 311"/>
                  <a:gd name="T7" fmla="*/ 0 h 151"/>
                  <a:gd name="T8" fmla="*/ 0 w 311"/>
                  <a:gd name="T9" fmla="*/ 0 h 151"/>
                  <a:gd name="T10" fmla="*/ 0 w 311"/>
                  <a:gd name="T11" fmla="*/ 0 h 151"/>
                  <a:gd name="T12" fmla="*/ 0 w 311"/>
                  <a:gd name="T13" fmla="*/ 0 h 151"/>
                  <a:gd name="T14" fmla="*/ 0 w 311"/>
                  <a:gd name="T15" fmla="*/ 0 h 151"/>
                  <a:gd name="T16" fmla="*/ 0 w 311"/>
                  <a:gd name="T17" fmla="*/ 0 h 151"/>
                  <a:gd name="T18" fmla="*/ 0 w 311"/>
                  <a:gd name="T19" fmla="*/ 0 h 151"/>
                  <a:gd name="T20" fmla="*/ 0 w 311"/>
                  <a:gd name="T21" fmla="*/ 0 h 151"/>
                  <a:gd name="T22" fmla="*/ 0 w 311"/>
                  <a:gd name="T23" fmla="*/ 0 h 151"/>
                  <a:gd name="T24" fmla="*/ 0 w 311"/>
                  <a:gd name="T25" fmla="*/ 0 h 151"/>
                  <a:gd name="T26" fmla="*/ 0 w 311"/>
                  <a:gd name="T27" fmla="*/ 0 h 151"/>
                  <a:gd name="T28" fmla="*/ 0 w 311"/>
                  <a:gd name="T29" fmla="*/ 0 h 151"/>
                  <a:gd name="T30" fmla="*/ 0 w 311"/>
                  <a:gd name="T31" fmla="*/ 0 h 151"/>
                  <a:gd name="T32" fmla="*/ 0 w 311"/>
                  <a:gd name="T33" fmla="*/ 0 h 151"/>
                  <a:gd name="T34" fmla="*/ 0 w 311"/>
                  <a:gd name="T35" fmla="*/ 0 h 151"/>
                  <a:gd name="T36" fmla="*/ 0 w 311"/>
                  <a:gd name="T37" fmla="*/ 0 h 151"/>
                  <a:gd name="T38" fmla="*/ 0 w 311"/>
                  <a:gd name="T39" fmla="*/ 0 h 151"/>
                  <a:gd name="T40" fmla="*/ 0 w 311"/>
                  <a:gd name="T41" fmla="*/ 0 h 151"/>
                  <a:gd name="T42" fmla="*/ 0 w 311"/>
                  <a:gd name="T43" fmla="*/ 0 h 151"/>
                  <a:gd name="T44" fmla="*/ 0 w 311"/>
                  <a:gd name="T45" fmla="*/ 0 h 151"/>
                  <a:gd name="T46" fmla="*/ 0 w 311"/>
                  <a:gd name="T47" fmla="*/ 0 h 151"/>
                  <a:gd name="T48" fmla="*/ 0 w 311"/>
                  <a:gd name="T49" fmla="*/ 0 h 151"/>
                  <a:gd name="T50" fmla="*/ 0 w 311"/>
                  <a:gd name="T51" fmla="*/ 0 h 151"/>
                  <a:gd name="T52" fmla="*/ 0 w 311"/>
                  <a:gd name="T53" fmla="*/ 0 h 151"/>
                  <a:gd name="T54" fmla="*/ 0 w 311"/>
                  <a:gd name="T55" fmla="*/ 0 h 151"/>
                  <a:gd name="T56" fmla="*/ 0 w 311"/>
                  <a:gd name="T57" fmla="*/ 0 h 151"/>
                  <a:gd name="T58" fmla="*/ 0 w 311"/>
                  <a:gd name="T59" fmla="*/ 0 h 151"/>
                  <a:gd name="T60" fmla="*/ 0 w 311"/>
                  <a:gd name="T61" fmla="*/ 0 h 151"/>
                  <a:gd name="T62" fmla="*/ 0 w 311"/>
                  <a:gd name="T63" fmla="*/ 0 h 151"/>
                  <a:gd name="T64" fmla="*/ 0 w 311"/>
                  <a:gd name="T65" fmla="*/ 0 h 151"/>
                  <a:gd name="T66" fmla="*/ 0 w 311"/>
                  <a:gd name="T67" fmla="*/ 0 h 151"/>
                  <a:gd name="T68" fmla="*/ 0 w 311"/>
                  <a:gd name="T69" fmla="*/ 0 h 151"/>
                  <a:gd name="T70" fmla="*/ 0 w 311"/>
                  <a:gd name="T71" fmla="*/ 0 h 151"/>
                  <a:gd name="T72" fmla="*/ 0 w 311"/>
                  <a:gd name="T73" fmla="*/ 0 h 151"/>
                  <a:gd name="T74" fmla="*/ 0 w 311"/>
                  <a:gd name="T75" fmla="*/ 0 h 151"/>
                  <a:gd name="T76" fmla="*/ 0 w 311"/>
                  <a:gd name="T77" fmla="*/ 0 h 151"/>
                  <a:gd name="T78" fmla="*/ 0 w 311"/>
                  <a:gd name="T79" fmla="*/ 0 h 151"/>
                  <a:gd name="T80" fmla="*/ 0 w 311"/>
                  <a:gd name="T81" fmla="*/ 0 h 151"/>
                  <a:gd name="T82" fmla="*/ 0 w 311"/>
                  <a:gd name="T83" fmla="*/ 0 h 151"/>
                  <a:gd name="T84" fmla="*/ 0 w 311"/>
                  <a:gd name="T85" fmla="*/ 0 h 151"/>
                  <a:gd name="T86" fmla="*/ 0 w 311"/>
                  <a:gd name="T87" fmla="*/ 0 h 151"/>
                  <a:gd name="T88" fmla="*/ 0 w 311"/>
                  <a:gd name="T89" fmla="*/ 0 h 151"/>
                  <a:gd name="T90" fmla="*/ 0 w 311"/>
                  <a:gd name="T91" fmla="*/ 0 h 151"/>
                  <a:gd name="T92" fmla="*/ 0 w 311"/>
                  <a:gd name="T93" fmla="*/ 0 h 151"/>
                  <a:gd name="T94" fmla="*/ 0 w 311"/>
                  <a:gd name="T95" fmla="*/ 0 h 151"/>
                  <a:gd name="T96" fmla="*/ 0 w 311"/>
                  <a:gd name="T97" fmla="*/ 0 h 151"/>
                  <a:gd name="T98" fmla="*/ 0 w 311"/>
                  <a:gd name="T99" fmla="*/ 0 h 151"/>
                  <a:gd name="T100" fmla="*/ 0 w 311"/>
                  <a:gd name="T101" fmla="*/ 0 h 151"/>
                  <a:gd name="T102" fmla="*/ 0 w 311"/>
                  <a:gd name="T103" fmla="*/ 0 h 151"/>
                  <a:gd name="T104" fmla="*/ 0 w 311"/>
                  <a:gd name="T105" fmla="*/ 0 h 151"/>
                  <a:gd name="T106" fmla="*/ 0 w 311"/>
                  <a:gd name="T107" fmla="*/ 0 h 151"/>
                  <a:gd name="T108" fmla="*/ 0 w 311"/>
                  <a:gd name="T109" fmla="*/ 0 h 151"/>
                  <a:gd name="T110" fmla="*/ 0 w 311"/>
                  <a:gd name="T111" fmla="*/ 0 h 1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1"/>
                  <a:gd name="T169" fmla="*/ 0 h 151"/>
                  <a:gd name="T170" fmla="*/ 311 w 311"/>
                  <a:gd name="T171" fmla="*/ 151 h 1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1" h="151">
                    <a:moveTo>
                      <a:pt x="288" y="0"/>
                    </a:moveTo>
                    <a:lnTo>
                      <a:pt x="276" y="3"/>
                    </a:lnTo>
                    <a:lnTo>
                      <a:pt x="231" y="20"/>
                    </a:lnTo>
                    <a:lnTo>
                      <a:pt x="217" y="12"/>
                    </a:lnTo>
                    <a:lnTo>
                      <a:pt x="189" y="18"/>
                    </a:lnTo>
                    <a:lnTo>
                      <a:pt x="176" y="19"/>
                    </a:lnTo>
                    <a:lnTo>
                      <a:pt x="153" y="18"/>
                    </a:lnTo>
                    <a:lnTo>
                      <a:pt x="144" y="10"/>
                    </a:lnTo>
                    <a:lnTo>
                      <a:pt x="133" y="12"/>
                    </a:lnTo>
                    <a:lnTo>
                      <a:pt x="130" y="16"/>
                    </a:lnTo>
                    <a:lnTo>
                      <a:pt x="119" y="18"/>
                    </a:lnTo>
                    <a:lnTo>
                      <a:pt x="125" y="34"/>
                    </a:lnTo>
                    <a:lnTo>
                      <a:pt x="107" y="34"/>
                    </a:lnTo>
                    <a:lnTo>
                      <a:pt x="101" y="39"/>
                    </a:lnTo>
                    <a:lnTo>
                      <a:pt x="96" y="54"/>
                    </a:lnTo>
                    <a:lnTo>
                      <a:pt x="100" y="60"/>
                    </a:lnTo>
                    <a:lnTo>
                      <a:pt x="109" y="63"/>
                    </a:lnTo>
                    <a:lnTo>
                      <a:pt x="109" y="67"/>
                    </a:lnTo>
                    <a:lnTo>
                      <a:pt x="80" y="83"/>
                    </a:lnTo>
                    <a:lnTo>
                      <a:pt x="75" y="103"/>
                    </a:lnTo>
                    <a:lnTo>
                      <a:pt x="64" y="112"/>
                    </a:lnTo>
                    <a:lnTo>
                      <a:pt x="50" y="119"/>
                    </a:lnTo>
                    <a:lnTo>
                      <a:pt x="29" y="119"/>
                    </a:lnTo>
                    <a:lnTo>
                      <a:pt x="18" y="128"/>
                    </a:lnTo>
                    <a:lnTo>
                      <a:pt x="5" y="130"/>
                    </a:lnTo>
                    <a:lnTo>
                      <a:pt x="0" y="136"/>
                    </a:lnTo>
                    <a:lnTo>
                      <a:pt x="2" y="140"/>
                    </a:lnTo>
                    <a:lnTo>
                      <a:pt x="20" y="143"/>
                    </a:lnTo>
                    <a:lnTo>
                      <a:pt x="66" y="140"/>
                    </a:lnTo>
                    <a:lnTo>
                      <a:pt x="85" y="151"/>
                    </a:lnTo>
                    <a:lnTo>
                      <a:pt x="98" y="147"/>
                    </a:lnTo>
                    <a:lnTo>
                      <a:pt x="112" y="138"/>
                    </a:lnTo>
                    <a:lnTo>
                      <a:pt x="132" y="136"/>
                    </a:lnTo>
                    <a:lnTo>
                      <a:pt x="157" y="123"/>
                    </a:lnTo>
                    <a:lnTo>
                      <a:pt x="157" y="107"/>
                    </a:lnTo>
                    <a:lnTo>
                      <a:pt x="178" y="110"/>
                    </a:lnTo>
                    <a:lnTo>
                      <a:pt x="192" y="103"/>
                    </a:lnTo>
                    <a:lnTo>
                      <a:pt x="197" y="95"/>
                    </a:lnTo>
                    <a:lnTo>
                      <a:pt x="194" y="87"/>
                    </a:lnTo>
                    <a:lnTo>
                      <a:pt x="181" y="75"/>
                    </a:lnTo>
                    <a:lnTo>
                      <a:pt x="180" y="68"/>
                    </a:lnTo>
                    <a:lnTo>
                      <a:pt x="183" y="64"/>
                    </a:lnTo>
                    <a:lnTo>
                      <a:pt x="197" y="62"/>
                    </a:lnTo>
                    <a:lnTo>
                      <a:pt x="229" y="88"/>
                    </a:lnTo>
                    <a:lnTo>
                      <a:pt x="263" y="90"/>
                    </a:lnTo>
                    <a:lnTo>
                      <a:pt x="277" y="82"/>
                    </a:lnTo>
                    <a:lnTo>
                      <a:pt x="292" y="67"/>
                    </a:lnTo>
                    <a:lnTo>
                      <a:pt x="293" y="59"/>
                    </a:lnTo>
                    <a:lnTo>
                      <a:pt x="286" y="54"/>
                    </a:lnTo>
                    <a:lnTo>
                      <a:pt x="285" y="47"/>
                    </a:lnTo>
                    <a:lnTo>
                      <a:pt x="288" y="40"/>
                    </a:lnTo>
                    <a:lnTo>
                      <a:pt x="299" y="38"/>
                    </a:lnTo>
                    <a:lnTo>
                      <a:pt x="309" y="43"/>
                    </a:lnTo>
                    <a:lnTo>
                      <a:pt x="311" y="39"/>
                    </a:lnTo>
                    <a:lnTo>
                      <a:pt x="304" y="16"/>
                    </a:lnTo>
                    <a:lnTo>
                      <a:pt x="288" y="0"/>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3" name="D1236"/>
              <p:cNvSpPr>
                <a:spLocks noChangeAspect="1"/>
              </p:cNvSpPr>
              <p:nvPr/>
            </p:nvSpPr>
            <p:spPr bwMode="auto">
              <a:xfrm>
                <a:off x="1268" y="1278"/>
                <a:ext cx="0" cy="0"/>
              </a:xfrm>
              <a:custGeom>
                <a:avLst/>
                <a:gdLst>
                  <a:gd name="T0" fmla="*/ 0 w 78"/>
                  <a:gd name="T1" fmla="*/ 0 h 47"/>
                  <a:gd name="T2" fmla="*/ 0 w 78"/>
                  <a:gd name="T3" fmla="*/ 0 h 47"/>
                  <a:gd name="T4" fmla="*/ 0 w 78"/>
                  <a:gd name="T5" fmla="*/ 0 h 47"/>
                  <a:gd name="T6" fmla="*/ 0 w 78"/>
                  <a:gd name="T7" fmla="*/ 0 h 47"/>
                  <a:gd name="T8" fmla="*/ 0 w 78"/>
                  <a:gd name="T9" fmla="*/ 0 h 47"/>
                  <a:gd name="T10" fmla="*/ 0 w 78"/>
                  <a:gd name="T11" fmla="*/ 0 h 47"/>
                  <a:gd name="T12" fmla="*/ 0 w 78"/>
                  <a:gd name="T13" fmla="*/ 0 h 47"/>
                  <a:gd name="T14" fmla="*/ 0 w 78"/>
                  <a:gd name="T15" fmla="*/ 0 h 47"/>
                  <a:gd name="T16" fmla="*/ 0 w 78"/>
                  <a:gd name="T17" fmla="*/ 0 h 47"/>
                  <a:gd name="T18" fmla="*/ 0 w 78"/>
                  <a:gd name="T19" fmla="*/ 0 h 47"/>
                  <a:gd name="T20" fmla="*/ 0 w 78"/>
                  <a:gd name="T21" fmla="*/ 0 h 47"/>
                  <a:gd name="T22" fmla="*/ 0 w 78"/>
                  <a:gd name="T23" fmla="*/ 0 h 47"/>
                  <a:gd name="T24" fmla="*/ 0 w 78"/>
                  <a:gd name="T25" fmla="*/ 0 h 47"/>
                  <a:gd name="T26" fmla="*/ 0 w 78"/>
                  <a:gd name="T27" fmla="*/ 0 h 47"/>
                  <a:gd name="T28" fmla="*/ 0 w 78"/>
                  <a:gd name="T29" fmla="*/ 0 h 47"/>
                  <a:gd name="T30" fmla="*/ 0 w 78"/>
                  <a:gd name="T31" fmla="*/ 0 h 47"/>
                  <a:gd name="T32" fmla="*/ 0 w 78"/>
                  <a:gd name="T33" fmla="*/ 0 h 47"/>
                  <a:gd name="T34" fmla="*/ 0 w 78"/>
                  <a:gd name="T35" fmla="*/ 0 h 47"/>
                  <a:gd name="T36" fmla="*/ 0 w 78"/>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47"/>
                  <a:gd name="T59" fmla="*/ 78 w 78"/>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47">
                    <a:moveTo>
                      <a:pt x="22" y="26"/>
                    </a:moveTo>
                    <a:lnTo>
                      <a:pt x="32" y="27"/>
                    </a:lnTo>
                    <a:lnTo>
                      <a:pt x="39" y="22"/>
                    </a:lnTo>
                    <a:lnTo>
                      <a:pt x="48" y="24"/>
                    </a:lnTo>
                    <a:lnTo>
                      <a:pt x="55" y="31"/>
                    </a:lnTo>
                    <a:lnTo>
                      <a:pt x="55" y="43"/>
                    </a:lnTo>
                    <a:lnTo>
                      <a:pt x="61" y="47"/>
                    </a:lnTo>
                    <a:lnTo>
                      <a:pt x="66" y="46"/>
                    </a:lnTo>
                    <a:lnTo>
                      <a:pt x="78" y="30"/>
                    </a:lnTo>
                    <a:lnTo>
                      <a:pt x="70" y="15"/>
                    </a:lnTo>
                    <a:lnTo>
                      <a:pt x="57" y="7"/>
                    </a:lnTo>
                    <a:lnTo>
                      <a:pt x="52" y="0"/>
                    </a:lnTo>
                    <a:lnTo>
                      <a:pt x="46" y="2"/>
                    </a:lnTo>
                    <a:lnTo>
                      <a:pt x="43" y="11"/>
                    </a:lnTo>
                    <a:lnTo>
                      <a:pt x="38" y="8"/>
                    </a:lnTo>
                    <a:lnTo>
                      <a:pt x="34" y="3"/>
                    </a:lnTo>
                    <a:lnTo>
                      <a:pt x="18" y="6"/>
                    </a:lnTo>
                    <a:lnTo>
                      <a:pt x="0" y="2"/>
                    </a:lnTo>
                    <a:lnTo>
                      <a:pt x="22" y="26"/>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4" name="D1237"/>
              <p:cNvSpPr>
                <a:spLocks noChangeAspect="1"/>
              </p:cNvSpPr>
              <p:nvPr/>
            </p:nvSpPr>
            <p:spPr bwMode="auto">
              <a:xfrm>
                <a:off x="1265" y="1278"/>
                <a:ext cx="1" cy="1"/>
              </a:xfrm>
              <a:custGeom>
                <a:avLst/>
                <a:gdLst>
                  <a:gd name="T0" fmla="*/ 0 w 50"/>
                  <a:gd name="T1" fmla="*/ 0 h 24"/>
                  <a:gd name="T2" fmla="*/ 0 w 50"/>
                  <a:gd name="T3" fmla="*/ 0 h 24"/>
                  <a:gd name="T4" fmla="*/ 0 w 50"/>
                  <a:gd name="T5" fmla="*/ 0 h 24"/>
                  <a:gd name="T6" fmla="*/ 0 w 50"/>
                  <a:gd name="T7" fmla="*/ 0 h 24"/>
                  <a:gd name="T8" fmla="*/ 0 w 50"/>
                  <a:gd name="T9" fmla="*/ 0 h 24"/>
                  <a:gd name="T10" fmla="*/ 0 w 50"/>
                  <a:gd name="T11" fmla="*/ 0 h 24"/>
                  <a:gd name="T12" fmla="*/ 0 w 50"/>
                  <a:gd name="T13" fmla="*/ 0 h 24"/>
                  <a:gd name="T14" fmla="*/ 0 w 50"/>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24"/>
                  <a:gd name="T26" fmla="*/ 50 w 5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24">
                    <a:moveTo>
                      <a:pt x="50" y="5"/>
                    </a:moveTo>
                    <a:lnTo>
                      <a:pt x="48" y="0"/>
                    </a:lnTo>
                    <a:lnTo>
                      <a:pt x="5" y="4"/>
                    </a:lnTo>
                    <a:lnTo>
                      <a:pt x="0" y="12"/>
                    </a:lnTo>
                    <a:lnTo>
                      <a:pt x="4" y="19"/>
                    </a:lnTo>
                    <a:lnTo>
                      <a:pt x="16" y="19"/>
                    </a:lnTo>
                    <a:lnTo>
                      <a:pt x="25" y="24"/>
                    </a:lnTo>
                    <a:lnTo>
                      <a:pt x="50" y="5"/>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5" name="D1238"/>
              <p:cNvSpPr>
                <a:spLocks noChangeAspect="1"/>
              </p:cNvSpPr>
              <p:nvPr/>
            </p:nvSpPr>
            <p:spPr bwMode="auto">
              <a:xfrm>
                <a:off x="1268" y="1278"/>
                <a:ext cx="1" cy="1"/>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w 37"/>
                  <a:gd name="T17" fmla="*/ 0 h 25"/>
                  <a:gd name="T18" fmla="*/ 0 w 37"/>
                  <a:gd name="T19" fmla="*/ 0 h 25"/>
                  <a:gd name="T20" fmla="*/ 0 w 37"/>
                  <a:gd name="T21" fmla="*/ 0 h 25"/>
                  <a:gd name="T22" fmla="*/ 0 w 37"/>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5"/>
                  <a:gd name="T38" fmla="*/ 37 w 37"/>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5">
                    <a:moveTo>
                      <a:pt x="30" y="19"/>
                    </a:moveTo>
                    <a:lnTo>
                      <a:pt x="27" y="12"/>
                    </a:lnTo>
                    <a:lnTo>
                      <a:pt x="37" y="5"/>
                    </a:lnTo>
                    <a:lnTo>
                      <a:pt x="36" y="0"/>
                    </a:lnTo>
                    <a:lnTo>
                      <a:pt x="20" y="1"/>
                    </a:lnTo>
                    <a:lnTo>
                      <a:pt x="12" y="5"/>
                    </a:lnTo>
                    <a:lnTo>
                      <a:pt x="4" y="7"/>
                    </a:lnTo>
                    <a:lnTo>
                      <a:pt x="0" y="9"/>
                    </a:lnTo>
                    <a:lnTo>
                      <a:pt x="4" y="13"/>
                    </a:lnTo>
                    <a:lnTo>
                      <a:pt x="14" y="16"/>
                    </a:lnTo>
                    <a:lnTo>
                      <a:pt x="23" y="25"/>
                    </a:lnTo>
                    <a:lnTo>
                      <a:pt x="30" y="19"/>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6" name="D1239"/>
              <p:cNvSpPr>
                <a:spLocks noChangeAspect="1"/>
              </p:cNvSpPr>
              <p:nvPr/>
            </p:nvSpPr>
            <p:spPr bwMode="auto">
              <a:xfrm>
                <a:off x="1268" y="1279"/>
                <a:ext cx="0" cy="0"/>
              </a:xfrm>
              <a:custGeom>
                <a:avLst/>
                <a:gdLst>
                  <a:gd name="T0" fmla="*/ 0 w 32"/>
                  <a:gd name="T1" fmla="*/ 0 h 40"/>
                  <a:gd name="T2" fmla="*/ 0 w 32"/>
                  <a:gd name="T3" fmla="*/ 0 h 40"/>
                  <a:gd name="T4" fmla="*/ 0 w 32"/>
                  <a:gd name="T5" fmla="*/ 0 h 40"/>
                  <a:gd name="T6" fmla="*/ 0 w 32"/>
                  <a:gd name="T7" fmla="*/ 0 h 40"/>
                  <a:gd name="T8" fmla="*/ 0 w 32"/>
                  <a:gd name="T9" fmla="*/ 0 h 40"/>
                  <a:gd name="T10" fmla="*/ 0 w 32"/>
                  <a:gd name="T11" fmla="*/ 0 h 40"/>
                  <a:gd name="T12" fmla="*/ 0 w 32"/>
                  <a:gd name="T13" fmla="*/ 0 h 40"/>
                  <a:gd name="T14" fmla="*/ 0 w 32"/>
                  <a:gd name="T15" fmla="*/ 0 h 40"/>
                  <a:gd name="T16" fmla="*/ 0 w 32"/>
                  <a:gd name="T17" fmla="*/ 0 h 40"/>
                  <a:gd name="T18" fmla="*/ 0 w 32"/>
                  <a:gd name="T19" fmla="*/ 0 h 40"/>
                  <a:gd name="T20" fmla="*/ 0 w 32"/>
                  <a:gd name="T21" fmla="*/ 0 h 40"/>
                  <a:gd name="T22" fmla="*/ 0 w 32"/>
                  <a:gd name="T23" fmla="*/ 0 h 40"/>
                  <a:gd name="T24" fmla="*/ 0 w 32"/>
                  <a:gd name="T25" fmla="*/ 0 h 40"/>
                  <a:gd name="T26" fmla="*/ 0 w 32"/>
                  <a:gd name="T27" fmla="*/ 0 h 40"/>
                  <a:gd name="T28" fmla="*/ 0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32" y="32"/>
                    </a:moveTo>
                    <a:lnTo>
                      <a:pt x="30" y="25"/>
                    </a:lnTo>
                    <a:lnTo>
                      <a:pt x="21" y="25"/>
                    </a:lnTo>
                    <a:lnTo>
                      <a:pt x="18" y="19"/>
                    </a:lnTo>
                    <a:lnTo>
                      <a:pt x="19" y="11"/>
                    </a:lnTo>
                    <a:lnTo>
                      <a:pt x="18" y="5"/>
                    </a:lnTo>
                    <a:lnTo>
                      <a:pt x="3" y="3"/>
                    </a:lnTo>
                    <a:lnTo>
                      <a:pt x="2" y="0"/>
                    </a:lnTo>
                    <a:lnTo>
                      <a:pt x="0" y="3"/>
                    </a:lnTo>
                    <a:lnTo>
                      <a:pt x="0" y="9"/>
                    </a:lnTo>
                    <a:lnTo>
                      <a:pt x="3" y="17"/>
                    </a:lnTo>
                    <a:lnTo>
                      <a:pt x="9" y="21"/>
                    </a:lnTo>
                    <a:lnTo>
                      <a:pt x="14" y="35"/>
                    </a:lnTo>
                    <a:lnTo>
                      <a:pt x="27" y="40"/>
                    </a:lnTo>
                    <a:lnTo>
                      <a:pt x="32" y="3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7" name="D1240"/>
              <p:cNvSpPr>
                <a:spLocks noChangeAspect="1"/>
              </p:cNvSpPr>
              <p:nvPr/>
            </p:nvSpPr>
            <p:spPr bwMode="auto">
              <a:xfrm>
                <a:off x="1266" y="1279"/>
                <a:ext cx="0" cy="0"/>
              </a:xfrm>
              <a:custGeom>
                <a:avLst/>
                <a:gdLst>
                  <a:gd name="T0" fmla="*/ 0 w 32"/>
                  <a:gd name="T1" fmla="*/ 0 h 9"/>
                  <a:gd name="T2" fmla="*/ 0 w 32"/>
                  <a:gd name="T3" fmla="*/ 0 h 9"/>
                  <a:gd name="T4" fmla="*/ 0 w 32"/>
                  <a:gd name="T5" fmla="*/ 0 h 9"/>
                  <a:gd name="T6" fmla="*/ 0 w 32"/>
                  <a:gd name="T7" fmla="*/ 0 h 9"/>
                  <a:gd name="T8" fmla="*/ 0 w 32"/>
                  <a:gd name="T9" fmla="*/ 0 h 9"/>
                  <a:gd name="T10" fmla="*/ 0 w 32"/>
                  <a:gd name="T11" fmla="*/ 0 h 9"/>
                  <a:gd name="T12" fmla="*/ 0 60000 65536"/>
                  <a:gd name="T13" fmla="*/ 0 60000 65536"/>
                  <a:gd name="T14" fmla="*/ 0 60000 65536"/>
                  <a:gd name="T15" fmla="*/ 0 60000 65536"/>
                  <a:gd name="T16" fmla="*/ 0 60000 65536"/>
                  <a:gd name="T17" fmla="*/ 0 60000 65536"/>
                  <a:gd name="T18" fmla="*/ 0 w 32"/>
                  <a:gd name="T19" fmla="*/ 0 h 9"/>
                  <a:gd name="T20" fmla="*/ 32 w 32"/>
                  <a:gd name="T21" fmla="*/ 9 h 9"/>
                </a:gdLst>
                <a:ahLst/>
                <a:cxnLst>
                  <a:cxn ang="T12">
                    <a:pos x="T0" y="T1"/>
                  </a:cxn>
                  <a:cxn ang="T13">
                    <a:pos x="T2" y="T3"/>
                  </a:cxn>
                  <a:cxn ang="T14">
                    <a:pos x="T4" y="T5"/>
                  </a:cxn>
                  <a:cxn ang="T15">
                    <a:pos x="T6" y="T7"/>
                  </a:cxn>
                  <a:cxn ang="T16">
                    <a:pos x="T8" y="T9"/>
                  </a:cxn>
                  <a:cxn ang="T17">
                    <a:pos x="T10" y="T11"/>
                  </a:cxn>
                </a:cxnLst>
                <a:rect l="T18" t="T19" r="T20" b="T21"/>
                <a:pathLst>
                  <a:path w="32" h="9">
                    <a:moveTo>
                      <a:pt x="17" y="9"/>
                    </a:moveTo>
                    <a:lnTo>
                      <a:pt x="28" y="9"/>
                    </a:lnTo>
                    <a:lnTo>
                      <a:pt x="32" y="7"/>
                    </a:lnTo>
                    <a:lnTo>
                      <a:pt x="30" y="0"/>
                    </a:lnTo>
                    <a:lnTo>
                      <a:pt x="0" y="0"/>
                    </a:lnTo>
                    <a:lnTo>
                      <a:pt x="17" y="9"/>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8" name="D1241"/>
              <p:cNvSpPr>
                <a:spLocks noChangeAspect="1"/>
              </p:cNvSpPr>
              <p:nvPr/>
            </p:nvSpPr>
            <p:spPr bwMode="auto">
              <a:xfrm>
                <a:off x="1268" y="1279"/>
                <a:ext cx="0" cy="0"/>
              </a:xfrm>
              <a:custGeom>
                <a:avLst/>
                <a:gdLst>
                  <a:gd name="T0" fmla="*/ 0 w 27"/>
                  <a:gd name="T1" fmla="*/ 0 h 28"/>
                  <a:gd name="T2" fmla="*/ 0 w 27"/>
                  <a:gd name="T3" fmla="*/ 0 h 28"/>
                  <a:gd name="T4" fmla="*/ 0 w 27"/>
                  <a:gd name="T5" fmla="*/ 0 h 28"/>
                  <a:gd name="T6" fmla="*/ 0 w 27"/>
                  <a:gd name="T7" fmla="*/ 0 h 28"/>
                  <a:gd name="T8" fmla="*/ 0 w 27"/>
                  <a:gd name="T9" fmla="*/ 0 h 28"/>
                  <a:gd name="T10" fmla="*/ 0 w 27"/>
                  <a:gd name="T11" fmla="*/ 0 h 28"/>
                  <a:gd name="T12" fmla="*/ 0 w 27"/>
                  <a:gd name="T13" fmla="*/ 0 h 28"/>
                  <a:gd name="T14" fmla="*/ 0 w 27"/>
                  <a:gd name="T15" fmla="*/ 0 h 28"/>
                  <a:gd name="T16" fmla="*/ 0 w 27"/>
                  <a:gd name="T17" fmla="*/ 0 h 28"/>
                  <a:gd name="T18" fmla="*/ 0 w 27"/>
                  <a:gd name="T19" fmla="*/ 0 h 28"/>
                  <a:gd name="T20" fmla="*/ 0 w 27"/>
                  <a:gd name="T21" fmla="*/ 0 h 28"/>
                  <a:gd name="T22" fmla="*/ 0 w 27"/>
                  <a:gd name="T23" fmla="*/ 0 h 28"/>
                  <a:gd name="T24" fmla="*/ 0 w 27"/>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8"/>
                  <a:gd name="T41" fmla="*/ 27 w 27"/>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8">
                    <a:moveTo>
                      <a:pt x="25" y="22"/>
                    </a:moveTo>
                    <a:lnTo>
                      <a:pt x="20" y="13"/>
                    </a:lnTo>
                    <a:lnTo>
                      <a:pt x="22" y="9"/>
                    </a:lnTo>
                    <a:lnTo>
                      <a:pt x="27" y="5"/>
                    </a:lnTo>
                    <a:lnTo>
                      <a:pt x="23" y="0"/>
                    </a:lnTo>
                    <a:lnTo>
                      <a:pt x="9" y="2"/>
                    </a:lnTo>
                    <a:lnTo>
                      <a:pt x="7" y="10"/>
                    </a:lnTo>
                    <a:lnTo>
                      <a:pt x="0" y="12"/>
                    </a:lnTo>
                    <a:lnTo>
                      <a:pt x="2" y="17"/>
                    </a:lnTo>
                    <a:lnTo>
                      <a:pt x="13" y="22"/>
                    </a:lnTo>
                    <a:lnTo>
                      <a:pt x="16" y="28"/>
                    </a:lnTo>
                    <a:lnTo>
                      <a:pt x="23" y="28"/>
                    </a:lnTo>
                    <a:lnTo>
                      <a:pt x="25" y="2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19" name="D1242"/>
              <p:cNvSpPr>
                <a:spLocks noChangeAspect="1"/>
              </p:cNvSpPr>
              <p:nvPr/>
            </p:nvSpPr>
            <p:spPr bwMode="auto">
              <a:xfrm>
                <a:off x="1267" y="1279"/>
                <a:ext cx="1" cy="0"/>
              </a:xfrm>
              <a:custGeom>
                <a:avLst/>
                <a:gdLst>
                  <a:gd name="T0" fmla="*/ 0 w 91"/>
                  <a:gd name="T1" fmla="*/ 0 h 66"/>
                  <a:gd name="T2" fmla="*/ 0 w 91"/>
                  <a:gd name="T3" fmla="*/ 0 h 66"/>
                  <a:gd name="T4" fmla="*/ 0 w 91"/>
                  <a:gd name="T5" fmla="*/ 0 h 66"/>
                  <a:gd name="T6" fmla="*/ 0 w 91"/>
                  <a:gd name="T7" fmla="*/ 0 h 66"/>
                  <a:gd name="T8" fmla="*/ 0 w 91"/>
                  <a:gd name="T9" fmla="*/ 0 h 66"/>
                  <a:gd name="T10" fmla="*/ 0 w 91"/>
                  <a:gd name="T11" fmla="*/ 0 h 66"/>
                  <a:gd name="T12" fmla="*/ 0 w 91"/>
                  <a:gd name="T13" fmla="*/ 0 h 66"/>
                  <a:gd name="T14" fmla="*/ 0 w 91"/>
                  <a:gd name="T15" fmla="*/ 0 h 66"/>
                  <a:gd name="T16" fmla="*/ 0 w 91"/>
                  <a:gd name="T17" fmla="*/ 0 h 66"/>
                  <a:gd name="T18" fmla="*/ 0 w 91"/>
                  <a:gd name="T19" fmla="*/ 0 h 66"/>
                  <a:gd name="T20" fmla="*/ 0 w 91"/>
                  <a:gd name="T21" fmla="*/ 0 h 66"/>
                  <a:gd name="T22" fmla="*/ 0 w 91"/>
                  <a:gd name="T23" fmla="*/ 0 h 66"/>
                  <a:gd name="T24" fmla="*/ 0 w 91"/>
                  <a:gd name="T25" fmla="*/ 0 h 66"/>
                  <a:gd name="T26" fmla="*/ 0 w 91"/>
                  <a:gd name="T27" fmla="*/ 0 h 66"/>
                  <a:gd name="T28" fmla="*/ 0 w 91"/>
                  <a:gd name="T29" fmla="*/ 0 h 66"/>
                  <a:gd name="T30" fmla="*/ 0 w 91"/>
                  <a:gd name="T31" fmla="*/ 0 h 66"/>
                  <a:gd name="T32" fmla="*/ 0 w 91"/>
                  <a:gd name="T33" fmla="*/ 0 h 66"/>
                  <a:gd name="T34" fmla="*/ 0 w 91"/>
                  <a:gd name="T35" fmla="*/ 0 h 66"/>
                  <a:gd name="T36" fmla="*/ 0 w 91"/>
                  <a:gd name="T37" fmla="*/ 0 h 66"/>
                  <a:gd name="T38" fmla="*/ 0 w 91"/>
                  <a:gd name="T39" fmla="*/ 0 h 66"/>
                  <a:gd name="T40" fmla="*/ 0 w 91"/>
                  <a:gd name="T41" fmla="*/ 0 h 66"/>
                  <a:gd name="T42" fmla="*/ 0 w 91"/>
                  <a:gd name="T43" fmla="*/ 0 h 66"/>
                  <a:gd name="T44" fmla="*/ 0 w 91"/>
                  <a:gd name="T45" fmla="*/ 0 h 66"/>
                  <a:gd name="T46" fmla="*/ 0 w 91"/>
                  <a:gd name="T47" fmla="*/ 0 h 66"/>
                  <a:gd name="T48" fmla="*/ 0 w 91"/>
                  <a:gd name="T49" fmla="*/ 0 h 66"/>
                  <a:gd name="T50" fmla="*/ 0 w 91"/>
                  <a:gd name="T51" fmla="*/ 0 h 66"/>
                  <a:gd name="T52" fmla="*/ 0 w 91"/>
                  <a:gd name="T53" fmla="*/ 0 h 66"/>
                  <a:gd name="T54" fmla="*/ 0 w 91"/>
                  <a:gd name="T55" fmla="*/ 0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
                  <a:gd name="T85" fmla="*/ 0 h 66"/>
                  <a:gd name="T86" fmla="*/ 91 w 91"/>
                  <a:gd name="T87" fmla="*/ 0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 h="66">
                    <a:moveTo>
                      <a:pt x="89" y="66"/>
                    </a:moveTo>
                    <a:lnTo>
                      <a:pt x="91" y="24"/>
                    </a:lnTo>
                    <a:lnTo>
                      <a:pt x="87" y="18"/>
                    </a:lnTo>
                    <a:lnTo>
                      <a:pt x="73" y="16"/>
                    </a:lnTo>
                    <a:lnTo>
                      <a:pt x="69" y="10"/>
                    </a:lnTo>
                    <a:lnTo>
                      <a:pt x="60" y="10"/>
                    </a:lnTo>
                    <a:lnTo>
                      <a:pt x="57" y="0"/>
                    </a:lnTo>
                    <a:lnTo>
                      <a:pt x="52" y="2"/>
                    </a:lnTo>
                    <a:lnTo>
                      <a:pt x="48" y="14"/>
                    </a:lnTo>
                    <a:lnTo>
                      <a:pt x="41" y="14"/>
                    </a:lnTo>
                    <a:lnTo>
                      <a:pt x="28" y="11"/>
                    </a:lnTo>
                    <a:lnTo>
                      <a:pt x="21" y="12"/>
                    </a:lnTo>
                    <a:lnTo>
                      <a:pt x="12" y="20"/>
                    </a:lnTo>
                    <a:lnTo>
                      <a:pt x="2" y="20"/>
                    </a:lnTo>
                    <a:lnTo>
                      <a:pt x="0" y="26"/>
                    </a:lnTo>
                    <a:lnTo>
                      <a:pt x="5" y="31"/>
                    </a:lnTo>
                    <a:lnTo>
                      <a:pt x="16" y="28"/>
                    </a:lnTo>
                    <a:lnTo>
                      <a:pt x="27" y="39"/>
                    </a:lnTo>
                    <a:lnTo>
                      <a:pt x="43" y="26"/>
                    </a:lnTo>
                    <a:lnTo>
                      <a:pt x="53" y="22"/>
                    </a:lnTo>
                    <a:lnTo>
                      <a:pt x="64" y="24"/>
                    </a:lnTo>
                    <a:lnTo>
                      <a:pt x="69" y="38"/>
                    </a:lnTo>
                    <a:lnTo>
                      <a:pt x="73" y="46"/>
                    </a:lnTo>
                    <a:lnTo>
                      <a:pt x="71" y="54"/>
                    </a:lnTo>
                    <a:lnTo>
                      <a:pt x="75" y="63"/>
                    </a:lnTo>
                    <a:lnTo>
                      <a:pt x="82" y="63"/>
                    </a:lnTo>
                    <a:lnTo>
                      <a:pt x="85" y="66"/>
                    </a:lnTo>
                    <a:lnTo>
                      <a:pt x="89" y="66"/>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20" name="D1243"/>
              <p:cNvSpPr>
                <a:spLocks noChangeAspect="1"/>
              </p:cNvSpPr>
              <p:nvPr/>
            </p:nvSpPr>
            <p:spPr bwMode="auto">
              <a:xfrm>
                <a:off x="1283" y="1280"/>
                <a:ext cx="0" cy="0"/>
              </a:xfrm>
              <a:custGeom>
                <a:avLst/>
                <a:gdLst>
                  <a:gd name="T0" fmla="*/ 0 w 46"/>
                  <a:gd name="T1" fmla="*/ 0 h 28"/>
                  <a:gd name="T2" fmla="*/ 0 w 46"/>
                  <a:gd name="T3" fmla="*/ 0 h 28"/>
                  <a:gd name="T4" fmla="*/ 0 w 46"/>
                  <a:gd name="T5" fmla="*/ 0 h 28"/>
                  <a:gd name="T6" fmla="*/ 0 w 46"/>
                  <a:gd name="T7" fmla="*/ 0 h 28"/>
                  <a:gd name="T8" fmla="*/ 0 w 46"/>
                  <a:gd name="T9" fmla="*/ 0 h 28"/>
                  <a:gd name="T10" fmla="*/ 0 w 46"/>
                  <a:gd name="T11" fmla="*/ 0 h 28"/>
                  <a:gd name="T12" fmla="*/ 0 w 46"/>
                  <a:gd name="T13" fmla="*/ 0 h 28"/>
                  <a:gd name="T14" fmla="*/ 0 w 46"/>
                  <a:gd name="T15" fmla="*/ 0 h 28"/>
                  <a:gd name="T16" fmla="*/ 0 w 46"/>
                  <a:gd name="T17" fmla="*/ 0 h 28"/>
                  <a:gd name="T18" fmla="*/ 0 w 46"/>
                  <a:gd name="T19" fmla="*/ 0 h 28"/>
                  <a:gd name="T20" fmla="*/ 0 w 46"/>
                  <a:gd name="T21" fmla="*/ 0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28"/>
                  <a:gd name="T35" fmla="*/ 46 w 46"/>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28">
                    <a:moveTo>
                      <a:pt x="27" y="18"/>
                    </a:moveTo>
                    <a:lnTo>
                      <a:pt x="43" y="9"/>
                    </a:lnTo>
                    <a:lnTo>
                      <a:pt x="46" y="4"/>
                    </a:lnTo>
                    <a:lnTo>
                      <a:pt x="9" y="0"/>
                    </a:lnTo>
                    <a:lnTo>
                      <a:pt x="2" y="8"/>
                    </a:lnTo>
                    <a:lnTo>
                      <a:pt x="0" y="13"/>
                    </a:lnTo>
                    <a:lnTo>
                      <a:pt x="6" y="21"/>
                    </a:lnTo>
                    <a:lnTo>
                      <a:pt x="13" y="21"/>
                    </a:lnTo>
                    <a:lnTo>
                      <a:pt x="16" y="28"/>
                    </a:lnTo>
                    <a:lnTo>
                      <a:pt x="25" y="28"/>
                    </a:lnTo>
                    <a:lnTo>
                      <a:pt x="27" y="18"/>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grpSp>
        <p:grpSp>
          <p:nvGrpSpPr>
            <p:cNvPr id="20720" name="Virgin_Islands_US"/>
            <p:cNvGrpSpPr>
              <a:grpSpLocks noChangeAspect="1"/>
            </p:cNvGrpSpPr>
            <p:nvPr/>
          </p:nvGrpSpPr>
          <p:grpSpPr bwMode="auto">
            <a:xfrm>
              <a:off x="1260" y="1279"/>
              <a:ext cx="9" cy="14"/>
              <a:chOff x="1260" y="1279"/>
              <a:chExt cx="9" cy="14"/>
            </a:xfrm>
          </p:grpSpPr>
          <p:sp>
            <p:nvSpPr>
              <p:cNvPr id="20889" name="D1257"/>
              <p:cNvSpPr>
                <a:spLocks noChangeAspect="1"/>
              </p:cNvSpPr>
              <p:nvPr/>
            </p:nvSpPr>
            <p:spPr bwMode="auto">
              <a:xfrm>
                <a:off x="1260" y="1281"/>
                <a:ext cx="0" cy="0"/>
              </a:xfrm>
              <a:custGeom>
                <a:avLst/>
                <a:gdLst>
                  <a:gd name="T0" fmla="*/ 0 w 27"/>
                  <a:gd name="T1" fmla="*/ 0 h 47"/>
                  <a:gd name="T2" fmla="*/ 0 w 27"/>
                  <a:gd name="T3" fmla="*/ 0 h 47"/>
                  <a:gd name="T4" fmla="*/ 0 w 27"/>
                  <a:gd name="T5" fmla="*/ 0 h 47"/>
                  <a:gd name="T6" fmla="*/ 0 w 27"/>
                  <a:gd name="T7" fmla="*/ 0 h 47"/>
                  <a:gd name="T8" fmla="*/ 0 w 27"/>
                  <a:gd name="T9" fmla="*/ 0 h 47"/>
                  <a:gd name="T10" fmla="*/ 0 w 27"/>
                  <a:gd name="T11" fmla="*/ 0 h 47"/>
                  <a:gd name="T12" fmla="*/ 0 w 27"/>
                  <a:gd name="T13" fmla="*/ 0 h 47"/>
                  <a:gd name="T14" fmla="*/ 0 60000 65536"/>
                  <a:gd name="T15" fmla="*/ 0 60000 65536"/>
                  <a:gd name="T16" fmla="*/ 0 60000 65536"/>
                  <a:gd name="T17" fmla="*/ 0 60000 65536"/>
                  <a:gd name="T18" fmla="*/ 0 60000 65536"/>
                  <a:gd name="T19" fmla="*/ 0 60000 65536"/>
                  <a:gd name="T20" fmla="*/ 0 60000 65536"/>
                  <a:gd name="T21" fmla="*/ 0 w 27"/>
                  <a:gd name="T22" fmla="*/ 0 h 47"/>
                  <a:gd name="T23" fmla="*/ 27 w 27"/>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47">
                    <a:moveTo>
                      <a:pt x="9" y="47"/>
                    </a:moveTo>
                    <a:lnTo>
                      <a:pt x="27" y="31"/>
                    </a:lnTo>
                    <a:lnTo>
                      <a:pt x="27" y="0"/>
                    </a:lnTo>
                    <a:lnTo>
                      <a:pt x="11" y="18"/>
                    </a:lnTo>
                    <a:lnTo>
                      <a:pt x="0" y="39"/>
                    </a:lnTo>
                    <a:lnTo>
                      <a:pt x="6" y="47"/>
                    </a:lnTo>
                    <a:lnTo>
                      <a:pt x="9" y="47"/>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0" name="D1258"/>
              <p:cNvSpPr>
                <a:spLocks noChangeAspect="1"/>
              </p:cNvSpPr>
              <p:nvPr/>
            </p:nvSpPr>
            <p:spPr bwMode="auto">
              <a:xfrm>
                <a:off x="1264" y="1279"/>
                <a:ext cx="1" cy="0"/>
              </a:xfrm>
              <a:custGeom>
                <a:avLst/>
                <a:gdLst>
                  <a:gd name="T0" fmla="*/ 0 w 30"/>
                  <a:gd name="T1" fmla="*/ 0 h 39"/>
                  <a:gd name="T2" fmla="*/ 0 w 30"/>
                  <a:gd name="T3" fmla="*/ 0 h 39"/>
                  <a:gd name="T4" fmla="*/ 0 w 30"/>
                  <a:gd name="T5" fmla="*/ 0 h 39"/>
                  <a:gd name="T6" fmla="*/ 0 w 30"/>
                  <a:gd name="T7" fmla="*/ 0 h 39"/>
                  <a:gd name="T8" fmla="*/ 0 w 30"/>
                  <a:gd name="T9" fmla="*/ 0 h 39"/>
                  <a:gd name="T10" fmla="*/ 0 w 30"/>
                  <a:gd name="T11" fmla="*/ 0 h 39"/>
                  <a:gd name="T12" fmla="*/ 0 60000 65536"/>
                  <a:gd name="T13" fmla="*/ 0 60000 65536"/>
                  <a:gd name="T14" fmla="*/ 0 60000 65536"/>
                  <a:gd name="T15" fmla="*/ 0 60000 65536"/>
                  <a:gd name="T16" fmla="*/ 0 60000 65536"/>
                  <a:gd name="T17" fmla="*/ 0 60000 65536"/>
                  <a:gd name="T18" fmla="*/ 0 w 30"/>
                  <a:gd name="T19" fmla="*/ 0 h 39"/>
                  <a:gd name="T20" fmla="*/ 30 w 30"/>
                  <a:gd name="T21" fmla="*/ 0 h 39"/>
                </a:gdLst>
                <a:ahLst/>
                <a:cxnLst>
                  <a:cxn ang="T12">
                    <a:pos x="T0" y="T1"/>
                  </a:cxn>
                  <a:cxn ang="T13">
                    <a:pos x="T2" y="T3"/>
                  </a:cxn>
                  <a:cxn ang="T14">
                    <a:pos x="T4" y="T5"/>
                  </a:cxn>
                  <a:cxn ang="T15">
                    <a:pos x="T6" y="T7"/>
                  </a:cxn>
                  <a:cxn ang="T16">
                    <a:pos x="T8" y="T9"/>
                  </a:cxn>
                  <a:cxn ang="T17">
                    <a:pos x="T10" y="T11"/>
                  </a:cxn>
                </a:cxnLst>
                <a:rect l="T18" t="T19" r="T20" b="T21"/>
                <a:pathLst>
                  <a:path w="30" h="39">
                    <a:moveTo>
                      <a:pt x="30" y="24"/>
                    </a:moveTo>
                    <a:lnTo>
                      <a:pt x="19" y="4"/>
                    </a:lnTo>
                    <a:lnTo>
                      <a:pt x="2" y="0"/>
                    </a:lnTo>
                    <a:lnTo>
                      <a:pt x="0" y="12"/>
                    </a:lnTo>
                    <a:lnTo>
                      <a:pt x="12" y="39"/>
                    </a:lnTo>
                    <a:lnTo>
                      <a:pt x="30" y="24"/>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1" name="D1259"/>
              <p:cNvSpPr>
                <a:spLocks noChangeAspect="1"/>
              </p:cNvSpPr>
              <p:nvPr/>
            </p:nvSpPr>
            <p:spPr bwMode="auto">
              <a:xfrm>
                <a:off x="1263" y="1280"/>
                <a:ext cx="0" cy="0"/>
              </a:xfrm>
              <a:custGeom>
                <a:avLst/>
                <a:gdLst>
                  <a:gd name="T0" fmla="*/ 0 w 47"/>
                  <a:gd name="T1" fmla="*/ 0 h 52"/>
                  <a:gd name="T2" fmla="*/ 0 w 47"/>
                  <a:gd name="T3" fmla="*/ 0 h 52"/>
                  <a:gd name="T4" fmla="*/ 0 w 47"/>
                  <a:gd name="T5" fmla="*/ 0 h 52"/>
                  <a:gd name="T6" fmla="*/ 0 w 47"/>
                  <a:gd name="T7" fmla="*/ 0 h 52"/>
                  <a:gd name="T8" fmla="*/ 0 w 47"/>
                  <a:gd name="T9" fmla="*/ 0 h 52"/>
                  <a:gd name="T10" fmla="*/ 0 w 47"/>
                  <a:gd name="T11" fmla="*/ 0 h 52"/>
                  <a:gd name="T12" fmla="*/ 0 w 47"/>
                  <a:gd name="T13" fmla="*/ 0 h 52"/>
                  <a:gd name="T14" fmla="*/ 0 w 47"/>
                  <a:gd name="T15" fmla="*/ 0 h 52"/>
                  <a:gd name="T16" fmla="*/ 0 w 47"/>
                  <a:gd name="T17" fmla="*/ 0 h 52"/>
                  <a:gd name="T18" fmla="*/ 0 w 47"/>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2"/>
                  <a:gd name="T32" fmla="*/ 47 w 47"/>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2">
                    <a:moveTo>
                      <a:pt x="34" y="49"/>
                    </a:moveTo>
                    <a:lnTo>
                      <a:pt x="47" y="33"/>
                    </a:lnTo>
                    <a:lnTo>
                      <a:pt x="36" y="16"/>
                    </a:lnTo>
                    <a:lnTo>
                      <a:pt x="13" y="1"/>
                    </a:lnTo>
                    <a:lnTo>
                      <a:pt x="2" y="0"/>
                    </a:lnTo>
                    <a:lnTo>
                      <a:pt x="0" y="8"/>
                    </a:lnTo>
                    <a:lnTo>
                      <a:pt x="8" y="25"/>
                    </a:lnTo>
                    <a:lnTo>
                      <a:pt x="18" y="33"/>
                    </a:lnTo>
                    <a:lnTo>
                      <a:pt x="25" y="52"/>
                    </a:lnTo>
                    <a:lnTo>
                      <a:pt x="34" y="49"/>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2" name="D1260"/>
              <p:cNvSpPr>
                <a:spLocks noChangeAspect="1"/>
              </p:cNvSpPr>
              <p:nvPr/>
            </p:nvSpPr>
            <p:spPr bwMode="auto">
              <a:xfrm>
                <a:off x="1265" y="1280"/>
                <a:ext cx="2" cy="2"/>
              </a:xfrm>
              <a:custGeom>
                <a:avLst/>
                <a:gdLst>
                  <a:gd name="T0" fmla="*/ 0 w 384"/>
                  <a:gd name="T1" fmla="*/ 0 h 211"/>
                  <a:gd name="T2" fmla="*/ 0 w 384"/>
                  <a:gd name="T3" fmla="*/ 0 h 211"/>
                  <a:gd name="T4" fmla="*/ 0 w 384"/>
                  <a:gd name="T5" fmla="*/ 0 h 211"/>
                  <a:gd name="T6" fmla="*/ 0 w 384"/>
                  <a:gd name="T7" fmla="*/ 0 h 211"/>
                  <a:gd name="T8" fmla="*/ 0 w 384"/>
                  <a:gd name="T9" fmla="*/ 0 h 211"/>
                  <a:gd name="T10" fmla="*/ 0 w 384"/>
                  <a:gd name="T11" fmla="*/ 0 h 211"/>
                  <a:gd name="T12" fmla="*/ 0 w 384"/>
                  <a:gd name="T13" fmla="*/ 0 h 211"/>
                  <a:gd name="T14" fmla="*/ 0 w 384"/>
                  <a:gd name="T15" fmla="*/ 0 h 211"/>
                  <a:gd name="T16" fmla="*/ 0 w 384"/>
                  <a:gd name="T17" fmla="*/ 0 h 211"/>
                  <a:gd name="T18" fmla="*/ 0 w 384"/>
                  <a:gd name="T19" fmla="*/ 0 h 211"/>
                  <a:gd name="T20" fmla="*/ 0 w 384"/>
                  <a:gd name="T21" fmla="*/ 0 h 211"/>
                  <a:gd name="T22" fmla="*/ 0 w 384"/>
                  <a:gd name="T23" fmla="*/ 0 h 211"/>
                  <a:gd name="T24" fmla="*/ 0 w 384"/>
                  <a:gd name="T25" fmla="*/ 0 h 211"/>
                  <a:gd name="T26" fmla="*/ 0 w 384"/>
                  <a:gd name="T27" fmla="*/ 0 h 211"/>
                  <a:gd name="T28" fmla="*/ 0 w 384"/>
                  <a:gd name="T29" fmla="*/ 0 h 211"/>
                  <a:gd name="T30" fmla="*/ 0 w 384"/>
                  <a:gd name="T31" fmla="*/ 0 h 211"/>
                  <a:gd name="T32" fmla="*/ 0 w 384"/>
                  <a:gd name="T33" fmla="*/ 0 h 211"/>
                  <a:gd name="T34" fmla="*/ 0 w 384"/>
                  <a:gd name="T35" fmla="*/ 0 h 211"/>
                  <a:gd name="T36" fmla="*/ 0 w 384"/>
                  <a:gd name="T37" fmla="*/ 0 h 211"/>
                  <a:gd name="T38" fmla="*/ 0 w 384"/>
                  <a:gd name="T39" fmla="*/ 0 h 211"/>
                  <a:gd name="T40" fmla="*/ 0 w 384"/>
                  <a:gd name="T41" fmla="*/ 0 h 211"/>
                  <a:gd name="T42" fmla="*/ 0 w 384"/>
                  <a:gd name="T43" fmla="*/ 0 h 211"/>
                  <a:gd name="T44" fmla="*/ 0 w 384"/>
                  <a:gd name="T45" fmla="*/ 0 h 211"/>
                  <a:gd name="T46" fmla="*/ 0 w 384"/>
                  <a:gd name="T47" fmla="*/ 0 h 211"/>
                  <a:gd name="T48" fmla="*/ 0 w 384"/>
                  <a:gd name="T49" fmla="*/ 0 h 211"/>
                  <a:gd name="T50" fmla="*/ 0 w 384"/>
                  <a:gd name="T51" fmla="*/ 0 h 211"/>
                  <a:gd name="T52" fmla="*/ 0 w 384"/>
                  <a:gd name="T53" fmla="*/ 0 h 211"/>
                  <a:gd name="T54" fmla="*/ 0 w 384"/>
                  <a:gd name="T55" fmla="*/ 0 h 211"/>
                  <a:gd name="T56" fmla="*/ 0 w 384"/>
                  <a:gd name="T57" fmla="*/ 0 h 211"/>
                  <a:gd name="T58" fmla="*/ 0 w 384"/>
                  <a:gd name="T59" fmla="*/ 0 h 211"/>
                  <a:gd name="T60" fmla="*/ 0 w 384"/>
                  <a:gd name="T61" fmla="*/ 0 h 211"/>
                  <a:gd name="T62" fmla="*/ 0 w 384"/>
                  <a:gd name="T63" fmla="*/ 0 h 211"/>
                  <a:gd name="T64" fmla="*/ 0 w 384"/>
                  <a:gd name="T65" fmla="*/ 0 h 211"/>
                  <a:gd name="T66" fmla="*/ 0 w 384"/>
                  <a:gd name="T67" fmla="*/ 0 h 211"/>
                  <a:gd name="T68" fmla="*/ 0 w 384"/>
                  <a:gd name="T69" fmla="*/ 0 h 211"/>
                  <a:gd name="T70" fmla="*/ 0 w 384"/>
                  <a:gd name="T71" fmla="*/ 0 h 2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4"/>
                  <a:gd name="T109" fmla="*/ 0 h 211"/>
                  <a:gd name="T110" fmla="*/ 384 w 384"/>
                  <a:gd name="T111" fmla="*/ 211 h 2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4" h="211">
                    <a:moveTo>
                      <a:pt x="272" y="209"/>
                    </a:moveTo>
                    <a:lnTo>
                      <a:pt x="276" y="188"/>
                    </a:lnTo>
                    <a:lnTo>
                      <a:pt x="274" y="167"/>
                    </a:lnTo>
                    <a:lnTo>
                      <a:pt x="283" y="155"/>
                    </a:lnTo>
                    <a:lnTo>
                      <a:pt x="281" y="140"/>
                    </a:lnTo>
                    <a:lnTo>
                      <a:pt x="272" y="121"/>
                    </a:lnTo>
                    <a:lnTo>
                      <a:pt x="242" y="92"/>
                    </a:lnTo>
                    <a:lnTo>
                      <a:pt x="239" y="83"/>
                    </a:lnTo>
                    <a:lnTo>
                      <a:pt x="244" y="73"/>
                    </a:lnTo>
                    <a:lnTo>
                      <a:pt x="251" y="75"/>
                    </a:lnTo>
                    <a:lnTo>
                      <a:pt x="262" y="93"/>
                    </a:lnTo>
                    <a:lnTo>
                      <a:pt x="269" y="92"/>
                    </a:lnTo>
                    <a:lnTo>
                      <a:pt x="271" y="85"/>
                    </a:lnTo>
                    <a:lnTo>
                      <a:pt x="265" y="68"/>
                    </a:lnTo>
                    <a:lnTo>
                      <a:pt x="269" y="59"/>
                    </a:lnTo>
                    <a:lnTo>
                      <a:pt x="294" y="59"/>
                    </a:lnTo>
                    <a:lnTo>
                      <a:pt x="301" y="68"/>
                    </a:lnTo>
                    <a:lnTo>
                      <a:pt x="292" y="91"/>
                    </a:lnTo>
                    <a:lnTo>
                      <a:pt x="296" y="99"/>
                    </a:lnTo>
                    <a:lnTo>
                      <a:pt x="303" y="100"/>
                    </a:lnTo>
                    <a:lnTo>
                      <a:pt x="319" y="89"/>
                    </a:lnTo>
                    <a:lnTo>
                      <a:pt x="331" y="89"/>
                    </a:lnTo>
                    <a:lnTo>
                      <a:pt x="338" y="105"/>
                    </a:lnTo>
                    <a:lnTo>
                      <a:pt x="344" y="117"/>
                    </a:lnTo>
                    <a:lnTo>
                      <a:pt x="358" y="131"/>
                    </a:lnTo>
                    <a:lnTo>
                      <a:pt x="372" y="111"/>
                    </a:lnTo>
                    <a:lnTo>
                      <a:pt x="381" y="109"/>
                    </a:lnTo>
                    <a:lnTo>
                      <a:pt x="384" y="99"/>
                    </a:lnTo>
                    <a:lnTo>
                      <a:pt x="384" y="89"/>
                    </a:lnTo>
                    <a:lnTo>
                      <a:pt x="352" y="71"/>
                    </a:lnTo>
                    <a:lnTo>
                      <a:pt x="340" y="69"/>
                    </a:lnTo>
                    <a:lnTo>
                      <a:pt x="331" y="59"/>
                    </a:lnTo>
                    <a:lnTo>
                      <a:pt x="315" y="56"/>
                    </a:lnTo>
                    <a:lnTo>
                      <a:pt x="301" y="37"/>
                    </a:lnTo>
                    <a:lnTo>
                      <a:pt x="269" y="29"/>
                    </a:lnTo>
                    <a:lnTo>
                      <a:pt x="260" y="17"/>
                    </a:lnTo>
                    <a:lnTo>
                      <a:pt x="223" y="15"/>
                    </a:lnTo>
                    <a:lnTo>
                      <a:pt x="212" y="25"/>
                    </a:lnTo>
                    <a:lnTo>
                      <a:pt x="180" y="15"/>
                    </a:lnTo>
                    <a:lnTo>
                      <a:pt x="175" y="1"/>
                    </a:lnTo>
                    <a:lnTo>
                      <a:pt x="146" y="0"/>
                    </a:lnTo>
                    <a:lnTo>
                      <a:pt x="139" y="8"/>
                    </a:lnTo>
                    <a:lnTo>
                      <a:pt x="146" y="27"/>
                    </a:lnTo>
                    <a:lnTo>
                      <a:pt x="146" y="43"/>
                    </a:lnTo>
                    <a:lnTo>
                      <a:pt x="128" y="40"/>
                    </a:lnTo>
                    <a:lnTo>
                      <a:pt x="64" y="59"/>
                    </a:lnTo>
                    <a:lnTo>
                      <a:pt x="47" y="73"/>
                    </a:lnTo>
                    <a:lnTo>
                      <a:pt x="34" y="75"/>
                    </a:lnTo>
                    <a:lnTo>
                      <a:pt x="18" y="91"/>
                    </a:lnTo>
                    <a:lnTo>
                      <a:pt x="8" y="109"/>
                    </a:lnTo>
                    <a:lnTo>
                      <a:pt x="9" y="123"/>
                    </a:lnTo>
                    <a:lnTo>
                      <a:pt x="0" y="135"/>
                    </a:lnTo>
                    <a:lnTo>
                      <a:pt x="11" y="149"/>
                    </a:lnTo>
                    <a:lnTo>
                      <a:pt x="24" y="152"/>
                    </a:lnTo>
                    <a:lnTo>
                      <a:pt x="31" y="169"/>
                    </a:lnTo>
                    <a:lnTo>
                      <a:pt x="41" y="175"/>
                    </a:lnTo>
                    <a:lnTo>
                      <a:pt x="72" y="161"/>
                    </a:lnTo>
                    <a:lnTo>
                      <a:pt x="79" y="163"/>
                    </a:lnTo>
                    <a:lnTo>
                      <a:pt x="88" y="180"/>
                    </a:lnTo>
                    <a:lnTo>
                      <a:pt x="93" y="183"/>
                    </a:lnTo>
                    <a:lnTo>
                      <a:pt x="93" y="180"/>
                    </a:lnTo>
                    <a:lnTo>
                      <a:pt x="100" y="165"/>
                    </a:lnTo>
                    <a:lnTo>
                      <a:pt x="123" y="160"/>
                    </a:lnTo>
                    <a:lnTo>
                      <a:pt x="134" y="151"/>
                    </a:lnTo>
                    <a:lnTo>
                      <a:pt x="144" y="148"/>
                    </a:lnTo>
                    <a:lnTo>
                      <a:pt x="175" y="172"/>
                    </a:lnTo>
                    <a:lnTo>
                      <a:pt x="185" y="172"/>
                    </a:lnTo>
                    <a:lnTo>
                      <a:pt x="203" y="163"/>
                    </a:lnTo>
                    <a:lnTo>
                      <a:pt x="216" y="164"/>
                    </a:lnTo>
                    <a:lnTo>
                      <a:pt x="216" y="189"/>
                    </a:lnTo>
                    <a:lnTo>
                      <a:pt x="239" y="185"/>
                    </a:lnTo>
                    <a:lnTo>
                      <a:pt x="262" y="211"/>
                    </a:lnTo>
                    <a:lnTo>
                      <a:pt x="272" y="209"/>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3" name="D1261"/>
              <p:cNvSpPr>
                <a:spLocks noChangeAspect="1"/>
              </p:cNvSpPr>
              <p:nvPr/>
            </p:nvSpPr>
            <p:spPr bwMode="auto">
              <a:xfrm>
                <a:off x="1264" y="1281"/>
                <a:ext cx="0" cy="0"/>
              </a:xfrm>
              <a:custGeom>
                <a:avLst/>
                <a:gdLst>
                  <a:gd name="T0" fmla="*/ 0 w 77"/>
                  <a:gd name="T1" fmla="*/ 0 h 27"/>
                  <a:gd name="T2" fmla="*/ 0 w 77"/>
                  <a:gd name="T3" fmla="*/ 0 h 27"/>
                  <a:gd name="T4" fmla="*/ 0 w 77"/>
                  <a:gd name="T5" fmla="*/ 0 h 27"/>
                  <a:gd name="T6" fmla="*/ 0 w 77"/>
                  <a:gd name="T7" fmla="*/ 0 h 27"/>
                  <a:gd name="T8" fmla="*/ 0 w 77"/>
                  <a:gd name="T9" fmla="*/ 0 h 27"/>
                  <a:gd name="T10" fmla="*/ 0 w 77"/>
                  <a:gd name="T11" fmla="*/ 0 h 27"/>
                  <a:gd name="T12" fmla="*/ 0 w 77"/>
                  <a:gd name="T13" fmla="*/ 0 h 27"/>
                  <a:gd name="T14" fmla="*/ 0 w 77"/>
                  <a:gd name="T15" fmla="*/ 0 h 27"/>
                  <a:gd name="T16" fmla="*/ 0 w 77"/>
                  <a:gd name="T17" fmla="*/ 0 h 27"/>
                  <a:gd name="T18" fmla="*/ 0 w 77"/>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7"/>
                  <a:gd name="T32" fmla="*/ 77 w 77"/>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7">
                    <a:moveTo>
                      <a:pt x="72" y="25"/>
                    </a:moveTo>
                    <a:lnTo>
                      <a:pt x="77" y="15"/>
                    </a:lnTo>
                    <a:lnTo>
                      <a:pt x="66" y="3"/>
                    </a:lnTo>
                    <a:lnTo>
                      <a:pt x="48" y="5"/>
                    </a:lnTo>
                    <a:lnTo>
                      <a:pt x="16" y="0"/>
                    </a:lnTo>
                    <a:lnTo>
                      <a:pt x="0" y="11"/>
                    </a:lnTo>
                    <a:lnTo>
                      <a:pt x="6" y="17"/>
                    </a:lnTo>
                    <a:lnTo>
                      <a:pt x="50" y="21"/>
                    </a:lnTo>
                    <a:lnTo>
                      <a:pt x="63" y="27"/>
                    </a:lnTo>
                    <a:lnTo>
                      <a:pt x="72" y="25"/>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4" name="D1262"/>
              <p:cNvSpPr>
                <a:spLocks noChangeAspect="1"/>
              </p:cNvSpPr>
              <p:nvPr/>
            </p:nvSpPr>
            <p:spPr bwMode="auto">
              <a:xfrm>
                <a:off x="1265" y="1281"/>
                <a:ext cx="0" cy="0"/>
              </a:xfrm>
              <a:custGeom>
                <a:avLst/>
                <a:gdLst>
                  <a:gd name="T0" fmla="*/ 0 w 43"/>
                  <a:gd name="T1" fmla="*/ 0 h 19"/>
                  <a:gd name="T2" fmla="*/ 0 w 43"/>
                  <a:gd name="T3" fmla="*/ 0 h 19"/>
                  <a:gd name="T4" fmla="*/ 0 w 43"/>
                  <a:gd name="T5" fmla="*/ 0 h 19"/>
                  <a:gd name="T6" fmla="*/ 0 w 43"/>
                  <a:gd name="T7" fmla="*/ 0 h 19"/>
                  <a:gd name="T8" fmla="*/ 0 w 43"/>
                  <a:gd name="T9" fmla="*/ 0 h 19"/>
                  <a:gd name="T10" fmla="*/ 0 w 43"/>
                  <a:gd name="T11" fmla="*/ 0 h 19"/>
                  <a:gd name="T12" fmla="*/ 0 w 43"/>
                  <a:gd name="T13" fmla="*/ 0 h 19"/>
                  <a:gd name="T14" fmla="*/ 0 60000 65536"/>
                  <a:gd name="T15" fmla="*/ 0 60000 65536"/>
                  <a:gd name="T16" fmla="*/ 0 60000 65536"/>
                  <a:gd name="T17" fmla="*/ 0 60000 65536"/>
                  <a:gd name="T18" fmla="*/ 0 60000 65536"/>
                  <a:gd name="T19" fmla="*/ 0 60000 65536"/>
                  <a:gd name="T20" fmla="*/ 0 60000 65536"/>
                  <a:gd name="T21" fmla="*/ 0 w 43"/>
                  <a:gd name="T22" fmla="*/ 0 h 19"/>
                  <a:gd name="T23" fmla="*/ 43 w 43"/>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9">
                    <a:moveTo>
                      <a:pt x="39" y="0"/>
                    </a:moveTo>
                    <a:lnTo>
                      <a:pt x="19" y="1"/>
                    </a:lnTo>
                    <a:lnTo>
                      <a:pt x="0" y="12"/>
                    </a:lnTo>
                    <a:lnTo>
                      <a:pt x="11" y="19"/>
                    </a:lnTo>
                    <a:lnTo>
                      <a:pt x="28" y="17"/>
                    </a:lnTo>
                    <a:lnTo>
                      <a:pt x="43" y="8"/>
                    </a:lnTo>
                    <a:lnTo>
                      <a:pt x="39" y="0"/>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5" name="D1263"/>
              <p:cNvSpPr>
                <a:spLocks noChangeAspect="1"/>
              </p:cNvSpPr>
              <p:nvPr/>
            </p:nvSpPr>
            <p:spPr bwMode="auto">
              <a:xfrm>
                <a:off x="1264" y="1281"/>
                <a:ext cx="0" cy="0"/>
              </a:xfrm>
              <a:custGeom>
                <a:avLst/>
                <a:gdLst>
                  <a:gd name="T0" fmla="*/ 0 w 37"/>
                  <a:gd name="T1" fmla="*/ 0 h 18"/>
                  <a:gd name="T2" fmla="*/ 0 w 37"/>
                  <a:gd name="T3" fmla="*/ 0 h 18"/>
                  <a:gd name="T4" fmla="*/ 0 w 37"/>
                  <a:gd name="T5" fmla="*/ 0 h 18"/>
                  <a:gd name="T6" fmla="*/ 0 w 37"/>
                  <a:gd name="T7" fmla="*/ 0 h 18"/>
                  <a:gd name="T8" fmla="*/ 0 w 37"/>
                  <a:gd name="T9" fmla="*/ 0 h 18"/>
                  <a:gd name="T10" fmla="*/ 0 w 37"/>
                  <a:gd name="T11" fmla="*/ 0 h 18"/>
                  <a:gd name="T12" fmla="*/ 0 w 37"/>
                  <a:gd name="T13" fmla="*/ 0 h 18"/>
                  <a:gd name="T14" fmla="*/ 0 w 37"/>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18"/>
                  <a:gd name="T26" fmla="*/ 37 w 3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18">
                    <a:moveTo>
                      <a:pt x="25" y="0"/>
                    </a:moveTo>
                    <a:lnTo>
                      <a:pt x="18" y="5"/>
                    </a:lnTo>
                    <a:lnTo>
                      <a:pt x="9" y="4"/>
                    </a:lnTo>
                    <a:lnTo>
                      <a:pt x="0" y="13"/>
                    </a:lnTo>
                    <a:lnTo>
                      <a:pt x="9" y="18"/>
                    </a:lnTo>
                    <a:lnTo>
                      <a:pt x="30" y="13"/>
                    </a:lnTo>
                    <a:lnTo>
                      <a:pt x="37" y="6"/>
                    </a:lnTo>
                    <a:lnTo>
                      <a:pt x="25" y="0"/>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6" name="D1251"/>
              <p:cNvSpPr>
                <a:spLocks noChangeAspect="1"/>
              </p:cNvSpPr>
              <p:nvPr/>
            </p:nvSpPr>
            <p:spPr bwMode="auto">
              <a:xfrm>
                <a:off x="1262" y="1281"/>
                <a:ext cx="0" cy="1"/>
              </a:xfrm>
              <a:custGeom>
                <a:avLst/>
                <a:gdLst>
                  <a:gd name="T0" fmla="*/ 0 w 59"/>
                  <a:gd name="T1" fmla="*/ 0 h 62"/>
                  <a:gd name="T2" fmla="*/ 0 w 59"/>
                  <a:gd name="T3" fmla="*/ 0 h 62"/>
                  <a:gd name="T4" fmla="*/ 0 w 59"/>
                  <a:gd name="T5" fmla="*/ 0 h 62"/>
                  <a:gd name="T6" fmla="*/ 0 w 59"/>
                  <a:gd name="T7" fmla="*/ 0 h 62"/>
                  <a:gd name="T8" fmla="*/ 0 w 59"/>
                  <a:gd name="T9" fmla="*/ 0 h 62"/>
                  <a:gd name="T10" fmla="*/ 0 w 59"/>
                  <a:gd name="T11" fmla="*/ 0 h 62"/>
                  <a:gd name="T12" fmla="*/ 0 w 59"/>
                  <a:gd name="T13" fmla="*/ 0 h 62"/>
                  <a:gd name="T14" fmla="*/ 0 w 59"/>
                  <a:gd name="T15" fmla="*/ 0 h 62"/>
                  <a:gd name="T16" fmla="*/ 0 w 59"/>
                  <a:gd name="T17" fmla="*/ 0 h 62"/>
                  <a:gd name="T18" fmla="*/ 0 w 59"/>
                  <a:gd name="T19" fmla="*/ 0 h 62"/>
                  <a:gd name="T20" fmla="*/ 0 w 59"/>
                  <a:gd name="T21" fmla="*/ 0 h 62"/>
                  <a:gd name="T22" fmla="*/ 0 w 59"/>
                  <a:gd name="T23" fmla="*/ 0 h 62"/>
                  <a:gd name="T24" fmla="*/ 0 w 59"/>
                  <a:gd name="T25" fmla="*/ 0 h 62"/>
                  <a:gd name="T26" fmla="*/ 0 w 59"/>
                  <a:gd name="T27" fmla="*/ 0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
                  <a:gd name="T43" fmla="*/ 0 h 62"/>
                  <a:gd name="T44" fmla="*/ 0 w 59"/>
                  <a:gd name="T45" fmla="*/ 62 h 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 h="62">
                    <a:moveTo>
                      <a:pt x="34" y="32"/>
                    </a:moveTo>
                    <a:lnTo>
                      <a:pt x="56" y="26"/>
                    </a:lnTo>
                    <a:lnTo>
                      <a:pt x="59" y="18"/>
                    </a:lnTo>
                    <a:lnTo>
                      <a:pt x="56" y="0"/>
                    </a:lnTo>
                    <a:lnTo>
                      <a:pt x="45" y="1"/>
                    </a:lnTo>
                    <a:lnTo>
                      <a:pt x="29" y="18"/>
                    </a:lnTo>
                    <a:lnTo>
                      <a:pt x="20" y="22"/>
                    </a:lnTo>
                    <a:lnTo>
                      <a:pt x="13" y="37"/>
                    </a:lnTo>
                    <a:lnTo>
                      <a:pt x="2" y="40"/>
                    </a:lnTo>
                    <a:lnTo>
                      <a:pt x="0" y="48"/>
                    </a:lnTo>
                    <a:lnTo>
                      <a:pt x="11" y="52"/>
                    </a:lnTo>
                    <a:lnTo>
                      <a:pt x="16" y="62"/>
                    </a:lnTo>
                    <a:lnTo>
                      <a:pt x="25" y="62"/>
                    </a:lnTo>
                    <a:lnTo>
                      <a:pt x="34" y="3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7" name="D1252"/>
              <p:cNvSpPr>
                <a:spLocks noChangeAspect="1"/>
              </p:cNvSpPr>
              <p:nvPr/>
            </p:nvSpPr>
            <p:spPr bwMode="auto">
              <a:xfrm>
                <a:off x="1268" y="1281"/>
                <a:ext cx="1" cy="1"/>
              </a:xfrm>
              <a:custGeom>
                <a:avLst/>
                <a:gdLst>
                  <a:gd name="T0" fmla="*/ 0 w 100"/>
                  <a:gd name="T1" fmla="*/ 0 h 53"/>
                  <a:gd name="T2" fmla="*/ 0 w 100"/>
                  <a:gd name="T3" fmla="*/ 0 h 53"/>
                  <a:gd name="T4" fmla="*/ 0 w 100"/>
                  <a:gd name="T5" fmla="*/ 0 h 53"/>
                  <a:gd name="T6" fmla="*/ 0 w 100"/>
                  <a:gd name="T7" fmla="*/ 0 h 53"/>
                  <a:gd name="T8" fmla="*/ 0 w 100"/>
                  <a:gd name="T9" fmla="*/ 0 h 53"/>
                  <a:gd name="T10" fmla="*/ 0 w 100"/>
                  <a:gd name="T11" fmla="*/ 0 h 53"/>
                  <a:gd name="T12" fmla="*/ 0 w 100"/>
                  <a:gd name="T13" fmla="*/ 0 h 53"/>
                  <a:gd name="T14" fmla="*/ 0 w 100"/>
                  <a:gd name="T15" fmla="*/ 0 h 53"/>
                  <a:gd name="T16" fmla="*/ 0 w 100"/>
                  <a:gd name="T17" fmla="*/ 0 h 53"/>
                  <a:gd name="T18" fmla="*/ 0 w 100"/>
                  <a:gd name="T19" fmla="*/ 0 h 53"/>
                  <a:gd name="T20" fmla="*/ 0 w 100"/>
                  <a:gd name="T21" fmla="*/ 0 h 53"/>
                  <a:gd name="T22" fmla="*/ 0 w 100"/>
                  <a:gd name="T23" fmla="*/ 0 h 53"/>
                  <a:gd name="T24" fmla="*/ 0 w 100"/>
                  <a:gd name="T25" fmla="*/ 0 h 53"/>
                  <a:gd name="T26" fmla="*/ 0 w 100"/>
                  <a:gd name="T27" fmla="*/ 0 h 53"/>
                  <a:gd name="T28" fmla="*/ 0 w 100"/>
                  <a:gd name="T29" fmla="*/ 0 h 53"/>
                  <a:gd name="T30" fmla="*/ 0 w 100"/>
                  <a:gd name="T31" fmla="*/ 0 h 53"/>
                  <a:gd name="T32" fmla="*/ 0 w 100"/>
                  <a:gd name="T33" fmla="*/ 0 h 53"/>
                  <a:gd name="T34" fmla="*/ 0 w 100"/>
                  <a:gd name="T35" fmla="*/ 0 h 53"/>
                  <a:gd name="T36" fmla="*/ 0 w 100"/>
                  <a:gd name="T37" fmla="*/ 0 h 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53"/>
                  <a:gd name="T59" fmla="*/ 100 w 100"/>
                  <a:gd name="T60" fmla="*/ 53 h 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53">
                    <a:moveTo>
                      <a:pt x="20" y="52"/>
                    </a:moveTo>
                    <a:lnTo>
                      <a:pt x="30" y="46"/>
                    </a:lnTo>
                    <a:lnTo>
                      <a:pt x="46" y="49"/>
                    </a:lnTo>
                    <a:lnTo>
                      <a:pt x="53" y="45"/>
                    </a:lnTo>
                    <a:lnTo>
                      <a:pt x="55" y="28"/>
                    </a:lnTo>
                    <a:lnTo>
                      <a:pt x="61" y="22"/>
                    </a:lnTo>
                    <a:lnTo>
                      <a:pt x="96" y="21"/>
                    </a:lnTo>
                    <a:lnTo>
                      <a:pt x="100" y="13"/>
                    </a:lnTo>
                    <a:lnTo>
                      <a:pt x="96" y="2"/>
                    </a:lnTo>
                    <a:lnTo>
                      <a:pt x="78" y="0"/>
                    </a:lnTo>
                    <a:lnTo>
                      <a:pt x="43" y="9"/>
                    </a:lnTo>
                    <a:lnTo>
                      <a:pt x="18" y="2"/>
                    </a:lnTo>
                    <a:lnTo>
                      <a:pt x="13" y="6"/>
                    </a:lnTo>
                    <a:lnTo>
                      <a:pt x="23" y="14"/>
                    </a:lnTo>
                    <a:lnTo>
                      <a:pt x="21" y="20"/>
                    </a:lnTo>
                    <a:lnTo>
                      <a:pt x="9" y="25"/>
                    </a:lnTo>
                    <a:lnTo>
                      <a:pt x="0" y="48"/>
                    </a:lnTo>
                    <a:lnTo>
                      <a:pt x="0" y="53"/>
                    </a:lnTo>
                    <a:lnTo>
                      <a:pt x="20" y="5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8" name="D1253"/>
              <p:cNvSpPr>
                <a:spLocks noChangeAspect="1"/>
              </p:cNvSpPr>
              <p:nvPr/>
            </p:nvSpPr>
            <p:spPr bwMode="auto">
              <a:xfrm>
                <a:off x="1264" y="1281"/>
                <a:ext cx="1" cy="1"/>
              </a:xfrm>
              <a:custGeom>
                <a:avLst/>
                <a:gdLst>
                  <a:gd name="T0" fmla="*/ 0 w 38"/>
                  <a:gd name="T1" fmla="*/ 0 h 29"/>
                  <a:gd name="T2" fmla="*/ 0 w 38"/>
                  <a:gd name="T3" fmla="*/ 0 h 29"/>
                  <a:gd name="T4" fmla="*/ 0 w 38"/>
                  <a:gd name="T5" fmla="*/ 0 h 29"/>
                  <a:gd name="T6" fmla="*/ 0 w 38"/>
                  <a:gd name="T7" fmla="*/ 0 h 29"/>
                  <a:gd name="T8" fmla="*/ 0 w 38"/>
                  <a:gd name="T9" fmla="*/ 0 h 29"/>
                  <a:gd name="T10" fmla="*/ 0 w 38"/>
                  <a:gd name="T11" fmla="*/ 0 h 29"/>
                  <a:gd name="T12" fmla="*/ 0 w 38"/>
                  <a:gd name="T13" fmla="*/ 0 h 29"/>
                  <a:gd name="T14" fmla="*/ 0 60000 65536"/>
                  <a:gd name="T15" fmla="*/ 0 60000 65536"/>
                  <a:gd name="T16" fmla="*/ 0 60000 65536"/>
                  <a:gd name="T17" fmla="*/ 0 60000 65536"/>
                  <a:gd name="T18" fmla="*/ 0 60000 65536"/>
                  <a:gd name="T19" fmla="*/ 0 60000 65536"/>
                  <a:gd name="T20" fmla="*/ 0 60000 65536"/>
                  <a:gd name="T21" fmla="*/ 0 w 38"/>
                  <a:gd name="T22" fmla="*/ 0 h 29"/>
                  <a:gd name="T23" fmla="*/ 38 w 3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9">
                    <a:moveTo>
                      <a:pt x="34" y="17"/>
                    </a:moveTo>
                    <a:lnTo>
                      <a:pt x="38" y="11"/>
                    </a:lnTo>
                    <a:lnTo>
                      <a:pt x="31" y="3"/>
                    </a:lnTo>
                    <a:lnTo>
                      <a:pt x="9" y="0"/>
                    </a:lnTo>
                    <a:lnTo>
                      <a:pt x="0" y="25"/>
                    </a:lnTo>
                    <a:lnTo>
                      <a:pt x="4" y="29"/>
                    </a:lnTo>
                    <a:lnTo>
                      <a:pt x="34" y="17"/>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899" name="D1254"/>
              <p:cNvSpPr>
                <a:spLocks noChangeAspect="1"/>
              </p:cNvSpPr>
              <p:nvPr/>
            </p:nvSpPr>
            <p:spPr bwMode="auto">
              <a:xfrm>
                <a:off x="1268" y="1291"/>
                <a:ext cx="0" cy="0"/>
              </a:xfrm>
              <a:custGeom>
                <a:avLst/>
                <a:gdLst>
                  <a:gd name="T0" fmla="*/ 0 w 53"/>
                  <a:gd name="T1" fmla="*/ 0 h 20"/>
                  <a:gd name="T2" fmla="*/ 0 w 53"/>
                  <a:gd name="T3" fmla="*/ 0 h 20"/>
                  <a:gd name="T4" fmla="*/ 0 w 53"/>
                  <a:gd name="T5" fmla="*/ 0 h 20"/>
                  <a:gd name="T6" fmla="*/ 0 w 53"/>
                  <a:gd name="T7" fmla="*/ 0 h 20"/>
                  <a:gd name="T8" fmla="*/ 0 w 53"/>
                  <a:gd name="T9" fmla="*/ 0 h 20"/>
                  <a:gd name="T10" fmla="*/ 0 w 53"/>
                  <a:gd name="T11" fmla="*/ 0 h 20"/>
                  <a:gd name="T12" fmla="*/ 0 w 53"/>
                  <a:gd name="T13" fmla="*/ 0 h 20"/>
                  <a:gd name="T14" fmla="*/ 0 w 53"/>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20"/>
                  <a:gd name="T26" fmla="*/ 53 w 53"/>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20">
                    <a:moveTo>
                      <a:pt x="53" y="12"/>
                    </a:moveTo>
                    <a:lnTo>
                      <a:pt x="48" y="2"/>
                    </a:lnTo>
                    <a:lnTo>
                      <a:pt x="30" y="0"/>
                    </a:lnTo>
                    <a:lnTo>
                      <a:pt x="16" y="2"/>
                    </a:lnTo>
                    <a:lnTo>
                      <a:pt x="0" y="12"/>
                    </a:lnTo>
                    <a:lnTo>
                      <a:pt x="2" y="17"/>
                    </a:lnTo>
                    <a:lnTo>
                      <a:pt x="36" y="20"/>
                    </a:lnTo>
                    <a:lnTo>
                      <a:pt x="53" y="1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0" name="D1255"/>
              <p:cNvSpPr>
                <a:spLocks noChangeAspect="1"/>
              </p:cNvSpPr>
              <p:nvPr/>
            </p:nvSpPr>
            <p:spPr bwMode="auto">
              <a:xfrm>
                <a:off x="1263" y="1291"/>
                <a:ext cx="6" cy="2"/>
              </a:xfrm>
              <a:custGeom>
                <a:avLst/>
                <a:gdLst>
                  <a:gd name="T0" fmla="*/ 0 w 944"/>
                  <a:gd name="T1" fmla="*/ 0 h 317"/>
                  <a:gd name="T2" fmla="*/ 0 w 944"/>
                  <a:gd name="T3" fmla="*/ 0 h 317"/>
                  <a:gd name="T4" fmla="*/ 0 w 944"/>
                  <a:gd name="T5" fmla="*/ 0 h 317"/>
                  <a:gd name="T6" fmla="*/ 0 w 944"/>
                  <a:gd name="T7" fmla="*/ 0 h 317"/>
                  <a:gd name="T8" fmla="*/ 0 w 944"/>
                  <a:gd name="T9" fmla="*/ 0 h 317"/>
                  <a:gd name="T10" fmla="*/ 0 w 944"/>
                  <a:gd name="T11" fmla="*/ 0 h 317"/>
                  <a:gd name="T12" fmla="*/ 0 w 944"/>
                  <a:gd name="T13" fmla="*/ 0 h 317"/>
                  <a:gd name="T14" fmla="*/ 0 w 944"/>
                  <a:gd name="T15" fmla="*/ 0 h 317"/>
                  <a:gd name="T16" fmla="*/ 0 w 944"/>
                  <a:gd name="T17" fmla="*/ 0 h 317"/>
                  <a:gd name="T18" fmla="*/ 0 w 944"/>
                  <a:gd name="T19" fmla="*/ 0 h 317"/>
                  <a:gd name="T20" fmla="*/ 0 w 944"/>
                  <a:gd name="T21" fmla="*/ 0 h 317"/>
                  <a:gd name="T22" fmla="*/ 0 w 944"/>
                  <a:gd name="T23" fmla="*/ 0 h 317"/>
                  <a:gd name="T24" fmla="*/ 0 w 944"/>
                  <a:gd name="T25" fmla="*/ 0 h 317"/>
                  <a:gd name="T26" fmla="*/ 0 w 944"/>
                  <a:gd name="T27" fmla="*/ 0 h 317"/>
                  <a:gd name="T28" fmla="*/ 0 w 944"/>
                  <a:gd name="T29" fmla="*/ 0 h 317"/>
                  <a:gd name="T30" fmla="*/ 0 w 944"/>
                  <a:gd name="T31" fmla="*/ 0 h 317"/>
                  <a:gd name="T32" fmla="*/ 0 w 944"/>
                  <a:gd name="T33" fmla="*/ 0 h 317"/>
                  <a:gd name="T34" fmla="*/ 0 w 944"/>
                  <a:gd name="T35" fmla="*/ 0 h 317"/>
                  <a:gd name="T36" fmla="*/ 0 w 944"/>
                  <a:gd name="T37" fmla="*/ 0 h 317"/>
                  <a:gd name="T38" fmla="*/ 0 w 944"/>
                  <a:gd name="T39" fmla="*/ 0 h 317"/>
                  <a:gd name="T40" fmla="*/ 0 w 944"/>
                  <a:gd name="T41" fmla="*/ 0 h 317"/>
                  <a:gd name="T42" fmla="*/ 0 w 944"/>
                  <a:gd name="T43" fmla="*/ 0 h 317"/>
                  <a:gd name="T44" fmla="*/ 0 w 944"/>
                  <a:gd name="T45" fmla="*/ 0 h 317"/>
                  <a:gd name="T46" fmla="*/ 0 w 944"/>
                  <a:gd name="T47" fmla="*/ 0 h 317"/>
                  <a:gd name="T48" fmla="*/ 0 w 944"/>
                  <a:gd name="T49" fmla="*/ 0 h 317"/>
                  <a:gd name="T50" fmla="*/ 0 w 944"/>
                  <a:gd name="T51" fmla="*/ 0 h 317"/>
                  <a:gd name="T52" fmla="*/ 0 w 944"/>
                  <a:gd name="T53" fmla="*/ 0 h 317"/>
                  <a:gd name="T54" fmla="*/ 0 w 944"/>
                  <a:gd name="T55" fmla="*/ 0 h 317"/>
                  <a:gd name="T56" fmla="*/ 0 w 944"/>
                  <a:gd name="T57" fmla="*/ 0 h 317"/>
                  <a:gd name="T58" fmla="*/ 0 w 944"/>
                  <a:gd name="T59" fmla="*/ 0 h 317"/>
                  <a:gd name="T60" fmla="*/ 0 w 944"/>
                  <a:gd name="T61" fmla="*/ 0 h 317"/>
                  <a:gd name="T62" fmla="*/ 0 w 944"/>
                  <a:gd name="T63" fmla="*/ 0 h 317"/>
                  <a:gd name="T64" fmla="*/ 0 w 944"/>
                  <a:gd name="T65" fmla="*/ 0 h 317"/>
                  <a:gd name="T66" fmla="*/ 0 w 944"/>
                  <a:gd name="T67" fmla="*/ 0 h 317"/>
                  <a:gd name="T68" fmla="*/ 0 w 944"/>
                  <a:gd name="T69" fmla="*/ 0 h 317"/>
                  <a:gd name="T70" fmla="*/ 0 w 944"/>
                  <a:gd name="T71" fmla="*/ 0 h 317"/>
                  <a:gd name="T72" fmla="*/ 0 w 944"/>
                  <a:gd name="T73" fmla="*/ 0 h 317"/>
                  <a:gd name="T74" fmla="*/ 0 w 944"/>
                  <a:gd name="T75" fmla="*/ 0 h 317"/>
                  <a:gd name="T76" fmla="*/ 0 w 944"/>
                  <a:gd name="T77" fmla="*/ 0 h 317"/>
                  <a:gd name="T78" fmla="*/ 0 w 944"/>
                  <a:gd name="T79" fmla="*/ 0 h 317"/>
                  <a:gd name="T80" fmla="*/ 0 w 944"/>
                  <a:gd name="T81" fmla="*/ 0 h 317"/>
                  <a:gd name="T82" fmla="*/ 0 w 944"/>
                  <a:gd name="T83" fmla="*/ 0 h 317"/>
                  <a:gd name="T84" fmla="*/ 0 w 944"/>
                  <a:gd name="T85" fmla="*/ 0 h 317"/>
                  <a:gd name="T86" fmla="*/ 0 w 944"/>
                  <a:gd name="T87" fmla="*/ 0 h 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44"/>
                  <a:gd name="T133" fmla="*/ 0 h 317"/>
                  <a:gd name="T134" fmla="*/ 944 w 944"/>
                  <a:gd name="T135" fmla="*/ 317 h 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44" h="317">
                    <a:moveTo>
                      <a:pt x="457" y="232"/>
                    </a:moveTo>
                    <a:lnTo>
                      <a:pt x="491" y="230"/>
                    </a:lnTo>
                    <a:lnTo>
                      <a:pt x="514" y="244"/>
                    </a:lnTo>
                    <a:lnTo>
                      <a:pt x="526" y="242"/>
                    </a:lnTo>
                    <a:lnTo>
                      <a:pt x="547" y="229"/>
                    </a:lnTo>
                    <a:lnTo>
                      <a:pt x="583" y="228"/>
                    </a:lnTo>
                    <a:lnTo>
                      <a:pt x="613" y="221"/>
                    </a:lnTo>
                    <a:lnTo>
                      <a:pt x="651" y="205"/>
                    </a:lnTo>
                    <a:lnTo>
                      <a:pt x="684" y="184"/>
                    </a:lnTo>
                    <a:lnTo>
                      <a:pt x="700" y="178"/>
                    </a:lnTo>
                    <a:lnTo>
                      <a:pt x="736" y="176"/>
                    </a:lnTo>
                    <a:lnTo>
                      <a:pt x="775" y="156"/>
                    </a:lnTo>
                    <a:lnTo>
                      <a:pt x="780" y="153"/>
                    </a:lnTo>
                    <a:lnTo>
                      <a:pt x="812" y="144"/>
                    </a:lnTo>
                    <a:lnTo>
                      <a:pt x="844" y="112"/>
                    </a:lnTo>
                    <a:lnTo>
                      <a:pt x="919" y="110"/>
                    </a:lnTo>
                    <a:lnTo>
                      <a:pt x="944" y="88"/>
                    </a:lnTo>
                    <a:lnTo>
                      <a:pt x="926" y="74"/>
                    </a:lnTo>
                    <a:lnTo>
                      <a:pt x="883" y="70"/>
                    </a:lnTo>
                    <a:lnTo>
                      <a:pt x="816" y="77"/>
                    </a:lnTo>
                    <a:lnTo>
                      <a:pt x="795" y="68"/>
                    </a:lnTo>
                    <a:lnTo>
                      <a:pt x="780" y="72"/>
                    </a:lnTo>
                    <a:lnTo>
                      <a:pt x="775" y="74"/>
                    </a:lnTo>
                    <a:lnTo>
                      <a:pt x="743" y="76"/>
                    </a:lnTo>
                    <a:lnTo>
                      <a:pt x="691" y="64"/>
                    </a:lnTo>
                    <a:lnTo>
                      <a:pt x="667" y="72"/>
                    </a:lnTo>
                    <a:lnTo>
                      <a:pt x="654" y="73"/>
                    </a:lnTo>
                    <a:lnTo>
                      <a:pt x="642" y="68"/>
                    </a:lnTo>
                    <a:lnTo>
                      <a:pt x="604" y="84"/>
                    </a:lnTo>
                    <a:lnTo>
                      <a:pt x="587" y="86"/>
                    </a:lnTo>
                    <a:lnTo>
                      <a:pt x="583" y="89"/>
                    </a:lnTo>
                    <a:lnTo>
                      <a:pt x="588" y="96"/>
                    </a:lnTo>
                    <a:lnTo>
                      <a:pt x="619" y="97"/>
                    </a:lnTo>
                    <a:lnTo>
                      <a:pt x="622" y="98"/>
                    </a:lnTo>
                    <a:lnTo>
                      <a:pt x="619" y="104"/>
                    </a:lnTo>
                    <a:lnTo>
                      <a:pt x="603" y="101"/>
                    </a:lnTo>
                    <a:lnTo>
                      <a:pt x="576" y="109"/>
                    </a:lnTo>
                    <a:lnTo>
                      <a:pt x="535" y="105"/>
                    </a:lnTo>
                    <a:lnTo>
                      <a:pt x="514" y="92"/>
                    </a:lnTo>
                    <a:lnTo>
                      <a:pt x="491" y="68"/>
                    </a:lnTo>
                    <a:lnTo>
                      <a:pt x="464" y="60"/>
                    </a:lnTo>
                    <a:lnTo>
                      <a:pt x="451" y="21"/>
                    </a:lnTo>
                    <a:lnTo>
                      <a:pt x="423" y="12"/>
                    </a:lnTo>
                    <a:lnTo>
                      <a:pt x="421" y="40"/>
                    </a:lnTo>
                    <a:lnTo>
                      <a:pt x="409" y="37"/>
                    </a:lnTo>
                    <a:lnTo>
                      <a:pt x="405" y="54"/>
                    </a:lnTo>
                    <a:lnTo>
                      <a:pt x="396" y="49"/>
                    </a:lnTo>
                    <a:lnTo>
                      <a:pt x="395" y="22"/>
                    </a:lnTo>
                    <a:lnTo>
                      <a:pt x="380" y="12"/>
                    </a:lnTo>
                    <a:lnTo>
                      <a:pt x="331" y="0"/>
                    </a:lnTo>
                    <a:lnTo>
                      <a:pt x="320" y="1"/>
                    </a:lnTo>
                    <a:lnTo>
                      <a:pt x="290" y="20"/>
                    </a:lnTo>
                    <a:lnTo>
                      <a:pt x="267" y="20"/>
                    </a:lnTo>
                    <a:lnTo>
                      <a:pt x="251" y="20"/>
                    </a:lnTo>
                    <a:lnTo>
                      <a:pt x="229" y="48"/>
                    </a:lnTo>
                    <a:lnTo>
                      <a:pt x="176" y="62"/>
                    </a:lnTo>
                    <a:lnTo>
                      <a:pt x="131" y="54"/>
                    </a:lnTo>
                    <a:lnTo>
                      <a:pt x="92" y="38"/>
                    </a:lnTo>
                    <a:lnTo>
                      <a:pt x="76" y="41"/>
                    </a:lnTo>
                    <a:lnTo>
                      <a:pt x="66" y="48"/>
                    </a:lnTo>
                    <a:lnTo>
                      <a:pt x="32" y="84"/>
                    </a:lnTo>
                    <a:lnTo>
                      <a:pt x="28" y="94"/>
                    </a:lnTo>
                    <a:lnTo>
                      <a:pt x="28" y="128"/>
                    </a:lnTo>
                    <a:lnTo>
                      <a:pt x="44" y="172"/>
                    </a:lnTo>
                    <a:lnTo>
                      <a:pt x="50" y="186"/>
                    </a:lnTo>
                    <a:lnTo>
                      <a:pt x="51" y="206"/>
                    </a:lnTo>
                    <a:lnTo>
                      <a:pt x="43" y="236"/>
                    </a:lnTo>
                    <a:lnTo>
                      <a:pt x="30" y="248"/>
                    </a:lnTo>
                    <a:lnTo>
                      <a:pt x="21" y="277"/>
                    </a:lnTo>
                    <a:lnTo>
                      <a:pt x="0" y="293"/>
                    </a:lnTo>
                    <a:lnTo>
                      <a:pt x="0" y="306"/>
                    </a:lnTo>
                    <a:lnTo>
                      <a:pt x="5" y="317"/>
                    </a:lnTo>
                    <a:lnTo>
                      <a:pt x="21" y="314"/>
                    </a:lnTo>
                    <a:lnTo>
                      <a:pt x="55" y="292"/>
                    </a:lnTo>
                    <a:lnTo>
                      <a:pt x="92" y="280"/>
                    </a:lnTo>
                    <a:lnTo>
                      <a:pt x="151" y="282"/>
                    </a:lnTo>
                    <a:lnTo>
                      <a:pt x="163" y="286"/>
                    </a:lnTo>
                    <a:lnTo>
                      <a:pt x="183" y="301"/>
                    </a:lnTo>
                    <a:lnTo>
                      <a:pt x="190" y="300"/>
                    </a:lnTo>
                    <a:lnTo>
                      <a:pt x="197" y="298"/>
                    </a:lnTo>
                    <a:lnTo>
                      <a:pt x="231" y="277"/>
                    </a:lnTo>
                    <a:lnTo>
                      <a:pt x="272" y="265"/>
                    </a:lnTo>
                    <a:lnTo>
                      <a:pt x="331" y="254"/>
                    </a:lnTo>
                    <a:lnTo>
                      <a:pt x="359" y="257"/>
                    </a:lnTo>
                    <a:lnTo>
                      <a:pt x="377" y="265"/>
                    </a:lnTo>
                    <a:lnTo>
                      <a:pt x="391" y="264"/>
                    </a:lnTo>
                    <a:lnTo>
                      <a:pt x="435" y="224"/>
                    </a:lnTo>
                    <a:lnTo>
                      <a:pt x="457" y="232"/>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sp>
            <p:nvSpPr>
              <p:cNvPr id="20901" name="D1256"/>
              <p:cNvSpPr>
                <a:spLocks noChangeAspect="1"/>
              </p:cNvSpPr>
              <p:nvPr/>
            </p:nvSpPr>
            <p:spPr bwMode="auto">
              <a:xfrm>
                <a:off x="1261" y="1280"/>
                <a:ext cx="3" cy="2"/>
              </a:xfrm>
              <a:custGeom>
                <a:avLst/>
                <a:gdLst>
                  <a:gd name="T0" fmla="*/ 0 w 565"/>
                  <a:gd name="T1" fmla="*/ 0 h 237"/>
                  <a:gd name="T2" fmla="*/ 0 w 565"/>
                  <a:gd name="T3" fmla="*/ 0 h 237"/>
                  <a:gd name="T4" fmla="*/ 0 w 565"/>
                  <a:gd name="T5" fmla="*/ 0 h 237"/>
                  <a:gd name="T6" fmla="*/ 0 w 565"/>
                  <a:gd name="T7" fmla="*/ 0 h 237"/>
                  <a:gd name="T8" fmla="*/ 0 w 565"/>
                  <a:gd name="T9" fmla="*/ 0 h 237"/>
                  <a:gd name="T10" fmla="*/ 0 w 565"/>
                  <a:gd name="T11" fmla="*/ 0 h 237"/>
                  <a:gd name="T12" fmla="*/ 0 w 565"/>
                  <a:gd name="T13" fmla="*/ 0 h 237"/>
                  <a:gd name="T14" fmla="*/ 0 w 565"/>
                  <a:gd name="T15" fmla="*/ 0 h 237"/>
                  <a:gd name="T16" fmla="*/ 0 w 565"/>
                  <a:gd name="T17" fmla="*/ 0 h 237"/>
                  <a:gd name="T18" fmla="*/ 0 w 565"/>
                  <a:gd name="T19" fmla="*/ 0 h 237"/>
                  <a:gd name="T20" fmla="*/ 0 w 565"/>
                  <a:gd name="T21" fmla="*/ 0 h 237"/>
                  <a:gd name="T22" fmla="*/ 0 w 565"/>
                  <a:gd name="T23" fmla="*/ 0 h 237"/>
                  <a:gd name="T24" fmla="*/ 0 w 565"/>
                  <a:gd name="T25" fmla="*/ 0 h 237"/>
                  <a:gd name="T26" fmla="*/ 0 w 565"/>
                  <a:gd name="T27" fmla="*/ 0 h 237"/>
                  <a:gd name="T28" fmla="*/ 0 w 565"/>
                  <a:gd name="T29" fmla="*/ 0 h 237"/>
                  <a:gd name="T30" fmla="*/ 0 w 565"/>
                  <a:gd name="T31" fmla="*/ 0 h 237"/>
                  <a:gd name="T32" fmla="*/ 0 w 565"/>
                  <a:gd name="T33" fmla="*/ 0 h 237"/>
                  <a:gd name="T34" fmla="*/ 0 w 565"/>
                  <a:gd name="T35" fmla="*/ 0 h 237"/>
                  <a:gd name="T36" fmla="*/ 0 w 565"/>
                  <a:gd name="T37" fmla="*/ 0 h 237"/>
                  <a:gd name="T38" fmla="*/ 0 w 565"/>
                  <a:gd name="T39" fmla="*/ 0 h 237"/>
                  <a:gd name="T40" fmla="*/ 0 w 565"/>
                  <a:gd name="T41" fmla="*/ 0 h 237"/>
                  <a:gd name="T42" fmla="*/ 0 w 565"/>
                  <a:gd name="T43" fmla="*/ 0 h 237"/>
                  <a:gd name="T44" fmla="*/ 0 w 565"/>
                  <a:gd name="T45" fmla="*/ 0 h 237"/>
                  <a:gd name="T46" fmla="*/ 0 w 565"/>
                  <a:gd name="T47" fmla="*/ 0 h 237"/>
                  <a:gd name="T48" fmla="*/ 0 w 565"/>
                  <a:gd name="T49" fmla="*/ 0 h 237"/>
                  <a:gd name="T50" fmla="*/ 0 w 565"/>
                  <a:gd name="T51" fmla="*/ 0 h 237"/>
                  <a:gd name="T52" fmla="*/ 0 w 565"/>
                  <a:gd name="T53" fmla="*/ 0 h 237"/>
                  <a:gd name="T54" fmla="*/ 0 w 565"/>
                  <a:gd name="T55" fmla="*/ 0 h 237"/>
                  <a:gd name="T56" fmla="*/ 0 w 565"/>
                  <a:gd name="T57" fmla="*/ 0 h 237"/>
                  <a:gd name="T58" fmla="*/ 0 w 565"/>
                  <a:gd name="T59" fmla="*/ 0 h 237"/>
                  <a:gd name="T60" fmla="*/ 0 w 565"/>
                  <a:gd name="T61" fmla="*/ 0 h 237"/>
                  <a:gd name="T62" fmla="*/ 0 w 565"/>
                  <a:gd name="T63" fmla="*/ 0 h 237"/>
                  <a:gd name="T64" fmla="*/ 0 w 565"/>
                  <a:gd name="T65" fmla="*/ 0 h 237"/>
                  <a:gd name="T66" fmla="*/ 0 w 565"/>
                  <a:gd name="T67" fmla="*/ 0 h 237"/>
                  <a:gd name="T68" fmla="*/ 0 w 565"/>
                  <a:gd name="T69" fmla="*/ 0 h 237"/>
                  <a:gd name="T70" fmla="*/ 0 w 565"/>
                  <a:gd name="T71" fmla="*/ 0 h 237"/>
                  <a:gd name="T72" fmla="*/ 0 w 565"/>
                  <a:gd name="T73" fmla="*/ 0 h 2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65"/>
                  <a:gd name="T112" fmla="*/ 0 h 237"/>
                  <a:gd name="T113" fmla="*/ 565 w 565"/>
                  <a:gd name="T114" fmla="*/ 237 h 2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65" h="237">
                    <a:moveTo>
                      <a:pt x="112" y="100"/>
                    </a:moveTo>
                    <a:lnTo>
                      <a:pt x="124" y="100"/>
                    </a:lnTo>
                    <a:lnTo>
                      <a:pt x="140" y="108"/>
                    </a:lnTo>
                    <a:lnTo>
                      <a:pt x="178" y="146"/>
                    </a:lnTo>
                    <a:lnTo>
                      <a:pt x="194" y="174"/>
                    </a:lnTo>
                    <a:lnTo>
                      <a:pt x="238" y="138"/>
                    </a:lnTo>
                    <a:lnTo>
                      <a:pt x="244" y="137"/>
                    </a:lnTo>
                    <a:lnTo>
                      <a:pt x="254" y="146"/>
                    </a:lnTo>
                    <a:lnTo>
                      <a:pt x="270" y="138"/>
                    </a:lnTo>
                    <a:lnTo>
                      <a:pt x="276" y="146"/>
                    </a:lnTo>
                    <a:lnTo>
                      <a:pt x="272" y="161"/>
                    </a:lnTo>
                    <a:lnTo>
                      <a:pt x="277" y="173"/>
                    </a:lnTo>
                    <a:lnTo>
                      <a:pt x="288" y="178"/>
                    </a:lnTo>
                    <a:lnTo>
                      <a:pt x="293" y="173"/>
                    </a:lnTo>
                    <a:lnTo>
                      <a:pt x="297" y="160"/>
                    </a:lnTo>
                    <a:lnTo>
                      <a:pt x="309" y="162"/>
                    </a:lnTo>
                    <a:lnTo>
                      <a:pt x="311" y="166"/>
                    </a:lnTo>
                    <a:lnTo>
                      <a:pt x="320" y="186"/>
                    </a:lnTo>
                    <a:lnTo>
                      <a:pt x="334" y="200"/>
                    </a:lnTo>
                    <a:lnTo>
                      <a:pt x="402" y="214"/>
                    </a:lnTo>
                    <a:lnTo>
                      <a:pt x="443" y="237"/>
                    </a:lnTo>
                    <a:lnTo>
                      <a:pt x="450" y="236"/>
                    </a:lnTo>
                    <a:lnTo>
                      <a:pt x="462" y="216"/>
                    </a:lnTo>
                    <a:lnTo>
                      <a:pt x="462" y="201"/>
                    </a:lnTo>
                    <a:lnTo>
                      <a:pt x="466" y="197"/>
                    </a:lnTo>
                    <a:lnTo>
                      <a:pt x="480" y="204"/>
                    </a:lnTo>
                    <a:lnTo>
                      <a:pt x="500" y="198"/>
                    </a:lnTo>
                    <a:lnTo>
                      <a:pt x="535" y="209"/>
                    </a:lnTo>
                    <a:lnTo>
                      <a:pt x="553" y="200"/>
                    </a:lnTo>
                    <a:lnTo>
                      <a:pt x="553" y="188"/>
                    </a:lnTo>
                    <a:lnTo>
                      <a:pt x="564" y="181"/>
                    </a:lnTo>
                    <a:lnTo>
                      <a:pt x="565" y="172"/>
                    </a:lnTo>
                    <a:lnTo>
                      <a:pt x="553" y="165"/>
                    </a:lnTo>
                    <a:lnTo>
                      <a:pt x="530" y="176"/>
                    </a:lnTo>
                    <a:lnTo>
                      <a:pt x="519" y="173"/>
                    </a:lnTo>
                    <a:lnTo>
                      <a:pt x="526" y="160"/>
                    </a:lnTo>
                    <a:lnTo>
                      <a:pt x="524" y="146"/>
                    </a:lnTo>
                    <a:lnTo>
                      <a:pt x="460" y="97"/>
                    </a:lnTo>
                    <a:lnTo>
                      <a:pt x="434" y="90"/>
                    </a:lnTo>
                    <a:lnTo>
                      <a:pt x="430" y="90"/>
                    </a:lnTo>
                    <a:lnTo>
                      <a:pt x="359" y="49"/>
                    </a:lnTo>
                    <a:lnTo>
                      <a:pt x="340" y="48"/>
                    </a:lnTo>
                    <a:lnTo>
                      <a:pt x="304" y="22"/>
                    </a:lnTo>
                    <a:lnTo>
                      <a:pt x="290" y="6"/>
                    </a:lnTo>
                    <a:lnTo>
                      <a:pt x="261" y="0"/>
                    </a:lnTo>
                    <a:lnTo>
                      <a:pt x="261" y="8"/>
                    </a:lnTo>
                    <a:lnTo>
                      <a:pt x="284" y="18"/>
                    </a:lnTo>
                    <a:lnTo>
                      <a:pt x="306" y="38"/>
                    </a:lnTo>
                    <a:lnTo>
                      <a:pt x="311" y="52"/>
                    </a:lnTo>
                    <a:lnTo>
                      <a:pt x="304" y="65"/>
                    </a:lnTo>
                    <a:lnTo>
                      <a:pt x="288" y="69"/>
                    </a:lnTo>
                    <a:lnTo>
                      <a:pt x="277" y="65"/>
                    </a:lnTo>
                    <a:lnTo>
                      <a:pt x="254" y="32"/>
                    </a:lnTo>
                    <a:lnTo>
                      <a:pt x="252" y="30"/>
                    </a:lnTo>
                    <a:lnTo>
                      <a:pt x="238" y="22"/>
                    </a:lnTo>
                    <a:lnTo>
                      <a:pt x="228" y="40"/>
                    </a:lnTo>
                    <a:lnTo>
                      <a:pt x="213" y="30"/>
                    </a:lnTo>
                    <a:lnTo>
                      <a:pt x="196" y="36"/>
                    </a:lnTo>
                    <a:lnTo>
                      <a:pt x="132" y="25"/>
                    </a:lnTo>
                    <a:lnTo>
                      <a:pt x="116" y="38"/>
                    </a:lnTo>
                    <a:lnTo>
                      <a:pt x="107" y="38"/>
                    </a:lnTo>
                    <a:lnTo>
                      <a:pt x="98" y="38"/>
                    </a:lnTo>
                    <a:lnTo>
                      <a:pt x="87" y="52"/>
                    </a:lnTo>
                    <a:lnTo>
                      <a:pt x="60" y="61"/>
                    </a:lnTo>
                    <a:lnTo>
                      <a:pt x="25" y="58"/>
                    </a:lnTo>
                    <a:lnTo>
                      <a:pt x="4" y="82"/>
                    </a:lnTo>
                    <a:lnTo>
                      <a:pt x="0" y="92"/>
                    </a:lnTo>
                    <a:lnTo>
                      <a:pt x="5" y="101"/>
                    </a:lnTo>
                    <a:lnTo>
                      <a:pt x="34" y="122"/>
                    </a:lnTo>
                    <a:lnTo>
                      <a:pt x="53" y="117"/>
                    </a:lnTo>
                    <a:lnTo>
                      <a:pt x="59" y="116"/>
                    </a:lnTo>
                    <a:lnTo>
                      <a:pt x="78" y="120"/>
                    </a:lnTo>
                    <a:lnTo>
                      <a:pt x="107" y="104"/>
                    </a:lnTo>
                    <a:lnTo>
                      <a:pt x="112" y="100"/>
                    </a:lnTo>
                    <a:close/>
                  </a:path>
                </a:pathLst>
              </a:custGeom>
              <a:solidFill>
                <a:srgbClr val="FFFFFF"/>
              </a:solidFill>
              <a:ln w="6350" cap="flat" cmpd="sng">
                <a:solidFill>
                  <a:srgbClr val="000000"/>
                </a:solidFill>
                <a:prstDash val="solid"/>
                <a:round/>
                <a:headEnd/>
                <a:tailEnd type="none" w="med" len="med"/>
              </a:ln>
            </p:spPr>
            <p:txBody>
              <a:bodyPr wrap="none" anchor="ctr">
                <a:spAutoFit/>
              </a:bodyPr>
              <a:lstStyle/>
              <a:p>
                <a:endParaRPr lang="en-US"/>
              </a:p>
            </p:txBody>
          </p:sp>
        </p:grpSp>
        <p:grpSp>
          <p:nvGrpSpPr>
            <p:cNvPr id="20721" name="Cook_Islands"/>
            <p:cNvGrpSpPr>
              <a:grpSpLocks noChangeAspect="1"/>
            </p:cNvGrpSpPr>
            <p:nvPr/>
          </p:nvGrpSpPr>
          <p:grpSpPr bwMode="auto">
            <a:xfrm>
              <a:off x="340" y="1581"/>
              <a:ext cx="107" cy="141"/>
              <a:chOff x="340" y="1581"/>
              <a:chExt cx="107" cy="141"/>
            </a:xfrm>
          </p:grpSpPr>
          <p:sp>
            <p:nvSpPr>
              <p:cNvPr id="20877" name="D1269"/>
              <p:cNvSpPr>
                <a:spLocks noChangeAspect="1"/>
              </p:cNvSpPr>
              <p:nvPr/>
            </p:nvSpPr>
            <p:spPr bwMode="auto">
              <a:xfrm>
                <a:off x="445" y="1640"/>
                <a:ext cx="2" cy="2"/>
              </a:xfrm>
              <a:custGeom>
                <a:avLst/>
                <a:gdLst>
                  <a:gd name="T0" fmla="*/ 0 w 27"/>
                  <a:gd name="T1" fmla="*/ 0 h 35"/>
                  <a:gd name="T2" fmla="*/ 0 w 27"/>
                  <a:gd name="T3" fmla="*/ 0 h 35"/>
                  <a:gd name="T4" fmla="*/ 0 w 27"/>
                  <a:gd name="T5" fmla="*/ 0 h 35"/>
                  <a:gd name="T6" fmla="*/ 0 w 27"/>
                  <a:gd name="T7" fmla="*/ 0 h 35"/>
                  <a:gd name="T8" fmla="*/ 0 w 27"/>
                  <a:gd name="T9" fmla="*/ 0 h 35"/>
                  <a:gd name="T10" fmla="*/ 0 w 27"/>
                  <a:gd name="T11" fmla="*/ 0 h 35"/>
                  <a:gd name="T12" fmla="*/ 0 w 27"/>
                  <a:gd name="T13" fmla="*/ 0 h 35"/>
                  <a:gd name="T14" fmla="*/ 0 w 27"/>
                  <a:gd name="T15" fmla="*/ 0 h 35"/>
                  <a:gd name="T16" fmla="*/ 0 w 27"/>
                  <a:gd name="T17" fmla="*/ 0 h 35"/>
                  <a:gd name="T18" fmla="*/ 0 w 27"/>
                  <a:gd name="T19" fmla="*/ 0 h 35"/>
                  <a:gd name="T20" fmla="*/ 0 w 27"/>
                  <a:gd name="T21" fmla="*/ 0 h 35"/>
                  <a:gd name="T22" fmla="*/ 0 w 27"/>
                  <a:gd name="T23" fmla="*/ 0 h 35"/>
                  <a:gd name="T24" fmla="*/ 0 w 27"/>
                  <a:gd name="T25" fmla="*/ 0 h 35"/>
                  <a:gd name="T26" fmla="*/ 0 w 27"/>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5"/>
                  <a:gd name="T44" fmla="*/ 27 w 27"/>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5">
                    <a:moveTo>
                      <a:pt x="22" y="30"/>
                    </a:moveTo>
                    <a:lnTo>
                      <a:pt x="27" y="18"/>
                    </a:lnTo>
                    <a:lnTo>
                      <a:pt x="25" y="7"/>
                    </a:lnTo>
                    <a:lnTo>
                      <a:pt x="22" y="4"/>
                    </a:lnTo>
                    <a:lnTo>
                      <a:pt x="9" y="0"/>
                    </a:lnTo>
                    <a:lnTo>
                      <a:pt x="2" y="3"/>
                    </a:lnTo>
                    <a:lnTo>
                      <a:pt x="0" y="10"/>
                    </a:lnTo>
                    <a:lnTo>
                      <a:pt x="0" y="19"/>
                    </a:lnTo>
                    <a:lnTo>
                      <a:pt x="2" y="27"/>
                    </a:lnTo>
                    <a:lnTo>
                      <a:pt x="6" y="31"/>
                    </a:lnTo>
                    <a:lnTo>
                      <a:pt x="8" y="32"/>
                    </a:lnTo>
                    <a:lnTo>
                      <a:pt x="15" y="35"/>
                    </a:lnTo>
                    <a:lnTo>
                      <a:pt x="20" y="34"/>
                    </a:lnTo>
                    <a:lnTo>
                      <a:pt x="22" y="3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8" name="D1270"/>
              <p:cNvSpPr>
                <a:spLocks noChangeAspect="1"/>
              </p:cNvSpPr>
              <p:nvPr/>
            </p:nvSpPr>
            <p:spPr bwMode="auto">
              <a:xfrm>
                <a:off x="341" y="1688"/>
                <a:ext cx="4" cy="3"/>
              </a:xfrm>
              <a:custGeom>
                <a:avLst/>
                <a:gdLst>
                  <a:gd name="T0" fmla="*/ 0 w 71"/>
                  <a:gd name="T1" fmla="*/ 0 h 56"/>
                  <a:gd name="T2" fmla="*/ 0 w 71"/>
                  <a:gd name="T3" fmla="*/ 0 h 56"/>
                  <a:gd name="T4" fmla="*/ 0 w 71"/>
                  <a:gd name="T5" fmla="*/ 0 h 56"/>
                  <a:gd name="T6" fmla="*/ 0 w 71"/>
                  <a:gd name="T7" fmla="*/ 0 h 56"/>
                  <a:gd name="T8" fmla="*/ 0 w 71"/>
                  <a:gd name="T9" fmla="*/ 0 h 56"/>
                  <a:gd name="T10" fmla="*/ 0 w 71"/>
                  <a:gd name="T11" fmla="*/ 0 h 56"/>
                  <a:gd name="T12" fmla="*/ 0 w 71"/>
                  <a:gd name="T13" fmla="*/ 0 h 56"/>
                  <a:gd name="T14" fmla="*/ 0 w 71"/>
                  <a:gd name="T15" fmla="*/ 0 h 56"/>
                  <a:gd name="T16" fmla="*/ 0 w 71"/>
                  <a:gd name="T17" fmla="*/ 0 h 56"/>
                  <a:gd name="T18" fmla="*/ 0 w 71"/>
                  <a:gd name="T19" fmla="*/ 0 h 56"/>
                  <a:gd name="T20" fmla="*/ 0 w 71"/>
                  <a:gd name="T21" fmla="*/ 0 h 56"/>
                  <a:gd name="T22" fmla="*/ 0 w 71"/>
                  <a:gd name="T23" fmla="*/ 0 h 56"/>
                  <a:gd name="T24" fmla="*/ 0 w 71"/>
                  <a:gd name="T25" fmla="*/ 0 h 56"/>
                  <a:gd name="T26" fmla="*/ 0 w 71"/>
                  <a:gd name="T27" fmla="*/ 0 h 56"/>
                  <a:gd name="T28" fmla="*/ 0 w 71"/>
                  <a:gd name="T29" fmla="*/ 0 h 56"/>
                  <a:gd name="T30" fmla="*/ 0 w 71"/>
                  <a:gd name="T31" fmla="*/ 0 h 56"/>
                  <a:gd name="T32" fmla="*/ 0 w 71"/>
                  <a:gd name="T33" fmla="*/ 0 h 56"/>
                  <a:gd name="T34" fmla="*/ 0 w 71"/>
                  <a:gd name="T35" fmla="*/ 0 h 56"/>
                  <a:gd name="T36" fmla="*/ 0 w 71"/>
                  <a:gd name="T37" fmla="*/ 0 h 56"/>
                  <a:gd name="T38" fmla="*/ 0 w 71"/>
                  <a:gd name="T39" fmla="*/ 0 h 56"/>
                  <a:gd name="T40" fmla="*/ 0 w 71"/>
                  <a:gd name="T41" fmla="*/ 0 h 56"/>
                  <a:gd name="T42" fmla="*/ 0 w 71"/>
                  <a:gd name="T43" fmla="*/ 0 h 56"/>
                  <a:gd name="T44" fmla="*/ 0 w 71"/>
                  <a:gd name="T45" fmla="*/ 0 h 56"/>
                  <a:gd name="T46" fmla="*/ 0 w 71"/>
                  <a:gd name="T47" fmla="*/ 0 h 56"/>
                  <a:gd name="T48" fmla="*/ 0 w 71"/>
                  <a:gd name="T49" fmla="*/ 0 h 56"/>
                  <a:gd name="T50" fmla="*/ 0 w 71"/>
                  <a:gd name="T51" fmla="*/ 0 h 56"/>
                  <a:gd name="T52" fmla="*/ 0 w 71"/>
                  <a:gd name="T53" fmla="*/ 0 h 56"/>
                  <a:gd name="T54" fmla="*/ 0 w 71"/>
                  <a:gd name="T55" fmla="*/ 0 h 56"/>
                  <a:gd name="T56" fmla="*/ 0 w 71"/>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1"/>
                  <a:gd name="T88" fmla="*/ 0 h 56"/>
                  <a:gd name="T89" fmla="*/ 71 w 71"/>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1" h="56">
                    <a:moveTo>
                      <a:pt x="67" y="48"/>
                    </a:moveTo>
                    <a:lnTo>
                      <a:pt x="69" y="45"/>
                    </a:lnTo>
                    <a:lnTo>
                      <a:pt x="69" y="37"/>
                    </a:lnTo>
                    <a:lnTo>
                      <a:pt x="71" y="32"/>
                    </a:lnTo>
                    <a:lnTo>
                      <a:pt x="69" y="26"/>
                    </a:lnTo>
                    <a:lnTo>
                      <a:pt x="58" y="9"/>
                    </a:lnTo>
                    <a:lnTo>
                      <a:pt x="56" y="8"/>
                    </a:lnTo>
                    <a:lnTo>
                      <a:pt x="51" y="5"/>
                    </a:lnTo>
                    <a:lnTo>
                      <a:pt x="46" y="4"/>
                    </a:lnTo>
                    <a:lnTo>
                      <a:pt x="35" y="5"/>
                    </a:lnTo>
                    <a:lnTo>
                      <a:pt x="23" y="0"/>
                    </a:lnTo>
                    <a:lnTo>
                      <a:pt x="16" y="4"/>
                    </a:lnTo>
                    <a:lnTo>
                      <a:pt x="7" y="4"/>
                    </a:lnTo>
                    <a:lnTo>
                      <a:pt x="5" y="6"/>
                    </a:lnTo>
                    <a:lnTo>
                      <a:pt x="1" y="10"/>
                    </a:lnTo>
                    <a:lnTo>
                      <a:pt x="0" y="16"/>
                    </a:lnTo>
                    <a:lnTo>
                      <a:pt x="0" y="22"/>
                    </a:lnTo>
                    <a:lnTo>
                      <a:pt x="3" y="38"/>
                    </a:lnTo>
                    <a:lnTo>
                      <a:pt x="5" y="42"/>
                    </a:lnTo>
                    <a:lnTo>
                      <a:pt x="8" y="44"/>
                    </a:lnTo>
                    <a:lnTo>
                      <a:pt x="14" y="45"/>
                    </a:lnTo>
                    <a:lnTo>
                      <a:pt x="26" y="49"/>
                    </a:lnTo>
                    <a:lnTo>
                      <a:pt x="32" y="52"/>
                    </a:lnTo>
                    <a:lnTo>
                      <a:pt x="35" y="52"/>
                    </a:lnTo>
                    <a:lnTo>
                      <a:pt x="39" y="50"/>
                    </a:lnTo>
                    <a:lnTo>
                      <a:pt x="55" y="54"/>
                    </a:lnTo>
                    <a:lnTo>
                      <a:pt x="58" y="56"/>
                    </a:lnTo>
                    <a:lnTo>
                      <a:pt x="65" y="52"/>
                    </a:lnTo>
                    <a:lnTo>
                      <a:pt x="67" y="4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9" name="D1271"/>
              <p:cNvSpPr>
                <a:spLocks noChangeAspect="1"/>
              </p:cNvSpPr>
              <p:nvPr/>
            </p:nvSpPr>
            <p:spPr bwMode="auto">
              <a:xfrm>
                <a:off x="419" y="1719"/>
                <a:ext cx="4" cy="3"/>
              </a:xfrm>
              <a:custGeom>
                <a:avLst/>
                <a:gdLst>
                  <a:gd name="T0" fmla="*/ 0 w 64"/>
                  <a:gd name="T1" fmla="*/ 0 h 49"/>
                  <a:gd name="T2" fmla="*/ 0 w 64"/>
                  <a:gd name="T3" fmla="*/ 0 h 49"/>
                  <a:gd name="T4" fmla="*/ 0 w 64"/>
                  <a:gd name="T5" fmla="*/ 0 h 49"/>
                  <a:gd name="T6" fmla="*/ 0 w 64"/>
                  <a:gd name="T7" fmla="*/ 0 h 49"/>
                  <a:gd name="T8" fmla="*/ 0 w 64"/>
                  <a:gd name="T9" fmla="*/ 0 h 49"/>
                  <a:gd name="T10" fmla="*/ 0 w 64"/>
                  <a:gd name="T11" fmla="*/ 0 h 49"/>
                  <a:gd name="T12" fmla="*/ 0 w 64"/>
                  <a:gd name="T13" fmla="*/ 0 h 49"/>
                  <a:gd name="T14" fmla="*/ 0 w 64"/>
                  <a:gd name="T15" fmla="*/ 0 h 49"/>
                  <a:gd name="T16" fmla="*/ 0 w 64"/>
                  <a:gd name="T17" fmla="*/ 0 h 49"/>
                  <a:gd name="T18" fmla="*/ 0 w 64"/>
                  <a:gd name="T19" fmla="*/ 0 h 49"/>
                  <a:gd name="T20" fmla="*/ 0 w 64"/>
                  <a:gd name="T21" fmla="*/ 0 h 49"/>
                  <a:gd name="T22" fmla="*/ 0 w 64"/>
                  <a:gd name="T23" fmla="*/ 0 h 49"/>
                  <a:gd name="T24" fmla="*/ 0 w 64"/>
                  <a:gd name="T25" fmla="*/ 0 h 49"/>
                  <a:gd name="T26" fmla="*/ 0 w 64"/>
                  <a:gd name="T27" fmla="*/ 0 h 49"/>
                  <a:gd name="T28" fmla="*/ 0 w 64"/>
                  <a:gd name="T29" fmla="*/ 0 h 49"/>
                  <a:gd name="T30" fmla="*/ 0 w 64"/>
                  <a:gd name="T31" fmla="*/ 0 h 49"/>
                  <a:gd name="T32" fmla="*/ 0 w 64"/>
                  <a:gd name="T33" fmla="*/ 0 h 49"/>
                  <a:gd name="T34" fmla="*/ 0 w 64"/>
                  <a:gd name="T35" fmla="*/ 0 h 49"/>
                  <a:gd name="T36" fmla="*/ 0 w 64"/>
                  <a:gd name="T37" fmla="*/ 0 h 49"/>
                  <a:gd name="T38" fmla="*/ 0 w 64"/>
                  <a:gd name="T39" fmla="*/ 0 h 49"/>
                  <a:gd name="T40" fmla="*/ 0 w 64"/>
                  <a:gd name="T41" fmla="*/ 0 h 49"/>
                  <a:gd name="T42" fmla="*/ 0 w 64"/>
                  <a:gd name="T43" fmla="*/ 0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49"/>
                  <a:gd name="T68" fmla="*/ 64 w 64"/>
                  <a:gd name="T69" fmla="*/ 49 h 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49">
                    <a:moveTo>
                      <a:pt x="16" y="48"/>
                    </a:moveTo>
                    <a:lnTo>
                      <a:pt x="19" y="49"/>
                    </a:lnTo>
                    <a:lnTo>
                      <a:pt x="33" y="48"/>
                    </a:lnTo>
                    <a:lnTo>
                      <a:pt x="41" y="45"/>
                    </a:lnTo>
                    <a:lnTo>
                      <a:pt x="49" y="44"/>
                    </a:lnTo>
                    <a:lnTo>
                      <a:pt x="55" y="44"/>
                    </a:lnTo>
                    <a:lnTo>
                      <a:pt x="62" y="44"/>
                    </a:lnTo>
                    <a:lnTo>
                      <a:pt x="64" y="40"/>
                    </a:lnTo>
                    <a:lnTo>
                      <a:pt x="62" y="33"/>
                    </a:lnTo>
                    <a:lnTo>
                      <a:pt x="55" y="26"/>
                    </a:lnTo>
                    <a:lnTo>
                      <a:pt x="49" y="20"/>
                    </a:lnTo>
                    <a:lnTo>
                      <a:pt x="42" y="8"/>
                    </a:lnTo>
                    <a:lnTo>
                      <a:pt x="37" y="1"/>
                    </a:lnTo>
                    <a:lnTo>
                      <a:pt x="32" y="0"/>
                    </a:lnTo>
                    <a:lnTo>
                      <a:pt x="23" y="2"/>
                    </a:lnTo>
                    <a:lnTo>
                      <a:pt x="12" y="5"/>
                    </a:lnTo>
                    <a:lnTo>
                      <a:pt x="3" y="14"/>
                    </a:lnTo>
                    <a:lnTo>
                      <a:pt x="0" y="28"/>
                    </a:lnTo>
                    <a:lnTo>
                      <a:pt x="0" y="36"/>
                    </a:lnTo>
                    <a:lnTo>
                      <a:pt x="1" y="40"/>
                    </a:lnTo>
                    <a:lnTo>
                      <a:pt x="9" y="42"/>
                    </a:lnTo>
                    <a:lnTo>
                      <a:pt x="16" y="4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0" name="D1272"/>
              <p:cNvSpPr>
                <a:spLocks noChangeAspect="1"/>
              </p:cNvSpPr>
              <p:nvPr/>
            </p:nvSpPr>
            <p:spPr bwMode="auto">
              <a:xfrm>
                <a:off x="341" y="1581"/>
                <a:ext cx="2" cy="3"/>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w 32"/>
                  <a:gd name="T17" fmla="*/ 0 h 50"/>
                  <a:gd name="T18" fmla="*/ 0 w 32"/>
                  <a:gd name="T19" fmla="*/ 0 h 50"/>
                  <a:gd name="T20" fmla="*/ 0 w 32"/>
                  <a:gd name="T21" fmla="*/ 0 h 50"/>
                  <a:gd name="T22" fmla="*/ 0 w 32"/>
                  <a:gd name="T23" fmla="*/ 0 h 50"/>
                  <a:gd name="T24" fmla="*/ 0 w 32"/>
                  <a:gd name="T25" fmla="*/ 0 h 50"/>
                  <a:gd name="T26" fmla="*/ 0 w 32"/>
                  <a:gd name="T27" fmla="*/ 0 h 50"/>
                  <a:gd name="T28" fmla="*/ 0 w 32"/>
                  <a:gd name="T29" fmla="*/ 0 h 50"/>
                  <a:gd name="T30" fmla="*/ 0 w 32"/>
                  <a:gd name="T31" fmla="*/ 0 h 50"/>
                  <a:gd name="T32" fmla="*/ 0 w 32"/>
                  <a:gd name="T33" fmla="*/ 0 h 50"/>
                  <a:gd name="T34" fmla="*/ 0 w 32"/>
                  <a:gd name="T35" fmla="*/ 0 h 50"/>
                  <a:gd name="T36" fmla="*/ 0 w 32"/>
                  <a:gd name="T37" fmla="*/ 0 h 50"/>
                  <a:gd name="T38" fmla="*/ 0 w 32"/>
                  <a:gd name="T39" fmla="*/ 0 h 50"/>
                  <a:gd name="T40" fmla="*/ 0 w 32"/>
                  <a:gd name="T41" fmla="*/ 0 h 50"/>
                  <a:gd name="T42" fmla="*/ 0 w 32"/>
                  <a:gd name="T43" fmla="*/ 0 h 50"/>
                  <a:gd name="T44" fmla="*/ 0 w 32"/>
                  <a:gd name="T45" fmla="*/ 0 h 50"/>
                  <a:gd name="T46" fmla="*/ 0 w 32"/>
                  <a:gd name="T47" fmla="*/ 0 h 50"/>
                  <a:gd name="T48" fmla="*/ 0 w 32"/>
                  <a:gd name="T49" fmla="*/ 0 h 50"/>
                  <a:gd name="T50" fmla="*/ 0 w 32"/>
                  <a:gd name="T51" fmla="*/ 0 h 50"/>
                  <a:gd name="T52" fmla="*/ 0 w 32"/>
                  <a:gd name="T53" fmla="*/ 0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
                  <a:gd name="T82" fmla="*/ 0 h 50"/>
                  <a:gd name="T83" fmla="*/ 32 w 32"/>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 h="50">
                    <a:moveTo>
                      <a:pt x="22" y="40"/>
                    </a:moveTo>
                    <a:lnTo>
                      <a:pt x="24" y="36"/>
                    </a:lnTo>
                    <a:lnTo>
                      <a:pt x="22" y="32"/>
                    </a:lnTo>
                    <a:lnTo>
                      <a:pt x="20" y="30"/>
                    </a:lnTo>
                    <a:lnTo>
                      <a:pt x="18" y="19"/>
                    </a:lnTo>
                    <a:lnTo>
                      <a:pt x="22" y="12"/>
                    </a:lnTo>
                    <a:lnTo>
                      <a:pt x="25" y="6"/>
                    </a:lnTo>
                    <a:lnTo>
                      <a:pt x="27" y="14"/>
                    </a:lnTo>
                    <a:lnTo>
                      <a:pt x="29" y="15"/>
                    </a:lnTo>
                    <a:lnTo>
                      <a:pt x="32" y="12"/>
                    </a:lnTo>
                    <a:lnTo>
                      <a:pt x="32" y="8"/>
                    </a:lnTo>
                    <a:lnTo>
                      <a:pt x="27" y="3"/>
                    </a:lnTo>
                    <a:lnTo>
                      <a:pt x="24" y="0"/>
                    </a:lnTo>
                    <a:lnTo>
                      <a:pt x="15" y="7"/>
                    </a:lnTo>
                    <a:lnTo>
                      <a:pt x="9" y="12"/>
                    </a:lnTo>
                    <a:lnTo>
                      <a:pt x="8" y="16"/>
                    </a:lnTo>
                    <a:lnTo>
                      <a:pt x="6" y="23"/>
                    </a:lnTo>
                    <a:lnTo>
                      <a:pt x="4" y="24"/>
                    </a:lnTo>
                    <a:lnTo>
                      <a:pt x="2" y="28"/>
                    </a:lnTo>
                    <a:lnTo>
                      <a:pt x="0" y="31"/>
                    </a:lnTo>
                    <a:lnTo>
                      <a:pt x="4" y="35"/>
                    </a:lnTo>
                    <a:lnTo>
                      <a:pt x="6" y="39"/>
                    </a:lnTo>
                    <a:lnTo>
                      <a:pt x="9" y="50"/>
                    </a:lnTo>
                    <a:lnTo>
                      <a:pt x="11" y="50"/>
                    </a:lnTo>
                    <a:lnTo>
                      <a:pt x="15" y="50"/>
                    </a:lnTo>
                    <a:lnTo>
                      <a:pt x="18" y="46"/>
                    </a:lnTo>
                    <a:lnTo>
                      <a:pt x="22" y="4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1" name="D1273"/>
              <p:cNvSpPr>
                <a:spLocks noChangeAspect="1"/>
              </p:cNvSpPr>
              <p:nvPr/>
            </p:nvSpPr>
            <p:spPr bwMode="auto">
              <a:xfrm>
                <a:off x="343" y="1583"/>
                <a:ext cx="1" cy="0"/>
              </a:xfrm>
              <a:custGeom>
                <a:avLst/>
                <a:gdLst>
                  <a:gd name="T0" fmla="*/ 0 w 6"/>
                  <a:gd name="T1" fmla="*/ 0 h 8"/>
                  <a:gd name="T2" fmla="*/ 0 w 6"/>
                  <a:gd name="T3" fmla="*/ 0 h 8"/>
                  <a:gd name="T4" fmla="*/ 0 w 6"/>
                  <a:gd name="T5" fmla="*/ 0 h 8"/>
                  <a:gd name="T6" fmla="*/ 0 w 6"/>
                  <a:gd name="T7" fmla="*/ 0 h 8"/>
                  <a:gd name="T8" fmla="*/ 0 w 6"/>
                  <a:gd name="T9" fmla="*/ 0 h 8"/>
                  <a:gd name="T10" fmla="*/ 0 w 6"/>
                  <a:gd name="T11" fmla="*/ 0 h 8"/>
                  <a:gd name="T12" fmla="*/ 0 w 6"/>
                  <a:gd name="T13" fmla="*/ 0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0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2" y="0"/>
                    </a:moveTo>
                    <a:lnTo>
                      <a:pt x="0" y="2"/>
                    </a:lnTo>
                    <a:lnTo>
                      <a:pt x="0" y="5"/>
                    </a:lnTo>
                    <a:lnTo>
                      <a:pt x="4" y="8"/>
                    </a:lnTo>
                    <a:lnTo>
                      <a:pt x="6" y="8"/>
                    </a:lnTo>
                    <a:lnTo>
                      <a:pt x="4" y="4"/>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2" name="D1274"/>
              <p:cNvSpPr>
                <a:spLocks noChangeAspect="1"/>
              </p:cNvSpPr>
              <p:nvPr/>
            </p:nvSpPr>
            <p:spPr bwMode="auto">
              <a:xfrm>
                <a:off x="340" y="1585"/>
                <a:ext cx="1" cy="0"/>
              </a:xfrm>
              <a:custGeom>
                <a:avLst/>
                <a:gdLst>
                  <a:gd name="T0" fmla="*/ 0 w 11"/>
                  <a:gd name="T1" fmla="*/ 0 h 5"/>
                  <a:gd name="T2" fmla="*/ 0 w 11"/>
                  <a:gd name="T3" fmla="*/ 0 h 5"/>
                  <a:gd name="T4" fmla="*/ 0 w 11"/>
                  <a:gd name="T5" fmla="*/ 0 h 5"/>
                  <a:gd name="T6" fmla="*/ 0 w 11"/>
                  <a:gd name="T7" fmla="*/ 0 h 5"/>
                  <a:gd name="T8" fmla="*/ 0 w 11"/>
                  <a:gd name="T9" fmla="*/ 0 h 5"/>
                  <a:gd name="T10" fmla="*/ 0 w 11"/>
                  <a:gd name="T11" fmla="*/ 0 h 5"/>
                  <a:gd name="T12" fmla="*/ 0 w 11"/>
                  <a:gd name="T13" fmla="*/ 0 h 5"/>
                  <a:gd name="T14" fmla="*/ 0 w 11"/>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0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0" y="4"/>
                    </a:lnTo>
                    <a:lnTo>
                      <a:pt x="3" y="5"/>
                    </a:lnTo>
                    <a:lnTo>
                      <a:pt x="9" y="4"/>
                    </a:lnTo>
                    <a:lnTo>
                      <a:pt x="11" y="1"/>
                    </a:lnTo>
                    <a:lnTo>
                      <a:pt x="9" y="0"/>
                    </a:lnTo>
                    <a:lnTo>
                      <a:pt x="5" y="1"/>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3" name="D1275"/>
              <p:cNvSpPr>
                <a:spLocks noChangeAspect="1"/>
              </p:cNvSpPr>
              <p:nvPr/>
            </p:nvSpPr>
            <p:spPr bwMode="auto">
              <a:xfrm>
                <a:off x="344" y="1585"/>
                <a:ext cx="1" cy="1"/>
              </a:xfrm>
              <a:custGeom>
                <a:avLst/>
                <a:gdLst>
                  <a:gd name="T0" fmla="*/ 1 w 2"/>
                  <a:gd name="T1" fmla="*/ 0 h 10"/>
                  <a:gd name="T2" fmla="*/ 1 w 2"/>
                  <a:gd name="T3" fmla="*/ 0 h 10"/>
                  <a:gd name="T4" fmla="*/ 0 w 2"/>
                  <a:gd name="T5" fmla="*/ 0 h 10"/>
                  <a:gd name="T6" fmla="*/ 0 w 2"/>
                  <a:gd name="T7" fmla="*/ 0 h 10"/>
                  <a:gd name="T8" fmla="*/ 1 w 2"/>
                  <a:gd name="T9" fmla="*/ 0 h 10"/>
                  <a:gd name="T10" fmla="*/ 1 w 2"/>
                  <a:gd name="T11" fmla="*/ 0 h 10"/>
                  <a:gd name="T12" fmla="*/ 1 w 2"/>
                  <a:gd name="T13" fmla="*/ 0 h 10"/>
                  <a:gd name="T14" fmla="*/ 0 60000 65536"/>
                  <a:gd name="T15" fmla="*/ 0 60000 65536"/>
                  <a:gd name="T16" fmla="*/ 0 60000 65536"/>
                  <a:gd name="T17" fmla="*/ 0 60000 65536"/>
                  <a:gd name="T18" fmla="*/ 0 60000 65536"/>
                  <a:gd name="T19" fmla="*/ 0 60000 65536"/>
                  <a:gd name="T20" fmla="*/ 0 60000 65536"/>
                  <a:gd name="T21" fmla="*/ 0 w 2"/>
                  <a:gd name="T22" fmla="*/ 0 h 10"/>
                  <a:gd name="T23" fmla="*/ 2 w 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0">
                    <a:moveTo>
                      <a:pt x="2" y="2"/>
                    </a:moveTo>
                    <a:lnTo>
                      <a:pt x="2" y="0"/>
                    </a:lnTo>
                    <a:lnTo>
                      <a:pt x="0" y="3"/>
                    </a:lnTo>
                    <a:lnTo>
                      <a:pt x="0" y="10"/>
                    </a:lnTo>
                    <a:lnTo>
                      <a:pt x="2" y="8"/>
                    </a:lnTo>
                    <a:lnTo>
                      <a:pt x="2" y="6"/>
                    </a:lnTo>
                    <a:lnTo>
                      <a:pt x="2"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4" name="D1264"/>
              <p:cNvSpPr>
                <a:spLocks noChangeAspect="1"/>
              </p:cNvSpPr>
              <p:nvPr/>
            </p:nvSpPr>
            <p:spPr bwMode="auto">
              <a:xfrm>
                <a:off x="379" y="1599"/>
                <a:ext cx="1" cy="2"/>
              </a:xfrm>
              <a:custGeom>
                <a:avLst/>
                <a:gdLst>
                  <a:gd name="T0" fmla="*/ 0 w 20"/>
                  <a:gd name="T1" fmla="*/ 0 h 21"/>
                  <a:gd name="T2" fmla="*/ 0 w 20"/>
                  <a:gd name="T3" fmla="*/ 0 h 21"/>
                  <a:gd name="T4" fmla="*/ 0 w 20"/>
                  <a:gd name="T5" fmla="*/ 0 h 21"/>
                  <a:gd name="T6" fmla="*/ 0 w 20"/>
                  <a:gd name="T7" fmla="*/ 0 h 21"/>
                  <a:gd name="T8" fmla="*/ 0 w 20"/>
                  <a:gd name="T9" fmla="*/ 0 h 21"/>
                  <a:gd name="T10" fmla="*/ 0 w 20"/>
                  <a:gd name="T11" fmla="*/ 0 h 21"/>
                  <a:gd name="T12" fmla="*/ 0 w 20"/>
                  <a:gd name="T13" fmla="*/ 0 h 21"/>
                  <a:gd name="T14" fmla="*/ 0 w 20"/>
                  <a:gd name="T15" fmla="*/ 0 h 21"/>
                  <a:gd name="T16" fmla="*/ 0 w 20"/>
                  <a:gd name="T17" fmla="*/ 0 h 21"/>
                  <a:gd name="T18" fmla="*/ 0 w 20"/>
                  <a:gd name="T19" fmla="*/ 0 h 21"/>
                  <a:gd name="T20" fmla="*/ 0 w 20"/>
                  <a:gd name="T21" fmla="*/ 0 h 21"/>
                  <a:gd name="T22" fmla="*/ 0 w 20"/>
                  <a:gd name="T23" fmla="*/ 0 h 21"/>
                  <a:gd name="T24" fmla="*/ 0 w 20"/>
                  <a:gd name="T25" fmla="*/ 0 h 21"/>
                  <a:gd name="T26" fmla="*/ 0 w 20"/>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1"/>
                  <a:gd name="T44" fmla="*/ 20 w 20"/>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1">
                    <a:moveTo>
                      <a:pt x="11" y="1"/>
                    </a:moveTo>
                    <a:lnTo>
                      <a:pt x="5" y="0"/>
                    </a:lnTo>
                    <a:lnTo>
                      <a:pt x="0" y="10"/>
                    </a:lnTo>
                    <a:lnTo>
                      <a:pt x="4" y="10"/>
                    </a:lnTo>
                    <a:lnTo>
                      <a:pt x="4" y="12"/>
                    </a:lnTo>
                    <a:lnTo>
                      <a:pt x="7" y="12"/>
                    </a:lnTo>
                    <a:lnTo>
                      <a:pt x="5" y="17"/>
                    </a:lnTo>
                    <a:lnTo>
                      <a:pt x="9" y="18"/>
                    </a:lnTo>
                    <a:lnTo>
                      <a:pt x="14" y="21"/>
                    </a:lnTo>
                    <a:lnTo>
                      <a:pt x="16" y="20"/>
                    </a:lnTo>
                    <a:lnTo>
                      <a:pt x="20" y="14"/>
                    </a:lnTo>
                    <a:lnTo>
                      <a:pt x="16" y="12"/>
                    </a:lnTo>
                    <a:lnTo>
                      <a:pt x="14" y="8"/>
                    </a:lnTo>
                    <a:lnTo>
                      <a:pt x="11"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5" name="D1265"/>
              <p:cNvSpPr>
                <a:spLocks noChangeAspect="1"/>
              </p:cNvSpPr>
              <p:nvPr/>
            </p:nvSpPr>
            <p:spPr bwMode="auto">
              <a:xfrm>
                <a:off x="377" y="1600"/>
                <a:ext cx="2" cy="1"/>
              </a:xfrm>
              <a:custGeom>
                <a:avLst/>
                <a:gdLst>
                  <a:gd name="T0" fmla="*/ 0 w 27"/>
                  <a:gd name="T1" fmla="*/ 0 h 21"/>
                  <a:gd name="T2" fmla="*/ 0 w 27"/>
                  <a:gd name="T3" fmla="*/ 0 h 21"/>
                  <a:gd name="T4" fmla="*/ 0 w 27"/>
                  <a:gd name="T5" fmla="*/ 0 h 21"/>
                  <a:gd name="T6" fmla="*/ 0 w 27"/>
                  <a:gd name="T7" fmla="*/ 0 h 21"/>
                  <a:gd name="T8" fmla="*/ 0 w 27"/>
                  <a:gd name="T9" fmla="*/ 0 h 21"/>
                  <a:gd name="T10" fmla="*/ 0 w 27"/>
                  <a:gd name="T11" fmla="*/ 0 h 21"/>
                  <a:gd name="T12" fmla="*/ 0 w 27"/>
                  <a:gd name="T13" fmla="*/ 0 h 21"/>
                  <a:gd name="T14" fmla="*/ 0 w 27"/>
                  <a:gd name="T15" fmla="*/ 0 h 21"/>
                  <a:gd name="T16" fmla="*/ 0 w 27"/>
                  <a:gd name="T17" fmla="*/ 0 h 21"/>
                  <a:gd name="T18" fmla="*/ 0 w 27"/>
                  <a:gd name="T19" fmla="*/ 0 h 21"/>
                  <a:gd name="T20" fmla="*/ 0 w 27"/>
                  <a:gd name="T21" fmla="*/ 0 h 21"/>
                  <a:gd name="T22" fmla="*/ 0 w 27"/>
                  <a:gd name="T23" fmla="*/ 0 h 21"/>
                  <a:gd name="T24" fmla="*/ 0 w 27"/>
                  <a:gd name="T25" fmla="*/ 0 h 21"/>
                  <a:gd name="T26" fmla="*/ 0 w 27"/>
                  <a:gd name="T27" fmla="*/ 0 h 21"/>
                  <a:gd name="T28" fmla="*/ 0 w 27"/>
                  <a:gd name="T29" fmla="*/ 0 h 21"/>
                  <a:gd name="T30" fmla="*/ 0 w 27"/>
                  <a:gd name="T31" fmla="*/ 0 h 21"/>
                  <a:gd name="T32" fmla="*/ 0 w 27"/>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21"/>
                  <a:gd name="T53" fmla="*/ 27 w 27"/>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21">
                    <a:moveTo>
                      <a:pt x="13" y="18"/>
                    </a:moveTo>
                    <a:lnTo>
                      <a:pt x="16" y="21"/>
                    </a:lnTo>
                    <a:lnTo>
                      <a:pt x="27" y="16"/>
                    </a:lnTo>
                    <a:lnTo>
                      <a:pt x="27" y="12"/>
                    </a:lnTo>
                    <a:lnTo>
                      <a:pt x="25" y="9"/>
                    </a:lnTo>
                    <a:lnTo>
                      <a:pt x="23" y="10"/>
                    </a:lnTo>
                    <a:lnTo>
                      <a:pt x="22" y="16"/>
                    </a:lnTo>
                    <a:lnTo>
                      <a:pt x="18" y="17"/>
                    </a:lnTo>
                    <a:lnTo>
                      <a:pt x="16" y="16"/>
                    </a:lnTo>
                    <a:lnTo>
                      <a:pt x="11" y="9"/>
                    </a:lnTo>
                    <a:lnTo>
                      <a:pt x="11" y="4"/>
                    </a:lnTo>
                    <a:lnTo>
                      <a:pt x="9" y="0"/>
                    </a:lnTo>
                    <a:lnTo>
                      <a:pt x="4" y="0"/>
                    </a:lnTo>
                    <a:lnTo>
                      <a:pt x="0" y="5"/>
                    </a:lnTo>
                    <a:lnTo>
                      <a:pt x="0" y="8"/>
                    </a:lnTo>
                    <a:lnTo>
                      <a:pt x="4" y="10"/>
                    </a:lnTo>
                    <a:lnTo>
                      <a:pt x="13" y="18"/>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6" name="D1266"/>
              <p:cNvSpPr>
                <a:spLocks noChangeAspect="1"/>
              </p:cNvSpPr>
              <p:nvPr/>
            </p:nvSpPr>
            <p:spPr bwMode="auto">
              <a:xfrm>
                <a:off x="429" y="1623"/>
                <a:ext cx="1" cy="5"/>
              </a:xfrm>
              <a:custGeom>
                <a:avLst/>
                <a:gdLst>
                  <a:gd name="T0" fmla="*/ 0 w 19"/>
                  <a:gd name="T1" fmla="*/ 0 h 71"/>
                  <a:gd name="T2" fmla="*/ 0 w 19"/>
                  <a:gd name="T3" fmla="*/ 0 h 71"/>
                  <a:gd name="T4" fmla="*/ 0 w 19"/>
                  <a:gd name="T5" fmla="*/ 0 h 71"/>
                  <a:gd name="T6" fmla="*/ 0 w 19"/>
                  <a:gd name="T7" fmla="*/ 0 h 71"/>
                  <a:gd name="T8" fmla="*/ 0 w 19"/>
                  <a:gd name="T9" fmla="*/ 0 h 71"/>
                  <a:gd name="T10" fmla="*/ 0 w 19"/>
                  <a:gd name="T11" fmla="*/ 0 h 71"/>
                  <a:gd name="T12" fmla="*/ 0 w 19"/>
                  <a:gd name="T13" fmla="*/ 0 h 71"/>
                  <a:gd name="T14" fmla="*/ 0 w 19"/>
                  <a:gd name="T15" fmla="*/ 0 h 71"/>
                  <a:gd name="T16" fmla="*/ 0 w 19"/>
                  <a:gd name="T17" fmla="*/ 0 h 71"/>
                  <a:gd name="T18" fmla="*/ 0 w 19"/>
                  <a:gd name="T19" fmla="*/ 0 h 71"/>
                  <a:gd name="T20" fmla="*/ 0 w 19"/>
                  <a:gd name="T21" fmla="*/ 0 h 71"/>
                  <a:gd name="T22" fmla="*/ 0 w 19"/>
                  <a:gd name="T23" fmla="*/ 0 h 71"/>
                  <a:gd name="T24" fmla="*/ 0 w 19"/>
                  <a:gd name="T25" fmla="*/ 0 h 71"/>
                  <a:gd name="T26" fmla="*/ 0 w 19"/>
                  <a:gd name="T27" fmla="*/ 0 h 71"/>
                  <a:gd name="T28" fmla="*/ 0 w 19"/>
                  <a:gd name="T29" fmla="*/ 0 h 71"/>
                  <a:gd name="T30" fmla="*/ 0 w 19"/>
                  <a:gd name="T31" fmla="*/ 0 h 71"/>
                  <a:gd name="T32" fmla="*/ 0 w 19"/>
                  <a:gd name="T33" fmla="*/ 0 h 71"/>
                  <a:gd name="T34" fmla="*/ 0 w 19"/>
                  <a:gd name="T35" fmla="*/ 0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71"/>
                  <a:gd name="T56" fmla="*/ 19 w 19"/>
                  <a:gd name="T57" fmla="*/ 71 h 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71">
                    <a:moveTo>
                      <a:pt x="19" y="20"/>
                    </a:moveTo>
                    <a:lnTo>
                      <a:pt x="19" y="16"/>
                    </a:lnTo>
                    <a:lnTo>
                      <a:pt x="19" y="3"/>
                    </a:lnTo>
                    <a:lnTo>
                      <a:pt x="18" y="0"/>
                    </a:lnTo>
                    <a:lnTo>
                      <a:pt x="16" y="1"/>
                    </a:lnTo>
                    <a:lnTo>
                      <a:pt x="12" y="15"/>
                    </a:lnTo>
                    <a:lnTo>
                      <a:pt x="0" y="31"/>
                    </a:lnTo>
                    <a:lnTo>
                      <a:pt x="0" y="35"/>
                    </a:lnTo>
                    <a:lnTo>
                      <a:pt x="0" y="40"/>
                    </a:lnTo>
                    <a:lnTo>
                      <a:pt x="5" y="48"/>
                    </a:lnTo>
                    <a:lnTo>
                      <a:pt x="11" y="53"/>
                    </a:lnTo>
                    <a:lnTo>
                      <a:pt x="12" y="55"/>
                    </a:lnTo>
                    <a:lnTo>
                      <a:pt x="14" y="68"/>
                    </a:lnTo>
                    <a:lnTo>
                      <a:pt x="16" y="71"/>
                    </a:lnTo>
                    <a:lnTo>
                      <a:pt x="19" y="67"/>
                    </a:lnTo>
                    <a:lnTo>
                      <a:pt x="19" y="51"/>
                    </a:lnTo>
                    <a:lnTo>
                      <a:pt x="19" y="35"/>
                    </a:lnTo>
                    <a:lnTo>
                      <a:pt x="19" y="2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7" name="D1267"/>
              <p:cNvSpPr>
                <a:spLocks noChangeAspect="1"/>
              </p:cNvSpPr>
              <p:nvPr/>
            </p:nvSpPr>
            <p:spPr bwMode="auto">
              <a:xfrm>
                <a:off x="405" y="1625"/>
                <a:ext cx="1" cy="1"/>
              </a:xfrm>
              <a:custGeom>
                <a:avLst/>
                <a:gdLst>
                  <a:gd name="T0" fmla="*/ 0 w 12"/>
                  <a:gd name="T1" fmla="*/ 0 h 10"/>
                  <a:gd name="T2" fmla="*/ 0 w 12"/>
                  <a:gd name="T3" fmla="*/ 0 h 10"/>
                  <a:gd name="T4" fmla="*/ 0 w 12"/>
                  <a:gd name="T5" fmla="*/ 0 h 10"/>
                  <a:gd name="T6" fmla="*/ 0 w 12"/>
                  <a:gd name="T7" fmla="*/ 0 h 10"/>
                  <a:gd name="T8" fmla="*/ 0 w 12"/>
                  <a:gd name="T9" fmla="*/ 0 h 10"/>
                  <a:gd name="T10" fmla="*/ 0 w 12"/>
                  <a:gd name="T11" fmla="*/ 0 h 10"/>
                  <a:gd name="T12" fmla="*/ 0 w 12"/>
                  <a:gd name="T13" fmla="*/ 0 h 10"/>
                  <a:gd name="T14" fmla="*/ 0 w 12"/>
                  <a:gd name="T15" fmla="*/ 0 h 10"/>
                  <a:gd name="T16" fmla="*/ 0 w 12"/>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7" y="10"/>
                    </a:moveTo>
                    <a:lnTo>
                      <a:pt x="11" y="10"/>
                    </a:lnTo>
                    <a:lnTo>
                      <a:pt x="12" y="8"/>
                    </a:lnTo>
                    <a:lnTo>
                      <a:pt x="9" y="0"/>
                    </a:lnTo>
                    <a:lnTo>
                      <a:pt x="5" y="0"/>
                    </a:lnTo>
                    <a:lnTo>
                      <a:pt x="0" y="4"/>
                    </a:lnTo>
                    <a:lnTo>
                      <a:pt x="0" y="6"/>
                    </a:lnTo>
                    <a:lnTo>
                      <a:pt x="3" y="10"/>
                    </a:lnTo>
                    <a:lnTo>
                      <a:pt x="7" y="1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88" name="D1268"/>
              <p:cNvSpPr>
                <a:spLocks noChangeAspect="1"/>
              </p:cNvSpPr>
              <p:nvPr/>
            </p:nvSpPr>
            <p:spPr bwMode="auto">
              <a:xfrm>
                <a:off x="412" y="1633"/>
                <a:ext cx="3" cy="2"/>
              </a:xfrm>
              <a:custGeom>
                <a:avLst/>
                <a:gdLst>
                  <a:gd name="T0" fmla="*/ 0 w 41"/>
                  <a:gd name="T1" fmla="*/ 0 h 44"/>
                  <a:gd name="T2" fmla="*/ 0 w 41"/>
                  <a:gd name="T3" fmla="*/ 0 h 44"/>
                  <a:gd name="T4" fmla="*/ 0 w 41"/>
                  <a:gd name="T5" fmla="*/ 0 h 44"/>
                  <a:gd name="T6" fmla="*/ 0 w 41"/>
                  <a:gd name="T7" fmla="*/ 0 h 44"/>
                  <a:gd name="T8" fmla="*/ 0 w 41"/>
                  <a:gd name="T9" fmla="*/ 0 h 44"/>
                  <a:gd name="T10" fmla="*/ 0 w 41"/>
                  <a:gd name="T11" fmla="*/ 0 h 44"/>
                  <a:gd name="T12" fmla="*/ 0 w 41"/>
                  <a:gd name="T13" fmla="*/ 0 h 44"/>
                  <a:gd name="T14" fmla="*/ 0 w 41"/>
                  <a:gd name="T15" fmla="*/ 0 h 44"/>
                  <a:gd name="T16" fmla="*/ 0 w 41"/>
                  <a:gd name="T17" fmla="*/ 0 h 44"/>
                  <a:gd name="T18" fmla="*/ 0 w 41"/>
                  <a:gd name="T19" fmla="*/ 0 h 44"/>
                  <a:gd name="T20" fmla="*/ 0 w 41"/>
                  <a:gd name="T21" fmla="*/ 0 h 44"/>
                  <a:gd name="T22" fmla="*/ 0 w 41"/>
                  <a:gd name="T23" fmla="*/ 0 h 44"/>
                  <a:gd name="T24" fmla="*/ 0 w 41"/>
                  <a:gd name="T25" fmla="*/ 0 h 44"/>
                  <a:gd name="T26" fmla="*/ 0 w 41"/>
                  <a:gd name="T27" fmla="*/ 0 h 44"/>
                  <a:gd name="T28" fmla="*/ 0 w 41"/>
                  <a:gd name="T29" fmla="*/ 0 h 44"/>
                  <a:gd name="T30" fmla="*/ 0 w 41"/>
                  <a:gd name="T31" fmla="*/ 0 h 44"/>
                  <a:gd name="T32" fmla="*/ 0 w 41"/>
                  <a:gd name="T33" fmla="*/ 0 h 44"/>
                  <a:gd name="T34" fmla="*/ 0 w 41"/>
                  <a:gd name="T35" fmla="*/ 0 h 44"/>
                  <a:gd name="T36" fmla="*/ 0 w 41"/>
                  <a:gd name="T37" fmla="*/ 0 h 44"/>
                  <a:gd name="T38" fmla="*/ 0 w 41"/>
                  <a:gd name="T39" fmla="*/ 0 h 44"/>
                  <a:gd name="T40" fmla="*/ 0 w 41"/>
                  <a:gd name="T41" fmla="*/ 0 h 44"/>
                  <a:gd name="T42" fmla="*/ 0 w 41"/>
                  <a:gd name="T43" fmla="*/ 0 h 44"/>
                  <a:gd name="T44" fmla="*/ 0 w 41"/>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44"/>
                  <a:gd name="T71" fmla="*/ 41 w 41"/>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44">
                    <a:moveTo>
                      <a:pt x="10" y="37"/>
                    </a:moveTo>
                    <a:lnTo>
                      <a:pt x="12" y="40"/>
                    </a:lnTo>
                    <a:lnTo>
                      <a:pt x="17" y="44"/>
                    </a:lnTo>
                    <a:lnTo>
                      <a:pt x="21" y="41"/>
                    </a:lnTo>
                    <a:lnTo>
                      <a:pt x="23" y="41"/>
                    </a:lnTo>
                    <a:lnTo>
                      <a:pt x="26" y="39"/>
                    </a:lnTo>
                    <a:lnTo>
                      <a:pt x="30" y="36"/>
                    </a:lnTo>
                    <a:lnTo>
                      <a:pt x="33" y="33"/>
                    </a:lnTo>
                    <a:lnTo>
                      <a:pt x="41" y="27"/>
                    </a:lnTo>
                    <a:lnTo>
                      <a:pt x="39" y="25"/>
                    </a:lnTo>
                    <a:lnTo>
                      <a:pt x="35" y="19"/>
                    </a:lnTo>
                    <a:lnTo>
                      <a:pt x="33" y="15"/>
                    </a:lnTo>
                    <a:lnTo>
                      <a:pt x="26" y="9"/>
                    </a:lnTo>
                    <a:lnTo>
                      <a:pt x="21" y="4"/>
                    </a:lnTo>
                    <a:lnTo>
                      <a:pt x="17" y="3"/>
                    </a:lnTo>
                    <a:lnTo>
                      <a:pt x="12" y="3"/>
                    </a:lnTo>
                    <a:lnTo>
                      <a:pt x="10" y="4"/>
                    </a:lnTo>
                    <a:lnTo>
                      <a:pt x="5" y="0"/>
                    </a:lnTo>
                    <a:lnTo>
                      <a:pt x="1" y="7"/>
                    </a:lnTo>
                    <a:lnTo>
                      <a:pt x="0" y="16"/>
                    </a:lnTo>
                    <a:lnTo>
                      <a:pt x="0" y="21"/>
                    </a:lnTo>
                    <a:lnTo>
                      <a:pt x="1" y="25"/>
                    </a:lnTo>
                    <a:lnTo>
                      <a:pt x="10" y="3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722" name="Kiribati"/>
            <p:cNvGrpSpPr>
              <a:grpSpLocks noChangeAspect="1"/>
            </p:cNvGrpSpPr>
            <p:nvPr/>
          </p:nvGrpSpPr>
          <p:grpSpPr bwMode="auto">
            <a:xfrm>
              <a:off x="308" y="1360"/>
              <a:ext cx="59" cy="85"/>
              <a:chOff x="308" y="1360"/>
              <a:chExt cx="59" cy="85"/>
            </a:xfrm>
          </p:grpSpPr>
          <p:sp>
            <p:nvSpPr>
              <p:cNvPr id="20860" name="D1287"/>
              <p:cNvSpPr>
                <a:spLocks noChangeAspect="1"/>
              </p:cNvSpPr>
              <p:nvPr/>
            </p:nvSpPr>
            <p:spPr bwMode="auto">
              <a:xfrm>
                <a:off x="331" y="1415"/>
                <a:ext cx="0" cy="1"/>
              </a:xfrm>
              <a:custGeom>
                <a:avLst/>
                <a:gdLst>
                  <a:gd name="T0" fmla="*/ 0 w 3"/>
                  <a:gd name="T1" fmla="*/ 0 h 4"/>
                  <a:gd name="T2" fmla="*/ 0 w 3"/>
                  <a:gd name="T3" fmla="*/ 0 h 4"/>
                  <a:gd name="T4" fmla="*/ 0 w 3"/>
                  <a:gd name="T5" fmla="*/ 0 h 4"/>
                  <a:gd name="T6" fmla="*/ 0 w 3"/>
                  <a:gd name="T7" fmla="*/ 0 h 4"/>
                  <a:gd name="T8" fmla="*/ 0 w 3"/>
                  <a:gd name="T9" fmla="*/ 0 h 4"/>
                  <a:gd name="T10" fmla="*/ 0 w 3"/>
                  <a:gd name="T11" fmla="*/ 0 h 4"/>
                  <a:gd name="T12" fmla="*/ 0 w 3"/>
                  <a:gd name="T13" fmla="*/ 0 h 4"/>
                  <a:gd name="T14" fmla="*/ 0 w 3"/>
                  <a:gd name="T15" fmla="*/ 0 h 4"/>
                  <a:gd name="T16" fmla="*/ 0 w 3"/>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4"/>
                  <a:gd name="T29" fmla="*/ 0 w 3"/>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4">
                    <a:moveTo>
                      <a:pt x="3" y="3"/>
                    </a:moveTo>
                    <a:lnTo>
                      <a:pt x="3" y="1"/>
                    </a:lnTo>
                    <a:lnTo>
                      <a:pt x="1" y="0"/>
                    </a:lnTo>
                    <a:lnTo>
                      <a:pt x="0" y="0"/>
                    </a:lnTo>
                    <a:lnTo>
                      <a:pt x="1" y="1"/>
                    </a:lnTo>
                    <a:lnTo>
                      <a:pt x="1" y="3"/>
                    </a:lnTo>
                    <a:lnTo>
                      <a:pt x="3" y="3"/>
                    </a:lnTo>
                    <a:lnTo>
                      <a:pt x="3" y="4"/>
                    </a:lnTo>
                    <a:lnTo>
                      <a:pt x="3"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1" name="D1276"/>
              <p:cNvSpPr>
                <a:spLocks noChangeAspect="1"/>
              </p:cNvSpPr>
              <p:nvPr/>
            </p:nvSpPr>
            <p:spPr bwMode="auto">
              <a:xfrm>
                <a:off x="361" y="1426"/>
                <a:ext cx="1" cy="1"/>
              </a:xfrm>
              <a:custGeom>
                <a:avLst/>
                <a:gdLst>
                  <a:gd name="T0" fmla="*/ 0 w 34"/>
                  <a:gd name="T1" fmla="*/ 0 h 35"/>
                  <a:gd name="T2" fmla="*/ 0 w 34"/>
                  <a:gd name="T3" fmla="*/ 0 h 35"/>
                  <a:gd name="T4" fmla="*/ 0 w 34"/>
                  <a:gd name="T5" fmla="*/ 0 h 35"/>
                  <a:gd name="T6" fmla="*/ 0 w 34"/>
                  <a:gd name="T7" fmla="*/ 0 h 35"/>
                  <a:gd name="T8" fmla="*/ 0 w 34"/>
                  <a:gd name="T9" fmla="*/ 0 h 35"/>
                  <a:gd name="T10" fmla="*/ 0 w 34"/>
                  <a:gd name="T11" fmla="*/ 0 h 35"/>
                  <a:gd name="T12" fmla="*/ 0 w 34"/>
                  <a:gd name="T13" fmla="*/ 0 h 35"/>
                  <a:gd name="T14" fmla="*/ 0 w 34"/>
                  <a:gd name="T15" fmla="*/ 0 h 35"/>
                  <a:gd name="T16" fmla="*/ 0 w 34"/>
                  <a:gd name="T17" fmla="*/ 0 h 35"/>
                  <a:gd name="T18" fmla="*/ 0 w 34"/>
                  <a:gd name="T19" fmla="*/ 0 h 35"/>
                  <a:gd name="T20" fmla="*/ 0 w 34"/>
                  <a:gd name="T21" fmla="*/ 0 h 35"/>
                  <a:gd name="T22" fmla="*/ 0 w 34"/>
                  <a:gd name="T23" fmla="*/ 0 h 35"/>
                  <a:gd name="T24" fmla="*/ 0 w 34"/>
                  <a:gd name="T25" fmla="*/ 0 h 35"/>
                  <a:gd name="T26" fmla="*/ 0 w 34"/>
                  <a:gd name="T27" fmla="*/ 0 h 35"/>
                  <a:gd name="T28" fmla="*/ 0 w 34"/>
                  <a:gd name="T29" fmla="*/ 0 h 35"/>
                  <a:gd name="T30" fmla="*/ 0 w 34"/>
                  <a:gd name="T31" fmla="*/ 0 h 35"/>
                  <a:gd name="T32" fmla="*/ 0 w 34"/>
                  <a:gd name="T33" fmla="*/ 0 h 35"/>
                  <a:gd name="T34" fmla="*/ 0 w 34"/>
                  <a:gd name="T35" fmla="*/ 0 h 35"/>
                  <a:gd name="T36" fmla="*/ 0 w 34"/>
                  <a:gd name="T37" fmla="*/ 0 h 35"/>
                  <a:gd name="T38" fmla="*/ 0 w 34"/>
                  <a:gd name="T39" fmla="*/ 0 h 35"/>
                  <a:gd name="T40" fmla="*/ 0 w 34"/>
                  <a:gd name="T41" fmla="*/ 0 h 35"/>
                  <a:gd name="T42" fmla="*/ 0 w 34"/>
                  <a:gd name="T43" fmla="*/ 0 h 35"/>
                  <a:gd name="T44" fmla="*/ 0 w 34"/>
                  <a:gd name="T45" fmla="*/ 0 h 35"/>
                  <a:gd name="T46" fmla="*/ 0 w 34"/>
                  <a:gd name="T47" fmla="*/ 0 h 35"/>
                  <a:gd name="T48" fmla="*/ 0 w 34"/>
                  <a:gd name="T49" fmla="*/ 0 h 35"/>
                  <a:gd name="T50" fmla="*/ 0 w 34"/>
                  <a:gd name="T51" fmla="*/ 0 h 35"/>
                  <a:gd name="T52" fmla="*/ 0 w 34"/>
                  <a:gd name="T53" fmla="*/ 0 h 35"/>
                  <a:gd name="T54" fmla="*/ 0 w 34"/>
                  <a:gd name="T55" fmla="*/ 0 h 35"/>
                  <a:gd name="T56" fmla="*/ 0 w 34"/>
                  <a:gd name="T57" fmla="*/ 0 h 35"/>
                  <a:gd name="T58" fmla="*/ 0 w 34"/>
                  <a:gd name="T59" fmla="*/ 0 h 35"/>
                  <a:gd name="T60" fmla="*/ 0 w 34"/>
                  <a:gd name="T61" fmla="*/ 0 h 35"/>
                  <a:gd name="T62" fmla="*/ 0 w 34"/>
                  <a:gd name="T63" fmla="*/ 0 h 35"/>
                  <a:gd name="T64" fmla="*/ 0 w 34"/>
                  <a:gd name="T65" fmla="*/ 0 h 35"/>
                  <a:gd name="T66" fmla="*/ 0 w 34"/>
                  <a:gd name="T67" fmla="*/ 0 h 35"/>
                  <a:gd name="T68" fmla="*/ 0 w 34"/>
                  <a:gd name="T69" fmla="*/ 0 h 35"/>
                  <a:gd name="T70" fmla="*/ 0 w 34"/>
                  <a:gd name="T71" fmla="*/ 0 h 35"/>
                  <a:gd name="T72" fmla="*/ 0 w 34"/>
                  <a:gd name="T73" fmla="*/ 0 h 35"/>
                  <a:gd name="T74" fmla="*/ 0 w 34"/>
                  <a:gd name="T75" fmla="*/ 0 h 35"/>
                  <a:gd name="T76" fmla="*/ 0 w 34"/>
                  <a:gd name="T77" fmla="*/ 0 h 35"/>
                  <a:gd name="T78" fmla="*/ 0 w 34"/>
                  <a:gd name="T79" fmla="*/ 0 h 35"/>
                  <a:gd name="T80" fmla="*/ 0 w 34"/>
                  <a:gd name="T81" fmla="*/ 0 h 35"/>
                  <a:gd name="T82" fmla="*/ 0 w 34"/>
                  <a:gd name="T83" fmla="*/ 0 h 35"/>
                  <a:gd name="T84" fmla="*/ 0 w 34"/>
                  <a:gd name="T85" fmla="*/ 0 h 35"/>
                  <a:gd name="T86" fmla="*/ 0 w 34"/>
                  <a:gd name="T87" fmla="*/ 0 h 35"/>
                  <a:gd name="T88" fmla="*/ 0 w 34"/>
                  <a:gd name="T89" fmla="*/ 0 h 35"/>
                  <a:gd name="T90" fmla="*/ 0 w 34"/>
                  <a:gd name="T91" fmla="*/ 0 h 35"/>
                  <a:gd name="T92" fmla="*/ 0 w 34"/>
                  <a:gd name="T93" fmla="*/ 0 h 35"/>
                  <a:gd name="T94" fmla="*/ 0 w 34"/>
                  <a:gd name="T95" fmla="*/ 0 h 35"/>
                  <a:gd name="T96" fmla="*/ 0 w 34"/>
                  <a:gd name="T97" fmla="*/ 0 h 35"/>
                  <a:gd name="T98" fmla="*/ 0 w 34"/>
                  <a:gd name="T99" fmla="*/ 0 h 35"/>
                  <a:gd name="T100" fmla="*/ 0 w 34"/>
                  <a:gd name="T101" fmla="*/ 0 h 35"/>
                  <a:gd name="T102" fmla="*/ 0 w 34"/>
                  <a:gd name="T103" fmla="*/ 0 h 35"/>
                  <a:gd name="T104" fmla="*/ 0 w 34"/>
                  <a:gd name="T105" fmla="*/ 0 h 35"/>
                  <a:gd name="T106" fmla="*/ 0 w 34"/>
                  <a:gd name="T107" fmla="*/ 0 h 35"/>
                  <a:gd name="T108" fmla="*/ 0 w 34"/>
                  <a:gd name="T109" fmla="*/ 0 h 35"/>
                  <a:gd name="T110" fmla="*/ 0 w 34"/>
                  <a:gd name="T111" fmla="*/ 0 h 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4"/>
                  <a:gd name="T169" fmla="*/ 0 h 35"/>
                  <a:gd name="T170" fmla="*/ 34 w 34"/>
                  <a:gd name="T171" fmla="*/ 35 h 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4" h="35">
                    <a:moveTo>
                      <a:pt x="7" y="0"/>
                    </a:moveTo>
                    <a:lnTo>
                      <a:pt x="5" y="0"/>
                    </a:lnTo>
                    <a:lnTo>
                      <a:pt x="3" y="0"/>
                    </a:lnTo>
                    <a:lnTo>
                      <a:pt x="2" y="0"/>
                    </a:lnTo>
                    <a:lnTo>
                      <a:pt x="0" y="0"/>
                    </a:lnTo>
                    <a:lnTo>
                      <a:pt x="0" y="1"/>
                    </a:lnTo>
                    <a:lnTo>
                      <a:pt x="0" y="3"/>
                    </a:lnTo>
                    <a:lnTo>
                      <a:pt x="2" y="4"/>
                    </a:lnTo>
                    <a:lnTo>
                      <a:pt x="3" y="4"/>
                    </a:lnTo>
                    <a:lnTo>
                      <a:pt x="5" y="5"/>
                    </a:lnTo>
                    <a:lnTo>
                      <a:pt x="5" y="7"/>
                    </a:lnTo>
                    <a:lnTo>
                      <a:pt x="7" y="9"/>
                    </a:lnTo>
                    <a:lnTo>
                      <a:pt x="9" y="9"/>
                    </a:lnTo>
                    <a:lnTo>
                      <a:pt x="9" y="11"/>
                    </a:lnTo>
                    <a:lnTo>
                      <a:pt x="10" y="12"/>
                    </a:lnTo>
                    <a:lnTo>
                      <a:pt x="12" y="13"/>
                    </a:lnTo>
                    <a:lnTo>
                      <a:pt x="14" y="13"/>
                    </a:lnTo>
                    <a:lnTo>
                      <a:pt x="14" y="15"/>
                    </a:lnTo>
                    <a:lnTo>
                      <a:pt x="16" y="15"/>
                    </a:lnTo>
                    <a:lnTo>
                      <a:pt x="16" y="16"/>
                    </a:lnTo>
                    <a:lnTo>
                      <a:pt x="16" y="17"/>
                    </a:lnTo>
                    <a:lnTo>
                      <a:pt x="18" y="19"/>
                    </a:lnTo>
                    <a:lnTo>
                      <a:pt x="19" y="20"/>
                    </a:lnTo>
                    <a:lnTo>
                      <a:pt x="21" y="20"/>
                    </a:lnTo>
                    <a:lnTo>
                      <a:pt x="23" y="21"/>
                    </a:lnTo>
                    <a:lnTo>
                      <a:pt x="23" y="23"/>
                    </a:lnTo>
                    <a:lnTo>
                      <a:pt x="23" y="24"/>
                    </a:lnTo>
                    <a:lnTo>
                      <a:pt x="25" y="25"/>
                    </a:lnTo>
                    <a:lnTo>
                      <a:pt x="25" y="27"/>
                    </a:lnTo>
                    <a:lnTo>
                      <a:pt x="25" y="28"/>
                    </a:lnTo>
                    <a:lnTo>
                      <a:pt x="25" y="29"/>
                    </a:lnTo>
                    <a:lnTo>
                      <a:pt x="26" y="29"/>
                    </a:lnTo>
                    <a:lnTo>
                      <a:pt x="26" y="31"/>
                    </a:lnTo>
                    <a:lnTo>
                      <a:pt x="28" y="32"/>
                    </a:lnTo>
                    <a:lnTo>
                      <a:pt x="30" y="33"/>
                    </a:lnTo>
                    <a:lnTo>
                      <a:pt x="30" y="35"/>
                    </a:lnTo>
                    <a:lnTo>
                      <a:pt x="32" y="35"/>
                    </a:lnTo>
                    <a:lnTo>
                      <a:pt x="34" y="33"/>
                    </a:lnTo>
                    <a:lnTo>
                      <a:pt x="32" y="31"/>
                    </a:lnTo>
                    <a:lnTo>
                      <a:pt x="30" y="28"/>
                    </a:lnTo>
                    <a:lnTo>
                      <a:pt x="30" y="27"/>
                    </a:lnTo>
                    <a:lnTo>
                      <a:pt x="28" y="24"/>
                    </a:lnTo>
                    <a:lnTo>
                      <a:pt x="26" y="23"/>
                    </a:lnTo>
                    <a:lnTo>
                      <a:pt x="25" y="21"/>
                    </a:lnTo>
                    <a:lnTo>
                      <a:pt x="23" y="19"/>
                    </a:lnTo>
                    <a:lnTo>
                      <a:pt x="21" y="16"/>
                    </a:lnTo>
                    <a:lnTo>
                      <a:pt x="19" y="15"/>
                    </a:lnTo>
                    <a:lnTo>
                      <a:pt x="18" y="12"/>
                    </a:lnTo>
                    <a:lnTo>
                      <a:pt x="18" y="11"/>
                    </a:lnTo>
                    <a:lnTo>
                      <a:pt x="16" y="8"/>
                    </a:lnTo>
                    <a:lnTo>
                      <a:pt x="14" y="5"/>
                    </a:lnTo>
                    <a:lnTo>
                      <a:pt x="14" y="4"/>
                    </a:lnTo>
                    <a:lnTo>
                      <a:pt x="12" y="3"/>
                    </a:lnTo>
                    <a:lnTo>
                      <a:pt x="10" y="3"/>
                    </a:lnTo>
                    <a:lnTo>
                      <a:pt x="10" y="1"/>
                    </a:lnTo>
                    <a:lnTo>
                      <a:pt x="7"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2" name="D1277"/>
              <p:cNvSpPr>
                <a:spLocks noChangeAspect="1"/>
              </p:cNvSpPr>
              <p:nvPr/>
            </p:nvSpPr>
            <p:spPr bwMode="auto">
              <a:xfrm>
                <a:off x="349" y="1433"/>
                <a:ext cx="0" cy="1"/>
              </a:xfrm>
              <a:custGeom>
                <a:avLst/>
                <a:gdLst>
                  <a:gd name="T0" fmla="*/ 0 w 16"/>
                  <a:gd name="T1" fmla="*/ 0 h 32"/>
                  <a:gd name="T2" fmla="*/ 0 w 16"/>
                  <a:gd name="T3" fmla="*/ 0 h 32"/>
                  <a:gd name="T4" fmla="*/ 0 w 16"/>
                  <a:gd name="T5" fmla="*/ 0 h 32"/>
                  <a:gd name="T6" fmla="*/ 0 w 16"/>
                  <a:gd name="T7" fmla="*/ 0 h 32"/>
                  <a:gd name="T8" fmla="*/ 0 w 16"/>
                  <a:gd name="T9" fmla="*/ 0 h 32"/>
                  <a:gd name="T10" fmla="*/ 0 w 16"/>
                  <a:gd name="T11" fmla="*/ 0 h 32"/>
                  <a:gd name="T12" fmla="*/ 0 w 16"/>
                  <a:gd name="T13" fmla="*/ 0 h 32"/>
                  <a:gd name="T14" fmla="*/ 0 w 16"/>
                  <a:gd name="T15" fmla="*/ 0 h 32"/>
                  <a:gd name="T16" fmla="*/ 0 w 16"/>
                  <a:gd name="T17" fmla="*/ 0 h 32"/>
                  <a:gd name="T18" fmla="*/ 0 w 16"/>
                  <a:gd name="T19" fmla="*/ 0 h 32"/>
                  <a:gd name="T20" fmla="*/ 0 w 16"/>
                  <a:gd name="T21" fmla="*/ 0 h 32"/>
                  <a:gd name="T22" fmla="*/ 0 w 16"/>
                  <a:gd name="T23" fmla="*/ 0 h 32"/>
                  <a:gd name="T24" fmla="*/ 0 w 16"/>
                  <a:gd name="T25" fmla="*/ 0 h 32"/>
                  <a:gd name="T26" fmla="*/ 0 w 16"/>
                  <a:gd name="T27" fmla="*/ 0 h 32"/>
                  <a:gd name="T28" fmla="*/ 0 w 16"/>
                  <a:gd name="T29" fmla="*/ 0 h 32"/>
                  <a:gd name="T30" fmla="*/ 0 w 16"/>
                  <a:gd name="T31" fmla="*/ 0 h 32"/>
                  <a:gd name="T32" fmla="*/ 0 w 16"/>
                  <a:gd name="T33" fmla="*/ 0 h 32"/>
                  <a:gd name="T34" fmla="*/ 0 w 16"/>
                  <a:gd name="T35" fmla="*/ 0 h 32"/>
                  <a:gd name="T36" fmla="*/ 0 w 16"/>
                  <a:gd name="T37" fmla="*/ 0 h 32"/>
                  <a:gd name="T38" fmla="*/ 0 w 16"/>
                  <a:gd name="T39" fmla="*/ 0 h 32"/>
                  <a:gd name="T40" fmla="*/ 0 w 16"/>
                  <a:gd name="T41" fmla="*/ 0 h 32"/>
                  <a:gd name="T42" fmla="*/ 0 w 16"/>
                  <a:gd name="T43" fmla="*/ 0 h 32"/>
                  <a:gd name="T44" fmla="*/ 0 w 16"/>
                  <a:gd name="T45" fmla="*/ 0 h 32"/>
                  <a:gd name="T46" fmla="*/ 0 w 16"/>
                  <a:gd name="T47" fmla="*/ 0 h 32"/>
                  <a:gd name="T48" fmla="*/ 0 w 16"/>
                  <a:gd name="T49" fmla="*/ 0 h 32"/>
                  <a:gd name="T50" fmla="*/ 0 w 16"/>
                  <a:gd name="T51" fmla="*/ 0 h 32"/>
                  <a:gd name="T52" fmla="*/ 0 w 16"/>
                  <a:gd name="T53" fmla="*/ 0 h 32"/>
                  <a:gd name="T54" fmla="*/ 0 w 16"/>
                  <a:gd name="T55" fmla="*/ 0 h 32"/>
                  <a:gd name="T56" fmla="*/ 0 w 16"/>
                  <a:gd name="T57" fmla="*/ 0 h 32"/>
                  <a:gd name="T58" fmla="*/ 0 w 16"/>
                  <a:gd name="T59" fmla="*/ 0 h 32"/>
                  <a:gd name="T60" fmla="*/ 0 w 16"/>
                  <a:gd name="T61" fmla="*/ 0 h 32"/>
                  <a:gd name="T62" fmla="*/ 0 w 16"/>
                  <a:gd name="T63" fmla="*/ 0 h 32"/>
                  <a:gd name="T64" fmla="*/ 0 w 16"/>
                  <a:gd name="T65" fmla="*/ 0 h 32"/>
                  <a:gd name="T66" fmla="*/ 0 w 16"/>
                  <a:gd name="T67" fmla="*/ 0 h 32"/>
                  <a:gd name="T68" fmla="*/ 0 w 16"/>
                  <a:gd name="T69" fmla="*/ 0 h 32"/>
                  <a:gd name="T70" fmla="*/ 0 w 16"/>
                  <a:gd name="T71" fmla="*/ 0 h 32"/>
                  <a:gd name="T72" fmla="*/ 0 w 16"/>
                  <a:gd name="T73" fmla="*/ 0 h 32"/>
                  <a:gd name="T74" fmla="*/ 0 w 16"/>
                  <a:gd name="T75" fmla="*/ 0 h 32"/>
                  <a:gd name="T76" fmla="*/ 0 w 16"/>
                  <a:gd name="T77" fmla="*/ 0 h 32"/>
                  <a:gd name="T78" fmla="*/ 0 w 16"/>
                  <a:gd name="T79" fmla="*/ 0 h 32"/>
                  <a:gd name="T80" fmla="*/ 0 w 16"/>
                  <a:gd name="T81" fmla="*/ 0 h 32"/>
                  <a:gd name="T82" fmla="*/ 0 w 16"/>
                  <a:gd name="T83" fmla="*/ 0 h 32"/>
                  <a:gd name="T84" fmla="*/ 0 w 16"/>
                  <a:gd name="T85" fmla="*/ 0 h 32"/>
                  <a:gd name="T86" fmla="*/ 0 w 16"/>
                  <a:gd name="T87" fmla="*/ 0 h 32"/>
                  <a:gd name="T88" fmla="*/ 0 w 16"/>
                  <a:gd name="T89" fmla="*/ 0 h 32"/>
                  <a:gd name="T90" fmla="*/ 0 w 16"/>
                  <a:gd name="T91" fmla="*/ 0 h 32"/>
                  <a:gd name="T92" fmla="*/ 0 w 16"/>
                  <a:gd name="T93" fmla="*/ 0 h 32"/>
                  <a:gd name="T94" fmla="*/ 0 w 16"/>
                  <a:gd name="T95" fmla="*/ 0 h 32"/>
                  <a:gd name="T96" fmla="*/ 0 w 16"/>
                  <a:gd name="T97" fmla="*/ 0 h 32"/>
                  <a:gd name="T98" fmla="*/ 0 w 16"/>
                  <a:gd name="T99" fmla="*/ 0 h 32"/>
                  <a:gd name="T100" fmla="*/ 0 w 16"/>
                  <a:gd name="T101" fmla="*/ 0 h 32"/>
                  <a:gd name="T102" fmla="*/ 0 w 16"/>
                  <a:gd name="T103" fmla="*/ 0 h 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
                  <a:gd name="T157" fmla="*/ 0 h 32"/>
                  <a:gd name="T158" fmla="*/ 0 w 16"/>
                  <a:gd name="T159" fmla="*/ 32 h 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 h="32">
                    <a:moveTo>
                      <a:pt x="0" y="2"/>
                    </a:moveTo>
                    <a:lnTo>
                      <a:pt x="0" y="3"/>
                    </a:lnTo>
                    <a:lnTo>
                      <a:pt x="0" y="4"/>
                    </a:lnTo>
                    <a:lnTo>
                      <a:pt x="2" y="4"/>
                    </a:lnTo>
                    <a:lnTo>
                      <a:pt x="4" y="6"/>
                    </a:lnTo>
                    <a:lnTo>
                      <a:pt x="4" y="7"/>
                    </a:lnTo>
                    <a:lnTo>
                      <a:pt x="6" y="7"/>
                    </a:lnTo>
                    <a:lnTo>
                      <a:pt x="6" y="10"/>
                    </a:lnTo>
                    <a:lnTo>
                      <a:pt x="6" y="11"/>
                    </a:lnTo>
                    <a:lnTo>
                      <a:pt x="7" y="12"/>
                    </a:lnTo>
                    <a:lnTo>
                      <a:pt x="7" y="14"/>
                    </a:lnTo>
                    <a:lnTo>
                      <a:pt x="9" y="14"/>
                    </a:lnTo>
                    <a:lnTo>
                      <a:pt x="9" y="15"/>
                    </a:lnTo>
                    <a:lnTo>
                      <a:pt x="11" y="16"/>
                    </a:lnTo>
                    <a:lnTo>
                      <a:pt x="13" y="18"/>
                    </a:lnTo>
                    <a:lnTo>
                      <a:pt x="13" y="19"/>
                    </a:lnTo>
                    <a:lnTo>
                      <a:pt x="13" y="20"/>
                    </a:lnTo>
                    <a:lnTo>
                      <a:pt x="13" y="22"/>
                    </a:lnTo>
                    <a:lnTo>
                      <a:pt x="15" y="24"/>
                    </a:lnTo>
                    <a:lnTo>
                      <a:pt x="15" y="26"/>
                    </a:lnTo>
                    <a:lnTo>
                      <a:pt x="13" y="27"/>
                    </a:lnTo>
                    <a:lnTo>
                      <a:pt x="13" y="28"/>
                    </a:lnTo>
                    <a:lnTo>
                      <a:pt x="11" y="30"/>
                    </a:lnTo>
                    <a:lnTo>
                      <a:pt x="11" y="31"/>
                    </a:lnTo>
                    <a:lnTo>
                      <a:pt x="9" y="32"/>
                    </a:lnTo>
                    <a:lnTo>
                      <a:pt x="11" y="32"/>
                    </a:lnTo>
                    <a:lnTo>
                      <a:pt x="16" y="30"/>
                    </a:lnTo>
                    <a:lnTo>
                      <a:pt x="16" y="28"/>
                    </a:lnTo>
                    <a:lnTo>
                      <a:pt x="16" y="27"/>
                    </a:lnTo>
                    <a:lnTo>
                      <a:pt x="16" y="26"/>
                    </a:lnTo>
                    <a:lnTo>
                      <a:pt x="16" y="24"/>
                    </a:lnTo>
                    <a:lnTo>
                      <a:pt x="16" y="23"/>
                    </a:lnTo>
                    <a:lnTo>
                      <a:pt x="16" y="22"/>
                    </a:lnTo>
                    <a:lnTo>
                      <a:pt x="15" y="20"/>
                    </a:lnTo>
                    <a:lnTo>
                      <a:pt x="16" y="19"/>
                    </a:lnTo>
                    <a:lnTo>
                      <a:pt x="16" y="18"/>
                    </a:lnTo>
                    <a:lnTo>
                      <a:pt x="15" y="16"/>
                    </a:lnTo>
                    <a:lnTo>
                      <a:pt x="13" y="15"/>
                    </a:lnTo>
                    <a:lnTo>
                      <a:pt x="15" y="14"/>
                    </a:lnTo>
                    <a:lnTo>
                      <a:pt x="13" y="12"/>
                    </a:lnTo>
                    <a:lnTo>
                      <a:pt x="13" y="11"/>
                    </a:lnTo>
                    <a:lnTo>
                      <a:pt x="11" y="10"/>
                    </a:lnTo>
                    <a:lnTo>
                      <a:pt x="11" y="8"/>
                    </a:lnTo>
                    <a:lnTo>
                      <a:pt x="9" y="8"/>
                    </a:lnTo>
                    <a:lnTo>
                      <a:pt x="9" y="7"/>
                    </a:lnTo>
                    <a:lnTo>
                      <a:pt x="7" y="7"/>
                    </a:lnTo>
                    <a:lnTo>
                      <a:pt x="7" y="6"/>
                    </a:lnTo>
                    <a:lnTo>
                      <a:pt x="6" y="4"/>
                    </a:lnTo>
                    <a:lnTo>
                      <a:pt x="4" y="3"/>
                    </a:lnTo>
                    <a:lnTo>
                      <a:pt x="2" y="2"/>
                    </a:lnTo>
                    <a:lnTo>
                      <a:pt x="0" y="0"/>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3" name="D1278"/>
              <p:cNvSpPr>
                <a:spLocks noChangeAspect="1"/>
              </p:cNvSpPr>
              <p:nvPr/>
            </p:nvSpPr>
            <p:spPr bwMode="auto">
              <a:xfrm>
                <a:off x="354" y="1442"/>
                <a:ext cx="1" cy="1"/>
              </a:xfrm>
              <a:custGeom>
                <a:avLst/>
                <a:gdLst>
                  <a:gd name="T0" fmla="*/ 0 w 11"/>
                  <a:gd name="T1" fmla="*/ 0 h 9"/>
                  <a:gd name="T2" fmla="*/ 0 w 11"/>
                  <a:gd name="T3" fmla="*/ 0 h 9"/>
                  <a:gd name="T4" fmla="*/ 0 w 11"/>
                  <a:gd name="T5" fmla="*/ 0 h 9"/>
                  <a:gd name="T6" fmla="*/ 0 w 11"/>
                  <a:gd name="T7" fmla="*/ 0 h 9"/>
                  <a:gd name="T8" fmla="*/ 0 w 11"/>
                  <a:gd name="T9" fmla="*/ 0 h 9"/>
                  <a:gd name="T10" fmla="*/ 0 w 11"/>
                  <a:gd name="T11" fmla="*/ 0 h 9"/>
                  <a:gd name="T12" fmla="*/ 0 w 11"/>
                  <a:gd name="T13" fmla="*/ 0 h 9"/>
                  <a:gd name="T14" fmla="*/ 0 w 11"/>
                  <a:gd name="T15" fmla="*/ 0 h 9"/>
                  <a:gd name="T16" fmla="*/ 0 w 11"/>
                  <a:gd name="T17" fmla="*/ 0 h 9"/>
                  <a:gd name="T18" fmla="*/ 0 w 11"/>
                  <a:gd name="T19" fmla="*/ 0 h 9"/>
                  <a:gd name="T20" fmla="*/ 0 w 11"/>
                  <a:gd name="T21" fmla="*/ 0 h 9"/>
                  <a:gd name="T22" fmla="*/ 0 w 11"/>
                  <a:gd name="T23" fmla="*/ 0 h 9"/>
                  <a:gd name="T24" fmla="*/ 0 w 11"/>
                  <a:gd name="T25" fmla="*/ 0 h 9"/>
                  <a:gd name="T26" fmla="*/ 0 w 11"/>
                  <a:gd name="T27" fmla="*/ 0 h 9"/>
                  <a:gd name="T28" fmla="*/ 0 w 11"/>
                  <a:gd name="T29" fmla="*/ 0 h 9"/>
                  <a:gd name="T30" fmla="*/ 0 w 11"/>
                  <a:gd name="T31" fmla="*/ 0 h 9"/>
                  <a:gd name="T32" fmla="*/ 0 w 11"/>
                  <a:gd name="T33" fmla="*/ 0 h 9"/>
                  <a:gd name="T34" fmla="*/ 0 w 11"/>
                  <a:gd name="T35" fmla="*/ 0 h 9"/>
                  <a:gd name="T36" fmla="*/ 0 w 11"/>
                  <a:gd name="T37" fmla="*/ 0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9"/>
                  <a:gd name="T59" fmla="*/ 11 w 11"/>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9">
                    <a:moveTo>
                      <a:pt x="2" y="1"/>
                    </a:moveTo>
                    <a:lnTo>
                      <a:pt x="0" y="1"/>
                    </a:lnTo>
                    <a:lnTo>
                      <a:pt x="2" y="3"/>
                    </a:lnTo>
                    <a:lnTo>
                      <a:pt x="4" y="5"/>
                    </a:lnTo>
                    <a:lnTo>
                      <a:pt x="6" y="7"/>
                    </a:lnTo>
                    <a:lnTo>
                      <a:pt x="8" y="7"/>
                    </a:lnTo>
                    <a:lnTo>
                      <a:pt x="8" y="8"/>
                    </a:lnTo>
                    <a:lnTo>
                      <a:pt x="9" y="9"/>
                    </a:lnTo>
                    <a:lnTo>
                      <a:pt x="11" y="9"/>
                    </a:lnTo>
                    <a:lnTo>
                      <a:pt x="11" y="8"/>
                    </a:lnTo>
                    <a:lnTo>
                      <a:pt x="11" y="7"/>
                    </a:lnTo>
                    <a:lnTo>
                      <a:pt x="9" y="5"/>
                    </a:lnTo>
                    <a:lnTo>
                      <a:pt x="8" y="4"/>
                    </a:lnTo>
                    <a:lnTo>
                      <a:pt x="6" y="3"/>
                    </a:lnTo>
                    <a:lnTo>
                      <a:pt x="6" y="1"/>
                    </a:lnTo>
                    <a:lnTo>
                      <a:pt x="4" y="1"/>
                    </a:lnTo>
                    <a:lnTo>
                      <a:pt x="4" y="0"/>
                    </a:lnTo>
                    <a:lnTo>
                      <a:pt x="2" y="0"/>
                    </a:lnTo>
                    <a:lnTo>
                      <a:pt x="2"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4" name="D1279"/>
              <p:cNvSpPr>
                <a:spLocks noChangeAspect="1"/>
              </p:cNvSpPr>
              <p:nvPr/>
            </p:nvSpPr>
            <p:spPr bwMode="auto">
              <a:xfrm>
                <a:off x="366" y="1444"/>
                <a:ext cx="1" cy="1"/>
              </a:xfrm>
              <a:custGeom>
                <a:avLst/>
                <a:gdLst>
                  <a:gd name="T0" fmla="*/ 0 w 21"/>
                  <a:gd name="T1" fmla="*/ 0 h 23"/>
                  <a:gd name="T2" fmla="*/ 0 w 21"/>
                  <a:gd name="T3" fmla="*/ 0 h 23"/>
                  <a:gd name="T4" fmla="*/ 0 w 21"/>
                  <a:gd name="T5" fmla="*/ 0 h 23"/>
                  <a:gd name="T6" fmla="*/ 0 w 21"/>
                  <a:gd name="T7" fmla="*/ 0 h 23"/>
                  <a:gd name="T8" fmla="*/ 0 w 21"/>
                  <a:gd name="T9" fmla="*/ 0 h 23"/>
                  <a:gd name="T10" fmla="*/ 0 w 21"/>
                  <a:gd name="T11" fmla="*/ 0 h 23"/>
                  <a:gd name="T12" fmla="*/ 0 w 21"/>
                  <a:gd name="T13" fmla="*/ 0 h 23"/>
                  <a:gd name="T14" fmla="*/ 0 w 21"/>
                  <a:gd name="T15" fmla="*/ 0 h 23"/>
                  <a:gd name="T16" fmla="*/ 0 w 21"/>
                  <a:gd name="T17" fmla="*/ 0 h 23"/>
                  <a:gd name="T18" fmla="*/ 0 w 21"/>
                  <a:gd name="T19" fmla="*/ 0 h 23"/>
                  <a:gd name="T20" fmla="*/ 0 w 21"/>
                  <a:gd name="T21" fmla="*/ 0 h 23"/>
                  <a:gd name="T22" fmla="*/ 0 w 21"/>
                  <a:gd name="T23" fmla="*/ 0 h 23"/>
                  <a:gd name="T24" fmla="*/ 0 w 21"/>
                  <a:gd name="T25" fmla="*/ 0 h 23"/>
                  <a:gd name="T26" fmla="*/ 0 w 21"/>
                  <a:gd name="T27" fmla="*/ 0 h 23"/>
                  <a:gd name="T28" fmla="*/ 0 w 21"/>
                  <a:gd name="T29" fmla="*/ 0 h 23"/>
                  <a:gd name="T30" fmla="*/ 0 w 21"/>
                  <a:gd name="T31" fmla="*/ 0 h 23"/>
                  <a:gd name="T32" fmla="*/ 0 w 21"/>
                  <a:gd name="T33" fmla="*/ 0 h 23"/>
                  <a:gd name="T34" fmla="*/ 0 w 21"/>
                  <a:gd name="T35" fmla="*/ 0 h 23"/>
                  <a:gd name="T36" fmla="*/ 0 w 21"/>
                  <a:gd name="T37" fmla="*/ 0 h 23"/>
                  <a:gd name="T38" fmla="*/ 0 w 21"/>
                  <a:gd name="T39" fmla="*/ 0 h 23"/>
                  <a:gd name="T40" fmla="*/ 0 w 21"/>
                  <a:gd name="T41" fmla="*/ 0 h 23"/>
                  <a:gd name="T42" fmla="*/ 0 w 21"/>
                  <a:gd name="T43" fmla="*/ 0 h 23"/>
                  <a:gd name="T44" fmla="*/ 0 w 21"/>
                  <a:gd name="T45" fmla="*/ 0 h 23"/>
                  <a:gd name="T46" fmla="*/ 0 w 21"/>
                  <a:gd name="T47" fmla="*/ 0 h 23"/>
                  <a:gd name="T48" fmla="*/ 0 w 21"/>
                  <a:gd name="T49" fmla="*/ 0 h 23"/>
                  <a:gd name="T50" fmla="*/ 0 w 21"/>
                  <a:gd name="T51" fmla="*/ 0 h 23"/>
                  <a:gd name="T52" fmla="*/ 0 w 21"/>
                  <a:gd name="T53" fmla="*/ 0 h 23"/>
                  <a:gd name="T54" fmla="*/ 0 w 21"/>
                  <a:gd name="T55" fmla="*/ 0 h 23"/>
                  <a:gd name="T56" fmla="*/ 0 w 21"/>
                  <a:gd name="T57" fmla="*/ 0 h 23"/>
                  <a:gd name="T58" fmla="*/ 0 w 21"/>
                  <a:gd name="T59" fmla="*/ 0 h 23"/>
                  <a:gd name="T60" fmla="*/ 0 w 21"/>
                  <a:gd name="T61" fmla="*/ 0 h 23"/>
                  <a:gd name="T62" fmla="*/ 0 w 21"/>
                  <a:gd name="T63" fmla="*/ 0 h 23"/>
                  <a:gd name="T64" fmla="*/ 0 w 21"/>
                  <a:gd name="T65" fmla="*/ 0 h 23"/>
                  <a:gd name="T66" fmla="*/ 0 w 21"/>
                  <a:gd name="T67" fmla="*/ 0 h 23"/>
                  <a:gd name="T68" fmla="*/ 0 w 21"/>
                  <a:gd name="T69" fmla="*/ 0 h 23"/>
                  <a:gd name="T70" fmla="*/ 0 w 21"/>
                  <a:gd name="T71" fmla="*/ 0 h 23"/>
                  <a:gd name="T72" fmla="*/ 0 w 21"/>
                  <a:gd name="T73" fmla="*/ 0 h 23"/>
                  <a:gd name="T74" fmla="*/ 0 w 21"/>
                  <a:gd name="T75" fmla="*/ 0 h 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
                  <a:gd name="T115" fmla="*/ 0 h 23"/>
                  <a:gd name="T116" fmla="*/ 21 w 21"/>
                  <a:gd name="T117" fmla="*/ 23 h 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 h="23">
                    <a:moveTo>
                      <a:pt x="0" y="2"/>
                    </a:moveTo>
                    <a:lnTo>
                      <a:pt x="0" y="3"/>
                    </a:lnTo>
                    <a:lnTo>
                      <a:pt x="2" y="4"/>
                    </a:lnTo>
                    <a:lnTo>
                      <a:pt x="4" y="6"/>
                    </a:lnTo>
                    <a:lnTo>
                      <a:pt x="5" y="6"/>
                    </a:lnTo>
                    <a:lnTo>
                      <a:pt x="5" y="7"/>
                    </a:lnTo>
                    <a:lnTo>
                      <a:pt x="7" y="8"/>
                    </a:lnTo>
                    <a:lnTo>
                      <a:pt x="9" y="10"/>
                    </a:lnTo>
                    <a:lnTo>
                      <a:pt x="11" y="11"/>
                    </a:lnTo>
                    <a:lnTo>
                      <a:pt x="12" y="12"/>
                    </a:lnTo>
                    <a:lnTo>
                      <a:pt x="12" y="14"/>
                    </a:lnTo>
                    <a:lnTo>
                      <a:pt x="14" y="16"/>
                    </a:lnTo>
                    <a:lnTo>
                      <a:pt x="16" y="18"/>
                    </a:lnTo>
                    <a:lnTo>
                      <a:pt x="16" y="19"/>
                    </a:lnTo>
                    <a:lnTo>
                      <a:pt x="18" y="20"/>
                    </a:lnTo>
                    <a:lnTo>
                      <a:pt x="18" y="22"/>
                    </a:lnTo>
                    <a:lnTo>
                      <a:pt x="20" y="23"/>
                    </a:lnTo>
                    <a:lnTo>
                      <a:pt x="21" y="23"/>
                    </a:lnTo>
                    <a:lnTo>
                      <a:pt x="21" y="22"/>
                    </a:lnTo>
                    <a:lnTo>
                      <a:pt x="21" y="19"/>
                    </a:lnTo>
                    <a:lnTo>
                      <a:pt x="21" y="18"/>
                    </a:lnTo>
                    <a:lnTo>
                      <a:pt x="21" y="16"/>
                    </a:lnTo>
                    <a:lnTo>
                      <a:pt x="20" y="15"/>
                    </a:lnTo>
                    <a:lnTo>
                      <a:pt x="18" y="15"/>
                    </a:lnTo>
                    <a:lnTo>
                      <a:pt x="18" y="14"/>
                    </a:lnTo>
                    <a:lnTo>
                      <a:pt x="16" y="12"/>
                    </a:lnTo>
                    <a:lnTo>
                      <a:pt x="16" y="11"/>
                    </a:lnTo>
                    <a:lnTo>
                      <a:pt x="14" y="10"/>
                    </a:lnTo>
                    <a:lnTo>
                      <a:pt x="14" y="8"/>
                    </a:lnTo>
                    <a:lnTo>
                      <a:pt x="12" y="7"/>
                    </a:lnTo>
                    <a:lnTo>
                      <a:pt x="11" y="6"/>
                    </a:lnTo>
                    <a:lnTo>
                      <a:pt x="9" y="4"/>
                    </a:lnTo>
                    <a:lnTo>
                      <a:pt x="7" y="3"/>
                    </a:lnTo>
                    <a:lnTo>
                      <a:pt x="4" y="3"/>
                    </a:lnTo>
                    <a:lnTo>
                      <a:pt x="2" y="2"/>
                    </a:lnTo>
                    <a:lnTo>
                      <a:pt x="0" y="0"/>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5" name="D1280"/>
              <p:cNvSpPr>
                <a:spLocks noChangeAspect="1"/>
              </p:cNvSpPr>
              <p:nvPr/>
            </p:nvSpPr>
            <p:spPr bwMode="auto">
              <a:xfrm>
                <a:off x="312" y="1360"/>
                <a:ext cx="1" cy="1"/>
              </a:xfrm>
              <a:custGeom>
                <a:avLst/>
                <a:gdLst>
                  <a:gd name="T0" fmla="*/ 0 w 11"/>
                  <a:gd name="T1" fmla="*/ 0 h 15"/>
                  <a:gd name="T2" fmla="*/ 0 w 11"/>
                  <a:gd name="T3" fmla="*/ 0 h 15"/>
                  <a:gd name="T4" fmla="*/ 0 w 11"/>
                  <a:gd name="T5" fmla="*/ 0 h 15"/>
                  <a:gd name="T6" fmla="*/ 0 w 11"/>
                  <a:gd name="T7" fmla="*/ 0 h 15"/>
                  <a:gd name="T8" fmla="*/ 0 w 11"/>
                  <a:gd name="T9" fmla="*/ 0 h 15"/>
                  <a:gd name="T10" fmla="*/ 0 w 11"/>
                  <a:gd name="T11" fmla="*/ 0 h 15"/>
                  <a:gd name="T12" fmla="*/ 0 w 11"/>
                  <a:gd name="T13" fmla="*/ 0 h 15"/>
                  <a:gd name="T14" fmla="*/ 0 w 11"/>
                  <a:gd name="T15" fmla="*/ 0 h 15"/>
                  <a:gd name="T16" fmla="*/ 0 w 11"/>
                  <a:gd name="T17" fmla="*/ 0 h 15"/>
                  <a:gd name="T18" fmla="*/ 0 w 11"/>
                  <a:gd name="T19" fmla="*/ 0 h 15"/>
                  <a:gd name="T20" fmla="*/ 0 w 11"/>
                  <a:gd name="T21" fmla="*/ 0 h 15"/>
                  <a:gd name="T22" fmla="*/ 0 w 11"/>
                  <a:gd name="T23" fmla="*/ 0 h 15"/>
                  <a:gd name="T24" fmla="*/ 0 w 11"/>
                  <a:gd name="T25" fmla="*/ 0 h 15"/>
                  <a:gd name="T26" fmla="*/ 0 w 11"/>
                  <a:gd name="T27" fmla="*/ 0 h 15"/>
                  <a:gd name="T28" fmla="*/ 0 w 11"/>
                  <a:gd name="T29" fmla="*/ 0 h 15"/>
                  <a:gd name="T30" fmla="*/ 0 w 11"/>
                  <a:gd name="T31" fmla="*/ 0 h 15"/>
                  <a:gd name="T32" fmla="*/ 0 w 11"/>
                  <a:gd name="T33" fmla="*/ 0 h 15"/>
                  <a:gd name="T34" fmla="*/ 0 w 11"/>
                  <a:gd name="T35" fmla="*/ 0 h 15"/>
                  <a:gd name="T36" fmla="*/ 0 w 11"/>
                  <a:gd name="T37" fmla="*/ 0 h 15"/>
                  <a:gd name="T38" fmla="*/ 0 w 11"/>
                  <a:gd name="T39" fmla="*/ 0 h 15"/>
                  <a:gd name="T40" fmla="*/ 0 w 11"/>
                  <a:gd name="T41" fmla="*/ 0 h 15"/>
                  <a:gd name="T42" fmla="*/ 0 w 11"/>
                  <a:gd name="T43" fmla="*/ 0 h 15"/>
                  <a:gd name="T44" fmla="*/ 0 w 11"/>
                  <a:gd name="T45" fmla="*/ 0 h 15"/>
                  <a:gd name="T46" fmla="*/ 0 w 11"/>
                  <a:gd name="T47" fmla="*/ 0 h 15"/>
                  <a:gd name="T48" fmla="*/ 0 w 11"/>
                  <a:gd name="T49" fmla="*/ 0 h 15"/>
                  <a:gd name="T50" fmla="*/ 0 w 11"/>
                  <a:gd name="T51" fmla="*/ 0 h 15"/>
                  <a:gd name="T52" fmla="*/ 0 w 11"/>
                  <a:gd name="T53" fmla="*/ 0 h 15"/>
                  <a:gd name="T54" fmla="*/ 0 w 11"/>
                  <a:gd name="T55" fmla="*/ 0 h 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
                  <a:gd name="T85" fmla="*/ 0 h 15"/>
                  <a:gd name="T86" fmla="*/ 11 w 11"/>
                  <a:gd name="T87" fmla="*/ 15 h 1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 h="15">
                    <a:moveTo>
                      <a:pt x="3" y="7"/>
                    </a:moveTo>
                    <a:lnTo>
                      <a:pt x="3" y="6"/>
                    </a:lnTo>
                    <a:lnTo>
                      <a:pt x="5" y="6"/>
                    </a:lnTo>
                    <a:lnTo>
                      <a:pt x="7" y="6"/>
                    </a:lnTo>
                    <a:lnTo>
                      <a:pt x="9" y="6"/>
                    </a:lnTo>
                    <a:lnTo>
                      <a:pt x="11" y="6"/>
                    </a:lnTo>
                    <a:lnTo>
                      <a:pt x="11" y="4"/>
                    </a:lnTo>
                    <a:lnTo>
                      <a:pt x="11" y="3"/>
                    </a:lnTo>
                    <a:lnTo>
                      <a:pt x="9" y="2"/>
                    </a:lnTo>
                    <a:lnTo>
                      <a:pt x="9" y="0"/>
                    </a:lnTo>
                    <a:lnTo>
                      <a:pt x="7" y="2"/>
                    </a:lnTo>
                    <a:lnTo>
                      <a:pt x="5" y="2"/>
                    </a:lnTo>
                    <a:lnTo>
                      <a:pt x="3" y="3"/>
                    </a:lnTo>
                    <a:lnTo>
                      <a:pt x="3" y="4"/>
                    </a:lnTo>
                    <a:lnTo>
                      <a:pt x="2" y="6"/>
                    </a:lnTo>
                    <a:lnTo>
                      <a:pt x="0" y="7"/>
                    </a:lnTo>
                    <a:lnTo>
                      <a:pt x="0" y="8"/>
                    </a:lnTo>
                    <a:lnTo>
                      <a:pt x="0" y="10"/>
                    </a:lnTo>
                    <a:lnTo>
                      <a:pt x="2" y="11"/>
                    </a:lnTo>
                    <a:lnTo>
                      <a:pt x="2" y="12"/>
                    </a:lnTo>
                    <a:lnTo>
                      <a:pt x="2" y="15"/>
                    </a:lnTo>
                    <a:lnTo>
                      <a:pt x="2" y="14"/>
                    </a:lnTo>
                    <a:lnTo>
                      <a:pt x="3" y="12"/>
                    </a:lnTo>
                    <a:lnTo>
                      <a:pt x="5" y="11"/>
                    </a:lnTo>
                    <a:lnTo>
                      <a:pt x="5" y="10"/>
                    </a:lnTo>
                    <a:lnTo>
                      <a:pt x="5" y="8"/>
                    </a:lnTo>
                    <a:lnTo>
                      <a:pt x="3" y="8"/>
                    </a:lnTo>
                    <a:lnTo>
                      <a:pt x="3" y="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6" name="D1281"/>
              <p:cNvSpPr>
                <a:spLocks noChangeAspect="1"/>
              </p:cNvSpPr>
              <p:nvPr/>
            </p:nvSpPr>
            <p:spPr bwMode="auto">
              <a:xfrm>
                <a:off x="311" y="1363"/>
                <a:ext cx="1" cy="1"/>
              </a:xfrm>
              <a:custGeom>
                <a:avLst/>
                <a:gdLst>
                  <a:gd name="T0" fmla="*/ 0 w 26"/>
                  <a:gd name="T1" fmla="*/ 0 h 23"/>
                  <a:gd name="T2" fmla="*/ 0 w 26"/>
                  <a:gd name="T3" fmla="*/ 0 h 23"/>
                  <a:gd name="T4" fmla="*/ 0 w 26"/>
                  <a:gd name="T5" fmla="*/ 0 h 23"/>
                  <a:gd name="T6" fmla="*/ 0 w 26"/>
                  <a:gd name="T7" fmla="*/ 0 h 23"/>
                  <a:gd name="T8" fmla="*/ 0 w 26"/>
                  <a:gd name="T9" fmla="*/ 0 h 23"/>
                  <a:gd name="T10" fmla="*/ 0 w 26"/>
                  <a:gd name="T11" fmla="*/ 0 h 23"/>
                  <a:gd name="T12" fmla="*/ 0 w 26"/>
                  <a:gd name="T13" fmla="*/ 0 h 23"/>
                  <a:gd name="T14" fmla="*/ 0 w 26"/>
                  <a:gd name="T15" fmla="*/ 0 h 23"/>
                  <a:gd name="T16" fmla="*/ 0 w 26"/>
                  <a:gd name="T17" fmla="*/ 0 h 23"/>
                  <a:gd name="T18" fmla="*/ 0 w 26"/>
                  <a:gd name="T19" fmla="*/ 0 h 23"/>
                  <a:gd name="T20" fmla="*/ 0 w 26"/>
                  <a:gd name="T21" fmla="*/ 0 h 23"/>
                  <a:gd name="T22" fmla="*/ 0 w 26"/>
                  <a:gd name="T23" fmla="*/ 0 h 23"/>
                  <a:gd name="T24" fmla="*/ 0 w 26"/>
                  <a:gd name="T25" fmla="*/ 0 h 23"/>
                  <a:gd name="T26" fmla="*/ 0 w 26"/>
                  <a:gd name="T27" fmla="*/ 0 h 23"/>
                  <a:gd name="T28" fmla="*/ 0 w 26"/>
                  <a:gd name="T29" fmla="*/ 0 h 23"/>
                  <a:gd name="T30" fmla="*/ 0 w 26"/>
                  <a:gd name="T31" fmla="*/ 0 h 23"/>
                  <a:gd name="T32" fmla="*/ 0 w 26"/>
                  <a:gd name="T33" fmla="*/ 0 h 23"/>
                  <a:gd name="T34" fmla="*/ 0 w 26"/>
                  <a:gd name="T35" fmla="*/ 0 h 23"/>
                  <a:gd name="T36" fmla="*/ 0 w 26"/>
                  <a:gd name="T37" fmla="*/ 0 h 23"/>
                  <a:gd name="T38" fmla="*/ 0 w 26"/>
                  <a:gd name="T39" fmla="*/ 0 h 23"/>
                  <a:gd name="T40" fmla="*/ 0 w 26"/>
                  <a:gd name="T41" fmla="*/ 0 h 23"/>
                  <a:gd name="T42" fmla="*/ 0 w 26"/>
                  <a:gd name="T43" fmla="*/ 0 h 23"/>
                  <a:gd name="T44" fmla="*/ 0 w 26"/>
                  <a:gd name="T45" fmla="*/ 0 h 23"/>
                  <a:gd name="T46" fmla="*/ 0 w 26"/>
                  <a:gd name="T47" fmla="*/ 0 h 23"/>
                  <a:gd name="T48" fmla="*/ 0 w 26"/>
                  <a:gd name="T49" fmla="*/ 0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23"/>
                  <a:gd name="T77" fmla="*/ 26 w 26"/>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23">
                    <a:moveTo>
                      <a:pt x="3" y="20"/>
                    </a:moveTo>
                    <a:lnTo>
                      <a:pt x="5" y="19"/>
                    </a:lnTo>
                    <a:lnTo>
                      <a:pt x="9" y="16"/>
                    </a:lnTo>
                    <a:lnTo>
                      <a:pt x="12" y="14"/>
                    </a:lnTo>
                    <a:lnTo>
                      <a:pt x="16" y="12"/>
                    </a:lnTo>
                    <a:lnTo>
                      <a:pt x="17" y="10"/>
                    </a:lnTo>
                    <a:lnTo>
                      <a:pt x="19" y="8"/>
                    </a:lnTo>
                    <a:lnTo>
                      <a:pt x="23" y="7"/>
                    </a:lnTo>
                    <a:lnTo>
                      <a:pt x="23" y="6"/>
                    </a:lnTo>
                    <a:lnTo>
                      <a:pt x="25" y="4"/>
                    </a:lnTo>
                    <a:lnTo>
                      <a:pt x="26" y="3"/>
                    </a:lnTo>
                    <a:lnTo>
                      <a:pt x="25" y="0"/>
                    </a:lnTo>
                    <a:lnTo>
                      <a:pt x="25" y="2"/>
                    </a:lnTo>
                    <a:lnTo>
                      <a:pt x="23" y="4"/>
                    </a:lnTo>
                    <a:lnTo>
                      <a:pt x="21" y="6"/>
                    </a:lnTo>
                    <a:lnTo>
                      <a:pt x="17" y="8"/>
                    </a:lnTo>
                    <a:lnTo>
                      <a:pt x="16" y="11"/>
                    </a:lnTo>
                    <a:lnTo>
                      <a:pt x="12" y="12"/>
                    </a:lnTo>
                    <a:lnTo>
                      <a:pt x="7" y="15"/>
                    </a:lnTo>
                    <a:lnTo>
                      <a:pt x="3" y="18"/>
                    </a:lnTo>
                    <a:lnTo>
                      <a:pt x="1" y="19"/>
                    </a:lnTo>
                    <a:lnTo>
                      <a:pt x="1" y="20"/>
                    </a:lnTo>
                    <a:lnTo>
                      <a:pt x="0" y="23"/>
                    </a:lnTo>
                    <a:lnTo>
                      <a:pt x="1" y="23"/>
                    </a:lnTo>
                    <a:lnTo>
                      <a:pt x="3" y="2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7" name="D1282"/>
              <p:cNvSpPr>
                <a:spLocks noChangeAspect="1"/>
              </p:cNvSpPr>
              <p:nvPr/>
            </p:nvSpPr>
            <p:spPr bwMode="auto">
              <a:xfrm>
                <a:off x="308" y="1364"/>
                <a:ext cx="1" cy="0"/>
              </a:xfrm>
              <a:custGeom>
                <a:avLst/>
                <a:gdLst>
                  <a:gd name="T0" fmla="*/ 0 w 2"/>
                  <a:gd name="T1" fmla="*/ 0 h 4"/>
                  <a:gd name="T2" fmla="*/ 0 w 2"/>
                  <a:gd name="T3" fmla="*/ 0 h 4"/>
                  <a:gd name="T4" fmla="*/ 1 w 2"/>
                  <a:gd name="T5" fmla="*/ 0 h 4"/>
                  <a:gd name="T6" fmla="*/ 1 w 2"/>
                  <a:gd name="T7" fmla="*/ 0 h 4"/>
                  <a:gd name="T8" fmla="*/ 0 w 2"/>
                  <a:gd name="T9" fmla="*/ 0 h 4"/>
                  <a:gd name="T10" fmla="*/ 0 w 2"/>
                  <a:gd name="T11" fmla="*/ 0 h 4"/>
                  <a:gd name="T12" fmla="*/ 0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0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1"/>
                    </a:moveTo>
                    <a:lnTo>
                      <a:pt x="0" y="3"/>
                    </a:lnTo>
                    <a:lnTo>
                      <a:pt x="2" y="4"/>
                    </a:lnTo>
                    <a:lnTo>
                      <a:pt x="2" y="3"/>
                    </a:lnTo>
                    <a:lnTo>
                      <a:pt x="0" y="1"/>
                    </a:lnTo>
                    <a:lnTo>
                      <a:pt x="0" y="0"/>
                    </a:lnTo>
                    <a:lnTo>
                      <a:pt x="0"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8" name="D1283"/>
              <p:cNvSpPr>
                <a:spLocks noChangeAspect="1"/>
              </p:cNvSpPr>
              <p:nvPr/>
            </p:nvSpPr>
            <p:spPr bwMode="auto">
              <a:xfrm>
                <a:off x="316" y="1380"/>
                <a:ext cx="1" cy="0"/>
              </a:xfrm>
              <a:custGeom>
                <a:avLst/>
                <a:gdLst>
                  <a:gd name="T0" fmla="*/ 0 w 23"/>
                  <a:gd name="T1" fmla="*/ 0 h 11"/>
                  <a:gd name="T2" fmla="*/ 0 w 23"/>
                  <a:gd name="T3" fmla="*/ 0 h 11"/>
                  <a:gd name="T4" fmla="*/ 0 w 23"/>
                  <a:gd name="T5" fmla="*/ 0 h 11"/>
                  <a:gd name="T6" fmla="*/ 0 w 23"/>
                  <a:gd name="T7" fmla="*/ 0 h 11"/>
                  <a:gd name="T8" fmla="*/ 0 w 23"/>
                  <a:gd name="T9" fmla="*/ 0 h 11"/>
                  <a:gd name="T10" fmla="*/ 0 w 23"/>
                  <a:gd name="T11" fmla="*/ 0 h 11"/>
                  <a:gd name="T12" fmla="*/ 0 w 23"/>
                  <a:gd name="T13" fmla="*/ 0 h 11"/>
                  <a:gd name="T14" fmla="*/ 0 w 23"/>
                  <a:gd name="T15" fmla="*/ 0 h 11"/>
                  <a:gd name="T16" fmla="*/ 0 w 23"/>
                  <a:gd name="T17" fmla="*/ 0 h 11"/>
                  <a:gd name="T18" fmla="*/ 0 w 23"/>
                  <a:gd name="T19" fmla="*/ 0 h 11"/>
                  <a:gd name="T20" fmla="*/ 0 w 23"/>
                  <a:gd name="T21" fmla="*/ 0 h 11"/>
                  <a:gd name="T22" fmla="*/ 0 w 23"/>
                  <a:gd name="T23" fmla="*/ 0 h 11"/>
                  <a:gd name="T24" fmla="*/ 0 w 23"/>
                  <a:gd name="T25" fmla="*/ 0 h 11"/>
                  <a:gd name="T26" fmla="*/ 0 w 23"/>
                  <a:gd name="T27" fmla="*/ 0 h 11"/>
                  <a:gd name="T28" fmla="*/ 0 w 23"/>
                  <a:gd name="T29" fmla="*/ 0 h 11"/>
                  <a:gd name="T30" fmla="*/ 0 w 23"/>
                  <a:gd name="T31" fmla="*/ 0 h 11"/>
                  <a:gd name="T32" fmla="*/ 0 w 23"/>
                  <a:gd name="T33" fmla="*/ 0 h 11"/>
                  <a:gd name="T34" fmla="*/ 0 w 23"/>
                  <a:gd name="T35" fmla="*/ 0 h 11"/>
                  <a:gd name="T36" fmla="*/ 0 w 23"/>
                  <a:gd name="T37" fmla="*/ 0 h 11"/>
                  <a:gd name="T38" fmla="*/ 0 w 23"/>
                  <a:gd name="T39" fmla="*/ 0 h 11"/>
                  <a:gd name="T40" fmla="*/ 0 w 23"/>
                  <a:gd name="T41" fmla="*/ 0 h 11"/>
                  <a:gd name="T42" fmla="*/ 0 w 23"/>
                  <a:gd name="T43" fmla="*/ 0 h 11"/>
                  <a:gd name="T44" fmla="*/ 0 w 23"/>
                  <a:gd name="T45" fmla="*/ 0 h 11"/>
                  <a:gd name="T46" fmla="*/ 0 w 23"/>
                  <a:gd name="T47" fmla="*/ 0 h 11"/>
                  <a:gd name="T48" fmla="*/ 0 w 23"/>
                  <a:gd name="T49" fmla="*/ 0 h 11"/>
                  <a:gd name="T50" fmla="*/ 0 w 23"/>
                  <a:gd name="T51" fmla="*/ 0 h 11"/>
                  <a:gd name="T52" fmla="*/ 0 w 23"/>
                  <a:gd name="T53" fmla="*/ 0 h 11"/>
                  <a:gd name="T54" fmla="*/ 0 w 23"/>
                  <a:gd name="T55" fmla="*/ 0 h 11"/>
                  <a:gd name="T56" fmla="*/ 0 w 23"/>
                  <a:gd name="T57" fmla="*/ 0 h 11"/>
                  <a:gd name="T58" fmla="*/ 0 w 23"/>
                  <a:gd name="T59" fmla="*/ 0 h 11"/>
                  <a:gd name="T60" fmla="*/ 0 w 23"/>
                  <a:gd name="T61" fmla="*/ 0 h 11"/>
                  <a:gd name="T62" fmla="*/ 0 w 23"/>
                  <a:gd name="T63" fmla="*/ 0 h 11"/>
                  <a:gd name="T64" fmla="*/ 0 w 23"/>
                  <a:gd name="T65" fmla="*/ 0 h 11"/>
                  <a:gd name="T66" fmla="*/ 0 w 23"/>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11"/>
                  <a:gd name="T104" fmla="*/ 23 w 23"/>
                  <a:gd name="T105" fmla="*/ 0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11">
                    <a:moveTo>
                      <a:pt x="16" y="2"/>
                    </a:moveTo>
                    <a:lnTo>
                      <a:pt x="18" y="3"/>
                    </a:lnTo>
                    <a:lnTo>
                      <a:pt x="20" y="4"/>
                    </a:lnTo>
                    <a:lnTo>
                      <a:pt x="20" y="6"/>
                    </a:lnTo>
                    <a:lnTo>
                      <a:pt x="20" y="7"/>
                    </a:lnTo>
                    <a:lnTo>
                      <a:pt x="20" y="8"/>
                    </a:lnTo>
                    <a:lnTo>
                      <a:pt x="18" y="8"/>
                    </a:lnTo>
                    <a:lnTo>
                      <a:pt x="14" y="8"/>
                    </a:lnTo>
                    <a:lnTo>
                      <a:pt x="12" y="8"/>
                    </a:lnTo>
                    <a:lnTo>
                      <a:pt x="7" y="7"/>
                    </a:lnTo>
                    <a:lnTo>
                      <a:pt x="4" y="6"/>
                    </a:lnTo>
                    <a:lnTo>
                      <a:pt x="4" y="3"/>
                    </a:lnTo>
                    <a:lnTo>
                      <a:pt x="4" y="2"/>
                    </a:lnTo>
                    <a:lnTo>
                      <a:pt x="4" y="0"/>
                    </a:lnTo>
                    <a:lnTo>
                      <a:pt x="2" y="0"/>
                    </a:lnTo>
                    <a:lnTo>
                      <a:pt x="0" y="2"/>
                    </a:lnTo>
                    <a:lnTo>
                      <a:pt x="0" y="3"/>
                    </a:lnTo>
                    <a:lnTo>
                      <a:pt x="2" y="7"/>
                    </a:lnTo>
                    <a:lnTo>
                      <a:pt x="2" y="8"/>
                    </a:lnTo>
                    <a:lnTo>
                      <a:pt x="5" y="10"/>
                    </a:lnTo>
                    <a:lnTo>
                      <a:pt x="11" y="11"/>
                    </a:lnTo>
                    <a:lnTo>
                      <a:pt x="16" y="11"/>
                    </a:lnTo>
                    <a:lnTo>
                      <a:pt x="18" y="11"/>
                    </a:lnTo>
                    <a:lnTo>
                      <a:pt x="20" y="11"/>
                    </a:lnTo>
                    <a:lnTo>
                      <a:pt x="21" y="10"/>
                    </a:lnTo>
                    <a:lnTo>
                      <a:pt x="23" y="10"/>
                    </a:lnTo>
                    <a:lnTo>
                      <a:pt x="23" y="8"/>
                    </a:lnTo>
                    <a:lnTo>
                      <a:pt x="23" y="7"/>
                    </a:lnTo>
                    <a:lnTo>
                      <a:pt x="23" y="6"/>
                    </a:lnTo>
                    <a:lnTo>
                      <a:pt x="23" y="4"/>
                    </a:lnTo>
                    <a:lnTo>
                      <a:pt x="21" y="4"/>
                    </a:lnTo>
                    <a:lnTo>
                      <a:pt x="20" y="3"/>
                    </a:lnTo>
                    <a:lnTo>
                      <a:pt x="20" y="0"/>
                    </a:lnTo>
                    <a:lnTo>
                      <a:pt x="16"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69" name="D1284"/>
              <p:cNvSpPr>
                <a:spLocks noChangeAspect="1"/>
              </p:cNvSpPr>
              <p:nvPr/>
            </p:nvSpPr>
            <p:spPr bwMode="auto">
              <a:xfrm>
                <a:off x="312" y="1385"/>
                <a:ext cx="0" cy="1"/>
              </a:xfrm>
              <a:custGeom>
                <a:avLst/>
                <a:gdLst>
                  <a:gd name="T0" fmla="*/ 0 w 11"/>
                  <a:gd name="T1" fmla="*/ 0 h 18"/>
                  <a:gd name="T2" fmla="*/ 0 w 11"/>
                  <a:gd name="T3" fmla="*/ 0 h 18"/>
                  <a:gd name="T4" fmla="*/ 0 w 11"/>
                  <a:gd name="T5" fmla="*/ 0 h 18"/>
                  <a:gd name="T6" fmla="*/ 0 w 11"/>
                  <a:gd name="T7" fmla="*/ 0 h 18"/>
                  <a:gd name="T8" fmla="*/ 0 w 11"/>
                  <a:gd name="T9" fmla="*/ 0 h 18"/>
                  <a:gd name="T10" fmla="*/ 0 w 11"/>
                  <a:gd name="T11" fmla="*/ 0 h 18"/>
                  <a:gd name="T12" fmla="*/ 0 w 11"/>
                  <a:gd name="T13" fmla="*/ 0 h 18"/>
                  <a:gd name="T14" fmla="*/ 0 w 11"/>
                  <a:gd name="T15" fmla="*/ 0 h 18"/>
                  <a:gd name="T16" fmla="*/ 0 w 11"/>
                  <a:gd name="T17" fmla="*/ 0 h 18"/>
                  <a:gd name="T18" fmla="*/ 0 w 11"/>
                  <a:gd name="T19" fmla="*/ 0 h 18"/>
                  <a:gd name="T20" fmla="*/ 0 w 11"/>
                  <a:gd name="T21" fmla="*/ 0 h 18"/>
                  <a:gd name="T22" fmla="*/ 0 w 11"/>
                  <a:gd name="T23" fmla="*/ 0 h 18"/>
                  <a:gd name="T24" fmla="*/ 0 w 11"/>
                  <a:gd name="T25" fmla="*/ 0 h 18"/>
                  <a:gd name="T26" fmla="*/ 0 w 11"/>
                  <a:gd name="T27" fmla="*/ 0 h 18"/>
                  <a:gd name="T28" fmla="*/ 0 w 11"/>
                  <a:gd name="T29" fmla="*/ 0 h 18"/>
                  <a:gd name="T30" fmla="*/ 0 w 11"/>
                  <a:gd name="T31" fmla="*/ 0 h 18"/>
                  <a:gd name="T32" fmla="*/ 0 w 11"/>
                  <a:gd name="T33" fmla="*/ 0 h 18"/>
                  <a:gd name="T34" fmla="*/ 0 w 11"/>
                  <a:gd name="T35" fmla="*/ 0 h 18"/>
                  <a:gd name="T36" fmla="*/ 0 w 11"/>
                  <a:gd name="T37" fmla="*/ 0 h 18"/>
                  <a:gd name="T38" fmla="*/ 0 w 11"/>
                  <a:gd name="T39" fmla="*/ 0 h 18"/>
                  <a:gd name="T40" fmla="*/ 0 w 11"/>
                  <a:gd name="T41" fmla="*/ 0 h 18"/>
                  <a:gd name="T42" fmla="*/ 0 w 11"/>
                  <a:gd name="T43" fmla="*/ 0 h 18"/>
                  <a:gd name="T44" fmla="*/ 0 w 11"/>
                  <a:gd name="T45" fmla="*/ 0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8"/>
                  <a:gd name="T71" fmla="*/ 0 w 11"/>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8">
                    <a:moveTo>
                      <a:pt x="5" y="2"/>
                    </a:moveTo>
                    <a:lnTo>
                      <a:pt x="4" y="2"/>
                    </a:lnTo>
                    <a:lnTo>
                      <a:pt x="0" y="6"/>
                    </a:lnTo>
                    <a:lnTo>
                      <a:pt x="4" y="6"/>
                    </a:lnTo>
                    <a:lnTo>
                      <a:pt x="5" y="7"/>
                    </a:lnTo>
                    <a:lnTo>
                      <a:pt x="5" y="8"/>
                    </a:lnTo>
                    <a:lnTo>
                      <a:pt x="7" y="11"/>
                    </a:lnTo>
                    <a:lnTo>
                      <a:pt x="7" y="12"/>
                    </a:lnTo>
                    <a:lnTo>
                      <a:pt x="7" y="15"/>
                    </a:lnTo>
                    <a:lnTo>
                      <a:pt x="7" y="16"/>
                    </a:lnTo>
                    <a:lnTo>
                      <a:pt x="7" y="18"/>
                    </a:lnTo>
                    <a:lnTo>
                      <a:pt x="9" y="18"/>
                    </a:lnTo>
                    <a:lnTo>
                      <a:pt x="11" y="18"/>
                    </a:lnTo>
                    <a:lnTo>
                      <a:pt x="11" y="14"/>
                    </a:lnTo>
                    <a:lnTo>
                      <a:pt x="9" y="12"/>
                    </a:lnTo>
                    <a:lnTo>
                      <a:pt x="9" y="10"/>
                    </a:lnTo>
                    <a:lnTo>
                      <a:pt x="9" y="8"/>
                    </a:lnTo>
                    <a:lnTo>
                      <a:pt x="9" y="7"/>
                    </a:lnTo>
                    <a:lnTo>
                      <a:pt x="9" y="6"/>
                    </a:lnTo>
                    <a:lnTo>
                      <a:pt x="7" y="4"/>
                    </a:lnTo>
                    <a:lnTo>
                      <a:pt x="7" y="3"/>
                    </a:lnTo>
                    <a:lnTo>
                      <a:pt x="7" y="0"/>
                    </a:lnTo>
                    <a:lnTo>
                      <a:pt x="5"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0" name="D1285"/>
              <p:cNvSpPr>
                <a:spLocks noChangeAspect="1"/>
              </p:cNvSpPr>
              <p:nvPr/>
            </p:nvSpPr>
            <p:spPr bwMode="auto">
              <a:xfrm>
                <a:off x="314" y="1387"/>
                <a:ext cx="0" cy="1"/>
              </a:xfrm>
              <a:custGeom>
                <a:avLst/>
                <a:gdLst>
                  <a:gd name="T0" fmla="*/ 0 w 3"/>
                  <a:gd name="T1" fmla="*/ 0 h 4"/>
                  <a:gd name="T2" fmla="*/ 0 w 3"/>
                  <a:gd name="T3" fmla="*/ 0 h 4"/>
                  <a:gd name="T4" fmla="*/ 0 w 3"/>
                  <a:gd name="T5" fmla="*/ 0 h 4"/>
                  <a:gd name="T6" fmla="*/ 0 w 3"/>
                  <a:gd name="T7" fmla="*/ 0 h 4"/>
                  <a:gd name="T8" fmla="*/ 0 w 3"/>
                  <a:gd name="T9" fmla="*/ 0 h 4"/>
                  <a:gd name="T10" fmla="*/ 0 w 3"/>
                  <a:gd name="T11" fmla="*/ 0 h 4"/>
                  <a:gd name="T12" fmla="*/ 0 w 3"/>
                  <a:gd name="T13" fmla="*/ 0 h 4"/>
                  <a:gd name="T14" fmla="*/ 0 w 3"/>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4"/>
                  <a:gd name="T26" fmla="*/ 0 w 3"/>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4">
                    <a:moveTo>
                      <a:pt x="0" y="3"/>
                    </a:moveTo>
                    <a:lnTo>
                      <a:pt x="0" y="4"/>
                    </a:lnTo>
                    <a:lnTo>
                      <a:pt x="1" y="4"/>
                    </a:lnTo>
                    <a:lnTo>
                      <a:pt x="1" y="3"/>
                    </a:lnTo>
                    <a:lnTo>
                      <a:pt x="3" y="1"/>
                    </a:lnTo>
                    <a:lnTo>
                      <a:pt x="1" y="1"/>
                    </a:lnTo>
                    <a:lnTo>
                      <a:pt x="0" y="0"/>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1" name="D1286"/>
              <p:cNvSpPr>
                <a:spLocks noChangeAspect="1"/>
              </p:cNvSpPr>
              <p:nvPr/>
            </p:nvSpPr>
            <p:spPr bwMode="auto">
              <a:xfrm>
                <a:off x="311" y="1389"/>
                <a:ext cx="1" cy="0"/>
              </a:xfrm>
              <a:custGeom>
                <a:avLst/>
                <a:gdLst>
                  <a:gd name="T0" fmla="*/ 0 w 12"/>
                  <a:gd name="T1" fmla="*/ 0 h 7"/>
                  <a:gd name="T2" fmla="*/ 0 w 12"/>
                  <a:gd name="T3" fmla="*/ 0 h 7"/>
                  <a:gd name="T4" fmla="*/ 0 w 12"/>
                  <a:gd name="T5" fmla="*/ 0 h 7"/>
                  <a:gd name="T6" fmla="*/ 0 w 12"/>
                  <a:gd name="T7" fmla="*/ 0 h 7"/>
                  <a:gd name="T8" fmla="*/ 0 w 12"/>
                  <a:gd name="T9" fmla="*/ 0 h 7"/>
                  <a:gd name="T10" fmla="*/ 0 w 12"/>
                  <a:gd name="T11" fmla="*/ 0 h 7"/>
                  <a:gd name="T12" fmla="*/ 0 w 12"/>
                  <a:gd name="T13" fmla="*/ 0 h 7"/>
                  <a:gd name="T14" fmla="*/ 0 w 12"/>
                  <a:gd name="T15" fmla="*/ 0 h 7"/>
                  <a:gd name="T16" fmla="*/ 0 w 12"/>
                  <a:gd name="T17" fmla="*/ 0 h 7"/>
                  <a:gd name="T18" fmla="*/ 0 w 12"/>
                  <a:gd name="T19" fmla="*/ 0 h 7"/>
                  <a:gd name="T20" fmla="*/ 0 w 12"/>
                  <a:gd name="T21" fmla="*/ 0 h 7"/>
                  <a:gd name="T22" fmla="*/ 0 w 12"/>
                  <a:gd name="T23" fmla="*/ 0 h 7"/>
                  <a:gd name="T24" fmla="*/ 0 w 12"/>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7"/>
                  <a:gd name="T41" fmla="*/ 12 w 12"/>
                  <a:gd name="T42" fmla="*/ 0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7">
                    <a:moveTo>
                      <a:pt x="12" y="4"/>
                    </a:moveTo>
                    <a:lnTo>
                      <a:pt x="12" y="3"/>
                    </a:lnTo>
                    <a:lnTo>
                      <a:pt x="10" y="2"/>
                    </a:lnTo>
                    <a:lnTo>
                      <a:pt x="7" y="0"/>
                    </a:lnTo>
                    <a:lnTo>
                      <a:pt x="5" y="0"/>
                    </a:lnTo>
                    <a:lnTo>
                      <a:pt x="3" y="0"/>
                    </a:lnTo>
                    <a:lnTo>
                      <a:pt x="1" y="0"/>
                    </a:lnTo>
                    <a:lnTo>
                      <a:pt x="0" y="2"/>
                    </a:lnTo>
                    <a:lnTo>
                      <a:pt x="1" y="3"/>
                    </a:lnTo>
                    <a:lnTo>
                      <a:pt x="3" y="3"/>
                    </a:lnTo>
                    <a:lnTo>
                      <a:pt x="8" y="4"/>
                    </a:lnTo>
                    <a:lnTo>
                      <a:pt x="10" y="7"/>
                    </a:lnTo>
                    <a:lnTo>
                      <a:pt x="12"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2" name="D1288"/>
              <p:cNvSpPr>
                <a:spLocks noChangeAspect="1"/>
              </p:cNvSpPr>
              <p:nvPr/>
            </p:nvSpPr>
            <p:spPr bwMode="auto">
              <a:xfrm>
                <a:off x="312" y="1395"/>
                <a:ext cx="0" cy="1"/>
              </a:xfrm>
              <a:custGeom>
                <a:avLst/>
                <a:gdLst>
                  <a:gd name="T0" fmla="*/ 0 w 3"/>
                  <a:gd name="T1" fmla="*/ 0 h 6"/>
                  <a:gd name="T2" fmla="*/ 0 w 3"/>
                  <a:gd name="T3" fmla="*/ 0 h 6"/>
                  <a:gd name="T4" fmla="*/ 0 w 3"/>
                  <a:gd name="T5" fmla="*/ 0 h 6"/>
                  <a:gd name="T6" fmla="*/ 0 w 3"/>
                  <a:gd name="T7" fmla="*/ 0 h 6"/>
                  <a:gd name="T8" fmla="*/ 0 w 3"/>
                  <a:gd name="T9" fmla="*/ 0 h 6"/>
                  <a:gd name="T10" fmla="*/ 0 w 3"/>
                  <a:gd name="T11" fmla="*/ 0 h 6"/>
                  <a:gd name="T12" fmla="*/ 0 w 3"/>
                  <a:gd name="T13" fmla="*/ 0 h 6"/>
                  <a:gd name="T14" fmla="*/ 0 w 3"/>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6"/>
                  <a:gd name="T26" fmla="*/ 0 w 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6">
                    <a:moveTo>
                      <a:pt x="2" y="4"/>
                    </a:moveTo>
                    <a:lnTo>
                      <a:pt x="2" y="6"/>
                    </a:lnTo>
                    <a:lnTo>
                      <a:pt x="3" y="6"/>
                    </a:lnTo>
                    <a:lnTo>
                      <a:pt x="3" y="4"/>
                    </a:lnTo>
                    <a:lnTo>
                      <a:pt x="2" y="3"/>
                    </a:lnTo>
                    <a:lnTo>
                      <a:pt x="0" y="0"/>
                    </a:lnTo>
                    <a:lnTo>
                      <a:pt x="0" y="2"/>
                    </a:lnTo>
                    <a:lnTo>
                      <a:pt x="2"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3" name="D1289"/>
              <p:cNvSpPr>
                <a:spLocks noChangeAspect="1"/>
              </p:cNvSpPr>
              <p:nvPr/>
            </p:nvSpPr>
            <p:spPr bwMode="auto">
              <a:xfrm>
                <a:off x="323" y="1402"/>
                <a:ext cx="1" cy="0"/>
              </a:xfrm>
              <a:custGeom>
                <a:avLst/>
                <a:gdLst>
                  <a:gd name="T0" fmla="*/ 0 w 13"/>
                  <a:gd name="T1" fmla="*/ 0 h 6"/>
                  <a:gd name="T2" fmla="*/ 0 w 13"/>
                  <a:gd name="T3" fmla="*/ 0 h 6"/>
                  <a:gd name="T4" fmla="*/ 0 w 13"/>
                  <a:gd name="T5" fmla="*/ 0 h 6"/>
                  <a:gd name="T6" fmla="*/ 0 w 13"/>
                  <a:gd name="T7" fmla="*/ 0 h 6"/>
                  <a:gd name="T8" fmla="*/ 0 w 13"/>
                  <a:gd name="T9" fmla="*/ 0 h 6"/>
                  <a:gd name="T10" fmla="*/ 0 w 13"/>
                  <a:gd name="T11" fmla="*/ 0 h 6"/>
                  <a:gd name="T12" fmla="*/ 0 w 13"/>
                  <a:gd name="T13" fmla="*/ 0 h 6"/>
                  <a:gd name="T14" fmla="*/ 0 w 13"/>
                  <a:gd name="T15" fmla="*/ 0 h 6"/>
                  <a:gd name="T16" fmla="*/ 0 w 13"/>
                  <a:gd name="T17" fmla="*/ 0 h 6"/>
                  <a:gd name="T18" fmla="*/ 0 w 13"/>
                  <a:gd name="T19" fmla="*/ 0 h 6"/>
                  <a:gd name="T20" fmla="*/ 0 w 13"/>
                  <a:gd name="T21" fmla="*/ 0 h 6"/>
                  <a:gd name="T22" fmla="*/ 0 w 13"/>
                  <a:gd name="T23" fmla="*/ 0 h 6"/>
                  <a:gd name="T24" fmla="*/ 0 w 13"/>
                  <a:gd name="T25" fmla="*/ 0 h 6"/>
                  <a:gd name="T26" fmla="*/ 0 w 13"/>
                  <a:gd name="T27" fmla="*/ 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6"/>
                  <a:gd name="T44" fmla="*/ 13 w 13"/>
                  <a:gd name="T45" fmla="*/ 0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6">
                    <a:moveTo>
                      <a:pt x="11" y="5"/>
                    </a:moveTo>
                    <a:lnTo>
                      <a:pt x="9" y="4"/>
                    </a:lnTo>
                    <a:lnTo>
                      <a:pt x="8" y="4"/>
                    </a:lnTo>
                    <a:lnTo>
                      <a:pt x="8" y="2"/>
                    </a:lnTo>
                    <a:lnTo>
                      <a:pt x="6" y="1"/>
                    </a:lnTo>
                    <a:lnTo>
                      <a:pt x="0" y="0"/>
                    </a:lnTo>
                    <a:lnTo>
                      <a:pt x="0" y="1"/>
                    </a:lnTo>
                    <a:lnTo>
                      <a:pt x="0" y="2"/>
                    </a:lnTo>
                    <a:lnTo>
                      <a:pt x="2" y="4"/>
                    </a:lnTo>
                    <a:lnTo>
                      <a:pt x="4" y="5"/>
                    </a:lnTo>
                    <a:lnTo>
                      <a:pt x="8" y="4"/>
                    </a:lnTo>
                    <a:lnTo>
                      <a:pt x="13" y="6"/>
                    </a:lnTo>
                    <a:lnTo>
                      <a:pt x="13" y="5"/>
                    </a:lnTo>
                    <a:lnTo>
                      <a:pt x="11" y="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4" name="D1290"/>
              <p:cNvSpPr>
                <a:spLocks noChangeAspect="1"/>
              </p:cNvSpPr>
              <p:nvPr/>
            </p:nvSpPr>
            <p:spPr bwMode="auto">
              <a:xfrm>
                <a:off x="318" y="1404"/>
                <a:ext cx="0" cy="1"/>
              </a:xfrm>
              <a:custGeom>
                <a:avLst/>
                <a:gdLst>
                  <a:gd name="T0" fmla="*/ 0 w 14"/>
                  <a:gd name="T1" fmla="*/ 0 h 12"/>
                  <a:gd name="T2" fmla="*/ 0 w 14"/>
                  <a:gd name="T3" fmla="*/ 0 h 12"/>
                  <a:gd name="T4" fmla="*/ 0 w 14"/>
                  <a:gd name="T5" fmla="*/ 0 h 12"/>
                  <a:gd name="T6" fmla="*/ 0 w 14"/>
                  <a:gd name="T7" fmla="*/ 0 h 12"/>
                  <a:gd name="T8" fmla="*/ 0 w 14"/>
                  <a:gd name="T9" fmla="*/ 0 h 12"/>
                  <a:gd name="T10" fmla="*/ 0 w 14"/>
                  <a:gd name="T11" fmla="*/ 0 h 12"/>
                  <a:gd name="T12" fmla="*/ 0 w 14"/>
                  <a:gd name="T13" fmla="*/ 0 h 12"/>
                  <a:gd name="T14" fmla="*/ 0 w 14"/>
                  <a:gd name="T15" fmla="*/ 0 h 12"/>
                  <a:gd name="T16" fmla="*/ 0 w 14"/>
                  <a:gd name="T17" fmla="*/ 0 h 12"/>
                  <a:gd name="T18" fmla="*/ 0 w 14"/>
                  <a:gd name="T19" fmla="*/ 0 h 12"/>
                  <a:gd name="T20" fmla="*/ 0 w 14"/>
                  <a:gd name="T21" fmla="*/ 0 h 12"/>
                  <a:gd name="T22" fmla="*/ 0 w 14"/>
                  <a:gd name="T23" fmla="*/ 0 h 12"/>
                  <a:gd name="T24" fmla="*/ 0 w 14"/>
                  <a:gd name="T25" fmla="*/ 0 h 12"/>
                  <a:gd name="T26" fmla="*/ 0 w 14"/>
                  <a:gd name="T27" fmla="*/ 0 h 12"/>
                  <a:gd name="T28" fmla="*/ 0 w 14"/>
                  <a:gd name="T29" fmla="*/ 0 h 12"/>
                  <a:gd name="T30" fmla="*/ 0 w 14"/>
                  <a:gd name="T31" fmla="*/ 0 h 12"/>
                  <a:gd name="T32" fmla="*/ 0 w 14"/>
                  <a:gd name="T33" fmla="*/ 0 h 12"/>
                  <a:gd name="T34" fmla="*/ 0 w 14"/>
                  <a:gd name="T35" fmla="*/ 0 h 12"/>
                  <a:gd name="T36" fmla="*/ 0 w 14"/>
                  <a:gd name="T37" fmla="*/ 0 h 12"/>
                  <a:gd name="T38" fmla="*/ 0 w 14"/>
                  <a:gd name="T39" fmla="*/ 0 h 12"/>
                  <a:gd name="T40" fmla="*/ 0 w 14"/>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2"/>
                  <a:gd name="T65" fmla="*/ 0 w 14"/>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2">
                    <a:moveTo>
                      <a:pt x="5" y="12"/>
                    </a:moveTo>
                    <a:lnTo>
                      <a:pt x="5" y="10"/>
                    </a:lnTo>
                    <a:lnTo>
                      <a:pt x="7" y="10"/>
                    </a:lnTo>
                    <a:lnTo>
                      <a:pt x="11" y="8"/>
                    </a:lnTo>
                    <a:lnTo>
                      <a:pt x="14" y="6"/>
                    </a:lnTo>
                    <a:lnTo>
                      <a:pt x="14" y="5"/>
                    </a:lnTo>
                    <a:lnTo>
                      <a:pt x="12" y="5"/>
                    </a:lnTo>
                    <a:lnTo>
                      <a:pt x="11" y="4"/>
                    </a:lnTo>
                    <a:lnTo>
                      <a:pt x="9" y="2"/>
                    </a:lnTo>
                    <a:lnTo>
                      <a:pt x="7" y="1"/>
                    </a:lnTo>
                    <a:lnTo>
                      <a:pt x="5" y="0"/>
                    </a:lnTo>
                    <a:lnTo>
                      <a:pt x="4" y="0"/>
                    </a:lnTo>
                    <a:lnTo>
                      <a:pt x="2" y="0"/>
                    </a:lnTo>
                    <a:lnTo>
                      <a:pt x="0" y="1"/>
                    </a:lnTo>
                    <a:lnTo>
                      <a:pt x="0" y="2"/>
                    </a:lnTo>
                    <a:lnTo>
                      <a:pt x="2" y="4"/>
                    </a:lnTo>
                    <a:lnTo>
                      <a:pt x="2" y="5"/>
                    </a:lnTo>
                    <a:lnTo>
                      <a:pt x="2" y="8"/>
                    </a:lnTo>
                    <a:lnTo>
                      <a:pt x="2" y="10"/>
                    </a:lnTo>
                    <a:lnTo>
                      <a:pt x="4" y="12"/>
                    </a:lnTo>
                    <a:lnTo>
                      <a:pt x="5"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5" name="D1291"/>
              <p:cNvSpPr>
                <a:spLocks noChangeAspect="1"/>
              </p:cNvSpPr>
              <p:nvPr/>
            </p:nvSpPr>
            <p:spPr bwMode="auto">
              <a:xfrm>
                <a:off x="312" y="1393"/>
                <a:ext cx="1" cy="0"/>
              </a:xfrm>
              <a:custGeom>
                <a:avLst/>
                <a:gdLst>
                  <a:gd name="T0" fmla="*/ 0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0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3"/>
                    </a:moveTo>
                    <a:lnTo>
                      <a:pt x="2" y="1"/>
                    </a:lnTo>
                    <a:lnTo>
                      <a:pt x="2" y="0"/>
                    </a:lnTo>
                    <a:lnTo>
                      <a:pt x="0" y="1"/>
                    </a:lnTo>
                    <a:lnTo>
                      <a:pt x="0" y="3"/>
                    </a:lnTo>
                    <a:lnTo>
                      <a:pt x="0" y="4"/>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76" name="D1292"/>
              <p:cNvSpPr>
                <a:spLocks noChangeAspect="1"/>
              </p:cNvSpPr>
              <p:nvPr/>
            </p:nvSpPr>
            <p:spPr bwMode="auto">
              <a:xfrm>
                <a:off x="341" y="1428"/>
                <a:ext cx="1" cy="0"/>
              </a:xfrm>
              <a:custGeom>
                <a:avLst/>
                <a:gdLst>
                  <a:gd name="T0" fmla="*/ 0 w 5"/>
                  <a:gd name="T1" fmla="*/ 0 h 4"/>
                  <a:gd name="T2" fmla="*/ 0 w 5"/>
                  <a:gd name="T3" fmla="*/ 0 h 4"/>
                  <a:gd name="T4" fmla="*/ 0 w 5"/>
                  <a:gd name="T5" fmla="*/ 0 h 4"/>
                  <a:gd name="T6" fmla="*/ 0 w 5"/>
                  <a:gd name="T7" fmla="*/ 0 h 4"/>
                  <a:gd name="T8" fmla="*/ 0 w 5"/>
                  <a:gd name="T9" fmla="*/ 0 h 4"/>
                  <a:gd name="T10" fmla="*/ 0 w 5"/>
                  <a:gd name="T11" fmla="*/ 0 h 4"/>
                  <a:gd name="T12" fmla="*/ 0 w 5"/>
                  <a:gd name="T13" fmla="*/ 0 h 4"/>
                  <a:gd name="T14" fmla="*/ 0 w 5"/>
                  <a:gd name="T15" fmla="*/ 0 h 4"/>
                  <a:gd name="T16" fmla="*/ 0 w 5"/>
                  <a:gd name="T17" fmla="*/ 0 h 4"/>
                  <a:gd name="T18" fmla="*/ 0 w 5"/>
                  <a:gd name="T19" fmla="*/ 0 h 4"/>
                  <a:gd name="T20" fmla="*/ 0 w 5"/>
                  <a:gd name="T21" fmla="*/ 0 h 4"/>
                  <a:gd name="T22" fmla="*/ 0 w 5"/>
                  <a:gd name="T23" fmla="*/ 0 h 4"/>
                  <a:gd name="T24" fmla="*/ 0 w 5"/>
                  <a:gd name="T25" fmla="*/ 0 h 4"/>
                  <a:gd name="T26" fmla="*/ 0 w 5"/>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
                  <a:gd name="T44" fmla="*/ 5 w 5"/>
                  <a:gd name="T45" fmla="*/ 0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
                    <a:moveTo>
                      <a:pt x="5" y="0"/>
                    </a:moveTo>
                    <a:lnTo>
                      <a:pt x="3" y="0"/>
                    </a:lnTo>
                    <a:lnTo>
                      <a:pt x="1" y="0"/>
                    </a:lnTo>
                    <a:lnTo>
                      <a:pt x="1" y="1"/>
                    </a:lnTo>
                    <a:lnTo>
                      <a:pt x="0" y="1"/>
                    </a:lnTo>
                    <a:lnTo>
                      <a:pt x="0" y="2"/>
                    </a:lnTo>
                    <a:lnTo>
                      <a:pt x="1" y="2"/>
                    </a:lnTo>
                    <a:lnTo>
                      <a:pt x="1" y="4"/>
                    </a:lnTo>
                    <a:lnTo>
                      <a:pt x="3" y="4"/>
                    </a:lnTo>
                    <a:lnTo>
                      <a:pt x="3" y="2"/>
                    </a:lnTo>
                    <a:lnTo>
                      <a:pt x="5" y="2"/>
                    </a:lnTo>
                    <a:lnTo>
                      <a:pt x="5" y="1"/>
                    </a:lnTo>
                    <a:lnTo>
                      <a:pt x="5"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723" name="Maldives"/>
            <p:cNvGrpSpPr>
              <a:grpSpLocks noChangeAspect="1"/>
            </p:cNvGrpSpPr>
            <p:nvPr/>
          </p:nvGrpSpPr>
          <p:grpSpPr bwMode="auto">
            <a:xfrm>
              <a:off x="2500" y="1332"/>
              <a:ext cx="84" cy="189"/>
              <a:chOff x="2500" y="1332"/>
              <a:chExt cx="84" cy="189"/>
            </a:xfrm>
          </p:grpSpPr>
          <p:sp>
            <p:nvSpPr>
              <p:cNvPr id="20853" name="D1298"/>
              <p:cNvSpPr>
                <a:spLocks noChangeAspect="1"/>
              </p:cNvSpPr>
              <p:nvPr/>
            </p:nvSpPr>
            <p:spPr bwMode="auto">
              <a:xfrm>
                <a:off x="2504" y="1351"/>
                <a:ext cx="80" cy="157"/>
              </a:xfrm>
              <a:custGeom>
                <a:avLst/>
                <a:gdLst>
                  <a:gd name="T0" fmla="*/ 2147483647 w 2"/>
                  <a:gd name="T1" fmla="*/ 2147483647 h 1"/>
                  <a:gd name="T2" fmla="*/ 2147483647 w 2"/>
                  <a:gd name="T3" fmla="*/ 0 h 1"/>
                  <a:gd name="T4" fmla="*/ 0 w 2"/>
                  <a:gd name="T5" fmla="*/ 0 h 1"/>
                  <a:gd name="T6" fmla="*/ 2147483647 w 2"/>
                  <a:gd name="T7" fmla="*/ 0 h 1"/>
                  <a:gd name="T8" fmla="*/ 2147483647 w 2"/>
                  <a:gd name="T9" fmla="*/ 2147483647 h 1"/>
                  <a:gd name="T10" fmla="*/ 2147483647 w 2"/>
                  <a:gd name="T11" fmla="*/ 2147483647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2" y="1"/>
                    </a:moveTo>
                    <a:lnTo>
                      <a:pt x="2" y="0"/>
                    </a:lnTo>
                    <a:lnTo>
                      <a:pt x="0" y="0"/>
                    </a:lnTo>
                    <a:lnTo>
                      <a:pt x="2" y="0"/>
                    </a:lnTo>
                    <a:lnTo>
                      <a:pt x="2" y="1"/>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4" name="D1299"/>
              <p:cNvSpPr>
                <a:spLocks noChangeAspect="1"/>
              </p:cNvSpPr>
              <p:nvPr/>
            </p:nvSpPr>
            <p:spPr bwMode="auto">
              <a:xfrm>
                <a:off x="2504" y="1354"/>
                <a:ext cx="80" cy="157"/>
              </a:xfrm>
              <a:custGeom>
                <a:avLst/>
                <a:gdLst>
                  <a:gd name="T0" fmla="*/ 0 w 2"/>
                  <a:gd name="T1" fmla="*/ 0 h 1"/>
                  <a:gd name="T2" fmla="*/ 2147483647 w 2"/>
                  <a:gd name="T3" fmla="*/ 0 h 1"/>
                  <a:gd name="T4" fmla="*/ 0 w 2"/>
                  <a:gd name="T5" fmla="*/ 0 h 1"/>
                  <a:gd name="T6" fmla="*/ 0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0"/>
                    </a:moveTo>
                    <a:lnTo>
                      <a:pt x="2" y="0"/>
                    </a:lnTo>
                    <a:lnTo>
                      <a:pt x="0" y="0"/>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5" name="D1293"/>
              <p:cNvSpPr>
                <a:spLocks noChangeAspect="1"/>
              </p:cNvSpPr>
              <p:nvPr/>
            </p:nvSpPr>
            <p:spPr bwMode="auto">
              <a:xfrm>
                <a:off x="2500" y="1359"/>
                <a:ext cx="80" cy="157"/>
              </a:xfrm>
              <a:custGeom>
                <a:avLst/>
                <a:gdLst>
                  <a:gd name="T0" fmla="*/ 0 w 1"/>
                  <a:gd name="T1" fmla="*/ 0 h 1"/>
                  <a:gd name="T2" fmla="*/ 2147483647 w 1"/>
                  <a:gd name="T3" fmla="*/ 2147483647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1"/>
                    </a:lnTo>
                    <a:lnTo>
                      <a:pt x="0" y="0"/>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6" name="D1297"/>
              <p:cNvSpPr>
                <a:spLocks noChangeAspect="1"/>
              </p:cNvSpPr>
              <p:nvPr/>
            </p:nvSpPr>
            <p:spPr bwMode="auto">
              <a:xfrm>
                <a:off x="2501" y="1365"/>
                <a:ext cx="80" cy="156"/>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2147483647 w 2"/>
                  <a:gd name="T11" fmla="*/ 2147483647 h 3"/>
                  <a:gd name="T12" fmla="*/ 2147483647 w 2"/>
                  <a:gd name="T13" fmla="*/ 2147483647 h 3"/>
                  <a:gd name="T14" fmla="*/ 2147483647 w 2"/>
                  <a:gd name="T15" fmla="*/ 2147483647 h 3"/>
                  <a:gd name="T16" fmla="*/ 0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1"/>
                    </a:moveTo>
                    <a:lnTo>
                      <a:pt x="2" y="1"/>
                    </a:lnTo>
                    <a:lnTo>
                      <a:pt x="2" y="0"/>
                    </a:lnTo>
                    <a:lnTo>
                      <a:pt x="0" y="0"/>
                    </a:lnTo>
                    <a:lnTo>
                      <a:pt x="0" y="1"/>
                    </a:lnTo>
                    <a:lnTo>
                      <a:pt x="2" y="1"/>
                    </a:lnTo>
                    <a:lnTo>
                      <a:pt x="2" y="3"/>
                    </a:lnTo>
                    <a:lnTo>
                      <a:pt x="2" y="1"/>
                    </a:lnTo>
                    <a:lnTo>
                      <a:pt x="0" y="1"/>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7" name="D1294"/>
              <p:cNvSpPr>
                <a:spLocks noChangeAspect="1"/>
              </p:cNvSpPr>
              <p:nvPr/>
            </p:nvSpPr>
            <p:spPr bwMode="auto">
              <a:xfrm>
                <a:off x="2504" y="1332"/>
                <a:ext cx="80" cy="157"/>
              </a:xfrm>
              <a:custGeom>
                <a:avLst/>
                <a:gdLst>
                  <a:gd name="T0" fmla="*/ 0 w 1"/>
                  <a:gd name="T1" fmla="*/ 2147483647 h 1"/>
                  <a:gd name="T2" fmla="*/ 0 w 1"/>
                  <a:gd name="T3" fmla="*/ 0 h 1"/>
                  <a:gd name="T4" fmla="*/ 0 w 1"/>
                  <a:gd name="T5" fmla="*/ 2147483647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lnTo>
                      <a:pt x="0" y="0"/>
                    </a:lnTo>
                    <a:lnTo>
                      <a:pt x="0" y="1"/>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8" name="D1295"/>
              <p:cNvSpPr>
                <a:spLocks noChangeAspect="1"/>
              </p:cNvSpPr>
              <p:nvPr/>
            </p:nvSpPr>
            <p:spPr bwMode="auto">
              <a:xfrm>
                <a:off x="2504" y="1339"/>
                <a:ext cx="80" cy="156"/>
              </a:xfrm>
              <a:custGeom>
                <a:avLst/>
                <a:gdLst>
                  <a:gd name="T0" fmla="*/ 0 w 1"/>
                  <a:gd name="T1" fmla="*/ 0 h 1"/>
                  <a:gd name="T2" fmla="*/ 2147483647 w 1"/>
                  <a:gd name="T3" fmla="*/ 2147483647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1"/>
                    </a:lnTo>
                    <a:lnTo>
                      <a:pt x="0" y="0"/>
                    </a:lnTo>
                    <a:close/>
                  </a:path>
                </a:pathLst>
              </a:custGeom>
              <a:solidFill>
                <a:srgbClr val="FFFFFF"/>
              </a:solidFill>
              <a:ln w="6350">
                <a:solidFill>
                  <a:srgbClr val="000000"/>
                </a:solidFill>
                <a:round/>
                <a:headEnd/>
                <a:tailEnd/>
              </a:ln>
            </p:spPr>
            <p:txBody>
              <a:bodyPr wrap="none" anchor="ctr">
                <a:spAutoFit/>
              </a:bodyPr>
              <a:lstStyle/>
              <a:p>
                <a:endParaRPr lang="en-US"/>
              </a:p>
            </p:txBody>
          </p:sp>
          <p:sp>
            <p:nvSpPr>
              <p:cNvPr id="20859" name="D1296"/>
              <p:cNvSpPr>
                <a:spLocks noChangeAspect="1"/>
              </p:cNvSpPr>
              <p:nvPr/>
            </p:nvSpPr>
            <p:spPr bwMode="auto">
              <a:xfrm>
                <a:off x="2502" y="1340"/>
                <a:ext cx="80" cy="156"/>
              </a:xfrm>
              <a:custGeom>
                <a:avLst/>
                <a:gdLst>
                  <a:gd name="T0" fmla="*/ 0 w 1"/>
                  <a:gd name="T1" fmla="*/ 0 h 1"/>
                  <a:gd name="T2" fmla="*/ 2147483647 w 1"/>
                  <a:gd name="T3" fmla="*/ 2147483647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1"/>
                    </a:lnTo>
                    <a:lnTo>
                      <a:pt x="0" y="0"/>
                    </a:lnTo>
                    <a:close/>
                  </a:path>
                </a:pathLst>
              </a:custGeom>
              <a:solidFill>
                <a:srgbClr val="FFFFFF"/>
              </a:solidFill>
              <a:ln w="6350">
                <a:solidFill>
                  <a:srgbClr val="000000"/>
                </a:solidFill>
                <a:round/>
                <a:headEnd/>
                <a:tailEnd/>
              </a:ln>
            </p:spPr>
            <p:txBody>
              <a:bodyPr wrap="none" anchor="ctr">
                <a:spAutoFit/>
              </a:bodyPr>
              <a:lstStyle/>
              <a:p>
                <a:endParaRPr lang="en-US"/>
              </a:p>
            </p:txBody>
          </p:sp>
        </p:grpSp>
        <p:grpSp>
          <p:nvGrpSpPr>
            <p:cNvPr id="20724" name="Argentina"/>
            <p:cNvGrpSpPr>
              <a:grpSpLocks noChangeAspect="1"/>
            </p:cNvGrpSpPr>
            <p:nvPr/>
          </p:nvGrpSpPr>
          <p:grpSpPr bwMode="auto">
            <a:xfrm>
              <a:off x="1184" y="1657"/>
              <a:ext cx="182" cy="368"/>
              <a:chOff x="1184" y="1657"/>
              <a:chExt cx="182" cy="368"/>
            </a:xfrm>
          </p:grpSpPr>
          <p:sp>
            <p:nvSpPr>
              <p:cNvPr id="20848" name="D1300"/>
              <p:cNvSpPr>
                <a:spLocks noChangeAspect="1"/>
              </p:cNvSpPr>
              <p:nvPr/>
            </p:nvSpPr>
            <p:spPr bwMode="auto">
              <a:xfrm>
                <a:off x="1184" y="1657"/>
                <a:ext cx="182" cy="329"/>
              </a:xfrm>
              <a:custGeom>
                <a:avLst/>
                <a:gdLst>
                  <a:gd name="T0" fmla="*/ 40 w 182"/>
                  <a:gd name="T1" fmla="*/ 319 h 329"/>
                  <a:gd name="T2" fmla="*/ 44 w 182"/>
                  <a:gd name="T3" fmla="*/ 301 h 329"/>
                  <a:gd name="T4" fmla="*/ 52 w 182"/>
                  <a:gd name="T5" fmla="*/ 294 h 329"/>
                  <a:gd name="T6" fmla="*/ 69 w 182"/>
                  <a:gd name="T7" fmla="*/ 277 h 329"/>
                  <a:gd name="T8" fmla="*/ 58 w 182"/>
                  <a:gd name="T9" fmla="*/ 262 h 329"/>
                  <a:gd name="T10" fmla="*/ 62 w 182"/>
                  <a:gd name="T11" fmla="*/ 245 h 329"/>
                  <a:gd name="T12" fmla="*/ 76 w 182"/>
                  <a:gd name="T13" fmla="*/ 235 h 329"/>
                  <a:gd name="T14" fmla="*/ 83 w 182"/>
                  <a:gd name="T15" fmla="*/ 219 h 329"/>
                  <a:gd name="T16" fmla="*/ 87 w 182"/>
                  <a:gd name="T17" fmla="*/ 218 h 329"/>
                  <a:gd name="T18" fmla="*/ 82 w 182"/>
                  <a:gd name="T19" fmla="*/ 211 h 329"/>
                  <a:gd name="T20" fmla="*/ 87 w 182"/>
                  <a:gd name="T21" fmla="*/ 198 h 329"/>
                  <a:gd name="T22" fmla="*/ 103 w 182"/>
                  <a:gd name="T23" fmla="*/ 184 h 329"/>
                  <a:gd name="T24" fmla="*/ 114 w 182"/>
                  <a:gd name="T25" fmla="*/ 175 h 329"/>
                  <a:gd name="T26" fmla="*/ 139 w 182"/>
                  <a:gd name="T27" fmla="*/ 170 h 329"/>
                  <a:gd name="T28" fmla="*/ 152 w 182"/>
                  <a:gd name="T29" fmla="*/ 147 h 329"/>
                  <a:gd name="T30" fmla="*/ 138 w 182"/>
                  <a:gd name="T31" fmla="*/ 126 h 329"/>
                  <a:gd name="T32" fmla="*/ 141 w 182"/>
                  <a:gd name="T33" fmla="*/ 112 h 329"/>
                  <a:gd name="T34" fmla="*/ 143 w 182"/>
                  <a:gd name="T35" fmla="*/ 94 h 329"/>
                  <a:gd name="T36" fmla="*/ 146 w 182"/>
                  <a:gd name="T37" fmla="*/ 83 h 329"/>
                  <a:gd name="T38" fmla="*/ 156 w 182"/>
                  <a:gd name="T39" fmla="*/ 74 h 329"/>
                  <a:gd name="T40" fmla="*/ 168 w 182"/>
                  <a:gd name="T41" fmla="*/ 61 h 329"/>
                  <a:gd name="T42" fmla="*/ 181 w 182"/>
                  <a:gd name="T43" fmla="*/ 53 h 329"/>
                  <a:gd name="T44" fmla="*/ 180 w 182"/>
                  <a:gd name="T45" fmla="*/ 38 h 329"/>
                  <a:gd name="T46" fmla="*/ 174 w 182"/>
                  <a:gd name="T47" fmla="*/ 43 h 329"/>
                  <a:gd name="T48" fmla="*/ 163 w 182"/>
                  <a:gd name="T49" fmla="*/ 54 h 329"/>
                  <a:gd name="T50" fmla="*/ 149 w 182"/>
                  <a:gd name="T51" fmla="*/ 53 h 329"/>
                  <a:gd name="T52" fmla="*/ 139 w 182"/>
                  <a:gd name="T53" fmla="*/ 47 h 329"/>
                  <a:gd name="T54" fmla="*/ 142 w 182"/>
                  <a:gd name="T55" fmla="*/ 32 h 329"/>
                  <a:gd name="T56" fmla="*/ 127 w 182"/>
                  <a:gd name="T57" fmla="*/ 23 h 329"/>
                  <a:gd name="T58" fmla="*/ 113 w 182"/>
                  <a:gd name="T59" fmla="*/ 17 h 329"/>
                  <a:gd name="T60" fmla="*/ 101 w 182"/>
                  <a:gd name="T61" fmla="*/ 6 h 329"/>
                  <a:gd name="T62" fmla="*/ 87 w 182"/>
                  <a:gd name="T63" fmla="*/ 2 h 329"/>
                  <a:gd name="T64" fmla="*/ 77 w 182"/>
                  <a:gd name="T65" fmla="*/ 3 h 329"/>
                  <a:gd name="T66" fmla="*/ 64 w 182"/>
                  <a:gd name="T67" fmla="*/ 3 h 329"/>
                  <a:gd name="T68" fmla="*/ 58 w 182"/>
                  <a:gd name="T69" fmla="*/ 14 h 329"/>
                  <a:gd name="T70" fmla="*/ 49 w 182"/>
                  <a:gd name="T71" fmla="*/ 24 h 329"/>
                  <a:gd name="T72" fmla="*/ 45 w 182"/>
                  <a:gd name="T73" fmla="*/ 37 h 329"/>
                  <a:gd name="T74" fmla="*/ 44 w 182"/>
                  <a:gd name="T75" fmla="*/ 51 h 329"/>
                  <a:gd name="T76" fmla="*/ 36 w 182"/>
                  <a:gd name="T77" fmla="*/ 62 h 329"/>
                  <a:gd name="T78" fmla="*/ 32 w 182"/>
                  <a:gd name="T79" fmla="*/ 79 h 329"/>
                  <a:gd name="T80" fmla="*/ 28 w 182"/>
                  <a:gd name="T81" fmla="*/ 91 h 329"/>
                  <a:gd name="T82" fmla="*/ 28 w 182"/>
                  <a:gd name="T83" fmla="*/ 104 h 329"/>
                  <a:gd name="T84" fmla="*/ 32 w 182"/>
                  <a:gd name="T85" fmla="*/ 121 h 329"/>
                  <a:gd name="T86" fmla="*/ 26 w 182"/>
                  <a:gd name="T87" fmla="*/ 137 h 329"/>
                  <a:gd name="T88" fmla="*/ 21 w 182"/>
                  <a:gd name="T89" fmla="*/ 149 h 329"/>
                  <a:gd name="T90" fmla="*/ 21 w 182"/>
                  <a:gd name="T91" fmla="*/ 167 h 329"/>
                  <a:gd name="T92" fmla="*/ 16 w 182"/>
                  <a:gd name="T93" fmla="*/ 184 h 329"/>
                  <a:gd name="T94" fmla="*/ 13 w 182"/>
                  <a:gd name="T95" fmla="*/ 200 h 329"/>
                  <a:gd name="T96" fmla="*/ 12 w 182"/>
                  <a:gd name="T97" fmla="*/ 216 h 329"/>
                  <a:gd name="T98" fmla="*/ 14 w 182"/>
                  <a:gd name="T99" fmla="*/ 232 h 329"/>
                  <a:gd name="T100" fmla="*/ 14 w 182"/>
                  <a:gd name="T101" fmla="*/ 239 h 329"/>
                  <a:gd name="T102" fmla="*/ 16 w 182"/>
                  <a:gd name="T103" fmla="*/ 252 h 329"/>
                  <a:gd name="T104" fmla="*/ 13 w 182"/>
                  <a:gd name="T105" fmla="*/ 266 h 329"/>
                  <a:gd name="T106" fmla="*/ 9 w 182"/>
                  <a:gd name="T107" fmla="*/ 278 h 329"/>
                  <a:gd name="T108" fmla="*/ 3 w 182"/>
                  <a:gd name="T109" fmla="*/ 294 h 329"/>
                  <a:gd name="T110" fmla="*/ 0 w 182"/>
                  <a:gd name="T111" fmla="*/ 309 h 329"/>
                  <a:gd name="T112" fmla="*/ 10 w 182"/>
                  <a:gd name="T113" fmla="*/ 313 h 329"/>
                  <a:gd name="T114" fmla="*/ 13 w 182"/>
                  <a:gd name="T115" fmla="*/ 326 h 329"/>
                  <a:gd name="T116" fmla="*/ 30 w 182"/>
                  <a:gd name="T117" fmla="*/ 326 h 329"/>
                  <a:gd name="T118" fmla="*/ 44 w 182"/>
                  <a:gd name="T119" fmla="*/ 328 h 3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2"/>
                  <a:gd name="T181" fmla="*/ 0 h 329"/>
                  <a:gd name="T182" fmla="*/ 182 w 182"/>
                  <a:gd name="T183" fmla="*/ 329 h 3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2" h="329">
                    <a:moveTo>
                      <a:pt x="46" y="329"/>
                    </a:moveTo>
                    <a:lnTo>
                      <a:pt x="46" y="328"/>
                    </a:lnTo>
                    <a:lnTo>
                      <a:pt x="45" y="328"/>
                    </a:lnTo>
                    <a:lnTo>
                      <a:pt x="44" y="327"/>
                    </a:lnTo>
                    <a:lnTo>
                      <a:pt x="43" y="326"/>
                    </a:lnTo>
                    <a:lnTo>
                      <a:pt x="42" y="324"/>
                    </a:lnTo>
                    <a:lnTo>
                      <a:pt x="42" y="323"/>
                    </a:lnTo>
                    <a:lnTo>
                      <a:pt x="40" y="321"/>
                    </a:lnTo>
                    <a:lnTo>
                      <a:pt x="39" y="321"/>
                    </a:lnTo>
                    <a:lnTo>
                      <a:pt x="38" y="321"/>
                    </a:lnTo>
                    <a:lnTo>
                      <a:pt x="37" y="320"/>
                    </a:lnTo>
                    <a:lnTo>
                      <a:pt x="38" y="320"/>
                    </a:lnTo>
                    <a:lnTo>
                      <a:pt x="40" y="320"/>
                    </a:lnTo>
                    <a:lnTo>
                      <a:pt x="40" y="319"/>
                    </a:lnTo>
                    <a:lnTo>
                      <a:pt x="40" y="317"/>
                    </a:lnTo>
                    <a:lnTo>
                      <a:pt x="39" y="315"/>
                    </a:lnTo>
                    <a:lnTo>
                      <a:pt x="39" y="313"/>
                    </a:lnTo>
                    <a:lnTo>
                      <a:pt x="38" y="314"/>
                    </a:lnTo>
                    <a:lnTo>
                      <a:pt x="37" y="314"/>
                    </a:lnTo>
                    <a:lnTo>
                      <a:pt x="38" y="312"/>
                    </a:lnTo>
                    <a:lnTo>
                      <a:pt x="39" y="309"/>
                    </a:lnTo>
                    <a:lnTo>
                      <a:pt x="40" y="306"/>
                    </a:lnTo>
                    <a:lnTo>
                      <a:pt x="42" y="305"/>
                    </a:lnTo>
                    <a:lnTo>
                      <a:pt x="44" y="304"/>
                    </a:lnTo>
                    <a:lnTo>
                      <a:pt x="45" y="303"/>
                    </a:lnTo>
                    <a:lnTo>
                      <a:pt x="45" y="302"/>
                    </a:lnTo>
                    <a:lnTo>
                      <a:pt x="45" y="301"/>
                    </a:lnTo>
                    <a:lnTo>
                      <a:pt x="44" y="301"/>
                    </a:lnTo>
                    <a:lnTo>
                      <a:pt x="44" y="300"/>
                    </a:lnTo>
                    <a:lnTo>
                      <a:pt x="43" y="298"/>
                    </a:lnTo>
                    <a:lnTo>
                      <a:pt x="44" y="299"/>
                    </a:lnTo>
                    <a:lnTo>
                      <a:pt x="45" y="301"/>
                    </a:lnTo>
                    <a:lnTo>
                      <a:pt x="46" y="302"/>
                    </a:lnTo>
                    <a:lnTo>
                      <a:pt x="47" y="302"/>
                    </a:lnTo>
                    <a:lnTo>
                      <a:pt x="48" y="302"/>
                    </a:lnTo>
                    <a:lnTo>
                      <a:pt x="50" y="301"/>
                    </a:lnTo>
                    <a:lnTo>
                      <a:pt x="51" y="300"/>
                    </a:lnTo>
                    <a:lnTo>
                      <a:pt x="52" y="298"/>
                    </a:lnTo>
                    <a:lnTo>
                      <a:pt x="53" y="296"/>
                    </a:lnTo>
                    <a:lnTo>
                      <a:pt x="53" y="294"/>
                    </a:lnTo>
                    <a:lnTo>
                      <a:pt x="53" y="293"/>
                    </a:lnTo>
                    <a:lnTo>
                      <a:pt x="52" y="294"/>
                    </a:lnTo>
                    <a:lnTo>
                      <a:pt x="52" y="292"/>
                    </a:lnTo>
                    <a:lnTo>
                      <a:pt x="54" y="289"/>
                    </a:lnTo>
                    <a:lnTo>
                      <a:pt x="56" y="287"/>
                    </a:lnTo>
                    <a:lnTo>
                      <a:pt x="57" y="287"/>
                    </a:lnTo>
                    <a:lnTo>
                      <a:pt x="57" y="286"/>
                    </a:lnTo>
                    <a:lnTo>
                      <a:pt x="59" y="285"/>
                    </a:lnTo>
                    <a:lnTo>
                      <a:pt x="60" y="284"/>
                    </a:lnTo>
                    <a:lnTo>
                      <a:pt x="62" y="283"/>
                    </a:lnTo>
                    <a:lnTo>
                      <a:pt x="63" y="282"/>
                    </a:lnTo>
                    <a:lnTo>
                      <a:pt x="65" y="281"/>
                    </a:lnTo>
                    <a:lnTo>
                      <a:pt x="66" y="280"/>
                    </a:lnTo>
                    <a:lnTo>
                      <a:pt x="68" y="279"/>
                    </a:lnTo>
                    <a:lnTo>
                      <a:pt x="69" y="279"/>
                    </a:lnTo>
                    <a:lnTo>
                      <a:pt x="69" y="277"/>
                    </a:lnTo>
                    <a:lnTo>
                      <a:pt x="70" y="277"/>
                    </a:lnTo>
                    <a:lnTo>
                      <a:pt x="70" y="275"/>
                    </a:lnTo>
                    <a:lnTo>
                      <a:pt x="69" y="274"/>
                    </a:lnTo>
                    <a:lnTo>
                      <a:pt x="70" y="273"/>
                    </a:lnTo>
                    <a:lnTo>
                      <a:pt x="71" y="271"/>
                    </a:lnTo>
                    <a:lnTo>
                      <a:pt x="71" y="269"/>
                    </a:lnTo>
                    <a:lnTo>
                      <a:pt x="71" y="267"/>
                    </a:lnTo>
                    <a:lnTo>
                      <a:pt x="70" y="266"/>
                    </a:lnTo>
                    <a:lnTo>
                      <a:pt x="68" y="267"/>
                    </a:lnTo>
                    <a:lnTo>
                      <a:pt x="66" y="267"/>
                    </a:lnTo>
                    <a:lnTo>
                      <a:pt x="64" y="266"/>
                    </a:lnTo>
                    <a:lnTo>
                      <a:pt x="61" y="265"/>
                    </a:lnTo>
                    <a:lnTo>
                      <a:pt x="59" y="263"/>
                    </a:lnTo>
                    <a:lnTo>
                      <a:pt x="58" y="262"/>
                    </a:lnTo>
                    <a:lnTo>
                      <a:pt x="56" y="261"/>
                    </a:lnTo>
                    <a:lnTo>
                      <a:pt x="55" y="259"/>
                    </a:lnTo>
                    <a:lnTo>
                      <a:pt x="54" y="257"/>
                    </a:lnTo>
                    <a:lnTo>
                      <a:pt x="54" y="256"/>
                    </a:lnTo>
                    <a:lnTo>
                      <a:pt x="54" y="255"/>
                    </a:lnTo>
                    <a:lnTo>
                      <a:pt x="54" y="253"/>
                    </a:lnTo>
                    <a:lnTo>
                      <a:pt x="55" y="252"/>
                    </a:lnTo>
                    <a:lnTo>
                      <a:pt x="56" y="251"/>
                    </a:lnTo>
                    <a:lnTo>
                      <a:pt x="57" y="249"/>
                    </a:lnTo>
                    <a:lnTo>
                      <a:pt x="57" y="248"/>
                    </a:lnTo>
                    <a:lnTo>
                      <a:pt x="58" y="247"/>
                    </a:lnTo>
                    <a:lnTo>
                      <a:pt x="59" y="247"/>
                    </a:lnTo>
                    <a:lnTo>
                      <a:pt x="60" y="245"/>
                    </a:lnTo>
                    <a:lnTo>
                      <a:pt x="62" y="245"/>
                    </a:lnTo>
                    <a:lnTo>
                      <a:pt x="64" y="245"/>
                    </a:lnTo>
                    <a:lnTo>
                      <a:pt x="65" y="243"/>
                    </a:lnTo>
                    <a:lnTo>
                      <a:pt x="67" y="242"/>
                    </a:lnTo>
                    <a:lnTo>
                      <a:pt x="68" y="242"/>
                    </a:lnTo>
                    <a:lnTo>
                      <a:pt x="70" y="243"/>
                    </a:lnTo>
                    <a:lnTo>
                      <a:pt x="71" y="243"/>
                    </a:lnTo>
                    <a:lnTo>
                      <a:pt x="72" y="243"/>
                    </a:lnTo>
                    <a:lnTo>
                      <a:pt x="73" y="242"/>
                    </a:lnTo>
                    <a:lnTo>
                      <a:pt x="73" y="241"/>
                    </a:lnTo>
                    <a:lnTo>
                      <a:pt x="72" y="239"/>
                    </a:lnTo>
                    <a:lnTo>
                      <a:pt x="73" y="238"/>
                    </a:lnTo>
                    <a:lnTo>
                      <a:pt x="74" y="237"/>
                    </a:lnTo>
                    <a:lnTo>
                      <a:pt x="75" y="236"/>
                    </a:lnTo>
                    <a:lnTo>
                      <a:pt x="76" y="235"/>
                    </a:lnTo>
                    <a:lnTo>
                      <a:pt x="76" y="232"/>
                    </a:lnTo>
                    <a:lnTo>
                      <a:pt x="76" y="230"/>
                    </a:lnTo>
                    <a:lnTo>
                      <a:pt x="75" y="228"/>
                    </a:lnTo>
                    <a:lnTo>
                      <a:pt x="76" y="226"/>
                    </a:lnTo>
                    <a:lnTo>
                      <a:pt x="77" y="225"/>
                    </a:lnTo>
                    <a:lnTo>
                      <a:pt x="78" y="223"/>
                    </a:lnTo>
                    <a:lnTo>
                      <a:pt x="78" y="222"/>
                    </a:lnTo>
                    <a:lnTo>
                      <a:pt x="80" y="222"/>
                    </a:lnTo>
                    <a:lnTo>
                      <a:pt x="81" y="221"/>
                    </a:lnTo>
                    <a:lnTo>
                      <a:pt x="82" y="221"/>
                    </a:lnTo>
                    <a:lnTo>
                      <a:pt x="83" y="220"/>
                    </a:lnTo>
                    <a:lnTo>
                      <a:pt x="84" y="220"/>
                    </a:lnTo>
                    <a:lnTo>
                      <a:pt x="84" y="219"/>
                    </a:lnTo>
                    <a:lnTo>
                      <a:pt x="83" y="219"/>
                    </a:lnTo>
                    <a:lnTo>
                      <a:pt x="82" y="219"/>
                    </a:lnTo>
                    <a:lnTo>
                      <a:pt x="80" y="218"/>
                    </a:lnTo>
                    <a:lnTo>
                      <a:pt x="79" y="218"/>
                    </a:lnTo>
                    <a:lnTo>
                      <a:pt x="77" y="217"/>
                    </a:lnTo>
                    <a:lnTo>
                      <a:pt x="77" y="216"/>
                    </a:lnTo>
                    <a:lnTo>
                      <a:pt x="78" y="215"/>
                    </a:lnTo>
                    <a:lnTo>
                      <a:pt x="79" y="215"/>
                    </a:lnTo>
                    <a:lnTo>
                      <a:pt x="80" y="214"/>
                    </a:lnTo>
                    <a:lnTo>
                      <a:pt x="82" y="214"/>
                    </a:lnTo>
                    <a:lnTo>
                      <a:pt x="83" y="214"/>
                    </a:lnTo>
                    <a:lnTo>
                      <a:pt x="84" y="215"/>
                    </a:lnTo>
                    <a:lnTo>
                      <a:pt x="84" y="217"/>
                    </a:lnTo>
                    <a:lnTo>
                      <a:pt x="86" y="218"/>
                    </a:lnTo>
                    <a:lnTo>
                      <a:pt x="87" y="218"/>
                    </a:lnTo>
                    <a:lnTo>
                      <a:pt x="89" y="217"/>
                    </a:lnTo>
                    <a:lnTo>
                      <a:pt x="90" y="216"/>
                    </a:lnTo>
                    <a:lnTo>
                      <a:pt x="91" y="215"/>
                    </a:lnTo>
                    <a:lnTo>
                      <a:pt x="90" y="212"/>
                    </a:lnTo>
                    <a:lnTo>
                      <a:pt x="90" y="211"/>
                    </a:lnTo>
                    <a:lnTo>
                      <a:pt x="89" y="209"/>
                    </a:lnTo>
                    <a:lnTo>
                      <a:pt x="87" y="210"/>
                    </a:lnTo>
                    <a:lnTo>
                      <a:pt x="84" y="210"/>
                    </a:lnTo>
                    <a:lnTo>
                      <a:pt x="85" y="211"/>
                    </a:lnTo>
                    <a:lnTo>
                      <a:pt x="86" y="212"/>
                    </a:lnTo>
                    <a:lnTo>
                      <a:pt x="84" y="213"/>
                    </a:lnTo>
                    <a:lnTo>
                      <a:pt x="82" y="213"/>
                    </a:lnTo>
                    <a:lnTo>
                      <a:pt x="81" y="212"/>
                    </a:lnTo>
                    <a:lnTo>
                      <a:pt x="82" y="211"/>
                    </a:lnTo>
                    <a:lnTo>
                      <a:pt x="80" y="211"/>
                    </a:lnTo>
                    <a:lnTo>
                      <a:pt x="77" y="209"/>
                    </a:lnTo>
                    <a:lnTo>
                      <a:pt x="77" y="207"/>
                    </a:lnTo>
                    <a:lnTo>
                      <a:pt x="77" y="204"/>
                    </a:lnTo>
                    <a:lnTo>
                      <a:pt x="77" y="202"/>
                    </a:lnTo>
                    <a:lnTo>
                      <a:pt x="76" y="199"/>
                    </a:lnTo>
                    <a:lnTo>
                      <a:pt x="76" y="196"/>
                    </a:lnTo>
                    <a:lnTo>
                      <a:pt x="78" y="193"/>
                    </a:lnTo>
                    <a:lnTo>
                      <a:pt x="79" y="194"/>
                    </a:lnTo>
                    <a:lnTo>
                      <a:pt x="79" y="195"/>
                    </a:lnTo>
                    <a:lnTo>
                      <a:pt x="82" y="196"/>
                    </a:lnTo>
                    <a:lnTo>
                      <a:pt x="83" y="197"/>
                    </a:lnTo>
                    <a:lnTo>
                      <a:pt x="85" y="197"/>
                    </a:lnTo>
                    <a:lnTo>
                      <a:pt x="87" y="198"/>
                    </a:lnTo>
                    <a:lnTo>
                      <a:pt x="89" y="199"/>
                    </a:lnTo>
                    <a:lnTo>
                      <a:pt x="91" y="199"/>
                    </a:lnTo>
                    <a:lnTo>
                      <a:pt x="93" y="199"/>
                    </a:lnTo>
                    <a:lnTo>
                      <a:pt x="95" y="199"/>
                    </a:lnTo>
                    <a:lnTo>
                      <a:pt x="97" y="198"/>
                    </a:lnTo>
                    <a:lnTo>
                      <a:pt x="99" y="197"/>
                    </a:lnTo>
                    <a:lnTo>
                      <a:pt x="101" y="197"/>
                    </a:lnTo>
                    <a:lnTo>
                      <a:pt x="102" y="196"/>
                    </a:lnTo>
                    <a:lnTo>
                      <a:pt x="102" y="194"/>
                    </a:lnTo>
                    <a:lnTo>
                      <a:pt x="102" y="193"/>
                    </a:lnTo>
                    <a:lnTo>
                      <a:pt x="102" y="191"/>
                    </a:lnTo>
                    <a:lnTo>
                      <a:pt x="102" y="189"/>
                    </a:lnTo>
                    <a:lnTo>
                      <a:pt x="102" y="186"/>
                    </a:lnTo>
                    <a:lnTo>
                      <a:pt x="103" y="184"/>
                    </a:lnTo>
                    <a:lnTo>
                      <a:pt x="103" y="185"/>
                    </a:lnTo>
                    <a:lnTo>
                      <a:pt x="104" y="183"/>
                    </a:lnTo>
                    <a:lnTo>
                      <a:pt x="104" y="180"/>
                    </a:lnTo>
                    <a:lnTo>
                      <a:pt x="104" y="179"/>
                    </a:lnTo>
                    <a:lnTo>
                      <a:pt x="102" y="178"/>
                    </a:lnTo>
                    <a:lnTo>
                      <a:pt x="102" y="175"/>
                    </a:lnTo>
                    <a:lnTo>
                      <a:pt x="102" y="174"/>
                    </a:lnTo>
                    <a:lnTo>
                      <a:pt x="102" y="172"/>
                    </a:lnTo>
                    <a:lnTo>
                      <a:pt x="103" y="173"/>
                    </a:lnTo>
                    <a:lnTo>
                      <a:pt x="105" y="174"/>
                    </a:lnTo>
                    <a:lnTo>
                      <a:pt x="107" y="175"/>
                    </a:lnTo>
                    <a:lnTo>
                      <a:pt x="109" y="175"/>
                    </a:lnTo>
                    <a:lnTo>
                      <a:pt x="112" y="175"/>
                    </a:lnTo>
                    <a:lnTo>
                      <a:pt x="114" y="175"/>
                    </a:lnTo>
                    <a:lnTo>
                      <a:pt x="116" y="175"/>
                    </a:lnTo>
                    <a:lnTo>
                      <a:pt x="118" y="175"/>
                    </a:lnTo>
                    <a:lnTo>
                      <a:pt x="120" y="174"/>
                    </a:lnTo>
                    <a:lnTo>
                      <a:pt x="121" y="174"/>
                    </a:lnTo>
                    <a:lnTo>
                      <a:pt x="124" y="173"/>
                    </a:lnTo>
                    <a:lnTo>
                      <a:pt x="125" y="173"/>
                    </a:lnTo>
                    <a:lnTo>
                      <a:pt x="127" y="173"/>
                    </a:lnTo>
                    <a:lnTo>
                      <a:pt x="129" y="173"/>
                    </a:lnTo>
                    <a:lnTo>
                      <a:pt x="131" y="172"/>
                    </a:lnTo>
                    <a:lnTo>
                      <a:pt x="133" y="171"/>
                    </a:lnTo>
                    <a:lnTo>
                      <a:pt x="135" y="171"/>
                    </a:lnTo>
                    <a:lnTo>
                      <a:pt x="136" y="170"/>
                    </a:lnTo>
                    <a:lnTo>
                      <a:pt x="137" y="170"/>
                    </a:lnTo>
                    <a:lnTo>
                      <a:pt x="139" y="170"/>
                    </a:lnTo>
                    <a:lnTo>
                      <a:pt x="142" y="169"/>
                    </a:lnTo>
                    <a:lnTo>
                      <a:pt x="144" y="168"/>
                    </a:lnTo>
                    <a:lnTo>
                      <a:pt x="146" y="166"/>
                    </a:lnTo>
                    <a:lnTo>
                      <a:pt x="146" y="165"/>
                    </a:lnTo>
                    <a:lnTo>
                      <a:pt x="147" y="163"/>
                    </a:lnTo>
                    <a:lnTo>
                      <a:pt x="148" y="161"/>
                    </a:lnTo>
                    <a:lnTo>
                      <a:pt x="150" y="159"/>
                    </a:lnTo>
                    <a:lnTo>
                      <a:pt x="151" y="157"/>
                    </a:lnTo>
                    <a:lnTo>
                      <a:pt x="153" y="155"/>
                    </a:lnTo>
                    <a:lnTo>
                      <a:pt x="154" y="152"/>
                    </a:lnTo>
                    <a:lnTo>
                      <a:pt x="154" y="150"/>
                    </a:lnTo>
                    <a:lnTo>
                      <a:pt x="154" y="148"/>
                    </a:lnTo>
                    <a:lnTo>
                      <a:pt x="154" y="146"/>
                    </a:lnTo>
                    <a:lnTo>
                      <a:pt x="152" y="147"/>
                    </a:lnTo>
                    <a:lnTo>
                      <a:pt x="150" y="146"/>
                    </a:lnTo>
                    <a:lnTo>
                      <a:pt x="148" y="143"/>
                    </a:lnTo>
                    <a:lnTo>
                      <a:pt x="147" y="141"/>
                    </a:lnTo>
                    <a:lnTo>
                      <a:pt x="148" y="140"/>
                    </a:lnTo>
                    <a:lnTo>
                      <a:pt x="149" y="138"/>
                    </a:lnTo>
                    <a:lnTo>
                      <a:pt x="149" y="137"/>
                    </a:lnTo>
                    <a:lnTo>
                      <a:pt x="149" y="136"/>
                    </a:lnTo>
                    <a:lnTo>
                      <a:pt x="148" y="135"/>
                    </a:lnTo>
                    <a:lnTo>
                      <a:pt x="147" y="133"/>
                    </a:lnTo>
                    <a:lnTo>
                      <a:pt x="144" y="132"/>
                    </a:lnTo>
                    <a:lnTo>
                      <a:pt x="143" y="131"/>
                    </a:lnTo>
                    <a:lnTo>
                      <a:pt x="140" y="129"/>
                    </a:lnTo>
                    <a:lnTo>
                      <a:pt x="138" y="128"/>
                    </a:lnTo>
                    <a:lnTo>
                      <a:pt x="138" y="126"/>
                    </a:lnTo>
                    <a:lnTo>
                      <a:pt x="137" y="125"/>
                    </a:lnTo>
                    <a:lnTo>
                      <a:pt x="138" y="125"/>
                    </a:lnTo>
                    <a:lnTo>
                      <a:pt x="138" y="124"/>
                    </a:lnTo>
                    <a:lnTo>
                      <a:pt x="138" y="122"/>
                    </a:lnTo>
                    <a:lnTo>
                      <a:pt x="138" y="121"/>
                    </a:lnTo>
                    <a:lnTo>
                      <a:pt x="138" y="120"/>
                    </a:lnTo>
                    <a:lnTo>
                      <a:pt x="138" y="119"/>
                    </a:lnTo>
                    <a:lnTo>
                      <a:pt x="138" y="118"/>
                    </a:lnTo>
                    <a:lnTo>
                      <a:pt x="139" y="116"/>
                    </a:lnTo>
                    <a:lnTo>
                      <a:pt x="139" y="115"/>
                    </a:lnTo>
                    <a:lnTo>
                      <a:pt x="139" y="114"/>
                    </a:lnTo>
                    <a:lnTo>
                      <a:pt x="140" y="113"/>
                    </a:lnTo>
                    <a:lnTo>
                      <a:pt x="140" y="112"/>
                    </a:lnTo>
                    <a:lnTo>
                      <a:pt x="141" y="112"/>
                    </a:lnTo>
                    <a:lnTo>
                      <a:pt x="141" y="111"/>
                    </a:lnTo>
                    <a:lnTo>
                      <a:pt x="141" y="109"/>
                    </a:lnTo>
                    <a:lnTo>
                      <a:pt x="141" y="108"/>
                    </a:lnTo>
                    <a:lnTo>
                      <a:pt x="141" y="107"/>
                    </a:lnTo>
                    <a:lnTo>
                      <a:pt x="141" y="106"/>
                    </a:lnTo>
                    <a:lnTo>
                      <a:pt x="141" y="103"/>
                    </a:lnTo>
                    <a:lnTo>
                      <a:pt x="141" y="102"/>
                    </a:lnTo>
                    <a:lnTo>
                      <a:pt x="141" y="101"/>
                    </a:lnTo>
                    <a:lnTo>
                      <a:pt x="141" y="100"/>
                    </a:lnTo>
                    <a:lnTo>
                      <a:pt x="142" y="99"/>
                    </a:lnTo>
                    <a:lnTo>
                      <a:pt x="142" y="98"/>
                    </a:lnTo>
                    <a:lnTo>
                      <a:pt x="143" y="97"/>
                    </a:lnTo>
                    <a:lnTo>
                      <a:pt x="143" y="96"/>
                    </a:lnTo>
                    <a:lnTo>
                      <a:pt x="143" y="94"/>
                    </a:lnTo>
                    <a:lnTo>
                      <a:pt x="143" y="93"/>
                    </a:lnTo>
                    <a:lnTo>
                      <a:pt x="143" y="92"/>
                    </a:lnTo>
                    <a:lnTo>
                      <a:pt x="143" y="91"/>
                    </a:lnTo>
                    <a:lnTo>
                      <a:pt x="144" y="90"/>
                    </a:lnTo>
                    <a:lnTo>
                      <a:pt x="144" y="89"/>
                    </a:lnTo>
                    <a:lnTo>
                      <a:pt x="144" y="88"/>
                    </a:lnTo>
                    <a:lnTo>
                      <a:pt x="143" y="87"/>
                    </a:lnTo>
                    <a:lnTo>
                      <a:pt x="143" y="86"/>
                    </a:lnTo>
                    <a:lnTo>
                      <a:pt x="144" y="86"/>
                    </a:lnTo>
                    <a:lnTo>
                      <a:pt x="144" y="85"/>
                    </a:lnTo>
                    <a:lnTo>
                      <a:pt x="145" y="85"/>
                    </a:lnTo>
                    <a:lnTo>
                      <a:pt x="145" y="84"/>
                    </a:lnTo>
                    <a:lnTo>
                      <a:pt x="145" y="83"/>
                    </a:lnTo>
                    <a:lnTo>
                      <a:pt x="146" y="83"/>
                    </a:lnTo>
                    <a:lnTo>
                      <a:pt x="147" y="83"/>
                    </a:lnTo>
                    <a:lnTo>
                      <a:pt x="147" y="82"/>
                    </a:lnTo>
                    <a:lnTo>
                      <a:pt x="148" y="81"/>
                    </a:lnTo>
                    <a:lnTo>
                      <a:pt x="149" y="81"/>
                    </a:lnTo>
                    <a:lnTo>
                      <a:pt x="149" y="80"/>
                    </a:lnTo>
                    <a:lnTo>
                      <a:pt x="150" y="80"/>
                    </a:lnTo>
                    <a:lnTo>
                      <a:pt x="150" y="79"/>
                    </a:lnTo>
                    <a:lnTo>
                      <a:pt x="151" y="79"/>
                    </a:lnTo>
                    <a:lnTo>
                      <a:pt x="151" y="78"/>
                    </a:lnTo>
                    <a:lnTo>
                      <a:pt x="152" y="78"/>
                    </a:lnTo>
                    <a:lnTo>
                      <a:pt x="152" y="77"/>
                    </a:lnTo>
                    <a:lnTo>
                      <a:pt x="154" y="76"/>
                    </a:lnTo>
                    <a:lnTo>
                      <a:pt x="155" y="75"/>
                    </a:lnTo>
                    <a:lnTo>
                      <a:pt x="156" y="74"/>
                    </a:lnTo>
                    <a:lnTo>
                      <a:pt x="157" y="73"/>
                    </a:lnTo>
                    <a:lnTo>
                      <a:pt x="158" y="72"/>
                    </a:lnTo>
                    <a:lnTo>
                      <a:pt x="158" y="71"/>
                    </a:lnTo>
                    <a:lnTo>
                      <a:pt x="159" y="70"/>
                    </a:lnTo>
                    <a:lnTo>
                      <a:pt x="160" y="68"/>
                    </a:lnTo>
                    <a:lnTo>
                      <a:pt x="161" y="68"/>
                    </a:lnTo>
                    <a:lnTo>
                      <a:pt x="161" y="67"/>
                    </a:lnTo>
                    <a:lnTo>
                      <a:pt x="162" y="66"/>
                    </a:lnTo>
                    <a:lnTo>
                      <a:pt x="164" y="64"/>
                    </a:lnTo>
                    <a:lnTo>
                      <a:pt x="165" y="64"/>
                    </a:lnTo>
                    <a:lnTo>
                      <a:pt x="165" y="63"/>
                    </a:lnTo>
                    <a:lnTo>
                      <a:pt x="166" y="63"/>
                    </a:lnTo>
                    <a:lnTo>
                      <a:pt x="167" y="61"/>
                    </a:lnTo>
                    <a:lnTo>
                      <a:pt x="168" y="61"/>
                    </a:lnTo>
                    <a:lnTo>
                      <a:pt x="169" y="60"/>
                    </a:lnTo>
                    <a:lnTo>
                      <a:pt x="170" y="60"/>
                    </a:lnTo>
                    <a:lnTo>
                      <a:pt x="171" y="58"/>
                    </a:lnTo>
                    <a:lnTo>
                      <a:pt x="172" y="57"/>
                    </a:lnTo>
                    <a:lnTo>
                      <a:pt x="172" y="56"/>
                    </a:lnTo>
                    <a:lnTo>
                      <a:pt x="173" y="56"/>
                    </a:lnTo>
                    <a:lnTo>
                      <a:pt x="174" y="56"/>
                    </a:lnTo>
                    <a:lnTo>
                      <a:pt x="175" y="55"/>
                    </a:lnTo>
                    <a:lnTo>
                      <a:pt x="176" y="55"/>
                    </a:lnTo>
                    <a:lnTo>
                      <a:pt x="177" y="55"/>
                    </a:lnTo>
                    <a:lnTo>
                      <a:pt x="178" y="54"/>
                    </a:lnTo>
                    <a:lnTo>
                      <a:pt x="179" y="54"/>
                    </a:lnTo>
                    <a:lnTo>
                      <a:pt x="179" y="53"/>
                    </a:lnTo>
                    <a:lnTo>
                      <a:pt x="181" y="53"/>
                    </a:lnTo>
                    <a:lnTo>
                      <a:pt x="181" y="52"/>
                    </a:lnTo>
                    <a:lnTo>
                      <a:pt x="182" y="52"/>
                    </a:lnTo>
                    <a:lnTo>
                      <a:pt x="182" y="51"/>
                    </a:lnTo>
                    <a:lnTo>
                      <a:pt x="182" y="49"/>
                    </a:lnTo>
                    <a:lnTo>
                      <a:pt x="182" y="48"/>
                    </a:lnTo>
                    <a:lnTo>
                      <a:pt x="182" y="47"/>
                    </a:lnTo>
                    <a:lnTo>
                      <a:pt x="182" y="45"/>
                    </a:lnTo>
                    <a:lnTo>
                      <a:pt x="182" y="44"/>
                    </a:lnTo>
                    <a:lnTo>
                      <a:pt x="182" y="43"/>
                    </a:lnTo>
                    <a:lnTo>
                      <a:pt x="182" y="42"/>
                    </a:lnTo>
                    <a:lnTo>
                      <a:pt x="181" y="41"/>
                    </a:lnTo>
                    <a:lnTo>
                      <a:pt x="181" y="40"/>
                    </a:lnTo>
                    <a:lnTo>
                      <a:pt x="181" y="38"/>
                    </a:lnTo>
                    <a:lnTo>
                      <a:pt x="180" y="38"/>
                    </a:lnTo>
                    <a:lnTo>
                      <a:pt x="180" y="37"/>
                    </a:lnTo>
                    <a:lnTo>
                      <a:pt x="179" y="36"/>
                    </a:lnTo>
                    <a:lnTo>
                      <a:pt x="178" y="36"/>
                    </a:lnTo>
                    <a:lnTo>
                      <a:pt x="177" y="36"/>
                    </a:lnTo>
                    <a:lnTo>
                      <a:pt x="176" y="36"/>
                    </a:lnTo>
                    <a:lnTo>
                      <a:pt x="176" y="37"/>
                    </a:lnTo>
                    <a:lnTo>
                      <a:pt x="175" y="37"/>
                    </a:lnTo>
                    <a:lnTo>
                      <a:pt x="174" y="37"/>
                    </a:lnTo>
                    <a:lnTo>
                      <a:pt x="174" y="38"/>
                    </a:lnTo>
                    <a:lnTo>
                      <a:pt x="174" y="39"/>
                    </a:lnTo>
                    <a:lnTo>
                      <a:pt x="174" y="40"/>
                    </a:lnTo>
                    <a:lnTo>
                      <a:pt x="174" y="41"/>
                    </a:lnTo>
                    <a:lnTo>
                      <a:pt x="174" y="42"/>
                    </a:lnTo>
                    <a:lnTo>
                      <a:pt x="174" y="43"/>
                    </a:lnTo>
                    <a:lnTo>
                      <a:pt x="173" y="44"/>
                    </a:lnTo>
                    <a:lnTo>
                      <a:pt x="173" y="45"/>
                    </a:lnTo>
                    <a:lnTo>
                      <a:pt x="173" y="46"/>
                    </a:lnTo>
                    <a:lnTo>
                      <a:pt x="172" y="47"/>
                    </a:lnTo>
                    <a:lnTo>
                      <a:pt x="171" y="48"/>
                    </a:lnTo>
                    <a:lnTo>
                      <a:pt x="170" y="49"/>
                    </a:lnTo>
                    <a:lnTo>
                      <a:pt x="169" y="50"/>
                    </a:lnTo>
                    <a:lnTo>
                      <a:pt x="168" y="50"/>
                    </a:lnTo>
                    <a:lnTo>
                      <a:pt x="168" y="51"/>
                    </a:lnTo>
                    <a:lnTo>
                      <a:pt x="167" y="51"/>
                    </a:lnTo>
                    <a:lnTo>
                      <a:pt x="167" y="52"/>
                    </a:lnTo>
                    <a:lnTo>
                      <a:pt x="165" y="53"/>
                    </a:lnTo>
                    <a:lnTo>
                      <a:pt x="164" y="54"/>
                    </a:lnTo>
                    <a:lnTo>
                      <a:pt x="163" y="54"/>
                    </a:lnTo>
                    <a:lnTo>
                      <a:pt x="162" y="54"/>
                    </a:lnTo>
                    <a:lnTo>
                      <a:pt x="161" y="54"/>
                    </a:lnTo>
                    <a:lnTo>
                      <a:pt x="160" y="54"/>
                    </a:lnTo>
                    <a:lnTo>
                      <a:pt x="159" y="55"/>
                    </a:lnTo>
                    <a:lnTo>
                      <a:pt x="158" y="55"/>
                    </a:lnTo>
                    <a:lnTo>
                      <a:pt x="157" y="56"/>
                    </a:lnTo>
                    <a:lnTo>
                      <a:pt x="156" y="56"/>
                    </a:lnTo>
                    <a:lnTo>
                      <a:pt x="155" y="56"/>
                    </a:lnTo>
                    <a:lnTo>
                      <a:pt x="154" y="56"/>
                    </a:lnTo>
                    <a:lnTo>
                      <a:pt x="153" y="56"/>
                    </a:lnTo>
                    <a:lnTo>
                      <a:pt x="151" y="55"/>
                    </a:lnTo>
                    <a:lnTo>
                      <a:pt x="150" y="54"/>
                    </a:lnTo>
                    <a:lnTo>
                      <a:pt x="149" y="54"/>
                    </a:lnTo>
                    <a:lnTo>
                      <a:pt x="149" y="53"/>
                    </a:lnTo>
                    <a:lnTo>
                      <a:pt x="148" y="53"/>
                    </a:lnTo>
                    <a:lnTo>
                      <a:pt x="147" y="53"/>
                    </a:lnTo>
                    <a:lnTo>
                      <a:pt x="146" y="53"/>
                    </a:lnTo>
                    <a:lnTo>
                      <a:pt x="144" y="52"/>
                    </a:lnTo>
                    <a:lnTo>
                      <a:pt x="143" y="52"/>
                    </a:lnTo>
                    <a:lnTo>
                      <a:pt x="142" y="52"/>
                    </a:lnTo>
                    <a:lnTo>
                      <a:pt x="141" y="52"/>
                    </a:lnTo>
                    <a:lnTo>
                      <a:pt x="140" y="52"/>
                    </a:lnTo>
                    <a:lnTo>
                      <a:pt x="139" y="52"/>
                    </a:lnTo>
                    <a:lnTo>
                      <a:pt x="138" y="52"/>
                    </a:lnTo>
                    <a:lnTo>
                      <a:pt x="138" y="51"/>
                    </a:lnTo>
                    <a:lnTo>
                      <a:pt x="138" y="49"/>
                    </a:lnTo>
                    <a:lnTo>
                      <a:pt x="139" y="48"/>
                    </a:lnTo>
                    <a:lnTo>
                      <a:pt x="139" y="47"/>
                    </a:lnTo>
                    <a:lnTo>
                      <a:pt x="140" y="46"/>
                    </a:lnTo>
                    <a:lnTo>
                      <a:pt x="141" y="44"/>
                    </a:lnTo>
                    <a:lnTo>
                      <a:pt x="141" y="43"/>
                    </a:lnTo>
                    <a:lnTo>
                      <a:pt x="142" y="42"/>
                    </a:lnTo>
                    <a:lnTo>
                      <a:pt x="143" y="41"/>
                    </a:lnTo>
                    <a:lnTo>
                      <a:pt x="143" y="40"/>
                    </a:lnTo>
                    <a:lnTo>
                      <a:pt x="144" y="39"/>
                    </a:lnTo>
                    <a:lnTo>
                      <a:pt x="145" y="38"/>
                    </a:lnTo>
                    <a:lnTo>
                      <a:pt x="145" y="37"/>
                    </a:lnTo>
                    <a:lnTo>
                      <a:pt x="145" y="36"/>
                    </a:lnTo>
                    <a:lnTo>
                      <a:pt x="144" y="35"/>
                    </a:lnTo>
                    <a:lnTo>
                      <a:pt x="144" y="34"/>
                    </a:lnTo>
                    <a:lnTo>
                      <a:pt x="143" y="34"/>
                    </a:lnTo>
                    <a:lnTo>
                      <a:pt x="142" y="32"/>
                    </a:lnTo>
                    <a:lnTo>
                      <a:pt x="141" y="32"/>
                    </a:lnTo>
                    <a:lnTo>
                      <a:pt x="141" y="31"/>
                    </a:lnTo>
                    <a:lnTo>
                      <a:pt x="140" y="31"/>
                    </a:lnTo>
                    <a:lnTo>
                      <a:pt x="139" y="31"/>
                    </a:lnTo>
                    <a:lnTo>
                      <a:pt x="138" y="30"/>
                    </a:lnTo>
                    <a:lnTo>
                      <a:pt x="137" y="29"/>
                    </a:lnTo>
                    <a:lnTo>
                      <a:pt x="135" y="28"/>
                    </a:lnTo>
                    <a:lnTo>
                      <a:pt x="134" y="27"/>
                    </a:lnTo>
                    <a:lnTo>
                      <a:pt x="132" y="27"/>
                    </a:lnTo>
                    <a:lnTo>
                      <a:pt x="132" y="26"/>
                    </a:lnTo>
                    <a:lnTo>
                      <a:pt x="131" y="26"/>
                    </a:lnTo>
                    <a:lnTo>
                      <a:pt x="130" y="25"/>
                    </a:lnTo>
                    <a:lnTo>
                      <a:pt x="128" y="24"/>
                    </a:lnTo>
                    <a:lnTo>
                      <a:pt x="127" y="23"/>
                    </a:lnTo>
                    <a:lnTo>
                      <a:pt x="126" y="23"/>
                    </a:lnTo>
                    <a:lnTo>
                      <a:pt x="125" y="23"/>
                    </a:lnTo>
                    <a:lnTo>
                      <a:pt x="125" y="22"/>
                    </a:lnTo>
                    <a:lnTo>
                      <a:pt x="122" y="22"/>
                    </a:lnTo>
                    <a:lnTo>
                      <a:pt x="121" y="22"/>
                    </a:lnTo>
                    <a:lnTo>
                      <a:pt x="120" y="22"/>
                    </a:lnTo>
                    <a:lnTo>
                      <a:pt x="119" y="22"/>
                    </a:lnTo>
                    <a:lnTo>
                      <a:pt x="118" y="22"/>
                    </a:lnTo>
                    <a:lnTo>
                      <a:pt x="117" y="21"/>
                    </a:lnTo>
                    <a:lnTo>
                      <a:pt x="116" y="21"/>
                    </a:lnTo>
                    <a:lnTo>
                      <a:pt x="115" y="20"/>
                    </a:lnTo>
                    <a:lnTo>
                      <a:pt x="115" y="19"/>
                    </a:lnTo>
                    <a:lnTo>
                      <a:pt x="114" y="18"/>
                    </a:lnTo>
                    <a:lnTo>
                      <a:pt x="113" y="17"/>
                    </a:lnTo>
                    <a:lnTo>
                      <a:pt x="112" y="17"/>
                    </a:lnTo>
                    <a:lnTo>
                      <a:pt x="112" y="16"/>
                    </a:lnTo>
                    <a:lnTo>
                      <a:pt x="111" y="16"/>
                    </a:lnTo>
                    <a:lnTo>
                      <a:pt x="110" y="15"/>
                    </a:lnTo>
                    <a:lnTo>
                      <a:pt x="109" y="14"/>
                    </a:lnTo>
                    <a:lnTo>
                      <a:pt x="107" y="13"/>
                    </a:lnTo>
                    <a:lnTo>
                      <a:pt x="106" y="12"/>
                    </a:lnTo>
                    <a:lnTo>
                      <a:pt x="105" y="11"/>
                    </a:lnTo>
                    <a:lnTo>
                      <a:pt x="104" y="10"/>
                    </a:lnTo>
                    <a:lnTo>
                      <a:pt x="104" y="9"/>
                    </a:lnTo>
                    <a:lnTo>
                      <a:pt x="103" y="8"/>
                    </a:lnTo>
                    <a:lnTo>
                      <a:pt x="103" y="7"/>
                    </a:lnTo>
                    <a:lnTo>
                      <a:pt x="102" y="6"/>
                    </a:lnTo>
                    <a:lnTo>
                      <a:pt x="101" y="6"/>
                    </a:lnTo>
                    <a:lnTo>
                      <a:pt x="100" y="5"/>
                    </a:lnTo>
                    <a:lnTo>
                      <a:pt x="99" y="5"/>
                    </a:lnTo>
                    <a:lnTo>
                      <a:pt x="98" y="4"/>
                    </a:lnTo>
                    <a:lnTo>
                      <a:pt x="97" y="4"/>
                    </a:lnTo>
                    <a:lnTo>
                      <a:pt x="96" y="3"/>
                    </a:lnTo>
                    <a:lnTo>
                      <a:pt x="95" y="2"/>
                    </a:lnTo>
                    <a:lnTo>
                      <a:pt x="94" y="2"/>
                    </a:lnTo>
                    <a:lnTo>
                      <a:pt x="93" y="2"/>
                    </a:lnTo>
                    <a:lnTo>
                      <a:pt x="92" y="2"/>
                    </a:lnTo>
                    <a:lnTo>
                      <a:pt x="91" y="2"/>
                    </a:lnTo>
                    <a:lnTo>
                      <a:pt x="90" y="2"/>
                    </a:lnTo>
                    <a:lnTo>
                      <a:pt x="89" y="2"/>
                    </a:lnTo>
                    <a:lnTo>
                      <a:pt x="88" y="2"/>
                    </a:lnTo>
                    <a:lnTo>
                      <a:pt x="87" y="2"/>
                    </a:lnTo>
                    <a:lnTo>
                      <a:pt x="86" y="2"/>
                    </a:lnTo>
                    <a:lnTo>
                      <a:pt x="85" y="2"/>
                    </a:lnTo>
                    <a:lnTo>
                      <a:pt x="85" y="3"/>
                    </a:lnTo>
                    <a:lnTo>
                      <a:pt x="85" y="4"/>
                    </a:lnTo>
                    <a:lnTo>
                      <a:pt x="85" y="5"/>
                    </a:lnTo>
                    <a:lnTo>
                      <a:pt x="84" y="6"/>
                    </a:lnTo>
                    <a:lnTo>
                      <a:pt x="84" y="7"/>
                    </a:lnTo>
                    <a:lnTo>
                      <a:pt x="84" y="8"/>
                    </a:lnTo>
                    <a:lnTo>
                      <a:pt x="83" y="8"/>
                    </a:lnTo>
                    <a:lnTo>
                      <a:pt x="82" y="6"/>
                    </a:lnTo>
                    <a:lnTo>
                      <a:pt x="81" y="6"/>
                    </a:lnTo>
                    <a:lnTo>
                      <a:pt x="80" y="4"/>
                    </a:lnTo>
                    <a:lnTo>
                      <a:pt x="79" y="4"/>
                    </a:lnTo>
                    <a:lnTo>
                      <a:pt x="77" y="3"/>
                    </a:lnTo>
                    <a:lnTo>
                      <a:pt x="76" y="3"/>
                    </a:lnTo>
                    <a:lnTo>
                      <a:pt x="75" y="3"/>
                    </a:lnTo>
                    <a:lnTo>
                      <a:pt x="74" y="3"/>
                    </a:lnTo>
                    <a:lnTo>
                      <a:pt x="71" y="3"/>
                    </a:lnTo>
                    <a:lnTo>
                      <a:pt x="70" y="3"/>
                    </a:lnTo>
                    <a:lnTo>
                      <a:pt x="69" y="3"/>
                    </a:lnTo>
                    <a:lnTo>
                      <a:pt x="69" y="2"/>
                    </a:lnTo>
                    <a:lnTo>
                      <a:pt x="68" y="1"/>
                    </a:lnTo>
                    <a:lnTo>
                      <a:pt x="68" y="0"/>
                    </a:lnTo>
                    <a:lnTo>
                      <a:pt x="67" y="0"/>
                    </a:lnTo>
                    <a:lnTo>
                      <a:pt x="66" y="0"/>
                    </a:lnTo>
                    <a:lnTo>
                      <a:pt x="65" y="2"/>
                    </a:lnTo>
                    <a:lnTo>
                      <a:pt x="64" y="2"/>
                    </a:lnTo>
                    <a:lnTo>
                      <a:pt x="64" y="3"/>
                    </a:lnTo>
                    <a:lnTo>
                      <a:pt x="63" y="3"/>
                    </a:lnTo>
                    <a:lnTo>
                      <a:pt x="62" y="4"/>
                    </a:lnTo>
                    <a:lnTo>
                      <a:pt x="61" y="5"/>
                    </a:lnTo>
                    <a:lnTo>
                      <a:pt x="60" y="6"/>
                    </a:lnTo>
                    <a:lnTo>
                      <a:pt x="60" y="7"/>
                    </a:lnTo>
                    <a:lnTo>
                      <a:pt x="59" y="7"/>
                    </a:lnTo>
                    <a:lnTo>
                      <a:pt x="59" y="8"/>
                    </a:lnTo>
                    <a:lnTo>
                      <a:pt x="58" y="9"/>
                    </a:lnTo>
                    <a:lnTo>
                      <a:pt x="57" y="10"/>
                    </a:lnTo>
                    <a:lnTo>
                      <a:pt x="57" y="11"/>
                    </a:lnTo>
                    <a:lnTo>
                      <a:pt x="58" y="11"/>
                    </a:lnTo>
                    <a:lnTo>
                      <a:pt x="58" y="12"/>
                    </a:lnTo>
                    <a:lnTo>
                      <a:pt x="58" y="13"/>
                    </a:lnTo>
                    <a:lnTo>
                      <a:pt x="58" y="14"/>
                    </a:lnTo>
                    <a:lnTo>
                      <a:pt x="58" y="15"/>
                    </a:lnTo>
                    <a:lnTo>
                      <a:pt x="57" y="16"/>
                    </a:lnTo>
                    <a:lnTo>
                      <a:pt x="57" y="17"/>
                    </a:lnTo>
                    <a:lnTo>
                      <a:pt x="57" y="18"/>
                    </a:lnTo>
                    <a:lnTo>
                      <a:pt x="57" y="19"/>
                    </a:lnTo>
                    <a:lnTo>
                      <a:pt x="57" y="20"/>
                    </a:lnTo>
                    <a:lnTo>
                      <a:pt x="56" y="21"/>
                    </a:lnTo>
                    <a:lnTo>
                      <a:pt x="56" y="22"/>
                    </a:lnTo>
                    <a:lnTo>
                      <a:pt x="55" y="22"/>
                    </a:lnTo>
                    <a:lnTo>
                      <a:pt x="54" y="22"/>
                    </a:lnTo>
                    <a:lnTo>
                      <a:pt x="53" y="23"/>
                    </a:lnTo>
                    <a:lnTo>
                      <a:pt x="51" y="24"/>
                    </a:lnTo>
                    <a:lnTo>
                      <a:pt x="50" y="24"/>
                    </a:lnTo>
                    <a:lnTo>
                      <a:pt x="49" y="24"/>
                    </a:lnTo>
                    <a:lnTo>
                      <a:pt x="48" y="25"/>
                    </a:lnTo>
                    <a:lnTo>
                      <a:pt x="47" y="25"/>
                    </a:lnTo>
                    <a:lnTo>
                      <a:pt x="46" y="26"/>
                    </a:lnTo>
                    <a:lnTo>
                      <a:pt x="45" y="26"/>
                    </a:lnTo>
                    <a:lnTo>
                      <a:pt x="45" y="27"/>
                    </a:lnTo>
                    <a:lnTo>
                      <a:pt x="45" y="28"/>
                    </a:lnTo>
                    <a:lnTo>
                      <a:pt x="45" y="29"/>
                    </a:lnTo>
                    <a:lnTo>
                      <a:pt x="45" y="30"/>
                    </a:lnTo>
                    <a:lnTo>
                      <a:pt x="45" y="31"/>
                    </a:lnTo>
                    <a:lnTo>
                      <a:pt x="45" y="32"/>
                    </a:lnTo>
                    <a:lnTo>
                      <a:pt x="44" y="33"/>
                    </a:lnTo>
                    <a:lnTo>
                      <a:pt x="44" y="34"/>
                    </a:lnTo>
                    <a:lnTo>
                      <a:pt x="44" y="36"/>
                    </a:lnTo>
                    <a:lnTo>
                      <a:pt x="45" y="37"/>
                    </a:lnTo>
                    <a:lnTo>
                      <a:pt x="45" y="38"/>
                    </a:lnTo>
                    <a:lnTo>
                      <a:pt x="45" y="40"/>
                    </a:lnTo>
                    <a:lnTo>
                      <a:pt x="45" y="41"/>
                    </a:lnTo>
                    <a:lnTo>
                      <a:pt x="45" y="42"/>
                    </a:lnTo>
                    <a:lnTo>
                      <a:pt x="45" y="43"/>
                    </a:lnTo>
                    <a:lnTo>
                      <a:pt x="45" y="45"/>
                    </a:lnTo>
                    <a:lnTo>
                      <a:pt x="46" y="45"/>
                    </a:lnTo>
                    <a:lnTo>
                      <a:pt x="46" y="46"/>
                    </a:lnTo>
                    <a:lnTo>
                      <a:pt x="46" y="47"/>
                    </a:lnTo>
                    <a:lnTo>
                      <a:pt x="46" y="48"/>
                    </a:lnTo>
                    <a:lnTo>
                      <a:pt x="46" y="49"/>
                    </a:lnTo>
                    <a:lnTo>
                      <a:pt x="46" y="50"/>
                    </a:lnTo>
                    <a:lnTo>
                      <a:pt x="45" y="50"/>
                    </a:lnTo>
                    <a:lnTo>
                      <a:pt x="44" y="51"/>
                    </a:lnTo>
                    <a:lnTo>
                      <a:pt x="43" y="51"/>
                    </a:lnTo>
                    <a:lnTo>
                      <a:pt x="43" y="52"/>
                    </a:lnTo>
                    <a:lnTo>
                      <a:pt x="42" y="53"/>
                    </a:lnTo>
                    <a:lnTo>
                      <a:pt x="41" y="53"/>
                    </a:lnTo>
                    <a:lnTo>
                      <a:pt x="41" y="54"/>
                    </a:lnTo>
                    <a:lnTo>
                      <a:pt x="41" y="55"/>
                    </a:lnTo>
                    <a:lnTo>
                      <a:pt x="40" y="55"/>
                    </a:lnTo>
                    <a:lnTo>
                      <a:pt x="40" y="58"/>
                    </a:lnTo>
                    <a:lnTo>
                      <a:pt x="39" y="58"/>
                    </a:lnTo>
                    <a:lnTo>
                      <a:pt x="39" y="59"/>
                    </a:lnTo>
                    <a:lnTo>
                      <a:pt x="38" y="59"/>
                    </a:lnTo>
                    <a:lnTo>
                      <a:pt x="37" y="61"/>
                    </a:lnTo>
                    <a:lnTo>
                      <a:pt x="36" y="61"/>
                    </a:lnTo>
                    <a:lnTo>
                      <a:pt x="36" y="62"/>
                    </a:lnTo>
                    <a:lnTo>
                      <a:pt x="35" y="62"/>
                    </a:lnTo>
                    <a:lnTo>
                      <a:pt x="35" y="64"/>
                    </a:lnTo>
                    <a:lnTo>
                      <a:pt x="35" y="65"/>
                    </a:lnTo>
                    <a:lnTo>
                      <a:pt x="34" y="66"/>
                    </a:lnTo>
                    <a:lnTo>
                      <a:pt x="34" y="69"/>
                    </a:lnTo>
                    <a:lnTo>
                      <a:pt x="34" y="70"/>
                    </a:lnTo>
                    <a:lnTo>
                      <a:pt x="33" y="71"/>
                    </a:lnTo>
                    <a:lnTo>
                      <a:pt x="32" y="72"/>
                    </a:lnTo>
                    <a:lnTo>
                      <a:pt x="32" y="73"/>
                    </a:lnTo>
                    <a:lnTo>
                      <a:pt x="32" y="74"/>
                    </a:lnTo>
                    <a:lnTo>
                      <a:pt x="32" y="76"/>
                    </a:lnTo>
                    <a:lnTo>
                      <a:pt x="32" y="77"/>
                    </a:lnTo>
                    <a:lnTo>
                      <a:pt x="32" y="78"/>
                    </a:lnTo>
                    <a:lnTo>
                      <a:pt x="32" y="79"/>
                    </a:lnTo>
                    <a:lnTo>
                      <a:pt x="32" y="80"/>
                    </a:lnTo>
                    <a:lnTo>
                      <a:pt x="32" y="81"/>
                    </a:lnTo>
                    <a:lnTo>
                      <a:pt x="32" y="82"/>
                    </a:lnTo>
                    <a:lnTo>
                      <a:pt x="31" y="82"/>
                    </a:lnTo>
                    <a:lnTo>
                      <a:pt x="31" y="83"/>
                    </a:lnTo>
                    <a:lnTo>
                      <a:pt x="31" y="84"/>
                    </a:lnTo>
                    <a:lnTo>
                      <a:pt x="30" y="84"/>
                    </a:lnTo>
                    <a:lnTo>
                      <a:pt x="30" y="85"/>
                    </a:lnTo>
                    <a:lnTo>
                      <a:pt x="30" y="86"/>
                    </a:lnTo>
                    <a:lnTo>
                      <a:pt x="29" y="87"/>
                    </a:lnTo>
                    <a:lnTo>
                      <a:pt x="29" y="88"/>
                    </a:lnTo>
                    <a:lnTo>
                      <a:pt x="29" y="89"/>
                    </a:lnTo>
                    <a:lnTo>
                      <a:pt x="28" y="90"/>
                    </a:lnTo>
                    <a:lnTo>
                      <a:pt x="28" y="91"/>
                    </a:lnTo>
                    <a:lnTo>
                      <a:pt x="27" y="92"/>
                    </a:lnTo>
                    <a:lnTo>
                      <a:pt x="27" y="93"/>
                    </a:lnTo>
                    <a:lnTo>
                      <a:pt x="26" y="94"/>
                    </a:lnTo>
                    <a:lnTo>
                      <a:pt x="26" y="95"/>
                    </a:lnTo>
                    <a:lnTo>
                      <a:pt x="26" y="96"/>
                    </a:lnTo>
                    <a:lnTo>
                      <a:pt x="26" y="97"/>
                    </a:lnTo>
                    <a:lnTo>
                      <a:pt x="26" y="98"/>
                    </a:lnTo>
                    <a:lnTo>
                      <a:pt x="26" y="99"/>
                    </a:lnTo>
                    <a:lnTo>
                      <a:pt x="27" y="99"/>
                    </a:lnTo>
                    <a:lnTo>
                      <a:pt x="27" y="100"/>
                    </a:lnTo>
                    <a:lnTo>
                      <a:pt x="28" y="100"/>
                    </a:lnTo>
                    <a:lnTo>
                      <a:pt x="28" y="102"/>
                    </a:lnTo>
                    <a:lnTo>
                      <a:pt x="28" y="103"/>
                    </a:lnTo>
                    <a:lnTo>
                      <a:pt x="28" y="104"/>
                    </a:lnTo>
                    <a:lnTo>
                      <a:pt x="28" y="105"/>
                    </a:lnTo>
                    <a:lnTo>
                      <a:pt x="29" y="107"/>
                    </a:lnTo>
                    <a:lnTo>
                      <a:pt x="29" y="108"/>
                    </a:lnTo>
                    <a:lnTo>
                      <a:pt x="29" y="109"/>
                    </a:lnTo>
                    <a:lnTo>
                      <a:pt x="30" y="109"/>
                    </a:lnTo>
                    <a:lnTo>
                      <a:pt x="30" y="110"/>
                    </a:lnTo>
                    <a:lnTo>
                      <a:pt x="30" y="111"/>
                    </a:lnTo>
                    <a:lnTo>
                      <a:pt x="30" y="112"/>
                    </a:lnTo>
                    <a:lnTo>
                      <a:pt x="30" y="113"/>
                    </a:lnTo>
                    <a:lnTo>
                      <a:pt x="30" y="114"/>
                    </a:lnTo>
                    <a:lnTo>
                      <a:pt x="31" y="115"/>
                    </a:lnTo>
                    <a:lnTo>
                      <a:pt x="32" y="117"/>
                    </a:lnTo>
                    <a:lnTo>
                      <a:pt x="32" y="118"/>
                    </a:lnTo>
                    <a:lnTo>
                      <a:pt x="32" y="121"/>
                    </a:lnTo>
                    <a:lnTo>
                      <a:pt x="32" y="122"/>
                    </a:lnTo>
                    <a:lnTo>
                      <a:pt x="32" y="123"/>
                    </a:lnTo>
                    <a:lnTo>
                      <a:pt x="32" y="124"/>
                    </a:lnTo>
                    <a:lnTo>
                      <a:pt x="31" y="126"/>
                    </a:lnTo>
                    <a:lnTo>
                      <a:pt x="30" y="127"/>
                    </a:lnTo>
                    <a:lnTo>
                      <a:pt x="29" y="128"/>
                    </a:lnTo>
                    <a:lnTo>
                      <a:pt x="29" y="129"/>
                    </a:lnTo>
                    <a:lnTo>
                      <a:pt x="29" y="130"/>
                    </a:lnTo>
                    <a:lnTo>
                      <a:pt x="28" y="133"/>
                    </a:lnTo>
                    <a:lnTo>
                      <a:pt x="28" y="134"/>
                    </a:lnTo>
                    <a:lnTo>
                      <a:pt x="27" y="135"/>
                    </a:lnTo>
                    <a:lnTo>
                      <a:pt x="26" y="135"/>
                    </a:lnTo>
                    <a:lnTo>
                      <a:pt x="26" y="136"/>
                    </a:lnTo>
                    <a:lnTo>
                      <a:pt x="26" y="137"/>
                    </a:lnTo>
                    <a:lnTo>
                      <a:pt x="26" y="138"/>
                    </a:lnTo>
                    <a:lnTo>
                      <a:pt x="26" y="140"/>
                    </a:lnTo>
                    <a:lnTo>
                      <a:pt x="26" y="141"/>
                    </a:lnTo>
                    <a:lnTo>
                      <a:pt x="26" y="142"/>
                    </a:lnTo>
                    <a:lnTo>
                      <a:pt x="27" y="142"/>
                    </a:lnTo>
                    <a:lnTo>
                      <a:pt x="27" y="143"/>
                    </a:lnTo>
                    <a:lnTo>
                      <a:pt x="27" y="144"/>
                    </a:lnTo>
                    <a:lnTo>
                      <a:pt x="26" y="144"/>
                    </a:lnTo>
                    <a:lnTo>
                      <a:pt x="26" y="145"/>
                    </a:lnTo>
                    <a:lnTo>
                      <a:pt x="25" y="145"/>
                    </a:lnTo>
                    <a:lnTo>
                      <a:pt x="24" y="147"/>
                    </a:lnTo>
                    <a:lnTo>
                      <a:pt x="23" y="147"/>
                    </a:lnTo>
                    <a:lnTo>
                      <a:pt x="22" y="147"/>
                    </a:lnTo>
                    <a:lnTo>
                      <a:pt x="21" y="149"/>
                    </a:lnTo>
                    <a:lnTo>
                      <a:pt x="21" y="150"/>
                    </a:lnTo>
                    <a:lnTo>
                      <a:pt x="21" y="151"/>
                    </a:lnTo>
                    <a:lnTo>
                      <a:pt x="21" y="152"/>
                    </a:lnTo>
                    <a:lnTo>
                      <a:pt x="20" y="154"/>
                    </a:lnTo>
                    <a:lnTo>
                      <a:pt x="20" y="156"/>
                    </a:lnTo>
                    <a:lnTo>
                      <a:pt x="20" y="157"/>
                    </a:lnTo>
                    <a:lnTo>
                      <a:pt x="20" y="158"/>
                    </a:lnTo>
                    <a:lnTo>
                      <a:pt x="20" y="159"/>
                    </a:lnTo>
                    <a:lnTo>
                      <a:pt x="20" y="160"/>
                    </a:lnTo>
                    <a:lnTo>
                      <a:pt x="20" y="162"/>
                    </a:lnTo>
                    <a:lnTo>
                      <a:pt x="20" y="163"/>
                    </a:lnTo>
                    <a:lnTo>
                      <a:pt x="20" y="164"/>
                    </a:lnTo>
                    <a:lnTo>
                      <a:pt x="20" y="165"/>
                    </a:lnTo>
                    <a:lnTo>
                      <a:pt x="21" y="167"/>
                    </a:lnTo>
                    <a:lnTo>
                      <a:pt x="21" y="168"/>
                    </a:lnTo>
                    <a:lnTo>
                      <a:pt x="21" y="169"/>
                    </a:lnTo>
                    <a:lnTo>
                      <a:pt x="21" y="170"/>
                    </a:lnTo>
                    <a:lnTo>
                      <a:pt x="21" y="171"/>
                    </a:lnTo>
                    <a:lnTo>
                      <a:pt x="21" y="172"/>
                    </a:lnTo>
                    <a:lnTo>
                      <a:pt x="20" y="173"/>
                    </a:lnTo>
                    <a:lnTo>
                      <a:pt x="19" y="173"/>
                    </a:lnTo>
                    <a:lnTo>
                      <a:pt x="19" y="174"/>
                    </a:lnTo>
                    <a:lnTo>
                      <a:pt x="18" y="175"/>
                    </a:lnTo>
                    <a:lnTo>
                      <a:pt x="18" y="177"/>
                    </a:lnTo>
                    <a:lnTo>
                      <a:pt x="17" y="178"/>
                    </a:lnTo>
                    <a:lnTo>
                      <a:pt x="17" y="180"/>
                    </a:lnTo>
                    <a:lnTo>
                      <a:pt x="17" y="181"/>
                    </a:lnTo>
                    <a:lnTo>
                      <a:pt x="16" y="184"/>
                    </a:lnTo>
                    <a:lnTo>
                      <a:pt x="15" y="185"/>
                    </a:lnTo>
                    <a:lnTo>
                      <a:pt x="15" y="186"/>
                    </a:lnTo>
                    <a:lnTo>
                      <a:pt x="15" y="187"/>
                    </a:lnTo>
                    <a:lnTo>
                      <a:pt x="15" y="188"/>
                    </a:lnTo>
                    <a:lnTo>
                      <a:pt x="15" y="189"/>
                    </a:lnTo>
                    <a:lnTo>
                      <a:pt x="15" y="190"/>
                    </a:lnTo>
                    <a:lnTo>
                      <a:pt x="15" y="191"/>
                    </a:lnTo>
                    <a:lnTo>
                      <a:pt x="14" y="192"/>
                    </a:lnTo>
                    <a:lnTo>
                      <a:pt x="14" y="194"/>
                    </a:lnTo>
                    <a:lnTo>
                      <a:pt x="14" y="195"/>
                    </a:lnTo>
                    <a:lnTo>
                      <a:pt x="13" y="196"/>
                    </a:lnTo>
                    <a:lnTo>
                      <a:pt x="13" y="197"/>
                    </a:lnTo>
                    <a:lnTo>
                      <a:pt x="13" y="198"/>
                    </a:lnTo>
                    <a:lnTo>
                      <a:pt x="13" y="200"/>
                    </a:lnTo>
                    <a:lnTo>
                      <a:pt x="13" y="201"/>
                    </a:lnTo>
                    <a:lnTo>
                      <a:pt x="13" y="202"/>
                    </a:lnTo>
                    <a:lnTo>
                      <a:pt x="14" y="203"/>
                    </a:lnTo>
                    <a:lnTo>
                      <a:pt x="14" y="204"/>
                    </a:lnTo>
                    <a:lnTo>
                      <a:pt x="15" y="204"/>
                    </a:lnTo>
                    <a:lnTo>
                      <a:pt x="15" y="205"/>
                    </a:lnTo>
                    <a:lnTo>
                      <a:pt x="15" y="207"/>
                    </a:lnTo>
                    <a:lnTo>
                      <a:pt x="15" y="208"/>
                    </a:lnTo>
                    <a:lnTo>
                      <a:pt x="14" y="209"/>
                    </a:lnTo>
                    <a:lnTo>
                      <a:pt x="13" y="211"/>
                    </a:lnTo>
                    <a:lnTo>
                      <a:pt x="12" y="212"/>
                    </a:lnTo>
                    <a:lnTo>
                      <a:pt x="12" y="213"/>
                    </a:lnTo>
                    <a:lnTo>
                      <a:pt x="12" y="214"/>
                    </a:lnTo>
                    <a:lnTo>
                      <a:pt x="12" y="216"/>
                    </a:lnTo>
                    <a:lnTo>
                      <a:pt x="12" y="217"/>
                    </a:lnTo>
                    <a:lnTo>
                      <a:pt x="12" y="218"/>
                    </a:lnTo>
                    <a:lnTo>
                      <a:pt x="12" y="219"/>
                    </a:lnTo>
                    <a:lnTo>
                      <a:pt x="12" y="220"/>
                    </a:lnTo>
                    <a:lnTo>
                      <a:pt x="13" y="220"/>
                    </a:lnTo>
                    <a:lnTo>
                      <a:pt x="13" y="221"/>
                    </a:lnTo>
                    <a:lnTo>
                      <a:pt x="13" y="222"/>
                    </a:lnTo>
                    <a:lnTo>
                      <a:pt x="13" y="224"/>
                    </a:lnTo>
                    <a:lnTo>
                      <a:pt x="13" y="225"/>
                    </a:lnTo>
                    <a:lnTo>
                      <a:pt x="13" y="226"/>
                    </a:lnTo>
                    <a:lnTo>
                      <a:pt x="14" y="228"/>
                    </a:lnTo>
                    <a:lnTo>
                      <a:pt x="14" y="229"/>
                    </a:lnTo>
                    <a:lnTo>
                      <a:pt x="14" y="230"/>
                    </a:lnTo>
                    <a:lnTo>
                      <a:pt x="14" y="232"/>
                    </a:lnTo>
                    <a:lnTo>
                      <a:pt x="14" y="233"/>
                    </a:lnTo>
                    <a:lnTo>
                      <a:pt x="14" y="234"/>
                    </a:lnTo>
                    <a:lnTo>
                      <a:pt x="14" y="235"/>
                    </a:lnTo>
                    <a:lnTo>
                      <a:pt x="15" y="235"/>
                    </a:lnTo>
                    <a:lnTo>
                      <a:pt x="16" y="235"/>
                    </a:lnTo>
                    <a:lnTo>
                      <a:pt x="17" y="236"/>
                    </a:lnTo>
                    <a:lnTo>
                      <a:pt x="18" y="236"/>
                    </a:lnTo>
                    <a:lnTo>
                      <a:pt x="19" y="237"/>
                    </a:lnTo>
                    <a:lnTo>
                      <a:pt x="19" y="238"/>
                    </a:lnTo>
                    <a:lnTo>
                      <a:pt x="18" y="240"/>
                    </a:lnTo>
                    <a:lnTo>
                      <a:pt x="17" y="240"/>
                    </a:lnTo>
                    <a:lnTo>
                      <a:pt x="16" y="240"/>
                    </a:lnTo>
                    <a:lnTo>
                      <a:pt x="15" y="239"/>
                    </a:lnTo>
                    <a:lnTo>
                      <a:pt x="14" y="239"/>
                    </a:lnTo>
                    <a:lnTo>
                      <a:pt x="13" y="239"/>
                    </a:lnTo>
                    <a:lnTo>
                      <a:pt x="13" y="240"/>
                    </a:lnTo>
                    <a:lnTo>
                      <a:pt x="14" y="241"/>
                    </a:lnTo>
                    <a:lnTo>
                      <a:pt x="15" y="242"/>
                    </a:lnTo>
                    <a:lnTo>
                      <a:pt x="16" y="242"/>
                    </a:lnTo>
                    <a:lnTo>
                      <a:pt x="17" y="243"/>
                    </a:lnTo>
                    <a:lnTo>
                      <a:pt x="18" y="244"/>
                    </a:lnTo>
                    <a:lnTo>
                      <a:pt x="18" y="245"/>
                    </a:lnTo>
                    <a:lnTo>
                      <a:pt x="17" y="246"/>
                    </a:lnTo>
                    <a:lnTo>
                      <a:pt x="16" y="247"/>
                    </a:lnTo>
                    <a:lnTo>
                      <a:pt x="16" y="248"/>
                    </a:lnTo>
                    <a:lnTo>
                      <a:pt x="16" y="250"/>
                    </a:lnTo>
                    <a:lnTo>
                      <a:pt x="16" y="251"/>
                    </a:lnTo>
                    <a:lnTo>
                      <a:pt x="16" y="252"/>
                    </a:lnTo>
                    <a:lnTo>
                      <a:pt x="16" y="253"/>
                    </a:lnTo>
                    <a:lnTo>
                      <a:pt x="16" y="255"/>
                    </a:lnTo>
                    <a:lnTo>
                      <a:pt x="16" y="256"/>
                    </a:lnTo>
                    <a:lnTo>
                      <a:pt x="16" y="258"/>
                    </a:lnTo>
                    <a:lnTo>
                      <a:pt x="16" y="259"/>
                    </a:lnTo>
                    <a:lnTo>
                      <a:pt x="16" y="260"/>
                    </a:lnTo>
                    <a:lnTo>
                      <a:pt x="16" y="261"/>
                    </a:lnTo>
                    <a:lnTo>
                      <a:pt x="15" y="261"/>
                    </a:lnTo>
                    <a:lnTo>
                      <a:pt x="15" y="262"/>
                    </a:lnTo>
                    <a:lnTo>
                      <a:pt x="15" y="263"/>
                    </a:lnTo>
                    <a:lnTo>
                      <a:pt x="14" y="264"/>
                    </a:lnTo>
                    <a:lnTo>
                      <a:pt x="14" y="265"/>
                    </a:lnTo>
                    <a:lnTo>
                      <a:pt x="14" y="266"/>
                    </a:lnTo>
                    <a:lnTo>
                      <a:pt x="13" y="266"/>
                    </a:lnTo>
                    <a:lnTo>
                      <a:pt x="13" y="267"/>
                    </a:lnTo>
                    <a:lnTo>
                      <a:pt x="13" y="268"/>
                    </a:lnTo>
                    <a:lnTo>
                      <a:pt x="12" y="269"/>
                    </a:lnTo>
                    <a:lnTo>
                      <a:pt x="12" y="270"/>
                    </a:lnTo>
                    <a:lnTo>
                      <a:pt x="11" y="270"/>
                    </a:lnTo>
                    <a:lnTo>
                      <a:pt x="11" y="271"/>
                    </a:lnTo>
                    <a:lnTo>
                      <a:pt x="9" y="272"/>
                    </a:lnTo>
                    <a:lnTo>
                      <a:pt x="9" y="273"/>
                    </a:lnTo>
                    <a:lnTo>
                      <a:pt x="9" y="274"/>
                    </a:lnTo>
                    <a:lnTo>
                      <a:pt x="9" y="275"/>
                    </a:lnTo>
                    <a:lnTo>
                      <a:pt x="8" y="276"/>
                    </a:lnTo>
                    <a:lnTo>
                      <a:pt x="9" y="276"/>
                    </a:lnTo>
                    <a:lnTo>
                      <a:pt x="9" y="277"/>
                    </a:lnTo>
                    <a:lnTo>
                      <a:pt x="9" y="278"/>
                    </a:lnTo>
                    <a:lnTo>
                      <a:pt x="9" y="279"/>
                    </a:lnTo>
                    <a:lnTo>
                      <a:pt x="9" y="280"/>
                    </a:lnTo>
                    <a:lnTo>
                      <a:pt x="9" y="281"/>
                    </a:lnTo>
                    <a:lnTo>
                      <a:pt x="9" y="282"/>
                    </a:lnTo>
                    <a:lnTo>
                      <a:pt x="8" y="283"/>
                    </a:lnTo>
                    <a:lnTo>
                      <a:pt x="8" y="285"/>
                    </a:lnTo>
                    <a:lnTo>
                      <a:pt x="8" y="286"/>
                    </a:lnTo>
                    <a:lnTo>
                      <a:pt x="7" y="287"/>
                    </a:lnTo>
                    <a:lnTo>
                      <a:pt x="7" y="288"/>
                    </a:lnTo>
                    <a:lnTo>
                      <a:pt x="6" y="289"/>
                    </a:lnTo>
                    <a:lnTo>
                      <a:pt x="5" y="290"/>
                    </a:lnTo>
                    <a:lnTo>
                      <a:pt x="5" y="291"/>
                    </a:lnTo>
                    <a:lnTo>
                      <a:pt x="4" y="292"/>
                    </a:lnTo>
                    <a:lnTo>
                      <a:pt x="3" y="294"/>
                    </a:lnTo>
                    <a:lnTo>
                      <a:pt x="2" y="294"/>
                    </a:lnTo>
                    <a:lnTo>
                      <a:pt x="2" y="295"/>
                    </a:lnTo>
                    <a:lnTo>
                      <a:pt x="1" y="296"/>
                    </a:lnTo>
                    <a:lnTo>
                      <a:pt x="1" y="297"/>
                    </a:lnTo>
                    <a:lnTo>
                      <a:pt x="1" y="298"/>
                    </a:lnTo>
                    <a:lnTo>
                      <a:pt x="0" y="299"/>
                    </a:lnTo>
                    <a:lnTo>
                      <a:pt x="0" y="300"/>
                    </a:lnTo>
                    <a:lnTo>
                      <a:pt x="0" y="302"/>
                    </a:lnTo>
                    <a:lnTo>
                      <a:pt x="0" y="303"/>
                    </a:lnTo>
                    <a:lnTo>
                      <a:pt x="0" y="304"/>
                    </a:lnTo>
                    <a:lnTo>
                      <a:pt x="0" y="306"/>
                    </a:lnTo>
                    <a:lnTo>
                      <a:pt x="0" y="307"/>
                    </a:lnTo>
                    <a:lnTo>
                      <a:pt x="0" y="308"/>
                    </a:lnTo>
                    <a:lnTo>
                      <a:pt x="0" y="309"/>
                    </a:lnTo>
                    <a:lnTo>
                      <a:pt x="0" y="310"/>
                    </a:lnTo>
                    <a:lnTo>
                      <a:pt x="1" y="310"/>
                    </a:lnTo>
                    <a:lnTo>
                      <a:pt x="1" y="311"/>
                    </a:lnTo>
                    <a:lnTo>
                      <a:pt x="2" y="311"/>
                    </a:lnTo>
                    <a:lnTo>
                      <a:pt x="3" y="310"/>
                    </a:lnTo>
                    <a:lnTo>
                      <a:pt x="3" y="309"/>
                    </a:lnTo>
                    <a:lnTo>
                      <a:pt x="4" y="309"/>
                    </a:lnTo>
                    <a:lnTo>
                      <a:pt x="5" y="309"/>
                    </a:lnTo>
                    <a:lnTo>
                      <a:pt x="6" y="309"/>
                    </a:lnTo>
                    <a:lnTo>
                      <a:pt x="7" y="310"/>
                    </a:lnTo>
                    <a:lnTo>
                      <a:pt x="8" y="309"/>
                    </a:lnTo>
                    <a:lnTo>
                      <a:pt x="9" y="309"/>
                    </a:lnTo>
                    <a:lnTo>
                      <a:pt x="10" y="312"/>
                    </a:lnTo>
                    <a:lnTo>
                      <a:pt x="10" y="313"/>
                    </a:lnTo>
                    <a:lnTo>
                      <a:pt x="10" y="314"/>
                    </a:lnTo>
                    <a:lnTo>
                      <a:pt x="10" y="316"/>
                    </a:lnTo>
                    <a:lnTo>
                      <a:pt x="10" y="317"/>
                    </a:lnTo>
                    <a:lnTo>
                      <a:pt x="10" y="318"/>
                    </a:lnTo>
                    <a:lnTo>
                      <a:pt x="10" y="319"/>
                    </a:lnTo>
                    <a:lnTo>
                      <a:pt x="10" y="320"/>
                    </a:lnTo>
                    <a:lnTo>
                      <a:pt x="10" y="321"/>
                    </a:lnTo>
                    <a:lnTo>
                      <a:pt x="10" y="322"/>
                    </a:lnTo>
                    <a:lnTo>
                      <a:pt x="10" y="323"/>
                    </a:lnTo>
                    <a:lnTo>
                      <a:pt x="11" y="324"/>
                    </a:lnTo>
                    <a:lnTo>
                      <a:pt x="11" y="325"/>
                    </a:lnTo>
                    <a:lnTo>
                      <a:pt x="12" y="325"/>
                    </a:lnTo>
                    <a:lnTo>
                      <a:pt x="13" y="325"/>
                    </a:lnTo>
                    <a:lnTo>
                      <a:pt x="13" y="326"/>
                    </a:lnTo>
                    <a:lnTo>
                      <a:pt x="14" y="326"/>
                    </a:lnTo>
                    <a:lnTo>
                      <a:pt x="15" y="326"/>
                    </a:lnTo>
                    <a:lnTo>
                      <a:pt x="16" y="326"/>
                    </a:lnTo>
                    <a:lnTo>
                      <a:pt x="17" y="326"/>
                    </a:lnTo>
                    <a:lnTo>
                      <a:pt x="18" y="326"/>
                    </a:lnTo>
                    <a:lnTo>
                      <a:pt x="20" y="326"/>
                    </a:lnTo>
                    <a:lnTo>
                      <a:pt x="21" y="326"/>
                    </a:lnTo>
                    <a:lnTo>
                      <a:pt x="22" y="326"/>
                    </a:lnTo>
                    <a:lnTo>
                      <a:pt x="24" y="326"/>
                    </a:lnTo>
                    <a:lnTo>
                      <a:pt x="25" y="326"/>
                    </a:lnTo>
                    <a:lnTo>
                      <a:pt x="26" y="326"/>
                    </a:lnTo>
                    <a:lnTo>
                      <a:pt x="27" y="326"/>
                    </a:lnTo>
                    <a:lnTo>
                      <a:pt x="28" y="326"/>
                    </a:lnTo>
                    <a:lnTo>
                      <a:pt x="30" y="326"/>
                    </a:lnTo>
                    <a:lnTo>
                      <a:pt x="31" y="326"/>
                    </a:lnTo>
                    <a:lnTo>
                      <a:pt x="32" y="326"/>
                    </a:lnTo>
                    <a:lnTo>
                      <a:pt x="33" y="326"/>
                    </a:lnTo>
                    <a:lnTo>
                      <a:pt x="34" y="326"/>
                    </a:lnTo>
                    <a:lnTo>
                      <a:pt x="35" y="326"/>
                    </a:lnTo>
                    <a:lnTo>
                      <a:pt x="37" y="327"/>
                    </a:lnTo>
                    <a:lnTo>
                      <a:pt x="38" y="327"/>
                    </a:lnTo>
                    <a:lnTo>
                      <a:pt x="39" y="327"/>
                    </a:lnTo>
                    <a:lnTo>
                      <a:pt x="40" y="327"/>
                    </a:lnTo>
                    <a:lnTo>
                      <a:pt x="41" y="327"/>
                    </a:lnTo>
                    <a:lnTo>
                      <a:pt x="41" y="328"/>
                    </a:lnTo>
                    <a:lnTo>
                      <a:pt x="42" y="328"/>
                    </a:lnTo>
                    <a:lnTo>
                      <a:pt x="43" y="328"/>
                    </a:lnTo>
                    <a:lnTo>
                      <a:pt x="44" y="328"/>
                    </a:lnTo>
                    <a:lnTo>
                      <a:pt x="45" y="329"/>
                    </a:lnTo>
                    <a:lnTo>
                      <a:pt x="46" y="32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9" name="D1301"/>
              <p:cNvSpPr>
                <a:spLocks noChangeAspect="1"/>
              </p:cNvSpPr>
              <p:nvPr/>
            </p:nvSpPr>
            <p:spPr bwMode="auto">
              <a:xfrm>
                <a:off x="1228" y="1990"/>
                <a:ext cx="32" cy="31"/>
              </a:xfrm>
              <a:custGeom>
                <a:avLst/>
                <a:gdLst>
                  <a:gd name="T0" fmla="*/ 0 w 32"/>
                  <a:gd name="T1" fmla="*/ 5 h 31"/>
                  <a:gd name="T2" fmla="*/ 0 w 32"/>
                  <a:gd name="T3" fmla="*/ 16 h 31"/>
                  <a:gd name="T4" fmla="*/ 0 w 32"/>
                  <a:gd name="T5" fmla="*/ 26 h 31"/>
                  <a:gd name="T6" fmla="*/ 0 w 32"/>
                  <a:gd name="T7" fmla="*/ 28 h 31"/>
                  <a:gd name="T8" fmla="*/ 1 w 32"/>
                  <a:gd name="T9" fmla="*/ 28 h 31"/>
                  <a:gd name="T10" fmla="*/ 4 w 32"/>
                  <a:gd name="T11" fmla="*/ 27 h 31"/>
                  <a:gd name="T12" fmla="*/ 6 w 32"/>
                  <a:gd name="T13" fmla="*/ 28 h 31"/>
                  <a:gd name="T14" fmla="*/ 8 w 32"/>
                  <a:gd name="T15" fmla="*/ 28 h 31"/>
                  <a:gd name="T16" fmla="*/ 10 w 32"/>
                  <a:gd name="T17" fmla="*/ 28 h 31"/>
                  <a:gd name="T18" fmla="*/ 14 w 32"/>
                  <a:gd name="T19" fmla="*/ 29 h 31"/>
                  <a:gd name="T20" fmla="*/ 17 w 32"/>
                  <a:gd name="T21" fmla="*/ 29 h 31"/>
                  <a:gd name="T22" fmla="*/ 19 w 32"/>
                  <a:gd name="T23" fmla="*/ 30 h 31"/>
                  <a:gd name="T24" fmla="*/ 21 w 32"/>
                  <a:gd name="T25" fmla="*/ 30 h 31"/>
                  <a:gd name="T26" fmla="*/ 24 w 32"/>
                  <a:gd name="T27" fmla="*/ 29 h 31"/>
                  <a:gd name="T28" fmla="*/ 27 w 32"/>
                  <a:gd name="T29" fmla="*/ 29 h 31"/>
                  <a:gd name="T30" fmla="*/ 29 w 32"/>
                  <a:gd name="T31" fmla="*/ 30 h 31"/>
                  <a:gd name="T32" fmla="*/ 31 w 32"/>
                  <a:gd name="T33" fmla="*/ 29 h 31"/>
                  <a:gd name="T34" fmla="*/ 32 w 32"/>
                  <a:gd name="T35" fmla="*/ 27 h 31"/>
                  <a:gd name="T36" fmla="*/ 30 w 32"/>
                  <a:gd name="T37" fmla="*/ 26 h 31"/>
                  <a:gd name="T38" fmla="*/ 26 w 32"/>
                  <a:gd name="T39" fmla="*/ 26 h 31"/>
                  <a:gd name="T40" fmla="*/ 23 w 32"/>
                  <a:gd name="T41" fmla="*/ 24 h 31"/>
                  <a:gd name="T42" fmla="*/ 21 w 32"/>
                  <a:gd name="T43" fmla="*/ 23 h 31"/>
                  <a:gd name="T44" fmla="*/ 19 w 32"/>
                  <a:gd name="T45" fmla="*/ 21 h 31"/>
                  <a:gd name="T46" fmla="*/ 17 w 32"/>
                  <a:gd name="T47" fmla="*/ 20 h 31"/>
                  <a:gd name="T48" fmla="*/ 15 w 32"/>
                  <a:gd name="T49" fmla="*/ 19 h 31"/>
                  <a:gd name="T50" fmla="*/ 13 w 32"/>
                  <a:gd name="T51" fmla="*/ 18 h 31"/>
                  <a:gd name="T52" fmla="*/ 11 w 32"/>
                  <a:gd name="T53" fmla="*/ 17 h 31"/>
                  <a:gd name="T54" fmla="*/ 10 w 32"/>
                  <a:gd name="T55" fmla="*/ 15 h 31"/>
                  <a:gd name="T56" fmla="*/ 7 w 32"/>
                  <a:gd name="T57" fmla="*/ 14 h 31"/>
                  <a:gd name="T58" fmla="*/ 5 w 32"/>
                  <a:gd name="T59" fmla="*/ 12 h 31"/>
                  <a:gd name="T60" fmla="*/ 4 w 32"/>
                  <a:gd name="T61" fmla="*/ 9 h 31"/>
                  <a:gd name="T62" fmla="*/ 2 w 32"/>
                  <a:gd name="T63" fmla="*/ 8 h 31"/>
                  <a:gd name="T64" fmla="*/ 1 w 32"/>
                  <a:gd name="T65" fmla="*/ 6 h 31"/>
                  <a:gd name="T66" fmla="*/ 4 w 32"/>
                  <a:gd name="T67" fmla="*/ 6 h 31"/>
                  <a:gd name="T68" fmla="*/ 4 w 32"/>
                  <a:gd name="T69" fmla="*/ 6 h 31"/>
                  <a:gd name="T70" fmla="*/ 3 w 32"/>
                  <a:gd name="T71" fmla="*/ 4 h 31"/>
                  <a:gd name="T72" fmla="*/ 1 w 32"/>
                  <a:gd name="T73" fmla="*/ 2 h 31"/>
                  <a:gd name="T74" fmla="*/ 0 w 32"/>
                  <a:gd name="T75" fmla="*/ 0 h 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1"/>
                  <a:gd name="T116" fmla="*/ 32 w 32"/>
                  <a:gd name="T117" fmla="*/ 31 h 3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1">
                    <a:moveTo>
                      <a:pt x="0" y="4"/>
                    </a:moveTo>
                    <a:lnTo>
                      <a:pt x="0" y="5"/>
                    </a:lnTo>
                    <a:lnTo>
                      <a:pt x="0" y="11"/>
                    </a:lnTo>
                    <a:lnTo>
                      <a:pt x="0" y="16"/>
                    </a:lnTo>
                    <a:lnTo>
                      <a:pt x="0" y="22"/>
                    </a:lnTo>
                    <a:lnTo>
                      <a:pt x="0" y="26"/>
                    </a:lnTo>
                    <a:lnTo>
                      <a:pt x="0" y="27"/>
                    </a:lnTo>
                    <a:lnTo>
                      <a:pt x="0" y="28"/>
                    </a:lnTo>
                    <a:lnTo>
                      <a:pt x="0" y="29"/>
                    </a:lnTo>
                    <a:lnTo>
                      <a:pt x="1" y="28"/>
                    </a:lnTo>
                    <a:lnTo>
                      <a:pt x="2" y="28"/>
                    </a:lnTo>
                    <a:lnTo>
                      <a:pt x="4" y="27"/>
                    </a:lnTo>
                    <a:lnTo>
                      <a:pt x="5" y="28"/>
                    </a:lnTo>
                    <a:lnTo>
                      <a:pt x="6" y="28"/>
                    </a:lnTo>
                    <a:lnTo>
                      <a:pt x="7" y="28"/>
                    </a:lnTo>
                    <a:lnTo>
                      <a:pt x="8" y="28"/>
                    </a:lnTo>
                    <a:lnTo>
                      <a:pt x="9" y="28"/>
                    </a:lnTo>
                    <a:lnTo>
                      <a:pt x="10" y="28"/>
                    </a:lnTo>
                    <a:lnTo>
                      <a:pt x="12" y="28"/>
                    </a:lnTo>
                    <a:lnTo>
                      <a:pt x="14" y="29"/>
                    </a:lnTo>
                    <a:lnTo>
                      <a:pt x="15" y="29"/>
                    </a:lnTo>
                    <a:lnTo>
                      <a:pt x="17" y="29"/>
                    </a:lnTo>
                    <a:lnTo>
                      <a:pt x="18" y="29"/>
                    </a:lnTo>
                    <a:lnTo>
                      <a:pt x="19" y="30"/>
                    </a:lnTo>
                    <a:lnTo>
                      <a:pt x="21" y="31"/>
                    </a:lnTo>
                    <a:lnTo>
                      <a:pt x="21" y="30"/>
                    </a:lnTo>
                    <a:lnTo>
                      <a:pt x="23" y="30"/>
                    </a:lnTo>
                    <a:lnTo>
                      <a:pt x="24" y="29"/>
                    </a:lnTo>
                    <a:lnTo>
                      <a:pt x="26" y="29"/>
                    </a:lnTo>
                    <a:lnTo>
                      <a:pt x="27" y="29"/>
                    </a:lnTo>
                    <a:lnTo>
                      <a:pt x="28" y="29"/>
                    </a:lnTo>
                    <a:lnTo>
                      <a:pt x="29" y="30"/>
                    </a:lnTo>
                    <a:lnTo>
                      <a:pt x="30" y="29"/>
                    </a:lnTo>
                    <a:lnTo>
                      <a:pt x="31" y="29"/>
                    </a:lnTo>
                    <a:lnTo>
                      <a:pt x="32" y="28"/>
                    </a:lnTo>
                    <a:lnTo>
                      <a:pt x="32" y="27"/>
                    </a:lnTo>
                    <a:lnTo>
                      <a:pt x="32" y="26"/>
                    </a:lnTo>
                    <a:lnTo>
                      <a:pt x="30" y="26"/>
                    </a:lnTo>
                    <a:lnTo>
                      <a:pt x="28" y="26"/>
                    </a:lnTo>
                    <a:lnTo>
                      <a:pt x="26" y="26"/>
                    </a:lnTo>
                    <a:lnTo>
                      <a:pt x="25" y="25"/>
                    </a:lnTo>
                    <a:lnTo>
                      <a:pt x="23" y="24"/>
                    </a:lnTo>
                    <a:lnTo>
                      <a:pt x="22" y="24"/>
                    </a:lnTo>
                    <a:lnTo>
                      <a:pt x="21" y="23"/>
                    </a:lnTo>
                    <a:lnTo>
                      <a:pt x="20" y="22"/>
                    </a:lnTo>
                    <a:lnTo>
                      <a:pt x="19" y="21"/>
                    </a:lnTo>
                    <a:lnTo>
                      <a:pt x="18" y="20"/>
                    </a:lnTo>
                    <a:lnTo>
                      <a:pt x="17" y="20"/>
                    </a:lnTo>
                    <a:lnTo>
                      <a:pt x="16" y="20"/>
                    </a:lnTo>
                    <a:lnTo>
                      <a:pt x="15" y="19"/>
                    </a:lnTo>
                    <a:lnTo>
                      <a:pt x="14" y="19"/>
                    </a:lnTo>
                    <a:lnTo>
                      <a:pt x="13" y="18"/>
                    </a:lnTo>
                    <a:lnTo>
                      <a:pt x="12" y="18"/>
                    </a:lnTo>
                    <a:lnTo>
                      <a:pt x="11" y="17"/>
                    </a:lnTo>
                    <a:lnTo>
                      <a:pt x="10" y="16"/>
                    </a:lnTo>
                    <a:lnTo>
                      <a:pt x="10" y="15"/>
                    </a:lnTo>
                    <a:lnTo>
                      <a:pt x="8" y="15"/>
                    </a:lnTo>
                    <a:lnTo>
                      <a:pt x="7" y="14"/>
                    </a:lnTo>
                    <a:lnTo>
                      <a:pt x="6" y="13"/>
                    </a:lnTo>
                    <a:lnTo>
                      <a:pt x="5" y="12"/>
                    </a:lnTo>
                    <a:lnTo>
                      <a:pt x="5" y="10"/>
                    </a:lnTo>
                    <a:lnTo>
                      <a:pt x="4" y="9"/>
                    </a:lnTo>
                    <a:lnTo>
                      <a:pt x="3" y="8"/>
                    </a:lnTo>
                    <a:lnTo>
                      <a:pt x="2" y="8"/>
                    </a:lnTo>
                    <a:lnTo>
                      <a:pt x="1" y="7"/>
                    </a:lnTo>
                    <a:lnTo>
                      <a:pt x="1" y="6"/>
                    </a:lnTo>
                    <a:lnTo>
                      <a:pt x="3" y="6"/>
                    </a:lnTo>
                    <a:lnTo>
                      <a:pt x="4" y="6"/>
                    </a:lnTo>
                    <a:lnTo>
                      <a:pt x="4" y="7"/>
                    </a:lnTo>
                    <a:lnTo>
                      <a:pt x="4" y="6"/>
                    </a:lnTo>
                    <a:lnTo>
                      <a:pt x="4" y="5"/>
                    </a:lnTo>
                    <a:lnTo>
                      <a:pt x="3" y="4"/>
                    </a:lnTo>
                    <a:lnTo>
                      <a:pt x="2" y="3"/>
                    </a:lnTo>
                    <a:lnTo>
                      <a:pt x="1" y="2"/>
                    </a:lnTo>
                    <a:lnTo>
                      <a:pt x="1" y="1"/>
                    </a:lnTo>
                    <a:lnTo>
                      <a:pt x="0" y="0"/>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50" name="D1302"/>
              <p:cNvSpPr>
                <a:spLocks noChangeAspect="1"/>
              </p:cNvSpPr>
              <p:nvPr/>
            </p:nvSpPr>
            <p:spPr bwMode="auto">
              <a:xfrm>
                <a:off x="1265" y="2017"/>
                <a:ext cx="9" cy="2"/>
              </a:xfrm>
              <a:custGeom>
                <a:avLst/>
                <a:gdLst>
                  <a:gd name="T0" fmla="*/ 1 w 9"/>
                  <a:gd name="T1" fmla="*/ 0 h 2"/>
                  <a:gd name="T2" fmla="*/ 0 w 9"/>
                  <a:gd name="T3" fmla="*/ 1 h 2"/>
                  <a:gd name="T4" fmla="*/ 0 w 9"/>
                  <a:gd name="T5" fmla="*/ 2 h 2"/>
                  <a:gd name="T6" fmla="*/ 1 w 9"/>
                  <a:gd name="T7" fmla="*/ 2 h 2"/>
                  <a:gd name="T8" fmla="*/ 2 w 9"/>
                  <a:gd name="T9" fmla="*/ 2 h 2"/>
                  <a:gd name="T10" fmla="*/ 3 w 9"/>
                  <a:gd name="T11" fmla="*/ 1 h 2"/>
                  <a:gd name="T12" fmla="*/ 4 w 9"/>
                  <a:gd name="T13" fmla="*/ 1 h 2"/>
                  <a:gd name="T14" fmla="*/ 5 w 9"/>
                  <a:gd name="T15" fmla="*/ 1 h 2"/>
                  <a:gd name="T16" fmla="*/ 6 w 9"/>
                  <a:gd name="T17" fmla="*/ 1 h 2"/>
                  <a:gd name="T18" fmla="*/ 7 w 9"/>
                  <a:gd name="T19" fmla="*/ 1 h 2"/>
                  <a:gd name="T20" fmla="*/ 8 w 9"/>
                  <a:gd name="T21" fmla="*/ 1 h 2"/>
                  <a:gd name="T22" fmla="*/ 9 w 9"/>
                  <a:gd name="T23" fmla="*/ 1 h 2"/>
                  <a:gd name="T24" fmla="*/ 9 w 9"/>
                  <a:gd name="T25" fmla="*/ 0 h 2"/>
                  <a:gd name="T26" fmla="*/ 8 w 9"/>
                  <a:gd name="T27" fmla="*/ 0 h 2"/>
                  <a:gd name="T28" fmla="*/ 6 w 9"/>
                  <a:gd name="T29" fmla="*/ 0 h 2"/>
                  <a:gd name="T30" fmla="*/ 5 w 9"/>
                  <a:gd name="T31" fmla="*/ 0 h 2"/>
                  <a:gd name="T32" fmla="*/ 4 w 9"/>
                  <a:gd name="T33" fmla="*/ 0 h 2"/>
                  <a:gd name="T34" fmla="*/ 3 w 9"/>
                  <a:gd name="T35" fmla="*/ 0 h 2"/>
                  <a:gd name="T36" fmla="*/ 2 w 9"/>
                  <a:gd name="T37" fmla="*/ 0 h 2"/>
                  <a:gd name="T38" fmla="*/ 1 w 9"/>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
                  <a:gd name="T61" fmla="*/ 0 h 2"/>
                  <a:gd name="T62" fmla="*/ 9 w 9"/>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 h="2">
                    <a:moveTo>
                      <a:pt x="1" y="0"/>
                    </a:moveTo>
                    <a:lnTo>
                      <a:pt x="0" y="1"/>
                    </a:lnTo>
                    <a:lnTo>
                      <a:pt x="0" y="2"/>
                    </a:lnTo>
                    <a:lnTo>
                      <a:pt x="1" y="2"/>
                    </a:lnTo>
                    <a:lnTo>
                      <a:pt x="2" y="2"/>
                    </a:lnTo>
                    <a:lnTo>
                      <a:pt x="3" y="1"/>
                    </a:lnTo>
                    <a:lnTo>
                      <a:pt x="4" y="1"/>
                    </a:lnTo>
                    <a:lnTo>
                      <a:pt x="5" y="1"/>
                    </a:lnTo>
                    <a:lnTo>
                      <a:pt x="6" y="1"/>
                    </a:lnTo>
                    <a:lnTo>
                      <a:pt x="7" y="1"/>
                    </a:lnTo>
                    <a:lnTo>
                      <a:pt x="8" y="1"/>
                    </a:lnTo>
                    <a:lnTo>
                      <a:pt x="9" y="1"/>
                    </a:lnTo>
                    <a:lnTo>
                      <a:pt x="9" y="0"/>
                    </a:lnTo>
                    <a:lnTo>
                      <a:pt x="8" y="0"/>
                    </a:lnTo>
                    <a:lnTo>
                      <a:pt x="6" y="0"/>
                    </a:lnTo>
                    <a:lnTo>
                      <a:pt x="5" y="0"/>
                    </a:lnTo>
                    <a:lnTo>
                      <a:pt x="4" y="0"/>
                    </a:lnTo>
                    <a:lnTo>
                      <a:pt x="3" y="0"/>
                    </a:lnTo>
                    <a:lnTo>
                      <a:pt x="2"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51" name="D1303"/>
              <p:cNvSpPr>
                <a:spLocks noChangeAspect="1"/>
              </p:cNvSpPr>
              <p:nvPr/>
            </p:nvSpPr>
            <p:spPr bwMode="auto">
              <a:xfrm>
                <a:off x="1243" y="2020"/>
                <a:ext cx="2" cy="2"/>
              </a:xfrm>
              <a:custGeom>
                <a:avLst/>
                <a:gdLst>
                  <a:gd name="T0" fmla="*/ 2 w 2"/>
                  <a:gd name="T1" fmla="*/ 1 h 2"/>
                  <a:gd name="T2" fmla="*/ 1 w 2"/>
                  <a:gd name="T3" fmla="*/ 0 h 2"/>
                  <a:gd name="T4" fmla="*/ 0 w 2"/>
                  <a:gd name="T5" fmla="*/ 0 h 2"/>
                  <a:gd name="T6" fmla="*/ 0 w 2"/>
                  <a:gd name="T7" fmla="*/ 1 h 2"/>
                  <a:gd name="T8" fmla="*/ 1 w 2"/>
                  <a:gd name="T9" fmla="*/ 1 h 2"/>
                  <a:gd name="T10" fmla="*/ 2 w 2"/>
                  <a:gd name="T11" fmla="*/ 2 h 2"/>
                  <a:gd name="T12" fmla="*/ 2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1"/>
                    </a:moveTo>
                    <a:lnTo>
                      <a:pt x="1" y="0"/>
                    </a:lnTo>
                    <a:lnTo>
                      <a:pt x="0" y="0"/>
                    </a:lnTo>
                    <a:lnTo>
                      <a:pt x="0" y="1"/>
                    </a:lnTo>
                    <a:lnTo>
                      <a:pt x="1" y="1"/>
                    </a:lnTo>
                    <a:lnTo>
                      <a:pt x="2" y="2"/>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52" name="D1304"/>
              <p:cNvSpPr>
                <a:spLocks noChangeAspect="1"/>
              </p:cNvSpPr>
              <p:nvPr/>
            </p:nvSpPr>
            <p:spPr bwMode="auto">
              <a:xfrm>
                <a:off x="1243" y="2023"/>
                <a:ext cx="2" cy="2"/>
              </a:xfrm>
              <a:custGeom>
                <a:avLst/>
                <a:gdLst>
                  <a:gd name="T0" fmla="*/ 2 w 2"/>
                  <a:gd name="T1" fmla="*/ 1 h 2"/>
                  <a:gd name="T2" fmla="*/ 1 w 2"/>
                  <a:gd name="T3" fmla="*/ 0 h 2"/>
                  <a:gd name="T4" fmla="*/ 0 w 2"/>
                  <a:gd name="T5" fmla="*/ 0 h 2"/>
                  <a:gd name="T6" fmla="*/ 0 w 2"/>
                  <a:gd name="T7" fmla="*/ 1 h 2"/>
                  <a:gd name="T8" fmla="*/ 0 w 2"/>
                  <a:gd name="T9" fmla="*/ 2 h 2"/>
                  <a:gd name="T10" fmla="*/ 1 w 2"/>
                  <a:gd name="T11" fmla="*/ 2 h 2"/>
                  <a:gd name="T12" fmla="*/ 2 w 2"/>
                  <a:gd name="T13" fmla="*/ 2 h 2"/>
                  <a:gd name="T14" fmla="*/ 2 w 2"/>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1"/>
                    </a:moveTo>
                    <a:lnTo>
                      <a:pt x="1" y="0"/>
                    </a:lnTo>
                    <a:lnTo>
                      <a:pt x="0" y="0"/>
                    </a:lnTo>
                    <a:lnTo>
                      <a:pt x="0" y="1"/>
                    </a:lnTo>
                    <a:lnTo>
                      <a:pt x="0" y="2"/>
                    </a:lnTo>
                    <a:lnTo>
                      <a:pt x="1" y="2"/>
                    </a:lnTo>
                    <a:lnTo>
                      <a:pt x="2" y="2"/>
                    </a:lnTo>
                    <a:lnTo>
                      <a:pt x="2"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25" name="Australia"/>
            <p:cNvGrpSpPr>
              <a:grpSpLocks noChangeAspect="1"/>
            </p:cNvGrpSpPr>
            <p:nvPr/>
          </p:nvGrpSpPr>
          <p:grpSpPr bwMode="auto">
            <a:xfrm>
              <a:off x="2911" y="1551"/>
              <a:ext cx="374" cy="332"/>
              <a:chOff x="2911" y="1551"/>
              <a:chExt cx="374" cy="332"/>
            </a:xfrm>
          </p:grpSpPr>
          <p:sp>
            <p:nvSpPr>
              <p:cNvPr id="20836" name="D1305"/>
              <p:cNvSpPr>
                <a:spLocks noChangeAspect="1"/>
              </p:cNvSpPr>
              <p:nvPr/>
            </p:nvSpPr>
            <p:spPr bwMode="auto">
              <a:xfrm>
                <a:off x="2911" y="1551"/>
                <a:ext cx="374" cy="283"/>
              </a:xfrm>
              <a:custGeom>
                <a:avLst/>
                <a:gdLst>
                  <a:gd name="T0" fmla="*/ 374 w 374"/>
                  <a:gd name="T1" fmla="*/ 173 h 283"/>
                  <a:gd name="T2" fmla="*/ 370 w 374"/>
                  <a:gd name="T3" fmla="*/ 154 h 283"/>
                  <a:gd name="T4" fmla="*/ 363 w 374"/>
                  <a:gd name="T5" fmla="*/ 134 h 283"/>
                  <a:gd name="T6" fmla="*/ 347 w 374"/>
                  <a:gd name="T7" fmla="*/ 112 h 283"/>
                  <a:gd name="T8" fmla="*/ 337 w 374"/>
                  <a:gd name="T9" fmla="*/ 108 h 283"/>
                  <a:gd name="T10" fmla="*/ 329 w 374"/>
                  <a:gd name="T11" fmla="*/ 90 h 283"/>
                  <a:gd name="T12" fmla="*/ 311 w 374"/>
                  <a:gd name="T13" fmla="*/ 81 h 283"/>
                  <a:gd name="T14" fmla="*/ 304 w 374"/>
                  <a:gd name="T15" fmla="*/ 63 h 283"/>
                  <a:gd name="T16" fmla="*/ 296 w 374"/>
                  <a:gd name="T17" fmla="*/ 39 h 283"/>
                  <a:gd name="T18" fmla="*/ 281 w 374"/>
                  <a:gd name="T19" fmla="*/ 26 h 283"/>
                  <a:gd name="T20" fmla="*/ 274 w 374"/>
                  <a:gd name="T21" fmla="*/ 3 h 283"/>
                  <a:gd name="T22" fmla="*/ 264 w 374"/>
                  <a:gd name="T23" fmla="*/ 20 h 283"/>
                  <a:gd name="T24" fmla="*/ 259 w 374"/>
                  <a:gd name="T25" fmla="*/ 56 h 283"/>
                  <a:gd name="T26" fmla="*/ 238 w 374"/>
                  <a:gd name="T27" fmla="*/ 58 h 283"/>
                  <a:gd name="T28" fmla="*/ 215 w 374"/>
                  <a:gd name="T29" fmla="*/ 46 h 283"/>
                  <a:gd name="T30" fmla="*/ 210 w 374"/>
                  <a:gd name="T31" fmla="*/ 29 h 283"/>
                  <a:gd name="T32" fmla="*/ 216 w 374"/>
                  <a:gd name="T33" fmla="*/ 20 h 283"/>
                  <a:gd name="T34" fmla="*/ 211 w 374"/>
                  <a:gd name="T35" fmla="*/ 15 h 283"/>
                  <a:gd name="T36" fmla="*/ 200 w 374"/>
                  <a:gd name="T37" fmla="*/ 14 h 283"/>
                  <a:gd name="T38" fmla="*/ 183 w 374"/>
                  <a:gd name="T39" fmla="*/ 9 h 283"/>
                  <a:gd name="T40" fmla="*/ 172 w 374"/>
                  <a:gd name="T41" fmla="*/ 6 h 283"/>
                  <a:gd name="T42" fmla="*/ 168 w 374"/>
                  <a:gd name="T43" fmla="*/ 15 h 283"/>
                  <a:gd name="T44" fmla="*/ 157 w 374"/>
                  <a:gd name="T45" fmla="*/ 23 h 283"/>
                  <a:gd name="T46" fmla="*/ 152 w 374"/>
                  <a:gd name="T47" fmla="*/ 38 h 283"/>
                  <a:gd name="T48" fmla="*/ 140 w 374"/>
                  <a:gd name="T49" fmla="*/ 41 h 283"/>
                  <a:gd name="T50" fmla="*/ 138 w 374"/>
                  <a:gd name="T51" fmla="*/ 38 h 283"/>
                  <a:gd name="T52" fmla="*/ 122 w 374"/>
                  <a:gd name="T53" fmla="*/ 33 h 283"/>
                  <a:gd name="T54" fmla="*/ 113 w 374"/>
                  <a:gd name="T55" fmla="*/ 37 h 283"/>
                  <a:gd name="T56" fmla="*/ 106 w 374"/>
                  <a:gd name="T57" fmla="*/ 49 h 283"/>
                  <a:gd name="T58" fmla="*/ 95 w 374"/>
                  <a:gd name="T59" fmla="*/ 56 h 283"/>
                  <a:gd name="T60" fmla="*/ 88 w 374"/>
                  <a:gd name="T61" fmla="*/ 57 h 283"/>
                  <a:gd name="T62" fmla="*/ 78 w 374"/>
                  <a:gd name="T63" fmla="*/ 76 h 283"/>
                  <a:gd name="T64" fmla="*/ 57 w 374"/>
                  <a:gd name="T65" fmla="*/ 88 h 283"/>
                  <a:gd name="T66" fmla="*/ 31 w 374"/>
                  <a:gd name="T67" fmla="*/ 95 h 283"/>
                  <a:gd name="T68" fmla="*/ 11 w 374"/>
                  <a:gd name="T69" fmla="*/ 108 h 283"/>
                  <a:gd name="T70" fmla="*/ 4 w 374"/>
                  <a:gd name="T71" fmla="*/ 111 h 283"/>
                  <a:gd name="T72" fmla="*/ 5 w 374"/>
                  <a:gd name="T73" fmla="*/ 139 h 283"/>
                  <a:gd name="T74" fmla="*/ 3 w 374"/>
                  <a:gd name="T75" fmla="*/ 143 h 283"/>
                  <a:gd name="T76" fmla="*/ 0 w 374"/>
                  <a:gd name="T77" fmla="*/ 150 h 283"/>
                  <a:gd name="T78" fmla="*/ 16 w 374"/>
                  <a:gd name="T79" fmla="*/ 181 h 283"/>
                  <a:gd name="T80" fmla="*/ 24 w 374"/>
                  <a:gd name="T81" fmla="*/ 212 h 283"/>
                  <a:gd name="T82" fmla="*/ 22 w 374"/>
                  <a:gd name="T83" fmla="*/ 231 h 283"/>
                  <a:gd name="T84" fmla="*/ 43 w 374"/>
                  <a:gd name="T85" fmla="*/ 239 h 283"/>
                  <a:gd name="T86" fmla="*/ 63 w 374"/>
                  <a:gd name="T87" fmla="*/ 227 h 283"/>
                  <a:gd name="T88" fmla="*/ 94 w 374"/>
                  <a:gd name="T89" fmla="*/ 227 h 283"/>
                  <a:gd name="T90" fmla="*/ 120 w 374"/>
                  <a:gd name="T91" fmla="*/ 210 h 283"/>
                  <a:gd name="T92" fmla="*/ 164 w 374"/>
                  <a:gd name="T93" fmla="*/ 202 h 283"/>
                  <a:gd name="T94" fmla="*/ 188 w 374"/>
                  <a:gd name="T95" fmla="*/ 209 h 283"/>
                  <a:gd name="T96" fmla="*/ 205 w 374"/>
                  <a:gd name="T97" fmla="*/ 230 h 283"/>
                  <a:gd name="T98" fmla="*/ 211 w 374"/>
                  <a:gd name="T99" fmla="*/ 234 h 283"/>
                  <a:gd name="T100" fmla="*/ 227 w 374"/>
                  <a:gd name="T101" fmla="*/ 216 h 283"/>
                  <a:gd name="T102" fmla="*/ 225 w 374"/>
                  <a:gd name="T103" fmla="*/ 229 h 283"/>
                  <a:gd name="T104" fmla="*/ 228 w 374"/>
                  <a:gd name="T105" fmla="*/ 238 h 283"/>
                  <a:gd name="T106" fmla="*/ 237 w 374"/>
                  <a:gd name="T107" fmla="*/ 244 h 283"/>
                  <a:gd name="T108" fmla="*/ 247 w 374"/>
                  <a:gd name="T109" fmla="*/ 255 h 283"/>
                  <a:gd name="T110" fmla="*/ 267 w 374"/>
                  <a:gd name="T111" fmla="*/ 274 h 283"/>
                  <a:gd name="T112" fmla="*/ 290 w 374"/>
                  <a:gd name="T113" fmla="*/ 271 h 283"/>
                  <a:gd name="T114" fmla="*/ 301 w 374"/>
                  <a:gd name="T115" fmla="*/ 278 h 283"/>
                  <a:gd name="T116" fmla="*/ 308 w 374"/>
                  <a:gd name="T117" fmla="*/ 278 h 283"/>
                  <a:gd name="T118" fmla="*/ 328 w 374"/>
                  <a:gd name="T119" fmla="*/ 268 h 283"/>
                  <a:gd name="T120" fmla="*/ 343 w 374"/>
                  <a:gd name="T121" fmla="*/ 256 h 283"/>
                  <a:gd name="T122" fmla="*/ 349 w 374"/>
                  <a:gd name="T123" fmla="*/ 237 h 283"/>
                  <a:gd name="T124" fmla="*/ 361 w 374"/>
                  <a:gd name="T125" fmla="*/ 216 h 2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74"/>
                  <a:gd name="T190" fmla="*/ 0 h 283"/>
                  <a:gd name="T191" fmla="*/ 374 w 374"/>
                  <a:gd name="T192" fmla="*/ 283 h 28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74" h="283">
                    <a:moveTo>
                      <a:pt x="369" y="200"/>
                    </a:moveTo>
                    <a:lnTo>
                      <a:pt x="370" y="199"/>
                    </a:lnTo>
                    <a:lnTo>
                      <a:pt x="369" y="197"/>
                    </a:lnTo>
                    <a:lnTo>
                      <a:pt x="369" y="196"/>
                    </a:lnTo>
                    <a:lnTo>
                      <a:pt x="369" y="195"/>
                    </a:lnTo>
                    <a:lnTo>
                      <a:pt x="369" y="193"/>
                    </a:lnTo>
                    <a:lnTo>
                      <a:pt x="370" y="191"/>
                    </a:lnTo>
                    <a:lnTo>
                      <a:pt x="371" y="190"/>
                    </a:lnTo>
                    <a:lnTo>
                      <a:pt x="371" y="189"/>
                    </a:lnTo>
                    <a:lnTo>
                      <a:pt x="371" y="187"/>
                    </a:lnTo>
                    <a:lnTo>
                      <a:pt x="372" y="184"/>
                    </a:lnTo>
                    <a:lnTo>
                      <a:pt x="372" y="181"/>
                    </a:lnTo>
                    <a:lnTo>
                      <a:pt x="373" y="178"/>
                    </a:lnTo>
                    <a:lnTo>
                      <a:pt x="374" y="177"/>
                    </a:lnTo>
                    <a:lnTo>
                      <a:pt x="374" y="174"/>
                    </a:lnTo>
                    <a:lnTo>
                      <a:pt x="374" y="173"/>
                    </a:lnTo>
                    <a:lnTo>
                      <a:pt x="374" y="172"/>
                    </a:lnTo>
                    <a:lnTo>
                      <a:pt x="374" y="171"/>
                    </a:lnTo>
                    <a:lnTo>
                      <a:pt x="374" y="170"/>
                    </a:lnTo>
                    <a:lnTo>
                      <a:pt x="374" y="169"/>
                    </a:lnTo>
                    <a:lnTo>
                      <a:pt x="373" y="168"/>
                    </a:lnTo>
                    <a:lnTo>
                      <a:pt x="373" y="167"/>
                    </a:lnTo>
                    <a:lnTo>
                      <a:pt x="373" y="165"/>
                    </a:lnTo>
                    <a:lnTo>
                      <a:pt x="372" y="164"/>
                    </a:lnTo>
                    <a:lnTo>
                      <a:pt x="371" y="163"/>
                    </a:lnTo>
                    <a:lnTo>
                      <a:pt x="371" y="161"/>
                    </a:lnTo>
                    <a:lnTo>
                      <a:pt x="370" y="160"/>
                    </a:lnTo>
                    <a:lnTo>
                      <a:pt x="370" y="159"/>
                    </a:lnTo>
                    <a:lnTo>
                      <a:pt x="370" y="157"/>
                    </a:lnTo>
                    <a:lnTo>
                      <a:pt x="371" y="158"/>
                    </a:lnTo>
                    <a:lnTo>
                      <a:pt x="370" y="156"/>
                    </a:lnTo>
                    <a:lnTo>
                      <a:pt x="370" y="154"/>
                    </a:lnTo>
                    <a:lnTo>
                      <a:pt x="370" y="152"/>
                    </a:lnTo>
                    <a:lnTo>
                      <a:pt x="370" y="151"/>
                    </a:lnTo>
                    <a:lnTo>
                      <a:pt x="369" y="150"/>
                    </a:lnTo>
                    <a:lnTo>
                      <a:pt x="370" y="148"/>
                    </a:lnTo>
                    <a:lnTo>
                      <a:pt x="370" y="145"/>
                    </a:lnTo>
                    <a:lnTo>
                      <a:pt x="369" y="146"/>
                    </a:lnTo>
                    <a:lnTo>
                      <a:pt x="369" y="145"/>
                    </a:lnTo>
                    <a:lnTo>
                      <a:pt x="368" y="144"/>
                    </a:lnTo>
                    <a:lnTo>
                      <a:pt x="368" y="142"/>
                    </a:lnTo>
                    <a:lnTo>
                      <a:pt x="367" y="141"/>
                    </a:lnTo>
                    <a:lnTo>
                      <a:pt x="367" y="139"/>
                    </a:lnTo>
                    <a:lnTo>
                      <a:pt x="365" y="139"/>
                    </a:lnTo>
                    <a:lnTo>
                      <a:pt x="365" y="138"/>
                    </a:lnTo>
                    <a:lnTo>
                      <a:pt x="364" y="136"/>
                    </a:lnTo>
                    <a:lnTo>
                      <a:pt x="363" y="135"/>
                    </a:lnTo>
                    <a:lnTo>
                      <a:pt x="363" y="134"/>
                    </a:lnTo>
                    <a:lnTo>
                      <a:pt x="361" y="133"/>
                    </a:lnTo>
                    <a:lnTo>
                      <a:pt x="360" y="132"/>
                    </a:lnTo>
                    <a:lnTo>
                      <a:pt x="360" y="131"/>
                    </a:lnTo>
                    <a:lnTo>
                      <a:pt x="359" y="129"/>
                    </a:lnTo>
                    <a:lnTo>
                      <a:pt x="357" y="128"/>
                    </a:lnTo>
                    <a:lnTo>
                      <a:pt x="356" y="127"/>
                    </a:lnTo>
                    <a:lnTo>
                      <a:pt x="354" y="127"/>
                    </a:lnTo>
                    <a:lnTo>
                      <a:pt x="353" y="126"/>
                    </a:lnTo>
                    <a:lnTo>
                      <a:pt x="352" y="125"/>
                    </a:lnTo>
                    <a:lnTo>
                      <a:pt x="351" y="124"/>
                    </a:lnTo>
                    <a:lnTo>
                      <a:pt x="349" y="123"/>
                    </a:lnTo>
                    <a:lnTo>
                      <a:pt x="349" y="120"/>
                    </a:lnTo>
                    <a:lnTo>
                      <a:pt x="348" y="118"/>
                    </a:lnTo>
                    <a:lnTo>
                      <a:pt x="348" y="116"/>
                    </a:lnTo>
                    <a:lnTo>
                      <a:pt x="348" y="113"/>
                    </a:lnTo>
                    <a:lnTo>
                      <a:pt x="347" y="112"/>
                    </a:lnTo>
                    <a:lnTo>
                      <a:pt x="347" y="111"/>
                    </a:lnTo>
                    <a:lnTo>
                      <a:pt x="346" y="112"/>
                    </a:lnTo>
                    <a:lnTo>
                      <a:pt x="346" y="113"/>
                    </a:lnTo>
                    <a:lnTo>
                      <a:pt x="345" y="112"/>
                    </a:lnTo>
                    <a:lnTo>
                      <a:pt x="343" y="111"/>
                    </a:lnTo>
                    <a:lnTo>
                      <a:pt x="342" y="110"/>
                    </a:lnTo>
                    <a:lnTo>
                      <a:pt x="342" y="109"/>
                    </a:lnTo>
                    <a:lnTo>
                      <a:pt x="341" y="110"/>
                    </a:lnTo>
                    <a:lnTo>
                      <a:pt x="341" y="112"/>
                    </a:lnTo>
                    <a:lnTo>
                      <a:pt x="339" y="112"/>
                    </a:lnTo>
                    <a:lnTo>
                      <a:pt x="339" y="113"/>
                    </a:lnTo>
                    <a:lnTo>
                      <a:pt x="338" y="112"/>
                    </a:lnTo>
                    <a:lnTo>
                      <a:pt x="338" y="111"/>
                    </a:lnTo>
                    <a:lnTo>
                      <a:pt x="337" y="110"/>
                    </a:lnTo>
                    <a:lnTo>
                      <a:pt x="337" y="109"/>
                    </a:lnTo>
                    <a:lnTo>
                      <a:pt x="337" y="108"/>
                    </a:lnTo>
                    <a:lnTo>
                      <a:pt x="336" y="106"/>
                    </a:lnTo>
                    <a:lnTo>
                      <a:pt x="336" y="104"/>
                    </a:lnTo>
                    <a:lnTo>
                      <a:pt x="336" y="103"/>
                    </a:lnTo>
                    <a:lnTo>
                      <a:pt x="335" y="102"/>
                    </a:lnTo>
                    <a:lnTo>
                      <a:pt x="335" y="101"/>
                    </a:lnTo>
                    <a:lnTo>
                      <a:pt x="334" y="100"/>
                    </a:lnTo>
                    <a:lnTo>
                      <a:pt x="334" y="99"/>
                    </a:lnTo>
                    <a:lnTo>
                      <a:pt x="333" y="97"/>
                    </a:lnTo>
                    <a:lnTo>
                      <a:pt x="332" y="96"/>
                    </a:lnTo>
                    <a:lnTo>
                      <a:pt x="331" y="96"/>
                    </a:lnTo>
                    <a:lnTo>
                      <a:pt x="330" y="95"/>
                    </a:lnTo>
                    <a:lnTo>
                      <a:pt x="330" y="93"/>
                    </a:lnTo>
                    <a:lnTo>
                      <a:pt x="331" y="93"/>
                    </a:lnTo>
                    <a:lnTo>
                      <a:pt x="331" y="92"/>
                    </a:lnTo>
                    <a:lnTo>
                      <a:pt x="330" y="91"/>
                    </a:lnTo>
                    <a:lnTo>
                      <a:pt x="329" y="90"/>
                    </a:lnTo>
                    <a:lnTo>
                      <a:pt x="328" y="90"/>
                    </a:lnTo>
                    <a:lnTo>
                      <a:pt x="327" y="89"/>
                    </a:lnTo>
                    <a:lnTo>
                      <a:pt x="326" y="90"/>
                    </a:lnTo>
                    <a:lnTo>
                      <a:pt x="325" y="89"/>
                    </a:lnTo>
                    <a:lnTo>
                      <a:pt x="324" y="87"/>
                    </a:lnTo>
                    <a:lnTo>
                      <a:pt x="323" y="87"/>
                    </a:lnTo>
                    <a:lnTo>
                      <a:pt x="321" y="86"/>
                    </a:lnTo>
                    <a:lnTo>
                      <a:pt x="320" y="86"/>
                    </a:lnTo>
                    <a:lnTo>
                      <a:pt x="320" y="87"/>
                    </a:lnTo>
                    <a:lnTo>
                      <a:pt x="319" y="86"/>
                    </a:lnTo>
                    <a:lnTo>
                      <a:pt x="318" y="84"/>
                    </a:lnTo>
                    <a:lnTo>
                      <a:pt x="317" y="82"/>
                    </a:lnTo>
                    <a:lnTo>
                      <a:pt x="316" y="82"/>
                    </a:lnTo>
                    <a:lnTo>
                      <a:pt x="314" y="82"/>
                    </a:lnTo>
                    <a:lnTo>
                      <a:pt x="313" y="82"/>
                    </a:lnTo>
                    <a:lnTo>
                      <a:pt x="311" y="81"/>
                    </a:lnTo>
                    <a:lnTo>
                      <a:pt x="310" y="80"/>
                    </a:lnTo>
                    <a:lnTo>
                      <a:pt x="308" y="79"/>
                    </a:lnTo>
                    <a:lnTo>
                      <a:pt x="307" y="78"/>
                    </a:lnTo>
                    <a:lnTo>
                      <a:pt x="307" y="76"/>
                    </a:lnTo>
                    <a:lnTo>
                      <a:pt x="307" y="75"/>
                    </a:lnTo>
                    <a:lnTo>
                      <a:pt x="307" y="76"/>
                    </a:lnTo>
                    <a:lnTo>
                      <a:pt x="307" y="75"/>
                    </a:lnTo>
                    <a:lnTo>
                      <a:pt x="306" y="75"/>
                    </a:lnTo>
                    <a:lnTo>
                      <a:pt x="305" y="74"/>
                    </a:lnTo>
                    <a:lnTo>
                      <a:pt x="305" y="72"/>
                    </a:lnTo>
                    <a:lnTo>
                      <a:pt x="305" y="70"/>
                    </a:lnTo>
                    <a:lnTo>
                      <a:pt x="305" y="69"/>
                    </a:lnTo>
                    <a:lnTo>
                      <a:pt x="305" y="68"/>
                    </a:lnTo>
                    <a:lnTo>
                      <a:pt x="305" y="66"/>
                    </a:lnTo>
                    <a:lnTo>
                      <a:pt x="305" y="64"/>
                    </a:lnTo>
                    <a:lnTo>
                      <a:pt x="304" y="63"/>
                    </a:lnTo>
                    <a:lnTo>
                      <a:pt x="303" y="61"/>
                    </a:lnTo>
                    <a:lnTo>
                      <a:pt x="303" y="59"/>
                    </a:lnTo>
                    <a:lnTo>
                      <a:pt x="302" y="59"/>
                    </a:lnTo>
                    <a:lnTo>
                      <a:pt x="301" y="57"/>
                    </a:lnTo>
                    <a:lnTo>
                      <a:pt x="300" y="56"/>
                    </a:lnTo>
                    <a:lnTo>
                      <a:pt x="299" y="54"/>
                    </a:lnTo>
                    <a:lnTo>
                      <a:pt x="299" y="53"/>
                    </a:lnTo>
                    <a:lnTo>
                      <a:pt x="299" y="51"/>
                    </a:lnTo>
                    <a:lnTo>
                      <a:pt x="298" y="50"/>
                    </a:lnTo>
                    <a:lnTo>
                      <a:pt x="298" y="48"/>
                    </a:lnTo>
                    <a:lnTo>
                      <a:pt x="298" y="47"/>
                    </a:lnTo>
                    <a:lnTo>
                      <a:pt x="298" y="45"/>
                    </a:lnTo>
                    <a:lnTo>
                      <a:pt x="298" y="44"/>
                    </a:lnTo>
                    <a:lnTo>
                      <a:pt x="297" y="43"/>
                    </a:lnTo>
                    <a:lnTo>
                      <a:pt x="298" y="41"/>
                    </a:lnTo>
                    <a:lnTo>
                      <a:pt x="296" y="39"/>
                    </a:lnTo>
                    <a:lnTo>
                      <a:pt x="295" y="39"/>
                    </a:lnTo>
                    <a:lnTo>
                      <a:pt x="294" y="37"/>
                    </a:lnTo>
                    <a:lnTo>
                      <a:pt x="292" y="36"/>
                    </a:lnTo>
                    <a:lnTo>
                      <a:pt x="291" y="35"/>
                    </a:lnTo>
                    <a:lnTo>
                      <a:pt x="291" y="34"/>
                    </a:lnTo>
                    <a:lnTo>
                      <a:pt x="289" y="33"/>
                    </a:lnTo>
                    <a:lnTo>
                      <a:pt x="288" y="34"/>
                    </a:lnTo>
                    <a:lnTo>
                      <a:pt x="287" y="35"/>
                    </a:lnTo>
                    <a:lnTo>
                      <a:pt x="286" y="36"/>
                    </a:lnTo>
                    <a:lnTo>
                      <a:pt x="284" y="35"/>
                    </a:lnTo>
                    <a:lnTo>
                      <a:pt x="283" y="34"/>
                    </a:lnTo>
                    <a:lnTo>
                      <a:pt x="282" y="32"/>
                    </a:lnTo>
                    <a:lnTo>
                      <a:pt x="282" y="31"/>
                    </a:lnTo>
                    <a:lnTo>
                      <a:pt x="281" y="29"/>
                    </a:lnTo>
                    <a:lnTo>
                      <a:pt x="281" y="27"/>
                    </a:lnTo>
                    <a:lnTo>
                      <a:pt x="281" y="26"/>
                    </a:lnTo>
                    <a:lnTo>
                      <a:pt x="281" y="24"/>
                    </a:lnTo>
                    <a:lnTo>
                      <a:pt x="280" y="21"/>
                    </a:lnTo>
                    <a:lnTo>
                      <a:pt x="279" y="21"/>
                    </a:lnTo>
                    <a:lnTo>
                      <a:pt x="279" y="20"/>
                    </a:lnTo>
                    <a:lnTo>
                      <a:pt x="279" y="18"/>
                    </a:lnTo>
                    <a:lnTo>
                      <a:pt x="278" y="16"/>
                    </a:lnTo>
                    <a:lnTo>
                      <a:pt x="277" y="15"/>
                    </a:lnTo>
                    <a:lnTo>
                      <a:pt x="277" y="14"/>
                    </a:lnTo>
                    <a:lnTo>
                      <a:pt x="277" y="13"/>
                    </a:lnTo>
                    <a:lnTo>
                      <a:pt x="277" y="12"/>
                    </a:lnTo>
                    <a:lnTo>
                      <a:pt x="275" y="12"/>
                    </a:lnTo>
                    <a:lnTo>
                      <a:pt x="274" y="10"/>
                    </a:lnTo>
                    <a:lnTo>
                      <a:pt x="274" y="8"/>
                    </a:lnTo>
                    <a:lnTo>
                      <a:pt x="274" y="5"/>
                    </a:lnTo>
                    <a:lnTo>
                      <a:pt x="274" y="4"/>
                    </a:lnTo>
                    <a:lnTo>
                      <a:pt x="274" y="3"/>
                    </a:lnTo>
                    <a:lnTo>
                      <a:pt x="274" y="2"/>
                    </a:lnTo>
                    <a:lnTo>
                      <a:pt x="274" y="1"/>
                    </a:lnTo>
                    <a:lnTo>
                      <a:pt x="273" y="0"/>
                    </a:lnTo>
                    <a:lnTo>
                      <a:pt x="272" y="1"/>
                    </a:lnTo>
                    <a:lnTo>
                      <a:pt x="271" y="2"/>
                    </a:lnTo>
                    <a:lnTo>
                      <a:pt x="270" y="2"/>
                    </a:lnTo>
                    <a:lnTo>
                      <a:pt x="269" y="3"/>
                    </a:lnTo>
                    <a:lnTo>
                      <a:pt x="269" y="5"/>
                    </a:lnTo>
                    <a:lnTo>
                      <a:pt x="267" y="8"/>
                    </a:lnTo>
                    <a:lnTo>
                      <a:pt x="266" y="11"/>
                    </a:lnTo>
                    <a:lnTo>
                      <a:pt x="266" y="13"/>
                    </a:lnTo>
                    <a:lnTo>
                      <a:pt x="264" y="13"/>
                    </a:lnTo>
                    <a:lnTo>
                      <a:pt x="263" y="16"/>
                    </a:lnTo>
                    <a:lnTo>
                      <a:pt x="263" y="18"/>
                    </a:lnTo>
                    <a:lnTo>
                      <a:pt x="264" y="18"/>
                    </a:lnTo>
                    <a:lnTo>
                      <a:pt x="264" y="20"/>
                    </a:lnTo>
                    <a:lnTo>
                      <a:pt x="263" y="22"/>
                    </a:lnTo>
                    <a:lnTo>
                      <a:pt x="263" y="23"/>
                    </a:lnTo>
                    <a:lnTo>
                      <a:pt x="264" y="25"/>
                    </a:lnTo>
                    <a:lnTo>
                      <a:pt x="263" y="26"/>
                    </a:lnTo>
                    <a:lnTo>
                      <a:pt x="262" y="28"/>
                    </a:lnTo>
                    <a:lnTo>
                      <a:pt x="262" y="31"/>
                    </a:lnTo>
                    <a:lnTo>
                      <a:pt x="262" y="33"/>
                    </a:lnTo>
                    <a:lnTo>
                      <a:pt x="262" y="36"/>
                    </a:lnTo>
                    <a:lnTo>
                      <a:pt x="263" y="39"/>
                    </a:lnTo>
                    <a:lnTo>
                      <a:pt x="263" y="42"/>
                    </a:lnTo>
                    <a:lnTo>
                      <a:pt x="263" y="44"/>
                    </a:lnTo>
                    <a:lnTo>
                      <a:pt x="262" y="46"/>
                    </a:lnTo>
                    <a:lnTo>
                      <a:pt x="261" y="49"/>
                    </a:lnTo>
                    <a:lnTo>
                      <a:pt x="260" y="52"/>
                    </a:lnTo>
                    <a:lnTo>
                      <a:pt x="260" y="54"/>
                    </a:lnTo>
                    <a:lnTo>
                      <a:pt x="259" y="56"/>
                    </a:lnTo>
                    <a:lnTo>
                      <a:pt x="258" y="58"/>
                    </a:lnTo>
                    <a:lnTo>
                      <a:pt x="257" y="60"/>
                    </a:lnTo>
                    <a:lnTo>
                      <a:pt x="257" y="61"/>
                    </a:lnTo>
                    <a:lnTo>
                      <a:pt x="257" y="64"/>
                    </a:lnTo>
                    <a:lnTo>
                      <a:pt x="256" y="65"/>
                    </a:lnTo>
                    <a:lnTo>
                      <a:pt x="253" y="66"/>
                    </a:lnTo>
                    <a:lnTo>
                      <a:pt x="251" y="67"/>
                    </a:lnTo>
                    <a:lnTo>
                      <a:pt x="249" y="67"/>
                    </a:lnTo>
                    <a:lnTo>
                      <a:pt x="247" y="66"/>
                    </a:lnTo>
                    <a:lnTo>
                      <a:pt x="246" y="66"/>
                    </a:lnTo>
                    <a:lnTo>
                      <a:pt x="244" y="65"/>
                    </a:lnTo>
                    <a:lnTo>
                      <a:pt x="243" y="64"/>
                    </a:lnTo>
                    <a:lnTo>
                      <a:pt x="241" y="63"/>
                    </a:lnTo>
                    <a:lnTo>
                      <a:pt x="241" y="61"/>
                    </a:lnTo>
                    <a:lnTo>
                      <a:pt x="240" y="60"/>
                    </a:lnTo>
                    <a:lnTo>
                      <a:pt x="238" y="58"/>
                    </a:lnTo>
                    <a:lnTo>
                      <a:pt x="236" y="58"/>
                    </a:lnTo>
                    <a:lnTo>
                      <a:pt x="234" y="57"/>
                    </a:lnTo>
                    <a:lnTo>
                      <a:pt x="232" y="57"/>
                    </a:lnTo>
                    <a:lnTo>
                      <a:pt x="231" y="56"/>
                    </a:lnTo>
                    <a:lnTo>
                      <a:pt x="230" y="55"/>
                    </a:lnTo>
                    <a:lnTo>
                      <a:pt x="229" y="54"/>
                    </a:lnTo>
                    <a:lnTo>
                      <a:pt x="227" y="53"/>
                    </a:lnTo>
                    <a:lnTo>
                      <a:pt x="225" y="52"/>
                    </a:lnTo>
                    <a:lnTo>
                      <a:pt x="224" y="51"/>
                    </a:lnTo>
                    <a:lnTo>
                      <a:pt x="223" y="50"/>
                    </a:lnTo>
                    <a:lnTo>
                      <a:pt x="221" y="50"/>
                    </a:lnTo>
                    <a:lnTo>
                      <a:pt x="219" y="50"/>
                    </a:lnTo>
                    <a:lnTo>
                      <a:pt x="217" y="49"/>
                    </a:lnTo>
                    <a:lnTo>
                      <a:pt x="215" y="50"/>
                    </a:lnTo>
                    <a:lnTo>
                      <a:pt x="215" y="48"/>
                    </a:lnTo>
                    <a:lnTo>
                      <a:pt x="215" y="46"/>
                    </a:lnTo>
                    <a:lnTo>
                      <a:pt x="214" y="45"/>
                    </a:lnTo>
                    <a:lnTo>
                      <a:pt x="213" y="44"/>
                    </a:lnTo>
                    <a:lnTo>
                      <a:pt x="212" y="44"/>
                    </a:lnTo>
                    <a:lnTo>
                      <a:pt x="211" y="43"/>
                    </a:lnTo>
                    <a:lnTo>
                      <a:pt x="210" y="42"/>
                    </a:lnTo>
                    <a:lnTo>
                      <a:pt x="209" y="43"/>
                    </a:lnTo>
                    <a:lnTo>
                      <a:pt x="208" y="42"/>
                    </a:lnTo>
                    <a:lnTo>
                      <a:pt x="207" y="41"/>
                    </a:lnTo>
                    <a:lnTo>
                      <a:pt x="207" y="39"/>
                    </a:lnTo>
                    <a:lnTo>
                      <a:pt x="208" y="38"/>
                    </a:lnTo>
                    <a:lnTo>
                      <a:pt x="209" y="36"/>
                    </a:lnTo>
                    <a:lnTo>
                      <a:pt x="210" y="33"/>
                    </a:lnTo>
                    <a:lnTo>
                      <a:pt x="211" y="32"/>
                    </a:lnTo>
                    <a:lnTo>
                      <a:pt x="211" y="30"/>
                    </a:lnTo>
                    <a:lnTo>
                      <a:pt x="211" y="29"/>
                    </a:lnTo>
                    <a:lnTo>
                      <a:pt x="210" y="29"/>
                    </a:lnTo>
                    <a:lnTo>
                      <a:pt x="210" y="28"/>
                    </a:lnTo>
                    <a:lnTo>
                      <a:pt x="210" y="27"/>
                    </a:lnTo>
                    <a:lnTo>
                      <a:pt x="211" y="25"/>
                    </a:lnTo>
                    <a:lnTo>
                      <a:pt x="212" y="26"/>
                    </a:lnTo>
                    <a:lnTo>
                      <a:pt x="213" y="26"/>
                    </a:lnTo>
                    <a:lnTo>
                      <a:pt x="212" y="26"/>
                    </a:lnTo>
                    <a:lnTo>
                      <a:pt x="212" y="24"/>
                    </a:lnTo>
                    <a:lnTo>
                      <a:pt x="213" y="23"/>
                    </a:lnTo>
                    <a:lnTo>
                      <a:pt x="213" y="24"/>
                    </a:lnTo>
                    <a:lnTo>
                      <a:pt x="214" y="24"/>
                    </a:lnTo>
                    <a:lnTo>
                      <a:pt x="215" y="24"/>
                    </a:lnTo>
                    <a:lnTo>
                      <a:pt x="216" y="23"/>
                    </a:lnTo>
                    <a:lnTo>
                      <a:pt x="217" y="22"/>
                    </a:lnTo>
                    <a:lnTo>
                      <a:pt x="216" y="22"/>
                    </a:lnTo>
                    <a:lnTo>
                      <a:pt x="216" y="21"/>
                    </a:lnTo>
                    <a:lnTo>
                      <a:pt x="216" y="20"/>
                    </a:lnTo>
                    <a:lnTo>
                      <a:pt x="217" y="20"/>
                    </a:lnTo>
                    <a:lnTo>
                      <a:pt x="218" y="18"/>
                    </a:lnTo>
                    <a:lnTo>
                      <a:pt x="219" y="16"/>
                    </a:lnTo>
                    <a:lnTo>
                      <a:pt x="218" y="15"/>
                    </a:lnTo>
                    <a:lnTo>
                      <a:pt x="217" y="15"/>
                    </a:lnTo>
                    <a:lnTo>
                      <a:pt x="216" y="16"/>
                    </a:lnTo>
                    <a:lnTo>
                      <a:pt x="216" y="13"/>
                    </a:lnTo>
                    <a:lnTo>
                      <a:pt x="215" y="13"/>
                    </a:lnTo>
                    <a:lnTo>
                      <a:pt x="215" y="12"/>
                    </a:lnTo>
                    <a:lnTo>
                      <a:pt x="213" y="14"/>
                    </a:lnTo>
                    <a:lnTo>
                      <a:pt x="213" y="15"/>
                    </a:lnTo>
                    <a:lnTo>
                      <a:pt x="212" y="17"/>
                    </a:lnTo>
                    <a:lnTo>
                      <a:pt x="211" y="18"/>
                    </a:lnTo>
                    <a:lnTo>
                      <a:pt x="211" y="17"/>
                    </a:lnTo>
                    <a:lnTo>
                      <a:pt x="211" y="16"/>
                    </a:lnTo>
                    <a:lnTo>
                      <a:pt x="211" y="15"/>
                    </a:lnTo>
                    <a:lnTo>
                      <a:pt x="211" y="14"/>
                    </a:lnTo>
                    <a:lnTo>
                      <a:pt x="210" y="15"/>
                    </a:lnTo>
                    <a:lnTo>
                      <a:pt x="209" y="15"/>
                    </a:lnTo>
                    <a:lnTo>
                      <a:pt x="209" y="14"/>
                    </a:lnTo>
                    <a:lnTo>
                      <a:pt x="209" y="13"/>
                    </a:lnTo>
                    <a:lnTo>
                      <a:pt x="210" y="12"/>
                    </a:lnTo>
                    <a:lnTo>
                      <a:pt x="210" y="13"/>
                    </a:lnTo>
                    <a:lnTo>
                      <a:pt x="208" y="13"/>
                    </a:lnTo>
                    <a:lnTo>
                      <a:pt x="207" y="13"/>
                    </a:lnTo>
                    <a:lnTo>
                      <a:pt x="206" y="13"/>
                    </a:lnTo>
                    <a:lnTo>
                      <a:pt x="205" y="14"/>
                    </a:lnTo>
                    <a:lnTo>
                      <a:pt x="204" y="14"/>
                    </a:lnTo>
                    <a:lnTo>
                      <a:pt x="204" y="15"/>
                    </a:lnTo>
                    <a:lnTo>
                      <a:pt x="203" y="15"/>
                    </a:lnTo>
                    <a:lnTo>
                      <a:pt x="202" y="14"/>
                    </a:lnTo>
                    <a:lnTo>
                      <a:pt x="200" y="14"/>
                    </a:lnTo>
                    <a:lnTo>
                      <a:pt x="199" y="13"/>
                    </a:lnTo>
                    <a:lnTo>
                      <a:pt x="197" y="13"/>
                    </a:lnTo>
                    <a:lnTo>
                      <a:pt x="196" y="13"/>
                    </a:lnTo>
                    <a:lnTo>
                      <a:pt x="194" y="13"/>
                    </a:lnTo>
                    <a:lnTo>
                      <a:pt x="193" y="13"/>
                    </a:lnTo>
                    <a:lnTo>
                      <a:pt x="192" y="12"/>
                    </a:lnTo>
                    <a:lnTo>
                      <a:pt x="191" y="12"/>
                    </a:lnTo>
                    <a:lnTo>
                      <a:pt x="190" y="11"/>
                    </a:lnTo>
                    <a:lnTo>
                      <a:pt x="190" y="10"/>
                    </a:lnTo>
                    <a:lnTo>
                      <a:pt x="189" y="11"/>
                    </a:lnTo>
                    <a:lnTo>
                      <a:pt x="188" y="11"/>
                    </a:lnTo>
                    <a:lnTo>
                      <a:pt x="187" y="11"/>
                    </a:lnTo>
                    <a:lnTo>
                      <a:pt x="186" y="11"/>
                    </a:lnTo>
                    <a:lnTo>
                      <a:pt x="185" y="10"/>
                    </a:lnTo>
                    <a:lnTo>
                      <a:pt x="184" y="10"/>
                    </a:lnTo>
                    <a:lnTo>
                      <a:pt x="183" y="9"/>
                    </a:lnTo>
                    <a:lnTo>
                      <a:pt x="182" y="8"/>
                    </a:lnTo>
                    <a:lnTo>
                      <a:pt x="181" y="7"/>
                    </a:lnTo>
                    <a:lnTo>
                      <a:pt x="180" y="9"/>
                    </a:lnTo>
                    <a:lnTo>
                      <a:pt x="180" y="8"/>
                    </a:lnTo>
                    <a:lnTo>
                      <a:pt x="179" y="7"/>
                    </a:lnTo>
                    <a:lnTo>
                      <a:pt x="178" y="7"/>
                    </a:lnTo>
                    <a:lnTo>
                      <a:pt x="177" y="6"/>
                    </a:lnTo>
                    <a:lnTo>
                      <a:pt x="176" y="5"/>
                    </a:lnTo>
                    <a:lnTo>
                      <a:pt x="175" y="5"/>
                    </a:lnTo>
                    <a:lnTo>
                      <a:pt x="175" y="7"/>
                    </a:lnTo>
                    <a:lnTo>
                      <a:pt x="175" y="8"/>
                    </a:lnTo>
                    <a:lnTo>
                      <a:pt x="174" y="7"/>
                    </a:lnTo>
                    <a:lnTo>
                      <a:pt x="174" y="5"/>
                    </a:lnTo>
                    <a:lnTo>
                      <a:pt x="173" y="5"/>
                    </a:lnTo>
                    <a:lnTo>
                      <a:pt x="173" y="6"/>
                    </a:lnTo>
                    <a:lnTo>
                      <a:pt x="172" y="6"/>
                    </a:lnTo>
                    <a:lnTo>
                      <a:pt x="173" y="7"/>
                    </a:lnTo>
                    <a:lnTo>
                      <a:pt x="174" y="8"/>
                    </a:lnTo>
                    <a:lnTo>
                      <a:pt x="175" y="9"/>
                    </a:lnTo>
                    <a:lnTo>
                      <a:pt x="176" y="8"/>
                    </a:lnTo>
                    <a:lnTo>
                      <a:pt x="178" y="8"/>
                    </a:lnTo>
                    <a:lnTo>
                      <a:pt x="179" y="9"/>
                    </a:lnTo>
                    <a:lnTo>
                      <a:pt x="179" y="12"/>
                    </a:lnTo>
                    <a:lnTo>
                      <a:pt x="179" y="14"/>
                    </a:lnTo>
                    <a:lnTo>
                      <a:pt x="178" y="14"/>
                    </a:lnTo>
                    <a:lnTo>
                      <a:pt x="177" y="15"/>
                    </a:lnTo>
                    <a:lnTo>
                      <a:pt x="176" y="15"/>
                    </a:lnTo>
                    <a:lnTo>
                      <a:pt x="175" y="16"/>
                    </a:lnTo>
                    <a:lnTo>
                      <a:pt x="173" y="16"/>
                    </a:lnTo>
                    <a:lnTo>
                      <a:pt x="171" y="15"/>
                    </a:lnTo>
                    <a:lnTo>
                      <a:pt x="169" y="15"/>
                    </a:lnTo>
                    <a:lnTo>
                      <a:pt x="168" y="15"/>
                    </a:lnTo>
                    <a:lnTo>
                      <a:pt x="167" y="15"/>
                    </a:lnTo>
                    <a:lnTo>
                      <a:pt x="167" y="16"/>
                    </a:lnTo>
                    <a:lnTo>
                      <a:pt x="166" y="15"/>
                    </a:lnTo>
                    <a:lnTo>
                      <a:pt x="165" y="15"/>
                    </a:lnTo>
                    <a:lnTo>
                      <a:pt x="164" y="17"/>
                    </a:lnTo>
                    <a:lnTo>
                      <a:pt x="163" y="17"/>
                    </a:lnTo>
                    <a:lnTo>
                      <a:pt x="164" y="18"/>
                    </a:lnTo>
                    <a:lnTo>
                      <a:pt x="164" y="20"/>
                    </a:lnTo>
                    <a:lnTo>
                      <a:pt x="163" y="18"/>
                    </a:lnTo>
                    <a:lnTo>
                      <a:pt x="162" y="18"/>
                    </a:lnTo>
                    <a:lnTo>
                      <a:pt x="161" y="17"/>
                    </a:lnTo>
                    <a:lnTo>
                      <a:pt x="161" y="19"/>
                    </a:lnTo>
                    <a:lnTo>
                      <a:pt x="159" y="19"/>
                    </a:lnTo>
                    <a:lnTo>
                      <a:pt x="158" y="20"/>
                    </a:lnTo>
                    <a:lnTo>
                      <a:pt x="157" y="21"/>
                    </a:lnTo>
                    <a:lnTo>
                      <a:pt x="157" y="23"/>
                    </a:lnTo>
                    <a:lnTo>
                      <a:pt x="157" y="24"/>
                    </a:lnTo>
                    <a:lnTo>
                      <a:pt x="158" y="24"/>
                    </a:lnTo>
                    <a:lnTo>
                      <a:pt x="158" y="26"/>
                    </a:lnTo>
                    <a:lnTo>
                      <a:pt x="157" y="27"/>
                    </a:lnTo>
                    <a:lnTo>
                      <a:pt x="155" y="27"/>
                    </a:lnTo>
                    <a:lnTo>
                      <a:pt x="154" y="27"/>
                    </a:lnTo>
                    <a:lnTo>
                      <a:pt x="153" y="28"/>
                    </a:lnTo>
                    <a:lnTo>
                      <a:pt x="153" y="29"/>
                    </a:lnTo>
                    <a:lnTo>
                      <a:pt x="153" y="30"/>
                    </a:lnTo>
                    <a:lnTo>
                      <a:pt x="152" y="31"/>
                    </a:lnTo>
                    <a:lnTo>
                      <a:pt x="152" y="32"/>
                    </a:lnTo>
                    <a:lnTo>
                      <a:pt x="151" y="32"/>
                    </a:lnTo>
                    <a:lnTo>
                      <a:pt x="150" y="32"/>
                    </a:lnTo>
                    <a:lnTo>
                      <a:pt x="149" y="35"/>
                    </a:lnTo>
                    <a:lnTo>
                      <a:pt x="151" y="37"/>
                    </a:lnTo>
                    <a:lnTo>
                      <a:pt x="152" y="38"/>
                    </a:lnTo>
                    <a:lnTo>
                      <a:pt x="153" y="39"/>
                    </a:lnTo>
                    <a:lnTo>
                      <a:pt x="153" y="40"/>
                    </a:lnTo>
                    <a:lnTo>
                      <a:pt x="152" y="40"/>
                    </a:lnTo>
                    <a:lnTo>
                      <a:pt x="152" y="43"/>
                    </a:lnTo>
                    <a:lnTo>
                      <a:pt x="151" y="43"/>
                    </a:lnTo>
                    <a:lnTo>
                      <a:pt x="150" y="42"/>
                    </a:lnTo>
                    <a:lnTo>
                      <a:pt x="149" y="41"/>
                    </a:lnTo>
                    <a:lnTo>
                      <a:pt x="148" y="40"/>
                    </a:lnTo>
                    <a:lnTo>
                      <a:pt x="147" y="39"/>
                    </a:lnTo>
                    <a:lnTo>
                      <a:pt x="145" y="40"/>
                    </a:lnTo>
                    <a:lnTo>
                      <a:pt x="143" y="40"/>
                    </a:lnTo>
                    <a:lnTo>
                      <a:pt x="142" y="39"/>
                    </a:lnTo>
                    <a:lnTo>
                      <a:pt x="141" y="39"/>
                    </a:lnTo>
                    <a:lnTo>
                      <a:pt x="141" y="41"/>
                    </a:lnTo>
                    <a:lnTo>
                      <a:pt x="140" y="40"/>
                    </a:lnTo>
                    <a:lnTo>
                      <a:pt x="140" y="41"/>
                    </a:lnTo>
                    <a:lnTo>
                      <a:pt x="139" y="40"/>
                    </a:lnTo>
                    <a:lnTo>
                      <a:pt x="139" y="41"/>
                    </a:lnTo>
                    <a:lnTo>
                      <a:pt x="138" y="41"/>
                    </a:lnTo>
                    <a:lnTo>
                      <a:pt x="139" y="42"/>
                    </a:lnTo>
                    <a:lnTo>
                      <a:pt x="138" y="43"/>
                    </a:lnTo>
                    <a:lnTo>
                      <a:pt x="138" y="44"/>
                    </a:lnTo>
                    <a:lnTo>
                      <a:pt x="138" y="43"/>
                    </a:lnTo>
                    <a:lnTo>
                      <a:pt x="137" y="45"/>
                    </a:lnTo>
                    <a:lnTo>
                      <a:pt x="136" y="46"/>
                    </a:lnTo>
                    <a:lnTo>
                      <a:pt x="136" y="47"/>
                    </a:lnTo>
                    <a:lnTo>
                      <a:pt x="137" y="46"/>
                    </a:lnTo>
                    <a:lnTo>
                      <a:pt x="137" y="45"/>
                    </a:lnTo>
                    <a:lnTo>
                      <a:pt x="137" y="43"/>
                    </a:lnTo>
                    <a:lnTo>
                      <a:pt x="137" y="41"/>
                    </a:lnTo>
                    <a:lnTo>
                      <a:pt x="138" y="39"/>
                    </a:lnTo>
                    <a:lnTo>
                      <a:pt x="138" y="38"/>
                    </a:lnTo>
                    <a:lnTo>
                      <a:pt x="137" y="38"/>
                    </a:lnTo>
                    <a:lnTo>
                      <a:pt x="136" y="37"/>
                    </a:lnTo>
                    <a:lnTo>
                      <a:pt x="134" y="35"/>
                    </a:lnTo>
                    <a:lnTo>
                      <a:pt x="133" y="33"/>
                    </a:lnTo>
                    <a:lnTo>
                      <a:pt x="132" y="32"/>
                    </a:lnTo>
                    <a:lnTo>
                      <a:pt x="130" y="31"/>
                    </a:lnTo>
                    <a:lnTo>
                      <a:pt x="128" y="31"/>
                    </a:lnTo>
                    <a:lnTo>
                      <a:pt x="128" y="30"/>
                    </a:lnTo>
                    <a:lnTo>
                      <a:pt x="127" y="30"/>
                    </a:lnTo>
                    <a:lnTo>
                      <a:pt x="126" y="30"/>
                    </a:lnTo>
                    <a:lnTo>
                      <a:pt x="125" y="30"/>
                    </a:lnTo>
                    <a:lnTo>
                      <a:pt x="125" y="31"/>
                    </a:lnTo>
                    <a:lnTo>
                      <a:pt x="125" y="32"/>
                    </a:lnTo>
                    <a:lnTo>
                      <a:pt x="124" y="32"/>
                    </a:lnTo>
                    <a:lnTo>
                      <a:pt x="123" y="33"/>
                    </a:lnTo>
                    <a:lnTo>
                      <a:pt x="122" y="33"/>
                    </a:lnTo>
                    <a:lnTo>
                      <a:pt x="122" y="32"/>
                    </a:lnTo>
                    <a:lnTo>
                      <a:pt x="121" y="32"/>
                    </a:lnTo>
                    <a:lnTo>
                      <a:pt x="121" y="33"/>
                    </a:lnTo>
                    <a:lnTo>
                      <a:pt x="120" y="34"/>
                    </a:lnTo>
                    <a:lnTo>
                      <a:pt x="119" y="32"/>
                    </a:lnTo>
                    <a:lnTo>
                      <a:pt x="118" y="31"/>
                    </a:lnTo>
                    <a:lnTo>
                      <a:pt x="118" y="32"/>
                    </a:lnTo>
                    <a:lnTo>
                      <a:pt x="119" y="33"/>
                    </a:lnTo>
                    <a:lnTo>
                      <a:pt x="119" y="34"/>
                    </a:lnTo>
                    <a:lnTo>
                      <a:pt x="118" y="36"/>
                    </a:lnTo>
                    <a:lnTo>
                      <a:pt x="117" y="37"/>
                    </a:lnTo>
                    <a:lnTo>
                      <a:pt x="116" y="38"/>
                    </a:lnTo>
                    <a:lnTo>
                      <a:pt x="116" y="36"/>
                    </a:lnTo>
                    <a:lnTo>
                      <a:pt x="115" y="36"/>
                    </a:lnTo>
                    <a:lnTo>
                      <a:pt x="114" y="36"/>
                    </a:lnTo>
                    <a:lnTo>
                      <a:pt x="113" y="37"/>
                    </a:lnTo>
                    <a:lnTo>
                      <a:pt x="112" y="37"/>
                    </a:lnTo>
                    <a:lnTo>
                      <a:pt x="111" y="38"/>
                    </a:lnTo>
                    <a:lnTo>
                      <a:pt x="111" y="40"/>
                    </a:lnTo>
                    <a:lnTo>
                      <a:pt x="112" y="41"/>
                    </a:lnTo>
                    <a:lnTo>
                      <a:pt x="112" y="42"/>
                    </a:lnTo>
                    <a:lnTo>
                      <a:pt x="110" y="41"/>
                    </a:lnTo>
                    <a:lnTo>
                      <a:pt x="109" y="41"/>
                    </a:lnTo>
                    <a:lnTo>
                      <a:pt x="108" y="42"/>
                    </a:lnTo>
                    <a:lnTo>
                      <a:pt x="108" y="43"/>
                    </a:lnTo>
                    <a:lnTo>
                      <a:pt x="109" y="44"/>
                    </a:lnTo>
                    <a:lnTo>
                      <a:pt x="109" y="45"/>
                    </a:lnTo>
                    <a:lnTo>
                      <a:pt x="107" y="44"/>
                    </a:lnTo>
                    <a:lnTo>
                      <a:pt x="106" y="45"/>
                    </a:lnTo>
                    <a:lnTo>
                      <a:pt x="105" y="46"/>
                    </a:lnTo>
                    <a:lnTo>
                      <a:pt x="105" y="48"/>
                    </a:lnTo>
                    <a:lnTo>
                      <a:pt x="106" y="49"/>
                    </a:lnTo>
                    <a:lnTo>
                      <a:pt x="105" y="50"/>
                    </a:lnTo>
                    <a:lnTo>
                      <a:pt x="104" y="50"/>
                    </a:lnTo>
                    <a:lnTo>
                      <a:pt x="103" y="51"/>
                    </a:lnTo>
                    <a:lnTo>
                      <a:pt x="103" y="53"/>
                    </a:lnTo>
                    <a:lnTo>
                      <a:pt x="104" y="54"/>
                    </a:lnTo>
                    <a:lnTo>
                      <a:pt x="104" y="55"/>
                    </a:lnTo>
                    <a:lnTo>
                      <a:pt x="103" y="55"/>
                    </a:lnTo>
                    <a:lnTo>
                      <a:pt x="101" y="55"/>
                    </a:lnTo>
                    <a:lnTo>
                      <a:pt x="100" y="53"/>
                    </a:lnTo>
                    <a:lnTo>
                      <a:pt x="99" y="52"/>
                    </a:lnTo>
                    <a:lnTo>
                      <a:pt x="98" y="52"/>
                    </a:lnTo>
                    <a:lnTo>
                      <a:pt x="96" y="52"/>
                    </a:lnTo>
                    <a:lnTo>
                      <a:pt x="95" y="52"/>
                    </a:lnTo>
                    <a:lnTo>
                      <a:pt x="95" y="55"/>
                    </a:lnTo>
                    <a:lnTo>
                      <a:pt x="96" y="55"/>
                    </a:lnTo>
                    <a:lnTo>
                      <a:pt x="95" y="56"/>
                    </a:lnTo>
                    <a:lnTo>
                      <a:pt x="96" y="57"/>
                    </a:lnTo>
                    <a:lnTo>
                      <a:pt x="97" y="58"/>
                    </a:lnTo>
                    <a:lnTo>
                      <a:pt x="98" y="60"/>
                    </a:lnTo>
                    <a:lnTo>
                      <a:pt x="96" y="61"/>
                    </a:lnTo>
                    <a:lnTo>
                      <a:pt x="96" y="63"/>
                    </a:lnTo>
                    <a:lnTo>
                      <a:pt x="95" y="65"/>
                    </a:lnTo>
                    <a:lnTo>
                      <a:pt x="94" y="64"/>
                    </a:lnTo>
                    <a:lnTo>
                      <a:pt x="94" y="63"/>
                    </a:lnTo>
                    <a:lnTo>
                      <a:pt x="93" y="62"/>
                    </a:lnTo>
                    <a:lnTo>
                      <a:pt x="92" y="59"/>
                    </a:lnTo>
                    <a:lnTo>
                      <a:pt x="91" y="58"/>
                    </a:lnTo>
                    <a:lnTo>
                      <a:pt x="90" y="57"/>
                    </a:lnTo>
                    <a:lnTo>
                      <a:pt x="90" y="56"/>
                    </a:lnTo>
                    <a:lnTo>
                      <a:pt x="89" y="54"/>
                    </a:lnTo>
                    <a:lnTo>
                      <a:pt x="88" y="56"/>
                    </a:lnTo>
                    <a:lnTo>
                      <a:pt x="88" y="57"/>
                    </a:lnTo>
                    <a:lnTo>
                      <a:pt x="86" y="58"/>
                    </a:lnTo>
                    <a:lnTo>
                      <a:pt x="86" y="60"/>
                    </a:lnTo>
                    <a:lnTo>
                      <a:pt x="85" y="59"/>
                    </a:lnTo>
                    <a:lnTo>
                      <a:pt x="84" y="60"/>
                    </a:lnTo>
                    <a:lnTo>
                      <a:pt x="83" y="62"/>
                    </a:lnTo>
                    <a:lnTo>
                      <a:pt x="83" y="64"/>
                    </a:lnTo>
                    <a:lnTo>
                      <a:pt x="83" y="66"/>
                    </a:lnTo>
                    <a:lnTo>
                      <a:pt x="83" y="67"/>
                    </a:lnTo>
                    <a:lnTo>
                      <a:pt x="84" y="69"/>
                    </a:lnTo>
                    <a:lnTo>
                      <a:pt x="84" y="70"/>
                    </a:lnTo>
                    <a:lnTo>
                      <a:pt x="82" y="72"/>
                    </a:lnTo>
                    <a:lnTo>
                      <a:pt x="80" y="74"/>
                    </a:lnTo>
                    <a:lnTo>
                      <a:pt x="79" y="74"/>
                    </a:lnTo>
                    <a:lnTo>
                      <a:pt x="79" y="75"/>
                    </a:lnTo>
                    <a:lnTo>
                      <a:pt x="79" y="76"/>
                    </a:lnTo>
                    <a:lnTo>
                      <a:pt x="78" y="76"/>
                    </a:lnTo>
                    <a:lnTo>
                      <a:pt x="77" y="78"/>
                    </a:lnTo>
                    <a:lnTo>
                      <a:pt x="77" y="79"/>
                    </a:lnTo>
                    <a:lnTo>
                      <a:pt x="77" y="80"/>
                    </a:lnTo>
                    <a:lnTo>
                      <a:pt x="76" y="81"/>
                    </a:lnTo>
                    <a:lnTo>
                      <a:pt x="75" y="82"/>
                    </a:lnTo>
                    <a:lnTo>
                      <a:pt x="74" y="83"/>
                    </a:lnTo>
                    <a:lnTo>
                      <a:pt x="73" y="84"/>
                    </a:lnTo>
                    <a:lnTo>
                      <a:pt x="72" y="85"/>
                    </a:lnTo>
                    <a:lnTo>
                      <a:pt x="70" y="86"/>
                    </a:lnTo>
                    <a:lnTo>
                      <a:pt x="68" y="86"/>
                    </a:lnTo>
                    <a:lnTo>
                      <a:pt x="65" y="86"/>
                    </a:lnTo>
                    <a:lnTo>
                      <a:pt x="64" y="87"/>
                    </a:lnTo>
                    <a:lnTo>
                      <a:pt x="62" y="88"/>
                    </a:lnTo>
                    <a:lnTo>
                      <a:pt x="60" y="88"/>
                    </a:lnTo>
                    <a:lnTo>
                      <a:pt x="58" y="89"/>
                    </a:lnTo>
                    <a:lnTo>
                      <a:pt x="57" y="88"/>
                    </a:lnTo>
                    <a:lnTo>
                      <a:pt x="54" y="88"/>
                    </a:lnTo>
                    <a:lnTo>
                      <a:pt x="53" y="89"/>
                    </a:lnTo>
                    <a:lnTo>
                      <a:pt x="51" y="91"/>
                    </a:lnTo>
                    <a:lnTo>
                      <a:pt x="49" y="91"/>
                    </a:lnTo>
                    <a:lnTo>
                      <a:pt x="47" y="91"/>
                    </a:lnTo>
                    <a:lnTo>
                      <a:pt x="45" y="92"/>
                    </a:lnTo>
                    <a:lnTo>
                      <a:pt x="44" y="93"/>
                    </a:lnTo>
                    <a:lnTo>
                      <a:pt x="42" y="94"/>
                    </a:lnTo>
                    <a:lnTo>
                      <a:pt x="41" y="95"/>
                    </a:lnTo>
                    <a:lnTo>
                      <a:pt x="39" y="95"/>
                    </a:lnTo>
                    <a:lnTo>
                      <a:pt x="37" y="95"/>
                    </a:lnTo>
                    <a:lnTo>
                      <a:pt x="36" y="94"/>
                    </a:lnTo>
                    <a:lnTo>
                      <a:pt x="35" y="94"/>
                    </a:lnTo>
                    <a:lnTo>
                      <a:pt x="33" y="94"/>
                    </a:lnTo>
                    <a:lnTo>
                      <a:pt x="32" y="94"/>
                    </a:lnTo>
                    <a:lnTo>
                      <a:pt x="31" y="95"/>
                    </a:lnTo>
                    <a:lnTo>
                      <a:pt x="29" y="96"/>
                    </a:lnTo>
                    <a:lnTo>
                      <a:pt x="28" y="96"/>
                    </a:lnTo>
                    <a:lnTo>
                      <a:pt x="27" y="97"/>
                    </a:lnTo>
                    <a:lnTo>
                      <a:pt x="26" y="98"/>
                    </a:lnTo>
                    <a:lnTo>
                      <a:pt x="25" y="98"/>
                    </a:lnTo>
                    <a:lnTo>
                      <a:pt x="24" y="100"/>
                    </a:lnTo>
                    <a:lnTo>
                      <a:pt x="22" y="101"/>
                    </a:lnTo>
                    <a:lnTo>
                      <a:pt x="21" y="102"/>
                    </a:lnTo>
                    <a:lnTo>
                      <a:pt x="20" y="103"/>
                    </a:lnTo>
                    <a:lnTo>
                      <a:pt x="18" y="104"/>
                    </a:lnTo>
                    <a:lnTo>
                      <a:pt x="17" y="104"/>
                    </a:lnTo>
                    <a:lnTo>
                      <a:pt x="16" y="105"/>
                    </a:lnTo>
                    <a:lnTo>
                      <a:pt x="15" y="105"/>
                    </a:lnTo>
                    <a:lnTo>
                      <a:pt x="13" y="106"/>
                    </a:lnTo>
                    <a:lnTo>
                      <a:pt x="12" y="107"/>
                    </a:lnTo>
                    <a:lnTo>
                      <a:pt x="11" y="108"/>
                    </a:lnTo>
                    <a:lnTo>
                      <a:pt x="10" y="109"/>
                    </a:lnTo>
                    <a:lnTo>
                      <a:pt x="10" y="112"/>
                    </a:lnTo>
                    <a:lnTo>
                      <a:pt x="8" y="113"/>
                    </a:lnTo>
                    <a:lnTo>
                      <a:pt x="8" y="112"/>
                    </a:lnTo>
                    <a:lnTo>
                      <a:pt x="8" y="110"/>
                    </a:lnTo>
                    <a:lnTo>
                      <a:pt x="7" y="110"/>
                    </a:lnTo>
                    <a:lnTo>
                      <a:pt x="8" y="109"/>
                    </a:lnTo>
                    <a:lnTo>
                      <a:pt x="8" y="108"/>
                    </a:lnTo>
                    <a:lnTo>
                      <a:pt x="8" y="107"/>
                    </a:lnTo>
                    <a:lnTo>
                      <a:pt x="8" y="106"/>
                    </a:lnTo>
                    <a:lnTo>
                      <a:pt x="8" y="105"/>
                    </a:lnTo>
                    <a:lnTo>
                      <a:pt x="7" y="106"/>
                    </a:lnTo>
                    <a:lnTo>
                      <a:pt x="6" y="107"/>
                    </a:lnTo>
                    <a:lnTo>
                      <a:pt x="6" y="108"/>
                    </a:lnTo>
                    <a:lnTo>
                      <a:pt x="5" y="109"/>
                    </a:lnTo>
                    <a:lnTo>
                      <a:pt x="4" y="111"/>
                    </a:lnTo>
                    <a:lnTo>
                      <a:pt x="4" y="113"/>
                    </a:lnTo>
                    <a:lnTo>
                      <a:pt x="4" y="114"/>
                    </a:lnTo>
                    <a:lnTo>
                      <a:pt x="4" y="116"/>
                    </a:lnTo>
                    <a:lnTo>
                      <a:pt x="5" y="117"/>
                    </a:lnTo>
                    <a:lnTo>
                      <a:pt x="5" y="118"/>
                    </a:lnTo>
                    <a:lnTo>
                      <a:pt x="5" y="120"/>
                    </a:lnTo>
                    <a:lnTo>
                      <a:pt x="5" y="121"/>
                    </a:lnTo>
                    <a:lnTo>
                      <a:pt x="5" y="123"/>
                    </a:lnTo>
                    <a:lnTo>
                      <a:pt x="4" y="124"/>
                    </a:lnTo>
                    <a:lnTo>
                      <a:pt x="2" y="125"/>
                    </a:lnTo>
                    <a:lnTo>
                      <a:pt x="1" y="127"/>
                    </a:lnTo>
                    <a:lnTo>
                      <a:pt x="1" y="129"/>
                    </a:lnTo>
                    <a:lnTo>
                      <a:pt x="1" y="132"/>
                    </a:lnTo>
                    <a:lnTo>
                      <a:pt x="3" y="134"/>
                    </a:lnTo>
                    <a:lnTo>
                      <a:pt x="4" y="136"/>
                    </a:lnTo>
                    <a:lnTo>
                      <a:pt x="5" y="139"/>
                    </a:lnTo>
                    <a:lnTo>
                      <a:pt x="6" y="140"/>
                    </a:lnTo>
                    <a:lnTo>
                      <a:pt x="6" y="141"/>
                    </a:lnTo>
                    <a:lnTo>
                      <a:pt x="6" y="142"/>
                    </a:lnTo>
                    <a:lnTo>
                      <a:pt x="6" y="141"/>
                    </a:lnTo>
                    <a:lnTo>
                      <a:pt x="8" y="143"/>
                    </a:lnTo>
                    <a:lnTo>
                      <a:pt x="9" y="145"/>
                    </a:lnTo>
                    <a:lnTo>
                      <a:pt x="9" y="148"/>
                    </a:lnTo>
                    <a:lnTo>
                      <a:pt x="9" y="150"/>
                    </a:lnTo>
                    <a:lnTo>
                      <a:pt x="8" y="151"/>
                    </a:lnTo>
                    <a:lnTo>
                      <a:pt x="6" y="151"/>
                    </a:lnTo>
                    <a:lnTo>
                      <a:pt x="6" y="149"/>
                    </a:lnTo>
                    <a:lnTo>
                      <a:pt x="6" y="147"/>
                    </a:lnTo>
                    <a:lnTo>
                      <a:pt x="4" y="149"/>
                    </a:lnTo>
                    <a:lnTo>
                      <a:pt x="4" y="147"/>
                    </a:lnTo>
                    <a:lnTo>
                      <a:pt x="4" y="145"/>
                    </a:lnTo>
                    <a:lnTo>
                      <a:pt x="3" y="143"/>
                    </a:lnTo>
                    <a:lnTo>
                      <a:pt x="2" y="143"/>
                    </a:lnTo>
                    <a:lnTo>
                      <a:pt x="2" y="144"/>
                    </a:lnTo>
                    <a:lnTo>
                      <a:pt x="3" y="147"/>
                    </a:lnTo>
                    <a:lnTo>
                      <a:pt x="4" y="149"/>
                    </a:lnTo>
                    <a:lnTo>
                      <a:pt x="6" y="151"/>
                    </a:lnTo>
                    <a:lnTo>
                      <a:pt x="6" y="152"/>
                    </a:lnTo>
                    <a:lnTo>
                      <a:pt x="5" y="153"/>
                    </a:lnTo>
                    <a:lnTo>
                      <a:pt x="4" y="153"/>
                    </a:lnTo>
                    <a:lnTo>
                      <a:pt x="3" y="152"/>
                    </a:lnTo>
                    <a:lnTo>
                      <a:pt x="2" y="151"/>
                    </a:lnTo>
                    <a:lnTo>
                      <a:pt x="2" y="149"/>
                    </a:lnTo>
                    <a:lnTo>
                      <a:pt x="1" y="149"/>
                    </a:lnTo>
                    <a:lnTo>
                      <a:pt x="0" y="149"/>
                    </a:lnTo>
                    <a:lnTo>
                      <a:pt x="0" y="148"/>
                    </a:lnTo>
                    <a:lnTo>
                      <a:pt x="0" y="149"/>
                    </a:lnTo>
                    <a:lnTo>
                      <a:pt x="0" y="150"/>
                    </a:lnTo>
                    <a:lnTo>
                      <a:pt x="1" y="151"/>
                    </a:lnTo>
                    <a:lnTo>
                      <a:pt x="2" y="152"/>
                    </a:lnTo>
                    <a:lnTo>
                      <a:pt x="2" y="153"/>
                    </a:lnTo>
                    <a:lnTo>
                      <a:pt x="3" y="154"/>
                    </a:lnTo>
                    <a:lnTo>
                      <a:pt x="5" y="156"/>
                    </a:lnTo>
                    <a:lnTo>
                      <a:pt x="7" y="157"/>
                    </a:lnTo>
                    <a:lnTo>
                      <a:pt x="8" y="161"/>
                    </a:lnTo>
                    <a:lnTo>
                      <a:pt x="9" y="163"/>
                    </a:lnTo>
                    <a:lnTo>
                      <a:pt x="9" y="167"/>
                    </a:lnTo>
                    <a:lnTo>
                      <a:pt x="11" y="170"/>
                    </a:lnTo>
                    <a:lnTo>
                      <a:pt x="13" y="173"/>
                    </a:lnTo>
                    <a:lnTo>
                      <a:pt x="13" y="175"/>
                    </a:lnTo>
                    <a:lnTo>
                      <a:pt x="15" y="177"/>
                    </a:lnTo>
                    <a:lnTo>
                      <a:pt x="15" y="178"/>
                    </a:lnTo>
                    <a:lnTo>
                      <a:pt x="16" y="179"/>
                    </a:lnTo>
                    <a:lnTo>
                      <a:pt x="16" y="181"/>
                    </a:lnTo>
                    <a:lnTo>
                      <a:pt x="16" y="183"/>
                    </a:lnTo>
                    <a:lnTo>
                      <a:pt x="16" y="185"/>
                    </a:lnTo>
                    <a:lnTo>
                      <a:pt x="16" y="186"/>
                    </a:lnTo>
                    <a:lnTo>
                      <a:pt x="17" y="188"/>
                    </a:lnTo>
                    <a:lnTo>
                      <a:pt x="17" y="190"/>
                    </a:lnTo>
                    <a:lnTo>
                      <a:pt x="18" y="193"/>
                    </a:lnTo>
                    <a:lnTo>
                      <a:pt x="19" y="195"/>
                    </a:lnTo>
                    <a:lnTo>
                      <a:pt x="20" y="196"/>
                    </a:lnTo>
                    <a:lnTo>
                      <a:pt x="21" y="198"/>
                    </a:lnTo>
                    <a:lnTo>
                      <a:pt x="22" y="200"/>
                    </a:lnTo>
                    <a:lnTo>
                      <a:pt x="23" y="202"/>
                    </a:lnTo>
                    <a:lnTo>
                      <a:pt x="24" y="204"/>
                    </a:lnTo>
                    <a:lnTo>
                      <a:pt x="24" y="206"/>
                    </a:lnTo>
                    <a:lnTo>
                      <a:pt x="24" y="209"/>
                    </a:lnTo>
                    <a:lnTo>
                      <a:pt x="24" y="210"/>
                    </a:lnTo>
                    <a:lnTo>
                      <a:pt x="24" y="212"/>
                    </a:lnTo>
                    <a:lnTo>
                      <a:pt x="23" y="214"/>
                    </a:lnTo>
                    <a:lnTo>
                      <a:pt x="23" y="213"/>
                    </a:lnTo>
                    <a:lnTo>
                      <a:pt x="23" y="215"/>
                    </a:lnTo>
                    <a:lnTo>
                      <a:pt x="24" y="217"/>
                    </a:lnTo>
                    <a:lnTo>
                      <a:pt x="24" y="219"/>
                    </a:lnTo>
                    <a:lnTo>
                      <a:pt x="23" y="221"/>
                    </a:lnTo>
                    <a:lnTo>
                      <a:pt x="21" y="224"/>
                    </a:lnTo>
                    <a:lnTo>
                      <a:pt x="20" y="224"/>
                    </a:lnTo>
                    <a:lnTo>
                      <a:pt x="18" y="223"/>
                    </a:lnTo>
                    <a:lnTo>
                      <a:pt x="18" y="224"/>
                    </a:lnTo>
                    <a:lnTo>
                      <a:pt x="18" y="225"/>
                    </a:lnTo>
                    <a:lnTo>
                      <a:pt x="18" y="227"/>
                    </a:lnTo>
                    <a:lnTo>
                      <a:pt x="18" y="229"/>
                    </a:lnTo>
                    <a:lnTo>
                      <a:pt x="18" y="230"/>
                    </a:lnTo>
                    <a:lnTo>
                      <a:pt x="20" y="231"/>
                    </a:lnTo>
                    <a:lnTo>
                      <a:pt x="22" y="231"/>
                    </a:lnTo>
                    <a:lnTo>
                      <a:pt x="24" y="233"/>
                    </a:lnTo>
                    <a:lnTo>
                      <a:pt x="25" y="234"/>
                    </a:lnTo>
                    <a:lnTo>
                      <a:pt x="26" y="235"/>
                    </a:lnTo>
                    <a:lnTo>
                      <a:pt x="28" y="236"/>
                    </a:lnTo>
                    <a:lnTo>
                      <a:pt x="29" y="237"/>
                    </a:lnTo>
                    <a:lnTo>
                      <a:pt x="29" y="236"/>
                    </a:lnTo>
                    <a:lnTo>
                      <a:pt x="30" y="237"/>
                    </a:lnTo>
                    <a:lnTo>
                      <a:pt x="31" y="237"/>
                    </a:lnTo>
                    <a:lnTo>
                      <a:pt x="31" y="238"/>
                    </a:lnTo>
                    <a:lnTo>
                      <a:pt x="32" y="238"/>
                    </a:lnTo>
                    <a:lnTo>
                      <a:pt x="35" y="239"/>
                    </a:lnTo>
                    <a:lnTo>
                      <a:pt x="37" y="238"/>
                    </a:lnTo>
                    <a:lnTo>
                      <a:pt x="39" y="238"/>
                    </a:lnTo>
                    <a:lnTo>
                      <a:pt x="40" y="238"/>
                    </a:lnTo>
                    <a:lnTo>
                      <a:pt x="41" y="239"/>
                    </a:lnTo>
                    <a:lnTo>
                      <a:pt x="43" y="239"/>
                    </a:lnTo>
                    <a:lnTo>
                      <a:pt x="44" y="239"/>
                    </a:lnTo>
                    <a:lnTo>
                      <a:pt x="44" y="238"/>
                    </a:lnTo>
                    <a:lnTo>
                      <a:pt x="46" y="238"/>
                    </a:lnTo>
                    <a:lnTo>
                      <a:pt x="47" y="238"/>
                    </a:lnTo>
                    <a:lnTo>
                      <a:pt x="48" y="237"/>
                    </a:lnTo>
                    <a:lnTo>
                      <a:pt x="49" y="236"/>
                    </a:lnTo>
                    <a:lnTo>
                      <a:pt x="51" y="234"/>
                    </a:lnTo>
                    <a:lnTo>
                      <a:pt x="52" y="233"/>
                    </a:lnTo>
                    <a:lnTo>
                      <a:pt x="53" y="233"/>
                    </a:lnTo>
                    <a:lnTo>
                      <a:pt x="56" y="232"/>
                    </a:lnTo>
                    <a:lnTo>
                      <a:pt x="58" y="232"/>
                    </a:lnTo>
                    <a:lnTo>
                      <a:pt x="59" y="231"/>
                    </a:lnTo>
                    <a:lnTo>
                      <a:pt x="59" y="230"/>
                    </a:lnTo>
                    <a:lnTo>
                      <a:pt x="60" y="229"/>
                    </a:lnTo>
                    <a:lnTo>
                      <a:pt x="62" y="228"/>
                    </a:lnTo>
                    <a:lnTo>
                      <a:pt x="63" y="227"/>
                    </a:lnTo>
                    <a:lnTo>
                      <a:pt x="65" y="227"/>
                    </a:lnTo>
                    <a:lnTo>
                      <a:pt x="68" y="227"/>
                    </a:lnTo>
                    <a:lnTo>
                      <a:pt x="71" y="227"/>
                    </a:lnTo>
                    <a:lnTo>
                      <a:pt x="73" y="226"/>
                    </a:lnTo>
                    <a:lnTo>
                      <a:pt x="75" y="226"/>
                    </a:lnTo>
                    <a:lnTo>
                      <a:pt x="78" y="226"/>
                    </a:lnTo>
                    <a:lnTo>
                      <a:pt x="81" y="226"/>
                    </a:lnTo>
                    <a:lnTo>
                      <a:pt x="82" y="226"/>
                    </a:lnTo>
                    <a:lnTo>
                      <a:pt x="83" y="226"/>
                    </a:lnTo>
                    <a:lnTo>
                      <a:pt x="84" y="227"/>
                    </a:lnTo>
                    <a:lnTo>
                      <a:pt x="85" y="227"/>
                    </a:lnTo>
                    <a:lnTo>
                      <a:pt x="87" y="226"/>
                    </a:lnTo>
                    <a:lnTo>
                      <a:pt x="89" y="226"/>
                    </a:lnTo>
                    <a:lnTo>
                      <a:pt x="91" y="226"/>
                    </a:lnTo>
                    <a:lnTo>
                      <a:pt x="93" y="227"/>
                    </a:lnTo>
                    <a:lnTo>
                      <a:pt x="94" y="227"/>
                    </a:lnTo>
                    <a:lnTo>
                      <a:pt x="96" y="226"/>
                    </a:lnTo>
                    <a:lnTo>
                      <a:pt x="97" y="226"/>
                    </a:lnTo>
                    <a:lnTo>
                      <a:pt x="98" y="224"/>
                    </a:lnTo>
                    <a:lnTo>
                      <a:pt x="99" y="223"/>
                    </a:lnTo>
                    <a:lnTo>
                      <a:pt x="100" y="222"/>
                    </a:lnTo>
                    <a:lnTo>
                      <a:pt x="101" y="220"/>
                    </a:lnTo>
                    <a:lnTo>
                      <a:pt x="101" y="218"/>
                    </a:lnTo>
                    <a:lnTo>
                      <a:pt x="104" y="217"/>
                    </a:lnTo>
                    <a:lnTo>
                      <a:pt x="106" y="216"/>
                    </a:lnTo>
                    <a:lnTo>
                      <a:pt x="107" y="216"/>
                    </a:lnTo>
                    <a:lnTo>
                      <a:pt x="108" y="215"/>
                    </a:lnTo>
                    <a:lnTo>
                      <a:pt x="111" y="214"/>
                    </a:lnTo>
                    <a:lnTo>
                      <a:pt x="113" y="213"/>
                    </a:lnTo>
                    <a:lnTo>
                      <a:pt x="116" y="212"/>
                    </a:lnTo>
                    <a:lnTo>
                      <a:pt x="117" y="210"/>
                    </a:lnTo>
                    <a:lnTo>
                      <a:pt x="120" y="210"/>
                    </a:lnTo>
                    <a:lnTo>
                      <a:pt x="122" y="210"/>
                    </a:lnTo>
                    <a:lnTo>
                      <a:pt x="124" y="210"/>
                    </a:lnTo>
                    <a:lnTo>
                      <a:pt x="125" y="210"/>
                    </a:lnTo>
                    <a:lnTo>
                      <a:pt x="128" y="210"/>
                    </a:lnTo>
                    <a:lnTo>
                      <a:pt x="131" y="210"/>
                    </a:lnTo>
                    <a:lnTo>
                      <a:pt x="134" y="208"/>
                    </a:lnTo>
                    <a:lnTo>
                      <a:pt x="137" y="208"/>
                    </a:lnTo>
                    <a:lnTo>
                      <a:pt x="138" y="208"/>
                    </a:lnTo>
                    <a:lnTo>
                      <a:pt x="142" y="206"/>
                    </a:lnTo>
                    <a:lnTo>
                      <a:pt x="145" y="205"/>
                    </a:lnTo>
                    <a:lnTo>
                      <a:pt x="148" y="203"/>
                    </a:lnTo>
                    <a:lnTo>
                      <a:pt x="152" y="203"/>
                    </a:lnTo>
                    <a:lnTo>
                      <a:pt x="156" y="203"/>
                    </a:lnTo>
                    <a:lnTo>
                      <a:pt x="159" y="203"/>
                    </a:lnTo>
                    <a:lnTo>
                      <a:pt x="161" y="203"/>
                    </a:lnTo>
                    <a:lnTo>
                      <a:pt x="164" y="202"/>
                    </a:lnTo>
                    <a:lnTo>
                      <a:pt x="166" y="203"/>
                    </a:lnTo>
                    <a:lnTo>
                      <a:pt x="168" y="203"/>
                    </a:lnTo>
                    <a:lnTo>
                      <a:pt x="170" y="203"/>
                    </a:lnTo>
                    <a:lnTo>
                      <a:pt x="172" y="203"/>
                    </a:lnTo>
                    <a:lnTo>
                      <a:pt x="175" y="206"/>
                    </a:lnTo>
                    <a:lnTo>
                      <a:pt x="176" y="207"/>
                    </a:lnTo>
                    <a:lnTo>
                      <a:pt x="177" y="208"/>
                    </a:lnTo>
                    <a:lnTo>
                      <a:pt x="178" y="208"/>
                    </a:lnTo>
                    <a:lnTo>
                      <a:pt x="179" y="207"/>
                    </a:lnTo>
                    <a:lnTo>
                      <a:pt x="180" y="207"/>
                    </a:lnTo>
                    <a:lnTo>
                      <a:pt x="184" y="208"/>
                    </a:lnTo>
                    <a:lnTo>
                      <a:pt x="186" y="209"/>
                    </a:lnTo>
                    <a:lnTo>
                      <a:pt x="187" y="210"/>
                    </a:lnTo>
                    <a:lnTo>
                      <a:pt x="187" y="209"/>
                    </a:lnTo>
                    <a:lnTo>
                      <a:pt x="187" y="208"/>
                    </a:lnTo>
                    <a:lnTo>
                      <a:pt x="188" y="209"/>
                    </a:lnTo>
                    <a:lnTo>
                      <a:pt x="192" y="212"/>
                    </a:lnTo>
                    <a:lnTo>
                      <a:pt x="193" y="213"/>
                    </a:lnTo>
                    <a:lnTo>
                      <a:pt x="195" y="213"/>
                    </a:lnTo>
                    <a:lnTo>
                      <a:pt x="195" y="215"/>
                    </a:lnTo>
                    <a:lnTo>
                      <a:pt x="194" y="215"/>
                    </a:lnTo>
                    <a:lnTo>
                      <a:pt x="194" y="217"/>
                    </a:lnTo>
                    <a:lnTo>
                      <a:pt x="195" y="218"/>
                    </a:lnTo>
                    <a:lnTo>
                      <a:pt x="197" y="219"/>
                    </a:lnTo>
                    <a:lnTo>
                      <a:pt x="199" y="220"/>
                    </a:lnTo>
                    <a:lnTo>
                      <a:pt x="200" y="220"/>
                    </a:lnTo>
                    <a:lnTo>
                      <a:pt x="200" y="221"/>
                    </a:lnTo>
                    <a:lnTo>
                      <a:pt x="201" y="222"/>
                    </a:lnTo>
                    <a:lnTo>
                      <a:pt x="202" y="225"/>
                    </a:lnTo>
                    <a:lnTo>
                      <a:pt x="203" y="226"/>
                    </a:lnTo>
                    <a:lnTo>
                      <a:pt x="204" y="228"/>
                    </a:lnTo>
                    <a:lnTo>
                      <a:pt x="205" y="230"/>
                    </a:lnTo>
                    <a:lnTo>
                      <a:pt x="206" y="231"/>
                    </a:lnTo>
                    <a:lnTo>
                      <a:pt x="206" y="233"/>
                    </a:lnTo>
                    <a:lnTo>
                      <a:pt x="206" y="235"/>
                    </a:lnTo>
                    <a:lnTo>
                      <a:pt x="205" y="234"/>
                    </a:lnTo>
                    <a:lnTo>
                      <a:pt x="204" y="233"/>
                    </a:lnTo>
                    <a:lnTo>
                      <a:pt x="203" y="233"/>
                    </a:lnTo>
                    <a:lnTo>
                      <a:pt x="203" y="234"/>
                    </a:lnTo>
                    <a:lnTo>
                      <a:pt x="205" y="234"/>
                    </a:lnTo>
                    <a:lnTo>
                      <a:pt x="206" y="236"/>
                    </a:lnTo>
                    <a:lnTo>
                      <a:pt x="207" y="236"/>
                    </a:lnTo>
                    <a:lnTo>
                      <a:pt x="209" y="238"/>
                    </a:lnTo>
                    <a:lnTo>
                      <a:pt x="210" y="238"/>
                    </a:lnTo>
                    <a:lnTo>
                      <a:pt x="211" y="239"/>
                    </a:lnTo>
                    <a:lnTo>
                      <a:pt x="211" y="236"/>
                    </a:lnTo>
                    <a:lnTo>
                      <a:pt x="210" y="236"/>
                    </a:lnTo>
                    <a:lnTo>
                      <a:pt x="211" y="234"/>
                    </a:lnTo>
                    <a:lnTo>
                      <a:pt x="212" y="233"/>
                    </a:lnTo>
                    <a:lnTo>
                      <a:pt x="213" y="233"/>
                    </a:lnTo>
                    <a:lnTo>
                      <a:pt x="214" y="231"/>
                    </a:lnTo>
                    <a:lnTo>
                      <a:pt x="215" y="229"/>
                    </a:lnTo>
                    <a:lnTo>
                      <a:pt x="216" y="228"/>
                    </a:lnTo>
                    <a:lnTo>
                      <a:pt x="217" y="227"/>
                    </a:lnTo>
                    <a:lnTo>
                      <a:pt x="220" y="226"/>
                    </a:lnTo>
                    <a:lnTo>
                      <a:pt x="220" y="225"/>
                    </a:lnTo>
                    <a:lnTo>
                      <a:pt x="221" y="225"/>
                    </a:lnTo>
                    <a:lnTo>
                      <a:pt x="222" y="225"/>
                    </a:lnTo>
                    <a:lnTo>
                      <a:pt x="223" y="224"/>
                    </a:lnTo>
                    <a:lnTo>
                      <a:pt x="223" y="223"/>
                    </a:lnTo>
                    <a:lnTo>
                      <a:pt x="225" y="221"/>
                    </a:lnTo>
                    <a:lnTo>
                      <a:pt x="225" y="219"/>
                    </a:lnTo>
                    <a:lnTo>
                      <a:pt x="227" y="217"/>
                    </a:lnTo>
                    <a:lnTo>
                      <a:pt x="227" y="216"/>
                    </a:lnTo>
                    <a:lnTo>
                      <a:pt x="227" y="214"/>
                    </a:lnTo>
                    <a:lnTo>
                      <a:pt x="228" y="213"/>
                    </a:lnTo>
                    <a:lnTo>
                      <a:pt x="229" y="213"/>
                    </a:lnTo>
                    <a:lnTo>
                      <a:pt x="229" y="215"/>
                    </a:lnTo>
                    <a:lnTo>
                      <a:pt x="229" y="216"/>
                    </a:lnTo>
                    <a:lnTo>
                      <a:pt x="229" y="217"/>
                    </a:lnTo>
                    <a:lnTo>
                      <a:pt x="230" y="218"/>
                    </a:lnTo>
                    <a:lnTo>
                      <a:pt x="230" y="219"/>
                    </a:lnTo>
                    <a:lnTo>
                      <a:pt x="229" y="219"/>
                    </a:lnTo>
                    <a:lnTo>
                      <a:pt x="229" y="220"/>
                    </a:lnTo>
                    <a:lnTo>
                      <a:pt x="229" y="222"/>
                    </a:lnTo>
                    <a:lnTo>
                      <a:pt x="229" y="223"/>
                    </a:lnTo>
                    <a:lnTo>
                      <a:pt x="228" y="225"/>
                    </a:lnTo>
                    <a:lnTo>
                      <a:pt x="227" y="225"/>
                    </a:lnTo>
                    <a:lnTo>
                      <a:pt x="226" y="228"/>
                    </a:lnTo>
                    <a:lnTo>
                      <a:pt x="225" y="229"/>
                    </a:lnTo>
                    <a:lnTo>
                      <a:pt x="225" y="230"/>
                    </a:lnTo>
                    <a:lnTo>
                      <a:pt x="225" y="231"/>
                    </a:lnTo>
                    <a:lnTo>
                      <a:pt x="225" y="232"/>
                    </a:lnTo>
                    <a:lnTo>
                      <a:pt x="225" y="233"/>
                    </a:lnTo>
                    <a:lnTo>
                      <a:pt x="225" y="235"/>
                    </a:lnTo>
                    <a:lnTo>
                      <a:pt x="225" y="237"/>
                    </a:lnTo>
                    <a:lnTo>
                      <a:pt x="223" y="238"/>
                    </a:lnTo>
                    <a:lnTo>
                      <a:pt x="220" y="238"/>
                    </a:lnTo>
                    <a:lnTo>
                      <a:pt x="220" y="239"/>
                    </a:lnTo>
                    <a:lnTo>
                      <a:pt x="220" y="241"/>
                    </a:lnTo>
                    <a:lnTo>
                      <a:pt x="221" y="242"/>
                    </a:lnTo>
                    <a:lnTo>
                      <a:pt x="222" y="241"/>
                    </a:lnTo>
                    <a:lnTo>
                      <a:pt x="224" y="241"/>
                    </a:lnTo>
                    <a:lnTo>
                      <a:pt x="226" y="240"/>
                    </a:lnTo>
                    <a:lnTo>
                      <a:pt x="228" y="240"/>
                    </a:lnTo>
                    <a:lnTo>
                      <a:pt x="228" y="238"/>
                    </a:lnTo>
                    <a:lnTo>
                      <a:pt x="229" y="236"/>
                    </a:lnTo>
                    <a:lnTo>
                      <a:pt x="229" y="234"/>
                    </a:lnTo>
                    <a:lnTo>
                      <a:pt x="230" y="232"/>
                    </a:lnTo>
                    <a:lnTo>
                      <a:pt x="231" y="230"/>
                    </a:lnTo>
                    <a:lnTo>
                      <a:pt x="232" y="231"/>
                    </a:lnTo>
                    <a:lnTo>
                      <a:pt x="234" y="233"/>
                    </a:lnTo>
                    <a:lnTo>
                      <a:pt x="235" y="236"/>
                    </a:lnTo>
                    <a:lnTo>
                      <a:pt x="235" y="239"/>
                    </a:lnTo>
                    <a:lnTo>
                      <a:pt x="234" y="241"/>
                    </a:lnTo>
                    <a:lnTo>
                      <a:pt x="233" y="243"/>
                    </a:lnTo>
                    <a:lnTo>
                      <a:pt x="232" y="245"/>
                    </a:lnTo>
                    <a:lnTo>
                      <a:pt x="233" y="246"/>
                    </a:lnTo>
                    <a:lnTo>
                      <a:pt x="234" y="245"/>
                    </a:lnTo>
                    <a:lnTo>
                      <a:pt x="235" y="245"/>
                    </a:lnTo>
                    <a:lnTo>
                      <a:pt x="236" y="245"/>
                    </a:lnTo>
                    <a:lnTo>
                      <a:pt x="237" y="244"/>
                    </a:lnTo>
                    <a:lnTo>
                      <a:pt x="238" y="244"/>
                    </a:lnTo>
                    <a:lnTo>
                      <a:pt x="239" y="243"/>
                    </a:lnTo>
                    <a:lnTo>
                      <a:pt x="240" y="243"/>
                    </a:lnTo>
                    <a:lnTo>
                      <a:pt x="241" y="243"/>
                    </a:lnTo>
                    <a:lnTo>
                      <a:pt x="242" y="243"/>
                    </a:lnTo>
                    <a:lnTo>
                      <a:pt x="243" y="243"/>
                    </a:lnTo>
                    <a:lnTo>
                      <a:pt x="242" y="245"/>
                    </a:lnTo>
                    <a:lnTo>
                      <a:pt x="241" y="246"/>
                    </a:lnTo>
                    <a:lnTo>
                      <a:pt x="242" y="246"/>
                    </a:lnTo>
                    <a:lnTo>
                      <a:pt x="243" y="248"/>
                    </a:lnTo>
                    <a:lnTo>
                      <a:pt x="244" y="249"/>
                    </a:lnTo>
                    <a:lnTo>
                      <a:pt x="245" y="250"/>
                    </a:lnTo>
                    <a:lnTo>
                      <a:pt x="245" y="251"/>
                    </a:lnTo>
                    <a:lnTo>
                      <a:pt x="246" y="252"/>
                    </a:lnTo>
                    <a:lnTo>
                      <a:pt x="246" y="253"/>
                    </a:lnTo>
                    <a:lnTo>
                      <a:pt x="247" y="255"/>
                    </a:lnTo>
                    <a:lnTo>
                      <a:pt x="247" y="257"/>
                    </a:lnTo>
                    <a:lnTo>
                      <a:pt x="246" y="259"/>
                    </a:lnTo>
                    <a:lnTo>
                      <a:pt x="246" y="260"/>
                    </a:lnTo>
                    <a:lnTo>
                      <a:pt x="247" y="262"/>
                    </a:lnTo>
                    <a:lnTo>
                      <a:pt x="248" y="264"/>
                    </a:lnTo>
                    <a:lnTo>
                      <a:pt x="250" y="266"/>
                    </a:lnTo>
                    <a:lnTo>
                      <a:pt x="251" y="268"/>
                    </a:lnTo>
                    <a:lnTo>
                      <a:pt x="253" y="269"/>
                    </a:lnTo>
                    <a:lnTo>
                      <a:pt x="255" y="271"/>
                    </a:lnTo>
                    <a:lnTo>
                      <a:pt x="258" y="271"/>
                    </a:lnTo>
                    <a:lnTo>
                      <a:pt x="261" y="272"/>
                    </a:lnTo>
                    <a:lnTo>
                      <a:pt x="262" y="274"/>
                    </a:lnTo>
                    <a:lnTo>
                      <a:pt x="263" y="274"/>
                    </a:lnTo>
                    <a:lnTo>
                      <a:pt x="264" y="273"/>
                    </a:lnTo>
                    <a:lnTo>
                      <a:pt x="265" y="273"/>
                    </a:lnTo>
                    <a:lnTo>
                      <a:pt x="267" y="274"/>
                    </a:lnTo>
                    <a:lnTo>
                      <a:pt x="269" y="274"/>
                    </a:lnTo>
                    <a:lnTo>
                      <a:pt x="271" y="275"/>
                    </a:lnTo>
                    <a:lnTo>
                      <a:pt x="273" y="275"/>
                    </a:lnTo>
                    <a:lnTo>
                      <a:pt x="276" y="277"/>
                    </a:lnTo>
                    <a:lnTo>
                      <a:pt x="279" y="278"/>
                    </a:lnTo>
                    <a:lnTo>
                      <a:pt x="280" y="279"/>
                    </a:lnTo>
                    <a:lnTo>
                      <a:pt x="282" y="279"/>
                    </a:lnTo>
                    <a:lnTo>
                      <a:pt x="283" y="278"/>
                    </a:lnTo>
                    <a:lnTo>
                      <a:pt x="284" y="278"/>
                    </a:lnTo>
                    <a:lnTo>
                      <a:pt x="285" y="277"/>
                    </a:lnTo>
                    <a:lnTo>
                      <a:pt x="287" y="275"/>
                    </a:lnTo>
                    <a:lnTo>
                      <a:pt x="289" y="274"/>
                    </a:lnTo>
                    <a:lnTo>
                      <a:pt x="290" y="273"/>
                    </a:lnTo>
                    <a:lnTo>
                      <a:pt x="292" y="273"/>
                    </a:lnTo>
                    <a:lnTo>
                      <a:pt x="292" y="272"/>
                    </a:lnTo>
                    <a:lnTo>
                      <a:pt x="290" y="271"/>
                    </a:lnTo>
                    <a:lnTo>
                      <a:pt x="289" y="271"/>
                    </a:lnTo>
                    <a:lnTo>
                      <a:pt x="291" y="271"/>
                    </a:lnTo>
                    <a:lnTo>
                      <a:pt x="293" y="269"/>
                    </a:lnTo>
                    <a:lnTo>
                      <a:pt x="294" y="269"/>
                    </a:lnTo>
                    <a:lnTo>
                      <a:pt x="295" y="270"/>
                    </a:lnTo>
                    <a:lnTo>
                      <a:pt x="296" y="272"/>
                    </a:lnTo>
                    <a:lnTo>
                      <a:pt x="295" y="273"/>
                    </a:lnTo>
                    <a:lnTo>
                      <a:pt x="293" y="273"/>
                    </a:lnTo>
                    <a:lnTo>
                      <a:pt x="294" y="274"/>
                    </a:lnTo>
                    <a:lnTo>
                      <a:pt x="295" y="275"/>
                    </a:lnTo>
                    <a:lnTo>
                      <a:pt x="297" y="274"/>
                    </a:lnTo>
                    <a:lnTo>
                      <a:pt x="298" y="274"/>
                    </a:lnTo>
                    <a:lnTo>
                      <a:pt x="299" y="273"/>
                    </a:lnTo>
                    <a:lnTo>
                      <a:pt x="300" y="274"/>
                    </a:lnTo>
                    <a:lnTo>
                      <a:pt x="300" y="276"/>
                    </a:lnTo>
                    <a:lnTo>
                      <a:pt x="301" y="278"/>
                    </a:lnTo>
                    <a:lnTo>
                      <a:pt x="302" y="278"/>
                    </a:lnTo>
                    <a:lnTo>
                      <a:pt x="303" y="278"/>
                    </a:lnTo>
                    <a:lnTo>
                      <a:pt x="304" y="279"/>
                    </a:lnTo>
                    <a:lnTo>
                      <a:pt x="305" y="280"/>
                    </a:lnTo>
                    <a:lnTo>
                      <a:pt x="306" y="280"/>
                    </a:lnTo>
                    <a:lnTo>
                      <a:pt x="307" y="281"/>
                    </a:lnTo>
                    <a:lnTo>
                      <a:pt x="308" y="283"/>
                    </a:lnTo>
                    <a:lnTo>
                      <a:pt x="309" y="282"/>
                    </a:lnTo>
                    <a:lnTo>
                      <a:pt x="309" y="280"/>
                    </a:lnTo>
                    <a:lnTo>
                      <a:pt x="310" y="278"/>
                    </a:lnTo>
                    <a:lnTo>
                      <a:pt x="309" y="278"/>
                    </a:lnTo>
                    <a:lnTo>
                      <a:pt x="308" y="279"/>
                    </a:lnTo>
                    <a:lnTo>
                      <a:pt x="307" y="280"/>
                    </a:lnTo>
                    <a:lnTo>
                      <a:pt x="307" y="279"/>
                    </a:lnTo>
                    <a:lnTo>
                      <a:pt x="307" y="278"/>
                    </a:lnTo>
                    <a:lnTo>
                      <a:pt x="308" y="278"/>
                    </a:lnTo>
                    <a:lnTo>
                      <a:pt x="309" y="278"/>
                    </a:lnTo>
                    <a:lnTo>
                      <a:pt x="310" y="277"/>
                    </a:lnTo>
                    <a:lnTo>
                      <a:pt x="311" y="277"/>
                    </a:lnTo>
                    <a:lnTo>
                      <a:pt x="312" y="278"/>
                    </a:lnTo>
                    <a:lnTo>
                      <a:pt x="313" y="277"/>
                    </a:lnTo>
                    <a:lnTo>
                      <a:pt x="315" y="276"/>
                    </a:lnTo>
                    <a:lnTo>
                      <a:pt x="315" y="275"/>
                    </a:lnTo>
                    <a:lnTo>
                      <a:pt x="316" y="274"/>
                    </a:lnTo>
                    <a:lnTo>
                      <a:pt x="317" y="274"/>
                    </a:lnTo>
                    <a:lnTo>
                      <a:pt x="318" y="273"/>
                    </a:lnTo>
                    <a:lnTo>
                      <a:pt x="319" y="272"/>
                    </a:lnTo>
                    <a:lnTo>
                      <a:pt x="320" y="271"/>
                    </a:lnTo>
                    <a:lnTo>
                      <a:pt x="322" y="270"/>
                    </a:lnTo>
                    <a:lnTo>
                      <a:pt x="324" y="269"/>
                    </a:lnTo>
                    <a:lnTo>
                      <a:pt x="326" y="269"/>
                    </a:lnTo>
                    <a:lnTo>
                      <a:pt x="328" y="268"/>
                    </a:lnTo>
                    <a:lnTo>
                      <a:pt x="331" y="268"/>
                    </a:lnTo>
                    <a:lnTo>
                      <a:pt x="333" y="268"/>
                    </a:lnTo>
                    <a:lnTo>
                      <a:pt x="335" y="268"/>
                    </a:lnTo>
                    <a:lnTo>
                      <a:pt x="337" y="268"/>
                    </a:lnTo>
                    <a:lnTo>
                      <a:pt x="339" y="267"/>
                    </a:lnTo>
                    <a:lnTo>
                      <a:pt x="339" y="265"/>
                    </a:lnTo>
                    <a:lnTo>
                      <a:pt x="340" y="265"/>
                    </a:lnTo>
                    <a:lnTo>
                      <a:pt x="341" y="266"/>
                    </a:lnTo>
                    <a:lnTo>
                      <a:pt x="341" y="265"/>
                    </a:lnTo>
                    <a:lnTo>
                      <a:pt x="342" y="264"/>
                    </a:lnTo>
                    <a:lnTo>
                      <a:pt x="342" y="262"/>
                    </a:lnTo>
                    <a:lnTo>
                      <a:pt x="341" y="261"/>
                    </a:lnTo>
                    <a:lnTo>
                      <a:pt x="341" y="260"/>
                    </a:lnTo>
                    <a:lnTo>
                      <a:pt x="341" y="258"/>
                    </a:lnTo>
                    <a:lnTo>
                      <a:pt x="342" y="257"/>
                    </a:lnTo>
                    <a:lnTo>
                      <a:pt x="343" y="256"/>
                    </a:lnTo>
                    <a:lnTo>
                      <a:pt x="343" y="254"/>
                    </a:lnTo>
                    <a:lnTo>
                      <a:pt x="343" y="253"/>
                    </a:lnTo>
                    <a:lnTo>
                      <a:pt x="343" y="252"/>
                    </a:lnTo>
                    <a:lnTo>
                      <a:pt x="343" y="251"/>
                    </a:lnTo>
                    <a:lnTo>
                      <a:pt x="343" y="249"/>
                    </a:lnTo>
                    <a:lnTo>
                      <a:pt x="343" y="247"/>
                    </a:lnTo>
                    <a:lnTo>
                      <a:pt x="344" y="246"/>
                    </a:lnTo>
                    <a:lnTo>
                      <a:pt x="345" y="246"/>
                    </a:lnTo>
                    <a:lnTo>
                      <a:pt x="345" y="244"/>
                    </a:lnTo>
                    <a:lnTo>
                      <a:pt x="346" y="243"/>
                    </a:lnTo>
                    <a:lnTo>
                      <a:pt x="347" y="241"/>
                    </a:lnTo>
                    <a:lnTo>
                      <a:pt x="347" y="240"/>
                    </a:lnTo>
                    <a:lnTo>
                      <a:pt x="348" y="241"/>
                    </a:lnTo>
                    <a:lnTo>
                      <a:pt x="349" y="239"/>
                    </a:lnTo>
                    <a:lnTo>
                      <a:pt x="349" y="238"/>
                    </a:lnTo>
                    <a:lnTo>
                      <a:pt x="349" y="237"/>
                    </a:lnTo>
                    <a:lnTo>
                      <a:pt x="350" y="234"/>
                    </a:lnTo>
                    <a:lnTo>
                      <a:pt x="351" y="232"/>
                    </a:lnTo>
                    <a:lnTo>
                      <a:pt x="352" y="230"/>
                    </a:lnTo>
                    <a:lnTo>
                      <a:pt x="352" y="229"/>
                    </a:lnTo>
                    <a:lnTo>
                      <a:pt x="353" y="229"/>
                    </a:lnTo>
                    <a:lnTo>
                      <a:pt x="354" y="227"/>
                    </a:lnTo>
                    <a:lnTo>
                      <a:pt x="354" y="225"/>
                    </a:lnTo>
                    <a:lnTo>
                      <a:pt x="353" y="225"/>
                    </a:lnTo>
                    <a:lnTo>
                      <a:pt x="353" y="224"/>
                    </a:lnTo>
                    <a:lnTo>
                      <a:pt x="355" y="223"/>
                    </a:lnTo>
                    <a:lnTo>
                      <a:pt x="356" y="222"/>
                    </a:lnTo>
                    <a:lnTo>
                      <a:pt x="357" y="219"/>
                    </a:lnTo>
                    <a:lnTo>
                      <a:pt x="358" y="218"/>
                    </a:lnTo>
                    <a:lnTo>
                      <a:pt x="358" y="217"/>
                    </a:lnTo>
                    <a:lnTo>
                      <a:pt x="359" y="216"/>
                    </a:lnTo>
                    <a:lnTo>
                      <a:pt x="361" y="216"/>
                    </a:lnTo>
                    <a:lnTo>
                      <a:pt x="361" y="215"/>
                    </a:lnTo>
                    <a:lnTo>
                      <a:pt x="362" y="215"/>
                    </a:lnTo>
                    <a:lnTo>
                      <a:pt x="362" y="214"/>
                    </a:lnTo>
                    <a:lnTo>
                      <a:pt x="364" y="213"/>
                    </a:lnTo>
                    <a:lnTo>
                      <a:pt x="364" y="212"/>
                    </a:lnTo>
                    <a:lnTo>
                      <a:pt x="364" y="211"/>
                    </a:lnTo>
                    <a:lnTo>
                      <a:pt x="364" y="210"/>
                    </a:lnTo>
                    <a:lnTo>
                      <a:pt x="365" y="209"/>
                    </a:lnTo>
                    <a:lnTo>
                      <a:pt x="366" y="208"/>
                    </a:lnTo>
                    <a:lnTo>
                      <a:pt x="367" y="207"/>
                    </a:lnTo>
                    <a:lnTo>
                      <a:pt x="367" y="205"/>
                    </a:lnTo>
                    <a:lnTo>
                      <a:pt x="369" y="201"/>
                    </a:lnTo>
                    <a:lnTo>
                      <a:pt x="369" y="20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37" name="D1306"/>
              <p:cNvSpPr>
                <a:spLocks noChangeAspect="1"/>
              </p:cNvSpPr>
              <p:nvPr/>
            </p:nvSpPr>
            <p:spPr bwMode="auto">
              <a:xfrm>
                <a:off x="3067" y="1558"/>
                <a:ext cx="4" cy="4"/>
              </a:xfrm>
              <a:custGeom>
                <a:avLst/>
                <a:gdLst>
                  <a:gd name="T0" fmla="*/ 2 w 4"/>
                  <a:gd name="T1" fmla="*/ 4 h 4"/>
                  <a:gd name="T2" fmla="*/ 4 w 4"/>
                  <a:gd name="T3" fmla="*/ 4 h 4"/>
                  <a:gd name="T4" fmla="*/ 3 w 4"/>
                  <a:gd name="T5" fmla="*/ 3 h 4"/>
                  <a:gd name="T6" fmla="*/ 3 w 4"/>
                  <a:gd name="T7" fmla="*/ 2 h 4"/>
                  <a:gd name="T8" fmla="*/ 2 w 4"/>
                  <a:gd name="T9" fmla="*/ 1 h 4"/>
                  <a:gd name="T10" fmla="*/ 2 w 4"/>
                  <a:gd name="T11" fmla="*/ 0 h 4"/>
                  <a:gd name="T12" fmla="*/ 1 w 4"/>
                  <a:gd name="T13" fmla="*/ 0 h 4"/>
                  <a:gd name="T14" fmla="*/ 0 w 4"/>
                  <a:gd name="T15" fmla="*/ 1 h 4"/>
                  <a:gd name="T16" fmla="*/ 0 w 4"/>
                  <a:gd name="T17" fmla="*/ 2 h 4"/>
                  <a:gd name="T18" fmla="*/ 0 w 4"/>
                  <a:gd name="T19" fmla="*/ 3 h 4"/>
                  <a:gd name="T20" fmla="*/ 0 w 4"/>
                  <a:gd name="T21" fmla="*/ 4 h 4"/>
                  <a:gd name="T22" fmla="*/ 1 w 4"/>
                  <a:gd name="T23" fmla="*/ 4 h 4"/>
                  <a:gd name="T24" fmla="*/ 2 w 4"/>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4"/>
                  <a:gd name="T41" fmla="*/ 4 w 4"/>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4">
                    <a:moveTo>
                      <a:pt x="2" y="4"/>
                    </a:moveTo>
                    <a:lnTo>
                      <a:pt x="4" y="4"/>
                    </a:lnTo>
                    <a:lnTo>
                      <a:pt x="3" y="3"/>
                    </a:lnTo>
                    <a:lnTo>
                      <a:pt x="3" y="2"/>
                    </a:lnTo>
                    <a:lnTo>
                      <a:pt x="2" y="1"/>
                    </a:lnTo>
                    <a:lnTo>
                      <a:pt x="2" y="0"/>
                    </a:lnTo>
                    <a:lnTo>
                      <a:pt x="1" y="0"/>
                    </a:lnTo>
                    <a:lnTo>
                      <a:pt x="0" y="1"/>
                    </a:lnTo>
                    <a:lnTo>
                      <a:pt x="0" y="2"/>
                    </a:lnTo>
                    <a:lnTo>
                      <a:pt x="0" y="3"/>
                    </a:lnTo>
                    <a:lnTo>
                      <a:pt x="0" y="4"/>
                    </a:lnTo>
                    <a:lnTo>
                      <a:pt x="1" y="4"/>
                    </a:lnTo>
                    <a:lnTo>
                      <a:pt x="2"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38" name="D1307"/>
              <p:cNvSpPr>
                <a:spLocks noChangeAspect="1"/>
              </p:cNvSpPr>
              <p:nvPr/>
            </p:nvSpPr>
            <p:spPr bwMode="auto">
              <a:xfrm>
                <a:off x="3069" y="1556"/>
                <a:ext cx="11" cy="6"/>
              </a:xfrm>
              <a:custGeom>
                <a:avLst/>
                <a:gdLst>
                  <a:gd name="T0" fmla="*/ 1 w 11"/>
                  <a:gd name="T1" fmla="*/ 2 h 6"/>
                  <a:gd name="T2" fmla="*/ 1 w 11"/>
                  <a:gd name="T3" fmla="*/ 3 h 6"/>
                  <a:gd name="T4" fmla="*/ 2 w 11"/>
                  <a:gd name="T5" fmla="*/ 4 h 6"/>
                  <a:gd name="T6" fmla="*/ 3 w 11"/>
                  <a:gd name="T7" fmla="*/ 5 h 6"/>
                  <a:gd name="T8" fmla="*/ 5 w 11"/>
                  <a:gd name="T9" fmla="*/ 6 h 6"/>
                  <a:gd name="T10" fmla="*/ 6 w 11"/>
                  <a:gd name="T11" fmla="*/ 6 h 6"/>
                  <a:gd name="T12" fmla="*/ 7 w 11"/>
                  <a:gd name="T13" fmla="*/ 6 h 6"/>
                  <a:gd name="T14" fmla="*/ 8 w 11"/>
                  <a:gd name="T15" fmla="*/ 6 h 6"/>
                  <a:gd name="T16" fmla="*/ 10 w 11"/>
                  <a:gd name="T17" fmla="*/ 5 h 6"/>
                  <a:gd name="T18" fmla="*/ 10 w 11"/>
                  <a:gd name="T19" fmla="*/ 4 h 6"/>
                  <a:gd name="T20" fmla="*/ 11 w 11"/>
                  <a:gd name="T21" fmla="*/ 3 h 6"/>
                  <a:gd name="T22" fmla="*/ 11 w 11"/>
                  <a:gd name="T23" fmla="*/ 2 h 6"/>
                  <a:gd name="T24" fmla="*/ 10 w 11"/>
                  <a:gd name="T25" fmla="*/ 1 h 6"/>
                  <a:gd name="T26" fmla="*/ 9 w 11"/>
                  <a:gd name="T27" fmla="*/ 0 h 6"/>
                  <a:gd name="T28" fmla="*/ 8 w 11"/>
                  <a:gd name="T29" fmla="*/ 1 h 6"/>
                  <a:gd name="T30" fmla="*/ 7 w 11"/>
                  <a:gd name="T31" fmla="*/ 2 h 6"/>
                  <a:gd name="T32" fmla="*/ 6 w 11"/>
                  <a:gd name="T33" fmla="*/ 2 h 6"/>
                  <a:gd name="T34" fmla="*/ 5 w 11"/>
                  <a:gd name="T35" fmla="*/ 2 h 6"/>
                  <a:gd name="T36" fmla="*/ 4 w 11"/>
                  <a:gd name="T37" fmla="*/ 2 h 6"/>
                  <a:gd name="T38" fmla="*/ 3 w 11"/>
                  <a:gd name="T39" fmla="*/ 2 h 6"/>
                  <a:gd name="T40" fmla="*/ 2 w 11"/>
                  <a:gd name="T41" fmla="*/ 2 h 6"/>
                  <a:gd name="T42" fmla="*/ 2 w 11"/>
                  <a:gd name="T43" fmla="*/ 1 h 6"/>
                  <a:gd name="T44" fmla="*/ 1 w 11"/>
                  <a:gd name="T45" fmla="*/ 1 h 6"/>
                  <a:gd name="T46" fmla="*/ 0 w 11"/>
                  <a:gd name="T47" fmla="*/ 0 h 6"/>
                  <a:gd name="T48" fmla="*/ 1 w 11"/>
                  <a:gd name="T49" fmla="*/ 2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6"/>
                  <a:gd name="T77" fmla="*/ 11 w 11"/>
                  <a:gd name="T78" fmla="*/ 6 h 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6">
                    <a:moveTo>
                      <a:pt x="1" y="2"/>
                    </a:moveTo>
                    <a:lnTo>
                      <a:pt x="1" y="3"/>
                    </a:lnTo>
                    <a:lnTo>
                      <a:pt x="2" y="4"/>
                    </a:lnTo>
                    <a:lnTo>
                      <a:pt x="3" y="5"/>
                    </a:lnTo>
                    <a:lnTo>
                      <a:pt x="5" y="6"/>
                    </a:lnTo>
                    <a:lnTo>
                      <a:pt x="6" y="6"/>
                    </a:lnTo>
                    <a:lnTo>
                      <a:pt x="7" y="6"/>
                    </a:lnTo>
                    <a:lnTo>
                      <a:pt x="8" y="6"/>
                    </a:lnTo>
                    <a:lnTo>
                      <a:pt x="10" y="5"/>
                    </a:lnTo>
                    <a:lnTo>
                      <a:pt x="10" y="4"/>
                    </a:lnTo>
                    <a:lnTo>
                      <a:pt x="11" y="3"/>
                    </a:lnTo>
                    <a:lnTo>
                      <a:pt x="11" y="2"/>
                    </a:lnTo>
                    <a:lnTo>
                      <a:pt x="10" y="1"/>
                    </a:lnTo>
                    <a:lnTo>
                      <a:pt x="9" y="0"/>
                    </a:lnTo>
                    <a:lnTo>
                      <a:pt x="8" y="1"/>
                    </a:lnTo>
                    <a:lnTo>
                      <a:pt x="7" y="2"/>
                    </a:lnTo>
                    <a:lnTo>
                      <a:pt x="6" y="2"/>
                    </a:lnTo>
                    <a:lnTo>
                      <a:pt x="5" y="2"/>
                    </a:lnTo>
                    <a:lnTo>
                      <a:pt x="4" y="2"/>
                    </a:lnTo>
                    <a:lnTo>
                      <a:pt x="3" y="2"/>
                    </a:lnTo>
                    <a:lnTo>
                      <a:pt x="2" y="2"/>
                    </a:lnTo>
                    <a:lnTo>
                      <a:pt x="2" y="1"/>
                    </a:lnTo>
                    <a:lnTo>
                      <a:pt x="1" y="1"/>
                    </a:lnTo>
                    <a:lnTo>
                      <a:pt x="0" y="0"/>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39" name="D1308"/>
              <p:cNvSpPr>
                <a:spLocks noChangeAspect="1"/>
              </p:cNvSpPr>
              <p:nvPr/>
            </p:nvSpPr>
            <p:spPr bwMode="auto">
              <a:xfrm>
                <a:off x="3126" y="1555"/>
                <a:ext cx="2" cy="4"/>
              </a:xfrm>
              <a:custGeom>
                <a:avLst/>
                <a:gdLst>
                  <a:gd name="T0" fmla="*/ 1 w 2"/>
                  <a:gd name="T1" fmla="*/ 3 h 4"/>
                  <a:gd name="T2" fmla="*/ 2 w 2"/>
                  <a:gd name="T3" fmla="*/ 1 h 4"/>
                  <a:gd name="T4" fmla="*/ 2 w 2"/>
                  <a:gd name="T5" fmla="*/ 0 h 4"/>
                  <a:gd name="T6" fmla="*/ 1 w 2"/>
                  <a:gd name="T7" fmla="*/ 0 h 4"/>
                  <a:gd name="T8" fmla="*/ 0 w 2"/>
                  <a:gd name="T9" fmla="*/ 2 h 4"/>
                  <a:gd name="T10" fmla="*/ 0 w 2"/>
                  <a:gd name="T11" fmla="*/ 3 h 4"/>
                  <a:gd name="T12" fmla="*/ 0 w 2"/>
                  <a:gd name="T13" fmla="*/ 4 h 4"/>
                  <a:gd name="T14" fmla="*/ 1 w 2"/>
                  <a:gd name="T15" fmla="*/ 4 h 4"/>
                  <a:gd name="T16" fmla="*/ 1 w 2"/>
                  <a:gd name="T17" fmla="*/ 3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1" y="3"/>
                    </a:moveTo>
                    <a:lnTo>
                      <a:pt x="2" y="1"/>
                    </a:lnTo>
                    <a:lnTo>
                      <a:pt x="2" y="0"/>
                    </a:lnTo>
                    <a:lnTo>
                      <a:pt x="1" y="0"/>
                    </a:lnTo>
                    <a:lnTo>
                      <a:pt x="0" y="2"/>
                    </a:lnTo>
                    <a:lnTo>
                      <a:pt x="0" y="3"/>
                    </a:lnTo>
                    <a:lnTo>
                      <a:pt x="0" y="4"/>
                    </a:lnTo>
                    <a:lnTo>
                      <a:pt x="1" y="4"/>
                    </a:lnTo>
                    <a:lnTo>
                      <a:pt x="1"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0" name="D1309"/>
              <p:cNvSpPr>
                <a:spLocks noChangeAspect="1"/>
              </p:cNvSpPr>
              <p:nvPr/>
            </p:nvSpPr>
            <p:spPr bwMode="auto">
              <a:xfrm>
                <a:off x="3126" y="1580"/>
                <a:ext cx="5" cy="5"/>
              </a:xfrm>
              <a:custGeom>
                <a:avLst/>
                <a:gdLst>
                  <a:gd name="T0" fmla="*/ 0 w 5"/>
                  <a:gd name="T1" fmla="*/ 4 h 5"/>
                  <a:gd name="T2" fmla="*/ 1 w 5"/>
                  <a:gd name="T3" fmla="*/ 5 h 5"/>
                  <a:gd name="T4" fmla="*/ 3 w 5"/>
                  <a:gd name="T5" fmla="*/ 5 h 5"/>
                  <a:gd name="T6" fmla="*/ 5 w 5"/>
                  <a:gd name="T7" fmla="*/ 5 h 5"/>
                  <a:gd name="T8" fmla="*/ 4 w 5"/>
                  <a:gd name="T9" fmla="*/ 4 h 5"/>
                  <a:gd name="T10" fmla="*/ 4 w 5"/>
                  <a:gd name="T11" fmla="*/ 3 h 5"/>
                  <a:gd name="T12" fmla="*/ 4 w 5"/>
                  <a:gd name="T13" fmla="*/ 0 h 5"/>
                  <a:gd name="T14" fmla="*/ 2 w 5"/>
                  <a:gd name="T15" fmla="*/ 1 h 5"/>
                  <a:gd name="T16" fmla="*/ 2 w 5"/>
                  <a:gd name="T17" fmla="*/ 0 h 5"/>
                  <a:gd name="T18" fmla="*/ 1 w 5"/>
                  <a:gd name="T19" fmla="*/ 1 h 5"/>
                  <a:gd name="T20" fmla="*/ 1 w 5"/>
                  <a:gd name="T21" fmla="*/ 0 h 5"/>
                  <a:gd name="T22" fmla="*/ 0 w 5"/>
                  <a:gd name="T23" fmla="*/ 0 h 5"/>
                  <a:gd name="T24" fmla="*/ 0 w 5"/>
                  <a:gd name="T25" fmla="*/ 4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0" y="4"/>
                    </a:moveTo>
                    <a:lnTo>
                      <a:pt x="1" y="5"/>
                    </a:lnTo>
                    <a:lnTo>
                      <a:pt x="3" y="5"/>
                    </a:lnTo>
                    <a:lnTo>
                      <a:pt x="5" y="5"/>
                    </a:lnTo>
                    <a:lnTo>
                      <a:pt x="4" y="4"/>
                    </a:lnTo>
                    <a:lnTo>
                      <a:pt x="4" y="3"/>
                    </a:lnTo>
                    <a:lnTo>
                      <a:pt x="4" y="0"/>
                    </a:lnTo>
                    <a:lnTo>
                      <a:pt x="2" y="1"/>
                    </a:lnTo>
                    <a:lnTo>
                      <a:pt x="2" y="0"/>
                    </a:lnTo>
                    <a:lnTo>
                      <a:pt x="1" y="1"/>
                    </a:lnTo>
                    <a:lnTo>
                      <a:pt x="1" y="0"/>
                    </a:lnTo>
                    <a:lnTo>
                      <a:pt x="0" y="0"/>
                    </a:lnTo>
                    <a:lnTo>
                      <a:pt x="0"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1" name="D1310"/>
              <p:cNvSpPr>
                <a:spLocks noChangeAspect="1"/>
              </p:cNvSpPr>
              <p:nvPr/>
            </p:nvSpPr>
            <p:spPr bwMode="auto">
              <a:xfrm>
                <a:off x="3152" y="1605"/>
                <a:ext cx="6" cy="3"/>
              </a:xfrm>
              <a:custGeom>
                <a:avLst/>
                <a:gdLst>
                  <a:gd name="T0" fmla="*/ 3 w 6"/>
                  <a:gd name="T1" fmla="*/ 0 h 3"/>
                  <a:gd name="T2" fmla="*/ 2 w 6"/>
                  <a:gd name="T3" fmla="*/ 1 h 3"/>
                  <a:gd name="T4" fmla="*/ 1 w 6"/>
                  <a:gd name="T5" fmla="*/ 1 h 3"/>
                  <a:gd name="T6" fmla="*/ 0 w 6"/>
                  <a:gd name="T7" fmla="*/ 2 h 3"/>
                  <a:gd name="T8" fmla="*/ 1 w 6"/>
                  <a:gd name="T9" fmla="*/ 3 h 3"/>
                  <a:gd name="T10" fmla="*/ 3 w 6"/>
                  <a:gd name="T11" fmla="*/ 3 h 3"/>
                  <a:gd name="T12" fmla="*/ 3 w 6"/>
                  <a:gd name="T13" fmla="*/ 2 h 3"/>
                  <a:gd name="T14" fmla="*/ 5 w 6"/>
                  <a:gd name="T15" fmla="*/ 1 h 3"/>
                  <a:gd name="T16" fmla="*/ 6 w 6"/>
                  <a:gd name="T17" fmla="*/ 1 h 3"/>
                  <a:gd name="T18" fmla="*/ 5 w 6"/>
                  <a:gd name="T19" fmla="*/ 1 h 3"/>
                  <a:gd name="T20" fmla="*/ 4 w 6"/>
                  <a:gd name="T21" fmla="*/ 0 h 3"/>
                  <a:gd name="T22" fmla="*/ 3 w 6"/>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3"/>
                  <a:gd name="T38" fmla="*/ 6 w 6"/>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3">
                    <a:moveTo>
                      <a:pt x="3" y="0"/>
                    </a:moveTo>
                    <a:lnTo>
                      <a:pt x="2" y="1"/>
                    </a:lnTo>
                    <a:lnTo>
                      <a:pt x="1" y="1"/>
                    </a:lnTo>
                    <a:lnTo>
                      <a:pt x="0" y="2"/>
                    </a:lnTo>
                    <a:lnTo>
                      <a:pt x="1" y="3"/>
                    </a:lnTo>
                    <a:lnTo>
                      <a:pt x="3" y="3"/>
                    </a:lnTo>
                    <a:lnTo>
                      <a:pt x="3" y="2"/>
                    </a:lnTo>
                    <a:lnTo>
                      <a:pt x="5" y="1"/>
                    </a:lnTo>
                    <a:lnTo>
                      <a:pt x="6" y="1"/>
                    </a:lnTo>
                    <a:lnTo>
                      <a:pt x="5" y="1"/>
                    </a:lnTo>
                    <a:lnTo>
                      <a:pt x="4" y="0"/>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2" name="D1311"/>
              <p:cNvSpPr>
                <a:spLocks noChangeAspect="1"/>
              </p:cNvSpPr>
              <p:nvPr/>
            </p:nvSpPr>
            <p:spPr bwMode="auto">
              <a:xfrm>
                <a:off x="3280" y="1685"/>
                <a:ext cx="3" cy="10"/>
              </a:xfrm>
              <a:custGeom>
                <a:avLst/>
                <a:gdLst>
                  <a:gd name="T0" fmla="*/ 1 w 3"/>
                  <a:gd name="T1" fmla="*/ 2 h 10"/>
                  <a:gd name="T2" fmla="*/ 1 w 3"/>
                  <a:gd name="T3" fmla="*/ 4 h 10"/>
                  <a:gd name="T4" fmla="*/ 0 w 3"/>
                  <a:gd name="T5" fmla="*/ 5 h 10"/>
                  <a:gd name="T6" fmla="*/ 0 w 3"/>
                  <a:gd name="T7" fmla="*/ 6 h 10"/>
                  <a:gd name="T8" fmla="*/ 0 w 3"/>
                  <a:gd name="T9" fmla="*/ 8 h 10"/>
                  <a:gd name="T10" fmla="*/ 0 w 3"/>
                  <a:gd name="T11" fmla="*/ 10 h 10"/>
                  <a:gd name="T12" fmla="*/ 1 w 3"/>
                  <a:gd name="T13" fmla="*/ 10 h 10"/>
                  <a:gd name="T14" fmla="*/ 1 w 3"/>
                  <a:gd name="T15" fmla="*/ 9 h 10"/>
                  <a:gd name="T16" fmla="*/ 2 w 3"/>
                  <a:gd name="T17" fmla="*/ 7 h 10"/>
                  <a:gd name="T18" fmla="*/ 3 w 3"/>
                  <a:gd name="T19" fmla="*/ 5 h 10"/>
                  <a:gd name="T20" fmla="*/ 3 w 3"/>
                  <a:gd name="T21" fmla="*/ 3 h 10"/>
                  <a:gd name="T22" fmla="*/ 2 w 3"/>
                  <a:gd name="T23" fmla="*/ 2 h 10"/>
                  <a:gd name="T24" fmla="*/ 2 w 3"/>
                  <a:gd name="T25" fmla="*/ 1 h 10"/>
                  <a:gd name="T26" fmla="*/ 1 w 3"/>
                  <a:gd name="T27" fmla="*/ 0 h 10"/>
                  <a:gd name="T28" fmla="*/ 1 w 3"/>
                  <a:gd name="T29" fmla="*/ 1 h 10"/>
                  <a:gd name="T30" fmla="*/ 1 w 3"/>
                  <a:gd name="T31" fmla="*/ 2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
                  <a:gd name="T49" fmla="*/ 0 h 10"/>
                  <a:gd name="T50" fmla="*/ 3 w 3"/>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 h="10">
                    <a:moveTo>
                      <a:pt x="1" y="2"/>
                    </a:moveTo>
                    <a:lnTo>
                      <a:pt x="1" y="4"/>
                    </a:lnTo>
                    <a:lnTo>
                      <a:pt x="0" y="5"/>
                    </a:lnTo>
                    <a:lnTo>
                      <a:pt x="0" y="6"/>
                    </a:lnTo>
                    <a:lnTo>
                      <a:pt x="0" y="8"/>
                    </a:lnTo>
                    <a:lnTo>
                      <a:pt x="0" y="10"/>
                    </a:lnTo>
                    <a:lnTo>
                      <a:pt x="1" y="10"/>
                    </a:lnTo>
                    <a:lnTo>
                      <a:pt x="1" y="9"/>
                    </a:lnTo>
                    <a:lnTo>
                      <a:pt x="2" y="7"/>
                    </a:lnTo>
                    <a:lnTo>
                      <a:pt x="3" y="5"/>
                    </a:lnTo>
                    <a:lnTo>
                      <a:pt x="3" y="3"/>
                    </a:lnTo>
                    <a:lnTo>
                      <a:pt x="2" y="2"/>
                    </a:lnTo>
                    <a:lnTo>
                      <a:pt x="2" y="1"/>
                    </a:lnTo>
                    <a:lnTo>
                      <a:pt x="1" y="0"/>
                    </a:lnTo>
                    <a:lnTo>
                      <a:pt x="1" y="1"/>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3" name="D1312"/>
              <p:cNvSpPr>
                <a:spLocks noChangeAspect="1"/>
              </p:cNvSpPr>
              <p:nvPr/>
            </p:nvSpPr>
            <p:spPr bwMode="auto">
              <a:xfrm>
                <a:off x="3284" y="1711"/>
                <a:ext cx="1" cy="3"/>
              </a:xfrm>
              <a:custGeom>
                <a:avLst/>
                <a:gdLst>
                  <a:gd name="T0" fmla="*/ 0 w 1"/>
                  <a:gd name="T1" fmla="*/ 1 h 3"/>
                  <a:gd name="T2" fmla="*/ 0 w 1"/>
                  <a:gd name="T3" fmla="*/ 3 h 3"/>
                  <a:gd name="T4" fmla="*/ 1 w 1"/>
                  <a:gd name="T5" fmla="*/ 2 h 3"/>
                  <a:gd name="T6" fmla="*/ 1 w 1"/>
                  <a:gd name="T7" fmla="*/ 1 h 3"/>
                  <a:gd name="T8" fmla="*/ 1 w 1"/>
                  <a:gd name="T9" fmla="*/ 0 h 3"/>
                  <a:gd name="T10" fmla="*/ 0 w 1"/>
                  <a:gd name="T11" fmla="*/ 0 h 3"/>
                  <a:gd name="T12" fmla="*/ 0 w 1"/>
                  <a:gd name="T13" fmla="*/ 1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0" y="1"/>
                    </a:moveTo>
                    <a:lnTo>
                      <a:pt x="0" y="3"/>
                    </a:lnTo>
                    <a:lnTo>
                      <a:pt x="1" y="2"/>
                    </a:lnTo>
                    <a:lnTo>
                      <a:pt x="1" y="1"/>
                    </a:lnTo>
                    <a:lnTo>
                      <a:pt x="1" y="0"/>
                    </a:lnTo>
                    <a:lnTo>
                      <a:pt x="0"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4" name="D1313"/>
              <p:cNvSpPr>
                <a:spLocks noChangeAspect="1"/>
              </p:cNvSpPr>
              <p:nvPr/>
            </p:nvSpPr>
            <p:spPr bwMode="auto">
              <a:xfrm>
                <a:off x="3128" y="1796"/>
                <a:ext cx="14" cy="5"/>
              </a:xfrm>
              <a:custGeom>
                <a:avLst/>
                <a:gdLst>
                  <a:gd name="T0" fmla="*/ 0 w 14"/>
                  <a:gd name="T1" fmla="*/ 3 h 5"/>
                  <a:gd name="T2" fmla="*/ 1 w 14"/>
                  <a:gd name="T3" fmla="*/ 4 h 5"/>
                  <a:gd name="T4" fmla="*/ 3 w 14"/>
                  <a:gd name="T5" fmla="*/ 4 h 5"/>
                  <a:gd name="T6" fmla="*/ 5 w 14"/>
                  <a:gd name="T7" fmla="*/ 4 h 5"/>
                  <a:gd name="T8" fmla="*/ 7 w 14"/>
                  <a:gd name="T9" fmla="*/ 4 h 5"/>
                  <a:gd name="T10" fmla="*/ 8 w 14"/>
                  <a:gd name="T11" fmla="*/ 5 h 5"/>
                  <a:gd name="T12" fmla="*/ 10 w 14"/>
                  <a:gd name="T13" fmla="*/ 4 h 5"/>
                  <a:gd name="T14" fmla="*/ 10 w 14"/>
                  <a:gd name="T15" fmla="*/ 3 h 5"/>
                  <a:gd name="T16" fmla="*/ 12 w 14"/>
                  <a:gd name="T17" fmla="*/ 3 h 5"/>
                  <a:gd name="T18" fmla="*/ 14 w 14"/>
                  <a:gd name="T19" fmla="*/ 3 h 5"/>
                  <a:gd name="T20" fmla="*/ 13 w 14"/>
                  <a:gd name="T21" fmla="*/ 2 h 5"/>
                  <a:gd name="T22" fmla="*/ 12 w 14"/>
                  <a:gd name="T23" fmla="*/ 2 h 5"/>
                  <a:gd name="T24" fmla="*/ 10 w 14"/>
                  <a:gd name="T25" fmla="*/ 2 h 5"/>
                  <a:gd name="T26" fmla="*/ 9 w 14"/>
                  <a:gd name="T27" fmla="*/ 1 h 5"/>
                  <a:gd name="T28" fmla="*/ 9 w 14"/>
                  <a:gd name="T29" fmla="*/ 0 h 5"/>
                  <a:gd name="T30" fmla="*/ 8 w 14"/>
                  <a:gd name="T31" fmla="*/ 0 h 5"/>
                  <a:gd name="T32" fmla="*/ 7 w 14"/>
                  <a:gd name="T33" fmla="*/ 0 h 5"/>
                  <a:gd name="T34" fmla="*/ 5 w 14"/>
                  <a:gd name="T35" fmla="*/ 0 h 5"/>
                  <a:gd name="T36" fmla="*/ 4 w 14"/>
                  <a:gd name="T37" fmla="*/ 0 h 5"/>
                  <a:gd name="T38" fmla="*/ 2 w 14"/>
                  <a:gd name="T39" fmla="*/ 1 h 5"/>
                  <a:gd name="T40" fmla="*/ 0 w 14"/>
                  <a:gd name="T41" fmla="*/ 2 h 5"/>
                  <a:gd name="T42" fmla="*/ 0 w 14"/>
                  <a:gd name="T43" fmla="*/ 3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5"/>
                  <a:gd name="T68" fmla="*/ 14 w 14"/>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5">
                    <a:moveTo>
                      <a:pt x="0" y="3"/>
                    </a:moveTo>
                    <a:lnTo>
                      <a:pt x="1" y="4"/>
                    </a:lnTo>
                    <a:lnTo>
                      <a:pt x="3" y="4"/>
                    </a:lnTo>
                    <a:lnTo>
                      <a:pt x="5" y="4"/>
                    </a:lnTo>
                    <a:lnTo>
                      <a:pt x="7" y="4"/>
                    </a:lnTo>
                    <a:lnTo>
                      <a:pt x="8" y="5"/>
                    </a:lnTo>
                    <a:lnTo>
                      <a:pt x="10" y="4"/>
                    </a:lnTo>
                    <a:lnTo>
                      <a:pt x="10" y="3"/>
                    </a:lnTo>
                    <a:lnTo>
                      <a:pt x="12" y="3"/>
                    </a:lnTo>
                    <a:lnTo>
                      <a:pt x="14" y="3"/>
                    </a:lnTo>
                    <a:lnTo>
                      <a:pt x="13" y="2"/>
                    </a:lnTo>
                    <a:lnTo>
                      <a:pt x="12" y="2"/>
                    </a:lnTo>
                    <a:lnTo>
                      <a:pt x="10" y="2"/>
                    </a:lnTo>
                    <a:lnTo>
                      <a:pt x="9" y="1"/>
                    </a:lnTo>
                    <a:lnTo>
                      <a:pt x="9" y="0"/>
                    </a:lnTo>
                    <a:lnTo>
                      <a:pt x="8" y="0"/>
                    </a:lnTo>
                    <a:lnTo>
                      <a:pt x="7" y="0"/>
                    </a:lnTo>
                    <a:lnTo>
                      <a:pt x="5" y="0"/>
                    </a:lnTo>
                    <a:lnTo>
                      <a:pt x="4" y="0"/>
                    </a:lnTo>
                    <a:lnTo>
                      <a:pt x="2" y="1"/>
                    </a:lnTo>
                    <a:lnTo>
                      <a:pt x="0"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5" name="D1314"/>
              <p:cNvSpPr>
                <a:spLocks noChangeAspect="1"/>
              </p:cNvSpPr>
              <p:nvPr/>
            </p:nvSpPr>
            <p:spPr bwMode="auto">
              <a:xfrm>
                <a:off x="3232" y="1840"/>
                <a:ext cx="5" cy="6"/>
              </a:xfrm>
              <a:custGeom>
                <a:avLst/>
                <a:gdLst>
                  <a:gd name="T0" fmla="*/ 0 w 5"/>
                  <a:gd name="T1" fmla="*/ 1 h 6"/>
                  <a:gd name="T2" fmla="*/ 1 w 5"/>
                  <a:gd name="T3" fmla="*/ 2 h 6"/>
                  <a:gd name="T4" fmla="*/ 2 w 5"/>
                  <a:gd name="T5" fmla="*/ 3 h 6"/>
                  <a:gd name="T6" fmla="*/ 3 w 5"/>
                  <a:gd name="T7" fmla="*/ 4 h 6"/>
                  <a:gd name="T8" fmla="*/ 3 w 5"/>
                  <a:gd name="T9" fmla="*/ 6 h 6"/>
                  <a:gd name="T10" fmla="*/ 5 w 5"/>
                  <a:gd name="T11" fmla="*/ 5 h 6"/>
                  <a:gd name="T12" fmla="*/ 5 w 5"/>
                  <a:gd name="T13" fmla="*/ 4 h 6"/>
                  <a:gd name="T14" fmla="*/ 4 w 5"/>
                  <a:gd name="T15" fmla="*/ 3 h 6"/>
                  <a:gd name="T16" fmla="*/ 3 w 5"/>
                  <a:gd name="T17" fmla="*/ 1 h 6"/>
                  <a:gd name="T18" fmla="*/ 2 w 5"/>
                  <a:gd name="T19" fmla="*/ 1 h 6"/>
                  <a:gd name="T20" fmla="*/ 1 w 5"/>
                  <a:gd name="T21" fmla="*/ 0 h 6"/>
                  <a:gd name="T22" fmla="*/ 1 w 5"/>
                  <a:gd name="T23" fmla="*/ 1 h 6"/>
                  <a:gd name="T24" fmla="*/ 0 w 5"/>
                  <a:gd name="T25" fmla="*/ 1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6"/>
                  <a:gd name="T41" fmla="*/ 5 w 5"/>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6">
                    <a:moveTo>
                      <a:pt x="0" y="1"/>
                    </a:moveTo>
                    <a:lnTo>
                      <a:pt x="1" y="2"/>
                    </a:lnTo>
                    <a:lnTo>
                      <a:pt x="2" y="3"/>
                    </a:lnTo>
                    <a:lnTo>
                      <a:pt x="3" y="4"/>
                    </a:lnTo>
                    <a:lnTo>
                      <a:pt x="3" y="6"/>
                    </a:lnTo>
                    <a:lnTo>
                      <a:pt x="5" y="5"/>
                    </a:lnTo>
                    <a:lnTo>
                      <a:pt x="5" y="4"/>
                    </a:lnTo>
                    <a:lnTo>
                      <a:pt x="4" y="3"/>
                    </a:lnTo>
                    <a:lnTo>
                      <a:pt x="3" y="1"/>
                    </a:lnTo>
                    <a:lnTo>
                      <a:pt x="2" y="1"/>
                    </a:lnTo>
                    <a:lnTo>
                      <a:pt x="1" y="0"/>
                    </a:lnTo>
                    <a:lnTo>
                      <a:pt x="1" y="1"/>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6" name="D1315"/>
              <p:cNvSpPr>
                <a:spLocks noChangeAspect="1"/>
              </p:cNvSpPr>
              <p:nvPr/>
            </p:nvSpPr>
            <p:spPr bwMode="auto">
              <a:xfrm>
                <a:off x="3235" y="1846"/>
                <a:ext cx="3" cy="2"/>
              </a:xfrm>
              <a:custGeom>
                <a:avLst/>
                <a:gdLst>
                  <a:gd name="T0" fmla="*/ 1 w 3"/>
                  <a:gd name="T1" fmla="*/ 2 h 2"/>
                  <a:gd name="T2" fmla="*/ 2 w 3"/>
                  <a:gd name="T3" fmla="*/ 2 h 2"/>
                  <a:gd name="T4" fmla="*/ 3 w 3"/>
                  <a:gd name="T5" fmla="*/ 2 h 2"/>
                  <a:gd name="T6" fmla="*/ 3 w 3"/>
                  <a:gd name="T7" fmla="*/ 1 h 2"/>
                  <a:gd name="T8" fmla="*/ 2 w 3"/>
                  <a:gd name="T9" fmla="*/ 0 h 2"/>
                  <a:gd name="T10" fmla="*/ 1 w 3"/>
                  <a:gd name="T11" fmla="*/ 1 h 2"/>
                  <a:gd name="T12" fmla="*/ 0 w 3"/>
                  <a:gd name="T13" fmla="*/ 1 h 2"/>
                  <a:gd name="T14" fmla="*/ 0 w 3"/>
                  <a:gd name="T15" fmla="*/ 2 h 2"/>
                  <a:gd name="T16" fmla="*/ 1 w 3"/>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2"/>
                    </a:moveTo>
                    <a:lnTo>
                      <a:pt x="2" y="2"/>
                    </a:lnTo>
                    <a:lnTo>
                      <a:pt x="3" y="2"/>
                    </a:lnTo>
                    <a:lnTo>
                      <a:pt x="3" y="1"/>
                    </a:lnTo>
                    <a:lnTo>
                      <a:pt x="2" y="0"/>
                    </a:lnTo>
                    <a:lnTo>
                      <a:pt x="1" y="1"/>
                    </a:lnTo>
                    <a:lnTo>
                      <a:pt x="0" y="1"/>
                    </a:lnTo>
                    <a:lnTo>
                      <a:pt x="0" y="2"/>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47" name="D1316"/>
              <p:cNvSpPr>
                <a:spLocks noChangeAspect="1"/>
              </p:cNvSpPr>
              <p:nvPr/>
            </p:nvSpPr>
            <p:spPr bwMode="auto">
              <a:xfrm>
                <a:off x="3204" y="1850"/>
                <a:ext cx="34" cy="33"/>
              </a:xfrm>
              <a:custGeom>
                <a:avLst/>
                <a:gdLst>
                  <a:gd name="T0" fmla="*/ 0 w 34"/>
                  <a:gd name="T1" fmla="*/ 4 h 33"/>
                  <a:gd name="T2" fmla="*/ 1 w 34"/>
                  <a:gd name="T3" fmla="*/ 8 h 33"/>
                  <a:gd name="T4" fmla="*/ 2 w 34"/>
                  <a:gd name="T5" fmla="*/ 11 h 33"/>
                  <a:gd name="T6" fmla="*/ 4 w 34"/>
                  <a:gd name="T7" fmla="*/ 14 h 33"/>
                  <a:gd name="T8" fmla="*/ 6 w 34"/>
                  <a:gd name="T9" fmla="*/ 17 h 33"/>
                  <a:gd name="T10" fmla="*/ 6 w 34"/>
                  <a:gd name="T11" fmla="*/ 20 h 33"/>
                  <a:gd name="T12" fmla="*/ 4 w 34"/>
                  <a:gd name="T13" fmla="*/ 17 h 33"/>
                  <a:gd name="T14" fmla="*/ 5 w 34"/>
                  <a:gd name="T15" fmla="*/ 20 h 33"/>
                  <a:gd name="T16" fmla="*/ 6 w 34"/>
                  <a:gd name="T17" fmla="*/ 23 h 33"/>
                  <a:gd name="T18" fmla="*/ 7 w 34"/>
                  <a:gd name="T19" fmla="*/ 25 h 33"/>
                  <a:gd name="T20" fmla="*/ 9 w 34"/>
                  <a:gd name="T21" fmla="*/ 26 h 33"/>
                  <a:gd name="T22" fmla="*/ 12 w 34"/>
                  <a:gd name="T23" fmla="*/ 29 h 33"/>
                  <a:gd name="T24" fmla="*/ 13 w 34"/>
                  <a:gd name="T25" fmla="*/ 30 h 33"/>
                  <a:gd name="T26" fmla="*/ 12 w 34"/>
                  <a:gd name="T27" fmla="*/ 32 h 33"/>
                  <a:gd name="T28" fmla="*/ 16 w 34"/>
                  <a:gd name="T29" fmla="*/ 32 h 33"/>
                  <a:gd name="T30" fmla="*/ 19 w 34"/>
                  <a:gd name="T31" fmla="*/ 33 h 33"/>
                  <a:gd name="T32" fmla="*/ 21 w 34"/>
                  <a:gd name="T33" fmla="*/ 31 h 33"/>
                  <a:gd name="T34" fmla="*/ 21 w 34"/>
                  <a:gd name="T35" fmla="*/ 29 h 33"/>
                  <a:gd name="T36" fmla="*/ 23 w 34"/>
                  <a:gd name="T37" fmla="*/ 28 h 33"/>
                  <a:gd name="T38" fmla="*/ 24 w 34"/>
                  <a:gd name="T39" fmla="*/ 27 h 33"/>
                  <a:gd name="T40" fmla="*/ 26 w 34"/>
                  <a:gd name="T41" fmla="*/ 26 h 33"/>
                  <a:gd name="T42" fmla="*/ 28 w 34"/>
                  <a:gd name="T43" fmla="*/ 24 h 33"/>
                  <a:gd name="T44" fmla="*/ 30 w 34"/>
                  <a:gd name="T45" fmla="*/ 24 h 33"/>
                  <a:gd name="T46" fmla="*/ 30 w 34"/>
                  <a:gd name="T47" fmla="*/ 21 h 33"/>
                  <a:gd name="T48" fmla="*/ 30 w 34"/>
                  <a:gd name="T49" fmla="*/ 18 h 33"/>
                  <a:gd name="T50" fmla="*/ 32 w 34"/>
                  <a:gd name="T51" fmla="*/ 16 h 33"/>
                  <a:gd name="T52" fmla="*/ 33 w 34"/>
                  <a:gd name="T53" fmla="*/ 16 h 33"/>
                  <a:gd name="T54" fmla="*/ 33 w 34"/>
                  <a:gd name="T55" fmla="*/ 19 h 33"/>
                  <a:gd name="T56" fmla="*/ 33 w 34"/>
                  <a:gd name="T57" fmla="*/ 16 h 33"/>
                  <a:gd name="T58" fmla="*/ 33 w 34"/>
                  <a:gd name="T59" fmla="*/ 13 h 33"/>
                  <a:gd name="T60" fmla="*/ 33 w 34"/>
                  <a:gd name="T61" fmla="*/ 10 h 33"/>
                  <a:gd name="T62" fmla="*/ 33 w 34"/>
                  <a:gd name="T63" fmla="*/ 7 h 33"/>
                  <a:gd name="T64" fmla="*/ 32 w 34"/>
                  <a:gd name="T65" fmla="*/ 4 h 33"/>
                  <a:gd name="T66" fmla="*/ 29 w 34"/>
                  <a:gd name="T67" fmla="*/ 1 h 33"/>
                  <a:gd name="T68" fmla="*/ 27 w 34"/>
                  <a:gd name="T69" fmla="*/ 2 h 33"/>
                  <a:gd name="T70" fmla="*/ 25 w 34"/>
                  <a:gd name="T71" fmla="*/ 4 h 33"/>
                  <a:gd name="T72" fmla="*/ 21 w 34"/>
                  <a:gd name="T73" fmla="*/ 4 h 33"/>
                  <a:gd name="T74" fmla="*/ 18 w 34"/>
                  <a:gd name="T75" fmla="*/ 5 h 33"/>
                  <a:gd name="T76" fmla="*/ 15 w 34"/>
                  <a:gd name="T77" fmla="*/ 6 h 33"/>
                  <a:gd name="T78" fmla="*/ 11 w 34"/>
                  <a:gd name="T79" fmla="*/ 5 h 33"/>
                  <a:gd name="T80" fmla="*/ 7 w 34"/>
                  <a:gd name="T81" fmla="*/ 2 h 33"/>
                  <a:gd name="T82" fmla="*/ 5 w 34"/>
                  <a:gd name="T83" fmla="*/ 1 h 33"/>
                  <a:gd name="T84" fmla="*/ 3 w 34"/>
                  <a:gd name="T85" fmla="*/ 2 h 33"/>
                  <a:gd name="T86" fmla="*/ 0 w 34"/>
                  <a:gd name="T87" fmla="*/ 1 h 33"/>
                  <a:gd name="T88" fmla="*/ 0 w 34"/>
                  <a:gd name="T89" fmla="*/ 2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33"/>
                  <a:gd name="T137" fmla="*/ 34 w 34"/>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33">
                    <a:moveTo>
                      <a:pt x="0" y="2"/>
                    </a:moveTo>
                    <a:lnTo>
                      <a:pt x="0" y="4"/>
                    </a:lnTo>
                    <a:lnTo>
                      <a:pt x="0" y="6"/>
                    </a:lnTo>
                    <a:lnTo>
                      <a:pt x="1" y="8"/>
                    </a:lnTo>
                    <a:lnTo>
                      <a:pt x="1" y="10"/>
                    </a:lnTo>
                    <a:lnTo>
                      <a:pt x="2" y="11"/>
                    </a:lnTo>
                    <a:lnTo>
                      <a:pt x="3" y="12"/>
                    </a:lnTo>
                    <a:lnTo>
                      <a:pt x="4" y="14"/>
                    </a:lnTo>
                    <a:lnTo>
                      <a:pt x="5" y="16"/>
                    </a:lnTo>
                    <a:lnTo>
                      <a:pt x="6" y="17"/>
                    </a:lnTo>
                    <a:lnTo>
                      <a:pt x="7" y="18"/>
                    </a:lnTo>
                    <a:lnTo>
                      <a:pt x="6" y="20"/>
                    </a:lnTo>
                    <a:lnTo>
                      <a:pt x="5" y="18"/>
                    </a:lnTo>
                    <a:lnTo>
                      <a:pt x="4" y="17"/>
                    </a:lnTo>
                    <a:lnTo>
                      <a:pt x="5" y="19"/>
                    </a:lnTo>
                    <a:lnTo>
                      <a:pt x="5" y="20"/>
                    </a:lnTo>
                    <a:lnTo>
                      <a:pt x="5" y="21"/>
                    </a:lnTo>
                    <a:lnTo>
                      <a:pt x="6" y="23"/>
                    </a:lnTo>
                    <a:lnTo>
                      <a:pt x="7" y="24"/>
                    </a:lnTo>
                    <a:lnTo>
                      <a:pt x="7" y="25"/>
                    </a:lnTo>
                    <a:lnTo>
                      <a:pt x="8" y="25"/>
                    </a:lnTo>
                    <a:lnTo>
                      <a:pt x="9" y="26"/>
                    </a:lnTo>
                    <a:lnTo>
                      <a:pt x="10" y="29"/>
                    </a:lnTo>
                    <a:lnTo>
                      <a:pt x="12" y="29"/>
                    </a:lnTo>
                    <a:lnTo>
                      <a:pt x="13" y="29"/>
                    </a:lnTo>
                    <a:lnTo>
                      <a:pt x="13" y="30"/>
                    </a:lnTo>
                    <a:lnTo>
                      <a:pt x="11" y="31"/>
                    </a:lnTo>
                    <a:lnTo>
                      <a:pt x="12" y="32"/>
                    </a:lnTo>
                    <a:lnTo>
                      <a:pt x="14" y="32"/>
                    </a:lnTo>
                    <a:lnTo>
                      <a:pt x="16" y="32"/>
                    </a:lnTo>
                    <a:lnTo>
                      <a:pt x="17" y="32"/>
                    </a:lnTo>
                    <a:lnTo>
                      <a:pt x="19" y="33"/>
                    </a:lnTo>
                    <a:lnTo>
                      <a:pt x="20" y="33"/>
                    </a:lnTo>
                    <a:lnTo>
                      <a:pt x="21" y="31"/>
                    </a:lnTo>
                    <a:lnTo>
                      <a:pt x="21" y="30"/>
                    </a:lnTo>
                    <a:lnTo>
                      <a:pt x="21" y="29"/>
                    </a:lnTo>
                    <a:lnTo>
                      <a:pt x="22" y="28"/>
                    </a:lnTo>
                    <a:lnTo>
                      <a:pt x="23" y="28"/>
                    </a:lnTo>
                    <a:lnTo>
                      <a:pt x="24" y="29"/>
                    </a:lnTo>
                    <a:lnTo>
                      <a:pt x="24" y="27"/>
                    </a:lnTo>
                    <a:lnTo>
                      <a:pt x="25" y="27"/>
                    </a:lnTo>
                    <a:lnTo>
                      <a:pt x="26" y="26"/>
                    </a:lnTo>
                    <a:lnTo>
                      <a:pt x="26" y="24"/>
                    </a:lnTo>
                    <a:lnTo>
                      <a:pt x="28" y="24"/>
                    </a:lnTo>
                    <a:lnTo>
                      <a:pt x="29" y="24"/>
                    </a:lnTo>
                    <a:lnTo>
                      <a:pt x="30" y="24"/>
                    </a:lnTo>
                    <a:lnTo>
                      <a:pt x="30" y="22"/>
                    </a:lnTo>
                    <a:lnTo>
                      <a:pt x="30" y="21"/>
                    </a:lnTo>
                    <a:lnTo>
                      <a:pt x="31" y="21"/>
                    </a:lnTo>
                    <a:lnTo>
                      <a:pt x="30" y="18"/>
                    </a:lnTo>
                    <a:lnTo>
                      <a:pt x="31" y="17"/>
                    </a:lnTo>
                    <a:lnTo>
                      <a:pt x="32" y="16"/>
                    </a:lnTo>
                    <a:lnTo>
                      <a:pt x="33" y="15"/>
                    </a:lnTo>
                    <a:lnTo>
                      <a:pt x="33" y="16"/>
                    </a:lnTo>
                    <a:lnTo>
                      <a:pt x="33" y="17"/>
                    </a:lnTo>
                    <a:lnTo>
                      <a:pt x="33" y="19"/>
                    </a:lnTo>
                    <a:lnTo>
                      <a:pt x="34" y="17"/>
                    </a:lnTo>
                    <a:lnTo>
                      <a:pt x="33" y="16"/>
                    </a:lnTo>
                    <a:lnTo>
                      <a:pt x="33" y="15"/>
                    </a:lnTo>
                    <a:lnTo>
                      <a:pt x="33" y="13"/>
                    </a:lnTo>
                    <a:lnTo>
                      <a:pt x="33" y="12"/>
                    </a:lnTo>
                    <a:lnTo>
                      <a:pt x="33" y="10"/>
                    </a:lnTo>
                    <a:lnTo>
                      <a:pt x="33" y="9"/>
                    </a:lnTo>
                    <a:lnTo>
                      <a:pt x="33" y="7"/>
                    </a:lnTo>
                    <a:lnTo>
                      <a:pt x="33" y="6"/>
                    </a:lnTo>
                    <a:lnTo>
                      <a:pt x="32" y="4"/>
                    </a:lnTo>
                    <a:lnTo>
                      <a:pt x="31" y="2"/>
                    </a:lnTo>
                    <a:lnTo>
                      <a:pt x="29" y="1"/>
                    </a:lnTo>
                    <a:lnTo>
                      <a:pt x="29" y="3"/>
                    </a:lnTo>
                    <a:lnTo>
                      <a:pt x="27" y="2"/>
                    </a:lnTo>
                    <a:lnTo>
                      <a:pt x="26" y="2"/>
                    </a:lnTo>
                    <a:lnTo>
                      <a:pt x="25" y="4"/>
                    </a:lnTo>
                    <a:lnTo>
                      <a:pt x="23" y="4"/>
                    </a:lnTo>
                    <a:lnTo>
                      <a:pt x="21" y="4"/>
                    </a:lnTo>
                    <a:lnTo>
                      <a:pt x="19" y="5"/>
                    </a:lnTo>
                    <a:lnTo>
                      <a:pt x="18" y="5"/>
                    </a:lnTo>
                    <a:lnTo>
                      <a:pt x="17" y="6"/>
                    </a:lnTo>
                    <a:lnTo>
                      <a:pt x="15" y="6"/>
                    </a:lnTo>
                    <a:lnTo>
                      <a:pt x="13" y="5"/>
                    </a:lnTo>
                    <a:lnTo>
                      <a:pt x="11" y="5"/>
                    </a:lnTo>
                    <a:lnTo>
                      <a:pt x="9" y="4"/>
                    </a:lnTo>
                    <a:lnTo>
                      <a:pt x="7" y="2"/>
                    </a:lnTo>
                    <a:lnTo>
                      <a:pt x="6" y="2"/>
                    </a:lnTo>
                    <a:lnTo>
                      <a:pt x="5" y="1"/>
                    </a:lnTo>
                    <a:lnTo>
                      <a:pt x="4" y="1"/>
                    </a:lnTo>
                    <a:lnTo>
                      <a:pt x="3" y="2"/>
                    </a:lnTo>
                    <a:lnTo>
                      <a:pt x="2" y="1"/>
                    </a:lnTo>
                    <a:lnTo>
                      <a:pt x="0" y="1"/>
                    </a:lnTo>
                    <a:lnTo>
                      <a:pt x="0" y="0"/>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26" name="Bahamas"/>
            <p:cNvGrpSpPr>
              <a:grpSpLocks noChangeAspect="1"/>
            </p:cNvGrpSpPr>
            <p:nvPr/>
          </p:nvGrpSpPr>
          <p:grpSpPr bwMode="auto">
            <a:xfrm>
              <a:off x="1134" y="1199"/>
              <a:ext cx="56" cy="59"/>
              <a:chOff x="1134" y="1199"/>
              <a:chExt cx="56" cy="59"/>
            </a:xfrm>
          </p:grpSpPr>
          <p:sp>
            <p:nvSpPr>
              <p:cNvPr id="20824" name="D1328"/>
              <p:cNvSpPr>
                <a:spLocks noChangeAspect="1"/>
              </p:cNvSpPr>
              <p:nvPr/>
            </p:nvSpPr>
            <p:spPr bwMode="auto">
              <a:xfrm>
                <a:off x="1163" y="1221"/>
                <a:ext cx="4" cy="6"/>
              </a:xfrm>
              <a:custGeom>
                <a:avLst/>
                <a:gdLst>
                  <a:gd name="T0" fmla="*/ 0 w 151"/>
                  <a:gd name="T1" fmla="*/ 0 h 206"/>
                  <a:gd name="T2" fmla="*/ 0 w 151"/>
                  <a:gd name="T3" fmla="*/ 0 h 206"/>
                  <a:gd name="T4" fmla="*/ 0 w 151"/>
                  <a:gd name="T5" fmla="*/ 0 h 206"/>
                  <a:gd name="T6" fmla="*/ 0 w 151"/>
                  <a:gd name="T7" fmla="*/ 0 h 206"/>
                  <a:gd name="T8" fmla="*/ 0 w 151"/>
                  <a:gd name="T9" fmla="*/ 0 h 206"/>
                  <a:gd name="T10" fmla="*/ 0 w 151"/>
                  <a:gd name="T11" fmla="*/ 0 h 206"/>
                  <a:gd name="T12" fmla="*/ 0 w 151"/>
                  <a:gd name="T13" fmla="*/ 0 h 206"/>
                  <a:gd name="T14" fmla="*/ 0 w 151"/>
                  <a:gd name="T15" fmla="*/ 0 h 206"/>
                  <a:gd name="T16" fmla="*/ 0 w 151"/>
                  <a:gd name="T17" fmla="*/ 0 h 206"/>
                  <a:gd name="T18" fmla="*/ 0 w 151"/>
                  <a:gd name="T19" fmla="*/ 0 h 206"/>
                  <a:gd name="T20" fmla="*/ 0 w 151"/>
                  <a:gd name="T21" fmla="*/ 0 h 206"/>
                  <a:gd name="T22" fmla="*/ 0 w 151"/>
                  <a:gd name="T23" fmla="*/ 0 h 206"/>
                  <a:gd name="T24" fmla="*/ 0 w 151"/>
                  <a:gd name="T25" fmla="*/ 0 h 206"/>
                  <a:gd name="T26" fmla="*/ 0 w 151"/>
                  <a:gd name="T27" fmla="*/ 0 h 206"/>
                  <a:gd name="T28" fmla="*/ 0 w 151"/>
                  <a:gd name="T29" fmla="*/ 0 h 206"/>
                  <a:gd name="T30" fmla="*/ 0 w 151"/>
                  <a:gd name="T31" fmla="*/ 0 h 206"/>
                  <a:gd name="T32" fmla="*/ 0 w 151"/>
                  <a:gd name="T33" fmla="*/ 0 h 206"/>
                  <a:gd name="T34" fmla="*/ 0 w 151"/>
                  <a:gd name="T35" fmla="*/ 0 h 206"/>
                  <a:gd name="T36" fmla="*/ 0 w 151"/>
                  <a:gd name="T37" fmla="*/ 0 h 206"/>
                  <a:gd name="T38" fmla="*/ 0 w 151"/>
                  <a:gd name="T39" fmla="*/ 0 h 206"/>
                  <a:gd name="T40" fmla="*/ 0 w 151"/>
                  <a:gd name="T41" fmla="*/ 0 h 206"/>
                  <a:gd name="T42" fmla="*/ 0 w 151"/>
                  <a:gd name="T43" fmla="*/ 0 h 206"/>
                  <a:gd name="T44" fmla="*/ 0 w 151"/>
                  <a:gd name="T45" fmla="*/ 0 h 206"/>
                  <a:gd name="T46" fmla="*/ 0 w 151"/>
                  <a:gd name="T47" fmla="*/ 0 h 206"/>
                  <a:gd name="T48" fmla="*/ 0 w 151"/>
                  <a:gd name="T49" fmla="*/ 0 h 206"/>
                  <a:gd name="T50" fmla="*/ 0 w 151"/>
                  <a:gd name="T51" fmla="*/ 0 h 206"/>
                  <a:gd name="T52" fmla="*/ 0 w 151"/>
                  <a:gd name="T53" fmla="*/ 0 h 206"/>
                  <a:gd name="T54" fmla="*/ 0 w 151"/>
                  <a:gd name="T55" fmla="*/ 0 h 206"/>
                  <a:gd name="T56" fmla="*/ 0 w 151"/>
                  <a:gd name="T57" fmla="*/ 0 h 206"/>
                  <a:gd name="T58" fmla="*/ 0 w 151"/>
                  <a:gd name="T59" fmla="*/ 0 h 206"/>
                  <a:gd name="T60" fmla="*/ 0 w 151"/>
                  <a:gd name="T61" fmla="*/ 0 h 206"/>
                  <a:gd name="T62" fmla="*/ 0 w 151"/>
                  <a:gd name="T63" fmla="*/ 0 h 206"/>
                  <a:gd name="T64" fmla="*/ 0 w 151"/>
                  <a:gd name="T65" fmla="*/ 0 h 206"/>
                  <a:gd name="T66" fmla="*/ 0 w 151"/>
                  <a:gd name="T67" fmla="*/ 0 h 206"/>
                  <a:gd name="T68" fmla="*/ 0 w 151"/>
                  <a:gd name="T69" fmla="*/ 0 h 206"/>
                  <a:gd name="T70" fmla="*/ 0 w 151"/>
                  <a:gd name="T71" fmla="*/ 0 h 206"/>
                  <a:gd name="T72" fmla="*/ 0 w 151"/>
                  <a:gd name="T73" fmla="*/ 0 h 206"/>
                  <a:gd name="T74" fmla="*/ 0 w 151"/>
                  <a:gd name="T75" fmla="*/ 0 h 206"/>
                  <a:gd name="T76" fmla="*/ 0 w 151"/>
                  <a:gd name="T77" fmla="*/ 0 h 206"/>
                  <a:gd name="T78" fmla="*/ 0 w 151"/>
                  <a:gd name="T79" fmla="*/ 0 h 206"/>
                  <a:gd name="T80" fmla="*/ 0 w 151"/>
                  <a:gd name="T81" fmla="*/ 0 h 206"/>
                  <a:gd name="T82" fmla="*/ 0 w 151"/>
                  <a:gd name="T83" fmla="*/ 0 h 206"/>
                  <a:gd name="T84" fmla="*/ 0 w 151"/>
                  <a:gd name="T85" fmla="*/ 0 h 206"/>
                  <a:gd name="T86" fmla="*/ 0 w 151"/>
                  <a:gd name="T87" fmla="*/ 0 h 206"/>
                  <a:gd name="T88" fmla="*/ 0 w 151"/>
                  <a:gd name="T89" fmla="*/ 0 h 206"/>
                  <a:gd name="T90" fmla="*/ 0 w 151"/>
                  <a:gd name="T91" fmla="*/ 0 h 206"/>
                  <a:gd name="T92" fmla="*/ 0 w 151"/>
                  <a:gd name="T93" fmla="*/ 0 h 206"/>
                  <a:gd name="T94" fmla="*/ 0 w 151"/>
                  <a:gd name="T95" fmla="*/ 0 h 206"/>
                  <a:gd name="T96" fmla="*/ 0 w 151"/>
                  <a:gd name="T97" fmla="*/ 0 h 206"/>
                  <a:gd name="T98" fmla="*/ 0 w 151"/>
                  <a:gd name="T99" fmla="*/ 0 h 206"/>
                  <a:gd name="T100" fmla="*/ 0 w 151"/>
                  <a:gd name="T101" fmla="*/ 0 h 206"/>
                  <a:gd name="T102" fmla="*/ 0 w 151"/>
                  <a:gd name="T103" fmla="*/ 0 h 2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1"/>
                  <a:gd name="T157" fmla="*/ 0 h 206"/>
                  <a:gd name="T158" fmla="*/ 151 w 151"/>
                  <a:gd name="T159" fmla="*/ 206 h 2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1" h="206">
                    <a:moveTo>
                      <a:pt x="116" y="197"/>
                    </a:moveTo>
                    <a:lnTo>
                      <a:pt x="123" y="194"/>
                    </a:lnTo>
                    <a:lnTo>
                      <a:pt x="125" y="194"/>
                    </a:lnTo>
                    <a:lnTo>
                      <a:pt x="127" y="194"/>
                    </a:lnTo>
                    <a:lnTo>
                      <a:pt x="130" y="194"/>
                    </a:lnTo>
                    <a:lnTo>
                      <a:pt x="134" y="193"/>
                    </a:lnTo>
                    <a:lnTo>
                      <a:pt x="137" y="193"/>
                    </a:lnTo>
                    <a:lnTo>
                      <a:pt x="139" y="193"/>
                    </a:lnTo>
                    <a:lnTo>
                      <a:pt x="141" y="193"/>
                    </a:lnTo>
                    <a:lnTo>
                      <a:pt x="143" y="194"/>
                    </a:lnTo>
                    <a:lnTo>
                      <a:pt x="144" y="196"/>
                    </a:lnTo>
                    <a:lnTo>
                      <a:pt x="148" y="196"/>
                    </a:lnTo>
                    <a:lnTo>
                      <a:pt x="151" y="198"/>
                    </a:lnTo>
                    <a:lnTo>
                      <a:pt x="151" y="193"/>
                    </a:lnTo>
                    <a:lnTo>
                      <a:pt x="150" y="193"/>
                    </a:lnTo>
                    <a:lnTo>
                      <a:pt x="150" y="192"/>
                    </a:lnTo>
                    <a:lnTo>
                      <a:pt x="143" y="173"/>
                    </a:lnTo>
                    <a:lnTo>
                      <a:pt x="139" y="166"/>
                    </a:lnTo>
                    <a:lnTo>
                      <a:pt x="135" y="162"/>
                    </a:lnTo>
                    <a:lnTo>
                      <a:pt x="134" y="162"/>
                    </a:lnTo>
                    <a:lnTo>
                      <a:pt x="132" y="158"/>
                    </a:lnTo>
                    <a:lnTo>
                      <a:pt x="130" y="149"/>
                    </a:lnTo>
                    <a:lnTo>
                      <a:pt x="125" y="146"/>
                    </a:lnTo>
                    <a:lnTo>
                      <a:pt x="123" y="140"/>
                    </a:lnTo>
                    <a:lnTo>
                      <a:pt x="121" y="138"/>
                    </a:lnTo>
                    <a:lnTo>
                      <a:pt x="119" y="137"/>
                    </a:lnTo>
                    <a:lnTo>
                      <a:pt x="118" y="134"/>
                    </a:lnTo>
                    <a:lnTo>
                      <a:pt x="116" y="132"/>
                    </a:lnTo>
                    <a:lnTo>
                      <a:pt x="112" y="130"/>
                    </a:lnTo>
                    <a:lnTo>
                      <a:pt x="107" y="125"/>
                    </a:lnTo>
                    <a:lnTo>
                      <a:pt x="102" y="124"/>
                    </a:lnTo>
                    <a:lnTo>
                      <a:pt x="91" y="113"/>
                    </a:lnTo>
                    <a:lnTo>
                      <a:pt x="87" y="109"/>
                    </a:lnTo>
                    <a:lnTo>
                      <a:pt x="87" y="108"/>
                    </a:lnTo>
                    <a:lnTo>
                      <a:pt x="82" y="100"/>
                    </a:lnTo>
                    <a:lnTo>
                      <a:pt x="70" y="80"/>
                    </a:lnTo>
                    <a:lnTo>
                      <a:pt x="66" y="68"/>
                    </a:lnTo>
                    <a:lnTo>
                      <a:pt x="64" y="64"/>
                    </a:lnTo>
                    <a:lnTo>
                      <a:pt x="63" y="60"/>
                    </a:lnTo>
                    <a:lnTo>
                      <a:pt x="59" y="57"/>
                    </a:lnTo>
                    <a:lnTo>
                      <a:pt x="57" y="53"/>
                    </a:lnTo>
                    <a:lnTo>
                      <a:pt x="54" y="49"/>
                    </a:lnTo>
                    <a:lnTo>
                      <a:pt x="48" y="42"/>
                    </a:lnTo>
                    <a:lnTo>
                      <a:pt x="48" y="38"/>
                    </a:lnTo>
                    <a:lnTo>
                      <a:pt x="47" y="37"/>
                    </a:lnTo>
                    <a:lnTo>
                      <a:pt x="45" y="30"/>
                    </a:lnTo>
                    <a:lnTo>
                      <a:pt x="45" y="29"/>
                    </a:lnTo>
                    <a:lnTo>
                      <a:pt x="47" y="21"/>
                    </a:lnTo>
                    <a:lnTo>
                      <a:pt x="45" y="20"/>
                    </a:lnTo>
                    <a:lnTo>
                      <a:pt x="43" y="17"/>
                    </a:lnTo>
                    <a:lnTo>
                      <a:pt x="41" y="14"/>
                    </a:lnTo>
                    <a:lnTo>
                      <a:pt x="36" y="10"/>
                    </a:lnTo>
                    <a:lnTo>
                      <a:pt x="32" y="6"/>
                    </a:lnTo>
                    <a:lnTo>
                      <a:pt x="29" y="4"/>
                    </a:lnTo>
                    <a:lnTo>
                      <a:pt x="27" y="2"/>
                    </a:lnTo>
                    <a:lnTo>
                      <a:pt x="18" y="0"/>
                    </a:lnTo>
                    <a:lnTo>
                      <a:pt x="16" y="0"/>
                    </a:lnTo>
                    <a:lnTo>
                      <a:pt x="15" y="1"/>
                    </a:lnTo>
                    <a:lnTo>
                      <a:pt x="11" y="4"/>
                    </a:lnTo>
                    <a:lnTo>
                      <a:pt x="7" y="5"/>
                    </a:lnTo>
                    <a:lnTo>
                      <a:pt x="6" y="6"/>
                    </a:lnTo>
                    <a:lnTo>
                      <a:pt x="2" y="5"/>
                    </a:lnTo>
                    <a:lnTo>
                      <a:pt x="0" y="6"/>
                    </a:lnTo>
                    <a:lnTo>
                      <a:pt x="2" y="10"/>
                    </a:lnTo>
                    <a:lnTo>
                      <a:pt x="7" y="12"/>
                    </a:lnTo>
                    <a:lnTo>
                      <a:pt x="9" y="16"/>
                    </a:lnTo>
                    <a:lnTo>
                      <a:pt x="9" y="20"/>
                    </a:lnTo>
                    <a:lnTo>
                      <a:pt x="15" y="18"/>
                    </a:lnTo>
                    <a:lnTo>
                      <a:pt x="15" y="17"/>
                    </a:lnTo>
                    <a:lnTo>
                      <a:pt x="13" y="17"/>
                    </a:lnTo>
                    <a:lnTo>
                      <a:pt x="11" y="17"/>
                    </a:lnTo>
                    <a:lnTo>
                      <a:pt x="11" y="14"/>
                    </a:lnTo>
                    <a:lnTo>
                      <a:pt x="11" y="13"/>
                    </a:lnTo>
                    <a:lnTo>
                      <a:pt x="13" y="13"/>
                    </a:lnTo>
                    <a:lnTo>
                      <a:pt x="13" y="14"/>
                    </a:lnTo>
                    <a:lnTo>
                      <a:pt x="15" y="16"/>
                    </a:lnTo>
                    <a:lnTo>
                      <a:pt x="20" y="21"/>
                    </a:lnTo>
                    <a:lnTo>
                      <a:pt x="31" y="26"/>
                    </a:lnTo>
                    <a:lnTo>
                      <a:pt x="38" y="34"/>
                    </a:lnTo>
                    <a:lnTo>
                      <a:pt x="39" y="38"/>
                    </a:lnTo>
                    <a:lnTo>
                      <a:pt x="41" y="41"/>
                    </a:lnTo>
                    <a:lnTo>
                      <a:pt x="41" y="45"/>
                    </a:lnTo>
                    <a:lnTo>
                      <a:pt x="41" y="52"/>
                    </a:lnTo>
                    <a:lnTo>
                      <a:pt x="39" y="57"/>
                    </a:lnTo>
                    <a:lnTo>
                      <a:pt x="39" y="60"/>
                    </a:lnTo>
                    <a:lnTo>
                      <a:pt x="48" y="58"/>
                    </a:lnTo>
                    <a:lnTo>
                      <a:pt x="52" y="58"/>
                    </a:lnTo>
                    <a:lnTo>
                      <a:pt x="55" y="60"/>
                    </a:lnTo>
                    <a:lnTo>
                      <a:pt x="57" y="64"/>
                    </a:lnTo>
                    <a:lnTo>
                      <a:pt x="59" y="66"/>
                    </a:lnTo>
                    <a:lnTo>
                      <a:pt x="61" y="72"/>
                    </a:lnTo>
                    <a:lnTo>
                      <a:pt x="63" y="76"/>
                    </a:lnTo>
                    <a:lnTo>
                      <a:pt x="68" y="82"/>
                    </a:lnTo>
                    <a:lnTo>
                      <a:pt x="70" y="89"/>
                    </a:lnTo>
                    <a:lnTo>
                      <a:pt x="75" y="104"/>
                    </a:lnTo>
                    <a:lnTo>
                      <a:pt x="77" y="106"/>
                    </a:lnTo>
                    <a:lnTo>
                      <a:pt x="79" y="110"/>
                    </a:lnTo>
                    <a:lnTo>
                      <a:pt x="82" y="116"/>
                    </a:lnTo>
                    <a:lnTo>
                      <a:pt x="91" y="126"/>
                    </a:lnTo>
                    <a:lnTo>
                      <a:pt x="93" y="133"/>
                    </a:lnTo>
                    <a:lnTo>
                      <a:pt x="95" y="133"/>
                    </a:lnTo>
                    <a:lnTo>
                      <a:pt x="95" y="136"/>
                    </a:lnTo>
                    <a:lnTo>
                      <a:pt x="96" y="138"/>
                    </a:lnTo>
                    <a:lnTo>
                      <a:pt x="98" y="141"/>
                    </a:lnTo>
                    <a:lnTo>
                      <a:pt x="100" y="142"/>
                    </a:lnTo>
                    <a:lnTo>
                      <a:pt x="103" y="142"/>
                    </a:lnTo>
                    <a:lnTo>
                      <a:pt x="105" y="141"/>
                    </a:lnTo>
                    <a:lnTo>
                      <a:pt x="107" y="141"/>
                    </a:lnTo>
                    <a:lnTo>
                      <a:pt x="112" y="144"/>
                    </a:lnTo>
                    <a:lnTo>
                      <a:pt x="114" y="148"/>
                    </a:lnTo>
                    <a:lnTo>
                      <a:pt x="119" y="160"/>
                    </a:lnTo>
                    <a:lnTo>
                      <a:pt x="119" y="164"/>
                    </a:lnTo>
                    <a:lnTo>
                      <a:pt x="118" y="168"/>
                    </a:lnTo>
                    <a:lnTo>
                      <a:pt x="116" y="170"/>
                    </a:lnTo>
                    <a:lnTo>
                      <a:pt x="114" y="173"/>
                    </a:lnTo>
                    <a:lnTo>
                      <a:pt x="112" y="174"/>
                    </a:lnTo>
                    <a:lnTo>
                      <a:pt x="114" y="176"/>
                    </a:lnTo>
                    <a:lnTo>
                      <a:pt x="114" y="174"/>
                    </a:lnTo>
                    <a:lnTo>
                      <a:pt x="118" y="170"/>
                    </a:lnTo>
                    <a:lnTo>
                      <a:pt x="118" y="172"/>
                    </a:lnTo>
                    <a:lnTo>
                      <a:pt x="114" y="176"/>
                    </a:lnTo>
                    <a:lnTo>
                      <a:pt x="112" y="176"/>
                    </a:lnTo>
                    <a:lnTo>
                      <a:pt x="112" y="177"/>
                    </a:lnTo>
                    <a:lnTo>
                      <a:pt x="111" y="177"/>
                    </a:lnTo>
                    <a:lnTo>
                      <a:pt x="111" y="176"/>
                    </a:lnTo>
                    <a:lnTo>
                      <a:pt x="109" y="176"/>
                    </a:lnTo>
                    <a:lnTo>
                      <a:pt x="105" y="177"/>
                    </a:lnTo>
                    <a:lnTo>
                      <a:pt x="103" y="178"/>
                    </a:lnTo>
                    <a:lnTo>
                      <a:pt x="102" y="180"/>
                    </a:lnTo>
                    <a:lnTo>
                      <a:pt x="100" y="180"/>
                    </a:lnTo>
                    <a:lnTo>
                      <a:pt x="96" y="181"/>
                    </a:lnTo>
                    <a:lnTo>
                      <a:pt x="91" y="185"/>
                    </a:lnTo>
                    <a:lnTo>
                      <a:pt x="87" y="186"/>
                    </a:lnTo>
                    <a:lnTo>
                      <a:pt x="86" y="188"/>
                    </a:lnTo>
                    <a:lnTo>
                      <a:pt x="79" y="192"/>
                    </a:lnTo>
                    <a:lnTo>
                      <a:pt x="75" y="192"/>
                    </a:lnTo>
                    <a:lnTo>
                      <a:pt x="75" y="193"/>
                    </a:lnTo>
                    <a:lnTo>
                      <a:pt x="75" y="194"/>
                    </a:lnTo>
                    <a:lnTo>
                      <a:pt x="77" y="196"/>
                    </a:lnTo>
                    <a:lnTo>
                      <a:pt x="77" y="197"/>
                    </a:lnTo>
                    <a:lnTo>
                      <a:pt x="80" y="198"/>
                    </a:lnTo>
                    <a:lnTo>
                      <a:pt x="82" y="201"/>
                    </a:lnTo>
                    <a:lnTo>
                      <a:pt x="86" y="204"/>
                    </a:lnTo>
                    <a:lnTo>
                      <a:pt x="87" y="204"/>
                    </a:lnTo>
                    <a:lnTo>
                      <a:pt x="95" y="204"/>
                    </a:lnTo>
                    <a:lnTo>
                      <a:pt x="96" y="204"/>
                    </a:lnTo>
                    <a:lnTo>
                      <a:pt x="96" y="205"/>
                    </a:lnTo>
                    <a:lnTo>
                      <a:pt x="98" y="206"/>
                    </a:lnTo>
                    <a:lnTo>
                      <a:pt x="102" y="204"/>
                    </a:lnTo>
                    <a:lnTo>
                      <a:pt x="103" y="200"/>
                    </a:lnTo>
                    <a:lnTo>
                      <a:pt x="105" y="197"/>
                    </a:lnTo>
                    <a:lnTo>
                      <a:pt x="107" y="196"/>
                    </a:lnTo>
                    <a:lnTo>
                      <a:pt x="111" y="196"/>
                    </a:lnTo>
                    <a:lnTo>
                      <a:pt x="114" y="196"/>
                    </a:lnTo>
                    <a:lnTo>
                      <a:pt x="116" y="196"/>
                    </a:lnTo>
                    <a:lnTo>
                      <a:pt x="116" y="197"/>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25" name="D1326"/>
              <p:cNvSpPr>
                <a:spLocks noChangeAspect="1"/>
              </p:cNvSpPr>
              <p:nvPr/>
            </p:nvSpPr>
            <p:spPr bwMode="auto">
              <a:xfrm>
                <a:off x="1144" y="1226"/>
                <a:ext cx="3" cy="4"/>
              </a:xfrm>
              <a:custGeom>
                <a:avLst/>
                <a:gdLst>
                  <a:gd name="T0" fmla="*/ 0 w 112"/>
                  <a:gd name="T1" fmla="*/ 0 h 156"/>
                  <a:gd name="T2" fmla="*/ 0 w 112"/>
                  <a:gd name="T3" fmla="*/ 0 h 156"/>
                  <a:gd name="T4" fmla="*/ 0 w 112"/>
                  <a:gd name="T5" fmla="*/ 0 h 156"/>
                  <a:gd name="T6" fmla="*/ 0 w 112"/>
                  <a:gd name="T7" fmla="*/ 0 h 156"/>
                  <a:gd name="T8" fmla="*/ 0 w 112"/>
                  <a:gd name="T9" fmla="*/ 0 h 156"/>
                  <a:gd name="T10" fmla="*/ 0 w 112"/>
                  <a:gd name="T11" fmla="*/ 0 h 156"/>
                  <a:gd name="T12" fmla="*/ 0 w 112"/>
                  <a:gd name="T13" fmla="*/ 0 h 156"/>
                  <a:gd name="T14" fmla="*/ 0 w 112"/>
                  <a:gd name="T15" fmla="*/ 0 h 156"/>
                  <a:gd name="T16" fmla="*/ 0 w 112"/>
                  <a:gd name="T17" fmla="*/ 0 h 156"/>
                  <a:gd name="T18" fmla="*/ 0 w 112"/>
                  <a:gd name="T19" fmla="*/ 0 h 156"/>
                  <a:gd name="T20" fmla="*/ 0 w 112"/>
                  <a:gd name="T21" fmla="*/ 0 h 156"/>
                  <a:gd name="T22" fmla="*/ 0 w 112"/>
                  <a:gd name="T23" fmla="*/ 0 h 156"/>
                  <a:gd name="T24" fmla="*/ 0 w 112"/>
                  <a:gd name="T25" fmla="*/ 0 h 156"/>
                  <a:gd name="T26" fmla="*/ 0 w 112"/>
                  <a:gd name="T27" fmla="*/ 0 h 156"/>
                  <a:gd name="T28" fmla="*/ 0 w 112"/>
                  <a:gd name="T29" fmla="*/ 0 h 156"/>
                  <a:gd name="T30" fmla="*/ 0 w 112"/>
                  <a:gd name="T31" fmla="*/ 0 h 156"/>
                  <a:gd name="T32" fmla="*/ 0 w 112"/>
                  <a:gd name="T33" fmla="*/ 0 h 156"/>
                  <a:gd name="T34" fmla="*/ 0 w 112"/>
                  <a:gd name="T35" fmla="*/ 0 h 156"/>
                  <a:gd name="T36" fmla="*/ 0 w 112"/>
                  <a:gd name="T37" fmla="*/ 0 h 156"/>
                  <a:gd name="T38" fmla="*/ 0 w 112"/>
                  <a:gd name="T39" fmla="*/ 0 h 156"/>
                  <a:gd name="T40" fmla="*/ 0 w 112"/>
                  <a:gd name="T41" fmla="*/ 0 h 156"/>
                  <a:gd name="T42" fmla="*/ 0 w 112"/>
                  <a:gd name="T43" fmla="*/ 0 h 156"/>
                  <a:gd name="T44" fmla="*/ 0 w 112"/>
                  <a:gd name="T45" fmla="*/ 0 h 156"/>
                  <a:gd name="T46" fmla="*/ 0 w 112"/>
                  <a:gd name="T47" fmla="*/ 0 h 156"/>
                  <a:gd name="T48" fmla="*/ 0 w 112"/>
                  <a:gd name="T49" fmla="*/ 0 h 156"/>
                  <a:gd name="T50" fmla="*/ 0 w 112"/>
                  <a:gd name="T51" fmla="*/ 0 h 156"/>
                  <a:gd name="T52" fmla="*/ 0 w 112"/>
                  <a:gd name="T53" fmla="*/ 0 h 156"/>
                  <a:gd name="T54" fmla="*/ 0 w 112"/>
                  <a:gd name="T55" fmla="*/ 0 h 156"/>
                  <a:gd name="T56" fmla="*/ 0 w 112"/>
                  <a:gd name="T57" fmla="*/ 0 h 156"/>
                  <a:gd name="T58" fmla="*/ 0 w 112"/>
                  <a:gd name="T59" fmla="*/ 0 h 156"/>
                  <a:gd name="T60" fmla="*/ 0 w 112"/>
                  <a:gd name="T61" fmla="*/ 0 h 156"/>
                  <a:gd name="T62" fmla="*/ 0 w 112"/>
                  <a:gd name="T63" fmla="*/ 0 h 156"/>
                  <a:gd name="T64" fmla="*/ 0 w 112"/>
                  <a:gd name="T65" fmla="*/ 0 h 156"/>
                  <a:gd name="T66" fmla="*/ 0 w 112"/>
                  <a:gd name="T67" fmla="*/ 0 h 156"/>
                  <a:gd name="T68" fmla="*/ 0 w 112"/>
                  <a:gd name="T69" fmla="*/ 0 h 156"/>
                  <a:gd name="T70" fmla="*/ 0 w 112"/>
                  <a:gd name="T71" fmla="*/ 0 h 156"/>
                  <a:gd name="T72" fmla="*/ 0 w 112"/>
                  <a:gd name="T73" fmla="*/ 0 h 156"/>
                  <a:gd name="T74" fmla="*/ 0 w 112"/>
                  <a:gd name="T75" fmla="*/ 0 h 156"/>
                  <a:gd name="T76" fmla="*/ 0 w 112"/>
                  <a:gd name="T77" fmla="*/ 0 h 156"/>
                  <a:gd name="T78" fmla="*/ 0 w 112"/>
                  <a:gd name="T79" fmla="*/ 0 h 156"/>
                  <a:gd name="T80" fmla="*/ 0 w 112"/>
                  <a:gd name="T81" fmla="*/ 0 h 156"/>
                  <a:gd name="T82" fmla="*/ 0 w 112"/>
                  <a:gd name="T83" fmla="*/ 0 h 156"/>
                  <a:gd name="T84" fmla="*/ 0 w 112"/>
                  <a:gd name="T85" fmla="*/ 0 h 156"/>
                  <a:gd name="T86" fmla="*/ 0 w 112"/>
                  <a:gd name="T87" fmla="*/ 0 h 156"/>
                  <a:gd name="T88" fmla="*/ 0 w 112"/>
                  <a:gd name="T89" fmla="*/ 0 h 156"/>
                  <a:gd name="T90" fmla="*/ 0 w 112"/>
                  <a:gd name="T91" fmla="*/ 0 h 156"/>
                  <a:gd name="T92" fmla="*/ 0 w 112"/>
                  <a:gd name="T93" fmla="*/ 0 h 156"/>
                  <a:gd name="T94" fmla="*/ 0 w 112"/>
                  <a:gd name="T95" fmla="*/ 0 h 156"/>
                  <a:gd name="T96" fmla="*/ 0 w 112"/>
                  <a:gd name="T97" fmla="*/ 0 h 156"/>
                  <a:gd name="T98" fmla="*/ 0 w 112"/>
                  <a:gd name="T99" fmla="*/ 0 h 156"/>
                  <a:gd name="T100" fmla="*/ 0 w 112"/>
                  <a:gd name="T101" fmla="*/ 0 h 156"/>
                  <a:gd name="T102" fmla="*/ 0 w 112"/>
                  <a:gd name="T103" fmla="*/ 0 h 156"/>
                  <a:gd name="T104" fmla="*/ 0 w 112"/>
                  <a:gd name="T105" fmla="*/ 0 h 156"/>
                  <a:gd name="T106" fmla="*/ 0 w 112"/>
                  <a:gd name="T107" fmla="*/ 0 h 156"/>
                  <a:gd name="T108" fmla="*/ 0 w 112"/>
                  <a:gd name="T109" fmla="*/ 0 h 156"/>
                  <a:gd name="T110" fmla="*/ 0 w 112"/>
                  <a:gd name="T111" fmla="*/ 0 h 1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
                  <a:gd name="T169" fmla="*/ 0 h 156"/>
                  <a:gd name="T170" fmla="*/ 112 w 112"/>
                  <a:gd name="T171" fmla="*/ 156 h 1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 h="156">
                    <a:moveTo>
                      <a:pt x="50" y="152"/>
                    </a:moveTo>
                    <a:lnTo>
                      <a:pt x="50" y="151"/>
                    </a:lnTo>
                    <a:lnTo>
                      <a:pt x="46" y="150"/>
                    </a:lnTo>
                    <a:lnTo>
                      <a:pt x="46" y="148"/>
                    </a:lnTo>
                    <a:lnTo>
                      <a:pt x="50" y="148"/>
                    </a:lnTo>
                    <a:lnTo>
                      <a:pt x="52" y="150"/>
                    </a:lnTo>
                    <a:lnTo>
                      <a:pt x="54" y="150"/>
                    </a:lnTo>
                    <a:lnTo>
                      <a:pt x="55" y="150"/>
                    </a:lnTo>
                    <a:lnTo>
                      <a:pt x="59" y="150"/>
                    </a:lnTo>
                    <a:lnTo>
                      <a:pt x="61" y="147"/>
                    </a:lnTo>
                    <a:lnTo>
                      <a:pt x="62" y="146"/>
                    </a:lnTo>
                    <a:lnTo>
                      <a:pt x="64" y="146"/>
                    </a:lnTo>
                    <a:lnTo>
                      <a:pt x="68" y="143"/>
                    </a:lnTo>
                    <a:lnTo>
                      <a:pt x="70" y="140"/>
                    </a:lnTo>
                    <a:lnTo>
                      <a:pt x="71" y="142"/>
                    </a:lnTo>
                    <a:lnTo>
                      <a:pt x="73" y="142"/>
                    </a:lnTo>
                    <a:lnTo>
                      <a:pt x="75" y="140"/>
                    </a:lnTo>
                    <a:lnTo>
                      <a:pt x="75" y="138"/>
                    </a:lnTo>
                    <a:lnTo>
                      <a:pt x="77" y="138"/>
                    </a:lnTo>
                    <a:lnTo>
                      <a:pt x="78" y="136"/>
                    </a:lnTo>
                    <a:lnTo>
                      <a:pt x="78" y="135"/>
                    </a:lnTo>
                    <a:lnTo>
                      <a:pt x="80" y="135"/>
                    </a:lnTo>
                    <a:lnTo>
                      <a:pt x="82" y="132"/>
                    </a:lnTo>
                    <a:lnTo>
                      <a:pt x="84" y="131"/>
                    </a:lnTo>
                    <a:lnTo>
                      <a:pt x="86" y="128"/>
                    </a:lnTo>
                    <a:lnTo>
                      <a:pt x="87" y="128"/>
                    </a:lnTo>
                    <a:lnTo>
                      <a:pt x="89" y="131"/>
                    </a:lnTo>
                    <a:lnTo>
                      <a:pt x="91" y="131"/>
                    </a:lnTo>
                    <a:lnTo>
                      <a:pt x="91" y="130"/>
                    </a:lnTo>
                    <a:lnTo>
                      <a:pt x="93" y="130"/>
                    </a:lnTo>
                    <a:lnTo>
                      <a:pt x="93" y="131"/>
                    </a:lnTo>
                    <a:lnTo>
                      <a:pt x="93" y="135"/>
                    </a:lnTo>
                    <a:lnTo>
                      <a:pt x="91" y="135"/>
                    </a:lnTo>
                    <a:lnTo>
                      <a:pt x="91" y="136"/>
                    </a:lnTo>
                    <a:lnTo>
                      <a:pt x="94" y="138"/>
                    </a:lnTo>
                    <a:lnTo>
                      <a:pt x="98" y="138"/>
                    </a:lnTo>
                    <a:lnTo>
                      <a:pt x="100" y="139"/>
                    </a:lnTo>
                    <a:lnTo>
                      <a:pt x="100" y="142"/>
                    </a:lnTo>
                    <a:lnTo>
                      <a:pt x="100" y="143"/>
                    </a:lnTo>
                    <a:lnTo>
                      <a:pt x="102" y="143"/>
                    </a:lnTo>
                    <a:lnTo>
                      <a:pt x="103" y="138"/>
                    </a:lnTo>
                    <a:lnTo>
                      <a:pt x="103" y="139"/>
                    </a:lnTo>
                    <a:lnTo>
                      <a:pt x="103" y="143"/>
                    </a:lnTo>
                    <a:lnTo>
                      <a:pt x="103" y="144"/>
                    </a:lnTo>
                    <a:lnTo>
                      <a:pt x="105" y="143"/>
                    </a:lnTo>
                    <a:lnTo>
                      <a:pt x="105" y="138"/>
                    </a:lnTo>
                    <a:lnTo>
                      <a:pt x="107" y="134"/>
                    </a:lnTo>
                    <a:lnTo>
                      <a:pt x="109" y="128"/>
                    </a:lnTo>
                    <a:lnTo>
                      <a:pt x="110" y="124"/>
                    </a:lnTo>
                    <a:lnTo>
                      <a:pt x="109" y="122"/>
                    </a:lnTo>
                    <a:lnTo>
                      <a:pt x="109" y="119"/>
                    </a:lnTo>
                    <a:lnTo>
                      <a:pt x="109" y="116"/>
                    </a:lnTo>
                    <a:lnTo>
                      <a:pt x="110" y="114"/>
                    </a:lnTo>
                    <a:lnTo>
                      <a:pt x="112" y="107"/>
                    </a:lnTo>
                    <a:lnTo>
                      <a:pt x="112" y="104"/>
                    </a:lnTo>
                    <a:lnTo>
                      <a:pt x="109" y="99"/>
                    </a:lnTo>
                    <a:lnTo>
                      <a:pt x="107" y="96"/>
                    </a:lnTo>
                    <a:lnTo>
                      <a:pt x="107" y="94"/>
                    </a:lnTo>
                    <a:lnTo>
                      <a:pt x="107" y="91"/>
                    </a:lnTo>
                    <a:lnTo>
                      <a:pt x="107" y="87"/>
                    </a:lnTo>
                    <a:lnTo>
                      <a:pt x="105" y="84"/>
                    </a:lnTo>
                    <a:lnTo>
                      <a:pt x="103" y="76"/>
                    </a:lnTo>
                    <a:lnTo>
                      <a:pt x="102" y="67"/>
                    </a:lnTo>
                    <a:lnTo>
                      <a:pt x="102" y="63"/>
                    </a:lnTo>
                    <a:lnTo>
                      <a:pt x="98" y="55"/>
                    </a:lnTo>
                    <a:lnTo>
                      <a:pt x="98" y="48"/>
                    </a:lnTo>
                    <a:lnTo>
                      <a:pt x="98" y="46"/>
                    </a:lnTo>
                    <a:lnTo>
                      <a:pt x="98" y="44"/>
                    </a:lnTo>
                    <a:lnTo>
                      <a:pt x="98" y="40"/>
                    </a:lnTo>
                    <a:lnTo>
                      <a:pt x="98" y="39"/>
                    </a:lnTo>
                    <a:lnTo>
                      <a:pt x="98" y="38"/>
                    </a:lnTo>
                    <a:lnTo>
                      <a:pt x="93" y="28"/>
                    </a:lnTo>
                    <a:lnTo>
                      <a:pt x="91" y="26"/>
                    </a:lnTo>
                    <a:lnTo>
                      <a:pt x="87" y="22"/>
                    </a:lnTo>
                    <a:lnTo>
                      <a:pt x="86" y="12"/>
                    </a:lnTo>
                    <a:lnTo>
                      <a:pt x="84" y="10"/>
                    </a:lnTo>
                    <a:lnTo>
                      <a:pt x="82" y="6"/>
                    </a:lnTo>
                    <a:lnTo>
                      <a:pt x="84" y="3"/>
                    </a:lnTo>
                    <a:lnTo>
                      <a:pt x="84" y="2"/>
                    </a:lnTo>
                    <a:lnTo>
                      <a:pt x="80" y="0"/>
                    </a:lnTo>
                    <a:lnTo>
                      <a:pt x="78" y="0"/>
                    </a:lnTo>
                    <a:lnTo>
                      <a:pt x="78" y="2"/>
                    </a:lnTo>
                    <a:lnTo>
                      <a:pt x="77" y="2"/>
                    </a:lnTo>
                    <a:lnTo>
                      <a:pt x="77" y="0"/>
                    </a:lnTo>
                    <a:lnTo>
                      <a:pt x="75" y="0"/>
                    </a:lnTo>
                    <a:lnTo>
                      <a:pt x="73" y="4"/>
                    </a:lnTo>
                    <a:lnTo>
                      <a:pt x="71" y="6"/>
                    </a:lnTo>
                    <a:lnTo>
                      <a:pt x="70" y="8"/>
                    </a:lnTo>
                    <a:lnTo>
                      <a:pt x="71" y="14"/>
                    </a:lnTo>
                    <a:lnTo>
                      <a:pt x="70" y="23"/>
                    </a:lnTo>
                    <a:lnTo>
                      <a:pt x="68" y="27"/>
                    </a:lnTo>
                    <a:lnTo>
                      <a:pt x="66" y="30"/>
                    </a:lnTo>
                    <a:lnTo>
                      <a:pt x="64" y="31"/>
                    </a:lnTo>
                    <a:lnTo>
                      <a:pt x="62" y="34"/>
                    </a:lnTo>
                    <a:lnTo>
                      <a:pt x="57" y="36"/>
                    </a:lnTo>
                    <a:lnTo>
                      <a:pt x="55" y="38"/>
                    </a:lnTo>
                    <a:lnTo>
                      <a:pt x="57" y="39"/>
                    </a:lnTo>
                    <a:lnTo>
                      <a:pt x="57" y="40"/>
                    </a:lnTo>
                    <a:lnTo>
                      <a:pt x="54" y="47"/>
                    </a:lnTo>
                    <a:lnTo>
                      <a:pt x="52" y="52"/>
                    </a:lnTo>
                    <a:lnTo>
                      <a:pt x="48" y="56"/>
                    </a:lnTo>
                    <a:lnTo>
                      <a:pt x="46" y="63"/>
                    </a:lnTo>
                    <a:lnTo>
                      <a:pt x="48" y="64"/>
                    </a:lnTo>
                    <a:lnTo>
                      <a:pt x="48" y="66"/>
                    </a:lnTo>
                    <a:lnTo>
                      <a:pt x="46" y="64"/>
                    </a:lnTo>
                    <a:lnTo>
                      <a:pt x="45" y="63"/>
                    </a:lnTo>
                    <a:lnTo>
                      <a:pt x="45" y="67"/>
                    </a:lnTo>
                    <a:lnTo>
                      <a:pt x="43" y="68"/>
                    </a:lnTo>
                    <a:lnTo>
                      <a:pt x="39" y="67"/>
                    </a:lnTo>
                    <a:lnTo>
                      <a:pt x="38" y="67"/>
                    </a:lnTo>
                    <a:lnTo>
                      <a:pt x="36" y="67"/>
                    </a:lnTo>
                    <a:lnTo>
                      <a:pt x="34" y="67"/>
                    </a:lnTo>
                    <a:lnTo>
                      <a:pt x="34" y="68"/>
                    </a:lnTo>
                    <a:lnTo>
                      <a:pt x="34" y="70"/>
                    </a:lnTo>
                    <a:lnTo>
                      <a:pt x="32" y="70"/>
                    </a:lnTo>
                    <a:lnTo>
                      <a:pt x="32" y="68"/>
                    </a:lnTo>
                    <a:lnTo>
                      <a:pt x="30" y="67"/>
                    </a:lnTo>
                    <a:lnTo>
                      <a:pt x="29" y="67"/>
                    </a:lnTo>
                    <a:lnTo>
                      <a:pt x="27" y="68"/>
                    </a:lnTo>
                    <a:lnTo>
                      <a:pt x="25" y="68"/>
                    </a:lnTo>
                    <a:lnTo>
                      <a:pt x="25" y="67"/>
                    </a:lnTo>
                    <a:lnTo>
                      <a:pt x="18" y="72"/>
                    </a:lnTo>
                    <a:lnTo>
                      <a:pt x="16" y="75"/>
                    </a:lnTo>
                    <a:lnTo>
                      <a:pt x="16" y="76"/>
                    </a:lnTo>
                    <a:lnTo>
                      <a:pt x="14" y="78"/>
                    </a:lnTo>
                    <a:lnTo>
                      <a:pt x="13" y="76"/>
                    </a:lnTo>
                    <a:lnTo>
                      <a:pt x="0" y="76"/>
                    </a:lnTo>
                    <a:lnTo>
                      <a:pt x="2" y="79"/>
                    </a:lnTo>
                    <a:lnTo>
                      <a:pt x="6" y="79"/>
                    </a:lnTo>
                    <a:lnTo>
                      <a:pt x="7" y="80"/>
                    </a:lnTo>
                    <a:lnTo>
                      <a:pt x="7" y="83"/>
                    </a:lnTo>
                    <a:lnTo>
                      <a:pt x="9" y="84"/>
                    </a:lnTo>
                    <a:lnTo>
                      <a:pt x="9" y="83"/>
                    </a:lnTo>
                    <a:lnTo>
                      <a:pt x="11" y="82"/>
                    </a:lnTo>
                    <a:lnTo>
                      <a:pt x="11" y="86"/>
                    </a:lnTo>
                    <a:lnTo>
                      <a:pt x="9" y="90"/>
                    </a:lnTo>
                    <a:lnTo>
                      <a:pt x="7" y="94"/>
                    </a:lnTo>
                    <a:lnTo>
                      <a:pt x="11" y="95"/>
                    </a:lnTo>
                    <a:lnTo>
                      <a:pt x="13" y="95"/>
                    </a:lnTo>
                    <a:lnTo>
                      <a:pt x="13" y="96"/>
                    </a:lnTo>
                    <a:lnTo>
                      <a:pt x="14" y="96"/>
                    </a:lnTo>
                    <a:lnTo>
                      <a:pt x="13" y="98"/>
                    </a:lnTo>
                    <a:lnTo>
                      <a:pt x="9" y="98"/>
                    </a:lnTo>
                    <a:lnTo>
                      <a:pt x="9" y="99"/>
                    </a:lnTo>
                    <a:lnTo>
                      <a:pt x="7" y="100"/>
                    </a:lnTo>
                    <a:lnTo>
                      <a:pt x="9" y="103"/>
                    </a:lnTo>
                    <a:lnTo>
                      <a:pt x="11" y="104"/>
                    </a:lnTo>
                    <a:lnTo>
                      <a:pt x="13" y="106"/>
                    </a:lnTo>
                    <a:lnTo>
                      <a:pt x="16" y="104"/>
                    </a:lnTo>
                    <a:lnTo>
                      <a:pt x="16" y="107"/>
                    </a:lnTo>
                    <a:lnTo>
                      <a:pt x="18" y="107"/>
                    </a:lnTo>
                    <a:lnTo>
                      <a:pt x="23" y="107"/>
                    </a:lnTo>
                    <a:lnTo>
                      <a:pt x="20" y="108"/>
                    </a:lnTo>
                    <a:lnTo>
                      <a:pt x="16" y="108"/>
                    </a:lnTo>
                    <a:lnTo>
                      <a:pt x="16" y="107"/>
                    </a:lnTo>
                    <a:lnTo>
                      <a:pt x="13" y="108"/>
                    </a:lnTo>
                    <a:lnTo>
                      <a:pt x="13" y="110"/>
                    </a:lnTo>
                    <a:lnTo>
                      <a:pt x="14" y="110"/>
                    </a:lnTo>
                    <a:lnTo>
                      <a:pt x="18" y="110"/>
                    </a:lnTo>
                    <a:lnTo>
                      <a:pt x="22" y="110"/>
                    </a:lnTo>
                    <a:lnTo>
                      <a:pt x="18" y="111"/>
                    </a:lnTo>
                    <a:lnTo>
                      <a:pt x="16" y="112"/>
                    </a:lnTo>
                    <a:lnTo>
                      <a:pt x="13" y="114"/>
                    </a:lnTo>
                    <a:lnTo>
                      <a:pt x="11" y="114"/>
                    </a:lnTo>
                    <a:lnTo>
                      <a:pt x="13" y="115"/>
                    </a:lnTo>
                    <a:lnTo>
                      <a:pt x="14" y="116"/>
                    </a:lnTo>
                    <a:lnTo>
                      <a:pt x="20" y="115"/>
                    </a:lnTo>
                    <a:lnTo>
                      <a:pt x="20" y="116"/>
                    </a:lnTo>
                    <a:lnTo>
                      <a:pt x="25" y="116"/>
                    </a:lnTo>
                    <a:lnTo>
                      <a:pt x="27" y="118"/>
                    </a:lnTo>
                    <a:lnTo>
                      <a:pt x="32" y="122"/>
                    </a:lnTo>
                    <a:lnTo>
                      <a:pt x="32" y="123"/>
                    </a:lnTo>
                    <a:lnTo>
                      <a:pt x="38" y="124"/>
                    </a:lnTo>
                    <a:lnTo>
                      <a:pt x="36" y="126"/>
                    </a:lnTo>
                    <a:lnTo>
                      <a:pt x="32" y="126"/>
                    </a:lnTo>
                    <a:lnTo>
                      <a:pt x="30" y="124"/>
                    </a:lnTo>
                    <a:lnTo>
                      <a:pt x="25" y="119"/>
                    </a:lnTo>
                    <a:lnTo>
                      <a:pt x="18" y="118"/>
                    </a:lnTo>
                    <a:lnTo>
                      <a:pt x="16" y="119"/>
                    </a:lnTo>
                    <a:lnTo>
                      <a:pt x="14" y="119"/>
                    </a:lnTo>
                    <a:lnTo>
                      <a:pt x="13" y="120"/>
                    </a:lnTo>
                    <a:lnTo>
                      <a:pt x="11" y="124"/>
                    </a:lnTo>
                    <a:lnTo>
                      <a:pt x="13" y="126"/>
                    </a:lnTo>
                    <a:lnTo>
                      <a:pt x="13" y="127"/>
                    </a:lnTo>
                    <a:lnTo>
                      <a:pt x="14" y="127"/>
                    </a:lnTo>
                    <a:lnTo>
                      <a:pt x="11" y="127"/>
                    </a:lnTo>
                    <a:lnTo>
                      <a:pt x="11" y="128"/>
                    </a:lnTo>
                    <a:lnTo>
                      <a:pt x="13" y="130"/>
                    </a:lnTo>
                    <a:lnTo>
                      <a:pt x="16" y="131"/>
                    </a:lnTo>
                    <a:lnTo>
                      <a:pt x="18" y="131"/>
                    </a:lnTo>
                    <a:lnTo>
                      <a:pt x="27" y="130"/>
                    </a:lnTo>
                    <a:lnTo>
                      <a:pt x="32" y="130"/>
                    </a:lnTo>
                    <a:lnTo>
                      <a:pt x="38" y="126"/>
                    </a:lnTo>
                    <a:lnTo>
                      <a:pt x="39" y="126"/>
                    </a:lnTo>
                    <a:lnTo>
                      <a:pt x="41" y="126"/>
                    </a:lnTo>
                    <a:lnTo>
                      <a:pt x="39" y="124"/>
                    </a:lnTo>
                    <a:lnTo>
                      <a:pt x="41" y="123"/>
                    </a:lnTo>
                    <a:lnTo>
                      <a:pt x="43" y="123"/>
                    </a:lnTo>
                    <a:lnTo>
                      <a:pt x="45" y="122"/>
                    </a:lnTo>
                    <a:lnTo>
                      <a:pt x="46" y="122"/>
                    </a:lnTo>
                    <a:lnTo>
                      <a:pt x="45" y="124"/>
                    </a:lnTo>
                    <a:lnTo>
                      <a:pt x="45" y="126"/>
                    </a:lnTo>
                    <a:lnTo>
                      <a:pt x="46" y="126"/>
                    </a:lnTo>
                    <a:lnTo>
                      <a:pt x="46" y="123"/>
                    </a:lnTo>
                    <a:lnTo>
                      <a:pt x="48" y="126"/>
                    </a:lnTo>
                    <a:lnTo>
                      <a:pt x="50" y="127"/>
                    </a:lnTo>
                    <a:lnTo>
                      <a:pt x="55" y="127"/>
                    </a:lnTo>
                    <a:lnTo>
                      <a:pt x="54" y="128"/>
                    </a:lnTo>
                    <a:lnTo>
                      <a:pt x="50" y="128"/>
                    </a:lnTo>
                    <a:lnTo>
                      <a:pt x="50" y="130"/>
                    </a:lnTo>
                    <a:lnTo>
                      <a:pt x="48" y="131"/>
                    </a:lnTo>
                    <a:lnTo>
                      <a:pt x="50" y="134"/>
                    </a:lnTo>
                    <a:lnTo>
                      <a:pt x="52" y="131"/>
                    </a:lnTo>
                    <a:lnTo>
                      <a:pt x="55" y="130"/>
                    </a:lnTo>
                    <a:lnTo>
                      <a:pt x="57" y="130"/>
                    </a:lnTo>
                    <a:lnTo>
                      <a:pt x="59" y="130"/>
                    </a:lnTo>
                    <a:lnTo>
                      <a:pt x="59" y="128"/>
                    </a:lnTo>
                    <a:lnTo>
                      <a:pt x="61" y="127"/>
                    </a:lnTo>
                    <a:lnTo>
                      <a:pt x="64" y="120"/>
                    </a:lnTo>
                    <a:lnTo>
                      <a:pt x="64" y="123"/>
                    </a:lnTo>
                    <a:lnTo>
                      <a:pt x="61" y="130"/>
                    </a:lnTo>
                    <a:lnTo>
                      <a:pt x="55" y="131"/>
                    </a:lnTo>
                    <a:lnTo>
                      <a:pt x="52" y="132"/>
                    </a:lnTo>
                    <a:lnTo>
                      <a:pt x="50" y="135"/>
                    </a:lnTo>
                    <a:lnTo>
                      <a:pt x="54" y="138"/>
                    </a:lnTo>
                    <a:lnTo>
                      <a:pt x="55" y="138"/>
                    </a:lnTo>
                    <a:lnTo>
                      <a:pt x="59" y="135"/>
                    </a:lnTo>
                    <a:lnTo>
                      <a:pt x="57" y="132"/>
                    </a:lnTo>
                    <a:lnTo>
                      <a:pt x="62" y="128"/>
                    </a:lnTo>
                    <a:lnTo>
                      <a:pt x="62" y="130"/>
                    </a:lnTo>
                    <a:lnTo>
                      <a:pt x="61" y="134"/>
                    </a:lnTo>
                    <a:lnTo>
                      <a:pt x="59" y="135"/>
                    </a:lnTo>
                    <a:lnTo>
                      <a:pt x="61" y="136"/>
                    </a:lnTo>
                    <a:lnTo>
                      <a:pt x="64" y="135"/>
                    </a:lnTo>
                    <a:lnTo>
                      <a:pt x="68" y="135"/>
                    </a:lnTo>
                    <a:lnTo>
                      <a:pt x="73" y="131"/>
                    </a:lnTo>
                    <a:lnTo>
                      <a:pt x="75" y="131"/>
                    </a:lnTo>
                    <a:lnTo>
                      <a:pt x="73" y="132"/>
                    </a:lnTo>
                    <a:lnTo>
                      <a:pt x="70" y="136"/>
                    </a:lnTo>
                    <a:lnTo>
                      <a:pt x="66" y="136"/>
                    </a:lnTo>
                    <a:lnTo>
                      <a:pt x="66" y="138"/>
                    </a:lnTo>
                    <a:lnTo>
                      <a:pt x="66" y="139"/>
                    </a:lnTo>
                    <a:lnTo>
                      <a:pt x="64" y="139"/>
                    </a:lnTo>
                    <a:lnTo>
                      <a:pt x="64" y="138"/>
                    </a:lnTo>
                    <a:lnTo>
                      <a:pt x="62" y="139"/>
                    </a:lnTo>
                    <a:lnTo>
                      <a:pt x="61" y="140"/>
                    </a:lnTo>
                    <a:lnTo>
                      <a:pt x="57" y="139"/>
                    </a:lnTo>
                    <a:lnTo>
                      <a:pt x="52" y="142"/>
                    </a:lnTo>
                    <a:lnTo>
                      <a:pt x="52" y="140"/>
                    </a:lnTo>
                    <a:lnTo>
                      <a:pt x="50" y="139"/>
                    </a:lnTo>
                    <a:lnTo>
                      <a:pt x="48" y="140"/>
                    </a:lnTo>
                    <a:lnTo>
                      <a:pt x="48" y="139"/>
                    </a:lnTo>
                    <a:lnTo>
                      <a:pt x="45" y="139"/>
                    </a:lnTo>
                    <a:lnTo>
                      <a:pt x="43" y="138"/>
                    </a:lnTo>
                    <a:lnTo>
                      <a:pt x="36" y="136"/>
                    </a:lnTo>
                    <a:lnTo>
                      <a:pt x="38" y="139"/>
                    </a:lnTo>
                    <a:lnTo>
                      <a:pt x="38" y="140"/>
                    </a:lnTo>
                    <a:lnTo>
                      <a:pt x="36" y="140"/>
                    </a:lnTo>
                    <a:lnTo>
                      <a:pt x="36" y="142"/>
                    </a:lnTo>
                    <a:lnTo>
                      <a:pt x="34" y="142"/>
                    </a:lnTo>
                    <a:lnTo>
                      <a:pt x="34" y="140"/>
                    </a:lnTo>
                    <a:lnTo>
                      <a:pt x="30" y="139"/>
                    </a:lnTo>
                    <a:lnTo>
                      <a:pt x="30" y="140"/>
                    </a:lnTo>
                    <a:lnTo>
                      <a:pt x="29" y="140"/>
                    </a:lnTo>
                    <a:lnTo>
                      <a:pt x="27" y="142"/>
                    </a:lnTo>
                    <a:lnTo>
                      <a:pt x="30" y="143"/>
                    </a:lnTo>
                    <a:lnTo>
                      <a:pt x="32" y="144"/>
                    </a:lnTo>
                    <a:lnTo>
                      <a:pt x="34" y="144"/>
                    </a:lnTo>
                    <a:lnTo>
                      <a:pt x="38" y="146"/>
                    </a:lnTo>
                    <a:lnTo>
                      <a:pt x="41" y="146"/>
                    </a:lnTo>
                    <a:lnTo>
                      <a:pt x="41" y="147"/>
                    </a:lnTo>
                    <a:lnTo>
                      <a:pt x="39" y="150"/>
                    </a:lnTo>
                    <a:lnTo>
                      <a:pt x="43" y="150"/>
                    </a:lnTo>
                    <a:lnTo>
                      <a:pt x="43" y="154"/>
                    </a:lnTo>
                    <a:lnTo>
                      <a:pt x="45" y="154"/>
                    </a:lnTo>
                    <a:lnTo>
                      <a:pt x="46" y="155"/>
                    </a:lnTo>
                    <a:lnTo>
                      <a:pt x="50" y="154"/>
                    </a:lnTo>
                    <a:lnTo>
                      <a:pt x="52" y="156"/>
                    </a:lnTo>
                    <a:lnTo>
                      <a:pt x="54" y="156"/>
                    </a:lnTo>
                    <a:lnTo>
                      <a:pt x="54" y="155"/>
                    </a:lnTo>
                    <a:lnTo>
                      <a:pt x="54" y="152"/>
                    </a:lnTo>
                    <a:lnTo>
                      <a:pt x="50" y="15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26" name="D1327"/>
              <p:cNvSpPr>
                <a:spLocks noChangeAspect="1"/>
              </p:cNvSpPr>
              <p:nvPr/>
            </p:nvSpPr>
            <p:spPr bwMode="auto">
              <a:xfrm>
                <a:off x="1157" y="1227"/>
                <a:ext cx="1" cy="1"/>
              </a:xfrm>
              <a:custGeom>
                <a:avLst/>
                <a:gdLst>
                  <a:gd name="T0" fmla="*/ 0 w 32"/>
                  <a:gd name="T1" fmla="*/ 0 h 51"/>
                  <a:gd name="T2" fmla="*/ 0 w 32"/>
                  <a:gd name="T3" fmla="*/ 0 h 51"/>
                  <a:gd name="T4" fmla="*/ 0 w 32"/>
                  <a:gd name="T5" fmla="*/ 0 h 51"/>
                  <a:gd name="T6" fmla="*/ 0 w 32"/>
                  <a:gd name="T7" fmla="*/ 0 h 51"/>
                  <a:gd name="T8" fmla="*/ 0 w 32"/>
                  <a:gd name="T9" fmla="*/ 0 h 51"/>
                  <a:gd name="T10" fmla="*/ 0 w 32"/>
                  <a:gd name="T11" fmla="*/ 0 h 51"/>
                  <a:gd name="T12" fmla="*/ 0 w 32"/>
                  <a:gd name="T13" fmla="*/ 0 h 51"/>
                  <a:gd name="T14" fmla="*/ 0 w 32"/>
                  <a:gd name="T15" fmla="*/ 0 h 51"/>
                  <a:gd name="T16" fmla="*/ 0 w 32"/>
                  <a:gd name="T17" fmla="*/ 0 h 51"/>
                  <a:gd name="T18" fmla="*/ 0 w 32"/>
                  <a:gd name="T19" fmla="*/ 0 h 51"/>
                  <a:gd name="T20" fmla="*/ 0 w 32"/>
                  <a:gd name="T21" fmla="*/ 0 h 51"/>
                  <a:gd name="T22" fmla="*/ 0 w 32"/>
                  <a:gd name="T23" fmla="*/ 0 h 51"/>
                  <a:gd name="T24" fmla="*/ 0 w 32"/>
                  <a:gd name="T25" fmla="*/ 0 h 51"/>
                  <a:gd name="T26" fmla="*/ 0 w 32"/>
                  <a:gd name="T27" fmla="*/ 0 h 51"/>
                  <a:gd name="T28" fmla="*/ 0 w 32"/>
                  <a:gd name="T29" fmla="*/ 0 h 51"/>
                  <a:gd name="T30" fmla="*/ 0 w 32"/>
                  <a:gd name="T31" fmla="*/ 0 h 51"/>
                  <a:gd name="T32" fmla="*/ 0 w 32"/>
                  <a:gd name="T33" fmla="*/ 0 h 51"/>
                  <a:gd name="T34" fmla="*/ 0 w 32"/>
                  <a:gd name="T35" fmla="*/ 0 h 51"/>
                  <a:gd name="T36" fmla="*/ 0 w 32"/>
                  <a:gd name="T37" fmla="*/ 0 h 51"/>
                  <a:gd name="T38" fmla="*/ 0 w 32"/>
                  <a:gd name="T39" fmla="*/ 0 h 51"/>
                  <a:gd name="T40" fmla="*/ 0 w 32"/>
                  <a:gd name="T41" fmla="*/ 0 h 51"/>
                  <a:gd name="T42" fmla="*/ 0 w 32"/>
                  <a:gd name="T43" fmla="*/ 0 h 51"/>
                  <a:gd name="T44" fmla="*/ 0 w 32"/>
                  <a:gd name="T45" fmla="*/ 0 h 51"/>
                  <a:gd name="T46" fmla="*/ 0 w 32"/>
                  <a:gd name="T47" fmla="*/ 0 h 51"/>
                  <a:gd name="T48" fmla="*/ 0 w 32"/>
                  <a:gd name="T49" fmla="*/ 0 h 51"/>
                  <a:gd name="T50" fmla="*/ 0 w 32"/>
                  <a:gd name="T51" fmla="*/ 0 h 51"/>
                  <a:gd name="T52" fmla="*/ 0 w 32"/>
                  <a:gd name="T53" fmla="*/ 0 h 51"/>
                  <a:gd name="T54" fmla="*/ 0 w 32"/>
                  <a:gd name="T55" fmla="*/ 0 h 51"/>
                  <a:gd name="T56" fmla="*/ 0 w 32"/>
                  <a:gd name="T57" fmla="*/ 0 h 51"/>
                  <a:gd name="T58" fmla="*/ 0 w 32"/>
                  <a:gd name="T59" fmla="*/ 0 h 51"/>
                  <a:gd name="T60" fmla="*/ 0 w 32"/>
                  <a:gd name="T61" fmla="*/ 0 h 51"/>
                  <a:gd name="T62" fmla="*/ 0 w 32"/>
                  <a:gd name="T63" fmla="*/ 0 h 51"/>
                  <a:gd name="T64" fmla="*/ 0 w 32"/>
                  <a:gd name="T65" fmla="*/ 0 h 51"/>
                  <a:gd name="T66" fmla="*/ 0 w 32"/>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51"/>
                  <a:gd name="T104" fmla="*/ 32 w 32"/>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51">
                    <a:moveTo>
                      <a:pt x="28" y="44"/>
                    </a:moveTo>
                    <a:lnTo>
                      <a:pt x="30" y="49"/>
                    </a:lnTo>
                    <a:lnTo>
                      <a:pt x="32" y="51"/>
                    </a:lnTo>
                    <a:lnTo>
                      <a:pt x="32" y="49"/>
                    </a:lnTo>
                    <a:lnTo>
                      <a:pt x="30" y="44"/>
                    </a:lnTo>
                    <a:lnTo>
                      <a:pt x="27" y="41"/>
                    </a:lnTo>
                    <a:lnTo>
                      <a:pt x="27" y="36"/>
                    </a:lnTo>
                    <a:lnTo>
                      <a:pt x="25" y="32"/>
                    </a:lnTo>
                    <a:lnTo>
                      <a:pt x="21" y="29"/>
                    </a:lnTo>
                    <a:lnTo>
                      <a:pt x="20" y="27"/>
                    </a:lnTo>
                    <a:lnTo>
                      <a:pt x="18" y="25"/>
                    </a:lnTo>
                    <a:lnTo>
                      <a:pt x="16" y="17"/>
                    </a:lnTo>
                    <a:lnTo>
                      <a:pt x="14" y="16"/>
                    </a:lnTo>
                    <a:lnTo>
                      <a:pt x="12" y="15"/>
                    </a:lnTo>
                    <a:lnTo>
                      <a:pt x="14" y="12"/>
                    </a:lnTo>
                    <a:lnTo>
                      <a:pt x="11" y="8"/>
                    </a:lnTo>
                    <a:lnTo>
                      <a:pt x="9" y="3"/>
                    </a:lnTo>
                    <a:lnTo>
                      <a:pt x="7" y="0"/>
                    </a:lnTo>
                    <a:lnTo>
                      <a:pt x="5" y="0"/>
                    </a:lnTo>
                    <a:lnTo>
                      <a:pt x="2" y="8"/>
                    </a:lnTo>
                    <a:lnTo>
                      <a:pt x="0" y="11"/>
                    </a:lnTo>
                    <a:lnTo>
                      <a:pt x="2" y="11"/>
                    </a:lnTo>
                    <a:lnTo>
                      <a:pt x="4" y="12"/>
                    </a:lnTo>
                    <a:lnTo>
                      <a:pt x="9" y="16"/>
                    </a:lnTo>
                    <a:lnTo>
                      <a:pt x="11" y="19"/>
                    </a:lnTo>
                    <a:lnTo>
                      <a:pt x="14" y="24"/>
                    </a:lnTo>
                    <a:lnTo>
                      <a:pt x="12" y="29"/>
                    </a:lnTo>
                    <a:lnTo>
                      <a:pt x="14" y="31"/>
                    </a:lnTo>
                    <a:lnTo>
                      <a:pt x="18" y="31"/>
                    </a:lnTo>
                    <a:lnTo>
                      <a:pt x="18" y="33"/>
                    </a:lnTo>
                    <a:lnTo>
                      <a:pt x="20" y="36"/>
                    </a:lnTo>
                    <a:lnTo>
                      <a:pt x="21" y="37"/>
                    </a:lnTo>
                    <a:lnTo>
                      <a:pt x="23" y="41"/>
                    </a:lnTo>
                    <a:lnTo>
                      <a:pt x="28" y="4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27" name="D1317"/>
              <p:cNvSpPr>
                <a:spLocks noChangeAspect="1"/>
              </p:cNvSpPr>
              <p:nvPr/>
            </p:nvSpPr>
            <p:spPr bwMode="auto">
              <a:xfrm>
                <a:off x="1146" y="1199"/>
                <a:ext cx="6" cy="11"/>
              </a:xfrm>
              <a:custGeom>
                <a:avLst/>
                <a:gdLst>
                  <a:gd name="T0" fmla="*/ 0 w 194"/>
                  <a:gd name="T1" fmla="*/ 0 h 382"/>
                  <a:gd name="T2" fmla="*/ 0 w 194"/>
                  <a:gd name="T3" fmla="*/ 0 h 382"/>
                  <a:gd name="T4" fmla="*/ 0 w 194"/>
                  <a:gd name="T5" fmla="*/ 0 h 382"/>
                  <a:gd name="T6" fmla="*/ 0 w 194"/>
                  <a:gd name="T7" fmla="*/ 0 h 382"/>
                  <a:gd name="T8" fmla="*/ 0 w 194"/>
                  <a:gd name="T9" fmla="*/ 0 h 382"/>
                  <a:gd name="T10" fmla="*/ 0 w 194"/>
                  <a:gd name="T11" fmla="*/ 0 h 382"/>
                  <a:gd name="T12" fmla="*/ 0 w 194"/>
                  <a:gd name="T13" fmla="*/ 0 h 382"/>
                  <a:gd name="T14" fmla="*/ 0 w 194"/>
                  <a:gd name="T15" fmla="*/ 0 h 382"/>
                  <a:gd name="T16" fmla="*/ 0 w 194"/>
                  <a:gd name="T17" fmla="*/ 0 h 382"/>
                  <a:gd name="T18" fmla="*/ 0 w 194"/>
                  <a:gd name="T19" fmla="*/ 0 h 382"/>
                  <a:gd name="T20" fmla="*/ 0 w 194"/>
                  <a:gd name="T21" fmla="*/ 0 h 382"/>
                  <a:gd name="T22" fmla="*/ 0 w 194"/>
                  <a:gd name="T23" fmla="*/ 0 h 382"/>
                  <a:gd name="T24" fmla="*/ 0 w 194"/>
                  <a:gd name="T25" fmla="*/ 0 h 382"/>
                  <a:gd name="T26" fmla="*/ 0 w 194"/>
                  <a:gd name="T27" fmla="*/ 0 h 382"/>
                  <a:gd name="T28" fmla="*/ 0 w 194"/>
                  <a:gd name="T29" fmla="*/ 0 h 382"/>
                  <a:gd name="T30" fmla="*/ 0 w 194"/>
                  <a:gd name="T31" fmla="*/ 0 h 382"/>
                  <a:gd name="T32" fmla="*/ 0 w 194"/>
                  <a:gd name="T33" fmla="*/ 0 h 382"/>
                  <a:gd name="T34" fmla="*/ 0 w 194"/>
                  <a:gd name="T35" fmla="*/ 0 h 382"/>
                  <a:gd name="T36" fmla="*/ 0 w 194"/>
                  <a:gd name="T37" fmla="*/ 0 h 382"/>
                  <a:gd name="T38" fmla="*/ 0 w 194"/>
                  <a:gd name="T39" fmla="*/ 0 h 382"/>
                  <a:gd name="T40" fmla="*/ 0 w 194"/>
                  <a:gd name="T41" fmla="*/ 0 h 382"/>
                  <a:gd name="T42" fmla="*/ 0 w 194"/>
                  <a:gd name="T43" fmla="*/ 0 h 382"/>
                  <a:gd name="T44" fmla="*/ 0 w 194"/>
                  <a:gd name="T45" fmla="*/ 0 h 382"/>
                  <a:gd name="T46" fmla="*/ 0 w 194"/>
                  <a:gd name="T47" fmla="*/ 0 h 382"/>
                  <a:gd name="T48" fmla="*/ 0 w 194"/>
                  <a:gd name="T49" fmla="*/ 0 h 382"/>
                  <a:gd name="T50" fmla="*/ 0 w 194"/>
                  <a:gd name="T51" fmla="*/ 0 h 382"/>
                  <a:gd name="T52" fmla="*/ 0 w 194"/>
                  <a:gd name="T53" fmla="*/ 0 h 382"/>
                  <a:gd name="T54" fmla="*/ 0 w 194"/>
                  <a:gd name="T55" fmla="*/ 0 h 382"/>
                  <a:gd name="T56" fmla="*/ 0 w 194"/>
                  <a:gd name="T57" fmla="*/ 0 h 382"/>
                  <a:gd name="T58" fmla="*/ 0 w 194"/>
                  <a:gd name="T59" fmla="*/ 0 h 382"/>
                  <a:gd name="T60" fmla="*/ 0 w 194"/>
                  <a:gd name="T61" fmla="*/ 0 h 382"/>
                  <a:gd name="T62" fmla="*/ 0 w 194"/>
                  <a:gd name="T63" fmla="*/ 0 h 382"/>
                  <a:gd name="T64" fmla="*/ 0 w 194"/>
                  <a:gd name="T65" fmla="*/ 0 h 382"/>
                  <a:gd name="T66" fmla="*/ 0 w 194"/>
                  <a:gd name="T67" fmla="*/ 0 h 382"/>
                  <a:gd name="T68" fmla="*/ 0 w 194"/>
                  <a:gd name="T69" fmla="*/ 0 h 382"/>
                  <a:gd name="T70" fmla="*/ 0 w 194"/>
                  <a:gd name="T71" fmla="*/ 0 h 382"/>
                  <a:gd name="T72" fmla="*/ 0 w 194"/>
                  <a:gd name="T73" fmla="*/ 0 h 382"/>
                  <a:gd name="T74" fmla="*/ 0 w 194"/>
                  <a:gd name="T75" fmla="*/ 0 h 382"/>
                  <a:gd name="T76" fmla="*/ 0 w 194"/>
                  <a:gd name="T77" fmla="*/ 0 h 382"/>
                  <a:gd name="T78" fmla="*/ 0 w 194"/>
                  <a:gd name="T79" fmla="*/ 0 h 382"/>
                  <a:gd name="T80" fmla="*/ 0 w 194"/>
                  <a:gd name="T81" fmla="*/ 0 h 382"/>
                  <a:gd name="T82" fmla="*/ 0 w 194"/>
                  <a:gd name="T83" fmla="*/ 0 h 382"/>
                  <a:gd name="T84" fmla="*/ 0 w 194"/>
                  <a:gd name="T85" fmla="*/ 0 h 382"/>
                  <a:gd name="T86" fmla="*/ 0 w 194"/>
                  <a:gd name="T87" fmla="*/ 0 h 382"/>
                  <a:gd name="T88" fmla="*/ 0 w 194"/>
                  <a:gd name="T89" fmla="*/ 0 h 382"/>
                  <a:gd name="T90" fmla="*/ 0 w 194"/>
                  <a:gd name="T91" fmla="*/ 0 h 382"/>
                  <a:gd name="T92" fmla="*/ 0 w 194"/>
                  <a:gd name="T93" fmla="*/ 0 h 382"/>
                  <a:gd name="T94" fmla="*/ 0 w 194"/>
                  <a:gd name="T95" fmla="*/ 0 h 382"/>
                  <a:gd name="T96" fmla="*/ 0 w 194"/>
                  <a:gd name="T97" fmla="*/ 0 h 382"/>
                  <a:gd name="T98" fmla="*/ 0 w 194"/>
                  <a:gd name="T99" fmla="*/ 0 h 382"/>
                  <a:gd name="T100" fmla="*/ 0 w 194"/>
                  <a:gd name="T101" fmla="*/ 0 h 382"/>
                  <a:gd name="T102" fmla="*/ 0 w 194"/>
                  <a:gd name="T103" fmla="*/ 0 h 382"/>
                  <a:gd name="T104" fmla="*/ 0 w 194"/>
                  <a:gd name="T105" fmla="*/ 0 h 382"/>
                  <a:gd name="T106" fmla="*/ 0 w 194"/>
                  <a:gd name="T107" fmla="*/ 0 h 382"/>
                  <a:gd name="T108" fmla="*/ 0 w 194"/>
                  <a:gd name="T109" fmla="*/ 0 h 382"/>
                  <a:gd name="T110" fmla="*/ 0 w 194"/>
                  <a:gd name="T111" fmla="*/ 0 h 382"/>
                  <a:gd name="T112" fmla="*/ 0 w 194"/>
                  <a:gd name="T113" fmla="*/ 0 h 382"/>
                  <a:gd name="T114" fmla="*/ 0 w 194"/>
                  <a:gd name="T115" fmla="*/ 0 h 382"/>
                  <a:gd name="T116" fmla="*/ 0 w 194"/>
                  <a:gd name="T117" fmla="*/ 0 h 382"/>
                  <a:gd name="T118" fmla="*/ 0 w 194"/>
                  <a:gd name="T119" fmla="*/ 0 h 382"/>
                  <a:gd name="T120" fmla="*/ 0 w 194"/>
                  <a:gd name="T121" fmla="*/ 0 h 382"/>
                  <a:gd name="T122" fmla="*/ 0 w 194"/>
                  <a:gd name="T123" fmla="*/ 0 h 382"/>
                  <a:gd name="T124" fmla="*/ 0 w 194"/>
                  <a:gd name="T125" fmla="*/ 0 h 3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4"/>
                  <a:gd name="T190" fmla="*/ 0 h 382"/>
                  <a:gd name="T191" fmla="*/ 194 w 194"/>
                  <a:gd name="T192" fmla="*/ 382 h 3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4" h="382">
                    <a:moveTo>
                      <a:pt x="2" y="12"/>
                    </a:moveTo>
                    <a:lnTo>
                      <a:pt x="5" y="14"/>
                    </a:lnTo>
                    <a:lnTo>
                      <a:pt x="7" y="14"/>
                    </a:lnTo>
                    <a:lnTo>
                      <a:pt x="12" y="14"/>
                    </a:lnTo>
                    <a:lnTo>
                      <a:pt x="14" y="11"/>
                    </a:lnTo>
                    <a:lnTo>
                      <a:pt x="14" y="12"/>
                    </a:lnTo>
                    <a:lnTo>
                      <a:pt x="19" y="16"/>
                    </a:lnTo>
                    <a:lnTo>
                      <a:pt x="25" y="23"/>
                    </a:lnTo>
                    <a:lnTo>
                      <a:pt x="26" y="24"/>
                    </a:lnTo>
                    <a:lnTo>
                      <a:pt x="28" y="26"/>
                    </a:lnTo>
                    <a:lnTo>
                      <a:pt x="30" y="27"/>
                    </a:lnTo>
                    <a:lnTo>
                      <a:pt x="32" y="31"/>
                    </a:lnTo>
                    <a:lnTo>
                      <a:pt x="34" y="32"/>
                    </a:lnTo>
                    <a:lnTo>
                      <a:pt x="35" y="32"/>
                    </a:lnTo>
                    <a:lnTo>
                      <a:pt x="37" y="36"/>
                    </a:lnTo>
                    <a:lnTo>
                      <a:pt x="37" y="38"/>
                    </a:lnTo>
                    <a:lnTo>
                      <a:pt x="42" y="44"/>
                    </a:lnTo>
                    <a:lnTo>
                      <a:pt x="42" y="46"/>
                    </a:lnTo>
                    <a:lnTo>
                      <a:pt x="44" y="51"/>
                    </a:lnTo>
                    <a:lnTo>
                      <a:pt x="44" y="58"/>
                    </a:lnTo>
                    <a:lnTo>
                      <a:pt x="42" y="60"/>
                    </a:lnTo>
                    <a:lnTo>
                      <a:pt x="44" y="64"/>
                    </a:lnTo>
                    <a:lnTo>
                      <a:pt x="42" y="66"/>
                    </a:lnTo>
                    <a:lnTo>
                      <a:pt x="44" y="71"/>
                    </a:lnTo>
                    <a:lnTo>
                      <a:pt x="44" y="72"/>
                    </a:lnTo>
                    <a:lnTo>
                      <a:pt x="46" y="72"/>
                    </a:lnTo>
                    <a:lnTo>
                      <a:pt x="50" y="75"/>
                    </a:lnTo>
                    <a:lnTo>
                      <a:pt x="50" y="78"/>
                    </a:lnTo>
                    <a:lnTo>
                      <a:pt x="51" y="80"/>
                    </a:lnTo>
                    <a:lnTo>
                      <a:pt x="53" y="83"/>
                    </a:lnTo>
                    <a:lnTo>
                      <a:pt x="55" y="83"/>
                    </a:lnTo>
                    <a:lnTo>
                      <a:pt x="57" y="84"/>
                    </a:lnTo>
                    <a:lnTo>
                      <a:pt x="58" y="83"/>
                    </a:lnTo>
                    <a:lnTo>
                      <a:pt x="60" y="83"/>
                    </a:lnTo>
                    <a:lnTo>
                      <a:pt x="58" y="84"/>
                    </a:lnTo>
                    <a:lnTo>
                      <a:pt x="60" y="84"/>
                    </a:lnTo>
                    <a:lnTo>
                      <a:pt x="60" y="86"/>
                    </a:lnTo>
                    <a:lnTo>
                      <a:pt x="62" y="83"/>
                    </a:lnTo>
                    <a:lnTo>
                      <a:pt x="67" y="82"/>
                    </a:lnTo>
                    <a:lnTo>
                      <a:pt x="69" y="80"/>
                    </a:lnTo>
                    <a:lnTo>
                      <a:pt x="69" y="78"/>
                    </a:lnTo>
                    <a:lnTo>
                      <a:pt x="69" y="76"/>
                    </a:lnTo>
                    <a:lnTo>
                      <a:pt x="73" y="76"/>
                    </a:lnTo>
                    <a:lnTo>
                      <a:pt x="73" y="74"/>
                    </a:lnTo>
                    <a:lnTo>
                      <a:pt x="74" y="75"/>
                    </a:lnTo>
                    <a:lnTo>
                      <a:pt x="76" y="78"/>
                    </a:lnTo>
                    <a:lnTo>
                      <a:pt x="78" y="79"/>
                    </a:lnTo>
                    <a:lnTo>
                      <a:pt x="78" y="84"/>
                    </a:lnTo>
                    <a:lnTo>
                      <a:pt x="78" y="86"/>
                    </a:lnTo>
                    <a:lnTo>
                      <a:pt x="80" y="87"/>
                    </a:lnTo>
                    <a:lnTo>
                      <a:pt x="82" y="86"/>
                    </a:lnTo>
                    <a:lnTo>
                      <a:pt x="80" y="84"/>
                    </a:lnTo>
                    <a:lnTo>
                      <a:pt x="83" y="84"/>
                    </a:lnTo>
                    <a:lnTo>
                      <a:pt x="83" y="86"/>
                    </a:lnTo>
                    <a:lnTo>
                      <a:pt x="83" y="90"/>
                    </a:lnTo>
                    <a:lnTo>
                      <a:pt x="78" y="88"/>
                    </a:lnTo>
                    <a:lnTo>
                      <a:pt x="76" y="88"/>
                    </a:lnTo>
                    <a:lnTo>
                      <a:pt x="76" y="91"/>
                    </a:lnTo>
                    <a:lnTo>
                      <a:pt x="76" y="92"/>
                    </a:lnTo>
                    <a:lnTo>
                      <a:pt x="80" y="90"/>
                    </a:lnTo>
                    <a:lnTo>
                      <a:pt x="82" y="91"/>
                    </a:lnTo>
                    <a:lnTo>
                      <a:pt x="83" y="94"/>
                    </a:lnTo>
                    <a:lnTo>
                      <a:pt x="82" y="94"/>
                    </a:lnTo>
                    <a:lnTo>
                      <a:pt x="82" y="98"/>
                    </a:lnTo>
                    <a:lnTo>
                      <a:pt x="78" y="102"/>
                    </a:lnTo>
                    <a:lnTo>
                      <a:pt x="78" y="104"/>
                    </a:lnTo>
                    <a:lnTo>
                      <a:pt x="78" y="108"/>
                    </a:lnTo>
                    <a:lnTo>
                      <a:pt x="78" y="110"/>
                    </a:lnTo>
                    <a:lnTo>
                      <a:pt x="80" y="111"/>
                    </a:lnTo>
                    <a:lnTo>
                      <a:pt x="82" y="111"/>
                    </a:lnTo>
                    <a:lnTo>
                      <a:pt x="83" y="114"/>
                    </a:lnTo>
                    <a:lnTo>
                      <a:pt x="85" y="114"/>
                    </a:lnTo>
                    <a:lnTo>
                      <a:pt x="87" y="116"/>
                    </a:lnTo>
                    <a:lnTo>
                      <a:pt x="92" y="115"/>
                    </a:lnTo>
                    <a:lnTo>
                      <a:pt x="94" y="115"/>
                    </a:lnTo>
                    <a:lnTo>
                      <a:pt x="94" y="119"/>
                    </a:lnTo>
                    <a:lnTo>
                      <a:pt x="98" y="122"/>
                    </a:lnTo>
                    <a:lnTo>
                      <a:pt x="99" y="120"/>
                    </a:lnTo>
                    <a:lnTo>
                      <a:pt x="101" y="119"/>
                    </a:lnTo>
                    <a:lnTo>
                      <a:pt x="103" y="120"/>
                    </a:lnTo>
                    <a:lnTo>
                      <a:pt x="101" y="123"/>
                    </a:lnTo>
                    <a:lnTo>
                      <a:pt x="103" y="124"/>
                    </a:lnTo>
                    <a:lnTo>
                      <a:pt x="105" y="124"/>
                    </a:lnTo>
                    <a:lnTo>
                      <a:pt x="105" y="123"/>
                    </a:lnTo>
                    <a:lnTo>
                      <a:pt x="110" y="119"/>
                    </a:lnTo>
                    <a:lnTo>
                      <a:pt x="112" y="122"/>
                    </a:lnTo>
                    <a:lnTo>
                      <a:pt x="114" y="120"/>
                    </a:lnTo>
                    <a:lnTo>
                      <a:pt x="115" y="122"/>
                    </a:lnTo>
                    <a:lnTo>
                      <a:pt x="115" y="123"/>
                    </a:lnTo>
                    <a:lnTo>
                      <a:pt x="117" y="122"/>
                    </a:lnTo>
                    <a:lnTo>
                      <a:pt x="115" y="120"/>
                    </a:lnTo>
                    <a:lnTo>
                      <a:pt x="115" y="119"/>
                    </a:lnTo>
                    <a:lnTo>
                      <a:pt x="114" y="118"/>
                    </a:lnTo>
                    <a:lnTo>
                      <a:pt x="112" y="119"/>
                    </a:lnTo>
                    <a:lnTo>
                      <a:pt x="110" y="116"/>
                    </a:lnTo>
                    <a:lnTo>
                      <a:pt x="114" y="115"/>
                    </a:lnTo>
                    <a:lnTo>
                      <a:pt x="114" y="118"/>
                    </a:lnTo>
                    <a:lnTo>
                      <a:pt x="117" y="119"/>
                    </a:lnTo>
                    <a:lnTo>
                      <a:pt x="121" y="122"/>
                    </a:lnTo>
                    <a:lnTo>
                      <a:pt x="124" y="122"/>
                    </a:lnTo>
                    <a:lnTo>
                      <a:pt x="126" y="120"/>
                    </a:lnTo>
                    <a:lnTo>
                      <a:pt x="128" y="120"/>
                    </a:lnTo>
                    <a:lnTo>
                      <a:pt x="130" y="122"/>
                    </a:lnTo>
                    <a:lnTo>
                      <a:pt x="131" y="123"/>
                    </a:lnTo>
                    <a:lnTo>
                      <a:pt x="133" y="123"/>
                    </a:lnTo>
                    <a:lnTo>
                      <a:pt x="133" y="122"/>
                    </a:lnTo>
                    <a:lnTo>
                      <a:pt x="135" y="120"/>
                    </a:lnTo>
                    <a:lnTo>
                      <a:pt x="133" y="123"/>
                    </a:lnTo>
                    <a:lnTo>
                      <a:pt x="133" y="124"/>
                    </a:lnTo>
                    <a:lnTo>
                      <a:pt x="133" y="126"/>
                    </a:lnTo>
                    <a:lnTo>
                      <a:pt x="133" y="127"/>
                    </a:lnTo>
                    <a:lnTo>
                      <a:pt x="137" y="128"/>
                    </a:lnTo>
                    <a:lnTo>
                      <a:pt x="144" y="128"/>
                    </a:lnTo>
                    <a:lnTo>
                      <a:pt x="146" y="127"/>
                    </a:lnTo>
                    <a:lnTo>
                      <a:pt x="144" y="126"/>
                    </a:lnTo>
                    <a:lnTo>
                      <a:pt x="146" y="124"/>
                    </a:lnTo>
                    <a:lnTo>
                      <a:pt x="147" y="127"/>
                    </a:lnTo>
                    <a:lnTo>
                      <a:pt x="151" y="134"/>
                    </a:lnTo>
                    <a:lnTo>
                      <a:pt x="149" y="140"/>
                    </a:lnTo>
                    <a:lnTo>
                      <a:pt x="147" y="142"/>
                    </a:lnTo>
                    <a:lnTo>
                      <a:pt x="147" y="144"/>
                    </a:lnTo>
                    <a:lnTo>
                      <a:pt x="147" y="146"/>
                    </a:lnTo>
                    <a:lnTo>
                      <a:pt x="146" y="147"/>
                    </a:lnTo>
                    <a:lnTo>
                      <a:pt x="144" y="147"/>
                    </a:lnTo>
                    <a:lnTo>
                      <a:pt x="142" y="150"/>
                    </a:lnTo>
                    <a:lnTo>
                      <a:pt x="142" y="147"/>
                    </a:lnTo>
                    <a:lnTo>
                      <a:pt x="142" y="146"/>
                    </a:lnTo>
                    <a:lnTo>
                      <a:pt x="144" y="144"/>
                    </a:lnTo>
                    <a:lnTo>
                      <a:pt x="146" y="144"/>
                    </a:lnTo>
                    <a:lnTo>
                      <a:pt x="146" y="143"/>
                    </a:lnTo>
                    <a:lnTo>
                      <a:pt x="144" y="143"/>
                    </a:lnTo>
                    <a:lnTo>
                      <a:pt x="142" y="142"/>
                    </a:lnTo>
                    <a:lnTo>
                      <a:pt x="140" y="142"/>
                    </a:lnTo>
                    <a:lnTo>
                      <a:pt x="137" y="146"/>
                    </a:lnTo>
                    <a:lnTo>
                      <a:pt x="137" y="147"/>
                    </a:lnTo>
                    <a:lnTo>
                      <a:pt x="137" y="148"/>
                    </a:lnTo>
                    <a:lnTo>
                      <a:pt x="135" y="150"/>
                    </a:lnTo>
                    <a:lnTo>
                      <a:pt x="133" y="151"/>
                    </a:lnTo>
                    <a:lnTo>
                      <a:pt x="131" y="152"/>
                    </a:lnTo>
                    <a:lnTo>
                      <a:pt x="130" y="162"/>
                    </a:lnTo>
                    <a:lnTo>
                      <a:pt x="128" y="163"/>
                    </a:lnTo>
                    <a:lnTo>
                      <a:pt x="130" y="164"/>
                    </a:lnTo>
                    <a:lnTo>
                      <a:pt x="128" y="168"/>
                    </a:lnTo>
                    <a:lnTo>
                      <a:pt x="126" y="171"/>
                    </a:lnTo>
                    <a:lnTo>
                      <a:pt x="124" y="171"/>
                    </a:lnTo>
                    <a:lnTo>
                      <a:pt x="121" y="170"/>
                    </a:lnTo>
                    <a:lnTo>
                      <a:pt x="119" y="170"/>
                    </a:lnTo>
                    <a:lnTo>
                      <a:pt x="117" y="171"/>
                    </a:lnTo>
                    <a:lnTo>
                      <a:pt x="119" y="171"/>
                    </a:lnTo>
                    <a:lnTo>
                      <a:pt x="121" y="172"/>
                    </a:lnTo>
                    <a:lnTo>
                      <a:pt x="122" y="174"/>
                    </a:lnTo>
                    <a:lnTo>
                      <a:pt x="124" y="172"/>
                    </a:lnTo>
                    <a:lnTo>
                      <a:pt x="126" y="172"/>
                    </a:lnTo>
                    <a:lnTo>
                      <a:pt x="128" y="174"/>
                    </a:lnTo>
                    <a:lnTo>
                      <a:pt x="126" y="175"/>
                    </a:lnTo>
                    <a:lnTo>
                      <a:pt x="126" y="176"/>
                    </a:lnTo>
                    <a:lnTo>
                      <a:pt x="128" y="175"/>
                    </a:lnTo>
                    <a:lnTo>
                      <a:pt x="130" y="176"/>
                    </a:lnTo>
                    <a:lnTo>
                      <a:pt x="128" y="178"/>
                    </a:lnTo>
                    <a:lnTo>
                      <a:pt x="126" y="179"/>
                    </a:lnTo>
                    <a:lnTo>
                      <a:pt x="124" y="178"/>
                    </a:lnTo>
                    <a:lnTo>
                      <a:pt x="122" y="178"/>
                    </a:lnTo>
                    <a:lnTo>
                      <a:pt x="122" y="179"/>
                    </a:lnTo>
                    <a:lnTo>
                      <a:pt x="122" y="180"/>
                    </a:lnTo>
                    <a:lnTo>
                      <a:pt x="121" y="180"/>
                    </a:lnTo>
                    <a:lnTo>
                      <a:pt x="121" y="182"/>
                    </a:lnTo>
                    <a:lnTo>
                      <a:pt x="122" y="183"/>
                    </a:lnTo>
                    <a:lnTo>
                      <a:pt x="121" y="184"/>
                    </a:lnTo>
                    <a:lnTo>
                      <a:pt x="119" y="183"/>
                    </a:lnTo>
                    <a:lnTo>
                      <a:pt x="119" y="182"/>
                    </a:lnTo>
                    <a:lnTo>
                      <a:pt x="115" y="180"/>
                    </a:lnTo>
                    <a:lnTo>
                      <a:pt x="114" y="184"/>
                    </a:lnTo>
                    <a:lnTo>
                      <a:pt x="115" y="186"/>
                    </a:lnTo>
                    <a:lnTo>
                      <a:pt x="117" y="184"/>
                    </a:lnTo>
                    <a:lnTo>
                      <a:pt x="119" y="184"/>
                    </a:lnTo>
                    <a:lnTo>
                      <a:pt x="119" y="186"/>
                    </a:lnTo>
                    <a:lnTo>
                      <a:pt x="122" y="187"/>
                    </a:lnTo>
                    <a:lnTo>
                      <a:pt x="121" y="190"/>
                    </a:lnTo>
                    <a:lnTo>
                      <a:pt x="121" y="192"/>
                    </a:lnTo>
                    <a:lnTo>
                      <a:pt x="121" y="194"/>
                    </a:lnTo>
                    <a:lnTo>
                      <a:pt x="121" y="198"/>
                    </a:lnTo>
                    <a:lnTo>
                      <a:pt x="121" y="199"/>
                    </a:lnTo>
                    <a:lnTo>
                      <a:pt x="117" y="203"/>
                    </a:lnTo>
                    <a:lnTo>
                      <a:pt x="119" y="206"/>
                    </a:lnTo>
                    <a:lnTo>
                      <a:pt x="121" y="204"/>
                    </a:lnTo>
                    <a:lnTo>
                      <a:pt x="119" y="203"/>
                    </a:lnTo>
                    <a:lnTo>
                      <a:pt x="121" y="202"/>
                    </a:lnTo>
                    <a:lnTo>
                      <a:pt x="122" y="202"/>
                    </a:lnTo>
                    <a:lnTo>
                      <a:pt x="124" y="202"/>
                    </a:lnTo>
                    <a:lnTo>
                      <a:pt x="126" y="203"/>
                    </a:lnTo>
                    <a:lnTo>
                      <a:pt x="122" y="203"/>
                    </a:lnTo>
                    <a:lnTo>
                      <a:pt x="121" y="208"/>
                    </a:lnTo>
                    <a:lnTo>
                      <a:pt x="119" y="210"/>
                    </a:lnTo>
                    <a:lnTo>
                      <a:pt x="115" y="212"/>
                    </a:lnTo>
                    <a:lnTo>
                      <a:pt x="114" y="214"/>
                    </a:lnTo>
                    <a:lnTo>
                      <a:pt x="110" y="214"/>
                    </a:lnTo>
                    <a:lnTo>
                      <a:pt x="108" y="215"/>
                    </a:lnTo>
                    <a:lnTo>
                      <a:pt x="110" y="216"/>
                    </a:lnTo>
                    <a:lnTo>
                      <a:pt x="112" y="216"/>
                    </a:lnTo>
                    <a:lnTo>
                      <a:pt x="115" y="215"/>
                    </a:lnTo>
                    <a:lnTo>
                      <a:pt x="117" y="215"/>
                    </a:lnTo>
                    <a:lnTo>
                      <a:pt x="117" y="216"/>
                    </a:lnTo>
                    <a:lnTo>
                      <a:pt x="115" y="218"/>
                    </a:lnTo>
                    <a:lnTo>
                      <a:pt x="117" y="222"/>
                    </a:lnTo>
                    <a:lnTo>
                      <a:pt x="119" y="220"/>
                    </a:lnTo>
                    <a:lnTo>
                      <a:pt x="117" y="219"/>
                    </a:lnTo>
                    <a:lnTo>
                      <a:pt x="119" y="216"/>
                    </a:lnTo>
                    <a:lnTo>
                      <a:pt x="119" y="215"/>
                    </a:lnTo>
                    <a:lnTo>
                      <a:pt x="121" y="212"/>
                    </a:lnTo>
                    <a:lnTo>
                      <a:pt x="122" y="212"/>
                    </a:lnTo>
                    <a:lnTo>
                      <a:pt x="124" y="215"/>
                    </a:lnTo>
                    <a:lnTo>
                      <a:pt x="122" y="216"/>
                    </a:lnTo>
                    <a:lnTo>
                      <a:pt x="121" y="216"/>
                    </a:lnTo>
                    <a:lnTo>
                      <a:pt x="119" y="216"/>
                    </a:lnTo>
                    <a:lnTo>
                      <a:pt x="119" y="218"/>
                    </a:lnTo>
                    <a:lnTo>
                      <a:pt x="119" y="220"/>
                    </a:lnTo>
                    <a:lnTo>
                      <a:pt x="121" y="222"/>
                    </a:lnTo>
                    <a:lnTo>
                      <a:pt x="121" y="223"/>
                    </a:lnTo>
                    <a:lnTo>
                      <a:pt x="121" y="224"/>
                    </a:lnTo>
                    <a:lnTo>
                      <a:pt x="121" y="227"/>
                    </a:lnTo>
                    <a:lnTo>
                      <a:pt x="121" y="228"/>
                    </a:lnTo>
                    <a:lnTo>
                      <a:pt x="122" y="226"/>
                    </a:lnTo>
                    <a:lnTo>
                      <a:pt x="124" y="228"/>
                    </a:lnTo>
                    <a:lnTo>
                      <a:pt x="121" y="230"/>
                    </a:lnTo>
                    <a:lnTo>
                      <a:pt x="121" y="232"/>
                    </a:lnTo>
                    <a:lnTo>
                      <a:pt x="121" y="234"/>
                    </a:lnTo>
                    <a:lnTo>
                      <a:pt x="122" y="235"/>
                    </a:lnTo>
                    <a:lnTo>
                      <a:pt x="124" y="234"/>
                    </a:lnTo>
                    <a:lnTo>
                      <a:pt x="124" y="231"/>
                    </a:lnTo>
                    <a:lnTo>
                      <a:pt x="126" y="235"/>
                    </a:lnTo>
                    <a:lnTo>
                      <a:pt x="124" y="238"/>
                    </a:lnTo>
                    <a:lnTo>
                      <a:pt x="122" y="238"/>
                    </a:lnTo>
                    <a:lnTo>
                      <a:pt x="121" y="238"/>
                    </a:lnTo>
                    <a:lnTo>
                      <a:pt x="121" y="240"/>
                    </a:lnTo>
                    <a:lnTo>
                      <a:pt x="121" y="242"/>
                    </a:lnTo>
                    <a:lnTo>
                      <a:pt x="121" y="243"/>
                    </a:lnTo>
                    <a:lnTo>
                      <a:pt x="117" y="244"/>
                    </a:lnTo>
                    <a:lnTo>
                      <a:pt x="114" y="252"/>
                    </a:lnTo>
                    <a:lnTo>
                      <a:pt x="112" y="252"/>
                    </a:lnTo>
                    <a:lnTo>
                      <a:pt x="110" y="252"/>
                    </a:lnTo>
                    <a:lnTo>
                      <a:pt x="108" y="254"/>
                    </a:lnTo>
                    <a:lnTo>
                      <a:pt x="106" y="254"/>
                    </a:lnTo>
                    <a:lnTo>
                      <a:pt x="105" y="255"/>
                    </a:lnTo>
                    <a:lnTo>
                      <a:pt x="106" y="259"/>
                    </a:lnTo>
                    <a:lnTo>
                      <a:pt x="115" y="260"/>
                    </a:lnTo>
                    <a:lnTo>
                      <a:pt x="110" y="259"/>
                    </a:lnTo>
                    <a:lnTo>
                      <a:pt x="110" y="258"/>
                    </a:lnTo>
                    <a:lnTo>
                      <a:pt x="112" y="255"/>
                    </a:lnTo>
                    <a:lnTo>
                      <a:pt x="115" y="256"/>
                    </a:lnTo>
                    <a:lnTo>
                      <a:pt x="117" y="256"/>
                    </a:lnTo>
                    <a:lnTo>
                      <a:pt x="117" y="258"/>
                    </a:lnTo>
                    <a:lnTo>
                      <a:pt x="117" y="262"/>
                    </a:lnTo>
                    <a:lnTo>
                      <a:pt x="119" y="266"/>
                    </a:lnTo>
                    <a:lnTo>
                      <a:pt x="117" y="267"/>
                    </a:lnTo>
                    <a:lnTo>
                      <a:pt x="115" y="270"/>
                    </a:lnTo>
                    <a:lnTo>
                      <a:pt x="114" y="271"/>
                    </a:lnTo>
                    <a:lnTo>
                      <a:pt x="115" y="272"/>
                    </a:lnTo>
                    <a:lnTo>
                      <a:pt x="117" y="272"/>
                    </a:lnTo>
                    <a:lnTo>
                      <a:pt x="122" y="274"/>
                    </a:lnTo>
                    <a:lnTo>
                      <a:pt x="124" y="272"/>
                    </a:lnTo>
                    <a:lnTo>
                      <a:pt x="126" y="274"/>
                    </a:lnTo>
                    <a:lnTo>
                      <a:pt x="126" y="275"/>
                    </a:lnTo>
                    <a:lnTo>
                      <a:pt x="126" y="276"/>
                    </a:lnTo>
                    <a:lnTo>
                      <a:pt x="124" y="278"/>
                    </a:lnTo>
                    <a:lnTo>
                      <a:pt x="122" y="278"/>
                    </a:lnTo>
                    <a:lnTo>
                      <a:pt x="122" y="276"/>
                    </a:lnTo>
                    <a:lnTo>
                      <a:pt x="121" y="276"/>
                    </a:lnTo>
                    <a:lnTo>
                      <a:pt x="122" y="279"/>
                    </a:lnTo>
                    <a:lnTo>
                      <a:pt x="121" y="279"/>
                    </a:lnTo>
                    <a:lnTo>
                      <a:pt x="117" y="282"/>
                    </a:lnTo>
                    <a:lnTo>
                      <a:pt x="112" y="282"/>
                    </a:lnTo>
                    <a:lnTo>
                      <a:pt x="110" y="286"/>
                    </a:lnTo>
                    <a:lnTo>
                      <a:pt x="108" y="287"/>
                    </a:lnTo>
                    <a:lnTo>
                      <a:pt x="105" y="287"/>
                    </a:lnTo>
                    <a:lnTo>
                      <a:pt x="105" y="288"/>
                    </a:lnTo>
                    <a:lnTo>
                      <a:pt x="106" y="290"/>
                    </a:lnTo>
                    <a:lnTo>
                      <a:pt x="106" y="288"/>
                    </a:lnTo>
                    <a:lnTo>
                      <a:pt x="108" y="288"/>
                    </a:lnTo>
                    <a:lnTo>
                      <a:pt x="108" y="290"/>
                    </a:lnTo>
                    <a:lnTo>
                      <a:pt x="106" y="292"/>
                    </a:lnTo>
                    <a:lnTo>
                      <a:pt x="105" y="292"/>
                    </a:lnTo>
                    <a:lnTo>
                      <a:pt x="99" y="295"/>
                    </a:lnTo>
                    <a:lnTo>
                      <a:pt x="98" y="296"/>
                    </a:lnTo>
                    <a:lnTo>
                      <a:pt x="96" y="298"/>
                    </a:lnTo>
                    <a:lnTo>
                      <a:pt x="98" y="299"/>
                    </a:lnTo>
                    <a:lnTo>
                      <a:pt x="96" y="300"/>
                    </a:lnTo>
                    <a:lnTo>
                      <a:pt x="94" y="302"/>
                    </a:lnTo>
                    <a:lnTo>
                      <a:pt x="90" y="303"/>
                    </a:lnTo>
                    <a:lnTo>
                      <a:pt x="89" y="303"/>
                    </a:lnTo>
                    <a:lnTo>
                      <a:pt x="87" y="306"/>
                    </a:lnTo>
                    <a:lnTo>
                      <a:pt x="87" y="302"/>
                    </a:lnTo>
                    <a:lnTo>
                      <a:pt x="85" y="302"/>
                    </a:lnTo>
                    <a:lnTo>
                      <a:pt x="85" y="303"/>
                    </a:lnTo>
                    <a:lnTo>
                      <a:pt x="83" y="307"/>
                    </a:lnTo>
                    <a:lnTo>
                      <a:pt x="83" y="310"/>
                    </a:lnTo>
                    <a:lnTo>
                      <a:pt x="82" y="310"/>
                    </a:lnTo>
                    <a:lnTo>
                      <a:pt x="74" y="312"/>
                    </a:lnTo>
                    <a:lnTo>
                      <a:pt x="76" y="314"/>
                    </a:lnTo>
                    <a:lnTo>
                      <a:pt x="78" y="312"/>
                    </a:lnTo>
                    <a:lnTo>
                      <a:pt x="80" y="314"/>
                    </a:lnTo>
                    <a:lnTo>
                      <a:pt x="74" y="315"/>
                    </a:lnTo>
                    <a:lnTo>
                      <a:pt x="74" y="316"/>
                    </a:lnTo>
                    <a:lnTo>
                      <a:pt x="76" y="318"/>
                    </a:lnTo>
                    <a:lnTo>
                      <a:pt x="74" y="320"/>
                    </a:lnTo>
                    <a:lnTo>
                      <a:pt x="73" y="322"/>
                    </a:lnTo>
                    <a:lnTo>
                      <a:pt x="64" y="324"/>
                    </a:lnTo>
                    <a:lnTo>
                      <a:pt x="66" y="323"/>
                    </a:lnTo>
                    <a:lnTo>
                      <a:pt x="64" y="319"/>
                    </a:lnTo>
                    <a:lnTo>
                      <a:pt x="62" y="318"/>
                    </a:lnTo>
                    <a:lnTo>
                      <a:pt x="60" y="319"/>
                    </a:lnTo>
                    <a:lnTo>
                      <a:pt x="62" y="323"/>
                    </a:lnTo>
                    <a:lnTo>
                      <a:pt x="60" y="327"/>
                    </a:lnTo>
                    <a:lnTo>
                      <a:pt x="60" y="328"/>
                    </a:lnTo>
                    <a:lnTo>
                      <a:pt x="62" y="330"/>
                    </a:lnTo>
                    <a:lnTo>
                      <a:pt x="66" y="330"/>
                    </a:lnTo>
                    <a:lnTo>
                      <a:pt x="73" y="332"/>
                    </a:lnTo>
                    <a:lnTo>
                      <a:pt x="74" y="334"/>
                    </a:lnTo>
                    <a:lnTo>
                      <a:pt x="76" y="332"/>
                    </a:lnTo>
                    <a:lnTo>
                      <a:pt x="78" y="332"/>
                    </a:lnTo>
                    <a:lnTo>
                      <a:pt x="83" y="334"/>
                    </a:lnTo>
                    <a:lnTo>
                      <a:pt x="89" y="334"/>
                    </a:lnTo>
                    <a:lnTo>
                      <a:pt x="90" y="335"/>
                    </a:lnTo>
                    <a:lnTo>
                      <a:pt x="96" y="335"/>
                    </a:lnTo>
                    <a:lnTo>
                      <a:pt x="96" y="334"/>
                    </a:lnTo>
                    <a:lnTo>
                      <a:pt x="92" y="332"/>
                    </a:lnTo>
                    <a:lnTo>
                      <a:pt x="94" y="332"/>
                    </a:lnTo>
                    <a:lnTo>
                      <a:pt x="96" y="332"/>
                    </a:lnTo>
                    <a:lnTo>
                      <a:pt x="98" y="335"/>
                    </a:lnTo>
                    <a:lnTo>
                      <a:pt x="99" y="336"/>
                    </a:lnTo>
                    <a:lnTo>
                      <a:pt x="101" y="338"/>
                    </a:lnTo>
                    <a:lnTo>
                      <a:pt x="101" y="342"/>
                    </a:lnTo>
                    <a:lnTo>
                      <a:pt x="101" y="347"/>
                    </a:lnTo>
                    <a:lnTo>
                      <a:pt x="103" y="348"/>
                    </a:lnTo>
                    <a:lnTo>
                      <a:pt x="103" y="346"/>
                    </a:lnTo>
                    <a:lnTo>
                      <a:pt x="105" y="350"/>
                    </a:lnTo>
                    <a:lnTo>
                      <a:pt x="105" y="352"/>
                    </a:lnTo>
                    <a:lnTo>
                      <a:pt x="103" y="352"/>
                    </a:lnTo>
                    <a:lnTo>
                      <a:pt x="101" y="350"/>
                    </a:lnTo>
                    <a:lnTo>
                      <a:pt x="101" y="351"/>
                    </a:lnTo>
                    <a:lnTo>
                      <a:pt x="101" y="354"/>
                    </a:lnTo>
                    <a:lnTo>
                      <a:pt x="101" y="355"/>
                    </a:lnTo>
                    <a:lnTo>
                      <a:pt x="101" y="356"/>
                    </a:lnTo>
                    <a:lnTo>
                      <a:pt x="103" y="358"/>
                    </a:lnTo>
                    <a:lnTo>
                      <a:pt x="105" y="358"/>
                    </a:lnTo>
                    <a:lnTo>
                      <a:pt x="106" y="360"/>
                    </a:lnTo>
                    <a:lnTo>
                      <a:pt x="110" y="362"/>
                    </a:lnTo>
                    <a:lnTo>
                      <a:pt x="112" y="366"/>
                    </a:lnTo>
                    <a:lnTo>
                      <a:pt x="115" y="371"/>
                    </a:lnTo>
                    <a:lnTo>
                      <a:pt x="121" y="380"/>
                    </a:lnTo>
                    <a:lnTo>
                      <a:pt x="122" y="382"/>
                    </a:lnTo>
                    <a:lnTo>
                      <a:pt x="126" y="382"/>
                    </a:lnTo>
                    <a:lnTo>
                      <a:pt x="128" y="379"/>
                    </a:lnTo>
                    <a:lnTo>
                      <a:pt x="131" y="376"/>
                    </a:lnTo>
                    <a:lnTo>
                      <a:pt x="133" y="374"/>
                    </a:lnTo>
                    <a:lnTo>
                      <a:pt x="131" y="371"/>
                    </a:lnTo>
                    <a:lnTo>
                      <a:pt x="133" y="355"/>
                    </a:lnTo>
                    <a:lnTo>
                      <a:pt x="133" y="348"/>
                    </a:lnTo>
                    <a:lnTo>
                      <a:pt x="131" y="343"/>
                    </a:lnTo>
                    <a:lnTo>
                      <a:pt x="131" y="335"/>
                    </a:lnTo>
                    <a:lnTo>
                      <a:pt x="131" y="332"/>
                    </a:lnTo>
                    <a:lnTo>
                      <a:pt x="131" y="330"/>
                    </a:lnTo>
                    <a:lnTo>
                      <a:pt x="131" y="327"/>
                    </a:lnTo>
                    <a:lnTo>
                      <a:pt x="130" y="323"/>
                    </a:lnTo>
                    <a:lnTo>
                      <a:pt x="131" y="320"/>
                    </a:lnTo>
                    <a:lnTo>
                      <a:pt x="130" y="319"/>
                    </a:lnTo>
                    <a:lnTo>
                      <a:pt x="128" y="314"/>
                    </a:lnTo>
                    <a:lnTo>
                      <a:pt x="130" y="310"/>
                    </a:lnTo>
                    <a:lnTo>
                      <a:pt x="133" y="300"/>
                    </a:lnTo>
                    <a:lnTo>
                      <a:pt x="133" y="296"/>
                    </a:lnTo>
                    <a:lnTo>
                      <a:pt x="135" y="292"/>
                    </a:lnTo>
                    <a:lnTo>
                      <a:pt x="133" y="284"/>
                    </a:lnTo>
                    <a:lnTo>
                      <a:pt x="133" y="279"/>
                    </a:lnTo>
                    <a:lnTo>
                      <a:pt x="133" y="278"/>
                    </a:lnTo>
                    <a:lnTo>
                      <a:pt x="135" y="275"/>
                    </a:lnTo>
                    <a:lnTo>
                      <a:pt x="137" y="275"/>
                    </a:lnTo>
                    <a:lnTo>
                      <a:pt x="137" y="271"/>
                    </a:lnTo>
                    <a:lnTo>
                      <a:pt x="135" y="270"/>
                    </a:lnTo>
                    <a:lnTo>
                      <a:pt x="135" y="262"/>
                    </a:lnTo>
                    <a:lnTo>
                      <a:pt x="135" y="258"/>
                    </a:lnTo>
                    <a:lnTo>
                      <a:pt x="137" y="258"/>
                    </a:lnTo>
                    <a:lnTo>
                      <a:pt x="135" y="255"/>
                    </a:lnTo>
                    <a:lnTo>
                      <a:pt x="140" y="247"/>
                    </a:lnTo>
                    <a:lnTo>
                      <a:pt x="140" y="246"/>
                    </a:lnTo>
                    <a:lnTo>
                      <a:pt x="142" y="242"/>
                    </a:lnTo>
                    <a:lnTo>
                      <a:pt x="149" y="234"/>
                    </a:lnTo>
                    <a:lnTo>
                      <a:pt x="154" y="227"/>
                    </a:lnTo>
                    <a:lnTo>
                      <a:pt x="156" y="226"/>
                    </a:lnTo>
                    <a:lnTo>
                      <a:pt x="160" y="224"/>
                    </a:lnTo>
                    <a:lnTo>
                      <a:pt x="163" y="224"/>
                    </a:lnTo>
                    <a:lnTo>
                      <a:pt x="165" y="224"/>
                    </a:lnTo>
                    <a:lnTo>
                      <a:pt x="163" y="223"/>
                    </a:lnTo>
                    <a:lnTo>
                      <a:pt x="162" y="223"/>
                    </a:lnTo>
                    <a:lnTo>
                      <a:pt x="162" y="222"/>
                    </a:lnTo>
                    <a:lnTo>
                      <a:pt x="165" y="220"/>
                    </a:lnTo>
                    <a:lnTo>
                      <a:pt x="169" y="220"/>
                    </a:lnTo>
                    <a:lnTo>
                      <a:pt x="176" y="218"/>
                    </a:lnTo>
                    <a:lnTo>
                      <a:pt x="178" y="218"/>
                    </a:lnTo>
                    <a:lnTo>
                      <a:pt x="178" y="220"/>
                    </a:lnTo>
                    <a:lnTo>
                      <a:pt x="178" y="222"/>
                    </a:lnTo>
                    <a:lnTo>
                      <a:pt x="176" y="222"/>
                    </a:lnTo>
                    <a:lnTo>
                      <a:pt x="179" y="224"/>
                    </a:lnTo>
                    <a:lnTo>
                      <a:pt x="176" y="226"/>
                    </a:lnTo>
                    <a:lnTo>
                      <a:pt x="174" y="224"/>
                    </a:lnTo>
                    <a:lnTo>
                      <a:pt x="172" y="226"/>
                    </a:lnTo>
                    <a:lnTo>
                      <a:pt x="170" y="226"/>
                    </a:lnTo>
                    <a:lnTo>
                      <a:pt x="169" y="226"/>
                    </a:lnTo>
                    <a:lnTo>
                      <a:pt x="174" y="228"/>
                    </a:lnTo>
                    <a:lnTo>
                      <a:pt x="174" y="230"/>
                    </a:lnTo>
                    <a:lnTo>
                      <a:pt x="176" y="231"/>
                    </a:lnTo>
                    <a:lnTo>
                      <a:pt x="176" y="230"/>
                    </a:lnTo>
                    <a:lnTo>
                      <a:pt x="178" y="230"/>
                    </a:lnTo>
                    <a:lnTo>
                      <a:pt x="181" y="226"/>
                    </a:lnTo>
                    <a:lnTo>
                      <a:pt x="183" y="224"/>
                    </a:lnTo>
                    <a:lnTo>
                      <a:pt x="183" y="222"/>
                    </a:lnTo>
                    <a:lnTo>
                      <a:pt x="185" y="222"/>
                    </a:lnTo>
                    <a:lnTo>
                      <a:pt x="186" y="222"/>
                    </a:lnTo>
                    <a:lnTo>
                      <a:pt x="186" y="224"/>
                    </a:lnTo>
                    <a:lnTo>
                      <a:pt x="188" y="224"/>
                    </a:lnTo>
                    <a:lnTo>
                      <a:pt x="190" y="220"/>
                    </a:lnTo>
                    <a:lnTo>
                      <a:pt x="194" y="210"/>
                    </a:lnTo>
                    <a:lnTo>
                      <a:pt x="192" y="210"/>
                    </a:lnTo>
                    <a:lnTo>
                      <a:pt x="192" y="208"/>
                    </a:lnTo>
                    <a:lnTo>
                      <a:pt x="190" y="210"/>
                    </a:lnTo>
                    <a:lnTo>
                      <a:pt x="186" y="211"/>
                    </a:lnTo>
                    <a:lnTo>
                      <a:pt x="185" y="211"/>
                    </a:lnTo>
                    <a:lnTo>
                      <a:pt x="185" y="212"/>
                    </a:lnTo>
                    <a:lnTo>
                      <a:pt x="186" y="212"/>
                    </a:lnTo>
                    <a:lnTo>
                      <a:pt x="186" y="214"/>
                    </a:lnTo>
                    <a:lnTo>
                      <a:pt x="185" y="214"/>
                    </a:lnTo>
                    <a:lnTo>
                      <a:pt x="183" y="212"/>
                    </a:lnTo>
                    <a:lnTo>
                      <a:pt x="181" y="208"/>
                    </a:lnTo>
                    <a:lnTo>
                      <a:pt x="179" y="208"/>
                    </a:lnTo>
                    <a:lnTo>
                      <a:pt x="178" y="206"/>
                    </a:lnTo>
                    <a:lnTo>
                      <a:pt x="179" y="202"/>
                    </a:lnTo>
                    <a:lnTo>
                      <a:pt x="181" y="199"/>
                    </a:lnTo>
                    <a:lnTo>
                      <a:pt x="183" y="198"/>
                    </a:lnTo>
                    <a:lnTo>
                      <a:pt x="185" y="198"/>
                    </a:lnTo>
                    <a:lnTo>
                      <a:pt x="185" y="199"/>
                    </a:lnTo>
                    <a:lnTo>
                      <a:pt x="186" y="199"/>
                    </a:lnTo>
                    <a:lnTo>
                      <a:pt x="186" y="200"/>
                    </a:lnTo>
                    <a:lnTo>
                      <a:pt x="188" y="200"/>
                    </a:lnTo>
                    <a:lnTo>
                      <a:pt x="190" y="200"/>
                    </a:lnTo>
                    <a:lnTo>
                      <a:pt x="192" y="199"/>
                    </a:lnTo>
                    <a:lnTo>
                      <a:pt x="192" y="191"/>
                    </a:lnTo>
                    <a:lnTo>
                      <a:pt x="190" y="191"/>
                    </a:lnTo>
                    <a:lnTo>
                      <a:pt x="188" y="192"/>
                    </a:lnTo>
                    <a:lnTo>
                      <a:pt x="186" y="194"/>
                    </a:lnTo>
                    <a:lnTo>
                      <a:pt x="185" y="194"/>
                    </a:lnTo>
                    <a:lnTo>
                      <a:pt x="183" y="192"/>
                    </a:lnTo>
                    <a:lnTo>
                      <a:pt x="181" y="188"/>
                    </a:lnTo>
                    <a:lnTo>
                      <a:pt x="179" y="187"/>
                    </a:lnTo>
                    <a:lnTo>
                      <a:pt x="179" y="188"/>
                    </a:lnTo>
                    <a:lnTo>
                      <a:pt x="179" y="190"/>
                    </a:lnTo>
                    <a:lnTo>
                      <a:pt x="179" y="191"/>
                    </a:lnTo>
                    <a:lnTo>
                      <a:pt x="176" y="184"/>
                    </a:lnTo>
                    <a:lnTo>
                      <a:pt x="174" y="180"/>
                    </a:lnTo>
                    <a:lnTo>
                      <a:pt x="172" y="170"/>
                    </a:lnTo>
                    <a:lnTo>
                      <a:pt x="172" y="159"/>
                    </a:lnTo>
                    <a:lnTo>
                      <a:pt x="174" y="159"/>
                    </a:lnTo>
                    <a:lnTo>
                      <a:pt x="176" y="156"/>
                    </a:lnTo>
                    <a:lnTo>
                      <a:pt x="176" y="154"/>
                    </a:lnTo>
                    <a:lnTo>
                      <a:pt x="178" y="154"/>
                    </a:lnTo>
                    <a:lnTo>
                      <a:pt x="179" y="151"/>
                    </a:lnTo>
                    <a:lnTo>
                      <a:pt x="176" y="150"/>
                    </a:lnTo>
                    <a:lnTo>
                      <a:pt x="174" y="146"/>
                    </a:lnTo>
                    <a:lnTo>
                      <a:pt x="174" y="144"/>
                    </a:lnTo>
                    <a:lnTo>
                      <a:pt x="174" y="142"/>
                    </a:lnTo>
                    <a:lnTo>
                      <a:pt x="174" y="139"/>
                    </a:lnTo>
                    <a:lnTo>
                      <a:pt x="174" y="136"/>
                    </a:lnTo>
                    <a:lnTo>
                      <a:pt x="176" y="134"/>
                    </a:lnTo>
                    <a:lnTo>
                      <a:pt x="178" y="134"/>
                    </a:lnTo>
                    <a:lnTo>
                      <a:pt x="181" y="130"/>
                    </a:lnTo>
                    <a:lnTo>
                      <a:pt x="176" y="130"/>
                    </a:lnTo>
                    <a:lnTo>
                      <a:pt x="174" y="130"/>
                    </a:lnTo>
                    <a:lnTo>
                      <a:pt x="170" y="128"/>
                    </a:lnTo>
                    <a:lnTo>
                      <a:pt x="170" y="131"/>
                    </a:lnTo>
                    <a:lnTo>
                      <a:pt x="170" y="132"/>
                    </a:lnTo>
                    <a:lnTo>
                      <a:pt x="174" y="131"/>
                    </a:lnTo>
                    <a:lnTo>
                      <a:pt x="174" y="132"/>
                    </a:lnTo>
                    <a:lnTo>
                      <a:pt x="170" y="134"/>
                    </a:lnTo>
                    <a:lnTo>
                      <a:pt x="163" y="131"/>
                    </a:lnTo>
                    <a:lnTo>
                      <a:pt x="156" y="127"/>
                    </a:lnTo>
                    <a:lnTo>
                      <a:pt x="153" y="124"/>
                    </a:lnTo>
                    <a:lnTo>
                      <a:pt x="153" y="122"/>
                    </a:lnTo>
                    <a:lnTo>
                      <a:pt x="149" y="122"/>
                    </a:lnTo>
                    <a:lnTo>
                      <a:pt x="147" y="122"/>
                    </a:lnTo>
                    <a:lnTo>
                      <a:pt x="146" y="122"/>
                    </a:lnTo>
                    <a:lnTo>
                      <a:pt x="146" y="120"/>
                    </a:lnTo>
                    <a:lnTo>
                      <a:pt x="140" y="118"/>
                    </a:lnTo>
                    <a:lnTo>
                      <a:pt x="138" y="115"/>
                    </a:lnTo>
                    <a:lnTo>
                      <a:pt x="137" y="115"/>
                    </a:lnTo>
                    <a:lnTo>
                      <a:pt x="137" y="112"/>
                    </a:lnTo>
                    <a:lnTo>
                      <a:pt x="137" y="111"/>
                    </a:lnTo>
                    <a:lnTo>
                      <a:pt x="133" y="112"/>
                    </a:lnTo>
                    <a:lnTo>
                      <a:pt x="130" y="114"/>
                    </a:lnTo>
                    <a:lnTo>
                      <a:pt x="130" y="115"/>
                    </a:lnTo>
                    <a:lnTo>
                      <a:pt x="124" y="115"/>
                    </a:lnTo>
                    <a:lnTo>
                      <a:pt x="122" y="114"/>
                    </a:lnTo>
                    <a:lnTo>
                      <a:pt x="121" y="114"/>
                    </a:lnTo>
                    <a:lnTo>
                      <a:pt x="119" y="112"/>
                    </a:lnTo>
                    <a:lnTo>
                      <a:pt x="117" y="112"/>
                    </a:lnTo>
                    <a:lnTo>
                      <a:pt x="115" y="111"/>
                    </a:lnTo>
                    <a:lnTo>
                      <a:pt x="114" y="111"/>
                    </a:lnTo>
                    <a:lnTo>
                      <a:pt x="112" y="108"/>
                    </a:lnTo>
                    <a:lnTo>
                      <a:pt x="108" y="107"/>
                    </a:lnTo>
                    <a:lnTo>
                      <a:pt x="105" y="104"/>
                    </a:lnTo>
                    <a:lnTo>
                      <a:pt x="105" y="103"/>
                    </a:lnTo>
                    <a:lnTo>
                      <a:pt x="101" y="103"/>
                    </a:lnTo>
                    <a:lnTo>
                      <a:pt x="98" y="100"/>
                    </a:lnTo>
                    <a:lnTo>
                      <a:pt x="94" y="99"/>
                    </a:lnTo>
                    <a:lnTo>
                      <a:pt x="94" y="98"/>
                    </a:lnTo>
                    <a:lnTo>
                      <a:pt x="96" y="98"/>
                    </a:lnTo>
                    <a:lnTo>
                      <a:pt x="98" y="99"/>
                    </a:lnTo>
                    <a:lnTo>
                      <a:pt x="99" y="99"/>
                    </a:lnTo>
                    <a:lnTo>
                      <a:pt x="98" y="99"/>
                    </a:lnTo>
                    <a:lnTo>
                      <a:pt x="98" y="98"/>
                    </a:lnTo>
                    <a:lnTo>
                      <a:pt x="92" y="92"/>
                    </a:lnTo>
                    <a:lnTo>
                      <a:pt x="90" y="84"/>
                    </a:lnTo>
                    <a:lnTo>
                      <a:pt x="89" y="83"/>
                    </a:lnTo>
                    <a:lnTo>
                      <a:pt x="89" y="82"/>
                    </a:lnTo>
                    <a:lnTo>
                      <a:pt x="90" y="82"/>
                    </a:lnTo>
                    <a:lnTo>
                      <a:pt x="92" y="90"/>
                    </a:lnTo>
                    <a:lnTo>
                      <a:pt x="96" y="92"/>
                    </a:lnTo>
                    <a:lnTo>
                      <a:pt x="96" y="90"/>
                    </a:lnTo>
                    <a:lnTo>
                      <a:pt x="98" y="90"/>
                    </a:lnTo>
                    <a:lnTo>
                      <a:pt x="98" y="87"/>
                    </a:lnTo>
                    <a:lnTo>
                      <a:pt x="99" y="87"/>
                    </a:lnTo>
                    <a:lnTo>
                      <a:pt x="101" y="87"/>
                    </a:lnTo>
                    <a:lnTo>
                      <a:pt x="99" y="88"/>
                    </a:lnTo>
                    <a:lnTo>
                      <a:pt x="99" y="90"/>
                    </a:lnTo>
                    <a:lnTo>
                      <a:pt x="101" y="90"/>
                    </a:lnTo>
                    <a:lnTo>
                      <a:pt x="105" y="86"/>
                    </a:lnTo>
                    <a:lnTo>
                      <a:pt x="106" y="84"/>
                    </a:lnTo>
                    <a:lnTo>
                      <a:pt x="105" y="83"/>
                    </a:lnTo>
                    <a:lnTo>
                      <a:pt x="103" y="86"/>
                    </a:lnTo>
                    <a:lnTo>
                      <a:pt x="101" y="86"/>
                    </a:lnTo>
                    <a:lnTo>
                      <a:pt x="98" y="86"/>
                    </a:lnTo>
                    <a:lnTo>
                      <a:pt x="94" y="82"/>
                    </a:lnTo>
                    <a:lnTo>
                      <a:pt x="92" y="80"/>
                    </a:lnTo>
                    <a:lnTo>
                      <a:pt x="92" y="78"/>
                    </a:lnTo>
                    <a:lnTo>
                      <a:pt x="92" y="76"/>
                    </a:lnTo>
                    <a:lnTo>
                      <a:pt x="90" y="75"/>
                    </a:lnTo>
                    <a:lnTo>
                      <a:pt x="80" y="70"/>
                    </a:lnTo>
                    <a:lnTo>
                      <a:pt x="78" y="67"/>
                    </a:lnTo>
                    <a:lnTo>
                      <a:pt x="73" y="63"/>
                    </a:lnTo>
                    <a:lnTo>
                      <a:pt x="71" y="62"/>
                    </a:lnTo>
                    <a:lnTo>
                      <a:pt x="64" y="56"/>
                    </a:lnTo>
                    <a:lnTo>
                      <a:pt x="64" y="54"/>
                    </a:lnTo>
                    <a:lnTo>
                      <a:pt x="64" y="52"/>
                    </a:lnTo>
                    <a:lnTo>
                      <a:pt x="51" y="42"/>
                    </a:lnTo>
                    <a:lnTo>
                      <a:pt x="51" y="40"/>
                    </a:lnTo>
                    <a:lnTo>
                      <a:pt x="42" y="31"/>
                    </a:lnTo>
                    <a:lnTo>
                      <a:pt x="32" y="23"/>
                    </a:lnTo>
                    <a:lnTo>
                      <a:pt x="30" y="22"/>
                    </a:lnTo>
                    <a:lnTo>
                      <a:pt x="25" y="16"/>
                    </a:lnTo>
                    <a:lnTo>
                      <a:pt x="23" y="15"/>
                    </a:lnTo>
                    <a:lnTo>
                      <a:pt x="18" y="11"/>
                    </a:lnTo>
                    <a:lnTo>
                      <a:pt x="16" y="11"/>
                    </a:lnTo>
                    <a:lnTo>
                      <a:pt x="14" y="7"/>
                    </a:lnTo>
                    <a:lnTo>
                      <a:pt x="7" y="3"/>
                    </a:lnTo>
                    <a:lnTo>
                      <a:pt x="2" y="0"/>
                    </a:lnTo>
                    <a:lnTo>
                      <a:pt x="0" y="0"/>
                    </a:lnTo>
                    <a:lnTo>
                      <a:pt x="2" y="3"/>
                    </a:lnTo>
                    <a:lnTo>
                      <a:pt x="2" y="6"/>
                    </a:lnTo>
                    <a:lnTo>
                      <a:pt x="3" y="4"/>
                    </a:lnTo>
                    <a:lnTo>
                      <a:pt x="5" y="4"/>
                    </a:lnTo>
                    <a:lnTo>
                      <a:pt x="7" y="4"/>
                    </a:lnTo>
                    <a:lnTo>
                      <a:pt x="7" y="6"/>
                    </a:lnTo>
                    <a:lnTo>
                      <a:pt x="5" y="6"/>
                    </a:lnTo>
                    <a:lnTo>
                      <a:pt x="3" y="7"/>
                    </a:lnTo>
                    <a:lnTo>
                      <a:pt x="3" y="10"/>
                    </a:lnTo>
                    <a:lnTo>
                      <a:pt x="2"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28" name="D1318"/>
              <p:cNvSpPr>
                <a:spLocks noChangeAspect="1"/>
              </p:cNvSpPr>
              <p:nvPr/>
            </p:nvSpPr>
            <p:spPr bwMode="auto">
              <a:xfrm>
                <a:off x="1134" y="1200"/>
                <a:ext cx="10" cy="3"/>
              </a:xfrm>
              <a:custGeom>
                <a:avLst/>
                <a:gdLst>
                  <a:gd name="T0" fmla="*/ 0 w 366"/>
                  <a:gd name="T1" fmla="*/ 0 h 116"/>
                  <a:gd name="T2" fmla="*/ 0 w 366"/>
                  <a:gd name="T3" fmla="*/ 0 h 116"/>
                  <a:gd name="T4" fmla="*/ 0 w 366"/>
                  <a:gd name="T5" fmla="*/ 0 h 116"/>
                  <a:gd name="T6" fmla="*/ 0 w 366"/>
                  <a:gd name="T7" fmla="*/ 0 h 116"/>
                  <a:gd name="T8" fmla="*/ 0 w 366"/>
                  <a:gd name="T9" fmla="*/ 0 h 116"/>
                  <a:gd name="T10" fmla="*/ 0 w 366"/>
                  <a:gd name="T11" fmla="*/ 0 h 116"/>
                  <a:gd name="T12" fmla="*/ 0 w 366"/>
                  <a:gd name="T13" fmla="*/ 0 h 116"/>
                  <a:gd name="T14" fmla="*/ 0 w 366"/>
                  <a:gd name="T15" fmla="*/ 0 h 116"/>
                  <a:gd name="T16" fmla="*/ 0 w 366"/>
                  <a:gd name="T17" fmla="*/ 0 h 116"/>
                  <a:gd name="T18" fmla="*/ 0 w 366"/>
                  <a:gd name="T19" fmla="*/ 0 h 116"/>
                  <a:gd name="T20" fmla="*/ 0 w 366"/>
                  <a:gd name="T21" fmla="*/ 0 h 116"/>
                  <a:gd name="T22" fmla="*/ 0 w 366"/>
                  <a:gd name="T23" fmla="*/ 0 h 116"/>
                  <a:gd name="T24" fmla="*/ 0 w 366"/>
                  <a:gd name="T25" fmla="*/ 0 h 116"/>
                  <a:gd name="T26" fmla="*/ 0 w 366"/>
                  <a:gd name="T27" fmla="*/ 0 h 116"/>
                  <a:gd name="T28" fmla="*/ 0 w 366"/>
                  <a:gd name="T29" fmla="*/ 0 h 116"/>
                  <a:gd name="T30" fmla="*/ 0 w 366"/>
                  <a:gd name="T31" fmla="*/ 0 h 116"/>
                  <a:gd name="T32" fmla="*/ 0 w 366"/>
                  <a:gd name="T33" fmla="*/ 0 h 116"/>
                  <a:gd name="T34" fmla="*/ 0 w 366"/>
                  <a:gd name="T35" fmla="*/ 0 h 116"/>
                  <a:gd name="T36" fmla="*/ 0 w 366"/>
                  <a:gd name="T37" fmla="*/ 0 h 116"/>
                  <a:gd name="T38" fmla="*/ 0 w 366"/>
                  <a:gd name="T39" fmla="*/ 0 h 116"/>
                  <a:gd name="T40" fmla="*/ 0 w 366"/>
                  <a:gd name="T41" fmla="*/ 0 h 116"/>
                  <a:gd name="T42" fmla="*/ 0 w 366"/>
                  <a:gd name="T43" fmla="*/ 0 h 116"/>
                  <a:gd name="T44" fmla="*/ 0 w 366"/>
                  <a:gd name="T45" fmla="*/ 0 h 116"/>
                  <a:gd name="T46" fmla="*/ 0 w 366"/>
                  <a:gd name="T47" fmla="*/ 0 h 116"/>
                  <a:gd name="T48" fmla="*/ 0 w 366"/>
                  <a:gd name="T49" fmla="*/ 0 h 116"/>
                  <a:gd name="T50" fmla="*/ 0 w 366"/>
                  <a:gd name="T51" fmla="*/ 0 h 116"/>
                  <a:gd name="T52" fmla="*/ 0 w 366"/>
                  <a:gd name="T53" fmla="*/ 0 h 116"/>
                  <a:gd name="T54" fmla="*/ 0 w 366"/>
                  <a:gd name="T55" fmla="*/ 0 h 116"/>
                  <a:gd name="T56" fmla="*/ 0 w 366"/>
                  <a:gd name="T57" fmla="*/ 0 h 116"/>
                  <a:gd name="T58" fmla="*/ 0 w 366"/>
                  <a:gd name="T59" fmla="*/ 0 h 116"/>
                  <a:gd name="T60" fmla="*/ 0 w 366"/>
                  <a:gd name="T61" fmla="*/ 0 h 116"/>
                  <a:gd name="T62" fmla="*/ 0 w 366"/>
                  <a:gd name="T63" fmla="*/ 0 h 116"/>
                  <a:gd name="T64" fmla="*/ 0 w 366"/>
                  <a:gd name="T65" fmla="*/ 0 h 116"/>
                  <a:gd name="T66" fmla="*/ 0 w 366"/>
                  <a:gd name="T67" fmla="*/ 0 h 116"/>
                  <a:gd name="T68" fmla="*/ 0 w 366"/>
                  <a:gd name="T69" fmla="*/ 0 h 116"/>
                  <a:gd name="T70" fmla="*/ 0 w 366"/>
                  <a:gd name="T71" fmla="*/ 0 h 116"/>
                  <a:gd name="T72" fmla="*/ 0 w 366"/>
                  <a:gd name="T73" fmla="*/ 0 h 116"/>
                  <a:gd name="T74" fmla="*/ 0 w 366"/>
                  <a:gd name="T75" fmla="*/ 0 h 116"/>
                  <a:gd name="T76" fmla="*/ 0 w 366"/>
                  <a:gd name="T77" fmla="*/ 0 h 116"/>
                  <a:gd name="T78" fmla="*/ 0 w 366"/>
                  <a:gd name="T79" fmla="*/ 0 h 116"/>
                  <a:gd name="T80" fmla="*/ 0 w 366"/>
                  <a:gd name="T81" fmla="*/ 0 h 116"/>
                  <a:gd name="T82" fmla="*/ 0 w 366"/>
                  <a:gd name="T83" fmla="*/ 0 h 116"/>
                  <a:gd name="T84" fmla="*/ 0 w 366"/>
                  <a:gd name="T85" fmla="*/ 0 h 116"/>
                  <a:gd name="T86" fmla="*/ 0 w 366"/>
                  <a:gd name="T87" fmla="*/ 0 h 116"/>
                  <a:gd name="T88" fmla="*/ 0 w 366"/>
                  <a:gd name="T89" fmla="*/ 0 h 116"/>
                  <a:gd name="T90" fmla="*/ 0 w 366"/>
                  <a:gd name="T91" fmla="*/ 0 h 116"/>
                  <a:gd name="T92" fmla="*/ 0 w 366"/>
                  <a:gd name="T93" fmla="*/ 0 h 116"/>
                  <a:gd name="T94" fmla="*/ 0 w 366"/>
                  <a:gd name="T95" fmla="*/ 0 h 116"/>
                  <a:gd name="T96" fmla="*/ 0 w 366"/>
                  <a:gd name="T97" fmla="*/ 0 h 116"/>
                  <a:gd name="T98" fmla="*/ 0 w 366"/>
                  <a:gd name="T99" fmla="*/ 0 h 116"/>
                  <a:gd name="T100" fmla="*/ 0 w 366"/>
                  <a:gd name="T101" fmla="*/ 0 h 116"/>
                  <a:gd name="T102" fmla="*/ 0 w 366"/>
                  <a:gd name="T103" fmla="*/ 0 h 116"/>
                  <a:gd name="T104" fmla="*/ 0 w 366"/>
                  <a:gd name="T105" fmla="*/ 0 h 116"/>
                  <a:gd name="T106" fmla="*/ 0 w 366"/>
                  <a:gd name="T107" fmla="*/ 0 h 116"/>
                  <a:gd name="T108" fmla="*/ 0 w 366"/>
                  <a:gd name="T109" fmla="*/ 0 h 116"/>
                  <a:gd name="T110" fmla="*/ 0 w 366"/>
                  <a:gd name="T111" fmla="*/ 0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6"/>
                  <a:gd name="T169" fmla="*/ 0 h 116"/>
                  <a:gd name="T170" fmla="*/ 366 w 366"/>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6" h="116">
                    <a:moveTo>
                      <a:pt x="139" y="4"/>
                    </a:moveTo>
                    <a:lnTo>
                      <a:pt x="137" y="0"/>
                    </a:lnTo>
                    <a:lnTo>
                      <a:pt x="135" y="0"/>
                    </a:lnTo>
                    <a:lnTo>
                      <a:pt x="135" y="1"/>
                    </a:lnTo>
                    <a:lnTo>
                      <a:pt x="137" y="4"/>
                    </a:lnTo>
                    <a:lnTo>
                      <a:pt x="137" y="5"/>
                    </a:lnTo>
                    <a:lnTo>
                      <a:pt x="137" y="6"/>
                    </a:lnTo>
                    <a:lnTo>
                      <a:pt x="135" y="8"/>
                    </a:lnTo>
                    <a:lnTo>
                      <a:pt x="133" y="9"/>
                    </a:lnTo>
                    <a:lnTo>
                      <a:pt x="130" y="13"/>
                    </a:lnTo>
                    <a:lnTo>
                      <a:pt x="130" y="14"/>
                    </a:lnTo>
                    <a:lnTo>
                      <a:pt x="131" y="14"/>
                    </a:lnTo>
                    <a:lnTo>
                      <a:pt x="130" y="16"/>
                    </a:lnTo>
                    <a:lnTo>
                      <a:pt x="130" y="17"/>
                    </a:lnTo>
                    <a:lnTo>
                      <a:pt x="130" y="18"/>
                    </a:lnTo>
                    <a:lnTo>
                      <a:pt x="130" y="21"/>
                    </a:lnTo>
                    <a:lnTo>
                      <a:pt x="130" y="22"/>
                    </a:lnTo>
                    <a:lnTo>
                      <a:pt x="128" y="22"/>
                    </a:lnTo>
                    <a:lnTo>
                      <a:pt x="126" y="24"/>
                    </a:lnTo>
                    <a:lnTo>
                      <a:pt x="131" y="25"/>
                    </a:lnTo>
                    <a:lnTo>
                      <a:pt x="131" y="26"/>
                    </a:lnTo>
                    <a:lnTo>
                      <a:pt x="130" y="26"/>
                    </a:lnTo>
                    <a:lnTo>
                      <a:pt x="128" y="28"/>
                    </a:lnTo>
                    <a:lnTo>
                      <a:pt x="121" y="26"/>
                    </a:lnTo>
                    <a:lnTo>
                      <a:pt x="121" y="28"/>
                    </a:lnTo>
                    <a:lnTo>
                      <a:pt x="126" y="28"/>
                    </a:lnTo>
                    <a:lnTo>
                      <a:pt x="126" y="29"/>
                    </a:lnTo>
                    <a:lnTo>
                      <a:pt x="124" y="29"/>
                    </a:lnTo>
                    <a:lnTo>
                      <a:pt x="123" y="32"/>
                    </a:lnTo>
                    <a:lnTo>
                      <a:pt x="119" y="33"/>
                    </a:lnTo>
                    <a:lnTo>
                      <a:pt x="119" y="32"/>
                    </a:lnTo>
                    <a:lnTo>
                      <a:pt x="117" y="32"/>
                    </a:lnTo>
                    <a:lnTo>
                      <a:pt x="117" y="33"/>
                    </a:lnTo>
                    <a:lnTo>
                      <a:pt x="117" y="34"/>
                    </a:lnTo>
                    <a:lnTo>
                      <a:pt x="119" y="34"/>
                    </a:lnTo>
                    <a:lnTo>
                      <a:pt x="119" y="36"/>
                    </a:lnTo>
                    <a:lnTo>
                      <a:pt x="121" y="36"/>
                    </a:lnTo>
                    <a:lnTo>
                      <a:pt x="128" y="32"/>
                    </a:lnTo>
                    <a:lnTo>
                      <a:pt x="130" y="29"/>
                    </a:lnTo>
                    <a:lnTo>
                      <a:pt x="130" y="32"/>
                    </a:lnTo>
                    <a:lnTo>
                      <a:pt x="128" y="38"/>
                    </a:lnTo>
                    <a:lnTo>
                      <a:pt x="128" y="40"/>
                    </a:lnTo>
                    <a:lnTo>
                      <a:pt x="131" y="36"/>
                    </a:lnTo>
                    <a:lnTo>
                      <a:pt x="133" y="34"/>
                    </a:lnTo>
                    <a:lnTo>
                      <a:pt x="135" y="34"/>
                    </a:lnTo>
                    <a:lnTo>
                      <a:pt x="135" y="37"/>
                    </a:lnTo>
                    <a:lnTo>
                      <a:pt x="139" y="36"/>
                    </a:lnTo>
                    <a:lnTo>
                      <a:pt x="135" y="38"/>
                    </a:lnTo>
                    <a:lnTo>
                      <a:pt x="131" y="38"/>
                    </a:lnTo>
                    <a:lnTo>
                      <a:pt x="131" y="40"/>
                    </a:lnTo>
                    <a:lnTo>
                      <a:pt x="131" y="41"/>
                    </a:lnTo>
                    <a:lnTo>
                      <a:pt x="133" y="40"/>
                    </a:lnTo>
                    <a:lnTo>
                      <a:pt x="133" y="41"/>
                    </a:lnTo>
                    <a:lnTo>
                      <a:pt x="131" y="42"/>
                    </a:lnTo>
                    <a:lnTo>
                      <a:pt x="131" y="44"/>
                    </a:lnTo>
                    <a:lnTo>
                      <a:pt x="131" y="46"/>
                    </a:lnTo>
                    <a:lnTo>
                      <a:pt x="133" y="45"/>
                    </a:lnTo>
                    <a:lnTo>
                      <a:pt x="135" y="44"/>
                    </a:lnTo>
                    <a:lnTo>
                      <a:pt x="137" y="45"/>
                    </a:lnTo>
                    <a:lnTo>
                      <a:pt x="135" y="45"/>
                    </a:lnTo>
                    <a:lnTo>
                      <a:pt x="133" y="46"/>
                    </a:lnTo>
                    <a:lnTo>
                      <a:pt x="131" y="48"/>
                    </a:lnTo>
                    <a:lnTo>
                      <a:pt x="128" y="48"/>
                    </a:lnTo>
                    <a:lnTo>
                      <a:pt x="126" y="48"/>
                    </a:lnTo>
                    <a:lnTo>
                      <a:pt x="130" y="50"/>
                    </a:lnTo>
                    <a:lnTo>
                      <a:pt x="128" y="53"/>
                    </a:lnTo>
                    <a:lnTo>
                      <a:pt x="126" y="54"/>
                    </a:lnTo>
                    <a:lnTo>
                      <a:pt x="123" y="62"/>
                    </a:lnTo>
                    <a:lnTo>
                      <a:pt x="119" y="66"/>
                    </a:lnTo>
                    <a:lnTo>
                      <a:pt x="115" y="70"/>
                    </a:lnTo>
                    <a:lnTo>
                      <a:pt x="117" y="73"/>
                    </a:lnTo>
                    <a:lnTo>
                      <a:pt x="115" y="73"/>
                    </a:lnTo>
                    <a:lnTo>
                      <a:pt x="112" y="77"/>
                    </a:lnTo>
                    <a:lnTo>
                      <a:pt x="110" y="76"/>
                    </a:lnTo>
                    <a:lnTo>
                      <a:pt x="108" y="74"/>
                    </a:lnTo>
                    <a:lnTo>
                      <a:pt x="107" y="74"/>
                    </a:lnTo>
                    <a:lnTo>
                      <a:pt x="103" y="76"/>
                    </a:lnTo>
                    <a:lnTo>
                      <a:pt x="101" y="80"/>
                    </a:lnTo>
                    <a:lnTo>
                      <a:pt x="98" y="84"/>
                    </a:lnTo>
                    <a:lnTo>
                      <a:pt x="98" y="85"/>
                    </a:lnTo>
                    <a:lnTo>
                      <a:pt x="96" y="86"/>
                    </a:lnTo>
                    <a:lnTo>
                      <a:pt x="92" y="84"/>
                    </a:lnTo>
                    <a:lnTo>
                      <a:pt x="92" y="88"/>
                    </a:lnTo>
                    <a:lnTo>
                      <a:pt x="91" y="85"/>
                    </a:lnTo>
                    <a:lnTo>
                      <a:pt x="89" y="85"/>
                    </a:lnTo>
                    <a:lnTo>
                      <a:pt x="87" y="86"/>
                    </a:lnTo>
                    <a:lnTo>
                      <a:pt x="89" y="89"/>
                    </a:lnTo>
                    <a:lnTo>
                      <a:pt x="87" y="89"/>
                    </a:lnTo>
                    <a:lnTo>
                      <a:pt x="85" y="88"/>
                    </a:lnTo>
                    <a:lnTo>
                      <a:pt x="82" y="90"/>
                    </a:lnTo>
                    <a:lnTo>
                      <a:pt x="80" y="94"/>
                    </a:lnTo>
                    <a:lnTo>
                      <a:pt x="82" y="97"/>
                    </a:lnTo>
                    <a:lnTo>
                      <a:pt x="80" y="102"/>
                    </a:lnTo>
                    <a:lnTo>
                      <a:pt x="78" y="105"/>
                    </a:lnTo>
                    <a:lnTo>
                      <a:pt x="75" y="102"/>
                    </a:lnTo>
                    <a:lnTo>
                      <a:pt x="73" y="102"/>
                    </a:lnTo>
                    <a:lnTo>
                      <a:pt x="75" y="101"/>
                    </a:lnTo>
                    <a:lnTo>
                      <a:pt x="78" y="101"/>
                    </a:lnTo>
                    <a:lnTo>
                      <a:pt x="80" y="101"/>
                    </a:lnTo>
                    <a:lnTo>
                      <a:pt x="80" y="100"/>
                    </a:lnTo>
                    <a:lnTo>
                      <a:pt x="78" y="97"/>
                    </a:lnTo>
                    <a:lnTo>
                      <a:pt x="78" y="96"/>
                    </a:lnTo>
                    <a:lnTo>
                      <a:pt x="75" y="94"/>
                    </a:lnTo>
                    <a:lnTo>
                      <a:pt x="73" y="94"/>
                    </a:lnTo>
                    <a:lnTo>
                      <a:pt x="69" y="94"/>
                    </a:lnTo>
                    <a:lnTo>
                      <a:pt x="69" y="93"/>
                    </a:lnTo>
                    <a:lnTo>
                      <a:pt x="67" y="92"/>
                    </a:lnTo>
                    <a:lnTo>
                      <a:pt x="66" y="90"/>
                    </a:lnTo>
                    <a:lnTo>
                      <a:pt x="62" y="92"/>
                    </a:lnTo>
                    <a:lnTo>
                      <a:pt x="62" y="90"/>
                    </a:lnTo>
                    <a:lnTo>
                      <a:pt x="62" y="89"/>
                    </a:lnTo>
                    <a:lnTo>
                      <a:pt x="64" y="89"/>
                    </a:lnTo>
                    <a:lnTo>
                      <a:pt x="67" y="89"/>
                    </a:lnTo>
                    <a:lnTo>
                      <a:pt x="67" y="84"/>
                    </a:lnTo>
                    <a:lnTo>
                      <a:pt x="67" y="82"/>
                    </a:lnTo>
                    <a:lnTo>
                      <a:pt x="69" y="81"/>
                    </a:lnTo>
                    <a:lnTo>
                      <a:pt x="71" y="81"/>
                    </a:lnTo>
                    <a:lnTo>
                      <a:pt x="71" y="80"/>
                    </a:lnTo>
                    <a:lnTo>
                      <a:pt x="69" y="80"/>
                    </a:lnTo>
                    <a:lnTo>
                      <a:pt x="62" y="81"/>
                    </a:lnTo>
                    <a:lnTo>
                      <a:pt x="62" y="82"/>
                    </a:lnTo>
                    <a:lnTo>
                      <a:pt x="64" y="82"/>
                    </a:lnTo>
                    <a:lnTo>
                      <a:pt x="66" y="84"/>
                    </a:lnTo>
                    <a:lnTo>
                      <a:pt x="64" y="85"/>
                    </a:lnTo>
                    <a:lnTo>
                      <a:pt x="62" y="85"/>
                    </a:lnTo>
                    <a:lnTo>
                      <a:pt x="62" y="86"/>
                    </a:lnTo>
                    <a:lnTo>
                      <a:pt x="62" y="88"/>
                    </a:lnTo>
                    <a:lnTo>
                      <a:pt x="60" y="88"/>
                    </a:lnTo>
                    <a:lnTo>
                      <a:pt x="59" y="88"/>
                    </a:lnTo>
                    <a:lnTo>
                      <a:pt x="59" y="85"/>
                    </a:lnTo>
                    <a:lnTo>
                      <a:pt x="59" y="81"/>
                    </a:lnTo>
                    <a:lnTo>
                      <a:pt x="60" y="81"/>
                    </a:lnTo>
                    <a:lnTo>
                      <a:pt x="60" y="80"/>
                    </a:lnTo>
                    <a:lnTo>
                      <a:pt x="60" y="78"/>
                    </a:lnTo>
                    <a:lnTo>
                      <a:pt x="57" y="76"/>
                    </a:lnTo>
                    <a:lnTo>
                      <a:pt x="59" y="74"/>
                    </a:lnTo>
                    <a:lnTo>
                      <a:pt x="60" y="74"/>
                    </a:lnTo>
                    <a:lnTo>
                      <a:pt x="60" y="77"/>
                    </a:lnTo>
                    <a:lnTo>
                      <a:pt x="62" y="77"/>
                    </a:lnTo>
                    <a:lnTo>
                      <a:pt x="64" y="74"/>
                    </a:lnTo>
                    <a:lnTo>
                      <a:pt x="64" y="73"/>
                    </a:lnTo>
                    <a:lnTo>
                      <a:pt x="62" y="73"/>
                    </a:lnTo>
                    <a:lnTo>
                      <a:pt x="59" y="73"/>
                    </a:lnTo>
                    <a:lnTo>
                      <a:pt x="57" y="72"/>
                    </a:lnTo>
                    <a:lnTo>
                      <a:pt x="55" y="72"/>
                    </a:lnTo>
                    <a:lnTo>
                      <a:pt x="51" y="72"/>
                    </a:lnTo>
                    <a:lnTo>
                      <a:pt x="51" y="73"/>
                    </a:lnTo>
                    <a:lnTo>
                      <a:pt x="53" y="74"/>
                    </a:lnTo>
                    <a:lnTo>
                      <a:pt x="51" y="74"/>
                    </a:lnTo>
                    <a:lnTo>
                      <a:pt x="50" y="72"/>
                    </a:lnTo>
                    <a:lnTo>
                      <a:pt x="50" y="70"/>
                    </a:lnTo>
                    <a:lnTo>
                      <a:pt x="48" y="70"/>
                    </a:lnTo>
                    <a:lnTo>
                      <a:pt x="46" y="72"/>
                    </a:lnTo>
                    <a:lnTo>
                      <a:pt x="44" y="70"/>
                    </a:lnTo>
                    <a:lnTo>
                      <a:pt x="43" y="68"/>
                    </a:lnTo>
                    <a:lnTo>
                      <a:pt x="41" y="62"/>
                    </a:lnTo>
                    <a:lnTo>
                      <a:pt x="43" y="60"/>
                    </a:lnTo>
                    <a:lnTo>
                      <a:pt x="41" y="58"/>
                    </a:lnTo>
                    <a:lnTo>
                      <a:pt x="39" y="56"/>
                    </a:lnTo>
                    <a:lnTo>
                      <a:pt x="39" y="60"/>
                    </a:lnTo>
                    <a:lnTo>
                      <a:pt x="39" y="61"/>
                    </a:lnTo>
                    <a:lnTo>
                      <a:pt x="37" y="60"/>
                    </a:lnTo>
                    <a:lnTo>
                      <a:pt x="37" y="58"/>
                    </a:lnTo>
                    <a:lnTo>
                      <a:pt x="35" y="56"/>
                    </a:lnTo>
                    <a:lnTo>
                      <a:pt x="35" y="57"/>
                    </a:lnTo>
                    <a:lnTo>
                      <a:pt x="35" y="61"/>
                    </a:lnTo>
                    <a:lnTo>
                      <a:pt x="32" y="57"/>
                    </a:lnTo>
                    <a:lnTo>
                      <a:pt x="32" y="58"/>
                    </a:lnTo>
                    <a:lnTo>
                      <a:pt x="32" y="64"/>
                    </a:lnTo>
                    <a:lnTo>
                      <a:pt x="30" y="64"/>
                    </a:lnTo>
                    <a:lnTo>
                      <a:pt x="28" y="61"/>
                    </a:lnTo>
                    <a:lnTo>
                      <a:pt x="30" y="58"/>
                    </a:lnTo>
                    <a:lnTo>
                      <a:pt x="30" y="56"/>
                    </a:lnTo>
                    <a:lnTo>
                      <a:pt x="28" y="56"/>
                    </a:lnTo>
                    <a:lnTo>
                      <a:pt x="25" y="54"/>
                    </a:lnTo>
                    <a:lnTo>
                      <a:pt x="23" y="53"/>
                    </a:lnTo>
                    <a:lnTo>
                      <a:pt x="19" y="52"/>
                    </a:lnTo>
                    <a:lnTo>
                      <a:pt x="16" y="50"/>
                    </a:lnTo>
                    <a:lnTo>
                      <a:pt x="14" y="48"/>
                    </a:lnTo>
                    <a:lnTo>
                      <a:pt x="11" y="42"/>
                    </a:lnTo>
                    <a:lnTo>
                      <a:pt x="9" y="41"/>
                    </a:lnTo>
                    <a:lnTo>
                      <a:pt x="5" y="41"/>
                    </a:lnTo>
                    <a:lnTo>
                      <a:pt x="3" y="38"/>
                    </a:lnTo>
                    <a:lnTo>
                      <a:pt x="2" y="38"/>
                    </a:lnTo>
                    <a:lnTo>
                      <a:pt x="0" y="41"/>
                    </a:lnTo>
                    <a:lnTo>
                      <a:pt x="0" y="42"/>
                    </a:lnTo>
                    <a:lnTo>
                      <a:pt x="0" y="44"/>
                    </a:lnTo>
                    <a:lnTo>
                      <a:pt x="2" y="44"/>
                    </a:lnTo>
                    <a:lnTo>
                      <a:pt x="3" y="45"/>
                    </a:lnTo>
                    <a:lnTo>
                      <a:pt x="11" y="50"/>
                    </a:lnTo>
                    <a:lnTo>
                      <a:pt x="14" y="54"/>
                    </a:lnTo>
                    <a:lnTo>
                      <a:pt x="16" y="58"/>
                    </a:lnTo>
                    <a:lnTo>
                      <a:pt x="18" y="58"/>
                    </a:lnTo>
                    <a:lnTo>
                      <a:pt x="19" y="60"/>
                    </a:lnTo>
                    <a:lnTo>
                      <a:pt x="23" y="62"/>
                    </a:lnTo>
                    <a:lnTo>
                      <a:pt x="25" y="64"/>
                    </a:lnTo>
                    <a:lnTo>
                      <a:pt x="30" y="68"/>
                    </a:lnTo>
                    <a:lnTo>
                      <a:pt x="34" y="72"/>
                    </a:lnTo>
                    <a:lnTo>
                      <a:pt x="35" y="74"/>
                    </a:lnTo>
                    <a:lnTo>
                      <a:pt x="35" y="76"/>
                    </a:lnTo>
                    <a:lnTo>
                      <a:pt x="43" y="82"/>
                    </a:lnTo>
                    <a:lnTo>
                      <a:pt x="46" y="88"/>
                    </a:lnTo>
                    <a:lnTo>
                      <a:pt x="50" y="89"/>
                    </a:lnTo>
                    <a:lnTo>
                      <a:pt x="55" y="93"/>
                    </a:lnTo>
                    <a:lnTo>
                      <a:pt x="64" y="100"/>
                    </a:lnTo>
                    <a:lnTo>
                      <a:pt x="66" y="102"/>
                    </a:lnTo>
                    <a:lnTo>
                      <a:pt x="69" y="104"/>
                    </a:lnTo>
                    <a:lnTo>
                      <a:pt x="71" y="105"/>
                    </a:lnTo>
                    <a:lnTo>
                      <a:pt x="75" y="109"/>
                    </a:lnTo>
                    <a:lnTo>
                      <a:pt x="80" y="110"/>
                    </a:lnTo>
                    <a:lnTo>
                      <a:pt x="85" y="114"/>
                    </a:lnTo>
                    <a:lnTo>
                      <a:pt x="87" y="113"/>
                    </a:lnTo>
                    <a:lnTo>
                      <a:pt x="91" y="116"/>
                    </a:lnTo>
                    <a:lnTo>
                      <a:pt x="98" y="116"/>
                    </a:lnTo>
                    <a:lnTo>
                      <a:pt x="101" y="114"/>
                    </a:lnTo>
                    <a:lnTo>
                      <a:pt x="105" y="113"/>
                    </a:lnTo>
                    <a:lnTo>
                      <a:pt x="108" y="113"/>
                    </a:lnTo>
                    <a:lnTo>
                      <a:pt x="112" y="112"/>
                    </a:lnTo>
                    <a:lnTo>
                      <a:pt x="117" y="106"/>
                    </a:lnTo>
                    <a:lnTo>
                      <a:pt x="121" y="106"/>
                    </a:lnTo>
                    <a:lnTo>
                      <a:pt x="124" y="104"/>
                    </a:lnTo>
                    <a:lnTo>
                      <a:pt x="135" y="97"/>
                    </a:lnTo>
                    <a:lnTo>
                      <a:pt x="139" y="97"/>
                    </a:lnTo>
                    <a:lnTo>
                      <a:pt x="142" y="94"/>
                    </a:lnTo>
                    <a:lnTo>
                      <a:pt x="147" y="92"/>
                    </a:lnTo>
                    <a:lnTo>
                      <a:pt x="155" y="90"/>
                    </a:lnTo>
                    <a:lnTo>
                      <a:pt x="156" y="89"/>
                    </a:lnTo>
                    <a:lnTo>
                      <a:pt x="163" y="88"/>
                    </a:lnTo>
                    <a:lnTo>
                      <a:pt x="167" y="84"/>
                    </a:lnTo>
                    <a:lnTo>
                      <a:pt x="172" y="82"/>
                    </a:lnTo>
                    <a:lnTo>
                      <a:pt x="178" y="81"/>
                    </a:lnTo>
                    <a:lnTo>
                      <a:pt x="181" y="80"/>
                    </a:lnTo>
                    <a:lnTo>
                      <a:pt x="183" y="78"/>
                    </a:lnTo>
                    <a:lnTo>
                      <a:pt x="187" y="77"/>
                    </a:lnTo>
                    <a:lnTo>
                      <a:pt x="190" y="77"/>
                    </a:lnTo>
                    <a:lnTo>
                      <a:pt x="194" y="76"/>
                    </a:lnTo>
                    <a:lnTo>
                      <a:pt x="197" y="76"/>
                    </a:lnTo>
                    <a:lnTo>
                      <a:pt x="206" y="74"/>
                    </a:lnTo>
                    <a:lnTo>
                      <a:pt x="220" y="72"/>
                    </a:lnTo>
                    <a:lnTo>
                      <a:pt x="227" y="70"/>
                    </a:lnTo>
                    <a:lnTo>
                      <a:pt x="231" y="69"/>
                    </a:lnTo>
                    <a:lnTo>
                      <a:pt x="233" y="68"/>
                    </a:lnTo>
                    <a:lnTo>
                      <a:pt x="240" y="69"/>
                    </a:lnTo>
                    <a:lnTo>
                      <a:pt x="245" y="69"/>
                    </a:lnTo>
                    <a:lnTo>
                      <a:pt x="256" y="66"/>
                    </a:lnTo>
                    <a:lnTo>
                      <a:pt x="265" y="65"/>
                    </a:lnTo>
                    <a:lnTo>
                      <a:pt x="279" y="62"/>
                    </a:lnTo>
                    <a:lnTo>
                      <a:pt x="281" y="61"/>
                    </a:lnTo>
                    <a:lnTo>
                      <a:pt x="284" y="61"/>
                    </a:lnTo>
                    <a:lnTo>
                      <a:pt x="288" y="61"/>
                    </a:lnTo>
                    <a:lnTo>
                      <a:pt x="300" y="58"/>
                    </a:lnTo>
                    <a:lnTo>
                      <a:pt x="309" y="60"/>
                    </a:lnTo>
                    <a:lnTo>
                      <a:pt x="315" y="57"/>
                    </a:lnTo>
                    <a:lnTo>
                      <a:pt x="318" y="57"/>
                    </a:lnTo>
                    <a:lnTo>
                      <a:pt x="322" y="56"/>
                    </a:lnTo>
                    <a:lnTo>
                      <a:pt x="332" y="57"/>
                    </a:lnTo>
                    <a:lnTo>
                      <a:pt x="336" y="56"/>
                    </a:lnTo>
                    <a:lnTo>
                      <a:pt x="336" y="58"/>
                    </a:lnTo>
                    <a:lnTo>
                      <a:pt x="334" y="58"/>
                    </a:lnTo>
                    <a:lnTo>
                      <a:pt x="338" y="60"/>
                    </a:lnTo>
                    <a:lnTo>
                      <a:pt x="339" y="60"/>
                    </a:lnTo>
                    <a:lnTo>
                      <a:pt x="343" y="61"/>
                    </a:lnTo>
                    <a:lnTo>
                      <a:pt x="345" y="60"/>
                    </a:lnTo>
                    <a:lnTo>
                      <a:pt x="347" y="60"/>
                    </a:lnTo>
                    <a:lnTo>
                      <a:pt x="348" y="62"/>
                    </a:lnTo>
                    <a:lnTo>
                      <a:pt x="352" y="64"/>
                    </a:lnTo>
                    <a:lnTo>
                      <a:pt x="354" y="64"/>
                    </a:lnTo>
                    <a:lnTo>
                      <a:pt x="359" y="62"/>
                    </a:lnTo>
                    <a:lnTo>
                      <a:pt x="363" y="57"/>
                    </a:lnTo>
                    <a:lnTo>
                      <a:pt x="366" y="53"/>
                    </a:lnTo>
                    <a:lnTo>
                      <a:pt x="366" y="52"/>
                    </a:lnTo>
                    <a:lnTo>
                      <a:pt x="364" y="50"/>
                    </a:lnTo>
                    <a:lnTo>
                      <a:pt x="363" y="49"/>
                    </a:lnTo>
                    <a:lnTo>
                      <a:pt x="359" y="48"/>
                    </a:lnTo>
                    <a:lnTo>
                      <a:pt x="355" y="44"/>
                    </a:lnTo>
                    <a:lnTo>
                      <a:pt x="355" y="42"/>
                    </a:lnTo>
                    <a:lnTo>
                      <a:pt x="355" y="41"/>
                    </a:lnTo>
                    <a:lnTo>
                      <a:pt x="354" y="37"/>
                    </a:lnTo>
                    <a:lnTo>
                      <a:pt x="355" y="33"/>
                    </a:lnTo>
                    <a:lnTo>
                      <a:pt x="354" y="32"/>
                    </a:lnTo>
                    <a:lnTo>
                      <a:pt x="355" y="28"/>
                    </a:lnTo>
                    <a:lnTo>
                      <a:pt x="355" y="26"/>
                    </a:lnTo>
                    <a:lnTo>
                      <a:pt x="354" y="25"/>
                    </a:lnTo>
                    <a:lnTo>
                      <a:pt x="355" y="24"/>
                    </a:lnTo>
                    <a:lnTo>
                      <a:pt x="357" y="24"/>
                    </a:lnTo>
                    <a:lnTo>
                      <a:pt x="355" y="22"/>
                    </a:lnTo>
                    <a:lnTo>
                      <a:pt x="354" y="24"/>
                    </a:lnTo>
                    <a:lnTo>
                      <a:pt x="354" y="21"/>
                    </a:lnTo>
                    <a:lnTo>
                      <a:pt x="352" y="22"/>
                    </a:lnTo>
                    <a:lnTo>
                      <a:pt x="350" y="24"/>
                    </a:lnTo>
                    <a:lnTo>
                      <a:pt x="348" y="22"/>
                    </a:lnTo>
                    <a:lnTo>
                      <a:pt x="345" y="25"/>
                    </a:lnTo>
                    <a:lnTo>
                      <a:pt x="343" y="28"/>
                    </a:lnTo>
                    <a:lnTo>
                      <a:pt x="343" y="24"/>
                    </a:lnTo>
                    <a:lnTo>
                      <a:pt x="339" y="25"/>
                    </a:lnTo>
                    <a:lnTo>
                      <a:pt x="339" y="26"/>
                    </a:lnTo>
                    <a:lnTo>
                      <a:pt x="341" y="26"/>
                    </a:lnTo>
                    <a:lnTo>
                      <a:pt x="341" y="28"/>
                    </a:lnTo>
                    <a:lnTo>
                      <a:pt x="341" y="30"/>
                    </a:lnTo>
                    <a:lnTo>
                      <a:pt x="339" y="29"/>
                    </a:lnTo>
                    <a:lnTo>
                      <a:pt x="338" y="28"/>
                    </a:lnTo>
                    <a:lnTo>
                      <a:pt x="336" y="28"/>
                    </a:lnTo>
                    <a:lnTo>
                      <a:pt x="336" y="30"/>
                    </a:lnTo>
                    <a:lnTo>
                      <a:pt x="334" y="30"/>
                    </a:lnTo>
                    <a:lnTo>
                      <a:pt x="334" y="33"/>
                    </a:lnTo>
                    <a:lnTo>
                      <a:pt x="331" y="33"/>
                    </a:lnTo>
                    <a:lnTo>
                      <a:pt x="329" y="32"/>
                    </a:lnTo>
                    <a:lnTo>
                      <a:pt x="325" y="32"/>
                    </a:lnTo>
                    <a:lnTo>
                      <a:pt x="320" y="29"/>
                    </a:lnTo>
                    <a:lnTo>
                      <a:pt x="316" y="30"/>
                    </a:lnTo>
                    <a:lnTo>
                      <a:pt x="315" y="32"/>
                    </a:lnTo>
                    <a:lnTo>
                      <a:pt x="313" y="29"/>
                    </a:lnTo>
                    <a:lnTo>
                      <a:pt x="311" y="29"/>
                    </a:lnTo>
                    <a:lnTo>
                      <a:pt x="304" y="30"/>
                    </a:lnTo>
                    <a:lnTo>
                      <a:pt x="302" y="32"/>
                    </a:lnTo>
                    <a:lnTo>
                      <a:pt x="300" y="33"/>
                    </a:lnTo>
                    <a:lnTo>
                      <a:pt x="299" y="33"/>
                    </a:lnTo>
                    <a:lnTo>
                      <a:pt x="293" y="32"/>
                    </a:lnTo>
                    <a:lnTo>
                      <a:pt x="293" y="33"/>
                    </a:lnTo>
                    <a:lnTo>
                      <a:pt x="293" y="34"/>
                    </a:lnTo>
                    <a:lnTo>
                      <a:pt x="291" y="36"/>
                    </a:lnTo>
                    <a:lnTo>
                      <a:pt x="293" y="37"/>
                    </a:lnTo>
                    <a:lnTo>
                      <a:pt x="291" y="38"/>
                    </a:lnTo>
                    <a:lnTo>
                      <a:pt x="290" y="38"/>
                    </a:lnTo>
                    <a:lnTo>
                      <a:pt x="288" y="40"/>
                    </a:lnTo>
                    <a:lnTo>
                      <a:pt x="286" y="44"/>
                    </a:lnTo>
                    <a:lnTo>
                      <a:pt x="286" y="46"/>
                    </a:lnTo>
                    <a:lnTo>
                      <a:pt x="284" y="42"/>
                    </a:lnTo>
                    <a:lnTo>
                      <a:pt x="283" y="40"/>
                    </a:lnTo>
                    <a:lnTo>
                      <a:pt x="281" y="37"/>
                    </a:lnTo>
                    <a:lnTo>
                      <a:pt x="279" y="36"/>
                    </a:lnTo>
                    <a:lnTo>
                      <a:pt x="275" y="36"/>
                    </a:lnTo>
                    <a:lnTo>
                      <a:pt x="275" y="33"/>
                    </a:lnTo>
                    <a:lnTo>
                      <a:pt x="274" y="30"/>
                    </a:lnTo>
                    <a:lnTo>
                      <a:pt x="272" y="32"/>
                    </a:lnTo>
                    <a:lnTo>
                      <a:pt x="274" y="34"/>
                    </a:lnTo>
                    <a:lnTo>
                      <a:pt x="272" y="36"/>
                    </a:lnTo>
                    <a:lnTo>
                      <a:pt x="268" y="36"/>
                    </a:lnTo>
                    <a:lnTo>
                      <a:pt x="268" y="34"/>
                    </a:lnTo>
                    <a:lnTo>
                      <a:pt x="268" y="33"/>
                    </a:lnTo>
                    <a:lnTo>
                      <a:pt x="267" y="34"/>
                    </a:lnTo>
                    <a:lnTo>
                      <a:pt x="267" y="36"/>
                    </a:lnTo>
                    <a:lnTo>
                      <a:pt x="265" y="34"/>
                    </a:lnTo>
                    <a:lnTo>
                      <a:pt x="265" y="36"/>
                    </a:lnTo>
                    <a:lnTo>
                      <a:pt x="263" y="37"/>
                    </a:lnTo>
                    <a:lnTo>
                      <a:pt x="261" y="38"/>
                    </a:lnTo>
                    <a:lnTo>
                      <a:pt x="261" y="37"/>
                    </a:lnTo>
                    <a:lnTo>
                      <a:pt x="261" y="36"/>
                    </a:lnTo>
                    <a:lnTo>
                      <a:pt x="259" y="37"/>
                    </a:lnTo>
                    <a:lnTo>
                      <a:pt x="258" y="40"/>
                    </a:lnTo>
                    <a:lnTo>
                      <a:pt x="256" y="40"/>
                    </a:lnTo>
                    <a:lnTo>
                      <a:pt x="254" y="38"/>
                    </a:lnTo>
                    <a:lnTo>
                      <a:pt x="254" y="40"/>
                    </a:lnTo>
                    <a:lnTo>
                      <a:pt x="251" y="38"/>
                    </a:lnTo>
                    <a:lnTo>
                      <a:pt x="249" y="37"/>
                    </a:lnTo>
                    <a:lnTo>
                      <a:pt x="247" y="37"/>
                    </a:lnTo>
                    <a:lnTo>
                      <a:pt x="245" y="34"/>
                    </a:lnTo>
                    <a:lnTo>
                      <a:pt x="243" y="36"/>
                    </a:lnTo>
                    <a:lnTo>
                      <a:pt x="243" y="33"/>
                    </a:lnTo>
                    <a:lnTo>
                      <a:pt x="242" y="29"/>
                    </a:lnTo>
                    <a:lnTo>
                      <a:pt x="240" y="29"/>
                    </a:lnTo>
                    <a:lnTo>
                      <a:pt x="240" y="32"/>
                    </a:lnTo>
                    <a:lnTo>
                      <a:pt x="240" y="33"/>
                    </a:lnTo>
                    <a:lnTo>
                      <a:pt x="236" y="34"/>
                    </a:lnTo>
                    <a:lnTo>
                      <a:pt x="236" y="36"/>
                    </a:lnTo>
                    <a:lnTo>
                      <a:pt x="235" y="37"/>
                    </a:lnTo>
                    <a:lnTo>
                      <a:pt x="233" y="40"/>
                    </a:lnTo>
                    <a:lnTo>
                      <a:pt x="231" y="42"/>
                    </a:lnTo>
                    <a:lnTo>
                      <a:pt x="229" y="44"/>
                    </a:lnTo>
                    <a:lnTo>
                      <a:pt x="227" y="41"/>
                    </a:lnTo>
                    <a:lnTo>
                      <a:pt x="226" y="41"/>
                    </a:lnTo>
                    <a:lnTo>
                      <a:pt x="226" y="44"/>
                    </a:lnTo>
                    <a:lnTo>
                      <a:pt x="224" y="45"/>
                    </a:lnTo>
                    <a:lnTo>
                      <a:pt x="224" y="46"/>
                    </a:lnTo>
                    <a:lnTo>
                      <a:pt x="222" y="46"/>
                    </a:lnTo>
                    <a:lnTo>
                      <a:pt x="222" y="44"/>
                    </a:lnTo>
                    <a:lnTo>
                      <a:pt x="224" y="42"/>
                    </a:lnTo>
                    <a:lnTo>
                      <a:pt x="222" y="42"/>
                    </a:lnTo>
                    <a:lnTo>
                      <a:pt x="222" y="45"/>
                    </a:lnTo>
                    <a:lnTo>
                      <a:pt x="220" y="41"/>
                    </a:lnTo>
                    <a:lnTo>
                      <a:pt x="217" y="44"/>
                    </a:lnTo>
                    <a:lnTo>
                      <a:pt x="215" y="44"/>
                    </a:lnTo>
                    <a:lnTo>
                      <a:pt x="213" y="44"/>
                    </a:lnTo>
                    <a:lnTo>
                      <a:pt x="211" y="45"/>
                    </a:lnTo>
                    <a:lnTo>
                      <a:pt x="208" y="44"/>
                    </a:lnTo>
                    <a:lnTo>
                      <a:pt x="204" y="45"/>
                    </a:lnTo>
                    <a:lnTo>
                      <a:pt x="203" y="42"/>
                    </a:lnTo>
                    <a:lnTo>
                      <a:pt x="201" y="42"/>
                    </a:lnTo>
                    <a:lnTo>
                      <a:pt x="201" y="41"/>
                    </a:lnTo>
                    <a:lnTo>
                      <a:pt x="197" y="38"/>
                    </a:lnTo>
                    <a:lnTo>
                      <a:pt x="197" y="41"/>
                    </a:lnTo>
                    <a:lnTo>
                      <a:pt x="195" y="41"/>
                    </a:lnTo>
                    <a:lnTo>
                      <a:pt x="192" y="38"/>
                    </a:lnTo>
                    <a:lnTo>
                      <a:pt x="190" y="37"/>
                    </a:lnTo>
                    <a:lnTo>
                      <a:pt x="190" y="36"/>
                    </a:lnTo>
                    <a:lnTo>
                      <a:pt x="188" y="32"/>
                    </a:lnTo>
                    <a:lnTo>
                      <a:pt x="188" y="33"/>
                    </a:lnTo>
                    <a:lnTo>
                      <a:pt x="187" y="36"/>
                    </a:lnTo>
                    <a:lnTo>
                      <a:pt x="185" y="40"/>
                    </a:lnTo>
                    <a:lnTo>
                      <a:pt x="183" y="37"/>
                    </a:lnTo>
                    <a:lnTo>
                      <a:pt x="181" y="36"/>
                    </a:lnTo>
                    <a:lnTo>
                      <a:pt x="181" y="34"/>
                    </a:lnTo>
                    <a:lnTo>
                      <a:pt x="179" y="33"/>
                    </a:lnTo>
                    <a:lnTo>
                      <a:pt x="179" y="34"/>
                    </a:lnTo>
                    <a:lnTo>
                      <a:pt x="178" y="34"/>
                    </a:lnTo>
                    <a:lnTo>
                      <a:pt x="176" y="34"/>
                    </a:lnTo>
                    <a:lnTo>
                      <a:pt x="172" y="33"/>
                    </a:lnTo>
                    <a:lnTo>
                      <a:pt x="172" y="32"/>
                    </a:lnTo>
                    <a:lnTo>
                      <a:pt x="172" y="30"/>
                    </a:lnTo>
                    <a:lnTo>
                      <a:pt x="167" y="32"/>
                    </a:lnTo>
                    <a:lnTo>
                      <a:pt x="165" y="34"/>
                    </a:lnTo>
                    <a:lnTo>
                      <a:pt x="163" y="33"/>
                    </a:lnTo>
                    <a:lnTo>
                      <a:pt x="163" y="32"/>
                    </a:lnTo>
                    <a:lnTo>
                      <a:pt x="165" y="32"/>
                    </a:lnTo>
                    <a:lnTo>
                      <a:pt x="169" y="29"/>
                    </a:lnTo>
                    <a:lnTo>
                      <a:pt x="171" y="28"/>
                    </a:lnTo>
                    <a:lnTo>
                      <a:pt x="169" y="26"/>
                    </a:lnTo>
                    <a:lnTo>
                      <a:pt x="169" y="25"/>
                    </a:lnTo>
                    <a:lnTo>
                      <a:pt x="163" y="28"/>
                    </a:lnTo>
                    <a:lnTo>
                      <a:pt x="160" y="26"/>
                    </a:lnTo>
                    <a:lnTo>
                      <a:pt x="158" y="29"/>
                    </a:lnTo>
                    <a:lnTo>
                      <a:pt x="158" y="28"/>
                    </a:lnTo>
                    <a:lnTo>
                      <a:pt x="153" y="28"/>
                    </a:lnTo>
                    <a:lnTo>
                      <a:pt x="153" y="29"/>
                    </a:lnTo>
                    <a:lnTo>
                      <a:pt x="156" y="30"/>
                    </a:lnTo>
                    <a:lnTo>
                      <a:pt x="155" y="32"/>
                    </a:lnTo>
                    <a:lnTo>
                      <a:pt x="151" y="32"/>
                    </a:lnTo>
                    <a:lnTo>
                      <a:pt x="149" y="32"/>
                    </a:lnTo>
                    <a:lnTo>
                      <a:pt x="147" y="30"/>
                    </a:lnTo>
                    <a:lnTo>
                      <a:pt x="151" y="29"/>
                    </a:lnTo>
                    <a:lnTo>
                      <a:pt x="151" y="28"/>
                    </a:lnTo>
                    <a:lnTo>
                      <a:pt x="149" y="28"/>
                    </a:lnTo>
                    <a:lnTo>
                      <a:pt x="147" y="28"/>
                    </a:lnTo>
                    <a:lnTo>
                      <a:pt x="147" y="22"/>
                    </a:lnTo>
                    <a:lnTo>
                      <a:pt x="146" y="24"/>
                    </a:lnTo>
                    <a:lnTo>
                      <a:pt x="144" y="22"/>
                    </a:lnTo>
                    <a:lnTo>
                      <a:pt x="146" y="18"/>
                    </a:lnTo>
                    <a:lnTo>
                      <a:pt x="144" y="18"/>
                    </a:lnTo>
                    <a:lnTo>
                      <a:pt x="144" y="17"/>
                    </a:lnTo>
                    <a:lnTo>
                      <a:pt x="144" y="14"/>
                    </a:lnTo>
                    <a:lnTo>
                      <a:pt x="142" y="12"/>
                    </a:lnTo>
                    <a:lnTo>
                      <a:pt x="142" y="9"/>
                    </a:lnTo>
                    <a:lnTo>
                      <a:pt x="144" y="6"/>
                    </a:lnTo>
                    <a:lnTo>
                      <a:pt x="140" y="10"/>
                    </a:lnTo>
                    <a:lnTo>
                      <a:pt x="139" y="10"/>
                    </a:lnTo>
                    <a:lnTo>
                      <a:pt x="140" y="8"/>
                    </a:lnTo>
                    <a:lnTo>
                      <a:pt x="139" y="5"/>
                    </a:lnTo>
                    <a:lnTo>
                      <a:pt x="139"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29" name="D1319"/>
              <p:cNvSpPr>
                <a:spLocks noChangeAspect="1"/>
              </p:cNvSpPr>
              <p:nvPr/>
            </p:nvSpPr>
            <p:spPr bwMode="auto">
              <a:xfrm>
                <a:off x="1176" y="1240"/>
                <a:ext cx="4" cy="6"/>
              </a:xfrm>
              <a:custGeom>
                <a:avLst/>
                <a:gdLst>
                  <a:gd name="T0" fmla="*/ 0 w 147"/>
                  <a:gd name="T1" fmla="*/ 0 h 204"/>
                  <a:gd name="T2" fmla="*/ 0 w 147"/>
                  <a:gd name="T3" fmla="*/ 0 h 204"/>
                  <a:gd name="T4" fmla="*/ 0 w 147"/>
                  <a:gd name="T5" fmla="*/ 0 h 204"/>
                  <a:gd name="T6" fmla="*/ 0 w 147"/>
                  <a:gd name="T7" fmla="*/ 0 h 204"/>
                  <a:gd name="T8" fmla="*/ 0 w 147"/>
                  <a:gd name="T9" fmla="*/ 0 h 204"/>
                  <a:gd name="T10" fmla="*/ 0 w 147"/>
                  <a:gd name="T11" fmla="*/ 0 h 204"/>
                  <a:gd name="T12" fmla="*/ 0 w 147"/>
                  <a:gd name="T13" fmla="*/ 0 h 204"/>
                  <a:gd name="T14" fmla="*/ 0 w 147"/>
                  <a:gd name="T15" fmla="*/ 0 h 204"/>
                  <a:gd name="T16" fmla="*/ 0 w 147"/>
                  <a:gd name="T17" fmla="*/ 0 h 204"/>
                  <a:gd name="T18" fmla="*/ 0 w 147"/>
                  <a:gd name="T19" fmla="*/ 0 h 204"/>
                  <a:gd name="T20" fmla="*/ 0 w 147"/>
                  <a:gd name="T21" fmla="*/ 0 h 204"/>
                  <a:gd name="T22" fmla="*/ 0 w 147"/>
                  <a:gd name="T23" fmla="*/ 0 h 204"/>
                  <a:gd name="T24" fmla="*/ 0 w 147"/>
                  <a:gd name="T25" fmla="*/ 0 h 204"/>
                  <a:gd name="T26" fmla="*/ 0 w 147"/>
                  <a:gd name="T27" fmla="*/ 0 h 204"/>
                  <a:gd name="T28" fmla="*/ 0 w 147"/>
                  <a:gd name="T29" fmla="*/ 0 h 204"/>
                  <a:gd name="T30" fmla="*/ 0 w 147"/>
                  <a:gd name="T31" fmla="*/ 0 h 204"/>
                  <a:gd name="T32" fmla="*/ 0 w 147"/>
                  <a:gd name="T33" fmla="*/ 0 h 204"/>
                  <a:gd name="T34" fmla="*/ 0 w 147"/>
                  <a:gd name="T35" fmla="*/ 0 h 204"/>
                  <a:gd name="T36" fmla="*/ 0 w 147"/>
                  <a:gd name="T37" fmla="*/ 0 h 204"/>
                  <a:gd name="T38" fmla="*/ 0 w 147"/>
                  <a:gd name="T39" fmla="*/ 0 h 204"/>
                  <a:gd name="T40" fmla="*/ 0 w 147"/>
                  <a:gd name="T41" fmla="*/ 0 h 204"/>
                  <a:gd name="T42" fmla="*/ 0 w 147"/>
                  <a:gd name="T43" fmla="*/ 0 h 204"/>
                  <a:gd name="T44" fmla="*/ 0 w 147"/>
                  <a:gd name="T45" fmla="*/ 0 h 204"/>
                  <a:gd name="T46" fmla="*/ 0 w 147"/>
                  <a:gd name="T47" fmla="*/ 0 h 204"/>
                  <a:gd name="T48" fmla="*/ 0 w 147"/>
                  <a:gd name="T49" fmla="*/ 0 h 204"/>
                  <a:gd name="T50" fmla="*/ 0 w 147"/>
                  <a:gd name="T51" fmla="*/ 0 h 204"/>
                  <a:gd name="T52" fmla="*/ 0 w 147"/>
                  <a:gd name="T53" fmla="*/ 0 h 204"/>
                  <a:gd name="T54" fmla="*/ 0 w 147"/>
                  <a:gd name="T55" fmla="*/ 0 h 204"/>
                  <a:gd name="T56" fmla="*/ 0 w 147"/>
                  <a:gd name="T57" fmla="*/ 0 h 204"/>
                  <a:gd name="T58" fmla="*/ 0 w 147"/>
                  <a:gd name="T59" fmla="*/ 0 h 204"/>
                  <a:gd name="T60" fmla="*/ 0 w 147"/>
                  <a:gd name="T61" fmla="*/ 0 h 204"/>
                  <a:gd name="T62" fmla="*/ 0 w 147"/>
                  <a:gd name="T63" fmla="*/ 0 h 204"/>
                  <a:gd name="T64" fmla="*/ 0 w 147"/>
                  <a:gd name="T65" fmla="*/ 0 h 204"/>
                  <a:gd name="T66" fmla="*/ 0 w 147"/>
                  <a:gd name="T67" fmla="*/ 0 h 204"/>
                  <a:gd name="T68" fmla="*/ 0 w 147"/>
                  <a:gd name="T69" fmla="*/ 0 h 204"/>
                  <a:gd name="T70" fmla="*/ 0 w 147"/>
                  <a:gd name="T71" fmla="*/ 0 h 204"/>
                  <a:gd name="T72" fmla="*/ 0 w 147"/>
                  <a:gd name="T73" fmla="*/ 0 h 204"/>
                  <a:gd name="T74" fmla="*/ 0 w 147"/>
                  <a:gd name="T75" fmla="*/ 0 h 204"/>
                  <a:gd name="T76" fmla="*/ 0 w 147"/>
                  <a:gd name="T77" fmla="*/ 0 h 204"/>
                  <a:gd name="T78" fmla="*/ 0 w 147"/>
                  <a:gd name="T79" fmla="*/ 0 h 204"/>
                  <a:gd name="T80" fmla="*/ 0 w 147"/>
                  <a:gd name="T81" fmla="*/ 0 h 204"/>
                  <a:gd name="T82" fmla="*/ 0 w 147"/>
                  <a:gd name="T83" fmla="*/ 0 h 204"/>
                  <a:gd name="T84" fmla="*/ 0 w 147"/>
                  <a:gd name="T85" fmla="*/ 0 h 204"/>
                  <a:gd name="T86" fmla="*/ 0 w 147"/>
                  <a:gd name="T87" fmla="*/ 0 h 204"/>
                  <a:gd name="T88" fmla="*/ 0 w 147"/>
                  <a:gd name="T89" fmla="*/ 0 h 204"/>
                  <a:gd name="T90" fmla="*/ 0 w 147"/>
                  <a:gd name="T91" fmla="*/ 0 h 204"/>
                  <a:gd name="T92" fmla="*/ 0 w 147"/>
                  <a:gd name="T93" fmla="*/ 0 h 204"/>
                  <a:gd name="T94" fmla="*/ 0 w 147"/>
                  <a:gd name="T95" fmla="*/ 0 h 204"/>
                  <a:gd name="T96" fmla="*/ 0 w 147"/>
                  <a:gd name="T97" fmla="*/ 0 h 204"/>
                  <a:gd name="T98" fmla="*/ 0 w 147"/>
                  <a:gd name="T99" fmla="*/ 0 h 204"/>
                  <a:gd name="T100" fmla="*/ 0 w 147"/>
                  <a:gd name="T101" fmla="*/ 0 h 204"/>
                  <a:gd name="T102" fmla="*/ 0 w 147"/>
                  <a:gd name="T103" fmla="*/ 0 h 204"/>
                  <a:gd name="T104" fmla="*/ 0 w 147"/>
                  <a:gd name="T105" fmla="*/ 0 h 204"/>
                  <a:gd name="T106" fmla="*/ 0 w 147"/>
                  <a:gd name="T107" fmla="*/ 0 h 204"/>
                  <a:gd name="T108" fmla="*/ 0 w 147"/>
                  <a:gd name="T109" fmla="*/ 0 h 204"/>
                  <a:gd name="T110" fmla="*/ 0 w 147"/>
                  <a:gd name="T111" fmla="*/ 0 h 204"/>
                  <a:gd name="T112" fmla="*/ 0 w 147"/>
                  <a:gd name="T113" fmla="*/ 0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7"/>
                  <a:gd name="T172" fmla="*/ 0 h 204"/>
                  <a:gd name="T173" fmla="*/ 147 w 147"/>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7" h="204">
                    <a:moveTo>
                      <a:pt x="135" y="23"/>
                    </a:moveTo>
                    <a:lnTo>
                      <a:pt x="133" y="20"/>
                    </a:lnTo>
                    <a:lnTo>
                      <a:pt x="133" y="18"/>
                    </a:lnTo>
                    <a:lnTo>
                      <a:pt x="135" y="14"/>
                    </a:lnTo>
                    <a:lnTo>
                      <a:pt x="138" y="14"/>
                    </a:lnTo>
                    <a:lnTo>
                      <a:pt x="138" y="15"/>
                    </a:lnTo>
                    <a:lnTo>
                      <a:pt x="140" y="14"/>
                    </a:lnTo>
                    <a:lnTo>
                      <a:pt x="140" y="10"/>
                    </a:lnTo>
                    <a:lnTo>
                      <a:pt x="144" y="4"/>
                    </a:lnTo>
                    <a:lnTo>
                      <a:pt x="144" y="3"/>
                    </a:lnTo>
                    <a:lnTo>
                      <a:pt x="140" y="0"/>
                    </a:lnTo>
                    <a:lnTo>
                      <a:pt x="138" y="3"/>
                    </a:lnTo>
                    <a:lnTo>
                      <a:pt x="133" y="6"/>
                    </a:lnTo>
                    <a:lnTo>
                      <a:pt x="133" y="7"/>
                    </a:lnTo>
                    <a:lnTo>
                      <a:pt x="133" y="8"/>
                    </a:lnTo>
                    <a:lnTo>
                      <a:pt x="131" y="8"/>
                    </a:lnTo>
                    <a:lnTo>
                      <a:pt x="129" y="7"/>
                    </a:lnTo>
                    <a:lnTo>
                      <a:pt x="128" y="6"/>
                    </a:lnTo>
                    <a:lnTo>
                      <a:pt x="126" y="6"/>
                    </a:lnTo>
                    <a:lnTo>
                      <a:pt x="124" y="7"/>
                    </a:lnTo>
                    <a:lnTo>
                      <a:pt x="124" y="8"/>
                    </a:lnTo>
                    <a:lnTo>
                      <a:pt x="122" y="11"/>
                    </a:lnTo>
                    <a:lnTo>
                      <a:pt x="119" y="11"/>
                    </a:lnTo>
                    <a:lnTo>
                      <a:pt x="115" y="11"/>
                    </a:lnTo>
                    <a:lnTo>
                      <a:pt x="113" y="10"/>
                    </a:lnTo>
                    <a:lnTo>
                      <a:pt x="112" y="7"/>
                    </a:lnTo>
                    <a:lnTo>
                      <a:pt x="112" y="6"/>
                    </a:lnTo>
                    <a:lnTo>
                      <a:pt x="108" y="4"/>
                    </a:lnTo>
                    <a:lnTo>
                      <a:pt x="108" y="6"/>
                    </a:lnTo>
                    <a:lnTo>
                      <a:pt x="108" y="8"/>
                    </a:lnTo>
                    <a:lnTo>
                      <a:pt x="106" y="11"/>
                    </a:lnTo>
                    <a:lnTo>
                      <a:pt x="110" y="11"/>
                    </a:lnTo>
                    <a:lnTo>
                      <a:pt x="110" y="12"/>
                    </a:lnTo>
                    <a:lnTo>
                      <a:pt x="113" y="14"/>
                    </a:lnTo>
                    <a:lnTo>
                      <a:pt x="113" y="15"/>
                    </a:lnTo>
                    <a:lnTo>
                      <a:pt x="112" y="15"/>
                    </a:lnTo>
                    <a:lnTo>
                      <a:pt x="106" y="14"/>
                    </a:lnTo>
                    <a:lnTo>
                      <a:pt x="106" y="15"/>
                    </a:lnTo>
                    <a:lnTo>
                      <a:pt x="103" y="19"/>
                    </a:lnTo>
                    <a:lnTo>
                      <a:pt x="103" y="20"/>
                    </a:lnTo>
                    <a:lnTo>
                      <a:pt x="104" y="20"/>
                    </a:lnTo>
                    <a:lnTo>
                      <a:pt x="103" y="23"/>
                    </a:lnTo>
                    <a:lnTo>
                      <a:pt x="103" y="24"/>
                    </a:lnTo>
                    <a:lnTo>
                      <a:pt x="101" y="26"/>
                    </a:lnTo>
                    <a:lnTo>
                      <a:pt x="99" y="26"/>
                    </a:lnTo>
                    <a:lnTo>
                      <a:pt x="101" y="24"/>
                    </a:lnTo>
                    <a:lnTo>
                      <a:pt x="99" y="24"/>
                    </a:lnTo>
                    <a:lnTo>
                      <a:pt x="101" y="22"/>
                    </a:lnTo>
                    <a:lnTo>
                      <a:pt x="99" y="22"/>
                    </a:lnTo>
                    <a:lnTo>
                      <a:pt x="97" y="22"/>
                    </a:lnTo>
                    <a:lnTo>
                      <a:pt x="96" y="23"/>
                    </a:lnTo>
                    <a:lnTo>
                      <a:pt x="92" y="22"/>
                    </a:lnTo>
                    <a:lnTo>
                      <a:pt x="90" y="20"/>
                    </a:lnTo>
                    <a:lnTo>
                      <a:pt x="88" y="20"/>
                    </a:lnTo>
                    <a:lnTo>
                      <a:pt x="88" y="22"/>
                    </a:lnTo>
                    <a:lnTo>
                      <a:pt x="88" y="19"/>
                    </a:lnTo>
                    <a:lnTo>
                      <a:pt x="87" y="19"/>
                    </a:lnTo>
                    <a:lnTo>
                      <a:pt x="87" y="20"/>
                    </a:lnTo>
                    <a:lnTo>
                      <a:pt x="87" y="22"/>
                    </a:lnTo>
                    <a:lnTo>
                      <a:pt x="88" y="23"/>
                    </a:lnTo>
                    <a:lnTo>
                      <a:pt x="90" y="24"/>
                    </a:lnTo>
                    <a:lnTo>
                      <a:pt x="92" y="24"/>
                    </a:lnTo>
                    <a:lnTo>
                      <a:pt x="92" y="26"/>
                    </a:lnTo>
                    <a:lnTo>
                      <a:pt x="92" y="27"/>
                    </a:lnTo>
                    <a:lnTo>
                      <a:pt x="92" y="28"/>
                    </a:lnTo>
                    <a:lnTo>
                      <a:pt x="94" y="27"/>
                    </a:lnTo>
                    <a:lnTo>
                      <a:pt x="94" y="28"/>
                    </a:lnTo>
                    <a:lnTo>
                      <a:pt x="94" y="30"/>
                    </a:lnTo>
                    <a:lnTo>
                      <a:pt x="94" y="31"/>
                    </a:lnTo>
                    <a:lnTo>
                      <a:pt x="92" y="31"/>
                    </a:lnTo>
                    <a:lnTo>
                      <a:pt x="92" y="34"/>
                    </a:lnTo>
                    <a:lnTo>
                      <a:pt x="90" y="32"/>
                    </a:lnTo>
                    <a:lnTo>
                      <a:pt x="88" y="32"/>
                    </a:lnTo>
                    <a:lnTo>
                      <a:pt x="87" y="34"/>
                    </a:lnTo>
                    <a:lnTo>
                      <a:pt x="87" y="35"/>
                    </a:lnTo>
                    <a:lnTo>
                      <a:pt x="87" y="36"/>
                    </a:lnTo>
                    <a:lnTo>
                      <a:pt x="85" y="35"/>
                    </a:lnTo>
                    <a:lnTo>
                      <a:pt x="85" y="36"/>
                    </a:lnTo>
                    <a:lnTo>
                      <a:pt x="83" y="38"/>
                    </a:lnTo>
                    <a:lnTo>
                      <a:pt x="83" y="39"/>
                    </a:lnTo>
                    <a:lnTo>
                      <a:pt x="81" y="39"/>
                    </a:lnTo>
                    <a:lnTo>
                      <a:pt x="81" y="38"/>
                    </a:lnTo>
                    <a:lnTo>
                      <a:pt x="80" y="40"/>
                    </a:lnTo>
                    <a:lnTo>
                      <a:pt x="80" y="42"/>
                    </a:lnTo>
                    <a:lnTo>
                      <a:pt x="78" y="42"/>
                    </a:lnTo>
                    <a:lnTo>
                      <a:pt x="80" y="43"/>
                    </a:lnTo>
                    <a:lnTo>
                      <a:pt x="80" y="44"/>
                    </a:lnTo>
                    <a:lnTo>
                      <a:pt x="80" y="46"/>
                    </a:lnTo>
                    <a:lnTo>
                      <a:pt x="81" y="47"/>
                    </a:lnTo>
                    <a:lnTo>
                      <a:pt x="81" y="46"/>
                    </a:lnTo>
                    <a:lnTo>
                      <a:pt x="83" y="44"/>
                    </a:lnTo>
                    <a:lnTo>
                      <a:pt x="83" y="46"/>
                    </a:lnTo>
                    <a:lnTo>
                      <a:pt x="83" y="47"/>
                    </a:lnTo>
                    <a:lnTo>
                      <a:pt x="81" y="48"/>
                    </a:lnTo>
                    <a:lnTo>
                      <a:pt x="83" y="50"/>
                    </a:lnTo>
                    <a:lnTo>
                      <a:pt x="85" y="50"/>
                    </a:lnTo>
                    <a:lnTo>
                      <a:pt x="85" y="47"/>
                    </a:lnTo>
                    <a:lnTo>
                      <a:pt x="87" y="48"/>
                    </a:lnTo>
                    <a:lnTo>
                      <a:pt x="88" y="50"/>
                    </a:lnTo>
                    <a:lnTo>
                      <a:pt x="90" y="50"/>
                    </a:lnTo>
                    <a:lnTo>
                      <a:pt x="94" y="48"/>
                    </a:lnTo>
                    <a:lnTo>
                      <a:pt x="94" y="50"/>
                    </a:lnTo>
                    <a:lnTo>
                      <a:pt x="90" y="52"/>
                    </a:lnTo>
                    <a:lnTo>
                      <a:pt x="90" y="54"/>
                    </a:lnTo>
                    <a:lnTo>
                      <a:pt x="97" y="55"/>
                    </a:lnTo>
                    <a:lnTo>
                      <a:pt x="99" y="54"/>
                    </a:lnTo>
                    <a:lnTo>
                      <a:pt x="99" y="55"/>
                    </a:lnTo>
                    <a:lnTo>
                      <a:pt x="99" y="56"/>
                    </a:lnTo>
                    <a:lnTo>
                      <a:pt x="101" y="55"/>
                    </a:lnTo>
                    <a:lnTo>
                      <a:pt x="103" y="54"/>
                    </a:lnTo>
                    <a:lnTo>
                      <a:pt x="103" y="55"/>
                    </a:lnTo>
                    <a:lnTo>
                      <a:pt x="104" y="56"/>
                    </a:lnTo>
                    <a:lnTo>
                      <a:pt x="104" y="51"/>
                    </a:lnTo>
                    <a:lnTo>
                      <a:pt x="106" y="54"/>
                    </a:lnTo>
                    <a:lnTo>
                      <a:pt x="108" y="51"/>
                    </a:lnTo>
                    <a:lnTo>
                      <a:pt x="108" y="52"/>
                    </a:lnTo>
                    <a:lnTo>
                      <a:pt x="108" y="55"/>
                    </a:lnTo>
                    <a:lnTo>
                      <a:pt x="108" y="56"/>
                    </a:lnTo>
                    <a:lnTo>
                      <a:pt x="110" y="56"/>
                    </a:lnTo>
                    <a:lnTo>
                      <a:pt x="110" y="55"/>
                    </a:lnTo>
                    <a:lnTo>
                      <a:pt x="110" y="52"/>
                    </a:lnTo>
                    <a:lnTo>
                      <a:pt x="110" y="51"/>
                    </a:lnTo>
                    <a:lnTo>
                      <a:pt x="112" y="51"/>
                    </a:lnTo>
                    <a:lnTo>
                      <a:pt x="113" y="52"/>
                    </a:lnTo>
                    <a:lnTo>
                      <a:pt x="113" y="50"/>
                    </a:lnTo>
                    <a:lnTo>
                      <a:pt x="115" y="51"/>
                    </a:lnTo>
                    <a:lnTo>
                      <a:pt x="115" y="52"/>
                    </a:lnTo>
                    <a:lnTo>
                      <a:pt x="117" y="48"/>
                    </a:lnTo>
                    <a:lnTo>
                      <a:pt x="119" y="50"/>
                    </a:lnTo>
                    <a:lnTo>
                      <a:pt x="120" y="50"/>
                    </a:lnTo>
                    <a:lnTo>
                      <a:pt x="120" y="51"/>
                    </a:lnTo>
                    <a:lnTo>
                      <a:pt x="122" y="54"/>
                    </a:lnTo>
                    <a:lnTo>
                      <a:pt x="122" y="55"/>
                    </a:lnTo>
                    <a:lnTo>
                      <a:pt x="122" y="56"/>
                    </a:lnTo>
                    <a:lnTo>
                      <a:pt x="124" y="58"/>
                    </a:lnTo>
                    <a:lnTo>
                      <a:pt x="126" y="59"/>
                    </a:lnTo>
                    <a:lnTo>
                      <a:pt x="128" y="59"/>
                    </a:lnTo>
                    <a:lnTo>
                      <a:pt x="131" y="64"/>
                    </a:lnTo>
                    <a:lnTo>
                      <a:pt x="133" y="66"/>
                    </a:lnTo>
                    <a:lnTo>
                      <a:pt x="131" y="67"/>
                    </a:lnTo>
                    <a:lnTo>
                      <a:pt x="133" y="70"/>
                    </a:lnTo>
                    <a:lnTo>
                      <a:pt x="135" y="74"/>
                    </a:lnTo>
                    <a:lnTo>
                      <a:pt x="135" y="78"/>
                    </a:lnTo>
                    <a:lnTo>
                      <a:pt x="135" y="79"/>
                    </a:lnTo>
                    <a:lnTo>
                      <a:pt x="135" y="80"/>
                    </a:lnTo>
                    <a:lnTo>
                      <a:pt x="133" y="83"/>
                    </a:lnTo>
                    <a:lnTo>
                      <a:pt x="131" y="83"/>
                    </a:lnTo>
                    <a:lnTo>
                      <a:pt x="131" y="84"/>
                    </a:lnTo>
                    <a:lnTo>
                      <a:pt x="129" y="86"/>
                    </a:lnTo>
                    <a:lnTo>
                      <a:pt x="129" y="87"/>
                    </a:lnTo>
                    <a:lnTo>
                      <a:pt x="128" y="91"/>
                    </a:lnTo>
                    <a:lnTo>
                      <a:pt x="124" y="94"/>
                    </a:lnTo>
                    <a:lnTo>
                      <a:pt x="122" y="96"/>
                    </a:lnTo>
                    <a:lnTo>
                      <a:pt x="119" y="98"/>
                    </a:lnTo>
                    <a:lnTo>
                      <a:pt x="110" y="99"/>
                    </a:lnTo>
                    <a:lnTo>
                      <a:pt x="99" y="100"/>
                    </a:lnTo>
                    <a:lnTo>
                      <a:pt x="94" y="103"/>
                    </a:lnTo>
                    <a:lnTo>
                      <a:pt x="92" y="104"/>
                    </a:lnTo>
                    <a:lnTo>
                      <a:pt x="94" y="106"/>
                    </a:lnTo>
                    <a:lnTo>
                      <a:pt x="96" y="104"/>
                    </a:lnTo>
                    <a:lnTo>
                      <a:pt x="96" y="108"/>
                    </a:lnTo>
                    <a:lnTo>
                      <a:pt x="96" y="111"/>
                    </a:lnTo>
                    <a:lnTo>
                      <a:pt x="94" y="108"/>
                    </a:lnTo>
                    <a:lnTo>
                      <a:pt x="94" y="110"/>
                    </a:lnTo>
                    <a:lnTo>
                      <a:pt x="94" y="114"/>
                    </a:lnTo>
                    <a:lnTo>
                      <a:pt x="90" y="119"/>
                    </a:lnTo>
                    <a:lnTo>
                      <a:pt x="88" y="120"/>
                    </a:lnTo>
                    <a:lnTo>
                      <a:pt x="85" y="120"/>
                    </a:lnTo>
                    <a:lnTo>
                      <a:pt x="80" y="122"/>
                    </a:lnTo>
                    <a:lnTo>
                      <a:pt x="67" y="122"/>
                    </a:lnTo>
                    <a:lnTo>
                      <a:pt x="62" y="123"/>
                    </a:lnTo>
                    <a:lnTo>
                      <a:pt x="62" y="124"/>
                    </a:lnTo>
                    <a:lnTo>
                      <a:pt x="64" y="127"/>
                    </a:lnTo>
                    <a:lnTo>
                      <a:pt x="62" y="130"/>
                    </a:lnTo>
                    <a:lnTo>
                      <a:pt x="67" y="131"/>
                    </a:lnTo>
                    <a:lnTo>
                      <a:pt x="67" y="132"/>
                    </a:lnTo>
                    <a:lnTo>
                      <a:pt x="67" y="136"/>
                    </a:lnTo>
                    <a:lnTo>
                      <a:pt x="64" y="140"/>
                    </a:lnTo>
                    <a:lnTo>
                      <a:pt x="60" y="143"/>
                    </a:lnTo>
                    <a:lnTo>
                      <a:pt x="58" y="144"/>
                    </a:lnTo>
                    <a:lnTo>
                      <a:pt x="53" y="147"/>
                    </a:lnTo>
                    <a:lnTo>
                      <a:pt x="53" y="146"/>
                    </a:lnTo>
                    <a:lnTo>
                      <a:pt x="49" y="147"/>
                    </a:lnTo>
                    <a:lnTo>
                      <a:pt x="46" y="147"/>
                    </a:lnTo>
                    <a:lnTo>
                      <a:pt x="44" y="147"/>
                    </a:lnTo>
                    <a:lnTo>
                      <a:pt x="42" y="148"/>
                    </a:lnTo>
                    <a:lnTo>
                      <a:pt x="42" y="150"/>
                    </a:lnTo>
                    <a:lnTo>
                      <a:pt x="40" y="151"/>
                    </a:lnTo>
                    <a:lnTo>
                      <a:pt x="37" y="152"/>
                    </a:lnTo>
                    <a:lnTo>
                      <a:pt x="35" y="156"/>
                    </a:lnTo>
                    <a:lnTo>
                      <a:pt x="32" y="158"/>
                    </a:lnTo>
                    <a:lnTo>
                      <a:pt x="32" y="159"/>
                    </a:lnTo>
                    <a:lnTo>
                      <a:pt x="35" y="160"/>
                    </a:lnTo>
                    <a:lnTo>
                      <a:pt x="37" y="160"/>
                    </a:lnTo>
                    <a:lnTo>
                      <a:pt x="37" y="162"/>
                    </a:lnTo>
                    <a:lnTo>
                      <a:pt x="35" y="164"/>
                    </a:lnTo>
                    <a:lnTo>
                      <a:pt x="32" y="167"/>
                    </a:lnTo>
                    <a:lnTo>
                      <a:pt x="30" y="170"/>
                    </a:lnTo>
                    <a:lnTo>
                      <a:pt x="28" y="172"/>
                    </a:lnTo>
                    <a:lnTo>
                      <a:pt x="30" y="172"/>
                    </a:lnTo>
                    <a:lnTo>
                      <a:pt x="33" y="171"/>
                    </a:lnTo>
                    <a:lnTo>
                      <a:pt x="33" y="174"/>
                    </a:lnTo>
                    <a:lnTo>
                      <a:pt x="28" y="180"/>
                    </a:lnTo>
                    <a:lnTo>
                      <a:pt x="26" y="182"/>
                    </a:lnTo>
                    <a:lnTo>
                      <a:pt x="23" y="183"/>
                    </a:lnTo>
                    <a:lnTo>
                      <a:pt x="21" y="183"/>
                    </a:lnTo>
                    <a:lnTo>
                      <a:pt x="17" y="183"/>
                    </a:lnTo>
                    <a:lnTo>
                      <a:pt x="16" y="182"/>
                    </a:lnTo>
                    <a:lnTo>
                      <a:pt x="14" y="180"/>
                    </a:lnTo>
                    <a:lnTo>
                      <a:pt x="12" y="180"/>
                    </a:lnTo>
                    <a:lnTo>
                      <a:pt x="7" y="182"/>
                    </a:lnTo>
                    <a:lnTo>
                      <a:pt x="3" y="183"/>
                    </a:lnTo>
                    <a:lnTo>
                      <a:pt x="1" y="184"/>
                    </a:lnTo>
                    <a:lnTo>
                      <a:pt x="1" y="186"/>
                    </a:lnTo>
                    <a:lnTo>
                      <a:pt x="1" y="188"/>
                    </a:lnTo>
                    <a:lnTo>
                      <a:pt x="3" y="194"/>
                    </a:lnTo>
                    <a:lnTo>
                      <a:pt x="1" y="198"/>
                    </a:lnTo>
                    <a:lnTo>
                      <a:pt x="0" y="202"/>
                    </a:lnTo>
                    <a:lnTo>
                      <a:pt x="0" y="203"/>
                    </a:lnTo>
                    <a:lnTo>
                      <a:pt x="0" y="204"/>
                    </a:lnTo>
                    <a:lnTo>
                      <a:pt x="1" y="204"/>
                    </a:lnTo>
                    <a:lnTo>
                      <a:pt x="3" y="203"/>
                    </a:lnTo>
                    <a:lnTo>
                      <a:pt x="5" y="200"/>
                    </a:lnTo>
                    <a:lnTo>
                      <a:pt x="10" y="194"/>
                    </a:lnTo>
                    <a:lnTo>
                      <a:pt x="14" y="191"/>
                    </a:lnTo>
                    <a:lnTo>
                      <a:pt x="16" y="191"/>
                    </a:lnTo>
                    <a:lnTo>
                      <a:pt x="19" y="191"/>
                    </a:lnTo>
                    <a:lnTo>
                      <a:pt x="21" y="190"/>
                    </a:lnTo>
                    <a:lnTo>
                      <a:pt x="26" y="191"/>
                    </a:lnTo>
                    <a:lnTo>
                      <a:pt x="30" y="190"/>
                    </a:lnTo>
                    <a:lnTo>
                      <a:pt x="32" y="186"/>
                    </a:lnTo>
                    <a:lnTo>
                      <a:pt x="33" y="184"/>
                    </a:lnTo>
                    <a:lnTo>
                      <a:pt x="35" y="183"/>
                    </a:lnTo>
                    <a:lnTo>
                      <a:pt x="37" y="182"/>
                    </a:lnTo>
                    <a:lnTo>
                      <a:pt x="40" y="178"/>
                    </a:lnTo>
                    <a:lnTo>
                      <a:pt x="40" y="176"/>
                    </a:lnTo>
                    <a:lnTo>
                      <a:pt x="40" y="174"/>
                    </a:lnTo>
                    <a:lnTo>
                      <a:pt x="44" y="168"/>
                    </a:lnTo>
                    <a:lnTo>
                      <a:pt x="46" y="166"/>
                    </a:lnTo>
                    <a:lnTo>
                      <a:pt x="46" y="163"/>
                    </a:lnTo>
                    <a:lnTo>
                      <a:pt x="49" y="160"/>
                    </a:lnTo>
                    <a:lnTo>
                      <a:pt x="53" y="159"/>
                    </a:lnTo>
                    <a:lnTo>
                      <a:pt x="53" y="158"/>
                    </a:lnTo>
                    <a:lnTo>
                      <a:pt x="51" y="158"/>
                    </a:lnTo>
                    <a:lnTo>
                      <a:pt x="51" y="156"/>
                    </a:lnTo>
                    <a:lnTo>
                      <a:pt x="53" y="155"/>
                    </a:lnTo>
                    <a:lnTo>
                      <a:pt x="55" y="155"/>
                    </a:lnTo>
                    <a:lnTo>
                      <a:pt x="55" y="156"/>
                    </a:lnTo>
                    <a:lnTo>
                      <a:pt x="55" y="158"/>
                    </a:lnTo>
                    <a:lnTo>
                      <a:pt x="56" y="160"/>
                    </a:lnTo>
                    <a:lnTo>
                      <a:pt x="58" y="160"/>
                    </a:lnTo>
                    <a:lnTo>
                      <a:pt x="60" y="159"/>
                    </a:lnTo>
                    <a:lnTo>
                      <a:pt x="62" y="158"/>
                    </a:lnTo>
                    <a:lnTo>
                      <a:pt x="64" y="156"/>
                    </a:lnTo>
                    <a:lnTo>
                      <a:pt x="71" y="152"/>
                    </a:lnTo>
                    <a:lnTo>
                      <a:pt x="74" y="152"/>
                    </a:lnTo>
                    <a:lnTo>
                      <a:pt x="81" y="151"/>
                    </a:lnTo>
                    <a:lnTo>
                      <a:pt x="87" y="151"/>
                    </a:lnTo>
                    <a:lnTo>
                      <a:pt x="92" y="148"/>
                    </a:lnTo>
                    <a:lnTo>
                      <a:pt x="96" y="144"/>
                    </a:lnTo>
                    <a:lnTo>
                      <a:pt x="97" y="142"/>
                    </a:lnTo>
                    <a:lnTo>
                      <a:pt x="101" y="139"/>
                    </a:lnTo>
                    <a:lnTo>
                      <a:pt x="106" y="124"/>
                    </a:lnTo>
                    <a:lnTo>
                      <a:pt x="110" y="118"/>
                    </a:lnTo>
                    <a:lnTo>
                      <a:pt x="112" y="115"/>
                    </a:lnTo>
                    <a:lnTo>
                      <a:pt x="115" y="111"/>
                    </a:lnTo>
                    <a:lnTo>
                      <a:pt x="117" y="107"/>
                    </a:lnTo>
                    <a:lnTo>
                      <a:pt x="119" y="106"/>
                    </a:lnTo>
                    <a:lnTo>
                      <a:pt x="120" y="107"/>
                    </a:lnTo>
                    <a:lnTo>
                      <a:pt x="122" y="106"/>
                    </a:lnTo>
                    <a:lnTo>
                      <a:pt x="122" y="104"/>
                    </a:lnTo>
                    <a:lnTo>
                      <a:pt x="124" y="102"/>
                    </a:lnTo>
                    <a:lnTo>
                      <a:pt x="128" y="99"/>
                    </a:lnTo>
                    <a:lnTo>
                      <a:pt x="133" y="95"/>
                    </a:lnTo>
                    <a:lnTo>
                      <a:pt x="136" y="91"/>
                    </a:lnTo>
                    <a:lnTo>
                      <a:pt x="140" y="76"/>
                    </a:lnTo>
                    <a:lnTo>
                      <a:pt x="142" y="74"/>
                    </a:lnTo>
                    <a:lnTo>
                      <a:pt x="144" y="72"/>
                    </a:lnTo>
                    <a:lnTo>
                      <a:pt x="147" y="74"/>
                    </a:lnTo>
                    <a:lnTo>
                      <a:pt x="147" y="72"/>
                    </a:lnTo>
                    <a:lnTo>
                      <a:pt x="145" y="71"/>
                    </a:lnTo>
                    <a:lnTo>
                      <a:pt x="144" y="67"/>
                    </a:lnTo>
                    <a:lnTo>
                      <a:pt x="140" y="47"/>
                    </a:lnTo>
                    <a:lnTo>
                      <a:pt x="138" y="40"/>
                    </a:lnTo>
                    <a:lnTo>
                      <a:pt x="136" y="26"/>
                    </a:lnTo>
                    <a:lnTo>
                      <a:pt x="135" y="26"/>
                    </a:lnTo>
                    <a:lnTo>
                      <a:pt x="135" y="27"/>
                    </a:lnTo>
                    <a:lnTo>
                      <a:pt x="133" y="23"/>
                    </a:lnTo>
                    <a:lnTo>
                      <a:pt x="135" y="2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0" name="D1320"/>
              <p:cNvSpPr>
                <a:spLocks noChangeAspect="1"/>
              </p:cNvSpPr>
              <p:nvPr/>
            </p:nvSpPr>
            <p:spPr bwMode="auto">
              <a:xfrm>
                <a:off x="1186" y="1243"/>
                <a:ext cx="4" cy="2"/>
              </a:xfrm>
              <a:custGeom>
                <a:avLst/>
                <a:gdLst>
                  <a:gd name="T0" fmla="*/ 0 w 142"/>
                  <a:gd name="T1" fmla="*/ 0 h 62"/>
                  <a:gd name="T2" fmla="*/ 0 w 142"/>
                  <a:gd name="T3" fmla="*/ 0 h 62"/>
                  <a:gd name="T4" fmla="*/ 0 w 142"/>
                  <a:gd name="T5" fmla="*/ 0 h 62"/>
                  <a:gd name="T6" fmla="*/ 0 w 142"/>
                  <a:gd name="T7" fmla="*/ 0 h 62"/>
                  <a:gd name="T8" fmla="*/ 0 w 142"/>
                  <a:gd name="T9" fmla="*/ 0 h 62"/>
                  <a:gd name="T10" fmla="*/ 0 w 142"/>
                  <a:gd name="T11" fmla="*/ 0 h 62"/>
                  <a:gd name="T12" fmla="*/ 0 w 142"/>
                  <a:gd name="T13" fmla="*/ 0 h 62"/>
                  <a:gd name="T14" fmla="*/ 0 w 142"/>
                  <a:gd name="T15" fmla="*/ 0 h 62"/>
                  <a:gd name="T16" fmla="*/ 0 w 142"/>
                  <a:gd name="T17" fmla="*/ 0 h 62"/>
                  <a:gd name="T18" fmla="*/ 0 w 142"/>
                  <a:gd name="T19" fmla="*/ 0 h 62"/>
                  <a:gd name="T20" fmla="*/ 0 w 142"/>
                  <a:gd name="T21" fmla="*/ 0 h 62"/>
                  <a:gd name="T22" fmla="*/ 0 w 142"/>
                  <a:gd name="T23" fmla="*/ 0 h 62"/>
                  <a:gd name="T24" fmla="*/ 0 w 142"/>
                  <a:gd name="T25" fmla="*/ 0 h 62"/>
                  <a:gd name="T26" fmla="*/ 0 w 142"/>
                  <a:gd name="T27" fmla="*/ 0 h 62"/>
                  <a:gd name="T28" fmla="*/ 0 w 142"/>
                  <a:gd name="T29" fmla="*/ 0 h 62"/>
                  <a:gd name="T30" fmla="*/ 0 w 142"/>
                  <a:gd name="T31" fmla="*/ 0 h 62"/>
                  <a:gd name="T32" fmla="*/ 0 w 142"/>
                  <a:gd name="T33" fmla="*/ 0 h 62"/>
                  <a:gd name="T34" fmla="*/ 0 w 142"/>
                  <a:gd name="T35" fmla="*/ 0 h 62"/>
                  <a:gd name="T36" fmla="*/ 0 w 142"/>
                  <a:gd name="T37" fmla="*/ 0 h 62"/>
                  <a:gd name="T38" fmla="*/ 0 w 142"/>
                  <a:gd name="T39" fmla="*/ 0 h 62"/>
                  <a:gd name="T40" fmla="*/ 0 w 142"/>
                  <a:gd name="T41" fmla="*/ 0 h 62"/>
                  <a:gd name="T42" fmla="*/ 0 w 142"/>
                  <a:gd name="T43" fmla="*/ 0 h 62"/>
                  <a:gd name="T44" fmla="*/ 0 w 142"/>
                  <a:gd name="T45" fmla="*/ 0 h 62"/>
                  <a:gd name="T46" fmla="*/ 0 w 142"/>
                  <a:gd name="T47" fmla="*/ 0 h 62"/>
                  <a:gd name="T48" fmla="*/ 0 w 142"/>
                  <a:gd name="T49" fmla="*/ 0 h 62"/>
                  <a:gd name="T50" fmla="*/ 0 w 142"/>
                  <a:gd name="T51" fmla="*/ 0 h 62"/>
                  <a:gd name="T52" fmla="*/ 0 w 142"/>
                  <a:gd name="T53" fmla="*/ 0 h 62"/>
                  <a:gd name="T54" fmla="*/ 0 w 142"/>
                  <a:gd name="T55" fmla="*/ 0 h 62"/>
                  <a:gd name="T56" fmla="*/ 0 w 142"/>
                  <a:gd name="T57" fmla="*/ 0 h 62"/>
                  <a:gd name="T58" fmla="*/ 0 w 142"/>
                  <a:gd name="T59" fmla="*/ 0 h 62"/>
                  <a:gd name="T60" fmla="*/ 0 w 142"/>
                  <a:gd name="T61" fmla="*/ 0 h 62"/>
                  <a:gd name="T62" fmla="*/ 0 w 142"/>
                  <a:gd name="T63" fmla="*/ 0 h 62"/>
                  <a:gd name="T64" fmla="*/ 0 w 142"/>
                  <a:gd name="T65" fmla="*/ 0 h 62"/>
                  <a:gd name="T66" fmla="*/ 0 w 142"/>
                  <a:gd name="T67" fmla="*/ 0 h 62"/>
                  <a:gd name="T68" fmla="*/ 0 w 142"/>
                  <a:gd name="T69" fmla="*/ 0 h 62"/>
                  <a:gd name="T70" fmla="*/ 0 w 142"/>
                  <a:gd name="T71" fmla="*/ 0 h 62"/>
                  <a:gd name="T72" fmla="*/ 0 w 142"/>
                  <a:gd name="T73" fmla="*/ 0 h 62"/>
                  <a:gd name="T74" fmla="*/ 0 w 142"/>
                  <a:gd name="T75" fmla="*/ 0 h 62"/>
                  <a:gd name="T76" fmla="*/ 0 w 142"/>
                  <a:gd name="T77" fmla="*/ 0 h 62"/>
                  <a:gd name="T78" fmla="*/ 0 w 142"/>
                  <a:gd name="T79" fmla="*/ 0 h 62"/>
                  <a:gd name="T80" fmla="*/ 0 w 142"/>
                  <a:gd name="T81" fmla="*/ 0 h 62"/>
                  <a:gd name="T82" fmla="*/ 0 w 142"/>
                  <a:gd name="T83" fmla="*/ 0 h 62"/>
                  <a:gd name="T84" fmla="*/ 0 w 142"/>
                  <a:gd name="T85" fmla="*/ 0 h 62"/>
                  <a:gd name="T86" fmla="*/ 0 w 142"/>
                  <a:gd name="T87" fmla="*/ 0 h 62"/>
                  <a:gd name="T88" fmla="*/ 0 w 142"/>
                  <a:gd name="T89" fmla="*/ 0 h 62"/>
                  <a:gd name="T90" fmla="*/ 0 w 142"/>
                  <a:gd name="T91" fmla="*/ 0 h 62"/>
                  <a:gd name="T92" fmla="*/ 0 w 142"/>
                  <a:gd name="T93" fmla="*/ 0 h 62"/>
                  <a:gd name="T94" fmla="*/ 0 w 142"/>
                  <a:gd name="T95" fmla="*/ 0 h 62"/>
                  <a:gd name="T96" fmla="*/ 0 w 142"/>
                  <a:gd name="T97" fmla="*/ 0 h 62"/>
                  <a:gd name="T98" fmla="*/ 0 w 142"/>
                  <a:gd name="T99" fmla="*/ 0 h 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2"/>
                  <a:gd name="T151" fmla="*/ 0 h 62"/>
                  <a:gd name="T152" fmla="*/ 142 w 142"/>
                  <a:gd name="T153" fmla="*/ 62 h 6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2" h="62">
                    <a:moveTo>
                      <a:pt x="57" y="33"/>
                    </a:moveTo>
                    <a:lnTo>
                      <a:pt x="64" y="34"/>
                    </a:lnTo>
                    <a:lnTo>
                      <a:pt x="64" y="36"/>
                    </a:lnTo>
                    <a:lnTo>
                      <a:pt x="66" y="38"/>
                    </a:lnTo>
                    <a:lnTo>
                      <a:pt x="69" y="38"/>
                    </a:lnTo>
                    <a:lnTo>
                      <a:pt x="78" y="36"/>
                    </a:lnTo>
                    <a:lnTo>
                      <a:pt x="84" y="34"/>
                    </a:lnTo>
                    <a:lnTo>
                      <a:pt x="89" y="34"/>
                    </a:lnTo>
                    <a:lnTo>
                      <a:pt x="94" y="36"/>
                    </a:lnTo>
                    <a:lnTo>
                      <a:pt x="98" y="37"/>
                    </a:lnTo>
                    <a:lnTo>
                      <a:pt x="105" y="44"/>
                    </a:lnTo>
                    <a:lnTo>
                      <a:pt x="112" y="50"/>
                    </a:lnTo>
                    <a:lnTo>
                      <a:pt x="116" y="53"/>
                    </a:lnTo>
                    <a:lnTo>
                      <a:pt x="117" y="57"/>
                    </a:lnTo>
                    <a:lnTo>
                      <a:pt x="126" y="62"/>
                    </a:lnTo>
                    <a:lnTo>
                      <a:pt x="128" y="62"/>
                    </a:lnTo>
                    <a:lnTo>
                      <a:pt x="133" y="58"/>
                    </a:lnTo>
                    <a:lnTo>
                      <a:pt x="139" y="56"/>
                    </a:lnTo>
                    <a:lnTo>
                      <a:pt x="140" y="53"/>
                    </a:lnTo>
                    <a:lnTo>
                      <a:pt x="140" y="52"/>
                    </a:lnTo>
                    <a:lnTo>
                      <a:pt x="142" y="48"/>
                    </a:lnTo>
                    <a:lnTo>
                      <a:pt x="142" y="45"/>
                    </a:lnTo>
                    <a:lnTo>
                      <a:pt x="142" y="44"/>
                    </a:lnTo>
                    <a:lnTo>
                      <a:pt x="137" y="41"/>
                    </a:lnTo>
                    <a:lnTo>
                      <a:pt x="135" y="38"/>
                    </a:lnTo>
                    <a:lnTo>
                      <a:pt x="133" y="38"/>
                    </a:lnTo>
                    <a:lnTo>
                      <a:pt x="132" y="40"/>
                    </a:lnTo>
                    <a:lnTo>
                      <a:pt x="130" y="40"/>
                    </a:lnTo>
                    <a:lnTo>
                      <a:pt x="126" y="37"/>
                    </a:lnTo>
                    <a:lnTo>
                      <a:pt x="121" y="30"/>
                    </a:lnTo>
                    <a:lnTo>
                      <a:pt x="119" y="30"/>
                    </a:lnTo>
                    <a:lnTo>
                      <a:pt x="117" y="32"/>
                    </a:lnTo>
                    <a:lnTo>
                      <a:pt x="116" y="32"/>
                    </a:lnTo>
                    <a:lnTo>
                      <a:pt x="116" y="30"/>
                    </a:lnTo>
                    <a:lnTo>
                      <a:pt x="112" y="28"/>
                    </a:lnTo>
                    <a:lnTo>
                      <a:pt x="110" y="25"/>
                    </a:lnTo>
                    <a:lnTo>
                      <a:pt x="101" y="25"/>
                    </a:lnTo>
                    <a:lnTo>
                      <a:pt x="96" y="22"/>
                    </a:lnTo>
                    <a:lnTo>
                      <a:pt x="94" y="21"/>
                    </a:lnTo>
                    <a:lnTo>
                      <a:pt x="85" y="21"/>
                    </a:lnTo>
                    <a:lnTo>
                      <a:pt x="80" y="20"/>
                    </a:lnTo>
                    <a:lnTo>
                      <a:pt x="76" y="18"/>
                    </a:lnTo>
                    <a:lnTo>
                      <a:pt x="75" y="17"/>
                    </a:lnTo>
                    <a:lnTo>
                      <a:pt x="71" y="16"/>
                    </a:lnTo>
                    <a:lnTo>
                      <a:pt x="69" y="16"/>
                    </a:lnTo>
                    <a:lnTo>
                      <a:pt x="69" y="17"/>
                    </a:lnTo>
                    <a:lnTo>
                      <a:pt x="68" y="18"/>
                    </a:lnTo>
                    <a:lnTo>
                      <a:pt x="69" y="20"/>
                    </a:lnTo>
                    <a:lnTo>
                      <a:pt x="71" y="20"/>
                    </a:lnTo>
                    <a:lnTo>
                      <a:pt x="73" y="20"/>
                    </a:lnTo>
                    <a:lnTo>
                      <a:pt x="75" y="20"/>
                    </a:lnTo>
                    <a:lnTo>
                      <a:pt x="76" y="21"/>
                    </a:lnTo>
                    <a:lnTo>
                      <a:pt x="76" y="22"/>
                    </a:lnTo>
                    <a:lnTo>
                      <a:pt x="75" y="24"/>
                    </a:lnTo>
                    <a:lnTo>
                      <a:pt x="71" y="24"/>
                    </a:lnTo>
                    <a:lnTo>
                      <a:pt x="69" y="22"/>
                    </a:lnTo>
                    <a:lnTo>
                      <a:pt x="68" y="21"/>
                    </a:lnTo>
                    <a:lnTo>
                      <a:pt x="66" y="20"/>
                    </a:lnTo>
                    <a:lnTo>
                      <a:pt x="62" y="20"/>
                    </a:lnTo>
                    <a:lnTo>
                      <a:pt x="55" y="17"/>
                    </a:lnTo>
                    <a:lnTo>
                      <a:pt x="53" y="13"/>
                    </a:lnTo>
                    <a:lnTo>
                      <a:pt x="46" y="8"/>
                    </a:lnTo>
                    <a:lnTo>
                      <a:pt x="44" y="6"/>
                    </a:lnTo>
                    <a:lnTo>
                      <a:pt x="39" y="6"/>
                    </a:lnTo>
                    <a:lnTo>
                      <a:pt x="37" y="6"/>
                    </a:lnTo>
                    <a:lnTo>
                      <a:pt x="36" y="4"/>
                    </a:lnTo>
                    <a:lnTo>
                      <a:pt x="32" y="2"/>
                    </a:lnTo>
                    <a:lnTo>
                      <a:pt x="32" y="5"/>
                    </a:lnTo>
                    <a:lnTo>
                      <a:pt x="30" y="6"/>
                    </a:lnTo>
                    <a:lnTo>
                      <a:pt x="28" y="8"/>
                    </a:lnTo>
                    <a:lnTo>
                      <a:pt x="27" y="9"/>
                    </a:lnTo>
                    <a:lnTo>
                      <a:pt x="25" y="8"/>
                    </a:lnTo>
                    <a:lnTo>
                      <a:pt x="21" y="6"/>
                    </a:lnTo>
                    <a:lnTo>
                      <a:pt x="21" y="5"/>
                    </a:lnTo>
                    <a:lnTo>
                      <a:pt x="20" y="4"/>
                    </a:lnTo>
                    <a:lnTo>
                      <a:pt x="16" y="1"/>
                    </a:lnTo>
                    <a:lnTo>
                      <a:pt x="14" y="0"/>
                    </a:lnTo>
                    <a:lnTo>
                      <a:pt x="14" y="2"/>
                    </a:lnTo>
                    <a:lnTo>
                      <a:pt x="12" y="9"/>
                    </a:lnTo>
                    <a:lnTo>
                      <a:pt x="11" y="12"/>
                    </a:lnTo>
                    <a:lnTo>
                      <a:pt x="12" y="13"/>
                    </a:lnTo>
                    <a:lnTo>
                      <a:pt x="11" y="16"/>
                    </a:lnTo>
                    <a:lnTo>
                      <a:pt x="9" y="18"/>
                    </a:lnTo>
                    <a:lnTo>
                      <a:pt x="9" y="20"/>
                    </a:lnTo>
                    <a:lnTo>
                      <a:pt x="2" y="26"/>
                    </a:lnTo>
                    <a:lnTo>
                      <a:pt x="0" y="30"/>
                    </a:lnTo>
                    <a:lnTo>
                      <a:pt x="0" y="32"/>
                    </a:lnTo>
                    <a:lnTo>
                      <a:pt x="5" y="33"/>
                    </a:lnTo>
                    <a:lnTo>
                      <a:pt x="9" y="33"/>
                    </a:lnTo>
                    <a:lnTo>
                      <a:pt x="14" y="32"/>
                    </a:lnTo>
                    <a:lnTo>
                      <a:pt x="18" y="32"/>
                    </a:lnTo>
                    <a:lnTo>
                      <a:pt x="23" y="33"/>
                    </a:lnTo>
                    <a:lnTo>
                      <a:pt x="27" y="36"/>
                    </a:lnTo>
                    <a:lnTo>
                      <a:pt x="30" y="37"/>
                    </a:lnTo>
                    <a:lnTo>
                      <a:pt x="36" y="42"/>
                    </a:lnTo>
                    <a:lnTo>
                      <a:pt x="37" y="44"/>
                    </a:lnTo>
                    <a:lnTo>
                      <a:pt x="46" y="34"/>
                    </a:lnTo>
                    <a:lnTo>
                      <a:pt x="52" y="30"/>
                    </a:lnTo>
                    <a:lnTo>
                      <a:pt x="55" y="33"/>
                    </a:lnTo>
                    <a:lnTo>
                      <a:pt x="57" y="3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1" name="D1321"/>
              <p:cNvSpPr>
                <a:spLocks noChangeAspect="1"/>
              </p:cNvSpPr>
              <p:nvPr/>
            </p:nvSpPr>
            <p:spPr bwMode="auto">
              <a:xfrm>
                <a:off x="1181" y="1254"/>
                <a:ext cx="6" cy="4"/>
              </a:xfrm>
              <a:custGeom>
                <a:avLst/>
                <a:gdLst>
                  <a:gd name="T0" fmla="*/ 0 w 231"/>
                  <a:gd name="T1" fmla="*/ 0 h 149"/>
                  <a:gd name="T2" fmla="*/ 0 w 231"/>
                  <a:gd name="T3" fmla="*/ 0 h 149"/>
                  <a:gd name="T4" fmla="*/ 0 w 231"/>
                  <a:gd name="T5" fmla="*/ 0 h 149"/>
                  <a:gd name="T6" fmla="*/ 0 w 231"/>
                  <a:gd name="T7" fmla="*/ 0 h 149"/>
                  <a:gd name="T8" fmla="*/ 0 w 231"/>
                  <a:gd name="T9" fmla="*/ 0 h 149"/>
                  <a:gd name="T10" fmla="*/ 0 w 231"/>
                  <a:gd name="T11" fmla="*/ 0 h 149"/>
                  <a:gd name="T12" fmla="*/ 0 w 231"/>
                  <a:gd name="T13" fmla="*/ 0 h 149"/>
                  <a:gd name="T14" fmla="*/ 0 w 231"/>
                  <a:gd name="T15" fmla="*/ 0 h 149"/>
                  <a:gd name="T16" fmla="*/ 0 w 231"/>
                  <a:gd name="T17" fmla="*/ 0 h 149"/>
                  <a:gd name="T18" fmla="*/ 0 w 231"/>
                  <a:gd name="T19" fmla="*/ 0 h 149"/>
                  <a:gd name="T20" fmla="*/ 0 w 231"/>
                  <a:gd name="T21" fmla="*/ 0 h 149"/>
                  <a:gd name="T22" fmla="*/ 0 w 231"/>
                  <a:gd name="T23" fmla="*/ 0 h 149"/>
                  <a:gd name="T24" fmla="*/ 0 w 231"/>
                  <a:gd name="T25" fmla="*/ 0 h 149"/>
                  <a:gd name="T26" fmla="*/ 0 w 231"/>
                  <a:gd name="T27" fmla="*/ 0 h 149"/>
                  <a:gd name="T28" fmla="*/ 0 w 231"/>
                  <a:gd name="T29" fmla="*/ 0 h 149"/>
                  <a:gd name="T30" fmla="*/ 0 w 231"/>
                  <a:gd name="T31" fmla="*/ 0 h 149"/>
                  <a:gd name="T32" fmla="*/ 0 w 231"/>
                  <a:gd name="T33" fmla="*/ 0 h 149"/>
                  <a:gd name="T34" fmla="*/ 0 w 231"/>
                  <a:gd name="T35" fmla="*/ 0 h 149"/>
                  <a:gd name="T36" fmla="*/ 0 w 231"/>
                  <a:gd name="T37" fmla="*/ 0 h 149"/>
                  <a:gd name="T38" fmla="*/ 0 w 231"/>
                  <a:gd name="T39" fmla="*/ 0 h 149"/>
                  <a:gd name="T40" fmla="*/ 0 w 231"/>
                  <a:gd name="T41" fmla="*/ 0 h 149"/>
                  <a:gd name="T42" fmla="*/ 0 w 231"/>
                  <a:gd name="T43" fmla="*/ 0 h 149"/>
                  <a:gd name="T44" fmla="*/ 0 w 231"/>
                  <a:gd name="T45" fmla="*/ 0 h 149"/>
                  <a:gd name="T46" fmla="*/ 0 w 231"/>
                  <a:gd name="T47" fmla="*/ 0 h 149"/>
                  <a:gd name="T48" fmla="*/ 0 w 231"/>
                  <a:gd name="T49" fmla="*/ 0 h 149"/>
                  <a:gd name="T50" fmla="*/ 0 w 231"/>
                  <a:gd name="T51" fmla="*/ 0 h 149"/>
                  <a:gd name="T52" fmla="*/ 0 w 231"/>
                  <a:gd name="T53" fmla="*/ 0 h 149"/>
                  <a:gd name="T54" fmla="*/ 0 w 231"/>
                  <a:gd name="T55" fmla="*/ 0 h 149"/>
                  <a:gd name="T56" fmla="*/ 0 w 231"/>
                  <a:gd name="T57" fmla="*/ 0 h 149"/>
                  <a:gd name="T58" fmla="*/ 0 w 231"/>
                  <a:gd name="T59" fmla="*/ 0 h 149"/>
                  <a:gd name="T60" fmla="*/ 0 w 231"/>
                  <a:gd name="T61" fmla="*/ 0 h 149"/>
                  <a:gd name="T62" fmla="*/ 0 w 231"/>
                  <a:gd name="T63" fmla="*/ 0 h 149"/>
                  <a:gd name="T64" fmla="*/ 0 w 231"/>
                  <a:gd name="T65" fmla="*/ 0 h 149"/>
                  <a:gd name="T66" fmla="*/ 0 w 231"/>
                  <a:gd name="T67" fmla="*/ 0 h 149"/>
                  <a:gd name="T68" fmla="*/ 0 w 231"/>
                  <a:gd name="T69" fmla="*/ 0 h 149"/>
                  <a:gd name="T70" fmla="*/ 0 w 231"/>
                  <a:gd name="T71" fmla="*/ 0 h 149"/>
                  <a:gd name="T72" fmla="*/ 0 w 231"/>
                  <a:gd name="T73" fmla="*/ 0 h 149"/>
                  <a:gd name="T74" fmla="*/ 0 w 231"/>
                  <a:gd name="T75" fmla="*/ 0 h 149"/>
                  <a:gd name="T76" fmla="*/ 0 w 231"/>
                  <a:gd name="T77" fmla="*/ 0 h 149"/>
                  <a:gd name="T78" fmla="*/ 0 w 231"/>
                  <a:gd name="T79" fmla="*/ 0 h 149"/>
                  <a:gd name="T80" fmla="*/ 0 w 231"/>
                  <a:gd name="T81" fmla="*/ 0 h 149"/>
                  <a:gd name="T82" fmla="*/ 0 w 231"/>
                  <a:gd name="T83" fmla="*/ 0 h 149"/>
                  <a:gd name="T84" fmla="*/ 0 w 231"/>
                  <a:gd name="T85" fmla="*/ 0 h 149"/>
                  <a:gd name="T86" fmla="*/ 0 w 231"/>
                  <a:gd name="T87" fmla="*/ 0 h 149"/>
                  <a:gd name="T88" fmla="*/ 0 w 231"/>
                  <a:gd name="T89" fmla="*/ 0 h 149"/>
                  <a:gd name="T90" fmla="*/ 0 w 231"/>
                  <a:gd name="T91" fmla="*/ 0 h 149"/>
                  <a:gd name="T92" fmla="*/ 0 w 231"/>
                  <a:gd name="T93" fmla="*/ 0 h 149"/>
                  <a:gd name="T94" fmla="*/ 0 w 231"/>
                  <a:gd name="T95" fmla="*/ 0 h 149"/>
                  <a:gd name="T96" fmla="*/ 0 w 231"/>
                  <a:gd name="T97" fmla="*/ 0 h 1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1"/>
                  <a:gd name="T148" fmla="*/ 0 h 149"/>
                  <a:gd name="T149" fmla="*/ 231 w 231"/>
                  <a:gd name="T150" fmla="*/ 149 h 1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1" h="149">
                    <a:moveTo>
                      <a:pt x="22" y="146"/>
                    </a:moveTo>
                    <a:lnTo>
                      <a:pt x="23" y="144"/>
                    </a:lnTo>
                    <a:lnTo>
                      <a:pt x="27" y="141"/>
                    </a:lnTo>
                    <a:lnTo>
                      <a:pt x="30" y="138"/>
                    </a:lnTo>
                    <a:lnTo>
                      <a:pt x="36" y="137"/>
                    </a:lnTo>
                    <a:lnTo>
                      <a:pt x="46" y="137"/>
                    </a:lnTo>
                    <a:lnTo>
                      <a:pt x="57" y="140"/>
                    </a:lnTo>
                    <a:lnTo>
                      <a:pt x="62" y="141"/>
                    </a:lnTo>
                    <a:lnTo>
                      <a:pt x="66" y="142"/>
                    </a:lnTo>
                    <a:lnTo>
                      <a:pt x="78" y="145"/>
                    </a:lnTo>
                    <a:lnTo>
                      <a:pt x="86" y="145"/>
                    </a:lnTo>
                    <a:lnTo>
                      <a:pt x="93" y="142"/>
                    </a:lnTo>
                    <a:lnTo>
                      <a:pt x="100" y="141"/>
                    </a:lnTo>
                    <a:lnTo>
                      <a:pt x="107" y="142"/>
                    </a:lnTo>
                    <a:lnTo>
                      <a:pt x="109" y="142"/>
                    </a:lnTo>
                    <a:lnTo>
                      <a:pt x="118" y="137"/>
                    </a:lnTo>
                    <a:lnTo>
                      <a:pt x="125" y="134"/>
                    </a:lnTo>
                    <a:lnTo>
                      <a:pt x="128" y="134"/>
                    </a:lnTo>
                    <a:lnTo>
                      <a:pt x="132" y="133"/>
                    </a:lnTo>
                    <a:lnTo>
                      <a:pt x="134" y="134"/>
                    </a:lnTo>
                    <a:lnTo>
                      <a:pt x="130" y="138"/>
                    </a:lnTo>
                    <a:lnTo>
                      <a:pt x="128" y="138"/>
                    </a:lnTo>
                    <a:lnTo>
                      <a:pt x="130" y="140"/>
                    </a:lnTo>
                    <a:lnTo>
                      <a:pt x="132" y="140"/>
                    </a:lnTo>
                    <a:lnTo>
                      <a:pt x="139" y="134"/>
                    </a:lnTo>
                    <a:lnTo>
                      <a:pt x="141" y="134"/>
                    </a:lnTo>
                    <a:lnTo>
                      <a:pt x="151" y="134"/>
                    </a:lnTo>
                    <a:lnTo>
                      <a:pt x="158" y="132"/>
                    </a:lnTo>
                    <a:lnTo>
                      <a:pt x="164" y="132"/>
                    </a:lnTo>
                    <a:lnTo>
                      <a:pt x="173" y="130"/>
                    </a:lnTo>
                    <a:lnTo>
                      <a:pt x="180" y="130"/>
                    </a:lnTo>
                    <a:lnTo>
                      <a:pt x="182" y="129"/>
                    </a:lnTo>
                    <a:lnTo>
                      <a:pt x="183" y="126"/>
                    </a:lnTo>
                    <a:lnTo>
                      <a:pt x="185" y="120"/>
                    </a:lnTo>
                    <a:lnTo>
                      <a:pt x="187" y="116"/>
                    </a:lnTo>
                    <a:lnTo>
                      <a:pt x="189" y="113"/>
                    </a:lnTo>
                    <a:lnTo>
                      <a:pt x="192" y="110"/>
                    </a:lnTo>
                    <a:lnTo>
                      <a:pt x="196" y="106"/>
                    </a:lnTo>
                    <a:lnTo>
                      <a:pt x="198" y="98"/>
                    </a:lnTo>
                    <a:lnTo>
                      <a:pt x="203" y="86"/>
                    </a:lnTo>
                    <a:lnTo>
                      <a:pt x="206" y="81"/>
                    </a:lnTo>
                    <a:lnTo>
                      <a:pt x="215" y="74"/>
                    </a:lnTo>
                    <a:lnTo>
                      <a:pt x="219" y="72"/>
                    </a:lnTo>
                    <a:lnTo>
                      <a:pt x="221" y="69"/>
                    </a:lnTo>
                    <a:lnTo>
                      <a:pt x="222" y="62"/>
                    </a:lnTo>
                    <a:lnTo>
                      <a:pt x="222" y="61"/>
                    </a:lnTo>
                    <a:lnTo>
                      <a:pt x="226" y="52"/>
                    </a:lnTo>
                    <a:lnTo>
                      <a:pt x="228" y="46"/>
                    </a:lnTo>
                    <a:lnTo>
                      <a:pt x="230" y="33"/>
                    </a:lnTo>
                    <a:lnTo>
                      <a:pt x="231" y="26"/>
                    </a:lnTo>
                    <a:lnTo>
                      <a:pt x="231" y="18"/>
                    </a:lnTo>
                    <a:lnTo>
                      <a:pt x="231" y="10"/>
                    </a:lnTo>
                    <a:lnTo>
                      <a:pt x="231" y="6"/>
                    </a:lnTo>
                    <a:lnTo>
                      <a:pt x="230" y="1"/>
                    </a:lnTo>
                    <a:lnTo>
                      <a:pt x="228" y="1"/>
                    </a:lnTo>
                    <a:lnTo>
                      <a:pt x="226" y="0"/>
                    </a:lnTo>
                    <a:lnTo>
                      <a:pt x="221" y="1"/>
                    </a:lnTo>
                    <a:lnTo>
                      <a:pt x="212" y="6"/>
                    </a:lnTo>
                    <a:lnTo>
                      <a:pt x="210" y="6"/>
                    </a:lnTo>
                    <a:lnTo>
                      <a:pt x="210" y="8"/>
                    </a:lnTo>
                    <a:lnTo>
                      <a:pt x="210" y="12"/>
                    </a:lnTo>
                    <a:lnTo>
                      <a:pt x="210" y="13"/>
                    </a:lnTo>
                    <a:lnTo>
                      <a:pt x="210" y="14"/>
                    </a:lnTo>
                    <a:lnTo>
                      <a:pt x="208" y="17"/>
                    </a:lnTo>
                    <a:lnTo>
                      <a:pt x="206" y="18"/>
                    </a:lnTo>
                    <a:lnTo>
                      <a:pt x="205" y="21"/>
                    </a:lnTo>
                    <a:lnTo>
                      <a:pt x="203" y="28"/>
                    </a:lnTo>
                    <a:lnTo>
                      <a:pt x="201" y="29"/>
                    </a:lnTo>
                    <a:lnTo>
                      <a:pt x="196" y="33"/>
                    </a:lnTo>
                    <a:lnTo>
                      <a:pt x="194" y="34"/>
                    </a:lnTo>
                    <a:lnTo>
                      <a:pt x="192" y="40"/>
                    </a:lnTo>
                    <a:lnTo>
                      <a:pt x="189" y="45"/>
                    </a:lnTo>
                    <a:lnTo>
                      <a:pt x="189" y="49"/>
                    </a:lnTo>
                    <a:lnTo>
                      <a:pt x="189" y="50"/>
                    </a:lnTo>
                    <a:lnTo>
                      <a:pt x="189" y="52"/>
                    </a:lnTo>
                    <a:lnTo>
                      <a:pt x="185" y="56"/>
                    </a:lnTo>
                    <a:lnTo>
                      <a:pt x="182" y="58"/>
                    </a:lnTo>
                    <a:lnTo>
                      <a:pt x="171" y="62"/>
                    </a:lnTo>
                    <a:lnTo>
                      <a:pt x="169" y="64"/>
                    </a:lnTo>
                    <a:lnTo>
                      <a:pt x="164" y="64"/>
                    </a:lnTo>
                    <a:lnTo>
                      <a:pt x="158" y="65"/>
                    </a:lnTo>
                    <a:lnTo>
                      <a:pt x="155" y="68"/>
                    </a:lnTo>
                    <a:lnTo>
                      <a:pt x="151" y="69"/>
                    </a:lnTo>
                    <a:lnTo>
                      <a:pt x="148" y="72"/>
                    </a:lnTo>
                    <a:lnTo>
                      <a:pt x="146" y="72"/>
                    </a:lnTo>
                    <a:lnTo>
                      <a:pt x="144" y="72"/>
                    </a:lnTo>
                    <a:lnTo>
                      <a:pt x="141" y="70"/>
                    </a:lnTo>
                    <a:lnTo>
                      <a:pt x="135" y="69"/>
                    </a:lnTo>
                    <a:lnTo>
                      <a:pt x="134" y="69"/>
                    </a:lnTo>
                    <a:lnTo>
                      <a:pt x="132" y="66"/>
                    </a:lnTo>
                    <a:lnTo>
                      <a:pt x="128" y="65"/>
                    </a:lnTo>
                    <a:lnTo>
                      <a:pt x="125" y="65"/>
                    </a:lnTo>
                    <a:lnTo>
                      <a:pt x="123" y="64"/>
                    </a:lnTo>
                    <a:lnTo>
                      <a:pt x="119" y="60"/>
                    </a:lnTo>
                    <a:lnTo>
                      <a:pt x="116" y="54"/>
                    </a:lnTo>
                    <a:lnTo>
                      <a:pt x="112" y="48"/>
                    </a:lnTo>
                    <a:lnTo>
                      <a:pt x="109" y="37"/>
                    </a:lnTo>
                    <a:lnTo>
                      <a:pt x="107" y="37"/>
                    </a:lnTo>
                    <a:lnTo>
                      <a:pt x="105" y="37"/>
                    </a:lnTo>
                    <a:lnTo>
                      <a:pt x="105" y="38"/>
                    </a:lnTo>
                    <a:lnTo>
                      <a:pt x="103" y="44"/>
                    </a:lnTo>
                    <a:lnTo>
                      <a:pt x="100" y="46"/>
                    </a:lnTo>
                    <a:lnTo>
                      <a:pt x="96" y="50"/>
                    </a:lnTo>
                    <a:lnTo>
                      <a:pt x="93" y="53"/>
                    </a:lnTo>
                    <a:lnTo>
                      <a:pt x="91" y="53"/>
                    </a:lnTo>
                    <a:lnTo>
                      <a:pt x="80" y="54"/>
                    </a:lnTo>
                    <a:lnTo>
                      <a:pt x="70" y="54"/>
                    </a:lnTo>
                    <a:lnTo>
                      <a:pt x="68" y="54"/>
                    </a:lnTo>
                    <a:lnTo>
                      <a:pt x="66" y="53"/>
                    </a:lnTo>
                    <a:lnTo>
                      <a:pt x="62" y="53"/>
                    </a:lnTo>
                    <a:lnTo>
                      <a:pt x="61" y="52"/>
                    </a:lnTo>
                    <a:lnTo>
                      <a:pt x="59" y="57"/>
                    </a:lnTo>
                    <a:lnTo>
                      <a:pt x="57" y="60"/>
                    </a:lnTo>
                    <a:lnTo>
                      <a:pt x="55" y="62"/>
                    </a:lnTo>
                    <a:lnTo>
                      <a:pt x="55" y="64"/>
                    </a:lnTo>
                    <a:lnTo>
                      <a:pt x="52" y="66"/>
                    </a:lnTo>
                    <a:lnTo>
                      <a:pt x="54" y="69"/>
                    </a:lnTo>
                    <a:lnTo>
                      <a:pt x="52" y="72"/>
                    </a:lnTo>
                    <a:lnTo>
                      <a:pt x="48" y="73"/>
                    </a:lnTo>
                    <a:lnTo>
                      <a:pt x="43" y="74"/>
                    </a:lnTo>
                    <a:lnTo>
                      <a:pt x="36" y="76"/>
                    </a:lnTo>
                    <a:lnTo>
                      <a:pt x="29" y="82"/>
                    </a:lnTo>
                    <a:lnTo>
                      <a:pt x="23" y="85"/>
                    </a:lnTo>
                    <a:lnTo>
                      <a:pt x="22" y="85"/>
                    </a:lnTo>
                    <a:lnTo>
                      <a:pt x="20" y="84"/>
                    </a:lnTo>
                    <a:lnTo>
                      <a:pt x="13" y="81"/>
                    </a:lnTo>
                    <a:lnTo>
                      <a:pt x="11" y="82"/>
                    </a:lnTo>
                    <a:lnTo>
                      <a:pt x="13" y="85"/>
                    </a:lnTo>
                    <a:lnTo>
                      <a:pt x="16" y="86"/>
                    </a:lnTo>
                    <a:lnTo>
                      <a:pt x="20" y="89"/>
                    </a:lnTo>
                    <a:lnTo>
                      <a:pt x="20" y="94"/>
                    </a:lnTo>
                    <a:lnTo>
                      <a:pt x="20" y="97"/>
                    </a:lnTo>
                    <a:lnTo>
                      <a:pt x="20" y="100"/>
                    </a:lnTo>
                    <a:lnTo>
                      <a:pt x="14" y="106"/>
                    </a:lnTo>
                    <a:lnTo>
                      <a:pt x="11" y="109"/>
                    </a:lnTo>
                    <a:lnTo>
                      <a:pt x="7" y="110"/>
                    </a:lnTo>
                    <a:lnTo>
                      <a:pt x="0" y="110"/>
                    </a:lnTo>
                    <a:lnTo>
                      <a:pt x="0" y="112"/>
                    </a:lnTo>
                    <a:lnTo>
                      <a:pt x="0" y="114"/>
                    </a:lnTo>
                    <a:lnTo>
                      <a:pt x="4" y="118"/>
                    </a:lnTo>
                    <a:lnTo>
                      <a:pt x="9" y="128"/>
                    </a:lnTo>
                    <a:lnTo>
                      <a:pt x="9" y="140"/>
                    </a:lnTo>
                    <a:lnTo>
                      <a:pt x="9" y="142"/>
                    </a:lnTo>
                    <a:lnTo>
                      <a:pt x="11" y="145"/>
                    </a:lnTo>
                    <a:lnTo>
                      <a:pt x="13" y="148"/>
                    </a:lnTo>
                    <a:lnTo>
                      <a:pt x="14" y="149"/>
                    </a:lnTo>
                    <a:lnTo>
                      <a:pt x="18" y="149"/>
                    </a:lnTo>
                    <a:lnTo>
                      <a:pt x="22" y="14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2" name="D1322"/>
              <p:cNvSpPr>
                <a:spLocks noChangeAspect="1"/>
              </p:cNvSpPr>
              <p:nvPr/>
            </p:nvSpPr>
            <p:spPr bwMode="auto">
              <a:xfrm>
                <a:off x="1153" y="1212"/>
                <a:ext cx="7" cy="10"/>
              </a:xfrm>
              <a:custGeom>
                <a:avLst/>
                <a:gdLst>
                  <a:gd name="T0" fmla="*/ 0 w 223"/>
                  <a:gd name="T1" fmla="*/ 0 h 333"/>
                  <a:gd name="T2" fmla="*/ 0 w 223"/>
                  <a:gd name="T3" fmla="*/ 0 h 333"/>
                  <a:gd name="T4" fmla="*/ 0 w 223"/>
                  <a:gd name="T5" fmla="*/ 0 h 333"/>
                  <a:gd name="T6" fmla="*/ 0 w 223"/>
                  <a:gd name="T7" fmla="*/ 0 h 333"/>
                  <a:gd name="T8" fmla="*/ 0 w 223"/>
                  <a:gd name="T9" fmla="*/ 0 h 333"/>
                  <a:gd name="T10" fmla="*/ 0 w 223"/>
                  <a:gd name="T11" fmla="*/ 0 h 333"/>
                  <a:gd name="T12" fmla="*/ 0 w 223"/>
                  <a:gd name="T13" fmla="*/ 0 h 333"/>
                  <a:gd name="T14" fmla="*/ 0 w 223"/>
                  <a:gd name="T15" fmla="*/ 0 h 333"/>
                  <a:gd name="T16" fmla="*/ 0 w 223"/>
                  <a:gd name="T17" fmla="*/ 0 h 333"/>
                  <a:gd name="T18" fmla="*/ 0 w 223"/>
                  <a:gd name="T19" fmla="*/ 0 h 333"/>
                  <a:gd name="T20" fmla="*/ 0 w 223"/>
                  <a:gd name="T21" fmla="*/ 0 h 333"/>
                  <a:gd name="T22" fmla="*/ 0 w 223"/>
                  <a:gd name="T23" fmla="*/ 0 h 333"/>
                  <a:gd name="T24" fmla="*/ 0 w 223"/>
                  <a:gd name="T25" fmla="*/ 0 h 333"/>
                  <a:gd name="T26" fmla="*/ 0 w 223"/>
                  <a:gd name="T27" fmla="*/ 0 h 333"/>
                  <a:gd name="T28" fmla="*/ 0 w 223"/>
                  <a:gd name="T29" fmla="*/ 0 h 333"/>
                  <a:gd name="T30" fmla="*/ 0 w 223"/>
                  <a:gd name="T31" fmla="*/ 0 h 333"/>
                  <a:gd name="T32" fmla="*/ 0 w 223"/>
                  <a:gd name="T33" fmla="*/ 0 h 333"/>
                  <a:gd name="T34" fmla="*/ 0 w 223"/>
                  <a:gd name="T35" fmla="*/ 0 h 333"/>
                  <a:gd name="T36" fmla="*/ 0 w 223"/>
                  <a:gd name="T37" fmla="*/ 0 h 333"/>
                  <a:gd name="T38" fmla="*/ 0 w 223"/>
                  <a:gd name="T39" fmla="*/ 0 h 333"/>
                  <a:gd name="T40" fmla="*/ 0 w 223"/>
                  <a:gd name="T41" fmla="*/ 0 h 333"/>
                  <a:gd name="T42" fmla="*/ 0 w 223"/>
                  <a:gd name="T43" fmla="*/ 0 h 333"/>
                  <a:gd name="T44" fmla="*/ 0 w 223"/>
                  <a:gd name="T45" fmla="*/ 0 h 333"/>
                  <a:gd name="T46" fmla="*/ 0 w 223"/>
                  <a:gd name="T47" fmla="*/ 0 h 333"/>
                  <a:gd name="T48" fmla="*/ 0 w 223"/>
                  <a:gd name="T49" fmla="*/ 0 h 333"/>
                  <a:gd name="T50" fmla="*/ 0 w 223"/>
                  <a:gd name="T51" fmla="*/ 0 h 333"/>
                  <a:gd name="T52" fmla="*/ 0 w 223"/>
                  <a:gd name="T53" fmla="*/ 0 h 333"/>
                  <a:gd name="T54" fmla="*/ 0 w 223"/>
                  <a:gd name="T55" fmla="*/ 0 h 333"/>
                  <a:gd name="T56" fmla="*/ 0 w 223"/>
                  <a:gd name="T57" fmla="*/ 0 h 333"/>
                  <a:gd name="T58" fmla="*/ 0 w 223"/>
                  <a:gd name="T59" fmla="*/ 0 h 333"/>
                  <a:gd name="T60" fmla="*/ 0 w 223"/>
                  <a:gd name="T61" fmla="*/ 0 h 333"/>
                  <a:gd name="T62" fmla="*/ 0 w 223"/>
                  <a:gd name="T63" fmla="*/ 0 h 333"/>
                  <a:gd name="T64" fmla="*/ 0 w 223"/>
                  <a:gd name="T65" fmla="*/ 0 h 333"/>
                  <a:gd name="T66" fmla="*/ 0 w 223"/>
                  <a:gd name="T67" fmla="*/ 0 h 333"/>
                  <a:gd name="T68" fmla="*/ 0 w 223"/>
                  <a:gd name="T69" fmla="*/ 0 h 333"/>
                  <a:gd name="T70" fmla="*/ 0 w 223"/>
                  <a:gd name="T71" fmla="*/ 0 h 333"/>
                  <a:gd name="T72" fmla="*/ 0 w 223"/>
                  <a:gd name="T73" fmla="*/ 0 h 333"/>
                  <a:gd name="T74" fmla="*/ 0 w 223"/>
                  <a:gd name="T75" fmla="*/ 0 h 333"/>
                  <a:gd name="T76" fmla="*/ 0 w 223"/>
                  <a:gd name="T77" fmla="*/ 0 h 333"/>
                  <a:gd name="T78" fmla="*/ 0 w 223"/>
                  <a:gd name="T79" fmla="*/ 0 h 333"/>
                  <a:gd name="T80" fmla="*/ 0 w 223"/>
                  <a:gd name="T81" fmla="*/ 0 h 333"/>
                  <a:gd name="T82" fmla="*/ 0 w 223"/>
                  <a:gd name="T83" fmla="*/ 0 h 333"/>
                  <a:gd name="T84" fmla="*/ 0 w 223"/>
                  <a:gd name="T85" fmla="*/ 0 h 333"/>
                  <a:gd name="T86" fmla="*/ 0 w 223"/>
                  <a:gd name="T87" fmla="*/ 0 h 333"/>
                  <a:gd name="T88" fmla="*/ 0 w 223"/>
                  <a:gd name="T89" fmla="*/ 0 h 333"/>
                  <a:gd name="T90" fmla="*/ 0 w 223"/>
                  <a:gd name="T91" fmla="*/ 0 h 333"/>
                  <a:gd name="T92" fmla="*/ 0 w 223"/>
                  <a:gd name="T93" fmla="*/ 0 h 333"/>
                  <a:gd name="T94" fmla="*/ 0 w 223"/>
                  <a:gd name="T95" fmla="*/ 0 h 333"/>
                  <a:gd name="T96" fmla="*/ 0 w 223"/>
                  <a:gd name="T97" fmla="*/ 0 h 333"/>
                  <a:gd name="T98" fmla="*/ 0 w 223"/>
                  <a:gd name="T99" fmla="*/ 0 h 333"/>
                  <a:gd name="T100" fmla="*/ 0 w 223"/>
                  <a:gd name="T101" fmla="*/ 0 h 333"/>
                  <a:gd name="T102" fmla="*/ 0 w 223"/>
                  <a:gd name="T103" fmla="*/ 0 h 333"/>
                  <a:gd name="T104" fmla="*/ 0 w 223"/>
                  <a:gd name="T105" fmla="*/ 0 h 333"/>
                  <a:gd name="T106" fmla="*/ 0 w 223"/>
                  <a:gd name="T107" fmla="*/ 0 h 333"/>
                  <a:gd name="T108" fmla="*/ 0 w 223"/>
                  <a:gd name="T109" fmla="*/ 0 h 333"/>
                  <a:gd name="T110" fmla="*/ 0 w 223"/>
                  <a:gd name="T111" fmla="*/ 0 h 333"/>
                  <a:gd name="T112" fmla="*/ 0 w 223"/>
                  <a:gd name="T113" fmla="*/ 0 h 333"/>
                  <a:gd name="T114" fmla="*/ 0 w 223"/>
                  <a:gd name="T115" fmla="*/ 0 h 333"/>
                  <a:gd name="T116" fmla="*/ 0 w 223"/>
                  <a:gd name="T117" fmla="*/ 0 h 33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3"/>
                  <a:gd name="T178" fmla="*/ 0 h 333"/>
                  <a:gd name="T179" fmla="*/ 223 w 223"/>
                  <a:gd name="T180" fmla="*/ 333 h 33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3" h="333">
                    <a:moveTo>
                      <a:pt x="210" y="203"/>
                    </a:moveTo>
                    <a:lnTo>
                      <a:pt x="205" y="209"/>
                    </a:lnTo>
                    <a:lnTo>
                      <a:pt x="196" y="213"/>
                    </a:lnTo>
                    <a:lnTo>
                      <a:pt x="192" y="217"/>
                    </a:lnTo>
                    <a:lnTo>
                      <a:pt x="191" y="232"/>
                    </a:lnTo>
                    <a:lnTo>
                      <a:pt x="191" y="236"/>
                    </a:lnTo>
                    <a:lnTo>
                      <a:pt x="187" y="241"/>
                    </a:lnTo>
                    <a:lnTo>
                      <a:pt x="187" y="243"/>
                    </a:lnTo>
                    <a:lnTo>
                      <a:pt x="189" y="247"/>
                    </a:lnTo>
                    <a:lnTo>
                      <a:pt x="192" y="252"/>
                    </a:lnTo>
                    <a:lnTo>
                      <a:pt x="196" y="256"/>
                    </a:lnTo>
                    <a:lnTo>
                      <a:pt x="196" y="255"/>
                    </a:lnTo>
                    <a:lnTo>
                      <a:pt x="194" y="252"/>
                    </a:lnTo>
                    <a:lnTo>
                      <a:pt x="196" y="244"/>
                    </a:lnTo>
                    <a:lnTo>
                      <a:pt x="196" y="243"/>
                    </a:lnTo>
                    <a:lnTo>
                      <a:pt x="198" y="241"/>
                    </a:lnTo>
                    <a:lnTo>
                      <a:pt x="199" y="241"/>
                    </a:lnTo>
                    <a:lnTo>
                      <a:pt x="201" y="241"/>
                    </a:lnTo>
                    <a:lnTo>
                      <a:pt x="203" y="243"/>
                    </a:lnTo>
                    <a:lnTo>
                      <a:pt x="207" y="253"/>
                    </a:lnTo>
                    <a:lnTo>
                      <a:pt x="207" y="256"/>
                    </a:lnTo>
                    <a:lnTo>
                      <a:pt x="205" y="259"/>
                    </a:lnTo>
                    <a:lnTo>
                      <a:pt x="205" y="260"/>
                    </a:lnTo>
                    <a:lnTo>
                      <a:pt x="198" y="265"/>
                    </a:lnTo>
                    <a:lnTo>
                      <a:pt x="196" y="267"/>
                    </a:lnTo>
                    <a:lnTo>
                      <a:pt x="194" y="264"/>
                    </a:lnTo>
                    <a:lnTo>
                      <a:pt x="191" y="264"/>
                    </a:lnTo>
                    <a:lnTo>
                      <a:pt x="191" y="265"/>
                    </a:lnTo>
                    <a:lnTo>
                      <a:pt x="192" y="268"/>
                    </a:lnTo>
                    <a:lnTo>
                      <a:pt x="194" y="268"/>
                    </a:lnTo>
                    <a:lnTo>
                      <a:pt x="194" y="269"/>
                    </a:lnTo>
                    <a:lnTo>
                      <a:pt x="192" y="272"/>
                    </a:lnTo>
                    <a:lnTo>
                      <a:pt x="189" y="276"/>
                    </a:lnTo>
                    <a:lnTo>
                      <a:pt x="183" y="277"/>
                    </a:lnTo>
                    <a:lnTo>
                      <a:pt x="178" y="277"/>
                    </a:lnTo>
                    <a:lnTo>
                      <a:pt x="173" y="277"/>
                    </a:lnTo>
                    <a:lnTo>
                      <a:pt x="169" y="275"/>
                    </a:lnTo>
                    <a:lnTo>
                      <a:pt x="167" y="273"/>
                    </a:lnTo>
                    <a:lnTo>
                      <a:pt x="166" y="273"/>
                    </a:lnTo>
                    <a:lnTo>
                      <a:pt x="164" y="273"/>
                    </a:lnTo>
                    <a:lnTo>
                      <a:pt x="159" y="271"/>
                    </a:lnTo>
                    <a:lnTo>
                      <a:pt x="157" y="268"/>
                    </a:lnTo>
                    <a:lnTo>
                      <a:pt x="155" y="265"/>
                    </a:lnTo>
                    <a:lnTo>
                      <a:pt x="153" y="263"/>
                    </a:lnTo>
                    <a:lnTo>
                      <a:pt x="148" y="259"/>
                    </a:lnTo>
                    <a:lnTo>
                      <a:pt x="146" y="261"/>
                    </a:lnTo>
                    <a:lnTo>
                      <a:pt x="148" y="265"/>
                    </a:lnTo>
                    <a:lnTo>
                      <a:pt x="150" y="272"/>
                    </a:lnTo>
                    <a:lnTo>
                      <a:pt x="151" y="279"/>
                    </a:lnTo>
                    <a:lnTo>
                      <a:pt x="153" y="279"/>
                    </a:lnTo>
                    <a:lnTo>
                      <a:pt x="160" y="283"/>
                    </a:lnTo>
                    <a:lnTo>
                      <a:pt x="162" y="283"/>
                    </a:lnTo>
                    <a:lnTo>
                      <a:pt x="166" y="283"/>
                    </a:lnTo>
                    <a:lnTo>
                      <a:pt x="166" y="281"/>
                    </a:lnTo>
                    <a:lnTo>
                      <a:pt x="160" y="281"/>
                    </a:lnTo>
                    <a:lnTo>
                      <a:pt x="157" y="280"/>
                    </a:lnTo>
                    <a:lnTo>
                      <a:pt x="155" y="279"/>
                    </a:lnTo>
                    <a:lnTo>
                      <a:pt x="157" y="279"/>
                    </a:lnTo>
                    <a:lnTo>
                      <a:pt x="160" y="280"/>
                    </a:lnTo>
                    <a:lnTo>
                      <a:pt x="166" y="280"/>
                    </a:lnTo>
                    <a:lnTo>
                      <a:pt x="178" y="287"/>
                    </a:lnTo>
                    <a:lnTo>
                      <a:pt x="180" y="289"/>
                    </a:lnTo>
                    <a:lnTo>
                      <a:pt x="178" y="291"/>
                    </a:lnTo>
                    <a:lnTo>
                      <a:pt x="176" y="289"/>
                    </a:lnTo>
                    <a:lnTo>
                      <a:pt x="175" y="289"/>
                    </a:lnTo>
                    <a:lnTo>
                      <a:pt x="175" y="291"/>
                    </a:lnTo>
                    <a:lnTo>
                      <a:pt x="176" y="291"/>
                    </a:lnTo>
                    <a:lnTo>
                      <a:pt x="178" y="292"/>
                    </a:lnTo>
                    <a:lnTo>
                      <a:pt x="182" y="295"/>
                    </a:lnTo>
                    <a:lnTo>
                      <a:pt x="183" y="296"/>
                    </a:lnTo>
                    <a:lnTo>
                      <a:pt x="187" y="304"/>
                    </a:lnTo>
                    <a:lnTo>
                      <a:pt x="187" y="307"/>
                    </a:lnTo>
                    <a:lnTo>
                      <a:pt x="191" y="311"/>
                    </a:lnTo>
                    <a:lnTo>
                      <a:pt x="192" y="315"/>
                    </a:lnTo>
                    <a:lnTo>
                      <a:pt x="198" y="320"/>
                    </a:lnTo>
                    <a:lnTo>
                      <a:pt x="199" y="324"/>
                    </a:lnTo>
                    <a:lnTo>
                      <a:pt x="201" y="325"/>
                    </a:lnTo>
                    <a:lnTo>
                      <a:pt x="203" y="327"/>
                    </a:lnTo>
                    <a:lnTo>
                      <a:pt x="203" y="328"/>
                    </a:lnTo>
                    <a:lnTo>
                      <a:pt x="201" y="328"/>
                    </a:lnTo>
                    <a:lnTo>
                      <a:pt x="201" y="329"/>
                    </a:lnTo>
                    <a:lnTo>
                      <a:pt x="203" y="332"/>
                    </a:lnTo>
                    <a:lnTo>
                      <a:pt x="207" y="333"/>
                    </a:lnTo>
                    <a:lnTo>
                      <a:pt x="210" y="333"/>
                    </a:lnTo>
                    <a:lnTo>
                      <a:pt x="210" y="331"/>
                    </a:lnTo>
                    <a:lnTo>
                      <a:pt x="205" y="313"/>
                    </a:lnTo>
                    <a:lnTo>
                      <a:pt x="201" y="311"/>
                    </a:lnTo>
                    <a:lnTo>
                      <a:pt x="201" y="307"/>
                    </a:lnTo>
                    <a:lnTo>
                      <a:pt x="198" y="305"/>
                    </a:lnTo>
                    <a:lnTo>
                      <a:pt x="198" y="303"/>
                    </a:lnTo>
                    <a:lnTo>
                      <a:pt x="196" y="299"/>
                    </a:lnTo>
                    <a:lnTo>
                      <a:pt x="198" y="297"/>
                    </a:lnTo>
                    <a:lnTo>
                      <a:pt x="196" y="295"/>
                    </a:lnTo>
                    <a:lnTo>
                      <a:pt x="196" y="292"/>
                    </a:lnTo>
                    <a:lnTo>
                      <a:pt x="194" y="291"/>
                    </a:lnTo>
                    <a:lnTo>
                      <a:pt x="196" y="287"/>
                    </a:lnTo>
                    <a:lnTo>
                      <a:pt x="196" y="285"/>
                    </a:lnTo>
                    <a:lnTo>
                      <a:pt x="196" y="284"/>
                    </a:lnTo>
                    <a:lnTo>
                      <a:pt x="198" y="283"/>
                    </a:lnTo>
                    <a:lnTo>
                      <a:pt x="199" y="279"/>
                    </a:lnTo>
                    <a:lnTo>
                      <a:pt x="203" y="277"/>
                    </a:lnTo>
                    <a:lnTo>
                      <a:pt x="205" y="271"/>
                    </a:lnTo>
                    <a:lnTo>
                      <a:pt x="207" y="268"/>
                    </a:lnTo>
                    <a:lnTo>
                      <a:pt x="210" y="263"/>
                    </a:lnTo>
                    <a:lnTo>
                      <a:pt x="210" y="261"/>
                    </a:lnTo>
                    <a:lnTo>
                      <a:pt x="210" y="259"/>
                    </a:lnTo>
                    <a:lnTo>
                      <a:pt x="212" y="256"/>
                    </a:lnTo>
                    <a:lnTo>
                      <a:pt x="214" y="252"/>
                    </a:lnTo>
                    <a:lnTo>
                      <a:pt x="214" y="245"/>
                    </a:lnTo>
                    <a:lnTo>
                      <a:pt x="212" y="235"/>
                    </a:lnTo>
                    <a:lnTo>
                      <a:pt x="210" y="228"/>
                    </a:lnTo>
                    <a:lnTo>
                      <a:pt x="210" y="227"/>
                    </a:lnTo>
                    <a:lnTo>
                      <a:pt x="208" y="227"/>
                    </a:lnTo>
                    <a:lnTo>
                      <a:pt x="208" y="228"/>
                    </a:lnTo>
                    <a:lnTo>
                      <a:pt x="208" y="231"/>
                    </a:lnTo>
                    <a:lnTo>
                      <a:pt x="208" y="232"/>
                    </a:lnTo>
                    <a:lnTo>
                      <a:pt x="205" y="232"/>
                    </a:lnTo>
                    <a:lnTo>
                      <a:pt x="205" y="229"/>
                    </a:lnTo>
                    <a:lnTo>
                      <a:pt x="205" y="227"/>
                    </a:lnTo>
                    <a:lnTo>
                      <a:pt x="205" y="224"/>
                    </a:lnTo>
                    <a:lnTo>
                      <a:pt x="205" y="223"/>
                    </a:lnTo>
                    <a:lnTo>
                      <a:pt x="207" y="223"/>
                    </a:lnTo>
                    <a:lnTo>
                      <a:pt x="207" y="224"/>
                    </a:lnTo>
                    <a:lnTo>
                      <a:pt x="208" y="225"/>
                    </a:lnTo>
                    <a:lnTo>
                      <a:pt x="210" y="224"/>
                    </a:lnTo>
                    <a:lnTo>
                      <a:pt x="208" y="223"/>
                    </a:lnTo>
                    <a:lnTo>
                      <a:pt x="207" y="220"/>
                    </a:lnTo>
                    <a:lnTo>
                      <a:pt x="207" y="219"/>
                    </a:lnTo>
                    <a:lnTo>
                      <a:pt x="207" y="216"/>
                    </a:lnTo>
                    <a:lnTo>
                      <a:pt x="208" y="216"/>
                    </a:lnTo>
                    <a:lnTo>
                      <a:pt x="210" y="216"/>
                    </a:lnTo>
                    <a:lnTo>
                      <a:pt x="210" y="213"/>
                    </a:lnTo>
                    <a:lnTo>
                      <a:pt x="212" y="213"/>
                    </a:lnTo>
                    <a:lnTo>
                      <a:pt x="212" y="209"/>
                    </a:lnTo>
                    <a:lnTo>
                      <a:pt x="214" y="201"/>
                    </a:lnTo>
                    <a:lnTo>
                      <a:pt x="217" y="193"/>
                    </a:lnTo>
                    <a:lnTo>
                      <a:pt x="219" y="191"/>
                    </a:lnTo>
                    <a:lnTo>
                      <a:pt x="217" y="189"/>
                    </a:lnTo>
                    <a:lnTo>
                      <a:pt x="217" y="187"/>
                    </a:lnTo>
                    <a:lnTo>
                      <a:pt x="217" y="181"/>
                    </a:lnTo>
                    <a:lnTo>
                      <a:pt x="219" y="179"/>
                    </a:lnTo>
                    <a:lnTo>
                      <a:pt x="219" y="180"/>
                    </a:lnTo>
                    <a:lnTo>
                      <a:pt x="219" y="181"/>
                    </a:lnTo>
                    <a:lnTo>
                      <a:pt x="219" y="185"/>
                    </a:lnTo>
                    <a:lnTo>
                      <a:pt x="219" y="187"/>
                    </a:lnTo>
                    <a:lnTo>
                      <a:pt x="221" y="188"/>
                    </a:lnTo>
                    <a:lnTo>
                      <a:pt x="221" y="189"/>
                    </a:lnTo>
                    <a:lnTo>
                      <a:pt x="221" y="184"/>
                    </a:lnTo>
                    <a:lnTo>
                      <a:pt x="223" y="173"/>
                    </a:lnTo>
                    <a:lnTo>
                      <a:pt x="221" y="169"/>
                    </a:lnTo>
                    <a:lnTo>
                      <a:pt x="221" y="167"/>
                    </a:lnTo>
                    <a:lnTo>
                      <a:pt x="219" y="167"/>
                    </a:lnTo>
                    <a:lnTo>
                      <a:pt x="219" y="168"/>
                    </a:lnTo>
                    <a:lnTo>
                      <a:pt x="221" y="173"/>
                    </a:lnTo>
                    <a:lnTo>
                      <a:pt x="221" y="175"/>
                    </a:lnTo>
                    <a:lnTo>
                      <a:pt x="221" y="176"/>
                    </a:lnTo>
                    <a:lnTo>
                      <a:pt x="219" y="176"/>
                    </a:lnTo>
                    <a:lnTo>
                      <a:pt x="217" y="168"/>
                    </a:lnTo>
                    <a:lnTo>
                      <a:pt x="215" y="164"/>
                    </a:lnTo>
                    <a:lnTo>
                      <a:pt x="217" y="163"/>
                    </a:lnTo>
                    <a:lnTo>
                      <a:pt x="221" y="161"/>
                    </a:lnTo>
                    <a:lnTo>
                      <a:pt x="223" y="159"/>
                    </a:lnTo>
                    <a:lnTo>
                      <a:pt x="219" y="157"/>
                    </a:lnTo>
                    <a:lnTo>
                      <a:pt x="219" y="156"/>
                    </a:lnTo>
                    <a:lnTo>
                      <a:pt x="215" y="149"/>
                    </a:lnTo>
                    <a:lnTo>
                      <a:pt x="214" y="147"/>
                    </a:lnTo>
                    <a:lnTo>
                      <a:pt x="210" y="144"/>
                    </a:lnTo>
                    <a:lnTo>
                      <a:pt x="205" y="143"/>
                    </a:lnTo>
                    <a:lnTo>
                      <a:pt x="201" y="139"/>
                    </a:lnTo>
                    <a:lnTo>
                      <a:pt x="199" y="139"/>
                    </a:lnTo>
                    <a:lnTo>
                      <a:pt x="198" y="139"/>
                    </a:lnTo>
                    <a:lnTo>
                      <a:pt x="194" y="136"/>
                    </a:lnTo>
                    <a:lnTo>
                      <a:pt x="192" y="135"/>
                    </a:lnTo>
                    <a:lnTo>
                      <a:pt x="189" y="133"/>
                    </a:lnTo>
                    <a:lnTo>
                      <a:pt x="180" y="125"/>
                    </a:lnTo>
                    <a:lnTo>
                      <a:pt x="176" y="124"/>
                    </a:lnTo>
                    <a:lnTo>
                      <a:pt x="173" y="121"/>
                    </a:lnTo>
                    <a:lnTo>
                      <a:pt x="171" y="117"/>
                    </a:lnTo>
                    <a:lnTo>
                      <a:pt x="167" y="115"/>
                    </a:lnTo>
                    <a:lnTo>
                      <a:pt x="166" y="112"/>
                    </a:lnTo>
                    <a:lnTo>
                      <a:pt x="166" y="111"/>
                    </a:lnTo>
                    <a:lnTo>
                      <a:pt x="160" y="108"/>
                    </a:lnTo>
                    <a:lnTo>
                      <a:pt x="159" y="105"/>
                    </a:lnTo>
                    <a:lnTo>
                      <a:pt x="155" y="100"/>
                    </a:lnTo>
                    <a:lnTo>
                      <a:pt x="151" y="95"/>
                    </a:lnTo>
                    <a:lnTo>
                      <a:pt x="150" y="93"/>
                    </a:lnTo>
                    <a:lnTo>
                      <a:pt x="146" y="83"/>
                    </a:lnTo>
                    <a:lnTo>
                      <a:pt x="141" y="77"/>
                    </a:lnTo>
                    <a:lnTo>
                      <a:pt x="139" y="77"/>
                    </a:lnTo>
                    <a:lnTo>
                      <a:pt x="139" y="76"/>
                    </a:lnTo>
                    <a:lnTo>
                      <a:pt x="137" y="77"/>
                    </a:lnTo>
                    <a:lnTo>
                      <a:pt x="135" y="80"/>
                    </a:lnTo>
                    <a:lnTo>
                      <a:pt x="134" y="81"/>
                    </a:lnTo>
                    <a:lnTo>
                      <a:pt x="128" y="81"/>
                    </a:lnTo>
                    <a:lnTo>
                      <a:pt x="123" y="81"/>
                    </a:lnTo>
                    <a:lnTo>
                      <a:pt x="118" y="80"/>
                    </a:lnTo>
                    <a:lnTo>
                      <a:pt x="103" y="72"/>
                    </a:lnTo>
                    <a:lnTo>
                      <a:pt x="102" y="71"/>
                    </a:lnTo>
                    <a:lnTo>
                      <a:pt x="98" y="71"/>
                    </a:lnTo>
                    <a:lnTo>
                      <a:pt x="91" y="68"/>
                    </a:lnTo>
                    <a:lnTo>
                      <a:pt x="84" y="63"/>
                    </a:lnTo>
                    <a:lnTo>
                      <a:pt x="77" y="53"/>
                    </a:lnTo>
                    <a:lnTo>
                      <a:pt x="71" y="49"/>
                    </a:lnTo>
                    <a:lnTo>
                      <a:pt x="66" y="48"/>
                    </a:lnTo>
                    <a:lnTo>
                      <a:pt x="63" y="45"/>
                    </a:lnTo>
                    <a:lnTo>
                      <a:pt x="59" y="41"/>
                    </a:lnTo>
                    <a:lnTo>
                      <a:pt x="57" y="37"/>
                    </a:lnTo>
                    <a:lnTo>
                      <a:pt x="55" y="32"/>
                    </a:lnTo>
                    <a:lnTo>
                      <a:pt x="54" y="35"/>
                    </a:lnTo>
                    <a:lnTo>
                      <a:pt x="55" y="37"/>
                    </a:lnTo>
                    <a:lnTo>
                      <a:pt x="50" y="37"/>
                    </a:lnTo>
                    <a:lnTo>
                      <a:pt x="48" y="36"/>
                    </a:lnTo>
                    <a:lnTo>
                      <a:pt x="43" y="29"/>
                    </a:lnTo>
                    <a:lnTo>
                      <a:pt x="43" y="25"/>
                    </a:lnTo>
                    <a:lnTo>
                      <a:pt x="41" y="25"/>
                    </a:lnTo>
                    <a:lnTo>
                      <a:pt x="41" y="21"/>
                    </a:lnTo>
                    <a:lnTo>
                      <a:pt x="41" y="20"/>
                    </a:lnTo>
                    <a:lnTo>
                      <a:pt x="39" y="20"/>
                    </a:lnTo>
                    <a:lnTo>
                      <a:pt x="38" y="17"/>
                    </a:lnTo>
                    <a:lnTo>
                      <a:pt x="38" y="19"/>
                    </a:lnTo>
                    <a:lnTo>
                      <a:pt x="36" y="19"/>
                    </a:lnTo>
                    <a:lnTo>
                      <a:pt x="34" y="20"/>
                    </a:lnTo>
                    <a:lnTo>
                      <a:pt x="36" y="23"/>
                    </a:lnTo>
                    <a:lnTo>
                      <a:pt x="36" y="24"/>
                    </a:lnTo>
                    <a:lnTo>
                      <a:pt x="34" y="24"/>
                    </a:lnTo>
                    <a:lnTo>
                      <a:pt x="36" y="25"/>
                    </a:lnTo>
                    <a:lnTo>
                      <a:pt x="36" y="29"/>
                    </a:lnTo>
                    <a:lnTo>
                      <a:pt x="36" y="27"/>
                    </a:lnTo>
                    <a:lnTo>
                      <a:pt x="31" y="27"/>
                    </a:lnTo>
                    <a:lnTo>
                      <a:pt x="29" y="25"/>
                    </a:lnTo>
                    <a:lnTo>
                      <a:pt x="31" y="24"/>
                    </a:lnTo>
                    <a:lnTo>
                      <a:pt x="29" y="23"/>
                    </a:lnTo>
                    <a:lnTo>
                      <a:pt x="29" y="21"/>
                    </a:lnTo>
                    <a:lnTo>
                      <a:pt x="27" y="20"/>
                    </a:lnTo>
                    <a:lnTo>
                      <a:pt x="27" y="19"/>
                    </a:lnTo>
                    <a:lnTo>
                      <a:pt x="31" y="19"/>
                    </a:lnTo>
                    <a:lnTo>
                      <a:pt x="29" y="15"/>
                    </a:lnTo>
                    <a:lnTo>
                      <a:pt x="31" y="11"/>
                    </a:lnTo>
                    <a:lnTo>
                      <a:pt x="31" y="9"/>
                    </a:lnTo>
                    <a:lnTo>
                      <a:pt x="29" y="11"/>
                    </a:lnTo>
                    <a:lnTo>
                      <a:pt x="27" y="13"/>
                    </a:lnTo>
                    <a:lnTo>
                      <a:pt x="25" y="13"/>
                    </a:lnTo>
                    <a:lnTo>
                      <a:pt x="25" y="12"/>
                    </a:lnTo>
                    <a:lnTo>
                      <a:pt x="29" y="7"/>
                    </a:lnTo>
                    <a:lnTo>
                      <a:pt x="32" y="7"/>
                    </a:lnTo>
                    <a:lnTo>
                      <a:pt x="34" y="7"/>
                    </a:lnTo>
                    <a:lnTo>
                      <a:pt x="36" y="5"/>
                    </a:lnTo>
                    <a:lnTo>
                      <a:pt x="41" y="5"/>
                    </a:lnTo>
                    <a:lnTo>
                      <a:pt x="41" y="4"/>
                    </a:lnTo>
                    <a:lnTo>
                      <a:pt x="39" y="4"/>
                    </a:lnTo>
                    <a:lnTo>
                      <a:pt x="34" y="3"/>
                    </a:lnTo>
                    <a:lnTo>
                      <a:pt x="32" y="3"/>
                    </a:lnTo>
                    <a:lnTo>
                      <a:pt x="31" y="3"/>
                    </a:lnTo>
                    <a:lnTo>
                      <a:pt x="27" y="1"/>
                    </a:lnTo>
                    <a:lnTo>
                      <a:pt x="25" y="0"/>
                    </a:lnTo>
                    <a:lnTo>
                      <a:pt x="22" y="1"/>
                    </a:lnTo>
                    <a:lnTo>
                      <a:pt x="18" y="1"/>
                    </a:lnTo>
                    <a:lnTo>
                      <a:pt x="18" y="4"/>
                    </a:lnTo>
                    <a:lnTo>
                      <a:pt x="22" y="7"/>
                    </a:lnTo>
                    <a:lnTo>
                      <a:pt x="22" y="8"/>
                    </a:lnTo>
                    <a:lnTo>
                      <a:pt x="22" y="12"/>
                    </a:lnTo>
                    <a:lnTo>
                      <a:pt x="18" y="20"/>
                    </a:lnTo>
                    <a:lnTo>
                      <a:pt x="13" y="29"/>
                    </a:lnTo>
                    <a:lnTo>
                      <a:pt x="11" y="33"/>
                    </a:lnTo>
                    <a:lnTo>
                      <a:pt x="11" y="35"/>
                    </a:lnTo>
                    <a:lnTo>
                      <a:pt x="13" y="33"/>
                    </a:lnTo>
                    <a:lnTo>
                      <a:pt x="13" y="36"/>
                    </a:lnTo>
                    <a:lnTo>
                      <a:pt x="13" y="40"/>
                    </a:lnTo>
                    <a:lnTo>
                      <a:pt x="11" y="40"/>
                    </a:lnTo>
                    <a:lnTo>
                      <a:pt x="11" y="39"/>
                    </a:lnTo>
                    <a:lnTo>
                      <a:pt x="11" y="37"/>
                    </a:lnTo>
                    <a:lnTo>
                      <a:pt x="9" y="37"/>
                    </a:lnTo>
                    <a:lnTo>
                      <a:pt x="9" y="44"/>
                    </a:lnTo>
                    <a:lnTo>
                      <a:pt x="0" y="55"/>
                    </a:lnTo>
                    <a:lnTo>
                      <a:pt x="0" y="57"/>
                    </a:lnTo>
                    <a:lnTo>
                      <a:pt x="2" y="57"/>
                    </a:lnTo>
                    <a:lnTo>
                      <a:pt x="4" y="56"/>
                    </a:lnTo>
                    <a:lnTo>
                      <a:pt x="6" y="53"/>
                    </a:lnTo>
                    <a:lnTo>
                      <a:pt x="11" y="48"/>
                    </a:lnTo>
                    <a:lnTo>
                      <a:pt x="16" y="45"/>
                    </a:lnTo>
                    <a:lnTo>
                      <a:pt x="27" y="43"/>
                    </a:lnTo>
                    <a:lnTo>
                      <a:pt x="32" y="43"/>
                    </a:lnTo>
                    <a:lnTo>
                      <a:pt x="38" y="44"/>
                    </a:lnTo>
                    <a:lnTo>
                      <a:pt x="41" y="45"/>
                    </a:lnTo>
                    <a:lnTo>
                      <a:pt x="43" y="47"/>
                    </a:lnTo>
                    <a:lnTo>
                      <a:pt x="47" y="47"/>
                    </a:lnTo>
                    <a:lnTo>
                      <a:pt x="57" y="45"/>
                    </a:lnTo>
                    <a:lnTo>
                      <a:pt x="59" y="45"/>
                    </a:lnTo>
                    <a:lnTo>
                      <a:pt x="63" y="48"/>
                    </a:lnTo>
                    <a:lnTo>
                      <a:pt x="64" y="51"/>
                    </a:lnTo>
                    <a:lnTo>
                      <a:pt x="66" y="52"/>
                    </a:lnTo>
                    <a:lnTo>
                      <a:pt x="66" y="53"/>
                    </a:lnTo>
                    <a:lnTo>
                      <a:pt x="66" y="56"/>
                    </a:lnTo>
                    <a:lnTo>
                      <a:pt x="68" y="57"/>
                    </a:lnTo>
                    <a:lnTo>
                      <a:pt x="73" y="60"/>
                    </a:lnTo>
                    <a:lnTo>
                      <a:pt x="75" y="63"/>
                    </a:lnTo>
                    <a:lnTo>
                      <a:pt x="77" y="63"/>
                    </a:lnTo>
                    <a:lnTo>
                      <a:pt x="79" y="64"/>
                    </a:lnTo>
                    <a:lnTo>
                      <a:pt x="93" y="75"/>
                    </a:lnTo>
                    <a:lnTo>
                      <a:pt x="100" y="80"/>
                    </a:lnTo>
                    <a:lnTo>
                      <a:pt x="102" y="80"/>
                    </a:lnTo>
                    <a:lnTo>
                      <a:pt x="103" y="77"/>
                    </a:lnTo>
                    <a:lnTo>
                      <a:pt x="105" y="77"/>
                    </a:lnTo>
                    <a:lnTo>
                      <a:pt x="112" y="80"/>
                    </a:lnTo>
                    <a:lnTo>
                      <a:pt x="112" y="81"/>
                    </a:lnTo>
                    <a:lnTo>
                      <a:pt x="114" y="83"/>
                    </a:lnTo>
                    <a:lnTo>
                      <a:pt x="118" y="83"/>
                    </a:lnTo>
                    <a:lnTo>
                      <a:pt x="119" y="84"/>
                    </a:lnTo>
                    <a:lnTo>
                      <a:pt x="137" y="85"/>
                    </a:lnTo>
                    <a:lnTo>
                      <a:pt x="144" y="89"/>
                    </a:lnTo>
                    <a:lnTo>
                      <a:pt x="150" y="100"/>
                    </a:lnTo>
                    <a:lnTo>
                      <a:pt x="150" y="101"/>
                    </a:lnTo>
                    <a:lnTo>
                      <a:pt x="155" y="107"/>
                    </a:lnTo>
                    <a:lnTo>
                      <a:pt x="155" y="109"/>
                    </a:lnTo>
                    <a:lnTo>
                      <a:pt x="153" y="111"/>
                    </a:lnTo>
                    <a:lnTo>
                      <a:pt x="155" y="112"/>
                    </a:lnTo>
                    <a:lnTo>
                      <a:pt x="157" y="113"/>
                    </a:lnTo>
                    <a:lnTo>
                      <a:pt x="159" y="113"/>
                    </a:lnTo>
                    <a:lnTo>
                      <a:pt x="160" y="113"/>
                    </a:lnTo>
                    <a:lnTo>
                      <a:pt x="162" y="115"/>
                    </a:lnTo>
                    <a:lnTo>
                      <a:pt x="162" y="116"/>
                    </a:lnTo>
                    <a:lnTo>
                      <a:pt x="164" y="119"/>
                    </a:lnTo>
                    <a:lnTo>
                      <a:pt x="169" y="123"/>
                    </a:lnTo>
                    <a:lnTo>
                      <a:pt x="171" y="125"/>
                    </a:lnTo>
                    <a:lnTo>
                      <a:pt x="175" y="128"/>
                    </a:lnTo>
                    <a:lnTo>
                      <a:pt x="175" y="129"/>
                    </a:lnTo>
                    <a:lnTo>
                      <a:pt x="176" y="129"/>
                    </a:lnTo>
                    <a:lnTo>
                      <a:pt x="176" y="131"/>
                    </a:lnTo>
                    <a:lnTo>
                      <a:pt x="176" y="135"/>
                    </a:lnTo>
                    <a:lnTo>
                      <a:pt x="178" y="135"/>
                    </a:lnTo>
                    <a:lnTo>
                      <a:pt x="180" y="135"/>
                    </a:lnTo>
                    <a:lnTo>
                      <a:pt x="187" y="141"/>
                    </a:lnTo>
                    <a:lnTo>
                      <a:pt x="187" y="144"/>
                    </a:lnTo>
                    <a:lnTo>
                      <a:pt x="189" y="145"/>
                    </a:lnTo>
                    <a:lnTo>
                      <a:pt x="192" y="148"/>
                    </a:lnTo>
                    <a:lnTo>
                      <a:pt x="196" y="149"/>
                    </a:lnTo>
                    <a:lnTo>
                      <a:pt x="201" y="151"/>
                    </a:lnTo>
                    <a:lnTo>
                      <a:pt x="203" y="152"/>
                    </a:lnTo>
                    <a:lnTo>
                      <a:pt x="205" y="155"/>
                    </a:lnTo>
                    <a:lnTo>
                      <a:pt x="207" y="157"/>
                    </a:lnTo>
                    <a:lnTo>
                      <a:pt x="208" y="159"/>
                    </a:lnTo>
                    <a:lnTo>
                      <a:pt x="210" y="160"/>
                    </a:lnTo>
                    <a:lnTo>
                      <a:pt x="210" y="161"/>
                    </a:lnTo>
                    <a:lnTo>
                      <a:pt x="207" y="164"/>
                    </a:lnTo>
                    <a:lnTo>
                      <a:pt x="208" y="165"/>
                    </a:lnTo>
                    <a:lnTo>
                      <a:pt x="210" y="164"/>
                    </a:lnTo>
                    <a:lnTo>
                      <a:pt x="212" y="165"/>
                    </a:lnTo>
                    <a:lnTo>
                      <a:pt x="212" y="167"/>
                    </a:lnTo>
                    <a:lnTo>
                      <a:pt x="212" y="169"/>
                    </a:lnTo>
                    <a:lnTo>
                      <a:pt x="214" y="173"/>
                    </a:lnTo>
                    <a:lnTo>
                      <a:pt x="214" y="179"/>
                    </a:lnTo>
                    <a:lnTo>
                      <a:pt x="212" y="184"/>
                    </a:lnTo>
                    <a:lnTo>
                      <a:pt x="212" y="193"/>
                    </a:lnTo>
                    <a:lnTo>
                      <a:pt x="212" y="196"/>
                    </a:lnTo>
                    <a:lnTo>
                      <a:pt x="212" y="199"/>
                    </a:lnTo>
                    <a:lnTo>
                      <a:pt x="210" y="201"/>
                    </a:lnTo>
                    <a:lnTo>
                      <a:pt x="210" y="20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3" name="D1323"/>
              <p:cNvSpPr>
                <a:spLocks noChangeAspect="1"/>
              </p:cNvSpPr>
              <p:nvPr/>
            </p:nvSpPr>
            <p:spPr bwMode="auto">
              <a:xfrm>
                <a:off x="1139" y="1216"/>
                <a:ext cx="6" cy="9"/>
              </a:xfrm>
              <a:custGeom>
                <a:avLst/>
                <a:gdLst>
                  <a:gd name="T0" fmla="*/ 0 w 238"/>
                  <a:gd name="T1" fmla="*/ 0 h 331"/>
                  <a:gd name="T2" fmla="*/ 0 w 238"/>
                  <a:gd name="T3" fmla="*/ 0 h 331"/>
                  <a:gd name="T4" fmla="*/ 0 w 238"/>
                  <a:gd name="T5" fmla="*/ 0 h 331"/>
                  <a:gd name="T6" fmla="*/ 0 w 238"/>
                  <a:gd name="T7" fmla="*/ 0 h 331"/>
                  <a:gd name="T8" fmla="*/ 0 w 238"/>
                  <a:gd name="T9" fmla="*/ 0 h 331"/>
                  <a:gd name="T10" fmla="*/ 0 w 238"/>
                  <a:gd name="T11" fmla="*/ 0 h 331"/>
                  <a:gd name="T12" fmla="*/ 0 w 238"/>
                  <a:gd name="T13" fmla="*/ 0 h 331"/>
                  <a:gd name="T14" fmla="*/ 0 w 238"/>
                  <a:gd name="T15" fmla="*/ 0 h 331"/>
                  <a:gd name="T16" fmla="*/ 0 w 238"/>
                  <a:gd name="T17" fmla="*/ 0 h 331"/>
                  <a:gd name="T18" fmla="*/ 0 w 238"/>
                  <a:gd name="T19" fmla="*/ 0 h 331"/>
                  <a:gd name="T20" fmla="*/ 0 w 238"/>
                  <a:gd name="T21" fmla="*/ 0 h 331"/>
                  <a:gd name="T22" fmla="*/ 0 w 238"/>
                  <a:gd name="T23" fmla="*/ 0 h 331"/>
                  <a:gd name="T24" fmla="*/ 0 w 238"/>
                  <a:gd name="T25" fmla="*/ 0 h 331"/>
                  <a:gd name="T26" fmla="*/ 0 w 238"/>
                  <a:gd name="T27" fmla="*/ 0 h 331"/>
                  <a:gd name="T28" fmla="*/ 0 w 238"/>
                  <a:gd name="T29" fmla="*/ 0 h 331"/>
                  <a:gd name="T30" fmla="*/ 0 w 238"/>
                  <a:gd name="T31" fmla="*/ 0 h 331"/>
                  <a:gd name="T32" fmla="*/ 0 w 238"/>
                  <a:gd name="T33" fmla="*/ 0 h 331"/>
                  <a:gd name="T34" fmla="*/ 0 w 238"/>
                  <a:gd name="T35" fmla="*/ 0 h 331"/>
                  <a:gd name="T36" fmla="*/ 0 w 238"/>
                  <a:gd name="T37" fmla="*/ 0 h 331"/>
                  <a:gd name="T38" fmla="*/ 0 w 238"/>
                  <a:gd name="T39" fmla="*/ 0 h 331"/>
                  <a:gd name="T40" fmla="*/ 0 w 238"/>
                  <a:gd name="T41" fmla="*/ 0 h 331"/>
                  <a:gd name="T42" fmla="*/ 0 w 238"/>
                  <a:gd name="T43" fmla="*/ 0 h 331"/>
                  <a:gd name="T44" fmla="*/ 0 w 238"/>
                  <a:gd name="T45" fmla="*/ 0 h 331"/>
                  <a:gd name="T46" fmla="*/ 0 w 238"/>
                  <a:gd name="T47" fmla="*/ 0 h 331"/>
                  <a:gd name="T48" fmla="*/ 0 w 238"/>
                  <a:gd name="T49" fmla="*/ 0 h 331"/>
                  <a:gd name="T50" fmla="*/ 0 w 238"/>
                  <a:gd name="T51" fmla="*/ 0 h 331"/>
                  <a:gd name="T52" fmla="*/ 0 w 238"/>
                  <a:gd name="T53" fmla="*/ 0 h 331"/>
                  <a:gd name="T54" fmla="*/ 0 w 238"/>
                  <a:gd name="T55" fmla="*/ 0 h 331"/>
                  <a:gd name="T56" fmla="*/ 0 w 238"/>
                  <a:gd name="T57" fmla="*/ 0 h 331"/>
                  <a:gd name="T58" fmla="*/ 0 w 238"/>
                  <a:gd name="T59" fmla="*/ 0 h 331"/>
                  <a:gd name="T60" fmla="*/ 0 w 238"/>
                  <a:gd name="T61" fmla="*/ 0 h 331"/>
                  <a:gd name="T62" fmla="*/ 0 w 238"/>
                  <a:gd name="T63" fmla="*/ 0 h 331"/>
                  <a:gd name="T64" fmla="*/ 0 w 238"/>
                  <a:gd name="T65" fmla="*/ 0 h 331"/>
                  <a:gd name="T66" fmla="*/ 0 w 238"/>
                  <a:gd name="T67" fmla="*/ 0 h 331"/>
                  <a:gd name="T68" fmla="*/ 0 w 238"/>
                  <a:gd name="T69" fmla="*/ 0 h 331"/>
                  <a:gd name="T70" fmla="*/ 0 w 238"/>
                  <a:gd name="T71" fmla="*/ 0 h 331"/>
                  <a:gd name="T72" fmla="*/ 0 w 238"/>
                  <a:gd name="T73" fmla="*/ 0 h 331"/>
                  <a:gd name="T74" fmla="*/ 0 w 238"/>
                  <a:gd name="T75" fmla="*/ 0 h 331"/>
                  <a:gd name="T76" fmla="*/ 0 w 238"/>
                  <a:gd name="T77" fmla="*/ 0 h 331"/>
                  <a:gd name="T78" fmla="*/ 0 w 238"/>
                  <a:gd name="T79" fmla="*/ 0 h 331"/>
                  <a:gd name="T80" fmla="*/ 0 w 238"/>
                  <a:gd name="T81" fmla="*/ 0 h 331"/>
                  <a:gd name="T82" fmla="*/ 0 w 238"/>
                  <a:gd name="T83" fmla="*/ 0 h 331"/>
                  <a:gd name="T84" fmla="*/ 0 w 238"/>
                  <a:gd name="T85" fmla="*/ 0 h 331"/>
                  <a:gd name="T86" fmla="*/ 0 w 238"/>
                  <a:gd name="T87" fmla="*/ 0 h 331"/>
                  <a:gd name="T88" fmla="*/ 0 w 238"/>
                  <a:gd name="T89" fmla="*/ 0 h 331"/>
                  <a:gd name="T90" fmla="*/ 0 w 238"/>
                  <a:gd name="T91" fmla="*/ 0 h 331"/>
                  <a:gd name="T92" fmla="*/ 0 w 238"/>
                  <a:gd name="T93" fmla="*/ 0 h 331"/>
                  <a:gd name="T94" fmla="*/ 0 w 238"/>
                  <a:gd name="T95" fmla="*/ 0 h 331"/>
                  <a:gd name="T96" fmla="*/ 0 w 238"/>
                  <a:gd name="T97" fmla="*/ 0 h 331"/>
                  <a:gd name="T98" fmla="*/ 0 w 238"/>
                  <a:gd name="T99" fmla="*/ 0 h 331"/>
                  <a:gd name="T100" fmla="*/ 0 w 238"/>
                  <a:gd name="T101" fmla="*/ 0 h 331"/>
                  <a:gd name="T102" fmla="*/ 0 w 238"/>
                  <a:gd name="T103" fmla="*/ 0 h 331"/>
                  <a:gd name="T104" fmla="*/ 0 w 238"/>
                  <a:gd name="T105" fmla="*/ 0 h 331"/>
                  <a:gd name="T106" fmla="*/ 0 w 238"/>
                  <a:gd name="T107" fmla="*/ 0 h 331"/>
                  <a:gd name="T108" fmla="*/ 0 w 238"/>
                  <a:gd name="T109" fmla="*/ 0 h 331"/>
                  <a:gd name="T110" fmla="*/ 0 w 238"/>
                  <a:gd name="T111" fmla="*/ 0 h 331"/>
                  <a:gd name="T112" fmla="*/ 0 w 238"/>
                  <a:gd name="T113" fmla="*/ 0 h 331"/>
                  <a:gd name="T114" fmla="*/ 0 w 238"/>
                  <a:gd name="T115" fmla="*/ 0 h 331"/>
                  <a:gd name="T116" fmla="*/ 0 w 238"/>
                  <a:gd name="T117" fmla="*/ 0 h 331"/>
                  <a:gd name="T118" fmla="*/ 0 w 238"/>
                  <a:gd name="T119" fmla="*/ 0 h 3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8"/>
                  <a:gd name="T181" fmla="*/ 0 h 331"/>
                  <a:gd name="T182" fmla="*/ 238 w 238"/>
                  <a:gd name="T183" fmla="*/ 331 h 33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8" h="331">
                    <a:moveTo>
                      <a:pt x="64" y="159"/>
                    </a:moveTo>
                    <a:lnTo>
                      <a:pt x="58" y="157"/>
                    </a:lnTo>
                    <a:lnTo>
                      <a:pt x="53" y="155"/>
                    </a:lnTo>
                    <a:lnTo>
                      <a:pt x="49" y="153"/>
                    </a:lnTo>
                    <a:lnTo>
                      <a:pt x="48" y="153"/>
                    </a:lnTo>
                    <a:lnTo>
                      <a:pt x="44" y="157"/>
                    </a:lnTo>
                    <a:lnTo>
                      <a:pt x="44" y="159"/>
                    </a:lnTo>
                    <a:lnTo>
                      <a:pt x="44" y="160"/>
                    </a:lnTo>
                    <a:lnTo>
                      <a:pt x="46" y="161"/>
                    </a:lnTo>
                    <a:lnTo>
                      <a:pt x="46" y="164"/>
                    </a:lnTo>
                    <a:lnTo>
                      <a:pt x="46" y="167"/>
                    </a:lnTo>
                    <a:lnTo>
                      <a:pt x="46" y="168"/>
                    </a:lnTo>
                    <a:lnTo>
                      <a:pt x="44" y="168"/>
                    </a:lnTo>
                    <a:lnTo>
                      <a:pt x="42" y="168"/>
                    </a:lnTo>
                    <a:lnTo>
                      <a:pt x="44" y="169"/>
                    </a:lnTo>
                    <a:lnTo>
                      <a:pt x="42" y="171"/>
                    </a:lnTo>
                    <a:lnTo>
                      <a:pt x="39" y="171"/>
                    </a:lnTo>
                    <a:lnTo>
                      <a:pt x="39" y="172"/>
                    </a:lnTo>
                    <a:lnTo>
                      <a:pt x="39" y="173"/>
                    </a:lnTo>
                    <a:lnTo>
                      <a:pt x="37" y="179"/>
                    </a:lnTo>
                    <a:lnTo>
                      <a:pt x="35" y="177"/>
                    </a:lnTo>
                    <a:lnTo>
                      <a:pt x="35" y="179"/>
                    </a:lnTo>
                    <a:lnTo>
                      <a:pt x="35" y="181"/>
                    </a:lnTo>
                    <a:lnTo>
                      <a:pt x="33" y="180"/>
                    </a:lnTo>
                    <a:lnTo>
                      <a:pt x="32" y="180"/>
                    </a:lnTo>
                    <a:lnTo>
                      <a:pt x="32" y="181"/>
                    </a:lnTo>
                    <a:lnTo>
                      <a:pt x="32" y="185"/>
                    </a:lnTo>
                    <a:lnTo>
                      <a:pt x="32" y="187"/>
                    </a:lnTo>
                    <a:lnTo>
                      <a:pt x="33" y="187"/>
                    </a:lnTo>
                    <a:lnTo>
                      <a:pt x="33" y="191"/>
                    </a:lnTo>
                    <a:lnTo>
                      <a:pt x="32" y="189"/>
                    </a:lnTo>
                    <a:lnTo>
                      <a:pt x="30" y="187"/>
                    </a:lnTo>
                    <a:lnTo>
                      <a:pt x="28" y="185"/>
                    </a:lnTo>
                    <a:lnTo>
                      <a:pt x="28" y="180"/>
                    </a:lnTo>
                    <a:lnTo>
                      <a:pt x="26" y="176"/>
                    </a:lnTo>
                    <a:lnTo>
                      <a:pt x="25" y="177"/>
                    </a:lnTo>
                    <a:lnTo>
                      <a:pt x="26" y="179"/>
                    </a:lnTo>
                    <a:lnTo>
                      <a:pt x="25" y="180"/>
                    </a:lnTo>
                    <a:lnTo>
                      <a:pt x="23" y="180"/>
                    </a:lnTo>
                    <a:lnTo>
                      <a:pt x="23" y="181"/>
                    </a:lnTo>
                    <a:lnTo>
                      <a:pt x="21" y="181"/>
                    </a:lnTo>
                    <a:lnTo>
                      <a:pt x="21" y="183"/>
                    </a:lnTo>
                    <a:lnTo>
                      <a:pt x="23" y="185"/>
                    </a:lnTo>
                    <a:lnTo>
                      <a:pt x="26" y="189"/>
                    </a:lnTo>
                    <a:lnTo>
                      <a:pt x="28" y="191"/>
                    </a:lnTo>
                    <a:lnTo>
                      <a:pt x="30" y="192"/>
                    </a:lnTo>
                    <a:lnTo>
                      <a:pt x="28" y="191"/>
                    </a:lnTo>
                    <a:lnTo>
                      <a:pt x="25" y="191"/>
                    </a:lnTo>
                    <a:lnTo>
                      <a:pt x="25" y="192"/>
                    </a:lnTo>
                    <a:lnTo>
                      <a:pt x="21" y="191"/>
                    </a:lnTo>
                    <a:lnTo>
                      <a:pt x="19" y="192"/>
                    </a:lnTo>
                    <a:lnTo>
                      <a:pt x="19" y="193"/>
                    </a:lnTo>
                    <a:lnTo>
                      <a:pt x="23" y="197"/>
                    </a:lnTo>
                    <a:lnTo>
                      <a:pt x="23" y="199"/>
                    </a:lnTo>
                    <a:lnTo>
                      <a:pt x="21" y="199"/>
                    </a:lnTo>
                    <a:lnTo>
                      <a:pt x="19" y="199"/>
                    </a:lnTo>
                    <a:lnTo>
                      <a:pt x="16" y="201"/>
                    </a:lnTo>
                    <a:lnTo>
                      <a:pt x="14" y="203"/>
                    </a:lnTo>
                    <a:lnTo>
                      <a:pt x="12" y="205"/>
                    </a:lnTo>
                    <a:lnTo>
                      <a:pt x="7" y="209"/>
                    </a:lnTo>
                    <a:lnTo>
                      <a:pt x="3" y="209"/>
                    </a:lnTo>
                    <a:lnTo>
                      <a:pt x="1" y="211"/>
                    </a:lnTo>
                    <a:lnTo>
                      <a:pt x="0" y="213"/>
                    </a:lnTo>
                    <a:lnTo>
                      <a:pt x="1" y="216"/>
                    </a:lnTo>
                    <a:lnTo>
                      <a:pt x="7" y="221"/>
                    </a:lnTo>
                    <a:lnTo>
                      <a:pt x="12" y="224"/>
                    </a:lnTo>
                    <a:lnTo>
                      <a:pt x="17" y="231"/>
                    </a:lnTo>
                    <a:lnTo>
                      <a:pt x="19" y="231"/>
                    </a:lnTo>
                    <a:lnTo>
                      <a:pt x="21" y="228"/>
                    </a:lnTo>
                    <a:lnTo>
                      <a:pt x="19" y="219"/>
                    </a:lnTo>
                    <a:lnTo>
                      <a:pt x="19" y="216"/>
                    </a:lnTo>
                    <a:lnTo>
                      <a:pt x="21" y="221"/>
                    </a:lnTo>
                    <a:lnTo>
                      <a:pt x="23" y="235"/>
                    </a:lnTo>
                    <a:lnTo>
                      <a:pt x="25" y="237"/>
                    </a:lnTo>
                    <a:lnTo>
                      <a:pt x="26" y="240"/>
                    </a:lnTo>
                    <a:lnTo>
                      <a:pt x="32" y="241"/>
                    </a:lnTo>
                    <a:lnTo>
                      <a:pt x="39" y="247"/>
                    </a:lnTo>
                    <a:lnTo>
                      <a:pt x="42" y="249"/>
                    </a:lnTo>
                    <a:lnTo>
                      <a:pt x="44" y="251"/>
                    </a:lnTo>
                    <a:lnTo>
                      <a:pt x="44" y="253"/>
                    </a:lnTo>
                    <a:lnTo>
                      <a:pt x="51" y="256"/>
                    </a:lnTo>
                    <a:lnTo>
                      <a:pt x="62" y="260"/>
                    </a:lnTo>
                    <a:lnTo>
                      <a:pt x="73" y="265"/>
                    </a:lnTo>
                    <a:lnTo>
                      <a:pt x="76" y="267"/>
                    </a:lnTo>
                    <a:lnTo>
                      <a:pt x="81" y="271"/>
                    </a:lnTo>
                    <a:lnTo>
                      <a:pt x="83" y="271"/>
                    </a:lnTo>
                    <a:lnTo>
                      <a:pt x="87" y="268"/>
                    </a:lnTo>
                    <a:lnTo>
                      <a:pt x="92" y="261"/>
                    </a:lnTo>
                    <a:lnTo>
                      <a:pt x="101" y="252"/>
                    </a:lnTo>
                    <a:lnTo>
                      <a:pt x="105" y="245"/>
                    </a:lnTo>
                    <a:lnTo>
                      <a:pt x="105" y="247"/>
                    </a:lnTo>
                    <a:lnTo>
                      <a:pt x="103" y="252"/>
                    </a:lnTo>
                    <a:lnTo>
                      <a:pt x="103" y="256"/>
                    </a:lnTo>
                    <a:lnTo>
                      <a:pt x="103" y="257"/>
                    </a:lnTo>
                    <a:lnTo>
                      <a:pt x="99" y="263"/>
                    </a:lnTo>
                    <a:lnTo>
                      <a:pt x="94" y="269"/>
                    </a:lnTo>
                    <a:lnTo>
                      <a:pt x="92" y="273"/>
                    </a:lnTo>
                    <a:lnTo>
                      <a:pt x="92" y="276"/>
                    </a:lnTo>
                    <a:lnTo>
                      <a:pt x="92" y="279"/>
                    </a:lnTo>
                    <a:lnTo>
                      <a:pt x="103" y="288"/>
                    </a:lnTo>
                    <a:lnTo>
                      <a:pt x="106" y="291"/>
                    </a:lnTo>
                    <a:lnTo>
                      <a:pt x="108" y="291"/>
                    </a:lnTo>
                    <a:lnTo>
                      <a:pt x="110" y="291"/>
                    </a:lnTo>
                    <a:lnTo>
                      <a:pt x="112" y="289"/>
                    </a:lnTo>
                    <a:lnTo>
                      <a:pt x="112" y="285"/>
                    </a:lnTo>
                    <a:lnTo>
                      <a:pt x="112" y="284"/>
                    </a:lnTo>
                    <a:lnTo>
                      <a:pt x="113" y="281"/>
                    </a:lnTo>
                    <a:lnTo>
                      <a:pt x="113" y="289"/>
                    </a:lnTo>
                    <a:lnTo>
                      <a:pt x="113" y="291"/>
                    </a:lnTo>
                    <a:lnTo>
                      <a:pt x="115" y="291"/>
                    </a:lnTo>
                    <a:lnTo>
                      <a:pt x="115" y="289"/>
                    </a:lnTo>
                    <a:lnTo>
                      <a:pt x="117" y="288"/>
                    </a:lnTo>
                    <a:lnTo>
                      <a:pt x="117" y="289"/>
                    </a:lnTo>
                    <a:lnTo>
                      <a:pt x="115" y="291"/>
                    </a:lnTo>
                    <a:lnTo>
                      <a:pt x="115" y="293"/>
                    </a:lnTo>
                    <a:lnTo>
                      <a:pt x="115" y="296"/>
                    </a:lnTo>
                    <a:lnTo>
                      <a:pt x="117" y="297"/>
                    </a:lnTo>
                    <a:lnTo>
                      <a:pt x="121" y="299"/>
                    </a:lnTo>
                    <a:lnTo>
                      <a:pt x="121" y="300"/>
                    </a:lnTo>
                    <a:lnTo>
                      <a:pt x="122" y="304"/>
                    </a:lnTo>
                    <a:lnTo>
                      <a:pt x="122" y="305"/>
                    </a:lnTo>
                    <a:lnTo>
                      <a:pt x="122" y="308"/>
                    </a:lnTo>
                    <a:lnTo>
                      <a:pt x="126" y="312"/>
                    </a:lnTo>
                    <a:lnTo>
                      <a:pt x="126" y="313"/>
                    </a:lnTo>
                    <a:lnTo>
                      <a:pt x="126" y="317"/>
                    </a:lnTo>
                    <a:lnTo>
                      <a:pt x="124" y="319"/>
                    </a:lnTo>
                    <a:lnTo>
                      <a:pt x="126" y="320"/>
                    </a:lnTo>
                    <a:lnTo>
                      <a:pt x="126" y="323"/>
                    </a:lnTo>
                    <a:lnTo>
                      <a:pt x="128" y="325"/>
                    </a:lnTo>
                    <a:lnTo>
                      <a:pt x="128" y="327"/>
                    </a:lnTo>
                    <a:lnTo>
                      <a:pt x="131" y="331"/>
                    </a:lnTo>
                    <a:lnTo>
                      <a:pt x="135" y="331"/>
                    </a:lnTo>
                    <a:lnTo>
                      <a:pt x="135" y="329"/>
                    </a:lnTo>
                    <a:lnTo>
                      <a:pt x="138" y="329"/>
                    </a:lnTo>
                    <a:lnTo>
                      <a:pt x="140" y="328"/>
                    </a:lnTo>
                    <a:lnTo>
                      <a:pt x="142" y="331"/>
                    </a:lnTo>
                    <a:lnTo>
                      <a:pt x="142" y="328"/>
                    </a:lnTo>
                    <a:lnTo>
                      <a:pt x="144" y="327"/>
                    </a:lnTo>
                    <a:lnTo>
                      <a:pt x="144" y="325"/>
                    </a:lnTo>
                    <a:lnTo>
                      <a:pt x="142" y="325"/>
                    </a:lnTo>
                    <a:lnTo>
                      <a:pt x="142" y="324"/>
                    </a:lnTo>
                    <a:lnTo>
                      <a:pt x="138" y="323"/>
                    </a:lnTo>
                    <a:lnTo>
                      <a:pt x="138" y="320"/>
                    </a:lnTo>
                    <a:lnTo>
                      <a:pt x="135" y="320"/>
                    </a:lnTo>
                    <a:lnTo>
                      <a:pt x="135" y="317"/>
                    </a:lnTo>
                    <a:lnTo>
                      <a:pt x="138" y="317"/>
                    </a:lnTo>
                    <a:lnTo>
                      <a:pt x="142" y="316"/>
                    </a:lnTo>
                    <a:lnTo>
                      <a:pt x="144" y="316"/>
                    </a:lnTo>
                    <a:lnTo>
                      <a:pt x="144" y="313"/>
                    </a:lnTo>
                    <a:lnTo>
                      <a:pt x="145" y="312"/>
                    </a:lnTo>
                    <a:lnTo>
                      <a:pt x="151" y="312"/>
                    </a:lnTo>
                    <a:lnTo>
                      <a:pt x="153" y="312"/>
                    </a:lnTo>
                    <a:lnTo>
                      <a:pt x="154" y="311"/>
                    </a:lnTo>
                    <a:lnTo>
                      <a:pt x="156" y="309"/>
                    </a:lnTo>
                    <a:lnTo>
                      <a:pt x="158" y="305"/>
                    </a:lnTo>
                    <a:lnTo>
                      <a:pt x="160" y="307"/>
                    </a:lnTo>
                    <a:lnTo>
                      <a:pt x="161" y="308"/>
                    </a:lnTo>
                    <a:lnTo>
                      <a:pt x="160" y="311"/>
                    </a:lnTo>
                    <a:lnTo>
                      <a:pt x="161" y="311"/>
                    </a:lnTo>
                    <a:lnTo>
                      <a:pt x="163" y="311"/>
                    </a:lnTo>
                    <a:lnTo>
                      <a:pt x="165" y="311"/>
                    </a:lnTo>
                    <a:lnTo>
                      <a:pt x="165" y="309"/>
                    </a:lnTo>
                    <a:lnTo>
                      <a:pt x="169" y="307"/>
                    </a:lnTo>
                    <a:lnTo>
                      <a:pt x="170" y="307"/>
                    </a:lnTo>
                    <a:lnTo>
                      <a:pt x="174" y="304"/>
                    </a:lnTo>
                    <a:lnTo>
                      <a:pt x="177" y="303"/>
                    </a:lnTo>
                    <a:lnTo>
                      <a:pt x="177" y="301"/>
                    </a:lnTo>
                    <a:lnTo>
                      <a:pt x="179" y="300"/>
                    </a:lnTo>
                    <a:lnTo>
                      <a:pt x="179" y="299"/>
                    </a:lnTo>
                    <a:lnTo>
                      <a:pt x="181" y="299"/>
                    </a:lnTo>
                    <a:lnTo>
                      <a:pt x="183" y="296"/>
                    </a:lnTo>
                    <a:lnTo>
                      <a:pt x="177" y="297"/>
                    </a:lnTo>
                    <a:lnTo>
                      <a:pt x="177" y="296"/>
                    </a:lnTo>
                    <a:lnTo>
                      <a:pt x="179" y="295"/>
                    </a:lnTo>
                    <a:lnTo>
                      <a:pt x="183" y="295"/>
                    </a:lnTo>
                    <a:lnTo>
                      <a:pt x="188" y="293"/>
                    </a:lnTo>
                    <a:lnTo>
                      <a:pt x="193" y="292"/>
                    </a:lnTo>
                    <a:lnTo>
                      <a:pt x="195" y="291"/>
                    </a:lnTo>
                    <a:lnTo>
                      <a:pt x="192" y="289"/>
                    </a:lnTo>
                    <a:lnTo>
                      <a:pt x="190" y="289"/>
                    </a:lnTo>
                    <a:lnTo>
                      <a:pt x="188" y="291"/>
                    </a:lnTo>
                    <a:lnTo>
                      <a:pt x="186" y="291"/>
                    </a:lnTo>
                    <a:lnTo>
                      <a:pt x="186" y="289"/>
                    </a:lnTo>
                    <a:lnTo>
                      <a:pt x="188" y="288"/>
                    </a:lnTo>
                    <a:lnTo>
                      <a:pt x="190" y="288"/>
                    </a:lnTo>
                    <a:lnTo>
                      <a:pt x="190" y="287"/>
                    </a:lnTo>
                    <a:lnTo>
                      <a:pt x="188" y="287"/>
                    </a:lnTo>
                    <a:lnTo>
                      <a:pt x="188" y="285"/>
                    </a:lnTo>
                    <a:lnTo>
                      <a:pt x="186" y="285"/>
                    </a:lnTo>
                    <a:lnTo>
                      <a:pt x="185" y="285"/>
                    </a:lnTo>
                    <a:lnTo>
                      <a:pt x="183" y="284"/>
                    </a:lnTo>
                    <a:lnTo>
                      <a:pt x="183" y="283"/>
                    </a:lnTo>
                    <a:lnTo>
                      <a:pt x="186" y="283"/>
                    </a:lnTo>
                    <a:lnTo>
                      <a:pt x="188" y="281"/>
                    </a:lnTo>
                    <a:lnTo>
                      <a:pt x="190" y="281"/>
                    </a:lnTo>
                    <a:lnTo>
                      <a:pt x="190" y="280"/>
                    </a:lnTo>
                    <a:lnTo>
                      <a:pt x="188" y="279"/>
                    </a:lnTo>
                    <a:lnTo>
                      <a:pt x="192" y="277"/>
                    </a:lnTo>
                    <a:lnTo>
                      <a:pt x="192" y="280"/>
                    </a:lnTo>
                    <a:lnTo>
                      <a:pt x="195" y="283"/>
                    </a:lnTo>
                    <a:lnTo>
                      <a:pt x="195" y="280"/>
                    </a:lnTo>
                    <a:lnTo>
                      <a:pt x="197" y="280"/>
                    </a:lnTo>
                    <a:lnTo>
                      <a:pt x="197" y="281"/>
                    </a:lnTo>
                    <a:lnTo>
                      <a:pt x="201" y="283"/>
                    </a:lnTo>
                    <a:lnTo>
                      <a:pt x="199" y="280"/>
                    </a:lnTo>
                    <a:lnTo>
                      <a:pt x="201" y="280"/>
                    </a:lnTo>
                    <a:lnTo>
                      <a:pt x="202" y="281"/>
                    </a:lnTo>
                    <a:lnTo>
                      <a:pt x="204" y="280"/>
                    </a:lnTo>
                    <a:lnTo>
                      <a:pt x="204" y="279"/>
                    </a:lnTo>
                    <a:lnTo>
                      <a:pt x="206" y="279"/>
                    </a:lnTo>
                    <a:lnTo>
                      <a:pt x="208" y="276"/>
                    </a:lnTo>
                    <a:lnTo>
                      <a:pt x="209" y="275"/>
                    </a:lnTo>
                    <a:lnTo>
                      <a:pt x="209" y="273"/>
                    </a:lnTo>
                    <a:lnTo>
                      <a:pt x="209" y="272"/>
                    </a:lnTo>
                    <a:lnTo>
                      <a:pt x="211" y="273"/>
                    </a:lnTo>
                    <a:lnTo>
                      <a:pt x="211" y="272"/>
                    </a:lnTo>
                    <a:lnTo>
                      <a:pt x="218" y="272"/>
                    </a:lnTo>
                    <a:lnTo>
                      <a:pt x="222" y="271"/>
                    </a:lnTo>
                    <a:lnTo>
                      <a:pt x="227" y="269"/>
                    </a:lnTo>
                    <a:lnTo>
                      <a:pt x="227" y="268"/>
                    </a:lnTo>
                    <a:lnTo>
                      <a:pt x="229" y="265"/>
                    </a:lnTo>
                    <a:lnTo>
                      <a:pt x="231" y="264"/>
                    </a:lnTo>
                    <a:lnTo>
                      <a:pt x="231" y="263"/>
                    </a:lnTo>
                    <a:lnTo>
                      <a:pt x="233" y="265"/>
                    </a:lnTo>
                    <a:lnTo>
                      <a:pt x="234" y="265"/>
                    </a:lnTo>
                    <a:lnTo>
                      <a:pt x="238" y="259"/>
                    </a:lnTo>
                    <a:lnTo>
                      <a:pt x="236" y="257"/>
                    </a:lnTo>
                    <a:lnTo>
                      <a:pt x="236" y="256"/>
                    </a:lnTo>
                    <a:lnTo>
                      <a:pt x="238" y="256"/>
                    </a:lnTo>
                    <a:lnTo>
                      <a:pt x="236" y="245"/>
                    </a:lnTo>
                    <a:lnTo>
                      <a:pt x="234" y="244"/>
                    </a:lnTo>
                    <a:lnTo>
                      <a:pt x="234" y="241"/>
                    </a:lnTo>
                    <a:lnTo>
                      <a:pt x="233" y="241"/>
                    </a:lnTo>
                    <a:lnTo>
                      <a:pt x="233" y="244"/>
                    </a:lnTo>
                    <a:lnTo>
                      <a:pt x="233" y="245"/>
                    </a:lnTo>
                    <a:lnTo>
                      <a:pt x="231" y="244"/>
                    </a:lnTo>
                    <a:lnTo>
                      <a:pt x="231" y="241"/>
                    </a:lnTo>
                    <a:lnTo>
                      <a:pt x="229" y="240"/>
                    </a:lnTo>
                    <a:lnTo>
                      <a:pt x="229" y="236"/>
                    </a:lnTo>
                    <a:lnTo>
                      <a:pt x="227" y="235"/>
                    </a:lnTo>
                    <a:lnTo>
                      <a:pt x="227" y="232"/>
                    </a:lnTo>
                    <a:lnTo>
                      <a:pt x="227" y="229"/>
                    </a:lnTo>
                    <a:lnTo>
                      <a:pt x="225" y="223"/>
                    </a:lnTo>
                    <a:lnTo>
                      <a:pt x="225" y="217"/>
                    </a:lnTo>
                    <a:lnTo>
                      <a:pt x="224" y="216"/>
                    </a:lnTo>
                    <a:lnTo>
                      <a:pt x="224" y="212"/>
                    </a:lnTo>
                    <a:lnTo>
                      <a:pt x="224" y="209"/>
                    </a:lnTo>
                    <a:lnTo>
                      <a:pt x="225" y="209"/>
                    </a:lnTo>
                    <a:lnTo>
                      <a:pt x="227" y="209"/>
                    </a:lnTo>
                    <a:lnTo>
                      <a:pt x="229" y="207"/>
                    </a:lnTo>
                    <a:lnTo>
                      <a:pt x="227" y="207"/>
                    </a:lnTo>
                    <a:lnTo>
                      <a:pt x="227" y="201"/>
                    </a:lnTo>
                    <a:lnTo>
                      <a:pt x="229" y="200"/>
                    </a:lnTo>
                    <a:lnTo>
                      <a:pt x="229" y="199"/>
                    </a:lnTo>
                    <a:lnTo>
                      <a:pt x="229" y="195"/>
                    </a:lnTo>
                    <a:lnTo>
                      <a:pt x="229" y="193"/>
                    </a:lnTo>
                    <a:lnTo>
                      <a:pt x="227" y="193"/>
                    </a:lnTo>
                    <a:lnTo>
                      <a:pt x="227" y="195"/>
                    </a:lnTo>
                    <a:lnTo>
                      <a:pt x="225" y="193"/>
                    </a:lnTo>
                    <a:lnTo>
                      <a:pt x="225" y="191"/>
                    </a:lnTo>
                    <a:lnTo>
                      <a:pt x="227" y="189"/>
                    </a:lnTo>
                    <a:lnTo>
                      <a:pt x="227" y="188"/>
                    </a:lnTo>
                    <a:lnTo>
                      <a:pt x="227" y="185"/>
                    </a:lnTo>
                    <a:lnTo>
                      <a:pt x="225" y="181"/>
                    </a:lnTo>
                    <a:lnTo>
                      <a:pt x="225" y="180"/>
                    </a:lnTo>
                    <a:lnTo>
                      <a:pt x="222" y="173"/>
                    </a:lnTo>
                    <a:lnTo>
                      <a:pt x="218" y="168"/>
                    </a:lnTo>
                    <a:lnTo>
                      <a:pt x="217" y="169"/>
                    </a:lnTo>
                    <a:lnTo>
                      <a:pt x="217" y="168"/>
                    </a:lnTo>
                    <a:lnTo>
                      <a:pt x="217" y="167"/>
                    </a:lnTo>
                    <a:lnTo>
                      <a:pt x="217" y="165"/>
                    </a:lnTo>
                    <a:lnTo>
                      <a:pt x="215" y="164"/>
                    </a:lnTo>
                    <a:lnTo>
                      <a:pt x="211" y="164"/>
                    </a:lnTo>
                    <a:lnTo>
                      <a:pt x="209" y="163"/>
                    </a:lnTo>
                    <a:lnTo>
                      <a:pt x="204" y="157"/>
                    </a:lnTo>
                    <a:lnTo>
                      <a:pt x="201" y="152"/>
                    </a:lnTo>
                    <a:lnTo>
                      <a:pt x="195" y="145"/>
                    </a:lnTo>
                    <a:lnTo>
                      <a:pt x="190" y="136"/>
                    </a:lnTo>
                    <a:lnTo>
                      <a:pt x="186" y="132"/>
                    </a:lnTo>
                    <a:lnTo>
                      <a:pt x="185" y="129"/>
                    </a:lnTo>
                    <a:lnTo>
                      <a:pt x="185" y="128"/>
                    </a:lnTo>
                    <a:lnTo>
                      <a:pt x="185" y="127"/>
                    </a:lnTo>
                    <a:lnTo>
                      <a:pt x="181" y="129"/>
                    </a:lnTo>
                    <a:lnTo>
                      <a:pt x="181" y="131"/>
                    </a:lnTo>
                    <a:lnTo>
                      <a:pt x="183" y="132"/>
                    </a:lnTo>
                    <a:lnTo>
                      <a:pt x="181" y="132"/>
                    </a:lnTo>
                    <a:lnTo>
                      <a:pt x="177" y="128"/>
                    </a:lnTo>
                    <a:lnTo>
                      <a:pt x="177" y="127"/>
                    </a:lnTo>
                    <a:lnTo>
                      <a:pt x="176" y="124"/>
                    </a:lnTo>
                    <a:lnTo>
                      <a:pt x="176" y="123"/>
                    </a:lnTo>
                    <a:lnTo>
                      <a:pt x="174" y="120"/>
                    </a:lnTo>
                    <a:lnTo>
                      <a:pt x="174" y="119"/>
                    </a:lnTo>
                    <a:lnTo>
                      <a:pt x="177" y="119"/>
                    </a:lnTo>
                    <a:lnTo>
                      <a:pt x="177" y="116"/>
                    </a:lnTo>
                    <a:lnTo>
                      <a:pt x="176" y="113"/>
                    </a:lnTo>
                    <a:lnTo>
                      <a:pt x="174" y="112"/>
                    </a:lnTo>
                    <a:lnTo>
                      <a:pt x="174" y="111"/>
                    </a:lnTo>
                    <a:lnTo>
                      <a:pt x="170" y="108"/>
                    </a:lnTo>
                    <a:lnTo>
                      <a:pt x="172" y="107"/>
                    </a:lnTo>
                    <a:lnTo>
                      <a:pt x="172" y="101"/>
                    </a:lnTo>
                    <a:lnTo>
                      <a:pt x="170" y="101"/>
                    </a:lnTo>
                    <a:lnTo>
                      <a:pt x="169" y="100"/>
                    </a:lnTo>
                    <a:lnTo>
                      <a:pt x="169" y="96"/>
                    </a:lnTo>
                    <a:lnTo>
                      <a:pt x="167" y="95"/>
                    </a:lnTo>
                    <a:lnTo>
                      <a:pt x="167" y="92"/>
                    </a:lnTo>
                    <a:lnTo>
                      <a:pt x="165" y="89"/>
                    </a:lnTo>
                    <a:lnTo>
                      <a:pt x="167" y="88"/>
                    </a:lnTo>
                    <a:lnTo>
                      <a:pt x="167" y="85"/>
                    </a:lnTo>
                    <a:lnTo>
                      <a:pt x="167" y="83"/>
                    </a:lnTo>
                    <a:lnTo>
                      <a:pt x="167" y="81"/>
                    </a:lnTo>
                    <a:lnTo>
                      <a:pt x="165" y="80"/>
                    </a:lnTo>
                    <a:lnTo>
                      <a:pt x="163" y="80"/>
                    </a:lnTo>
                    <a:lnTo>
                      <a:pt x="163" y="79"/>
                    </a:lnTo>
                    <a:lnTo>
                      <a:pt x="160" y="77"/>
                    </a:lnTo>
                    <a:lnTo>
                      <a:pt x="160" y="79"/>
                    </a:lnTo>
                    <a:lnTo>
                      <a:pt x="160" y="80"/>
                    </a:lnTo>
                    <a:lnTo>
                      <a:pt x="158" y="80"/>
                    </a:lnTo>
                    <a:lnTo>
                      <a:pt x="158" y="81"/>
                    </a:lnTo>
                    <a:lnTo>
                      <a:pt x="160" y="83"/>
                    </a:lnTo>
                    <a:lnTo>
                      <a:pt x="160" y="84"/>
                    </a:lnTo>
                    <a:lnTo>
                      <a:pt x="158" y="85"/>
                    </a:lnTo>
                    <a:lnTo>
                      <a:pt x="158" y="84"/>
                    </a:lnTo>
                    <a:lnTo>
                      <a:pt x="156" y="83"/>
                    </a:lnTo>
                    <a:lnTo>
                      <a:pt x="154" y="84"/>
                    </a:lnTo>
                    <a:lnTo>
                      <a:pt x="153" y="83"/>
                    </a:lnTo>
                    <a:lnTo>
                      <a:pt x="154" y="81"/>
                    </a:lnTo>
                    <a:lnTo>
                      <a:pt x="156" y="81"/>
                    </a:lnTo>
                    <a:lnTo>
                      <a:pt x="153" y="79"/>
                    </a:lnTo>
                    <a:lnTo>
                      <a:pt x="151" y="80"/>
                    </a:lnTo>
                    <a:lnTo>
                      <a:pt x="151" y="79"/>
                    </a:lnTo>
                    <a:lnTo>
                      <a:pt x="153" y="77"/>
                    </a:lnTo>
                    <a:lnTo>
                      <a:pt x="151" y="75"/>
                    </a:lnTo>
                    <a:lnTo>
                      <a:pt x="151" y="73"/>
                    </a:lnTo>
                    <a:lnTo>
                      <a:pt x="153" y="67"/>
                    </a:lnTo>
                    <a:lnTo>
                      <a:pt x="154" y="67"/>
                    </a:lnTo>
                    <a:lnTo>
                      <a:pt x="154" y="65"/>
                    </a:lnTo>
                    <a:lnTo>
                      <a:pt x="154" y="57"/>
                    </a:lnTo>
                    <a:lnTo>
                      <a:pt x="156" y="56"/>
                    </a:lnTo>
                    <a:lnTo>
                      <a:pt x="158" y="55"/>
                    </a:lnTo>
                    <a:lnTo>
                      <a:pt x="160" y="55"/>
                    </a:lnTo>
                    <a:lnTo>
                      <a:pt x="160" y="52"/>
                    </a:lnTo>
                    <a:lnTo>
                      <a:pt x="156" y="45"/>
                    </a:lnTo>
                    <a:lnTo>
                      <a:pt x="154" y="44"/>
                    </a:lnTo>
                    <a:lnTo>
                      <a:pt x="153" y="40"/>
                    </a:lnTo>
                    <a:lnTo>
                      <a:pt x="153" y="43"/>
                    </a:lnTo>
                    <a:lnTo>
                      <a:pt x="154" y="45"/>
                    </a:lnTo>
                    <a:lnTo>
                      <a:pt x="153" y="47"/>
                    </a:lnTo>
                    <a:lnTo>
                      <a:pt x="147" y="43"/>
                    </a:lnTo>
                    <a:lnTo>
                      <a:pt x="145" y="43"/>
                    </a:lnTo>
                    <a:lnTo>
                      <a:pt x="149" y="41"/>
                    </a:lnTo>
                    <a:lnTo>
                      <a:pt x="149" y="40"/>
                    </a:lnTo>
                    <a:lnTo>
                      <a:pt x="147" y="37"/>
                    </a:lnTo>
                    <a:lnTo>
                      <a:pt x="147" y="36"/>
                    </a:lnTo>
                    <a:lnTo>
                      <a:pt x="147" y="35"/>
                    </a:lnTo>
                    <a:lnTo>
                      <a:pt x="149" y="35"/>
                    </a:lnTo>
                    <a:lnTo>
                      <a:pt x="151" y="32"/>
                    </a:lnTo>
                    <a:lnTo>
                      <a:pt x="153" y="29"/>
                    </a:lnTo>
                    <a:lnTo>
                      <a:pt x="151" y="25"/>
                    </a:lnTo>
                    <a:lnTo>
                      <a:pt x="144" y="16"/>
                    </a:lnTo>
                    <a:lnTo>
                      <a:pt x="142" y="11"/>
                    </a:lnTo>
                    <a:lnTo>
                      <a:pt x="140" y="11"/>
                    </a:lnTo>
                    <a:lnTo>
                      <a:pt x="140" y="12"/>
                    </a:lnTo>
                    <a:lnTo>
                      <a:pt x="138" y="12"/>
                    </a:lnTo>
                    <a:lnTo>
                      <a:pt x="138" y="11"/>
                    </a:lnTo>
                    <a:lnTo>
                      <a:pt x="135" y="12"/>
                    </a:lnTo>
                    <a:lnTo>
                      <a:pt x="131" y="9"/>
                    </a:lnTo>
                    <a:lnTo>
                      <a:pt x="129" y="9"/>
                    </a:lnTo>
                    <a:lnTo>
                      <a:pt x="128" y="11"/>
                    </a:lnTo>
                    <a:lnTo>
                      <a:pt x="128" y="13"/>
                    </a:lnTo>
                    <a:lnTo>
                      <a:pt x="126" y="12"/>
                    </a:lnTo>
                    <a:lnTo>
                      <a:pt x="122" y="13"/>
                    </a:lnTo>
                    <a:lnTo>
                      <a:pt x="124" y="15"/>
                    </a:lnTo>
                    <a:lnTo>
                      <a:pt x="128" y="17"/>
                    </a:lnTo>
                    <a:lnTo>
                      <a:pt x="126" y="19"/>
                    </a:lnTo>
                    <a:lnTo>
                      <a:pt x="117" y="16"/>
                    </a:lnTo>
                    <a:lnTo>
                      <a:pt x="117" y="17"/>
                    </a:lnTo>
                    <a:lnTo>
                      <a:pt x="117" y="19"/>
                    </a:lnTo>
                    <a:lnTo>
                      <a:pt x="115" y="19"/>
                    </a:lnTo>
                    <a:lnTo>
                      <a:pt x="112" y="20"/>
                    </a:lnTo>
                    <a:lnTo>
                      <a:pt x="110" y="17"/>
                    </a:lnTo>
                    <a:lnTo>
                      <a:pt x="110" y="21"/>
                    </a:lnTo>
                    <a:lnTo>
                      <a:pt x="108" y="21"/>
                    </a:lnTo>
                    <a:lnTo>
                      <a:pt x="106" y="17"/>
                    </a:lnTo>
                    <a:lnTo>
                      <a:pt x="105" y="13"/>
                    </a:lnTo>
                    <a:lnTo>
                      <a:pt x="99" y="11"/>
                    </a:lnTo>
                    <a:lnTo>
                      <a:pt x="90" y="11"/>
                    </a:lnTo>
                    <a:lnTo>
                      <a:pt x="83" y="11"/>
                    </a:lnTo>
                    <a:lnTo>
                      <a:pt x="85" y="9"/>
                    </a:lnTo>
                    <a:lnTo>
                      <a:pt x="83" y="8"/>
                    </a:lnTo>
                    <a:lnTo>
                      <a:pt x="83" y="9"/>
                    </a:lnTo>
                    <a:lnTo>
                      <a:pt x="81" y="9"/>
                    </a:lnTo>
                    <a:lnTo>
                      <a:pt x="78" y="9"/>
                    </a:lnTo>
                    <a:lnTo>
                      <a:pt x="80" y="8"/>
                    </a:lnTo>
                    <a:lnTo>
                      <a:pt x="83" y="7"/>
                    </a:lnTo>
                    <a:lnTo>
                      <a:pt x="85" y="7"/>
                    </a:lnTo>
                    <a:lnTo>
                      <a:pt x="89" y="8"/>
                    </a:lnTo>
                    <a:lnTo>
                      <a:pt x="94" y="9"/>
                    </a:lnTo>
                    <a:lnTo>
                      <a:pt x="96" y="8"/>
                    </a:lnTo>
                    <a:lnTo>
                      <a:pt x="97" y="8"/>
                    </a:lnTo>
                    <a:lnTo>
                      <a:pt x="101" y="8"/>
                    </a:lnTo>
                    <a:lnTo>
                      <a:pt x="99" y="7"/>
                    </a:lnTo>
                    <a:lnTo>
                      <a:pt x="96" y="5"/>
                    </a:lnTo>
                    <a:lnTo>
                      <a:pt x="94" y="4"/>
                    </a:lnTo>
                    <a:lnTo>
                      <a:pt x="90" y="1"/>
                    </a:lnTo>
                    <a:lnTo>
                      <a:pt x="87" y="0"/>
                    </a:lnTo>
                    <a:lnTo>
                      <a:pt x="83" y="0"/>
                    </a:lnTo>
                    <a:lnTo>
                      <a:pt x="81" y="0"/>
                    </a:lnTo>
                    <a:lnTo>
                      <a:pt x="81" y="1"/>
                    </a:lnTo>
                    <a:lnTo>
                      <a:pt x="81" y="3"/>
                    </a:lnTo>
                    <a:lnTo>
                      <a:pt x="87" y="3"/>
                    </a:lnTo>
                    <a:lnTo>
                      <a:pt x="90" y="4"/>
                    </a:lnTo>
                    <a:lnTo>
                      <a:pt x="87" y="4"/>
                    </a:lnTo>
                    <a:lnTo>
                      <a:pt x="81" y="4"/>
                    </a:lnTo>
                    <a:lnTo>
                      <a:pt x="80" y="3"/>
                    </a:lnTo>
                    <a:lnTo>
                      <a:pt x="80" y="1"/>
                    </a:lnTo>
                    <a:lnTo>
                      <a:pt x="76" y="1"/>
                    </a:lnTo>
                    <a:lnTo>
                      <a:pt x="76" y="3"/>
                    </a:lnTo>
                    <a:lnTo>
                      <a:pt x="76" y="4"/>
                    </a:lnTo>
                    <a:lnTo>
                      <a:pt x="74" y="5"/>
                    </a:lnTo>
                    <a:lnTo>
                      <a:pt x="74" y="7"/>
                    </a:lnTo>
                    <a:lnTo>
                      <a:pt x="78" y="15"/>
                    </a:lnTo>
                    <a:lnTo>
                      <a:pt x="76" y="19"/>
                    </a:lnTo>
                    <a:lnTo>
                      <a:pt x="80" y="19"/>
                    </a:lnTo>
                    <a:lnTo>
                      <a:pt x="80" y="20"/>
                    </a:lnTo>
                    <a:lnTo>
                      <a:pt x="80" y="21"/>
                    </a:lnTo>
                    <a:lnTo>
                      <a:pt x="80" y="25"/>
                    </a:lnTo>
                    <a:lnTo>
                      <a:pt x="83" y="28"/>
                    </a:lnTo>
                    <a:lnTo>
                      <a:pt x="83" y="31"/>
                    </a:lnTo>
                    <a:lnTo>
                      <a:pt x="87" y="36"/>
                    </a:lnTo>
                    <a:lnTo>
                      <a:pt x="90" y="41"/>
                    </a:lnTo>
                    <a:lnTo>
                      <a:pt x="90" y="43"/>
                    </a:lnTo>
                    <a:lnTo>
                      <a:pt x="90" y="44"/>
                    </a:lnTo>
                    <a:lnTo>
                      <a:pt x="89" y="45"/>
                    </a:lnTo>
                    <a:lnTo>
                      <a:pt x="92" y="49"/>
                    </a:lnTo>
                    <a:lnTo>
                      <a:pt x="94" y="55"/>
                    </a:lnTo>
                    <a:lnTo>
                      <a:pt x="94" y="56"/>
                    </a:lnTo>
                    <a:lnTo>
                      <a:pt x="94" y="59"/>
                    </a:lnTo>
                    <a:lnTo>
                      <a:pt x="92" y="60"/>
                    </a:lnTo>
                    <a:lnTo>
                      <a:pt x="92" y="64"/>
                    </a:lnTo>
                    <a:lnTo>
                      <a:pt x="94" y="67"/>
                    </a:lnTo>
                    <a:lnTo>
                      <a:pt x="94" y="69"/>
                    </a:lnTo>
                    <a:lnTo>
                      <a:pt x="90" y="71"/>
                    </a:lnTo>
                    <a:lnTo>
                      <a:pt x="90" y="72"/>
                    </a:lnTo>
                    <a:lnTo>
                      <a:pt x="90" y="73"/>
                    </a:lnTo>
                    <a:lnTo>
                      <a:pt x="90" y="76"/>
                    </a:lnTo>
                    <a:lnTo>
                      <a:pt x="90" y="79"/>
                    </a:lnTo>
                    <a:lnTo>
                      <a:pt x="92" y="80"/>
                    </a:lnTo>
                    <a:lnTo>
                      <a:pt x="90" y="83"/>
                    </a:lnTo>
                    <a:lnTo>
                      <a:pt x="83" y="89"/>
                    </a:lnTo>
                    <a:lnTo>
                      <a:pt x="83" y="92"/>
                    </a:lnTo>
                    <a:lnTo>
                      <a:pt x="83" y="93"/>
                    </a:lnTo>
                    <a:lnTo>
                      <a:pt x="83" y="96"/>
                    </a:lnTo>
                    <a:lnTo>
                      <a:pt x="87" y="100"/>
                    </a:lnTo>
                    <a:lnTo>
                      <a:pt x="89" y="104"/>
                    </a:lnTo>
                    <a:lnTo>
                      <a:pt x="89" y="107"/>
                    </a:lnTo>
                    <a:lnTo>
                      <a:pt x="87" y="108"/>
                    </a:lnTo>
                    <a:lnTo>
                      <a:pt x="87" y="111"/>
                    </a:lnTo>
                    <a:lnTo>
                      <a:pt x="83" y="115"/>
                    </a:lnTo>
                    <a:lnTo>
                      <a:pt x="81" y="117"/>
                    </a:lnTo>
                    <a:lnTo>
                      <a:pt x="80" y="121"/>
                    </a:lnTo>
                    <a:lnTo>
                      <a:pt x="78" y="123"/>
                    </a:lnTo>
                    <a:lnTo>
                      <a:pt x="74" y="129"/>
                    </a:lnTo>
                    <a:lnTo>
                      <a:pt x="69" y="131"/>
                    </a:lnTo>
                    <a:lnTo>
                      <a:pt x="67" y="128"/>
                    </a:lnTo>
                    <a:lnTo>
                      <a:pt x="65" y="132"/>
                    </a:lnTo>
                    <a:lnTo>
                      <a:pt x="64" y="133"/>
                    </a:lnTo>
                    <a:lnTo>
                      <a:pt x="64" y="137"/>
                    </a:lnTo>
                    <a:lnTo>
                      <a:pt x="62" y="141"/>
                    </a:lnTo>
                    <a:lnTo>
                      <a:pt x="60" y="141"/>
                    </a:lnTo>
                    <a:lnTo>
                      <a:pt x="60" y="143"/>
                    </a:lnTo>
                    <a:lnTo>
                      <a:pt x="58" y="144"/>
                    </a:lnTo>
                    <a:lnTo>
                      <a:pt x="57" y="147"/>
                    </a:lnTo>
                    <a:lnTo>
                      <a:pt x="55" y="147"/>
                    </a:lnTo>
                    <a:lnTo>
                      <a:pt x="53" y="147"/>
                    </a:lnTo>
                    <a:lnTo>
                      <a:pt x="51" y="148"/>
                    </a:lnTo>
                    <a:lnTo>
                      <a:pt x="53" y="151"/>
                    </a:lnTo>
                    <a:lnTo>
                      <a:pt x="55" y="152"/>
                    </a:lnTo>
                    <a:lnTo>
                      <a:pt x="57" y="155"/>
                    </a:lnTo>
                    <a:lnTo>
                      <a:pt x="60" y="156"/>
                    </a:lnTo>
                    <a:lnTo>
                      <a:pt x="62" y="155"/>
                    </a:lnTo>
                    <a:lnTo>
                      <a:pt x="64" y="156"/>
                    </a:lnTo>
                    <a:lnTo>
                      <a:pt x="64" y="159"/>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4" name="D1324"/>
              <p:cNvSpPr>
                <a:spLocks noChangeAspect="1"/>
              </p:cNvSpPr>
              <p:nvPr/>
            </p:nvSpPr>
            <p:spPr bwMode="auto">
              <a:xfrm>
                <a:off x="1147" y="1217"/>
                <a:ext cx="2" cy="1"/>
              </a:xfrm>
              <a:custGeom>
                <a:avLst/>
                <a:gdLst>
                  <a:gd name="T0" fmla="*/ 0 w 99"/>
                  <a:gd name="T1" fmla="*/ 0 h 38"/>
                  <a:gd name="T2" fmla="*/ 0 w 99"/>
                  <a:gd name="T3" fmla="*/ 0 h 38"/>
                  <a:gd name="T4" fmla="*/ 0 w 99"/>
                  <a:gd name="T5" fmla="*/ 0 h 38"/>
                  <a:gd name="T6" fmla="*/ 0 w 99"/>
                  <a:gd name="T7" fmla="*/ 0 h 38"/>
                  <a:gd name="T8" fmla="*/ 0 w 99"/>
                  <a:gd name="T9" fmla="*/ 0 h 38"/>
                  <a:gd name="T10" fmla="*/ 0 w 99"/>
                  <a:gd name="T11" fmla="*/ 0 h 38"/>
                  <a:gd name="T12" fmla="*/ 0 w 99"/>
                  <a:gd name="T13" fmla="*/ 0 h 38"/>
                  <a:gd name="T14" fmla="*/ 0 w 99"/>
                  <a:gd name="T15" fmla="*/ 0 h 38"/>
                  <a:gd name="T16" fmla="*/ 0 w 99"/>
                  <a:gd name="T17" fmla="*/ 0 h 38"/>
                  <a:gd name="T18" fmla="*/ 0 w 99"/>
                  <a:gd name="T19" fmla="*/ 0 h 38"/>
                  <a:gd name="T20" fmla="*/ 0 w 99"/>
                  <a:gd name="T21" fmla="*/ 0 h 38"/>
                  <a:gd name="T22" fmla="*/ 0 w 99"/>
                  <a:gd name="T23" fmla="*/ 0 h 38"/>
                  <a:gd name="T24" fmla="*/ 0 w 99"/>
                  <a:gd name="T25" fmla="*/ 0 h 38"/>
                  <a:gd name="T26" fmla="*/ 0 w 99"/>
                  <a:gd name="T27" fmla="*/ 0 h 38"/>
                  <a:gd name="T28" fmla="*/ 0 w 99"/>
                  <a:gd name="T29" fmla="*/ 0 h 38"/>
                  <a:gd name="T30" fmla="*/ 0 w 99"/>
                  <a:gd name="T31" fmla="*/ 0 h 38"/>
                  <a:gd name="T32" fmla="*/ 0 w 99"/>
                  <a:gd name="T33" fmla="*/ 0 h 38"/>
                  <a:gd name="T34" fmla="*/ 0 w 99"/>
                  <a:gd name="T35" fmla="*/ 0 h 38"/>
                  <a:gd name="T36" fmla="*/ 0 w 99"/>
                  <a:gd name="T37" fmla="*/ 0 h 38"/>
                  <a:gd name="T38" fmla="*/ 0 w 99"/>
                  <a:gd name="T39" fmla="*/ 0 h 38"/>
                  <a:gd name="T40" fmla="*/ 0 w 99"/>
                  <a:gd name="T41" fmla="*/ 0 h 38"/>
                  <a:gd name="T42" fmla="*/ 0 w 99"/>
                  <a:gd name="T43" fmla="*/ 0 h 38"/>
                  <a:gd name="T44" fmla="*/ 0 w 99"/>
                  <a:gd name="T45" fmla="*/ 0 h 38"/>
                  <a:gd name="T46" fmla="*/ 0 w 99"/>
                  <a:gd name="T47" fmla="*/ 0 h 38"/>
                  <a:gd name="T48" fmla="*/ 0 w 99"/>
                  <a:gd name="T49" fmla="*/ 0 h 38"/>
                  <a:gd name="T50" fmla="*/ 0 w 99"/>
                  <a:gd name="T51" fmla="*/ 0 h 38"/>
                  <a:gd name="T52" fmla="*/ 0 w 99"/>
                  <a:gd name="T53" fmla="*/ 0 h 38"/>
                  <a:gd name="T54" fmla="*/ 0 w 99"/>
                  <a:gd name="T55" fmla="*/ 0 h 38"/>
                  <a:gd name="T56" fmla="*/ 0 w 99"/>
                  <a:gd name="T57" fmla="*/ 0 h 38"/>
                  <a:gd name="T58" fmla="*/ 0 w 99"/>
                  <a:gd name="T59" fmla="*/ 0 h 38"/>
                  <a:gd name="T60" fmla="*/ 0 w 99"/>
                  <a:gd name="T61" fmla="*/ 0 h 38"/>
                  <a:gd name="T62" fmla="*/ 0 w 99"/>
                  <a:gd name="T63" fmla="*/ 0 h 38"/>
                  <a:gd name="T64" fmla="*/ 0 w 99"/>
                  <a:gd name="T65" fmla="*/ 0 h 38"/>
                  <a:gd name="T66" fmla="*/ 0 w 99"/>
                  <a:gd name="T67" fmla="*/ 0 h 38"/>
                  <a:gd name="T68" fmla="*/ 0 w 99"/>
                  <a:gd name="T69" fmla="*/ 0 h 38"/>
                  <a:gd name="T70" fmla="*/ 0 w 99"/>
                  <a:gd name="T71" fmla="*/ 0 h 38"/>
                  <a:gd name="T72" fmla="*/ 0 w 99"/>
                  <a:gd name="T73" fmla="*/ 0 h 38"/>
                  <a:gd name="T74" fmla="*/ 0 w 99"/>
                  <a:gd name="T75" fmla="*/ 0 h 38"/>
                  <a:gd name="T76" fmla="*/ 0 w 99"/>
                  <a:gd name="T77" fmla="*/ 0 h 38"/>
                  <a:gd name="T78" fmla="*/ 0 w 99"/>
                  <a:gd name="T79" fmla="*/ 0 h 38"/>
                  <a:gd name="T80" fmla="*/ 0 w 99"/>
                  <a:gd name="T81" fmla="*/ 0 h 38"/>
                  <a:gd name="T82" fmla="*/ 0 w 99"/>
                  <a:gd name="T83" fmla="*/ 0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
                  <a:gd name="T127" fmla="*/ 0 h 38"/>
                  <a:gd name="T128" fmla="*/ 99 w 99"/>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 h="38">
                    <a:moveTo>
                      <a:pt x="16" y="15"/>
                    </a:moveTo>
                    <a:lnTo>
                      <a:pt x="12" y="15"/>
                    </a:lnTo>
                    <a:lnTo>
                      <a:pt x="9" y="19"/>
                    </a:lnTo>
                    <a:lnTo>
                      <a:pt x="5" y="18"/>
                    </a:lnTo>
                    <a:lnTo>
                      <a:pt x="1" y="18"/>
                    </a:lnTo>
                    <a:lnTo>
                      <a:pt x="1" y="19"/>
                    </a:lnTo>
                    <a:lnTo>
                      <a:pt x="5" y="19"/>
                    </a:lnTo>
                    <a:lnTo>
                      <a:pt x="5" y="20"/>
                    </a:lnTo>
                    <a:lnTo>
                      <a:pt x="5" y="23"/>
                    </a:lnTo>
                    <a:lnTo>
                      <a:pt x="1" y="23"/>
                    </a:lnTo>
                    <a:lnTo>
                      <a:pt x="0" y="24"/>
                    </a:lnTo>
                    <a:lnTo>
                      <a:pt x="3" y="27"/>
                    </a:lnTo>
                    <a:lnTo>
                      <a:pt x="3" y="28"/>
                    </a:lnTo>
                    <a:lnTo>
                      <a:pt x="5" y="30"/>
                    </a:lnTo>
                    <a:lnTo>
                      <a:pt x="7" y="30"/>
                    </a:lnTo>
                    <a:lnTo>
                      <a:pt x="9" y="30"/>
                    </a:lnTo>
                    <a:lnTo>
                      <a:pt x="10" y="30"/>
                    </a:lnTo>
                    <a:lnTo>
                      <a:pt x="12" y="30"/>
                    </a:lnTo>
                    <a:lnTo>
                      <a:pt x="23" y="30"/>
                    </a:lnTo>
                    <a:lnTo>
                      <a:pt x="26" y="32"/>
                    </a:lnTo>
                    <a:lnTo>
                      <a:pt x="28" y="35"/>
                    </a:lnTo>
                    <a:lnTo>
                      <a:pt x="26" y="35"/>
                    </a:lnTo>
                    <a:lnTo>
                      <a:pt x="28" y="36"/>
                    </a:lnTo>
                    <a:lnTo>
                      <a:pt x="37" y="36"/>
                    </a:lnTo>
                    <a:lnTo>
                      <a:pt x="37" y="35"/>
                    </a:lnTo>
                    <a:lnTo>
                      <a:pt x="41" y="35"/>
                    </a:lnTo>
                    <a:lnTo>
                      <a:pt x="42" y="35"/>
                    </a:lnTo>
                    <a:lnTo>
                      <a:pt x="49" y="32"/>
                    </a:lnTo>
                    <a:lnTo>
                      <a:pt x="53" y="32"/>
                    </a:lnTo>
                    <a:lnTo>
                      <a:pt x="55" y="32"/>
                    </a:lnTo>
                    <a:lnTo>
                      <a:pt x="55" y="34"/>
                    </a:lnTo>
                    <a:lnTo>
                      <a:pt x="57" y="35"/>
                    </a:lnTo>
                    <a:lnTo>
                      <a:pt x="55" y="36"/>
                    </a:lnTo>
                    <a:lnTo>
                      <a:pt x="53" y="35"/>
                    </a:lnTo>
                    <a:lnTo>
                      <a:pt x="53" y="34"/>
                    </a:lnTo>
                    <a:lnTo>
                      <a:pt x="51" y="35"/>
                    </a:lnTo>
                    <a:lnTo>
                      <a:pt x="51" y="36"/>
                    </a:lnTo>
                    <a:lnTo>
                      <a:pt x="53" y="36"/>
                    </a:lnTo>
                    <a:lnTo>
                      <a:pt x="53" y="38"/>
                    </a:lnTo>
                    <a:lnTo>
                      <a:pt x="55" y="36"/>
                    </a:lnTo>
                    <a:lnTo>
                      <a:pt x="58" y="36"/>
                    </a:lnTo>
                    <a:lnTo>
                      <a:pt x="60" y="34"/>
                    </a:lnTo>
                    <a:lnTo>
                      <a:pt x="65" y="32"/>
                    </a:lnTo>
                    <a:lnTo>
                      <a:pt x="67" y="30"/>
                    </a:lnTo>
                    <a:lnTo>
                      <a:pt x="69" y="28"/>
                    </a:lnTo>
                    <a:lnTo>
                      <a:pt x="73" y="27"/>
                    </a:lnTo>
                    <a:lnTo>
                      <a:pt x="74" y="27"/>
                    </a:lnTo>
                    <a:lnTo>
                      <a:pt x="76" y="27"/>
                    </a:lnTo>
                    <a:lnTo>
                      <a:pt x="76" y="28"/>
                    </a:lnTo>
                    <a:lnTo>
                      <a:pt x="80" y="27"/>
                    </a:lnTo>
                    <a:lnTo>
                      <a:pt x="81" y="27"/>
                    </a:lnTo>
                    <a:lnTo>
                      <a:pt x="85" y="24"/>
                    </a:lnTo>
                    <a:lnTo>
                      <a:pt x="87" y="23"/>
                    </a:lnTo>
                    <a:lnTo>
                      <a:pt x="89" y="24"/>
                    </a:lnTo>
                    <a:lnTo>
                      <a:pt x="90" y="23"/>
                    </a:lnTo>
                    <a:lnTo>
                      <a:pt x="96" y="22"/>
                    </a:lnTo>
                    <a:lnTo>
                      <a:pt x="97" y="19"/>
                    </a:lnTo>
                    <a:lnTo>
                      <a:pt x="99" y="16"/>
                    </a:lnTo>
                    <a:lnTo>
                      <a:pt x="99" y="15"/>
                    </a:lnTo>
                    <a:lnTo>
                      <a:pt x="96" y="12"/>
                    </a:lnTo>
                    <a:lnTo>
                      <a:pt x="92" y="10"/>
                    </a:lnTo>
                    <a:lnTo>
                      <a:pt x="90" y="10"/>
                    </a:lnTo>
                    <a:lnTo>
                      <a:pt x="89" y="8"/>
                    </a:lnTo>
                    <a:lnTo>
                      <a:pt x="83" y="3"/>
                    </a:lnTo>
                    <a:lnTo>
                      <a:pt x="78" y="2"/>
                    </a:lnTo>
                    <a:lnTo>
                      <a:pt x="74" y="0"/>
                    </a:lnTo>
                    <a:lnTo>
                      <a:pt x="69" y="0"/>
                    </a:lnTo>
                    <a:lnTo>
                      <a:pt x="67" y="0"/>
                    </a:lnTo>
                    <a:lnTo>
                      <a:pt x="65" y="0"/>
                    </a:lnTo>
                    <a:lnTo>
                      <a:pt x="62" y="0"/>
                    </a:lnTo>
                    <a:lnTo>
                      <a:pt x="60" y="0"/>
                    </a:lnTo>
                    <a:lnTo>
                      <a:pt x="58" y="4"/>
                    </a:lnTo>
                    <a:lnTo>
                      <a:pt x="55" y="4"/>
                    </a:lnTo>
                    <a:lnTo>
                      <a:pt x="51" y="2"/>
                    </a:lnTo>
                    <a:lnTo>
                      <a:pt x="49" y="2"/>
                    </a:lnTo>
                    <a:lnTo>
                      <a:pt x="42" y="2"/>
                    </a:lnTo>
                    <a:lnTo>
                      <a:pt x="42" y="0"/>
                    </a:lnTo>
                    <a:lnTo>
                      <a:pt x="39" y="3"/>
                    </a:lnTo>
                    <a:lnTo>
                      <a:pt x="37" y="3"/>
                    </a:lnTo>
                    <a:lnTo>
                      <a:pt x="33" y="4"/>
                    </a:lnTo>
                    <a:lnTo>
                      <a:pt x="21" y="7"/>
                    </a:lnTo>
                    <a:lnTo>
                      <a:pt x="19" y="8"/>
                    </a:lnTo>
                    <a:lnTo>
                      <a:pt x="19" y="11"/>
                    </a:lnTo>
                    <a:lnTo>
                      <a:pt x="17" y="12"/>
                    </a:lnTo>
                    <a:lnTo>
                      <a:pt x="16" y="15"/>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835" name="D1325"/>
              <p:cNvSpPr>
                <a:spLocks noChangeAspect="1"/>
              </p:cNvSpPr>
              <p:nvPr/>
            </p:nvSpPr>
            <p:spPr bwMode="auto">
              <a:xfrm>
                <a:off x="1166" y="1231"/>
                <a:ext cx="5" cy="8"/>
              </a:xfrm>
              <a:custGeom>
                <a:avLst/>
                <a:gdLst>
                  <a:gd name="T0" fmla="*/ 0 w 170"/>
                  <a:gd name="T1" fmla="*/ 0 h 299"/>
                  <a:gd name="T2" fmla="*/ 0 w 170"/>
                  <a:gd name="T3" fmla="*/ 0 h 299"/>
                  <a:gd name="T4" fmla="*/ 0 w 170"/>
                  <a:gd name="T5" fmla="*/ 0 h 299"/>
                  <a:gd name="T6" fmla="*/ 0 w 170"/>
                  <a:gd name="T7" fmla="*/ 0 h 299"/>
                  <a:gd name="T8" fmla="*/ 0 w 170"/>
                  <a:gd name="T9" fmla="*/ 0 h 299"/>
                  <a:gd name="T10" fmla="*/ 0 w 170"/>
                  <a:gd name="T11" fmla="*/ 0 h 299"/>
                  <a:gd name="T12" fmla="*/ 0 w 170"/>
                  <a:gd name="T13" fmla="*/ 0 h 299"/>
                  <a:gd name="T14" fmla="*/ 0 w 170"/>
                  <a:gd name="T15" fmla="*/ 0 h 299"/>
                  <a:gd name="T16" fmla="*/ 0 w 170"/>
                  <a:gd name="T17" fmla="*/ 0 h 299"/>
                  <a:gd name="T18" fmla="*/ 0 w 170"/>
                  <a:gd name="T19" fmla="*/ 0 h 299"/>
                  <a:gd name="T20" fmla="*/ 0 w 170"/>
                  <a:gd name="T21" fmla="*/ 0 h 299"/>
                  <a:gd name="T22" fmla="*/ 0 w 170"/>
                  <a:gd name="T23" fmla="*/ 0 h 299"/>
                  <a:gd name="T24" fmla="*/ 0 w 170"/>
                  <a:gd name="T25" fmla="*/ 0 h 299"/>
                  <a:gd name="T26" fmla="*/ 0 w 170"/>
                  <a:gd name="T27" fmla="*/ 0 h 299"/>
                  <a:gd name="T28" fmla="*/ 0 w 170"/>
                  <a:gd name="T29" fmla="*/ 0 h 299"/>
                  <a:gd name="T30" fmla="*/ 0 w 170"/>
                  <a:gd name="T31" fmla="*/ 0 h 299"/>
                  <a:gd name="T32" fmla="*/ 0 w 170"/>
                  <a:gd name="T33" fmla="*/ 0 h 299"/>
                  <a:gd name="T34" fmla="*/ 0 w 170"/>
                  <a:gd name="T35" fmla="*/ 0 h 299"/>
                  <a:gd name="T36" fmla="*/ 0 w 170"/>
                  <a:gd name="T37" fmla="*/ 0 h 299"/>
                  <a:gd name="T38" fmla="*/ 0 w 170"/>
                  <a:gd name="T39" fmla="*/ 0 h 299"/>
                  <a:gd name="T40" fmla="*/ 0 w 170"/>
                  <a:gd name="T41" fmla="*/ 0 h 299"/>
                  <a:gd name="T42" fmla="*/ 0 w 170"/>
                  <a:gd name="T43" fmla="*/ 0 h 299"/>
                  <a:gd name="T44" fmla="*/ 0 w 170"/>
                  <a:gd name="T45" fmla="*/ 0 h 299"/>
                  <a:gd name="T46" fmla="*/ 0 w 170"/>
                  <a:gd name="T47" fmla="*/ 0 h 299"/>
                  <a:gd name="T48" fmla="*/ 0 w 170"/>
                  <a:gd name="T49" fmla="*/ 0 h 299"/>
                  <a:gd name="T50" fmla="*/ 0 w 170"/>
                  <a:gd name="T51" fmla="*/ 0 h 299"/>
                  <a:gd name="T52" fmla="*/ 0 w 170"/>
                  <a:gd name="T53" fmla="*/ 0 h 299"/>
                  <a:gd name="T54" fmla="*/ 0 w 170"/>
                  <a:gd name="T55" fmla="*/ 0 h 299"/>
                  <a:gd name="T56" fmla="*/ 0 w 170"/>
                  <a:gd name="T57" fmla="*/ 0 h 299"/>
                  <a:gd name="T58" fmla="*/ 0 w 170"/>
                  <a:gd name="T59" fmla="*/ 0 h 299"/>
                  <a:gd name="T60" fmla="*/ 0 w 170"/>
                  <a:gd name="T61" fmla="*/ 0 h 299"/>
                  <a:gd name="T62" fmla="*/ 0 w 170"/>
                  <a:gd name="T63" fmla="*/ 0 h 299"/>
                  <a:gd name="T64" fmla="*/ 0 w 170"/>
                  <a:gd name="T65" fmla="*/ 0 h 299"/>
                  <a:gd name="T66" fmla="*/ 0 w 170"/>
                  <a:gd name="T67" fmla="*/ 0 h 299"/>
                  <a:gd name="T68" fmla="*/ 0 w 170"/>
                  <a:gd name="T69" fmla="*/ 0 h 299"/>
                  <a:gd name="T70" fmla="*/ 0 w 170"/>
                  <a:gd name="T71" fmla="*/ 0 h 299"/>
                  <a:gd name="T72" fmla="*/ 0 w 170"/>
                  <a:gd name="T73" fmla="*/ 0 h 299"/>
                  <a:gd name="T74" fmla="*/ 0 w 170"/>
                  <a:gd name="T75" fmla="*/ 0 h 299"/>
                  <a:gd name="T76" fmla="*/ 0 w 170"/>
                  <a:gd name="T77" fmla="*/ 0 h 299"/>
                  <a:gd name="T78" fmla="*/ 0 w 170"/>
                  <a:gd name="T79" fmla="*/ 0 h 299"/>
                  <a:gd name="T80" fmla="*/ 0 w 170"/>
                  <a:gd name="T81" fmla="*/ 0 h 299"/>
                  <a:gd name="T82" fmla="*/ 0 w 170"/>
                  <a:gd name="T83" fmla="*/ 0 h 299"/>
                  <a:gd name="T84" fmla="*/ 0 w 170"/>
                  <a:gd name="T85" fmla="*/ 0 h 299"/>
                  <a:gd name="T86" fmla="*/ 0 w 170"/>
                  <a:gd name="T87" fmla="*/ 0 h 299"/>
                  <a:gd name="T88" fmla="*/ 0 w 170"/>
                  <a:gd name="T89" fmla="*/ 0 h 299"/>
                  <a:gd name="T90" fmla="*/ 0 w 170"/>
                  <a:gd name="T91" fmla="*/ 0 h 299"/>
                  <a:gd name="T92" fmla="*/ 0 w 170"/>
                  <a:gd name="T93" fmla="*/ 0 h 299"/>
                  <a:gd name="T94" fmla="*/ 0 w 170"/>
                  <a:gd name="T95" fmla="*/ 0 h 299"/>
                  <a:gd name="T96" fmla="*/ 0 w 170"/>
                  <a:gd name="T97" fmla="*/ 0 h 299"/>
                  <a:gd name="T98" fmla="*/ 0 w 170"/>
                  <a:gd name="T99" fmla="*/ 0 h 299"/>
                  <a:gd name="T100" fmla="*/ 0 w 170"/>
                  <a:gd name="T101" fmla="*/ 0 h 299"/>
                  <a:gd name="T102" fmla="*/ 0 w 170"/>
                  <a:gd name="T103" fmla="*/ 0 h 299"/>
                  <a:gd name="T104" fmla="*/ 0 w 170"/>
                  <a:gd name="T105" fmla="*/ 0 h 299"/>
                  <a:gd name="T106" fmla="*/ 0 w 170"/>
                  <a:gd name="T107" fmla="*/ 0 h 299"/>
                  <a:gd name="T108" fmla="*/ 0 w 170"/>
                  <a:gd name="T109" fmla="*/ 0 h 2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0"/>
                  <a:gd name="T166" fmla="*/ 0 h 299"/>
                  <a:gd name="T167" fmla="*/ 170 w 170"/>
                  <a:gd name="T168" fmla="*/ 299 h 2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0" h="299">
                    <a:moveTo>
                      <a:pt x="65" y="176"/>
                    </a:moveTo>
                    <a:lnTo>
                      <a:pt x="65" y="175"/>
                    </a:lnTo>
                    <a:lnTo>
                      <a:pt x="62" y="176"/>
                    </a:lnTo>
                    <a:lnTo>
                      <a:pt x="62" y="177"/>
                    </a:lnTo>
                    <a:lnTo>
                      <a:pt x="62" y="179"/>
                    </a:lnTo>
                    <a:lnTo>
                      <a:pt x="58" y="180"/>
                    </a:lnTo>
                    <a:lnTo>
                      <a:pt x="57" y="179"/>
                    </a:lnTo>
                    <a:lnTo>
                      <a:pt x="51" y="180"/>
                    </a:lnTo>
                    <a:lnTo>
                      <a:pt x="49" y="179"/>
                    </a:lnTo>
                    <a:lnTo>
                      <a:pt x="48" y="177"/>
                    </a:lnTo>
                    <a:lnTo>
                      <a:pt x="48" y="173"/>
                    </a:lnTo>
                    <a:lnTo>
                      <a:pt x="46" y="172"/>
                    </a:lnTo>
                    <a:lnTo>
                      <a:pt x="46" y="173"/>
                    </a:lnTo>
                    <a:lnTo>
                      <a:pt x="46" y="175"/>
                    </a:lnTo>
                    <a:lnTo>
                      <a:pt x="46" y="176"/>
                    </a:lnTo>
                    <a:lnTo>
                      <a:pt x="44" y="175"/>
                    </a:lnTo>
                    <a:lnTo>
                      <a:pt x="42" y="176"/>
                    </a:lnTo>
                    <a:lnTo>
                      <a:pt x="44" y="177"/>
                    </a:lnTo>
                    <a:lnTo>
                      <a:pt x="42" y="179"/>
                    </a:lnTo>
                    <a:lnTo>
                      <a:pt x="41" y="181"/>
                    </a:lnTo>
                    <a:lnTo>
                      <a:pt x="41" y="184"/>
                    </a:lnTo>
                    <a:lnTo>
                      <a:pt x="44" y="187"/>
                    </a:lnTo>
                    <a:lnTo>
                      <a:pt x="51" y="189"/>
                    </a:lnTo>
                    <a:lnTo>
                      <a:pt x="58" y="193"/>
                    </a:lnTo>
                    <a:lnTo>
                      <a:pt x="64" y="196"/>
                    </a:lnTo>
                    <a:lnTo>
                      <a:pt x="67" y="200"/>
                    </a:lnTo>
                    <a:lnTo>
                      <a:pt x="69" y="200"/>
                    </a:lnTo>
                    <a:lnTo>
                      <a:pt x="73" y="201"/>
                    </a:lnTo>
                    <a:lnTo>
                      <a:pt x="74" y="204"/>
                    </a:lnTo>
                    <a:lnTo>
                      <a:pt x="76" y="207"/>
                    </a:lnTo>
                    <a:lnTo>
                      <a:pt x="80" y="208"/>
                    </a:lnTo>
                    <a:lnTo>
                      <a:pt x="81" y="209"/>
                    </a:lnTo>
                    <a:lnTo>
                      <a:pt x="87" y="212"/>
                    </a:lnTo>
                    <a:lnTo>
                      <a:pt x="94" y="213"/>
                    </a:lnTo>
                    <a:lnTo>
                      <a:pt x="101" y="215"/>
                    </a:lnTo>
                    <a:lnTo>
                      <a:pt x="105" y="215"/>
                    </a:lnTo>
                    <a:lnTo>
                      <a:pt x="112" y="215"/>
                    </a:lnTo>
                    <a:lnTo>
                      <a:pt x="113" y="216"/>
                    </a:lnTo>
                    <a:lnTo>
                      <a:pt x="117" y="219"/>
                    </a:lnTo>
                    <a:lnTo>
                      <a:pt x="121" y="220"/>
                    </a:lnTo>
                    <a:lnTo>
                      <a:pt x="122" y="220"/>
                    </a:lnTo>
                    <a:lnTo>
                      <a:pt x="124" y="221"/>
                    </a:lnTo>
                    <a:lnTo>
                      <a:pt x="129" y="227"/>
                    </a:lnTo>
                    <a:lnTo>
                      <a:pt x="135" y="239"/>
                    </a:lnTo>
                    <a:lnTo>
                      <a:pt x="142" y="249"/>
                    </a:lnTo>
                    <a:lnTo>
                      <a:pt x="147" y="263"/>
                    </a:lnTo>
                    <a:lnTo>
                      <a:pt x="153" y="280"/>
                    </a:lnTo>
                    <a:lnTo>
                      <a:pt x="154" y="287"/>
                    </a:lnTo>
                    <a:lnTo>
                      <a:pt x="154" y="285"/>
                    </a:lnTo>
                    <a:lnTo>
                      <a:pt x="154" y="284"/>
                    </a:lnTo>
                    <a:lnTo>
                      <a:pt x="153" y="277"/>
                    </a:lnTo>
                    <a:lnTo>
                      <a:pt x="153" y="276"/>
                    </a:lnTo>
                    <a:lnTo>
                      <a:pt x="153" y="277"/>
                    </a:lnTo>
                    <a:lnTo>
                      <a:pt x="154" y="281"/>
                    </a:lnTo>
                    <a:lnTo>
                      <a:pt x="156" y="285"/>
                    </a:lnTo>
                    <a:lnTo>
                      <a:pt x="156" y="289"/>
                    </a:lnTo>
                    <a:lnTo>
                      <a:pt x="156" y="291"/>
                    </a:lnTo>
                    <a:lnTo>
                      <a:pt x="160" y="292"/>
                    </a:lnTo>
                    <a:lnTo>
                      <a:pt x="160" y="296"/>
                    </a:lnTo>
                    <a:lnTo>
                      <a:pt x="161" y="299"/>
                    </a:lnTo>
                    <a:lnTo>
                      <a:pt x="163" y="296"/>
                    </a:lnTo>
                    <a:lnTo>
                      <a:pt x="169" y="295"/>
                    </a:lnTo>
                    <a:lnTo>
                      <a:pt x="169" y="292"/>
                    </a:lnTo>
                    <a:lnTo>
                      <a:pt x="170" y="289"/>
                    </a:lnTo>
                    <a:lnTo>
                      <a:pt x="169" y="277"/>
                    </a:lnTo>
                    <a:lnTo>
                      <a:pt x="167" y="275"/>
                    </a:lnTo>
                    <a:lnTo>
                      <a:pt x="167" y="271"/>
                    </a:lnTo>
                    <a:lnTo>
                      <a:pt x="165" y="269"/>
                    </a:lnTo>
                    <a:lnTo>
                      <a:pt x="165" y="268"/>
                    </a:lnTo>
                    <a:lnTo>
                      <a:pt x="163" y="264"/>
                    </a:lnTo>
                    <a:lnTo>
                      <a:pt x="163" y="261"/>
                    </a:lnTo>
                    <a:lnTo>
                      <a:pt x="165" y="257"/>
                    </a:lnTo>
                    <a:lnTo>
                      <a:pt x="165" y="256"/>
                    </a:lnTo>
                    <a:lnTo>
                      <a:pt x="165" y="253"/>
                    </a:lnTo>
                    <a:lnTo>
                      <a:pt x="163" y="253"/>
                    </a:lnTo>
                    <a:lnTo>
                      <a:pt x="161" y="253"/>
                    </a:lnTo>
                    <a:lnTo>
                      <a:pt x="161" y="252"/>
                    </a:lnTo>
                    <a:lnTo>
                      <a:pt x="163" y="247"/>
                    </a:lnTo>
                    <a:lnTo>
                      <a:pt x="163" y="244"/>
                    </a:lnTo>
                    <a:lnTo>
                      <a:pt x="161" y="243"/>
                    </a:lnTo>
                    <a:lnTo>
                      <a:pt x="154" y="235"/>
                    </a:lnTo>
                    <a:lnTo>
                      <a:pt x="149" y="228"/>
                    </a:lnTo>
                    <a:lnTo>
                      <a:pt x="147" y="224"/>
                    </a:lnTo>
                    <a:lnTo>
                      <a:pt x="144" y="223"/>
                    </a:lnTo>
                    <a:lnTo>
                      <a:pt x="142" y="220"/>
                    </a:lnTo>
                    <a:lnTo>
                      <a:pt x="138" y="213"/>
                    </a:lnTo>
                    <a:lnTo>
                      <a:pt x="137" y="213"/>
                    </a:lnTo>
                    <a:lnTo>
                      <a:pt x="135" y="213"/>
                    </a:lnTo>
                    <a:lnTo>
                      <a:pt x="133" y="212"/>
                    </a:lnTo>
                    <a:lnTo>
                      <a:pt x="129" y="212"/>
                    </a:lnTo>
                    <a:lnTo>
                      <a:pt x="129" y="211"/>
                    </a:lnTo>
                    <a:lnTo>
                      <a:pt x="128" y="208"/>
                    </a:lnTo>
                    <a:lnTo>
                      <a:pt x="126" y="207"/>
                    </a:lnTo>
                    <a:lnTo>
                      <a:pt x="119" y="207"/>
                    </a:lnTo>
                    <a:lnTo>
                      <a:pt x="113" y="207"/>
                    </a:lnTo>
                    <a:lnTo>
                      <a:pt x="112" y="205"/>
                    </a:lnTo>
                    <a:lnTo>
                      <a:pt x="110" y="207"/>
                    </a:lnTo>
                    <a:lnTo>
                      <a:pt x="108" y="207"/>
                    </a:lnTo>
                    <a:lnTo>
                      <a:pt x="103" y="203"/>
                    </a:lnTo>
                    <a:lnTo>
                      <a:pt x="96" y="195"/>
                    </a:lnTo>
                    <a:lnTo>
                      <a:pt x="94" y="191"/>
                    </a:lnTo>
                    <a:lnTo>
                      <a:pt x="92" y="189"/>
                    </a:lnTo>
                    <a:lnTo>
                      <a:pt x="89" y="183"/>
                    </a:lnTo>
                    <a:lnTo>
                      <a:pt x="87" y="169"/>
                    </a:lnTo>
                    <a:lnTo>
                      <a:pt x="85" y="167"/>
                    </a:lnTo>
                    <a:lnTo>
                      <a:pt x="85" y="157"/>
                    </a:lnTo>
                    <a:lnTo>
                      <a:pt x="89" y="152"/>
                    </a:lnTo>
                    <a:lnTo>
                      <a:pt x="89" y="149"/>
                    </a:lnTo>
                    <a:lnTo>
                      <a:pt x="87" y="141"/>
                    </a:lnTo>
                    <a:lnTo>
                      <a:pt x="83" y="140"/>
                    </a:lnTo>
                    <a:lnTo>
                      <a:pt x="85" y="139"/>
                    </a:lnTo>
                    <a:lnTo>
                      <a:pt x="81" y="128"/>
                    </a:lnTo>
                    <a:lnTo>
                      <a:pt x="80" y="124"/>
                    </a:lnTo>
                    <a:lnTo>
                      <a:pt x="74" y="115"/>
                    </a:lnTo>
                    <a:lnTo>
                      <a:pt x="67" y="101"/>
                    </a:lnTo>
                    <a:lnTo>
                      <a:pt x="60" y="95"/>
                    </a:lnTo>
                    <a:lnTo>
                      <a:pt x="58" y="89"/>
                    </a:lnTo>
                    <a:lnTo>
                      <a:pt x="51" y="80"/>
                    </a:lnTo>
                    <a:lnTo>
                      <a:pt x="51" y="76"/>
                    </a:lnTo>
                    <a:lnTo>
                      <a:pt x="51" y="73"/>
                    </a:lnTo>
                    <a:lnTo>
                      <a:pt x="49" y="67"/>
                    </a:lnTo>
                    <a:lnTo>
                      <a:pt x="48" y="57"/>
                    </a:lnTo>
                    <a:lnTo>
                      <a:pt x="46" y="53"/>
                    </a:lnTo>
                    <a:lnTo>
                      <a:pt x="44" y="52"/>
                    </a:lnTo>
                    <a:lnTo>
                      <a:pt x="42" y="49"/>
                    </a:lnTo>
                    <a:lnTo>
                      <a:pt x="41" y="48"/>
                    </a:lnTo>
                    <a:lnTo>
                      <a:pt x="39" y="47"/>
                    </a:lnTo>
                    <a:lnTo>
                      <a:pt x="32" y="36"/>
                    </a:lnTo>
                    <a:lnTo>
                      <a:pt x="28" y="33"/>
                    </a:lnTo>
                    <a:lnTo>
                      <a:pt x="26" y="32"/>
                    </a:lnTo>
                    <a:lnTo>
                      <a:pt x="25" y="27"/>
                    </a:lnTo>
                    <a:lnTo>
                      <a:pt x="25" y="19"/>
                    </a:lnTo>
                    <a:lnTo>
                      <a:pt x="23" y="17"/>
                    </a:lnTo>
                    <a:lnTo>
                      <a:pt x="19" y="15"/>
                    </a:lnTo>
                    <a:lnTo>
                      <a:pt x="19" y="12"/>
                    </a:lnTo>
                    <a:lnTo>
                      <a:pt x="16" y="8"/>
                    </a:lnTo>
                    <a:lnTo>
                      <a:pt x="14" y="7"/>
                    </a:lnTo>
                    <a:lnTo>
                      <a:pt x="14" y="8"/>
                    </a:lnTo>
                    <a:lnTo>
                      <a:pt x="12" y="7"/>
                    </a:lnTo>
                    <a:lnTo>
                      <a:pt x="14" y="5"/>
                    </a:lnTo>
                    <a:lnTo>
                      <a:pt x="7" y="0"/>
                    </a:lnTo>
                    <a:lnTo>
                      <a:pt x="5" y="1"/>
                    </a:lnTo>
                    <a:lnTo>
                      <a:pt x="5" y="3"/>
                    </a:lnTo>
                    <a:lnTo>
                      <a:pt x="7" y="1"/>
                    </a:lnTo>
                    <a:lnTo>
                      <a:pt x="7" y="3"/>
                    </a:lnTo>
                    <a:lnTo>
                      <a:pt x="7" y="4"/>
                    </a:lnTo>
                    <a:lnTo>
                      <a:pt x="3" y="4"/>
                    </a:lnTo>
                    <a:lnTo>
                      <a:pt x="1" y="3"/>
                    </a:lnTo>
                    <a:lnTo>
                      <a:pt x="1" y="4"/>
                    </a:lnTo>
                    <a:lnTo>
                      <a:pt x="3" y="5"/>
                    </a:lnTo>
                    <a:lnTo>
                      <a:pt x="3" y="7"/>
                    </a:lnTo>
                    <a:lnTo>
                      <a:pt x="1" y="8"/>
                    </a:lnTo>
                    <a:lnTo>
                      <a:pt x="3" y="9"/>
                    </a:lnTo>
                    <a:lnTo>
                      <a:pt x="5" y="8"/>
                    </a:lnTo>
                    <a:lnTo>
                      <a:pt x="5" y="7"/>
                    </a:lnTo>
                    <a:lnTo>
                      <a:pt x="7" y="7"/>
                    </a:lnTo>
                    <a:lnTo>
                      <a:pt x="9" y="11"/>
                    </a:lnTo>
                    <a:lnTo>
                      <a:pt x="9" y="12"/>
                    </a:lnTo>
                    <a:lnTo>
                      <a:pt x="9" y="11"/>
                    </a:lnTo>
                    <a:lnTo>
                      <a:pt x="7" y="9"/>
                    </a:lnTo>
                    <a:lnTo>
                      <a:pt x="7" y="12"/>
                    </a:lnTo>
                    <a:lnTo>
                      <a:pt x="3" y="17"/>
                    </a:lnTo>
                    <a:lnTo>
                      <a:pt x="1" y="21"/>
                    </a:lnTo>
                    <a:lnTo>
                      <a:pt x="1" y="24"/>
                    </a:lnTo>
                    <a:lnTo>
                      <a:pt x="0" y="25"/>
                    </a:lnTo>
                    <a:lnTo>
                      <a:pt x="1" y="27"/>
                    </a:lnTo>
                    <a:lnTo>
                      <a:pt x="3" y="21"/>
                    </a:lnTo>
                    <a:lnTo>
                      <a:pt x="5" y="20"/>
                    </a:lnTo>
                    <a:lnTo>
                      <a:pt x="9" y="15"/>
                    </a:lnTo>
                    <a:lnTo>
                      <a:pt x="9" y="13"/>
                    </a:lnTo>
                    <a:lnTo>
                      <a:pt x="10" y="12"/>
                    </a:lnTo>
                    <a:lnTo>
                      <a:pt x="10" y="13"/>
                    </a:lnTo>
                    <a:lnTo>
                      <a:pt x="10" y="16"/>
                    </a:lnTo>
                    <a:lnTo>
                      <a:pt x="10" y="17"/>
                    </a:lnTo>
                    <a:lnTo>
                      <a:pt x="9" y="19"/>
                    </a:lnTo>
                    <a:lnTo>
                      <a:pt x="7" y="20"/>
                    </a:lnTo>
                    <a:lnTo>
                      <a:pt x="5" y="24"/>
                    </a:lnTo>
                    <a:lnTo>
                      <a:pt x="5" y="25"/>
                    </a:lnTo>
                    <a:lnTo>
                      <a:pt x="7" y="24"/>
                    </a:lnTo>
                    <a:lnTo>
                      <a:pt x="9" y="23"/>
                    </a:lnTo>
                    <a:lnTo>
                      <a:pt x="12" y="21"/>
                    </a:lnTo>
                    <a:lnTo>
                      <a:pt x="12" y="19"/>
                    </a:lnTo>
                    <a:lnTo>
                      <a:pt x="14" y="19"/>
                    </a:lnTo>
                    <a:lnTo>
                      <a:pt x="14" y="17"/>
                    </a:lnTo>
                    <a:lnTo>
                      <a:pt x="16" y="17"/>
                    </a:lnTo>
                    <a:lnTo>
                      <a:pt x="16" y="24"/>
                    </a:lnTo>
                    <a:lnTo>
                      <a:pt x="14" y="25"/>
                    </a:lnTo>
                    <a:lnTo>
                      <a:pt x="16" y="28"/>
                    </a:lnTo>
                    <a:lnTo>
                      <a:pt x="14" y="32"/>
                    </a:lnTo>
                    <a:lnTo>
                      <a:pt x="10" y="40"/>
                    </a:lnTo>
                    <a:lnTo>
                      <a:pt x="10" y="43"/>
                    </a:lnTo>
                    <a:lnTo>
                      <a:pt x="14" y="40"/>
                    </a:lnTo>
                    <a:lnTo>
                      <a:pt x="16" y="39"/>
                    </a:lnTo>
                    <a:lnTo>
                      <a:pt x="16" y="36"/>
                    </a:lnTo>
                    <a:lnTo>
                      <a:pt x="17" y="35"/>
                    </a:lnTo>
                    <a:lnTo>
                      <a:pt x="19" y="35"/>
                    </a:lnTo>
                    <a:lnTo>
                      <a:pt x="23" y="35"/>
                    </a:lnTo>
                    <a:lnTo>
                      <a:pt x="25" y="36"/>
                    </a:lnTo>
                    <a:lnTo>
                      <a:pt x="25" y="39"/>
                    </a:lnTo>
                    <a:lnTo>
                      <a:pt x="23" y="41"/>
                    </a:lnTo>
                    <a:lnTo>
                      <a:pt x="21" y="43"/>
                    </a:lnTo>
                    <a:lnTo>
                      <a:pt x="23" y="45"/>
                    </a:lnTo>
                    <a:lnTo>
                      <a:pt x="25" y="47"/>
                    </a:lnTo>
                    <a:lnTo>
                      <a:pt x="28" y="49"/>
                    </a:lnTo>
                    <a:lnTo>
                      <a:pt x="30" y="55"/>
                    </a:lnTo>
                    <a:lnTo>
                      <a:pt x="32" y="57"/>
                    </a:lnTo>
                    <a:lnTo>
                      <a:pt x="32" y="60"/>
                    </a:lnTo>
                    <a:lnTo>
                      <a:pt x="32" y="61"/>
                    </a:lnTo>
                    <a:lnTo>
                      <a:pt x="32" y="63"/>
                    </a:lnTo>
                    <a:lnTo>
                      <a:pt x="32" y="65"/>
                    </a:lnTo>
                    <a:lnTo>
                      <a:pt x="30" y="68"/>
                    </a:lnTo>
                    <a:lnTo>
                      <a:pt x="32" y="69"/>
                    </a:lnTo>
                    <a:lnTo>
                      <a:pt x="33" y="71"/>
                    </a:lnTo>
                    <a:lnTo>
                      <a:pt x="35" y="73"/>
                    </a:lnTo>
                    <a:lnTo>
                      <a:pt x="37" y="75"/>
                    </a:lnTo>
                    <a:lnTo>
                      <a:pt x="39" y="77"/>
                    </a:lnTo>
                    <a:lnTo>
                      <a:pt x="41" y="80"/>
                    </a:lnTo>
                    <a:lnTo>
                      <a:pt x="41" y="83"/>
                    </a:lnTo>
                    <a:lnTo>
                      <a:pt x="39" y="87"/>
                    </a:lnTo>
                    <a:lnTo>
                      <a:pt x="41" y="89"/>
                    </a:lnTo>
                    <a:lnTo>
                      <a:pt x="44" y="89"/>
                    </a:lnTo>
                    <a:lnTo>
                      <a:pt x="46" y="91"/>
                    </a:lnTo>
                    <a:lnTo>
                      <a:pt x="48" y="93"/>
                    </a:lnTo>
                    <a:lnTo>
                      <a:pt x="49" y="96"/>
                    </a:lnTo>
                    <a:lnTo>
                      <a:pt x="48" y="99"/>
                    </a:lnTo>
                    <a:lnTo>
                      <a:pt x="46" y="100"/>
                    </a:lnTo>
                    <a:lnTo>
                      <a:pt x="48" y="101"/>
                    </a:lnTo>
                    <a:lnTo>
                      <a:pt x="49" y="101"/>
                    </a:lnTo>
                    <a:lnTo>
                      <a:pt x="49" y="103"/>
                    </a:lnTo>
                    <a:lnTo>
                      <a:pt x="53" y="101"/>
                    </a:lnTo>
                    <a:lnTo>
                      <a:pt x="53" y="103"/>
                    </a:lnTo>
                    <a:lnTo>
                      <a:pt x="53" y="104"/>
                    </a:lnTo>
                    <a:lnTo>
                      <a:pt x="53" y="105"/>
                    </a:lnTo>
                    <a:lnTo>
                      <a:pt x="60" y="107"/>
                    </a:lnTo>
                    <a:lnTo>
                      <a:pt x="60" y="108"/>
                    </a:lnTo>
                    <a:lnTo>
                      <a:pt x="62" y="108"/>
                    </a:lnTo>
                    <a:lnTo>
                      <a:pt x="65" y="109"/>
                    </a:lnTo>
                    <a:lnTo>
                      <a:pt x="67" y="111"/>
                    </a:lnTo>
                    <a:lnTo>
                      <a:pt x="65" y="113"/>
                    </a:lnTo>
                    <a:lnTo>
                      <a:pt x="62" y="116"/>
                    </a:lnTo>
                    <a:lnTo>
                      <a:pt x="62" y="120"/>
                    </a:lnTo>
                    <a:lnTo>
                      <a:pt x="64" y="119"/>
                    </a:lnTo>
                    <a:lnTo>
                      <a:pt x="65" y="116"/>
                    </a:lnTo>
                    <a:lnTo>
                      <a:pt x="69" y="115"/>
                    </a:lnTo>
                    <a:lnTo>
                      <a:pt x="69" y="116"/>
                    </a:lnTo>
                    <a:lnTo>
                      <a:pt x="71" y="120"/>
                    </a:lnTo>
                    <a:lnTo>
                      <a:pt x="76" y="131"/>
                    </a:lnTo>
                    <a:lnTo>
                      <a:pt x="74" y="132"/>
                    </a:lnTo>
                    <a:lnTo>
                      <a:pt x="73" y="133"/>
                    </a:lnTo>
                    <a:lnTo>
                      <a:pt x="74" y="135"/>
                    </a:lnTo>
                    <a:lnTo>
                      <a:pt x="76" y="139"/>
                    </a:lnTo>
                    <a:lnTo>
                      <a:pt x="74" y="140"/>
                    </a:lnTo>
                    <a:lnTo>
                      <a:pt x="74" y="141"/>
                    </a:lnTo>
                    <a:lnTo>
                      <a:pt x="78" y="141"/>
                    </a:lnTo>
                    <a:lnTo>
                      <a:pt x="80" y="141"/>
                    </a:lnTo>
                    <a:lnTo>
                      <a:pt x="80" y="143"/>
                    </a:lnTo>
                    <a:lnTo>
                      <a:pt x="80" y="144"/>
                    </a:lnTo>
                    <a:lnTo>
                      <a:pt x="78" y="148"/>
                    </a:lnTo>
                    <a:lnTo>
                      <a:pt x="74" y="152"/>
                    </a:lnTo>
                    <a:lnTo>
                      <a:pt x="73" y="153"/>
                    </a:lnTo>
                    <a:lnTo>
                      <a:pt x="69" y="156"/>
                    </a:lnTo>
                    <a:lnTo>
                      <a:pt x="69" y="157"/>
                    </a:lnTo>
                    <a:lnTo>
                      <a:pt x="71" y="156"/>
                    </a:lnTo>
                    <a:lnTo>
                      <a:pt x="71" y="157"/>
                    </a:lnTo>
                    <a:lnTo>
                      <a:pt x="71" y="159"/>
                    </a:lnTo>
                    <a:lnTo>
                      <a:pt x="69" y="160"/>
                    </a:lnTo>
                    <a:lnTo>
                      <a:pt x="69" y="163"/>
                    </a:lnTo>
                    <a:lnTo>
                      <a:pt x="69" y="164"/>
                    </a:lnTo>
                    <a:lnTo>
                      <a:pt x="71" y="165"/>
                    </a:lnTo>
                    <a:lnTo>
                      <a:pt x="71" y="167"/>
                    </a:lnTo>
                    <a:lnTo>
                      <a:pt x="71" y="169"/>
                    </a:lnTo>
                    <a:lnTo>
                      <a:pt x="69" y="171"/>
                    </a:lnTo>
                    <a:lnTo>
                      <a:pt x="67" y="172"/>
                    </a:lnTo>
                    <a:lnTo>
                      <a:pt x="67" y="173"/>
                    </a:lnTo>
                    <a:lnTo>
                      <a:pt x="69" y="175"/>
                    </a:lnTo>
                    <a:lnTo>
                      <a:pt x="65" y="176"/>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grpSp>
          <p:nvGrpSpPr>
            <p:cNvPr id="20727" name="Canada"/>
            <p:cNvGrpSpPr>
              <a:grpSpLocks noChangeAspect="1"/>
            </p:cNvGrpSpPr>
            <p:nvPr/>
          </p:nvGrpSpPr>
          <p:grpSpPr bwMode="auto">
            <a:xfrm>
              <a:off x="558" y="412"/>
              <a:ext cx="817" cy="628"/>
              <a:chOff x="558" y="412"/>
              <a:chExt cx="817" cy="628"/>
            </a:xfrm>
          </p:grpSpPr>
          <p:grpSp>
            <p:nvGrpSpPr>
              <p:cNvPr id="20756" name="Northwest_Territories"/>
              <p:cNvGrpSpPr>
                <a:grpSpLocks noChangeAspect="1"/>
              </p:cNvGrpSpPr>
              <p:nvPr/>
            </p:nvGrpSpPr>
            <p:grpSpPr bwMode="auto">
              <a:xfrm>
                <a:off x="598" y="412"/>
                <a:ext cx="699" cy="406"/>
                <a:chOff x="598" y="412"/>
                <a:chExt cx="699" cy="406"/>
              </a:xfrm>
            </p:grpSpPr>
            <p:sp>
              <p:nvSpPr>
                <p:cNvPr id="20793" name="D1332"/>
                <p:cNvSpPr>
                  <a:spLocks noChangeAspect="1"/>
                </p:cNvSpPr>
                <p:nvPr/>
              </p:nvSpPr>
              <p:spPr bwMode="auto">
                <a:xfrm>
                  <a:off x="725" y="531"/>
                  <a:ext cx="68" cy="33"/>
                </a:xfrm>
                <a:custGeom>
                  <a:avLst/>
                  <a:gdLst>
                    <a:gd name="T0" fmla="*/ 52 w 68"/>
                    <a:gd name="T1" fmla="*/ 1 h 33"/>
                    <a:gd name="T2" fmla="*/ 56 w 68"/>
                    <a:gd name="T3" fmla="*/ 3 h 33"/>
                    <a:gd name="T4" fmla="*/ 51 w 68"/>
                    <a:gd name="T5" fmla="*/ 4 h 33"/>
                    <a:gd name="T6" fmla="*/ 51 w 68"/>
                    <a:gd name="T7" fmla="*/ 5 h 33"/>
                    <a:gd name="T8" fmla="*/ 46 w 68"/>
                    <a:gd name="T9" fmla="*/ 4 h 33"/>
                    <a:gd name="T10" fmla="*/ 46 w 68"/>
                    <a:gd name="T11" fmla="*/ 6 h 33"/>
                    <a:gd name="T12" fmla="*/ 45 w 68"/>
                    <a:gd name="T13" fmla="*/ 3 h 33"/>
                    <a:gd name="T14" fmla="*/ 38 w 68"/>
                    <a:gd name="T15" fmla="*/ 3 h 33"/>
                    <a:gd name="T16" fmla="*/ 34 w 68"/>
                    <a:gd name="T17" fmla="*/ 4 h 33"/>
                    <a:gd name="T18" fmla="*/ 31 w 68"/>
                    <a:gd name="T19" fmla="*/ 7 h 33"/>
                    <a:gd name="T20" fmla="*/ 23 w 68"/>
                    <a:gd name="T21" fmla="*/ 13 h 33"/>
                    <a:gd name="T22" fmla="*/ 17 w 68"/>
                    <a:gd name="T23" fmla="*/ 17 h 33"/>
                    <a:gd name="T24" fmla="*/ 15 w 68"/>
                    <a:gd name="T25" fmla="*/ 18 h 33"/>
                    <a:gd name="T26" fmla="*/ 12 w 68"/>
                    <a:gd name="T27" fmla="*/ 21 h 33"/>
                    <a:gd name="T28" fmla="*/ 5 w 68"/>
                    <a:gd name="T29" fmla="*/ 21 h 33"/>
                    <a:gd name="T30" fmla="*/ 3 w 68"/>
                    <a:gd name="T31" fmla="*/ 24 h 33"/>
                    <a:gd name="T32" fmla="*/ 0 w 68"/>
                    <a:gd name="T33" fmla="*/ 27 h 33"/>
                    <a:gd name="T34" fmla="*/ 4 w 68"/>
                    <a:gd name="T35" fmla="*/ 26 h 33"/>
                    <a:gd name="T36" fmla="*/ 4 w 68"/>
                    <a:gd name="T37" fmla="*/ 31 h 33"/>
                    <a:gd name="T38" fmla="*/ 9 w 68"/>
                    <a:gd name="T39" fmla="*/ 28 h 33"/>
                    <a:gd name="T40" fmla="*/ 10 w 68"/>
                    <a:gd name="T41" fmla="*/ 29 h 33"/>
                    <a:gd name="T42" fmla="*/ 15 w 68"/>
                    <a:gd name="T43" fmla="*/ 31 h 33"/>
                    <a:gd name="T44" fmla="*/ 18 w 68"/>
                    <a:gd name="T45" fmla="*/ 26 h 33"/>
                    <a:gd name="T46" fmla="*/ 20 w 68"/>
                    <a:gd name="T47" fmla="*/ 27 h 33"/>
                    <a:gd name="T48" fmla="*/ 21 w 68"/>
                    <a:gd name="T49" fmla="*/ 29 h 33"/>
                    <a:gd name="T50" fmla="*/ 22 w 68"/>
                    <a:gd name="T51" fmla="*/ 31 h 33"/>
                    <a:gd name="T52" fmla="*/ 25 w 68"/>
                    <a:gd name="T53" fmla="*/ 31 h 33"/>
                    <a:gd name="T54" fmla="*/ 29 w 68"/>
                    <a:gd name="T55" fmla="*/ 31 h 33"/>
                    <a:gd name="T56" fmla="*/ 31 w 68"/>
                    <a:gd name="T57" fmla="*/ 30 h 33"/>
                    <a:gd name="T58" fmla="*/ 28 w 68"/>
                    <a:gd name="T59" fmla="*/ 28 h 33"/>
                    <a:gd name="T60" fmla="*/ 29 w 68"/>
                    <a:gd name="T61" fmla="*/ 26 h 33"/>
                    <a:gd name="T62" fmla="*/ 30 w 68"/>
                    <a:gd name="T63" fmla="*/ 25 h 33"/>
                    <a:gd name="T64" fmla="*/ 31 w 68"/>
                    <a:gd name="T65" fmla="*/ 23 h 33"/>
                    <a:gd name="T66" fmla="*/ 34 w 68"/>
                    <a:gd name="T67" fmla="*/ 27 h 33"/>
                    <a:gd name="T68" fmla="*/ 37 w 68"/>
                    <a:gd name="T69" fmla="*/ 25 h 33"/>
                    <a:gd name="T70" fmla="*/ 40 w 68"/>
                    <a:gd name="T71" fmla="*/ 23 h 33"/>
                    <a:gd name="T72" fmla="*/ 36 w 68"/>
                    <a:gd name="T73" fmla="*/ 20 h 33"/>
                    <a:gd name="T74" fmla="*/ 40 w 68"/>
                    <a:gd name="T75" fmla="*/ 20 h 33"/>
                    <a:gd name="T76" fmla="*/ 41 w 68"/>
                    <a:gd name="T77" fmla="*/ 17 h 33"/>
                    <a:gd name="T78" fmla="*/ 42 w 68"/>
                    <a:gd name="T79" fmla="*/ 16 h 33"/>
                    <a:gd name="T80" fmla="*/ 47 w 68"/>
                    <a:gd name="T81" fmla="*/ 14 h 33"/>
                    <a:gd name="T82" fmla="*/ 45 w 68"/>
                    <a:gd name="T83" fmla="*/ 18 h 33"/>
                    <a:gd name="T84" fmla="*/ 45 w 68"/>
                    <a:gd name="T85" fmla="*/ 21 h 33"/>
                    <a:gd name="T86" fmla="*/ 53 w 68"/>
                    <a:gd name="T87" fmla="*/ 24 h 33"/>
                    <a:gd name="T88" fmla="*/ 53 w 68"/>
                    <a:gd name="T89" fmla="*/ 20 h 33"/>
                    <a:gd name="T90" fmla="*/ 59 w 68"/>
                    <a:gd name="T91" fmla="*/ 18 h 33"/>
                    <a:gd name="T92" fmla="*/ 62 w 68"/>
                    <a:gd name="T93" fmla="*/ 13 h 33"/>
                    <a:gd name="T94" fmla="*/ 60 w 68"/>
                    <a:gd name="T95" fmla="*/ 12 h 33"/>
                    <a:gd name="T96" fmla="*/ 64 w 68"/>
                    <a:gd name="T97" fmla="*/ 12 h 33"/>
                    <a:gd name="T98" fmla="*/ 60 w 68"/>
                    <a:gd name="T99" fmla="*/ 9 h 33"/>
                    <a:gd name="T100" fmla="*/ 59 w 68"/>
                    <a:gd name="T101" fmla="*/ 7 h 33"/>
                    <a:gd name="T102" fmla="*/ 68 w 68"/>
                    <a:gd name="T103" fmla="*/ 4 h 33"/>
                    <a:gd name="T104" fmla="*/ 58 w 68"/>
                    <a:gd name="T105" fmla="*/ 0 h 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8"/>
                    <a:gd name="T160" fmla="*/ 0 h 33"/>
                    <a:gd name="T161" fmla="*/ 68 w 68"/>
                    <a:gd name="T162" fmla="*/ 33 h 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8" h="33">
                      <a:moveTo>
                        <a:pt x="58" y="0"/>
                      </a:moveTo>
                      <a:lnTo>
                        <a:pt x="52" y="1"/>
                      </a:lnTo>
                      <a:lnTo>
                        <a:pt x="53" y="3"/>
                      </a:lnTo>
                      <a:lnTo>
                        <a:pt x="56" y="3"/>
                      </a:lnTo>
                      <a:lnTo>
                        <a:pt x="54" y="4"/>
                      </a:lnTo>
                      <a:lnTo>
                        <a:pt x="51" y="4"/>
                      </a:lnTo>
                      <a:lnTo>
                        <a:pt x="52" y="5"/>
                      </a:lnTo>
                      <a:lnTo>
                        <a:pt x="51" y="5"/>
                      </a:lnTo>
                      <a:lnTo>
                        <a:pt x="47" y="3"/>
                      </a:lnTo>
                      <a:lnTo>
                        <a:pt x="46" y="4"/>
                      </a:lnTo>
                      <a:lnTo>
                        <a:pt x="47" y="5"/>
                      </a:lnTo>
                      <a:lnTo>
                        <a:pt x="46" y="6"/>
                      </a:lnTo>
                      <a:lnTo>
                        <a:pt x="45" y="4"/>
                      </a:lnTo>
                      <a:lnTo>
                        <a:pt x="45" y="3"/>
                      </a:lnTo>
                      <a:lnTo>
                        <a:pt x="40" y="4"/>
                      </a:lnTo>
                      <a:lnTo>
                        <a:pt x="38" y="3"/>
                      </a:lnTo>
                      <a:lnTo>
                        <a:pt x="37" y="4"/>
                      </a:lnTo>
                      <a:lnTo>
                        <a:pt x="34" y="4"/>
                      </a:lnTo>
                      <a:lnTo>
                        <a:pt x="33" y="6"/>
                      </a:lnTo>
                      <a:lnTo>
                        <a:pt x="31" y="7"/>
                      </a:lnTo>
                      <a:lnTo>
                        <a:pt x="26" y="10"/>
                      </a:lnTo>
                      <a:lnTo>
                        <a:pt x="23" y="13"/>
                      </a:lnTo>
                      <a:lnTo>
                        <a:pt x="25" y="13"/>
                      </a:lnTo>
                      <a:lnTo>
                        <a:pt x="17" y="17"/>
                      </a:lnTo>
                      <a:lnTo>
                        <a:pt x="15" y="16"/>
                      </a:lnTo>
                      <a:lnTo>
                        <a:pt x="15" y="18"/>
                      </a:lnTo>
                      <a:lnTo>
                        <a:pt x="14" y="19"/>
                      </a:lnTo>
                      <a:lnTo>
                        <a:pt x="12" y="21"/>
                      </a:lnTo>
                      <a:lnTo>
                        <a:pt x="7" y="21"/>
                      </a:lnTo>
                      <a:lnTo>
                        <a:pt x="5" y="21"/>
                      </a:lnTo>
                      <a:lnTo>
                        <a:pt x="3" y="22"/>
                      </a:lnTo>
                      <a:lnTo>
                        <a:pt x="3" y="24"/>
                      </a:lnTo>
                      <a:lnTo>
                        <a:pt x="0" y="26"/>
                      </a:lnTo>
                      <a:lnTo>
                        <a:pt x="0" y="27"/>
                      </a:lnTo>
                      <a:lnTo>
                        <a:pt x="3" y="26"/>
                      </a:lnTo>
                      <a:lnTo>
                        <a:pt x="4" y="26"/>
                      </a:lnTo>
                      <a:lnTo>
                        <a:pt x="2" y="30"/>
                      </a:lnTo>
                      <a:lnTo>
                        <a:pt x="4" y="31"/>
                      </a:lnTo>
                      <a:lnTo>
                        <a:pt x="6" y="30"/>
                      </a:lnTo>
                      <a:lnTo>
                        <a:pt x="9" y="28"/>
                      </a:lnTo>
                      <a:lnTo>
                        <a:pt x="10" y="26"/>
                      </a:lnTo>
                      <a:lnTo>
                        <a:pt x="10" y="29"/>
                      </a:lnTo>
                      <a:lnTo>
                        <a:pt x="14" y="29"/>
                      </a:lnTo>
                      <a:lnTo>
                        <a:pt x="15" y="31"/>
                      </a:lnTo>
                      <a:lnTo>
                        <a:pt x="17" y="29"/>
                      </a:lnTo>
                      <a:lnTo>
                        <a:pt x="18" y="26"/>
                      </a:lnTo>
                      <a:lnTo>
                        <a:pt x="19" y="25"/>
                      </a:lnTo>
                      <a:lnTo>
                        <a:pt x="20" y="27"/>
                      </a:lnTo>
                      <a:lnTo>
                        <a:pt x="19" y="28"/>
                      </a:lnTo>
                      <a:lnTo>
                        <a:pt x="21" y="29"/>
                      </a:lnTo>
                      <a:lnTo>
                        <a:pt x="22" y="29"/>
                      </a:lnTo>
                      <a:lnTo>
                        <a:pt x="22" y="31"/>
                      </a:lnTo>
                      <a:lnTo>
                        <a:pt x="24" y="33"/>
                      </a:lnTo>
                      <a:lnTo>
                        <a:pt x="25" y="31"/>
                      </a:lnTo>
                      <a:lnTo>
                        <a:pt x="28" y="32"/>
                      </a:lnTo>
                      <a:lnTo>
                        <a:pt x="29" y="31"/>
                      </a:lnTo>
                      <a:lnTo>
                        <a:pt x="29" y="30"/>
                      </a:lnTo>
                      <a:lnTo>
                        <a:pt x="31" y="30"/>
                      </a:lnTo>
                      <a:lnTo>
                        <a:pt x="29" y="28"/>
                      </a:lnTo>
                      <a:lnTo>
                        <a:pt x="28" y="28"/>
                      </a:lnTo>
                      <a:lnTo>
                        <a:pt x="31" y="27"/>
                      </a:lnTo>
                      <a:lnTo>
                        <a:pt x="29" y="26"/>
                      </a:lnTo>
                      <a:lnTo>
                        <a:pt x="30" y="26"/>
                      </a:lnTo>
                      <a:lnTo>
                        <a:pt x="30" y="25"/>
                      </a:lnTo>
                      <a:lnTo>
                        <a:pt x="29" y="23"/>
                      </a:lnTo>
                      <a:lnTo>
                        <a:pt x="31" y="23"/>
                      </a:lnTo>
                      <a:lnTo>
                        <a:pt x="32" y="24"/>
                      </a:lnTo>
                      <a:lnTo>
                        <a:pt x="34" y="27"/>
                      </a:lnTo>
                      <a:lnTo>
                        <a:pt x="36" y="27"/>
                      </a:lnTo>
                      <a:lnTo>
                        <a:pt x="37" y="25"/>
                      </a:lnTo>
                      <a:lnTo>
                        <a:pt x="39" y="24"/>
                      </a:lnTo>
                      <a:lnTo>
                        <a:pt x="40" y="23"/>
                      </a:lnTo>
                      <a:lnTo>
                        <a:pt x="39" y="21"/>
                      </a:lnTo>
                      <a:lnTo>
                        <a:pt x="36" y="20"/>
                      </a:lnTo>
                      <a:lnTo>
                        <a:pt x="37" y="19"/>
                      </a:lnTo>
                      <a:lnTo>
                        <a:pt x="40" y="20"/>
                      </a:lnTo>
                      <a:lnTo>
                        <a:pt x="42" y="19"/>
                      </a:lnTo>
                      <a:lnTo>
                        <a:pt x="41" y="17"/>
                      </a:lnTo>
                      <a:lnTo>
                        <a:pt x="40" y="17"/>
                      </a:lnTo>
                      <a:lnTo>
                        <a:pt x="42" y="16"/>
                      </a:lnTo>
                      <a:lnTo>
                        <a:pt x="42" y="15"/>
                      </a:lnTo>
                      <a:lnTo>
                        <a:pt x="47" y="14"/>
                      </a:lnTo>
                      <a:lnTo>
                        <a:pt x="45" y="17"/>
                      </a:lnTo>
                      <a:lnTo>
                        <a:pt x="45" y="18"/>
                      </a:lnTo>
                      <a:lnTo>
                        <a:pt x="45" y="20"/>
                      </a:lnTo>
                      <a:lnTo>
                        <a:pt x="45" y="21"/>
                      </a:lnTo>
                      <a:lnTo>
                        <a:pt x="49" y="24"/>
                      </a:lnTo>
                      <a:lnTo>
                        <a:pt x="53" y="24"/>
                      </a:lnTo>
                      <a:lnTo>
                        <a:pt x="54" y="23"/>
                      </a:lnTo>
                      <a:lnTo>
                        <a:pt x="53" y="20"/>
                      </a:lnTo>
                      <a:lnTo>
                        <a:pt x="54" y="19"/>
                      </a:lnTo>
                      <a:lnTo>
                        <a:pt x="59" y="18"/>
                      </a:lnTo>
                      <a:lnTo>
                        <a:pt x="63" y="16"/>
                      </a:lnTo>
                      <a:lnTo>
                        <a:pt x="62" y="13"/>
                      </a:lnTo>
                      <a:lnTo>
                        <a:pt x="60" y="13"/>
                      </a:lnTo>
                      <a:lnTo>
                        <a:pt x="60" y="12"/>
                      </a:lnTo>
                      <a:lnTo>
                        <a:pt x="61" y="12"/>
                      </a:lnTo>
                      <a:lnTo>
                        <a:pt x="64" y="12"/>
                      </a:lnTo>
                      <a:lnTo>
                        <a:pt x="64" y="11"/>
                      </a:lnTo>
                      <a:lnTo>
                        <a:pt x="60" y="9"/>
                      </a:lnTo>
                      <a:lnTo>
                        <a:pt x="59" y="8"/>
                      </a:lnTo>
                      <a:lnTo>
                        <a:pt x="59" y="7"/>
                      </a:lnTo>
                      <a:lnTo>
                        <a:pt x="68" y="5"/>
                      </a:lnTo>
                      <a:lnTo>
                        <a:pt x="68" y="4"/>
                      </a:lnTo>
                      <a:lnTo>
                        <a:pt x="65" y="2"/>
                      </a:lnTo>
                      <a:lnTo>
                        <a:pt x="58"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4" name="D1343"/>
                <p:cNvSpPr>
                  <a:spLocks noChangeAspect="1"/>
                </p:cNvSpPr>
                <p:nvPr/>
              </p:nvSpPr>
              <p:spPr bwMode="auto">
                <a:xfrm>
                  <a:off x="761" y="609"/>
                  <a:ext cx="168" cy="82"/>
                </a:xfrm>
                <a:custGeom>
                  <a:avLst/>
                  <a:gdLst>
                    <a:gd name="T0" fmla="*/ 20 w 168"/>
                    <a:gd name="T1" fmla="*/ 65 h 82"/>
                    <a:gd name="T2" fmla="*/ 34 w 168"/>
                    <a:gd name="T3" fmla="*/ 70 h 82"/>
                    <a:gd name="T4" fmla="*/ 50 w 168"/>
                    <a:gd name="T5" fmla="*/ 74 h 82"/>
                    <a:gd name="T6" fmla="*/ 54 w 168"/>
                    <a:gd name="T7" fmla="*/ 82 h 82"/>
                    <a:gd name="T8" fmla="*/ 77 w 168"/>
                    <a:gd name="T9" fmla="*/ 80 h 82"/>
                    <a:gd name="T10" fmla="*/ 85 w 168"/>
                    <a:gd name="T11" fmla="*/ 80 h 82"/>
                    <a:gd name="T12" fmla="*/ 108 w 168"/>
                    <a:gd name="T13" fmla="*/ 74 h 82"/>
                    <a:gd name="T14" fmla="*/ 115 w 168"/>
                    <a:gd name="T15" fmla="*/ 66 h 82"/>
                    <a:gd name="T16" fmla="*/ 117 w 168"/>
                    <a:gd name="T17" fmla="*/ 71 h 82"/>
                    <a:gd name="T18" fmla="*/ 130 w 168"/>
                    <a:gd name="T19" fmla="*/ 72 h 82"/>
                    <a:gd name="T20" fmla="*/ 136 w 168"/>
                    <a:gd name="T21" fmla="*/ 75 h 82"/>
                    <a:gd name="T22" fmla="*/ 149 w 168"/>
                    <a:gd name="T23" fmla="*/ 78 h 82"/>
                    <a:gd name="T24" fmla="*/ 159 w 168"/>
                    <a:gd name="T25" fmla="*/ 74 h 82"/>
                    <a:gd name="T26" fmla="*/ 158 w 168"/>
                    <a:gd name="T27" fmla="*/ 70 h 82"/>
                    <a:gd name="T28" fmla="*/ 157 w 168"/>
                    <a:gd name="T29" fmla="*/ 69 h 82"/>
                    <a:gd name="T30" fmla="*/ 150 w 168"/>
                    <a:gd name="T31" fmla="*/ 68 h 82"/>
                    <a:gd name="T32" fmla="*/ 153 w 168"/>
                    <a:gd name="T33" fmla="*/ 63 h 82"/>
                    <a:gd name="T34" fmla="*/ 157 w 168"/>
                    <a:gd name="T35" fmla="*/ 60 h 82"/>
                    <a:gd name="T36" fmla="*/ 161 w 168"/>
                    <a:gd name="T37" fmla="*/ 62 h 82"/>
                    <a:gd name="T38" fmla="*/ 163 w 168"/>
                    <a:gd name="T39" fmla="*/ 61 h 82"/>
                    <a:gd name="T40" fmla="*/ 168 w 168"/>
                    <a:gd name="T41" fmla="*/ 58 h 82"/>
                    <a:gd name="T42" fmla="*/ 162 w 168"/>
                    <a:gd name="T43" fmla="*/ 53 h 82"/>
                    <a:gd name="T44" fmla="*/ 148 w 168"/>
                    <a:gd name="T45" fmla="*/ 48 h 82"/>
                    <a:gd name="T46" fmla="*/ 137 w 168"/>
                    <a:gd name="T47" fmla="*/ 41 h 82"/>
                    <a:gd name="T48" fmla="*/ 136 w 168"/>
                    <a:gd name="T49" fmla="*/ 34 h 82"/>
                    <a:gd name="T50" fmla="*/ 131 w 168"/>
                    <a:gd name="T51" fmla="*/ 26 h 82"/>
                    <a:gd name="T52" fmla="*/ 127 w 168"/>
                    <a:gd name="T53" fmla="*/ 13 h 82"/>
                    <a:gd name="T54" fmla="*/ 121 w 168"/>
                    <a:gd name="T55" fmla="*/ 7 h 82"/>
                    <a:gd name="T56" fmla="*/ 112 w 168"/>
                    <a:gd name="T57" fmla="*/ 3 h 82"/>
                    <a:gd name="T58" fmla="*/ 103 w 168"/>
                    <a:gd name="T59" fmla="*/ 0 h 82"/>
                    <a:gd name="T60" fmla="*/ 100 w 168"/>
                    <a:gd name="T61" fmla="*/ 5 h 82"/>
                    <a:gd name="T62" fmla="*/ 103 w 168"/>
                    <a:gd name="T63" fmla="*/ 15 h 82"/>
                    <a:gd name="T64" fmla="*/ 105 w 168"/>
                    <a:gd name="T65" fmla="*/ 22 h 82"/>
                    <a:gd name="T66" fmla="*/ 106 w 168"/>
                    <a:gd name="T67" fmla="*/ 26 h 82"/>
                    <a:gd name="T68" fmla="*/ 98 w 168"/>
                    <a:gd name="T69" fmla="*/ 26 h 82"/>
                    <a:gd name="T70" fmla="*/ 96 w 168"/>
                    <a:gd name="T71" fmla="*/ 18 h 82"/>
                    <a:gd name="T72" fmla="*/ 92 w 168"/>
                    <a:gd name="T73" fmla="*/ 11 h 82"/>
                    <a:gd name="T74" fmla="*/ 85 w 168"/>
                    <a:gd name="T75" fmla="*/ 7 h 82"/>
                    <a:gd name="T76" fmla="*/ 85 w 168"/>
                    <a:gd name="T77" fmla="*/ 12 h 82"/>
                    <a:gd name="T78" fmla="*/ 83 w 168"/>
                    <a:gd name="T79" fmla="*/ 15 h 82"/>
                    <a:gd name="T80" fmla="*/ 76 w 168"/>
                    <a:gd name="T81" fmla="*/ 14 h 82"/>
                    <a:gd name="T82" fmla="*/ 68 w 168"/>
                    <a:gd name="T83" fmla="*/ 18 h 82"/>
                    <a:gd name="T84" fmla="*/ 65 w 168"/>
                    <a:gd name="T85" fmla="*/ 9 h 82"/>
                    <a:gd name="T86" fmla="*/ 49 w 168"/>
                    <a:gd name="T87" fmla="*/ 9 h 82"/>
                    <a:gd name="T88" fmla="*/ 46 w 168"/>
                    <a:gd name="T89" fmla="*/ 12 h 82"/>
                    <a:gd name="T90" fmla="*/ 43 w 168"/>
                    <a:gd name="T91" fmla="*/ 11 h 82"/>
                    <a:gd name="T92" fmla="*/ 44 w 168"/>
                    <a:gd name="T93" fmla="*/ 2 h 82"/>
                    <a:gd name="T94" fmla="*/ 24 w 168"/>
                    <a:gd name="T95" fmla="*/ 5 h 82"/>
                    <a:gd name="T96" fmla="*/ 5 w 168"/>
                    <a:gd name="T97" fmla="*/ 16 h 82"/>
                    <a:gd name="T98" fmla="*/ 9 w 168"/>
                    <a:gd name="T99" fmla="*/ 20 h 82"/>
                    <a:gd name="T100" fmla="*/ 1 w 168"/>
                    <a:gd name="T101" fmla="*/ 30 h 82"/>
                    <a:gd name="T102" fmla="*/ 9 w 168"/>
                    <a:gd name="T103" fmla="*/ 32 h 82"/>
                    <a:gd name="T104" fmla="*/ 14 w 168"/>
                    <a:gd name="T105" fmla="*/ 33 h 82"/>
                    <a:gd name="T106" fmla="*/ 30 w 168"/>
                    <a:gd name="T107" fmla="*/ 34 h 82"/>
                    <a:gd name="T108" fmla="*/ 17 w 168"/>
                    <a:gd name="T109" fmla="*/ 37 h 82"/>
                    <a:gd name="T110" fmla="*/ 9 w 168"/>
                    <a:gd name="T111" fmla="*/ 44 h 82"/>
                    <a:gd name="T112" fmla="*/ 20 w 168"/>
                    <a:gd name="T113" fmla="*/ 48 h 82"/>
                    <a:gd name="T114" fmla="*/ 47 w 168"/>
                    <a:gd name="T115" fmla="*/ 46 h 82"/>
                    <a:gd name="T116" fmla="*/ 62 w 168"/>
                    <a:gd name="T117" fmla="*/ 50 h 82"/>
                    <a:gd name="T118" fmla="*/ 62 w 168"/>
                    <a:gd name="T119" fmla="*/ 52 h 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8"/>
                    <a:gd name="T181" fmla="*/ 0 h 82"/>
                    <a:gd name="T182" fmla="*/ 168 w 168"/>
                    <a:gd name="T183" fmla="*/ 82 h 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8" h="82">
                      <a:moveTo>
                        <a:pt x="28" y="54"/>
                      </a:moveTo>
                      <a:lnTo>
                        <a:pt x="15" y="57"/>
                      </a:lnTo>
                      <a:lnTo>
                        <a:pt x="17" y="61"/>
                      </a:lnTo>
                      <a:lnTo>
                        <a:pt x="19" y="62"/>
                      </a:lnTo>
                      <a:lnTo>
                        <a:pt x="20" y="65"/>
                      </a:lnTo>
                      <a:lnTo>
                        <a:pt x="23" y="66"/>
                      </a:lnTo>
                      <a:lnTo>
                        <a:pt x="23" y="67"/>
                      </a:lnTo>
                      <a:lnTo>
                        <a:pt x="29" y="69"/>
                      </a:lnTo>
                      <a:lnTo>
                        <a:pt x="33" y="70"/>
                      </a:lnTo>
                      <a:lnTo>
                        <a:pt x="34" y="70"/>
                      </a:lnTo>
                      <a:lnTo>
                        <a:pt x="38" y="70"/>
                      </a:lnTo>
                      <a:lnTo>
                        <a:pt x="39" y="70"/>
                      </a:lnTo>
                      <a:lnTo>
                        <a:pt x="47" y="70"/>
                      </a:lnTo>
                      <a:lnTo>
                        <a:pt x="50" y="73"/>
                      </a:lnTo>
                      <a:lnTo>
                        <a:pt x="50" y="74"/>
                      </a:lnTo>
                      <a:lnTo>
                        <a:pt x="50" y="76"/>
                      </a:lnTo>
                      <a:lnTo>
                        <a:pt x="51" y="78"/>
                      </a:lnTo>
                      <a:lnTo>
                        <a:pt x="53" y="80"/>
                      </a:lnTo>
                      <a:lnTo>
                        <a:pt x="56" y="81"/>
                      </a:lnTo>
                      <a:lnTo>
                        <a:pt x="54" y="82"/>
                      </a:lnTo>
                      <a:lnTo>
                        <a:pt x="72" y="82"/>
                      </a:lnTo>
                      <a:lnTo>
                        <a:pt x="72" y="81"/>
                      </a:lnTo>
                      <a:lnTo>
                        <a:pt x="71" y="81"/>
                      </a:lnTo>
                      <a:lnTo>
                        <a:pt x="72" y="81"/>
                      </a:lnTo>
                      <a:lnTo>
                        <a:pt x="77" y="80"/>
                      </a:lnTo>
                      <a:lnTo>
                        <a:pt x="77" y="81"/>
                      </a:lnTo>
                      <a:lnTo>
                        <a:pt x="79" y="80"/>
                      </a:lnTo>
                      <a:lnTo>
                        <a:pt x="81" y="80"/>
                      </a:lnTo>
                      <a:lnTo>
                        <a:pt x="83" y="80"/>
                      </a:lnTo>
                      <a:lnTo>
                        <a:pt x="85" y="80"/>
                      </a:lnTo>
                      <a:lnTo>
                        <a:pt x="88" y="80"/>
                      </a:lnTo>
                      <a:lnTo>
                        <a:pt x="96" y="77"/>
                      </a:lnTo>
                      <a:lnTo>
                        <a:pt x="97" y="75"/>
                      </a:lnTo>
                      <a:lnTo>
                        <a:pt x="96" y="75"/>
                      </a:lnTo>
                      <a:lnTo>
                        <a:pt x="108" y="74"/>
                      </a:lnTo>
                      <a:lnTo>
                        <a:pt x="112" y="71"/>
                      </a:lnTo>
                      <a:lnTo>
                        <a:pt x="112" y="70"/>
                      </a:lnTo>
                      <a:lnTo>
                        <a:pt x="111" y="68"/>
                      </a:lnTo>
                      <a:lnTo>
                        <a:pt x="113" y="67"/>
                      </a:lnTo>
                      <a:lnTo>
                        <a:pt x="115" y="66"/>
                      </a:lnTo>
                      <a:lnTo>
                        <a:pt x="117" y="66"/>
                      </a:lnTo>
                      <a:lnTo>
                        <a:pt x="117" y="67"/>
                      </a:lnTo>
                      <a:lnTo>
                        <a:pt x="118" y="69"/>
                      </a:lnTo>
                      <a:lnTo>
                        <a:pt x="117" y="70"/>
                      </a:lnTo>
                      <a:lnTo>
                        <a:pt x="117" y="71"/>
                      </a:lnTo>
                      <a:lnTo>
                        <a:pt x="122" y="71"/>
                      </a:lnTo>
                      <a:lnTo>
                        <a:pt x="125" y="71"/>
                      </a:lnTo>
                      <a:lnTo>
                        <a:pt x="125" y="72"/>
                      </a:lnTo>
                      <a:lnTo>
                        <a:pt x="129" y="72"/>
                      </a:lnTo>
                      <a:lnTo>
                        <a:pt x="130" y="72"/>
                      </a:lnTo>
                      <a:lnTo>
                        <a:pt x="128" y="74"/>
                      </a:lnTo>
                      <a:lnTo>
                        <a:pt x="128" y="75"/>
                      </a:lnTo>
                      <a:lnTo>
                        <a:pt x="134" y="76"/>
                      </a:lnTo>
                      <a:lnTo>
                        <a:pt x="135" y="75"/>
                      </a:lnTo>
                      <a:lnTo>
                        <a:pt x="136" y="75"/>
                      </a:lnTo>
                      <a:lnTo>
                        <a:pt x="140" y="76"/>
                      </a:lnTo>
                      <a:lnTo>
                        <a:pt x="141" y="77"/>
                      </a:lnTo>
                      <a:lnTo>
                        <a:pt x="145" y="78"/>
                      </a:lnTo>
                      <a:lnTo>
                        <a:pt x="148" y="77"/>
                      </a:lnTo>
                      <a:lnTo>
                        <a:pt x="149" y="78"/>
                      </a:lnTo>
                      <a:lnTo>
                        <a:pt x="151" y="77"/>
                      </a:lnTo>
                      <a:lnTo>
                        <a:pt x="151" y="76"/>
                      </a:lnTo>
                      <a:lnTo>
                        <a:pt x="154" y="76"/>
                      </a:lnTo>
                      <a:lnTo>
                        <a:pt x="155" y="75"/>
                      </a:lnTo>
                      <a:lnTo>
                        <a:pt x="159" y="74"/>
                      </a:lnTo>
                      <a:lnTo>
                        <a:pt x="160" y="72"/>
                      </a:lnTo>
                      <a:lnTo>
                        <a:pt x="162" y="73"/>
                      </a:lnTo>
                      <a:lnTo>
                        <a:pt x="162" y="72"/>
                      </a:lnTo>
                      <a:lnTo>
                        <a:pt x="162" y="71"/>
                      </a:lnTo>
                      <a:lnTo>
                        <a:pt x="158" y="70"/>
                      </a:lnTo>
                      <a:lnTo>
                        <a:pt x="157" y="71"/>
                      </a:lnTo>
                      <a:lnTo>
                        <a:pt x="156" y="71"/>
                      </a:lnTo>
                      <a:lnTo>
                        <a:pt x="156" y="70"/>
                      </a:lnTo>
                      <a:lnTo>
                        <a:pt x="156" y="69"/>
                      </a:lnTo>
                      <a:lnTo>
                        <a:pt x="157" y="69"/>
                      </a:lnTo>
                      <a:lnTo>
                        <a:pt x="159" y="67"/>
                      </a:lnTo>
                      <a:lnTo>
                        <a:pt x="157" y="66"/>
                      </a:lnTo>
                      <a:lnTo>
                        <a:pt x="153" y="66"/>
                      </a:lnTo>
                      <a:lnTo>
                        <a:pt x="152" y="67"/>
                      </a:lnTo>
                      <a:lnTo>
                        <a:pt x="150" y="68"/>
                      </a:lnTo>
                      <a:lnTo>
                        <a:pt x="148" y="70"/>
                      </a:lnTo>
                      <a:lnTo>
                        <a:pt x="148" y="67"/>
                      </a:lnTo>
                      <a:lnTo>
                        <a:pt x="147" y="65"/>
                      </a:lnTo>
                      <a:lnTo>
                        <a:pt x="153" y="65"/>
                      </a:lnTo>
                      <a:lnTo>
                        <a:pt x="153" y="63"/>
                      </a:lnTo>
                      <a:lnTo>
                        <a:pt x="152" y="63"/>
                      </a:lnTo>
                      <a:lnTo>
                        <a:pt x="152" y="62"/>
                      </a:lnTo>
                      <a:lnTo>
                        <a:pt x="155" y="61"/>
                      </a:lnTo>
                      <a:lnTo>
                        <a:pt x="156" y="60"/>
                      </a:lnTo>
                      <a:lnTo>
                        <a:pt x="157" y="60"/>
                      </a:lnTo>
                      <a:lnTo>
                        <a:pt x="158" y="59"/>
                      </a:lnTo>
                      <a:lnTo>
                        <a:pt x="158" y="60"/>
                      </a:lnTo>
                      <a:lnTo>
                        <a:pt x="159" y="63"/>
                      </a:lnTo>
                      <a:lnTo>
                        <a:pt x="160" y="62"/>
                      </a:lnTo>
                      <a:lnTo>
                        <a:pt x="161" y="62"/>
                      </a:lnTo>
                      <a:lnTo>
                        <a:pt x="161" y="63"/>
                      </a:lnTo>
                      <a:lnTo>
                        <a:pt x="162" y="63"/>
                      </a:lnTo>
                      <a:lnTo>
                        <a:pt x="162" y="61"/>
                      </a:lnTo>
                      <a:lnTo>
                        <a:pt x="163" y="59"/>
                      </a:lnTo>
                      <a:lnTo>
                        <a:pt x="163" y="61"/>
                      </a:lnTo>
                      <a:lnTo>
                        <a:pt x="165" y="63"/>
                      </a:lnTo>
                      <a:lnTo>
                        <a:pt x="167" y="63"/>
                      </a:lnTo>
                      <a:lnTo>
                        <a:pt x="168" y="62"/>
                      </a:lnTo>
                      <a:lnTo>
                        <a:pt x="168" y="59"/>
                      </a:lnTo>
                      <a:lnTo>
                        <a:pt x="168" y="58"/>
                      </a:lnTo>
                      <a:lnTo>
                        <a:pt x="168" y="55"/>
                      </a:lnTo>
                      <a:lnTo>
                        <a:pt x="162" y="55"/>
                      </a:lnTo>
                      <a:lnTo>
                        <a:pt x="162" y="54"/>
                      </a:lnTo>
                      <a:lnTo>
                        <a:pt x="163" y="53"/>
                      </a:lnTo>
                      <a:lnTo>
                        <a:pt x="162" y="53"/>
                      </a:lnTo>
                      <a:lnTo>
                        <a:pt x="158" y="52"/>
                      </a:lnTo>
                      <a:lnTo>
                        <a:pt x="152" y="48"/>
                      </a:lnTo>
                      <a:lnTo>
                        <a:pt x="151" y="47"/>
                      </a:lnTo>
                      <a:lnTo>
                        <a:pt x="149" y="46"/>
                      </a:lnTo>
                      <a:lnTo>
                        <a:pt x="148" y="48"/>
                      </a:lnTo>
                      <a:lnTo>
                        <a:pt x="145" y="47"/>
                      </a:lnTo>
                      <a:lnTo>
                        <a:pt x="144" y="47"/>
                      </a:lnTo>
                      <a:lnTo>
                        <a:pt x="143" y="45"/>
                      </a:lnTo>
                      <a:lnTo>
                        <a:pt x="140" y="44"/>
                      </a:lnTo>
                      <a:lnTo>
                        <a:pt x="137" y="41"/>
                      </a:lnTo>
                      <a:lnTo>
                        <a:pt x="134" y="40"/>
                      </a:lnTo>
                      <a:lnTo>
                        <a:pt x="134" y="38"/>
                      </a:lnTo>
                      <a:lnTo>
                        <a:pt x="135" y="37"/>
                      </a:lnTo>
                      <a:lnTo>
                        <a:pt x="134" y="35"/>
                      </a:lnTo>
                      <a:lnTo>
                        <a:pt x="136" y="34"/>
                      </a:lnTo>
                      <a:lnTo>
                        <a:pt x="136" y="33"/>
                      </a:lnTo>
                      <a:lnTo>
                        <a:pt x="135" y="32"/>
                      </a:lnTo>
                      <a:lnTo>
                        <a:pt x="136" y="31"/>
                      </a:lnTo>
                      <a:lnTo>
                        <a:pt x="134" y="28"/>
                      </a:lnTo>
                      <a:lnTo>
                        <a:pt x="131" y="26"/>
                      </a:lnTo>
                      <a:lnTo>
                        <a:pt x="130" y="24"/>
                      </a:lnTo>
                      <a:lnTo>
                        <a:pt x="129" y="24"/>
                      </a:lnTo>
                      <a:lnTo>
                        <a:pt x="129" y="19"/>
                      </a:lnTo>
                      <a:lnTo>
                        <a:pt x="127" y="15"/>
                      </a:lnTo>
                      <a:lnTo>
                        <a:pt x="127" y="13"/>
                      </a:lnTo>
                      <a:lnTo>
                        <a:pt x="127" y="12"/>
                      </a:lnTo>
                      <a:lnTo>
                        <a:pt x="126" y="12"/>
                      </a:lnTo>
                      <a:lnTo>
                        <a:pt x="127" y="11"/>
                      </a:lnTo>
                      <a:lnTo>
                        <a:pt x="126" y="10"/>
                      </a:lnTo>
                      <a:lnTo>
                        <a:pt x="121" y="7"/>
                      </a:lnTo>
                      <a:lnTo>
                        <a:pt x="117" y="5"/>
                      </a:lnTo>
                      <a:lnTo>
                        <a:pt x="116" y="3"/>
                      </a:lnTo>
                      <a:lnTo>
                        <a:pt x="114" y="2"/>
                      </a:lnTo>
                      <a:lnTo>
                        <a:pt x="111" y="2"/>
                      </a:lnTo>
                      <a:lnTo>
                        <a:pt x="112" y="3"/>
                      </a:lnTo>
                      <a:lnTo>
                        <a:pt x="113" y="3"/>
                      </a:lnTo>
                      <a:lnTo>
                        <a:pt x="112" y="4"/>
                      </a:lnTo>
                      <a:lnTo>
                        <a:pt x="110" y="3"/>
                      </a:lnTo>
                      <a:lnTo>
                        <a:pt x="106" y="1"/>
                      </a:lnTo>
                      <a:lnTo>
                        <a:pt x="103" y="0"/>
                      </a:lnTo>
                      <a:lnTo>
                        <a:pt x="101" y="1"/>
                      </a:lnTo>
                      <a:lnTo>
                        <a:pt x="101" y="2"/>
                      </a:lnTo>
                      <a:lnTo>
                        <a:pt x="103" y="3"/>
                      </a:lnTo>
                      <a:lnTo>
                        <a:pt x="100" y="4"/>
                      </a:lnTo>
                      <a:lnTo>
                        <a:pt x="100" y="5"/>
                      </a:lnTo>
                      <a:lnTo>
                        <a:pt x="101" y="5"/>
                      </a:lnTo>
                      <a:lnTo>
                        <a:pt x="101" y="6"/>
                      </a:lnTo>
                      <a:lnTo>
                        <a:pt x="100" y="6"/>
                      </a:lnTo>
                      <a:lnTo>
                        <a:pt x="103" y="12"/>
                      </a:lnTo>
                      <a:lnTo>
                        <a:pt x="103" y="15"/>
                      </a:lnTo>
                      <a:lnTo>
                        <a:pt x="104" y="16"/>
                      </a:lnTo>
                      <a:lnTo>
                        <a:pt x="104" y="18"/>
                      </a:lnTo>
                      <a:lnTo>
                        <a:pt x="104" y="20"/>
                      </a:lnTo>
                      <a:lnTo>
                        <a:pt x="104" y="21"/>
                      </a:lnTo>
                      <a:lnTo>
                        <a:pt x="105" y="22"/>
                      </a:lnTo>
                      <a:lnTo>
                        <a:pt x="105" y="23"/>
                      </a:lnTo>
                      <a:lnTo>
                        <a:pt x="106" y="24"/>
                      </a:lnTo>
                      <a:lnTo>
                        <a:pt x="108" y="25"/>
                      </a:lnTo>
                      <a:lnTo>
                        <a:pt x="108" y="26"/>
                      </a:lnTo>
                      <a:lnTo>
                        <a:pt x="106" y="26"/>
                      </a:lnTo>
                      <a:lnTo>
                        <a:pt x="106" y="27"/>
                      </a:lnTo>
                      <a:lnTo>
                        <a:pt x="105" y="28"/>
                      </a:lnTo>
                      <a:lnTo>
                        <a:pt x="101" y="30"/>
                      </a:lnTo>
                      <a:lnTo>
                        <a:pt x="99" y="29"/>
                      </a:lnTo>
                      <a:lnTo>
                        <a:pt x="98" y="26"/>
                      </a:lnTo>
                      <a:lnTo>
                        <a:pt x="100" y="25"/>
                      </a:lnTo>
                      <a:lnTo>
                        <a:pt x="97" y="23"/>
                      </a:lnTo>
                      <a:lnTo>
                        <a:pt x="97" y="21"/>
                      </a:lnTo>
                      <a:lnTo>
                        <a:pt x="96" y="20"/>
                      </a:lnTo>
                      <a:lnTo>
                        <a:pt x="96" y="18"/>
                      </a:lnTo>
                      <a:lnTo>
                        <a:pt x="96" y="15"/>
                      </a:lnTo>
                      <a:lnTo>
                        <a:pt x="95" y="13"/>
                      </a:lnTo>
                      <a:lnTo>
                        <a:pt x="93" y="13"/>
                      </a:lnTo>
                      <a:lnTo>
                        <a:pt x="93" y="12"/>
                      </a:lnTo>
                      <a:lnTo>
                        <a:pt x="92" y="11"/>
                      </a:lnTo>
                      <a:lnTo>
                        <a:pt x="89" y="10"/>
                      </a:lnTo>
                      <a:lnTo>
                        <a:pt x="87" y="9"/>
                      </a:lnTo>
                      <a:lnTo>
                        <a:pt x="87" y="8"/>
                      </a:lnTo>
                      <a:lnTo>
                        <a:pt x="85" y="8"/>
                      </a:lnTo>
                      <a:lnTo>
                        <a:pt x="85" y="7"/>
                      </a:lnTo>
                      <a:lnTo>
                        <a:pt x="83" y="7"/>
                      </a:lnTo>
                      <a:lnTo>
                        <a:pt x="79" y="7"/>
                      </a:lnTo>
                      <a:lnTo>
                        <a:pt x="80" y="9"/>
                      </a:lnTo>
                      <a:lnTo>
                        <a:pt x="81" y="10"/>
                      </a:lnTo>
                      <a:lnTo>
                        <a:pt x="85" y="12"/>
                      </a:lnTo>
                      <a:lnTo>
                        <a:pt x="84" y="13"/>
                      </a:lnTo>
                      <a:lnTo>
                        <a:pt x="82" y="12"/>
                      </a:lnTo>
                      <a:lnTo>
                        <a:pt x="84" y="13"/>
                      </a:lnTo>
                      <a:lnTo>
                        <a:pt x="84" y="14"/>
                      </a:lnTo>
                      <a:lnTo>
                        <a:pt x="83" y="15"/>
                      </a:lnTo>
                      <a:lnTo>
                        <a:pt x="81" y="14"/>
                      </a:lnTo>
                      <a:lnTo>
                        <a:pt x="82" y="15"/>
                      </a:lnTo>
                      <a:lnTo>
                        <a:pt x="82" y="16"/>
                      </a:lnTo>
                      <a:lnTo>
                        <a:pt x="79" y="14"/>
                      </a:lnTo>
                      <a:lnTo>
                        <a:pt x="76" y="14"/>
                      </a:lnTo>
                      <a:lnTo>
                        <a:pt x="74" y="15"/>
                      </a:lnTo>
                      <a:lnTo>
                        <a:pt x="73" y="18"/>
                      </a:lnTo>
                      <a:lnTo>
                        <a:pt x="71" y="18"/>
                      </a:lnTo>
                      <a:lnTo>
                        <a:pt x="72" y="16"/>
                      </a:lnTo>
                      <a:lnTo>
                        <a:pt x="68" y="18"/>
                      </a:lnTo>
                      <a:lnTo>
                        <a:pt x="65" y="19"/>
                      </a:lnTo>
                      <a:lnTo>
                        <a:pt x="72" y="14"/>
                      </a:lnTo>
                      <a:lnTo>
                        <a:pt x="71" y="12"/>
                      </a:lnTo>
                      <a:lnTo>
                        <a:pt x="70" y="11"/>
                      </a:lnTo>
                      <a:lnTo>
                        <a:pt x="65" y="9"/>
                      </a:lnTo>
                      <a:lnTo>
                        <a:pt x="60" y="8"/>
                      </a:lnTo>
                      <a:lnTo>
                        <a:pt x="55" y="6"/>
                      </a:lnTo>
                      <a:lnTo>
                        <a:pt x="53" y="6"/>
                      </a:lnTo>
                      <a:lnTo>
                        <a:pt x="50" y="8"/>
                      </a:lnTo>
                      <a:lnTo>
                        <a:pt x="49" y="9"/>
                      </a:lnTo>
                      <a:lnTo>
                        <a:pt x="49" y="11"/>
                      </a:lnTo>
                      <a:lnTo>
                        <a:pt x="50" y="11"/>
                      </a:lnTo>
                      <a:lnTo>
                        <a:pt x="50" y="12"/>
                      </a:lnTo>
                      <a:lnTo>
                        <a:pt x="47" y="13"/>
                      </a:lnTo>
                      <a:lnTo>
                        <a:pt x="46" y="12"/>
                      </a:lnTo>
                      <a:lnTo>
                        <a:pt x="45" y="12"/>
                      </a:lnTo>
                      <a:lnTo>
                        <a:pt x="41" y="14"/>
                      </a:lnTo>
                      <a:lnTo>
                        <a:pt x="40" y="13"/>
                      </a:lnTo>
                      <a:lnTo>
                        <a:pt x="42" y="12"/>
                      </a:lnTo>
                      <a:lnTo>
                        <a:pt x="43" y="11"/>
                      </a:lnTo>
                      <a:lnTo>
                        <a:pt x="44" y="10"/>
                      </a:lnTo>
                      <a:lnTo>
                        <a:pt x="46" y="9"/>
                      </a:lnTo>
                      <a:lnTo>
                        <a:pt x="46" y="7"/>
                      </a:lnTo>
                      <a:lnTo>
                        <a:pt x="46" y="4"/>
                      </a:lnTo>
                      <a:lnTo>
                        <a:pt x="44" y="2"/>
                      </a:lnTo>
                      <a:lnTo>
                        <a:pt x="42" y="1"/>
                      </a:lnTo>
                      <a:lnTo>
                        <a:pt x="40" y="0"/>
                      </a:lnTo>
                      <a:lnTo>
                        <a:pt x="27" y="4"/>
                      </a:lnTo>
                      <a:lnTo>
                        <a:pt x="25" y="4"/>
                      </a:lnTo>
                      <a:lnTo>
                        <a:pt x="24" y="5"/>
                      </a:lnTo>
                      <a:lnTo>
                        <a:pt x="22" y="6"/>
                      </a:lnTo>
                      <a:lnTo>
                        <a:pt x="14" y="9"/>
                      </a:lnTo>
                      <a:lnTo>
                        <a:pt x="8" y="13"/>
                      </a:lnTo>
                      <a:lnTo>
                        <a:pt x="6" y="15"/>
                      </a:lnTo>
                      <a:lnTo>
                        <a:pt x="5" y="16"/>
                      </a:lnTo>
                      <a:lnTo>
                        <a:pt x="5" y="18"/>
                      </a:lnTo>
                      <a:lnTo>
                        <a:pt x="6" y="18"/>
                      </a:lnTo>
                      <a:lnTo>
                        <a:pt x="8" y="18"/>
                      </a:lnTo>
                      <a:lnTo>
                        <a:pt x="9" y="19"/>
                      </a:lnTo>
                      <a:lnTo>
                        <a:pt x="9" y="20"/>
                      </a:lnTo>
                      <a:lnTo>
                        <a:pt x="5" y="21"/>
                      </a:lnTo>
                      <a:lnTo>
                        <a:pt x="1" y="25"/>
                      </a:lnTo>
                      <a:lnTo>
                        <a:pt x="0" y="26"/>
                      </a:lnTo>
                      <a:lnTo>
                        <a:pt x="0" y="28"/>
                      </a:lnTo>
                      <a:lnTo>
                        <a:pt x="1" y="30"/>
                      </a:lnTo>
                      <a:lnTo>
                        <a:pt x="5" y="30"/>
                      </a:lnTo>
                      <a:lnTo>
                        <a:pt x="7" y="31"/>
                      </a:lnTo>
                      <a:lnTo>
                        <a:pt x="11" y="30"/>
                      </a:lnTo>
                      <a:lnTo>
                        <a:pt x="11" y="32"/>
                      </a:lnTo>
                      <a:lnTo>
                        <a:pt x="9" y="32"/>
                      </a:lnTo>
                      <a:lnTo>
                        <a:pt x="7" y="34"/>
                      </a:lnTo>
                      <a:lnTo>
                        <a:pt x="8" y="35"/>
                      </a:lnTo>
                      <a:lnTo>
                        <a:pt x="14" y="34"/>
                      </a:lnTo>
                      <a:lnTo>
                        <a:pt x="13" y="33"/>
                      </a:lnTo>
                      <a:lnTo>
                        <a:pt x="14" y="33"/>
                      </a:lnTo>
                      <a:lnTo>
                        <a:pt x="18" y="34"/>
                      </a:lnTo>
                      <a:lnTo>
                        <a:pt x="33" y="32"/>
                      </a:lnTo>
                      <a:lnTo>
                        <a:pt x="31" y="33"/>
                      </a:lnTo>
                      <a:lnTo>
                        <a:pt x="28" y="34"/>
                      </a:lnTo>
                      <a:lnTo>
                        <a:pt x="30" y="34"/>
                      </a:lnTo>
                      <a:lnTo>
                        <a:pt x="31" y="35"/>
                      </a:lnTo>
                      <a:lnTo>
                        <a:pt x="30" y="35"/>
                      </a:lnTo>
                      <a:lnTo>
                        <a:pt x="28" y="35"/>
                      </a:lnTo>
                      <a:lnTo>
                        <a:pt x="27" y="35"/>
                      </a:lnTo>
                      <a:lnTo>
                        <a:pt x="17" y="37"/>
                      </a:lnTo>
                      <a:lnTo>
                        <a:pt x="14" y="38"/>
                      </a:lnTo>
                      <a:lnTo>
                        <a:pt x="10" y="39"/>
                      </a:lnTo>
                      <a:lnTo>
                        <a:pt x="7" y="41"/>
                      </a:lnTo>
                      <a:lnTo>
                        <a:pt x="8" y="42"/>
                      </a:lnTo>
                      <a:lnTo>
                        <a:pt x="9" y="44"/>
                      </a:lnTo>
                      <a:lnTo>
                        <a:pt x="11" y="46"/>
                      </a:lnTo>
                      <a:lnTo>
                        <a:pt x="14" y="46"/>
                      </a:lnTo>
                      <a:lnTo>
                        <a:pt x="14" y="47"/>
                      </a:lnTo>
                      <a:lnTo>
                        <a:pt x="17" y="47"/>
                      </a:lnTo>
                      <a:lnTo>
                        <a:pt x="20" y="48"/>
                      </a:lnTo>
                      <a:lnTo>
                        <a:pt x="26" y="47"/>
                      </a:lnTo>
                      <a:lnTo>
                        <a:pt x="29" y="48"/>
                      </a:lnTo>
                      <a:lnTo>
                        <a:pt x="33" y="49"/>
                      </a:lnTo>
                      <a:lnTo>
                        <a:pt x="42" y="47"/>
                      </a:lnTo>
                      <a:lnTo>
                        <a:pt x="47" y="46"/>
                      </a:lnTo>
                      <a:lnTo>
                        <a:pt x="49" y="47"/>
                      </a:lnTo>
                      <a:lnTo>
                        <a:pt x="52" y="47"/>
                      </a:lnTo>
                      <a:lnTo>
                        <a:pt x="56" y="49"/>
                      </a:lnTo>
                      <a:lnTo>
                        <a:pt x="58" y="49"/>
                      </a:lnTo>
                      <a:lnTo>
                        <a:pt x="62" y="50"/>
                      </a:lnTo>
                      <a:lnTo>
                        <a:pt x="64" y="51"/>
                      </a:lnTo>
                      <a:lnTo>
                        <a:pt x="64" y="52"/>
                      </a:lnTo>
                      <a:lnTo>
                        <a:pt x="63" y="52"/>
                      </a:lnTo>
                      <a:lnTo>
                        <a:pt x="62" y="51"/>
                      </a:lnTo>
                      <a:lnTo>
                        <a:pt x="62" y="52"/>
                      </a:lnTo>
                      <a:lnTo>
                        <a:pt x="60" y="54"/>
                      </a:lnTo>
                      <a:lnTo>
                        <a:pt x="43" y="52"/>
                      </a:lnTo>
                      <a:lnTo>
                        <a:pt x="28" y="5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5" name="D1344"/>
                <p:cNvSpPr>
                  <a:spLocks noChangeAspect="1"/>
                </p:cNvSpPr>
                <p:nvPr/>
              </p:nvSpPr>
              <p:spPr bwMode="auto">
                <a:xfrm>
                  <a:off x="697" y="587"/>
                  <a:ext cx="98" cy="61"/>
                </a:xfrm>
                <a:custGeom>
                  <a:avLst/>
                  <a:gdLst>
                    <a:gd name="T0" fmla="*/ 71 w 98"/>
                    <a:gd name="T1" fmla="*/ 5 h 61"/>
                    <a:gd name="T2" fmla="*/ 64 w 98"/>
                    <a:gd name="T3" fmla="*/ 8 h 61"/>
                    <a:gd name="T4" fmla="*/ 64 w 98"/>
                    <a:gd name="T5" fmla="*/ 10 h 61"/>
                    <a:gd name="T6" fmla="*/ 62 w 98"/>
                    <a:gd name="T7" fmla="*/ 10 h 61"/>
                    <a:gd name="T8" fmla="*/ 63 w 98"/>
                    <a:gd name="T9" fmla="*/ 7 h 61"/>
                    <a:gd name="T10" fmla="*/ 58 w 98"/>
                    <a:gd name="T11" fmla="*/ 8 h 61"/>
                    <a:gd name="T12" fmla="*/ 57 w 98"/>
                    <a:gd name="T13" fmla="*/ 8 h 61"/>
                    <a:gd name="T14" fmla="*/ 51 w 98"/>
                    <a:gd name="T15" fmla="*/ 4 h 61"/>
                    <a:gd name="T16" fmla="*/ 46 w 98"/>
                    <a:gd name="T17" fmla="*/ 1 h 61"/>
                    <a:gd name="T18" fmla="*/ 39 w 98"/>
                    <a:gd name="T19" fmla="*/ 0 h 61"/>
                    <a:gd name="T20" fmla="*/ 26 w 98"/>
                    <a:gd name="T21" fmla="*/ 1 h 61"/>
                    <a:gd name="T22" fmla="*/ 27 w 98"/>
                    <a:gd name="T23" fmla="*/ 4 h 61"/>
                    <a:gd name="T24" fmla="*/ 24 w 98"/>
                    <a:gd name="T25" fmla="*/ 2 h 61"/>
                    <a:gd name="T26" fmla="*/ 17 w 98"/>
                    <a:gd name="T27" fmla="*/ 2 h 61"/>
                    <a:gd name="T28" fmla="*/ 12 w 98"/>
                    <a:gd name="T29" fmla="*/ 4 h 61"/>
                    <a:gd name="T30" fmla="*/ 16 w 98"/>
                    <a:gd name="T31" fmla="*/ 6 h 61"/>
                    <a:gd name="T32" fmla="*/ 14 w 98"/>
                    <a:gd name="T33" fmla="*/ 8 h 61"/>
                    <a:gd name="T34" fmla="*/ 19 w 98"/>
                    <a:gd name="T35" fmla="*/ 13 h 61"/>
                    <a:gd name="T36" fmla="*/ 16 w 98"/>
                    <a:gd name="T37" fmla="*/ 18 h 61"/>
                    <a:gd name="T38" fmla="*/ 14 w 98"/>
                    <a:gd name="T39" fmla="*/ 20 h 61"/>
                    <a:gd name="T40" fmla="*/ 12 w 98"/>
                    <a:gd name="T41" fmla="*/ 22 h 61"/>
                    <a:gd name="T42" fmla="*/ 11 w 98"/>
                    <a:gd name="T43" fmla="*/ 24 h 61"/>
                    <a:gd name="T44" fmla="*/ 9 w 98"/>
                    <a:gd name="T45" fmla="*/ 26 h 61"/>
                    <a:gd name="T46" fmla="*/ 10 w 98"/>
                    <a:gd name="T47" fmla="*/ 27 h 61"/>
                    <a:gd name="T48" fmla="*/ 12 w 98"/>
                    <a:gd name="T49" fmla="*/ 29 h 61"/>
                    <a:gd name="T50" fmla="*/ 7 w 98"/>
                    <a:gd name="T51" fmla="*/ 30 h 61"/>
                    <a:gd name="T52" fmla="*/ 7 w 98"/>
                    <a:gd name="T53" fmla="*/ 35 h 61"/>
                    <a:gd name="T54" fmla="*/ 8 w 98"/>
                    <a:gd name="T55" fmla="*/ 36 h 61"/>
                    <a:gd name="T56" fmla="*/ 7 w 98"/>
                    <a:gd name="T57" fmla="*/ 37 h 61"/>
                    <a:gd name="T58" fmla="*/ 4 w 98"/>
                    <a:gd name="T59" fmla="*/ 38 h 61"/>
                    <a:gd name="T60" fmla="*/ 3 w 98"/>
                    <a:gd name="T61" fmla="*/ 40 h 61"/>
                    <a:gd name="T62" fmla="*/ 2 w 98"/>
                    <a:gd name="T63" fmla="*/ 42 h 61"/>
                    <a:gd name="T64" fmla="*/ 2 w 98"/>
                    <a:gd name="T65" fmla="*/ 43 h 61"/>
                    <a:gd name="T66" fmla="*/ 2 w 98"/>
                    <a:gd name="T67" fmla="*/ 44 h 61"/>
                    <a:gd name="T68" fmla="*/ 1 w 98"/>
                    <a:gd name="T69" fmla="*/ 46 h 61"/>
                    <a:gd name="T70" fmla="*/ 0 w 98"/>
                    <a:gd name="T71" fmla="*/ 47 h 61"/>
                    <a:gd name="T72" fmla="*/ 8 w 98"/>
                    <a:gd name="T73" fmla="*/ 47 h 61"/>
                    <a:gd name="T74" fmla="*/ 11 w 98"/>
                    <a:gd name="T75" fmla="*/ 49 h 61"/>
                    <a:gd name="T76" fmla="*/ 12 w 98"/>
                    <a:gd name="T77" fmla="*/ 48 h 61"/>
                    <a:gd name="T78" fmla="*/ 17 w 98"/>
                    <a:gd name="T79" fmla="*/ 50 h 61"/>
                    <a:gd name="T80" fmla="*/ 23 w 98"/>
                    <a:gd name="T81" fmla="*/ 59 h 61"/>
                    <a:gd name="T82" fmla="*/ 27 w 98"/>
                    <a:gd name="T83" fmla="*/ 61 h 61"/>
                    <a:gd name="T84" fmla="*/ 33 w 98"/>
                    <a:gd name="T85" fmla="*/ 59 h 61"/>
                    <a:gd name="T86" fmla="*/ 39 w 98"/>
                    <a:gd name="T87" fmla="*/ 54 h 61"/>
                    <a:gd name="T88" fmla="*/ 40 w 98"/>
                    <a:gd name="T89" fmla="*/ 56 h 61"/>
                    <a:gd name="T90" fmla="*/ 43 w 98"/>
                    <a:gd name="T91" fmla="*/ 56 h 61"/>
                    <a:gd name="T92" fmla="*/ 46 w 98"/>
                    <a:gd name="T93" fmla="*/ 55 h 61"/>
                    <a:gd name="T94" fmla="*/ 50 w 98"/>
                    <a:gd name="T95" fmla="*/ 52 h 61"/>
                    <a:gd name="T96" fmla="*/ 50 w 98"/>
                    <a:gd name="T97" fmla="*/ 50 h 61"/>
                    <a:gd name="T98" fmla="*/ 52 w 98"/>
                    <a:gd name="T99" fmla="*/ 44 h 61"/>
                    <a:gd name="T100" fmla="*/ 55 w 98"/>
                    <a:gd name="T101" fmla="*/ 42 h 61"/>
                    <a:gd name="T102" fmla="*/ 62 w 98"/>
                    <a:gd name="T103" fmla="*/ 36 h 61"/>
                    <a:gd name="T104" fmla="*/ 64 w 98"/>
                    <a:gd name="T105" fmla="*/ 34 h 61"/>
                    <a:gd name="T106" fmla="*/ 87 w 98"/>
                    <a:gd name="T107" fmla="*/ 24 h 61"/>
                    <a:gd name="T108" fmla="*/ 98 w 98"/>
                    <a:gd name="T109" fmla="*/ 20 h 61"/>
                    <a:gd name="T110" fmla="*/ 78 w 98"/>
                    <a:gd name="T111" fmla="*/ 6 h 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
                    <a:gd name="T169" fmla="*/ 0 h 61"/>
                    <a:gd name="T170" fmla="*/ 98 w 98"/>
                    <a:gd name="T171" fmla="*/ 61 h 6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 h="61">
                      <a:moveTo>
                        <a:pt x="78" y="6"/>
                      </a:moveTo>
                      <a:lnTo>
                        <a:pt x="71" y="5"/>
                      </a:lnTo>
                      <a:lnTo>
                        <a:pt x="66" y="6"/>
                      </a:lnTo>
                      <a:lnTo>
                        <a:pt x="64" y="8"/>
                      </a:lnTo>
                      <a:lnTo>
                        <a:pt x="65" y="8"/>
                      </a:lnTo>
                      <a:lnTo>
                        <a:pt x="64" y="10"/>
                      </a:lnTo>
                      <a:lnTo>
                        <a:pt x="62" y="11"/>
                      </a:lnTo>
                      <a:lnTo>
                        <a:pt x="62" y="10"/>
                      </a:lnTo>
                      <a:lnTo>
                        <a:pt x="63" y="9"/>
                      </a:lnTo>
                      <a:lnTo>
                        <a:pt x="63" y="7"/>
                      </a:lnTo>
                      <a:lnTo>
                        <a:pt x="60" y="7"/>
                      </a:lnTo>
                      <a:lnTo>
                        <a:pt x="58" y="8"/>
                      </a:lnTo>
                      <a:lnTo>
                        <a:pt x="57" y="10"/>
                      </a:lnTo>
                      <a:lnTo>
                        <a:pt x="57" y="8"/>
                      </a:lnTo>
                      <a:lnTo>
                        <a:pt x="58" y="7"/>
                      </a:lnTo>
                      <a:lnTo>
                        <a:pt x="51" y="4"/>
                      </a:lnTo>
                      <a:lnTo>
                        <a:pt x="47" y="2"/>
                      </a:lnTo>
                      <a:lnTo>
                        <a:pt x="46" y="1"/>
                      </a:lnTo>
                      <a:lnTo>
                        <a:pt x="41" y="0"/>
                      </a:lnTo>
                      <a:lnTo>
                        <a:pt x="39" y="0"/>
                      </a:lnTo>
                      <a:lnTo>
                        <a:pt x="38" y="1"/>
                      </a:lnTo>
                      <a:lnTo>
                        <a:pt x="26" y="1"/>
                      </a:lnTo>
                      <a:lnTo>
                        <a:pt x="26" y="2"/>
                      </a:lnTo>
                      <a:lnTo>
                        <a:pt x="27" y="4"/>
                      </a:lnTo>
                      <a:lnTo>
                        <a:pt x="24" y="1"/>
                      </a:lnTo>
                      <a:lnTo>
                        <a:pt x="24" y="2"/>
                      </a:lnTo>
                      <a:lnTo>
                        <a:pt x="23" y="2"/>
                      </a:lnTo>
                      <a:lnTo>
                        <a:pt x="17" y="2"/>
                      </a:lnTo>
                      <a:lnTo>
                        <a:pt x="12" y="3"/>
                      </a:lnTo>
                      <a:lnTo>
                        <a:pt x="12" y="4"/>
                      </a:lnTo>
                      <a:lnTo>
                        <a:pt x="13" y="5"/>
                      </a:lnTo>
                      <a:lnTo>
                        <a:pt x="16" y="6"/>
                      </a:lnTo>
                      <a:lnTo>
                        <a:pt x="14" y="7"/>
                      </a:lnTo>
                      <a:lnTo>
                        <a:pt x="14" y="8"/>
                      </a:lnTo>
                      <a:lnTo>
                        <a:pt x="16" y="10"/>
                      </a:lnTo>
                      <a:lnTo>
                        <a:pt x="19" y="13"/>
                      </a:lnTo>
                      <a:lnTo>
                        <a:pt x="17" y="14"/>
                      </a:lnTo>
                      <a:lnTo>
                        <a:pt x="16" y="18"/>
                      </a:lnTo>
                      <a:lnTo>
                        <a:pt x="14" y="19"/>
                      </a:lnTo>
                      <a:lnTo>
                        <a:pt x="14" y="20"/>
                      </a:lnTo>
                      <a:lnTo>
                        <a:pt x="13" y="21"/>
                      </a:lnTo>
                      <a:lnTo>
                        <a:pt x="12" y="22"/>
                      </a:lnTo>
                      <a:lnTo>
                        <a:pt x="12" y="23"/>
                      </a:lnTo>
                      <a:lnTo>
                        <a:pt x="11" y="24"/>
                      </a:lnTo>
                      <a:lnTo>
                        <a:pt x="11" y="25"/>
                      </a:lnTo>
                      <a:lnTo>
                        <a:pt x="9" y="26"/>
                      </a:lnTo>
                      <a:lnTo>
                        <a:pt x="9" y="27"/>
                      </a:lnTo>
                      <a:lnTo>
                        <a:pt x="10" y="27"/>
                      </a:lnTo>
                      <a:lnTo>
                        <a:pt x="12" y="28"/>
                      </a:lnTo>
                      <a:lnTo>
                        <a:pt x="12" y="29"/>
                      </a:lnTo>
                      <a:lnTo>
                        <a:pt x="8" y="30"/>
                      </a:lnTo>
                      <a:lnTo>
                        <a:pt x="7" y="30"/>
                      </a:lnTo>
                      <a:lnTo>
                        <a:pt x="8" y="33"/>
                      </a:lnTo>
                      <a:lnTo>
                        <a:pt x="7" y="35"/>
                      </a:lnTo>
                      <a:lnTo>
                        <a:pt x="8" y="35"/>
                      </a:lnTo>
                      <a:lnTo>
                        <a:pt x="8" y="36"/>
                      </a:lnTo>
                      <a:lnTo>
                        <a:pt x="6" y="37"/>
                      </a:lnTo>
                      <a:lnTo>
                        <a:pt x="7" y="37"/>
                      </a:lnTo>
                      <a:lnTo>
                        <a:pt x="5" y="37"/>
                      </a:lnTo>
                      <a:lnTo>
                        <a:pt x="4" y="38"/>
                      </a:lnTo>
                      <a:lnTo>
                        <a:pt x="4" y="40"/>
                      </a:lnTo>
                      <a:lnTo>
                        <a:pt x="3" y="40"/>
                      </a:lnTo>
                      <a:lnTo>
                        <a:pt x="5" y="41"/>
                      </a:lnTo>
                      <a:lnTo>
                        <a:pt x="2" y="42"/>
                      </a:lnTo>
                      <a:lnTo>
                        <a:pt x="3" y="43"/>
                      </a:lnTo>
                      <a:lnTo>
                        <a:pt x="2" y="43"/>
                      </a:lnTo>
                      <a:lnTo>
                        <a:pt x="1" y="44"/>
                      </a:lnTo>
                      <a:lnTo>
                        <a:pt x="2" y="44"/>
                      </a:lnTo>
                      <a:lnTo>
                        <a:pt x="2" y="45"/>
                      </a:lnTo>
                      <a:lnTo>
                        <a:pt x="1" y="46"/>
                      </a:lnTo>
                      <a:lnTo>
                        <a:pt x="0" y="46"/>
                      </a:lnTo>
                      <a:lnTo>
                        <a:pt x="0" y="47"/>
                      </a:lnTo>
                      <a:lnTo>
                        <a:pt x="5" y="46"/>
                      </a:lnTo>
                      <a:lnTo>
                        <a:pt x="8" y="47"/>
                      </a:lnTo>
                      <a:lnTo>
                        <a:pt x="7" y="47"/>
                      </a:lnTo>
                      <a:lnTo>
                        <a:pt x="11" y="49"/>
                      </a:lnTo>
                      <a:lnTo>
                        <a:pt x="11" y="48"/>
                      </a:lnTo>
                      <a:lnTo>
                        <a:pt x="12" y="48"/>
                      </a:lnTo>
                      <a:lnTo>
                        <a:pt x="12" y="49"/>
                      </a:lnTo>
                      <a:lnTo>
                        <a:pt x="17" y="50"/>
                      </a:lnTo>
                      <a:lnTo>
                        <a:pt x="19" y="52"/>
                      </a:lnTo>
                      <a:lnTo>
                        <a:pt x="23" y="59"/>
                      </a:lnTo>
                      <a:lnTo>
                        <a:pt x="25" y="61"/>
                      </a:lnTo>
                      <a:lnTo>
                        <a:pt x="27" y="61"/>
                      </a:lnTo>
                      <a:lnTo>
                        <a:pt x="30" y="59"/>
                      </a:lnTo>
                      <a:lnTo>
                        <a:pt x="33" y="59"/>
                      </a:lnTo>
                      <a:lnTo>
                        <a:pt x="36" y="57"/>
                      </a:lnTo>
                      <a:lnTo>
                        <a:pt x="39" y="54"/>
                      </a:lnTo>
                      <a:lnTo>
                        <a:pt x="40" y="55"/>
                      </a:lnTo>
                      <a:lnTo>
                        <a:pt x="40" y="56"/>
                      </a:lnTo>
                      <a:lnTo>
                        <a:pt x="42" y="56"/>
                      </a:lnTo>
                      <a:lnTo>
                        <a:pt x="43" y="56"/>
                      </a:lnTo>
                      <a:lnTo>
                        <a:pt x="44" y="54"/>
                      </a:lnTo>
                      <a:lnTo>
                        <a:pt x="46" y="55"/>
                      </a:lnTo>
                      <a:lnTo>
                        <a:pt x="49" y="54"/>
                      </a:lnTo>
                      <a:lnTo>
                        <a:pt x="50" y="52"/>
                      </a:lnTo>
                      <a:lnTo>
                        <a:pt x="51" y="50"/>
                      </a:lnTo>
                      <a:lnTo>
                        <a:pt x="50" y="50"/>
                      </a:lnTo>
                      <a:lnTo>
                        <a:pt x="50" y="47"/>
                      </a:lnTo>
                      <a:lnTo>
                        <a:pt x="52" y="44"/>
                      </a:lnTo>
                      <a:lnTo>
                        <a:pt x="53" y="41"/>
                      </a:lnTo>
                      <a:lnTo>
                        <a:pt x="55" y="42"/>
                      </a:lnTo>
                      <a:lnTo>
                        <a:pt x="61" y="40"/>
                      </a:lnTo>
                      <a:lnTo>
                        <a:pt x="62" y="36"/>
                      </a:lnTo>
                      <a:lnTo>
                        <a:pt x="62" y="35"/>
                      </a:lnTo>
                      <a:lnTo>
                        <a:pt x="64" y="34"/>
                      </a:lnTo>
                      <a:lnTo>
                        <a:pt x="68" y="33"/>
                      </a:lnTo>
                      <a:lnTo>
                        <a:pt x="87" y="24"/>
                      </a:lnTo>
                      <a:lnTo>
                        <a:pt x="93" y="23"/>
                      </a:lnTo>
                      <a:lnTo>
                        <a:pt x="98" y="20"/>
                      </a:lnTo>
                      <a:lnTo>
                        <a:pt x="98" y="18"/>
                      </a:lnTo>
                      <a:lnTo>
                        <a:pt x="78"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6" name="D1346"/>
                <p:cNvSpPr>
                  <a:spLocks noChangeAspect="1"/>
                </p:cNvSpPr>
                <p:nvPr/>
              </p:nvSpPr>
              <p:spPr bwMode="auto">
                <a:xfrm>
                  <a:off x="773" y="544"/>
                  <a:ext cx="114" cy="46"/>
                </a:xfrm>
                <a:custGeom>
                  <a:avLst/>
                  <a:gdLst>
                    <a:gd name="T0" fmla="*/ 66 w 114"/>
                    <a:gd name="T1" fmla="*/ 40 h 46"/>
                    <a:gd name="T2" fmla="*/ 80 w 114"/>
                    <a:gd name="T3" fmla="*/ 35 h 46"/>
                    <a:gd name="T4" fmla="*/ 83 w 114"/>
                    <a:gd name="T5" fmla="*/ 34 h 46"/>
                    <a:gd name="T6" fmla="*/ 86 w 114"/>
                    <a:gd name="T7" fmla="*/ 36 h 46"/>
                    <a:gd name="T8" fmla="*/ 93 w 114"/>
                    <a:gd name="T9" fmla="*/ 35 h 46"/>
                    <a:gd name="T10" fmla="*/ 102 w 114"/>
                    <a:gd name="T11" fmla="*/ 36 h 46"/>
                    <a:gd name="T12" fmla="*/ 111 w 114"/>
                    <a:gd name="T13" fmla="*/ 29 h 46"/>
                    <a:gd name="T14" fmla="*/ 114 w 114"/>
                    <a:gd name="T15" fmla="*/ 23 h 46"/>
                    <a:gd name="T16" fmla="*/ 112 w 114"/>
                    <a:gd name="T17" fmla="*/ 18 h 46"/>
                    <a:gd name="T18" fmla="*/ 101 w 114"/>
                    <a:gd name="T19" fmla="*/ 17 h 46"/>
                    <a:gd name="T20" fmla="*/ 98 w 114"/>
                    <a:gd name="T21" fmla="*/ 18 h 46"/>
                    <a:gd name="T22" fmla="*/ 90 w 114"/>
                    <a:gd name="T23" fmla="*/ 19 h 46"/>
                    <a:gd name="T24" fmla="*/ 94 w 114"/>
                    <a:gd name="T25" fmla="*/ 16 h 46"/>
                    <a:gd name="T26" fmla="*/ 87 w 114"/>
                    <a:gd name="T27" fmla="*/ 14 h 46"/>
                    <a:gd name="T28" fmla="*/ 87 w 114"/>
                    <a:gd name="T29" fmla="*/ 8 h 46"/>
                    <a:gd name="T30" fmla="*/ 84 w 114"/>
                    <a:gd name="T31" fmla="*/ 4 h 46"/>
                    <a:gd name="T32" fmla="*/ 83 w 114"/>
                    <a:gd name="T33" fmla="*/ 0 h 46"/>
                    <a:gd name="T34" fmla="*/ 74 w 114"/>
                    <a:gd name="T35" fmla="*/ 6 h 46"/>
                    <a:gd name="T36" fmla="*/ 68 w 114"/>
                    <a:gd name="T37" fmla="*/ 8 h 46"/>
                    <a:gd name="T38" fmla="*/ 77 w 114"/>
                    <a:gd name="T39" fmla="*/ 14 h 46"/>
                    <a:gd name="T40" fmla="*/ 76 w 114"/>
                    <a:gd name="T41" fmla="*/ 17 h 46"/>
                    <a:gd name="T42" fmla="*/ 75 w 114"/>
                    <a:gd name="T43" fmla="*/ 18 h 46"/>
                    <a:gd name="T44" fmla="*/ 82 w 114"/>
                    <a:gd name="T45" fmla="*/ 22 h 46"/>
                    <a:gd name="T46" fmla="*/ 68 w 114"/>
                    <a:gd name="T47" fmla="*/ 25 h 46"/>
                    <a:gd name="T48" fmla="*/ 58 w 114"/>
                    <a:gd name="T49" fmla="*/ 24 h 46"/>
                    <a:gd name="T50" fmla="*/ 57 w 114"/>
                    <a:gd name="T51" fmla="*/ 21 h 46"/>
                    <a:gd name="T52" fmla="*/ 51 w 114"/>
                    <a:gd name="T53" fmla="*/ 20 h 46"/>
                    <a:gd name="T54" fmla="*/ 53 w 114"/>
                    <a:gd name="T55" fmla="*/ 17 h 46"/>
                    <a:gd name="T56" fmla="*/ 48 w 114"/>
                    <a:gd name="T57" fmla="*/ 13 h 46"/>
                    <a:gd name="T58" fmla="*/ 33 w 114"/>
                    <a:gd name="T59" fmla="*/ 12 h 46"/>
                    <a:gd name="T60" fmla="*/ 33 w 114"/>
                    <a:gd name="T61" fmla="*/ 8 h 46"/>
                    <a:gd name="T62" fmla="*/ 24 w 114"/>
                    <a:gd name="T63" fmla="*/ 7 h 46"/>
                    <a:gd name="T64" fmla="*/ 16 w 114"/>
                    <a:gd name="T65" fmla="*/ 11 h 46"/>
                    <a:gd name="T66" fmla="*/ 28 w 114"/>
                    <a:gd name="T67" fmla="*/ 13 h 46"/>
                    <a:gd name="T68" fmla="*/ 9 w 114"/>
                    <a:gd name="T69" fmla="*/ 15 h 46"/>
                    <a:gd name="T70" fmla="*/ 8 w 114"/>
                    <a:gd name="T71" fmla="*/ 18 h 46"/>
                    <a:gd name="T72" fmla="*/ 27 w 114"/>
                    <a:gd name="T73" fmla="*/ 18 h 46"/>
                    <a:gd name="T74" fmla="*/ 4 w 114"/>
                    <a:gd name="T75" fmla="*/ 23 h 46"/>
                    <a:gd name="T76" fmla="*/ 24 w 114"/>
                    <a:gd name="T77" fmla="*/ 22 h 46"/>
                    <a:gd name="T78" fmla="*/ 4 w 114"/>
                    <a:gd name="T79" fmla="*/ 26 h 46"/>
                    <a:gd name="T80" fmla="*/ 5 w 114"/>
                    <a:gd name="T81" fmla="*/ 32 h 46"/>
                    <a:gd name="T82" fmla="*/ 14 w 114"/>
                    <a:gd name="T83" fmla="*/ 31 h 46"/>
                    <a:gd name="T84" fmla="*/ 14 w 114"/>
                    <a:gd name="T85" fmla="*/ 34 h 46"/>
                    <a:gd name="T86" fmla="*/ 24 w 114"/>
                    <a:gd name="T87" fmla="*/ 32 h 46"/>
                    <a:gd name="T88" fmla="*/ 27 w 114"/>
                    <a:gd name="T89" fmla="*/ 35 h 46"/>
                    <a:gd name="T90" fmla="*/ 29 w 114"/>
                    <a:gd name="T91" fmla="*/ 31 h 46"/>
                    <a:gd name="T92" fmla="*/ 32 w 114"/>
                    <a:gd name="T93" fmla="*/ 31 h 46"/>
                    <a:gd name="T94" fmla="*/ 37 w 114"/>
                    <a:gd name="T95" fmla="*/ 28 h 46"/>
                    <a:gd name="T96" fmla="*/ 36 w 114"/>
                    <a:gd name="T97" fmla="*/ 31 h 46"/>
                    <a:gd name="T98" fmla="*/ 35 w 114"/>
                    <a:gd name="T99" fmla="*/ 34 h 46"/>
                    <a:gd name="T100" fmla="*/ 43 w 114"/>
                    <a:gd name="T101" fmla="*/ 33 h 46"/>
                    <a:gd name="T102" fmla="*/ 46 w 114"/>
                    <a:gd name="T103" fmla="*/ 30 h 46"/>
                    <a:gd name="T104" fmla="*/ 50 w 114"/>
                    <a:gd name="T105" fmla="*/ 30 h 46"/>
                    <a:gd name="T106" fmla="*/ 58 w 114"/>
                    <a:gd name="T107" fmla="*/ 32 h 46"/>
                    <a:gd name="T108" fmla="*/ 62 w 114"/>
                    <a:gd name="T109" fmla="*/ 31 h 46"/>
                    <a:gd name="T110" fmla="*/ 52 w 114"/>
                    <a:gd name="T111" fmla="*/ 34 h 46"/>
                    <a:gd name="T112" fmla="*/ 41 w 114"/>
                    <a:gd name="T113" fmla="*/ 37 h 46"/>
                    <a:gd name="T114" fmla="*/ 31 w 114"/>
                    <a:gd name="T115" fmla="*/ 39 h 46"/>
                    <a:gd name="T116" fmla="*/ 39 w 114"/>
                    <a:gd name="T117" fmla="*/ 45 h 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4"/>
                    <a:gd name="T178" fmla="*/ 0 h 46"/>
                    <a:gd name="T179" fmla="*/ 114 w 114"/>
                    <a:gd name="T180" fmla="*/ 46 h 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4" h="46">
                      <a:moveTo>
                        <a:pt x="47" y="46"/>
                      </a:moveTo>
                      <a:lnTo>
                        <a:pt x="64" y="41"/>
                      </a:lnTo>
                      <a:lnTo>
                        <a:pt x="66" y="40"/>
                      </a:lnTo>
                      <a:lnTo>
                        <a:pt x="66" y="39"/>
                      </a:lnTo>
                      <a:lnTo>
                        <a:pt x="76" y="37"/>
                      </a:lnTo>
                      <a:lnTo>
                        <a:pt x="80" y="35"/>
                      </a:lnTo>
                      <a:lnTo>
                        <a:pt x="82" y="33"/>
                      </a:lnTo>
                      <a:lnTo>
                        <a:pt x="83" y="33"/>
                      </a:lnTo>
                      <a:lnTo>
                        <a:pt x="83" y="34"/>
                      </a:lnTo>
                      <a:lnTo>
                        <a:pt x="85" y="35"/>
                      </a:lnTo>
                      <a:lnTo>
                        <a:pt x="83" y="36"/>
                      </a:lnTo>
                      <a:lnTo>
                        <a:pt x="86" y="36"/>
                      </a:lnTo>
                      <a:lnTo>
                        <a:pt x="89" y="36"/>
                      </a:lnTo>
                      <a:lnTo>
                        <a:pt x="93" y="33"/>
                      </a:lnTo>
                      <a:lnTo>
                        <a:pt x="93" y="35"/>
                      </a:lnTo>
                      <a:lnTo>
                        <a:pt x="94" y="35"/>
                      </a:lnTo>
                      <a:lnTo>
                        <a:pt x="98" y="36"/>
                      </a:lnTo>
                      <a:lnTo>
                        <a:pt x="102" y="36"/>
                      </a:lnTo>
                      <a:lnTo>
                        <a:pt x="105" y="34"/>
                      </a:lnTo>
                      <a:lnTo>
                        <a:pt x="108" y="34"/>
                      </a:lnTo>
                      <a:lnTo>
                        <a:pt x="111" y="29"/>
                      </a:lnTo>
                      <a:lnTo>
                        <a:pt x="112" y="25"/>
                      </a:lnTo>
                      <a:lnTo>
                        <a:pt x="114" y="25"/>
                      </a:lnTo>
                      <a:lnTo>
                        <a:pt x="114" y="23"/>
                      </a:lnTo>
                      <a:lnTo>
                        <a:pt x="114" y="22"/>
                      </a:lnTo>
                      <a:lnTo>
                        <a:pt x="114" y="20"/>
                      </a:lnTo>
                      <a:lnTo>
                        <a:pt x="112" y="18"/>
                      </a:lnTo>
                      <a:lnTo>
                        <a:pt x="108" y="16"/>
                      </a:lnTo>
                      <a:lnTo>
                        <a:pt x="103" y="15"/>
                      </a:lnTo>
                      <a:lnTo>
                        <a:pt x="101" y="17"/>
                      </a:lnTo>
                      <a:lnTo>
                        <a:pt x="102" y="20"/>
                      </a:lnTo>
                      <a:lnTo>
                        <a:pt x="101" y="22"/>
                      </a:lnTo>
                      <a:lnTo>
                        <a:pt x="98" y="18"/>
                      </a:lnTo>
                      <a:lnTo>
                        <a:pt x="93" y="18"/>
                      </a:lnTo>
                      <a:lnTo>
                        <a:pt x="90" y="20"/>
                      </a:lnTo>
                      <a:lnTo>
                        <a:pt x="90" y="19"/>
                      </a:lnTo>
                      <a:lnTo>
                        <a:pt x="92" y="18"/>
                      </a:lnTo>
                      <a:lnTo>
                        <a:pt x="93" y="18"/>
                      </a:lnTo>
                      <a:lnTo>
                        <a:pt x="94" y="16"/>
                      </a:lnTo>
                      <a:lnTo>
                        <a:pt x="91" y="15"/>
                      </a:lnTo>
                      <a:lnTo>
                        <a:pt x="85" y="15"/>
                      </a:lnTo>
                      <a:lnTo>
                        <a:pt x="87" y="14"/>
                      </a:lnTo>
                      <a:lnTo>
                        <a:pt x="89" y="12"/>
                      </a:lnTo>
                      <a:lnTo>
                        <a:pt x="89" y="11"/>
                      </a:lnTo>
                      <a:lnTo>
                        <a:pt x="87" y="8"/>
                      </a:lnTo>
                      <a:lnTo>
                        <a:pt x="85" y="8"/>
                      </a:lnTo>
                      <a:lnTo>
                        <a:pt x="85" y="6"/>
                      </a:lnTo>
                      <a:lnTo>
                        <a:pt x="84" y="4"/>
                      </a:lnTo>
                      <a:lnTo>
                        <a:pt x="85" y="3"/>
                      </a:lnTo>
                      <a:lnTo>
                        <a:pt x="85" y="2"/>
                      </a:lnTo>
                      <a:lnTo>
                        <a:pt x="83" y="0"/>
                      </a:lnTo>
                      <a:lnTo>
                        <a:pt x="78" y="1"/>
                      </a:lnTo>
                      <a:lnTo>
                        <a:pt x="74" y="5"/>
                      </a:lnTo>
                      <a:lnTo>
                        <a:pt x="74" y="6"/>
                      </a:lnTo>
                      <a:lnTo>
                        <a:pt x="71" y="7"/>
                      </a:lnTo>
                      <a:lnTo>
                        <a:pt x="67" y="8"/>
                      </a:lnTo>
                      <a:lnTo>
                        <a:pt x="68" y="8"/>
                      </a:lnTo>
                      <a:lnTo>
                        <a:pt x="68" y="10"/>
                      </a:lnTo>
                      <a:lnTo>
                        <a:pt x="76" y="13"/>
                      </a:lnTo>
                      <a:lnTo>
                        <a:pt x="77" y="14"/>
                      </a:lnTo>
                      <a:lnTo>
                        <a:pt x="78" y="16"/>
                      </a:lnTo>
                      <a:lnTo>
                        <a:pt x="77" y="16"/>
                      </a:lnTo>
                      <a:lnTo>
                        <a:pt x="76" y="17"/>
                      </a:lnTo>
                      <a:lnTo>
                        <a:pt x="72" y="18"/>
                      </a:lnTo>
                      <a:lnTo>
                        <a:pt x="73" y="19"/>
                      </a:lnTo>
                      <a:lnTo>
                        <a:pt x="75" y="18"/>
                      </a:lnTo>
                      <a:lnTo>
                        <a:pt x="76" y="20"/>
                      </a:lnTo>
                      <a:lnTo>
                        <a:pt x="78" y="19"/>
                      </a:lnTo>
                      <a:lnTo>
                        <a:pt x="82" y="22"/>
                      </a:lnTo>
                      <a:lnTo>
                        <a:pt x="82" y="24"/>
                      </a:lnTo>
                      <a:lnTo>
                        <a:pt x="81" y="25"/>
                      </a:lnTo>
                      <a:lnTo>
                        <a:pt x="68" y="25"/>
                      </a:lnTo>
                      <a:lnTo>
                        <a:pt x="67" y="24"/>
                      </a:lnTo>
                      <a:lnTo>
                        <a:pt x="59" y="25"/>
                      </a:lnTo>
                      <a:lnTo>
                        <a:pt x="58" y="24"/>
                      </a:lnTo>
                      <a:lnTo>
                        <a:pt x="59" y="23"/>
                      </a:lnTo>
                      <a:lnTo>
                        <a:pt x="58" y="21"/>
                      </a:lnTo>
                      <a:lnTo>
                        <a:pt x="57" y="21"/>
                      </a:lnTo>
                      <a:lnTo>
                        <a:pt x="58" y="21"/>
                      </a:lnTo>
                      <a:lnTo>
                        <a:pt x="57" y="19"/>
                      </a:lnTo>
                      <a:lnTo>
                        <a:pt x="51" y="20"/>
                      </a:lnTo>
                      <a:lnTo>
                        <a:pt x="51" y="19"/>
                      </a:lnTo>
                      <a:lnTo>
                        <a:pt x="55" y="17"/>
                      </a:lnTo>
                      <a:lnTo>
                        <a:pt x="53" y="17"/>
                      </a:lnTo>
                      <a:lnTo>
                        <a:pt x="51" y="17"/>
                      </a:lnTo>
                      <a:lnTo>
                        <a:pt x="49" y="15"/>
                      </a:lnTo>
                      <a:lnTo>
                        <a:pt x="48" y="13"/>
                      </a:lnTo>
                      <a:lnTo>
                        <a:pt x="44" y="12"/>
                      </a:lnTo>
                      <a:lnTo>
                        <a:pt x="44" y="11"/>
                      </a:lnTo>
                      <a:lnTo>
                        <a:pt x="33" y="12"/>
                      </a:lnTo>
                      <a:lnTo>
                        <a:pt x="32" y="10"/>
                      </a:lnTo>
                      <a:lnTo>
                        <a:pt x="33" y="10"/>
                      </a:lnTo>
                      <a:lnTo>
                        <a:pt x="33" y="8"/>
                      </a:lnTo>
                      <a:lnTo>
                        <a:pt x="31" y="7"/>
                      </a:lnTo>
                      <a:lnTo>
                        <a:pt x="25" y="7"/>
                      </a:lnTo>
                      <a:lnTo>
                        <a:pt x="24" y="7"/>
                      </a:lnTo>
                      <a:lnTo>
                        <a:pt x="20" y="7"/>
                      </a:lnTo>
                      <a:lnTo>
                        <a:pt x="18" y="9"/>
                      </a:lnTo>
                      <a:lnTo>
                        <a:pt x="16" y="11"/>
                      </a:lnTo>
                      <a:lnTo>
                        <a:pt x="17" y="12"/>
                      </a:lnTo>
                      <a:lnTo>
                        <a:pt x="25" y="12"/>
                      </a:lnTo>
                      <a:lnTo>
                        <a:pt x="28" y="13"/>
                      </a:lnTo>
                      <a:lnTo>
                        <a:pt x="13" y="13"/>
                      </a:lnTo>
                      <a:lnTo>
                        <a:pt x="11" y="13"/>
                      </a:lnTo>
                      <a:lnTo>
                        <a:pt x="9" y="15"/>
                      </a:lnTo>
                      <a:lnTo>
                        <a:pt x="11" y="16"/>
                      </a:lnTo>
                      <a:lnTo>
                        <a:pt x="9" y="17"/>
                      </a:lnTo>
                      <a:lnTo>
                        <a:pt x="8" y="18"/>
                      </a:lnTo>
                      <a:lnTo>
                        <a:pt x="8" y="19"/>
                      </a:lnTo>
                      <a:lnTo>
                        <a:pt x="10" y="19"/>
                      </a:lnTo>
                      <a:lnTo>
                        <a:pt x="27" y="18"/>
                      </a:lnTo>
                      <a:lnTo>
                        <a:pt x="25" y="19"/>
                      </a:lnTo>
                      <a:lnTo>
                        <a:pt x="6" y="20"/>
                      </a:lnTo>
                      <a:lnTo>
                        <a:pt x="4" y="23"/>
                      </a:lnTo>
                      <a:lnTo>
                        <a:pt x="4" y="25"/>
                      </a:lnTo>
                      <a:lnTo>
                        <a:pt x="11" y="25"/>
                      </a:lnTo>
                      <a:lnTo>
                        <a:pt x="24" y="22"/>
                      </a:lnTo>
                      <a:lnTo>
                        <a:pt x="22" y="23"/>
                      </a:lnTo>
                      <a:lnTo>
                        <a:pt x="15" y="26"/>
                      </a:lnTo>
                      <a:lnTo>
                        <a:pt x="4" y="26"/>
                      </a:lnTo>
                      <a:lnTo>
                        <a:pt x="2" y="27"/>
                      </a:lnTo>
                      <a:lnTo>
                        <a:pt x="0" y="30"/>
                      </a:lnTo>
                      <a:lnTo>
                        <a:pt x="5" y="32"/>
                      </a:lnTo>
                      <a:lnTo>
                        <a:pt x="10" y="33"/>
                      </a:lnTo>
                      <a:lnTo>
                        <a:pt x="11" y="31"/>
                      </a:lnTo>
                      <a:lnTo>
                        <a:pt x="14" y="31"/>
                      </a:lnTo>
                      <a:lnTo>
                        <a:pt x="13" y="32"/>
                      </a:lnTo>
                      <a:lnTo>
                        <a:pt x="15" y="33"/>
                      </a:lnTo>
                      <a:lnTo>
                        <a:pt x="14" y="34"/>
                      </a:lnTo>
                      <a:lnTo>
                        <a:pt x="20" y="35"/>
                      </a:lnTo>
                      <a:lnTo>
                        <a:pt x="20" y="33"/>
                      </a:lnTo>
                      <a:lnTo>
                        <a:pt x="24" y="32"/>
                      </a:lnTo>
                      <a:lnTo>
                        <a:pt x="24" y="33"/>
                      </a:lnTo>
                      <a:lnTo>
                        <a:pt x="25" y="35"/>
                      </a:lnTo>
                      <a:lnTo>
                        <a:pt x="27" y="35"/>
                      </a:lnTo>
                      <a:lnTo>
                        <a:pt x="30" y="33"/>
                      </a:lnTo>
                      <a:lnTo>
                        <a:pt x="30" y="32"/>
                      </a:lnTo>
                      <a:lnTo>
                        <a:pt x="29" y="31"/>
                      </a:lnTo>
                      <a:lnTo>
                        <a:pt x="29" y="29"/>
                      </a:lnTo>
                      <a:lnTo>
                        <a:pt x="31" y="29"/>
                      </a:lnTo>
                      <a:lnTo>
                        <a:pt x="32" y="31"/>
                      </a:lnTo>
                      <a:lnTo>
                        <a:pt x="33" y="31"/>
                      </a:lnTo>
                      <a:lnTo>
                        <a:pt x="34" y="27"/>
                      </a:lnTo>
                      <a:lnTo>
                        <a:pt x="37" y="28"/>
                      </a:lnTo>
                      <a:lnTo>
                        <a:pt x="40" y="27"/>
                      </a:lnTo>
                      <a:lnTo>
                        <a:pt x="36" y="29"/>
                      </a:lnTo>
                      <a:lnTo>
                        <a:pt x="36" y="31"/>
                      </a:lnTo>
                      <a:lnTo>
                        <a:pt x="37" y="31"/>
                      </a:lnTo>
                      <a:lnTo>
                        <a:pt x="34" y="33"/>
                      </a:lnTo>
                      <a:lnTo>
                        <a:pt x="35" y="34"/>
                      </a:lnTo>
                      <a:lnTo>
                        <a:pt x="41" y="33"/>
                      </a:lnTo>
                      <a:lnTo>
                        <a:pt x="42" y="32"/>
                      </a:lnTo>
                      <a:lnTo>
                        <a:pt x="43" y="33"/>
                      </a:lnTo>
                      <a:lnTo>
                        <a:pt x="45" y="33"/>
                      </a:lnTo>
                      <a:lnTo>
                        <a:pt x="46" y="32"/>
                      </a:lnTo>
                      <a:lnTo>
                        <a:pt x="46" y="30"/>
                      </a:lnTo>
                      <a:lnTo>
                        <a:pt x="47" y="30"/>
                      </a:lnTo>
                      <a:lnTo>
                        <a:pt x="47" y="31"/>
                      </a:lnTo>
                      <a:lnTo>
                        <a:pt x="50" y="30"/>
                      </a:lnTo>
                      <a:lnTo>
                        <a:pt x="49" y="31"/>
                      </a:lnTo>
                      <a:lnTo>
                        <a:pt x="50" y="32"/>
                      </a:lnTo>
                      <a:lnTo>
                        <a:pt x="58" y="32"/>
                      </a:lnTo>
                      <a:lnTo>
                        <a:pt x="61" y="30"/>
                      </a:lnTo>
                      <a:lnTo>
                        <a:pt x="62" y="30"/>
                      </a:lnTo>
                      <a:lnTo>
                        <a:pt x="62" y="31"/>
                      </a:lnTo>
                      <a:lnTo>
                        <a:pt x="57" y="34"/>
                      </a:lnTo>
                      <a:lnTo>
                        <a:pt x="56" y="35"/>
                      </a:lnTo>
                      <a:lnTo>
                        <a:pt x="52" y="34"/>
                      </a:lnTo>
                      <a:lnTo>
                        <a:pt x="43" y="35"/>
                      </a:lnTo>
                      <a:lnTo>
                        <a:pt x="41" y="36"/>
                      </a:lnTo>
                      <a:lnTo>
                        <a:pt x="41" y="37"/>
                      </a:lnTo>
                      <a:lnTo>
                        <a:pt x="40" y="38"/>
                      </a:lnTo>
                      <a:lnTo>
                        <a:pt x="36" y="38"/>
                      </a:lnTo>
                      <a:lnTo>
                        <a:pt x="31" y="39"/>
                      </a:lnTo>
                      <a:lnTo>
                        <a:pt x="30" y="41"/>
                      </a:lnTo>
                      <a:lnTo>
                        <a:pt x="35" y="44"/>
                      </a:lnTo>
                      <a:lnTo>
                        <a:pt x="39" y="45"/>
                      </a:lnTo>
                      <a:lnTo>
                        <a:pt x="47" y="4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7" name="D1348"/>
                <p:cNvSpPr>
                  <a:spLocks noChangeAspect="1"/>
                </p:cNvSpPr>
                <p:nvPr/>
              </p:nvSpPr>
              <p:spPr bwMode="auto">
                <a:xfrm>
                  <a:off x="915" y="600"/>
                  <a:ext cx="56" cy="46"/>
                </a:xfrm>
                <a:custGeom>
                  <a:avLst/>
                  <a:gdLst>
                    <a:gd name="T0" fmla="*/ 3 w 56"/>
                    <a:gd name="T1" fmla="*/ 25 h 46"/>
                    <a:gd name="T2" fmla="*/ 8 w 56"/>
                    <a:gd name="T3" fmla="*/ 29 h 46"/>
                    <a:gd name="T4" fmla="*/ 13 w 56"/>
                    <a:gd name="T5" fmla="*/ 30 h 46"/>
                    <a:gd name="T6" fmla="*/ 16 w 56"/>
                    <a:gd name="T7" fmla="*/ 32 h 46"/>
                    <a:gd name="T8" fmla="*/ 21 w 56"/>
                    <a:gd name="T9" fmla="*/ 32 h 46"/>
                    <a:gd name="T10" fmla="*/ 23 w 56"/>
                    <a:gd name="T11" fmla="*/ 35 h 46"/>
                    <a:gd name="T12" fmla="*/ 29 w 56"/>
                    <a:gd name="T13" fmla="*/ 40 h 46"/>
                    <a:gd name="T14" fmla="*/ 31 w 56"/>
                    <a:gd name="T15" fmla="*/ 45 h 46"/>
                    <a:gd name="T16" fmla="*/ 36 w 56"/>
                    <a:gd name="T17" fmla="*/ 46 h 46"/>
                    <a:gd name="T18" fmla="*/ 39 w 56"/>
                    <a:gd name="T19" fmla="*/ 45 h 46"/>
                    <a:gd name="T20" fmla="*/ 42 w 56"/>
                    <a:gd name="T21" fmla="*/ 43 h 46"/>
                    <a:gd name="T22" fmla="*/ 40 w 56"/>
                    <a:gd name="T23" fmla="*/ 40 h 46"/>
                    <a:gd name="T24" fmla="*/ 51 w 56"/>
                    <a:gd name="T25" fmla="*/ 39 h 46"/>
                    <a:gd name="T26" fmla="*/ 55 w 56"/>
                    <a:gd name="T27" fmla="*/ 36 h 46"/>
                    <a:gd name="T28" fmla="*/ 54 w 56"/>
                    <a:gd name="T29" fmla="*/ 33 h 46"/>
                    <a:gd name="T30" fmla="*/ 55 w 56"/>
                    <a:gd name="T31" fmla="*/ 31 h 46"/>
                    <a:gd name="T32" fmla="*/ 53 w 56"/>
                    <a:gd name="T33" fmla="*/ 28 h 46"/>
                    <a:gd name="T34" fmla="*/ 56 w 56"/>
                    <a:gd name="T35" fmla="*/ 25 h 46"/>
                    <a:gd name="T36" fmla="*/ 54 w 56"/>
                    <a:gd name="T37" fmla="*/ 21 h 46"/>
                    <a:gd name="T38" fmla="*/ 53 w 56"/>
                    <a:gd name="T39" fmla="*/ 22 h 46"/>
                    <a:gd name="T40" fmla="*/ 49 w 56"/>
                    <a:gd name="T41" fmla="*/ 22 h 46"/>
                    <a:gd name="T42" fmla="*/ 49 w 56"/>
                    <a:gd name="T43" fmla="*/ 20 h 46"/>
                    <a:gd name="T44" fmla="*/ 47 w 56"/>
                    <a:gd name="T45" fmla="*/ 18 h 46"/>
                    <a:gd name="T46" fmla="*/ 45 w 56"/>
                    <a:gd name="T47" fmla="*/ 16 h 46"/>
                    <a:gd name="T48" fmla="*/ 41 w 56"/>
                    <a:gd name="T49" fmla="*/ 16 h 46"/>
                    <a:gd name="T50" fmla="*/ 37 w 56"/>
                    <a:gd name="T51" fmla="*/ 16 h 46"/>
                    <a:gd name="T52" fmla="*/ 45 w 56"/>
                    <a:gd name="T53" fmla="*/ 10 h 46"/>
                    <a:gd name="T54" fmla="*/ 47 w 56"/>
                    <a:gd name="T55" fmla="*/ 8 h 46"/>
                    <a:gd name="T56" fmla="*/ 45 w 56"/>
                    <a:gd name="T57" fmla="*/ 7 h 46"/>
                    <a:gd name="T58" fmla="*/ 48 w 56"/>
                    <a:gd name="T59" fmla="*/ 6 h 46"/>
                    <a:gd name="T60" fmla="*/ 50 w 56"/>
                    <a:gd name="T61" fmla="*/ 2 h 46"/>
                    <a:gd name="T62" fmla="*/ 46 w 56"/>
                    <a:gd name="T63" fmla="*/ 0 h 46"/>
                    <a:gd name="T64" fmla="*/ 29 w 56"/>
                    <a:gd name="T65" fmla="*/ 3 h 46"/>
                    <a:gd name="T66" fmla="*/ 22 w 56"/>
                    <a:gd name="T67" fmla="*/ 0 h 46"/>
                    <a:gd name="T68" fmla="*/ 18 w 56"/>
                    <a:gd name="T69" fmla="*/ 1 h 46"/>
                    <a:gd name="T70" fmla="*/ 21 w 56"/>
                    <a:gd name="T71" fmla="*/ 3 h 46"/>
                    <a:gd name="T72" fmla="*/ 13 w 56"/>
                    <a:gd name="T73" fmla="*/ 3 h 46"/>
                    <a:gd name="T74" fmla="*/ 12 w 56"/>
                    <a:gd name="T75" fmla="*/ 5 h 46"/>
                    <a:gd name="T76" fmla="*/ 16 w 56"/>
                    <a:gd name="T77" fmla="*/ 7 h 46"/>
                    <a:gd name="T78" fmla="*/ 17 w 56"/>
                    <a:gd name="T79" fmla="*/ 9 h 46"/>
                    <a:gd name="T80" fmla="*/ 10 w 56"/>
                    <a:gd name="T81" fmla="*/ 7 h 46"/>
                    <a:gd name="T82" fmla="*/ 10 w 56"/>
                    <a:gd name="T83" fmla="*/ 9 h 46"/>
                    <a:gd name="T84" fmla="*/ 13 w 56"/>
                    <a:gd name="T85" fmla="*/ 11 h 46"/>
                    <a:gd name="T86" fmla="*/ 17 w 56"/>
                    <a:gd name="T87" fmla="*/ 12 h 46"/>
                    <a:gd name="T88" fmla="*/ 20 w 56"/>
                    <a:gd name="T89" fmla="*/ 10 h 46"/>
                    <a:gd name="T90" fmla="*/ 23 w 56"/>
                    <a:gd name="T91" fmla="*/ 14 h 46"/>
                    <a:gd name="T92" fmla="*/ 18 w 56"/>
                    <a:gd name="T93" fmla="*/ 13 h 46"/>
                    <a:gd name="T94" fmla="*/ 20 w 56"/>
                    <a:gd name="T95" fmla="*/ 16 h 46"/>
                    <a:gd name="T96" fmla="*/ 21 w 56"/>
                    <a:gd name="T97" fmla="*/ 17 h 46"/>
                    <a:gd name="T98" fmla="*/ 22 w 56"/>
                    <a:gd name="T99" fmla="*/ 19 h 46"/>
                    <a:gd name="T100" fmla="*/ 20 w 56"/>
                    <a:gd name="T101" fmla="*/ 18 h 46"/>
                    <a:gd name="T102" fmla="*/ 21 w 56"/>
                    <a:gd name="T103" fmla="*/ 20 h 46"/>
                    <a:gd name="T104" fmla="*/ 16 w 56"/>
                    <a:gd name="T105" fmla="*/ 22 h 46"/>
                    <a:gd name="T106" fmla="*/ 12 w 56"/>
                    <a:gd name="T107" fmla="*/ 22 h 46"/>
                    <a:gd name="T108" fmla="*/ 11 w 56"/>
                    <a:gd name="T109" fmla="*/ 20 h 46"/>
                    <a:gd name="T110" fmla="*/ 7 w 56"/>
                    <a:gd name="T111" fmla="*/ 19 h 46"/>
                    <a:gd name="T112" fmla="*/ 4 w 56"/>
                    <a:gd name="T113" fmla="*/ 16 h 46"/>
                    <a:gd name="T114" fmla="*/ 0 w 56"/>
                    <a:gd name="T115" fmla="*/ 21 h 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6"/>
                    <a:gd name="T175" fmla="*/ 0 h 46"/>
                    <a:gd name="T176" fmla="*/ 56 w 56"/>
                    <a:gd name="T177" fmla="*/ 46 h 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6" h="46">
                      <a:moveTo>
                        <a:pt x="0" y="23"/>
                      </a:moveTo>
                      <a:lnTo>
                        <a:pt x="3" y="25"/>
                      </a:lnTo>
                      <a:lnTo>
                        <a:pt x="7" y="27"/>
                      </a:lnTo>
                      <a:lnTo>
                        <a:pt x="8" y="29"/>
                      </a:lnTo>
                      <a:lnTo>
                        <a:pt x="9" y="30"/>
                      </a:lnTo>
                      <a:lnTo>
                        <a:pt x="13" y="30"/>
                      </a:lnTo>
                      <a:lnTo>
                        <a:pt x="15" y="30"/>
                      </a:lnTo>
                      <a:lnTo>
                        <a:pt x="16" y="32"/>
                      </a:lnTo>
                      <a:lnTo>
                        <a:pt x="20" y="31"/>
                      </a:lnTo>
                      <a:lnTo>
                        <a:pt x="21" y="32"/>
                      </a:lnTo>
                      <a:lnTo>
                        <a:pt x="22" y="35"/>
                      </a:lnTo>
                      <a:lnTo>
                        <a:pt x="23" y="35"/>
                      </a:lnTo>
                      <a:lnTo>
                        <a:pt x="28" y="38"/>
                      </a:lnTo>
                      <a:lnTo>
                        <a:pt x="29" y="40"/>
                      </a:lnTo>
                      <a:lnTo>
                        <a:pt x="30" y="41"/>
                      </a:lnTo>
                      <a:lnTo>
                        <a:pt x="31" y="45"/>
                      </a:lnTo>
                      <a:lnTo>
                        <a:pt x="34" y="44"/>
                      </a:lnTo>
                      <a:lnTo>
                        <a:pt x="36" y="46"/>
                      </a:lnTo>
                      <a:lnTo>
                        <a:pt x="37" y="46"/>
                      </a:lnTo>
                      <a:lnTo>
                        <a:pt x="39" y="45"/>
                      </a:lnTo>
                      <a:lnTo>
                        <a:pt x="39" y="44"/>
                      </a:lnTo>
                      <a:lnTo>
                        <a:pt x="42" y="43"/>
                      </a:lnTo>
                      <a:lnTo>
                        <a:pt x="42" y="42"/>
                      </a:lnTo>
                      <a:lnTo>
                        <a:pt x="40" y="40"/>
                      </a:lnTo>
                      <a:lnTo>
                        <a:pt x="47" y="40"/>
                      </a:lnTo>
                      <a:lnTo>
                        <a:pt x="51" y="39"/>
                      </a:lnTo>
                      <a:lnTo>
                        <a:pt x="52" y="37"/>
                      </a:lnTo>
                      <a:lnTo>
                        <a:pt x="55" y="36"/>
                      </a:lnTo>
                      <a:lnTo>
                        <a:pt x="55" y="34"/>
                      </a:lnTo>
                      <a:lnTo>
                        <a:pt x="54" y="33"/>
                      </a:lnTo>
                      <a:lnTo>
                        <a:pt x="53" y="33"/>
                      </a:lnTo>
                      <a:lnTo>
                        <a:pt x="55" y="31"/>
                      </a:lnTo>
                      <a:lnTo>
                        <a:pt x="54" y="30"/>
                      </a:lnTo>
                      <a:lnTo>
                        <a:pt x="53" y="28"/>
                      </a:lnTo>
                      <a:lnTo>
                        <a:pt x="55" y="27"/>
                      </a:lnTo>
                      <a:lnTo>
                        <a:pt x="56" y="25"/>
                      </a:lnTo>
                      <a:lnTo>
                        <a:pt x="54" y="22"/>
                      </a:lnTo>
                      <a:lnTo>
                        <a:pt x="54" y="21"/>
                      </a:lnTo>
                      <a:lnTo>
                        <a:pt x="53" y="20"/>
                      </a:lnTo>
                      <a:lnTo>
                        <a:pt x="53" y="22"/>
                      </a:lnTo>
                      <a:lnTo>
                        <a:pt x="49" y="23"/>
                      </a:lnTo>
                      <a:lnTo>
                        <a:pt x="49" y="22"/>
                      </a:lnTo>
                      <a:lnTo>
                        <a:pt x="49" y="21"/>
                      </a:lnTo>
                      <a:lnTo>
                        <a:pt x="49" y="20"/>
                      </a:lnTo>
                      <a:lnTo>
                        <a:pt x="48" y="20"/>
                      </a:lnTo>
                      <a:lnTo>
                        <a:pt x="47" y="18"/>
                      </a:lnTo>
                      <a:lnTo>
                        <a:pt x="47" y="17"/>
                      </a:lnTo>
                      <a:lnTo>
                        <a:pt x="45" y="16"/>
                      </a:lnTo>
                      <a:lnTo>
                        <a:pt x="43" y="15"/>
                      </a:lnTo>
                      <a:lnTo>
                        <a:pt x="41" y="16"/>
                      </a:lnTo>
                      <a:lnTo>
                        <a:pt x="37" y="18"/>
                      </a:lnTo>
                      <a:lnTo>
                        <a:pt x="37" y="16"/>
                      </a:lnTo>
                      <a:lnTo>
                        <a:pt x="42" y="12"/>
                      </a:lnTo>
                      <a:lnTo>
                        <a:pt x="45" y="10"/>
                      </a:lnTo>
                      <a:lnTo>
                        <a:pt x="48" y="10"/>
                      </a:lnTo>
                      <a:lnTo>
                        <a:pt x="47" y="8"/>
                      </a:lnTo>
                      <a:lnTo>
                        <a:pt x="44" y="7"/>
                      </a:lnTo>
                      <a:lnTo>
                        <a:pt x="45" y="7"/>
                      </a:lnTo>
                      <a:lnTo>
                        <a:pt x="45" y="6"/>
                      </a:lnTo>
                      <a:lnTo>
                        <a:pt x="48" y="6"/>
                      </a:lnTo>
                      <a:lnTo>
                        <a:pt x="49" y="4"/>
                      </a:lnTo>
                      <a:lnTo>
                        <a:pt x="50" y="2"/>
                      </a:lnTo>
                      <a:lnTo>
                        <a:pt x="49" y="2"/>
                      </a:lnTo>
                      <a:lnTo>
                        <a:pt x="46" y="0"/>
                      </a:lnTo>
                      <a:lnTo>
                        <a:pt x="32" y="3"/>
                      </a:lnTo>
                      <a:lnTo>
                        <a:pt x="29" y="3"/>
                      </a:lnTo>
                      <a:lnTo>
                        <a:pt x="24" y="2"/>
                      </a:lnTo>
                      <a:lnTo>
                        <a:pt x="22" y="0"/>
                      </a:lnTo>
                      <a:lnTo>
                        <a:pt x="20" y="0"/>
                      </a:lnTo>
                      <a:lnTo>
                        <a:pt x="18" y="1"/>
                      </a:lnTo>
                      <a:lnTo>
                        <a:pt x="21" y="2"/>
                      </a:lnTo>
                      <a:lnTo>
                        <a:pt x="21" y="3"/>
                      </a:lnTo>
                      <a:lnTo>
                        <a:pt x="16" y="2"/>
                      </a:lnTo>
                      <a:lnTo>
                        <a:pt x="13" y="3"/>
                      </a:lnTo>
                      <a:lnTo>
                        <a:pt x="11" y="4"/>
                      </a:lnTo>
                      <a:lnTo>
                        <a:pt x="12" y="5"/>
                      </a:lnTo>
                      <a:lnTo>
                        <a:pt x="16" y="6"/>
                      </a:lnTo>
                      <a:lnTo>
                        <a:pt x="16" y="7"/>
                      </a:lnTo>
                      <a:lnTo>
                        <a:pt x="17" y="8"/>
                      </a:lnTo>
                      <a:lnTo>
                        <a:pt x="17" y="9"/>
                      </a:lnTo>
                      <a:lnTo>
                        <a:pt x="13" y="7"/>
                      </a:lnTo>
                      <a:lnTo>
                        <a:pt x="10" y="7"/>
                      </a:lnTo>
                      <a:lnTo>
                        <a:pt x="10" y="8"/>
                      </a:lnTo>
                      <a:lnTo>
                        <a:pt x="10" y="9"/>
                      </a:lnTo>
                      <a:lnTo>
                        <a:pt x="11" y="10"/>
                      </a:lnTo>
                      <a:lnTo>
                        <a:pt x="13" y="11"/>
                      </a:lnTo>
                      <a:lnTo>
                        <a:pt x="15" y="12"/>
                      </a:lnTo>
                      <a:lnTo>
                        <a:pt x="17" y="12"/>
                      </a:lnTo>
                      <a:lnTo>
                        <a:pt x="19" y="11"/>
                      </a:lnTo>
                      <a:lnTo>
                        <a:pt x="20" y="10"/>
                      </a:lnTo>
                      <a:lnTo>
                        <a:pt x="23" y="13"/>
                      </a:lnTo>
                      <a:lnTo>
                        <a:pt x="23" y="14"/>
                      </a:lnTo>
                      <a:lnTo>
                        <a:pt x="20" y="12"/>
                      </a:lnTo>
                      <a:lnTo>
                        <a:pt x="18" y="13"/>
                      </a:lnTo>
                      <a:lnTo>
                        <a:pt x="19" y="15"/>
                      </a:lnTo>
                      <a:lnTo>
                        <a:pt x="20" y="16"/>
                      </a:lnTo>
                      <a:lnTo>
                        <a:pt x="20" y="17"/>
                      </a:lnTo>
                      <a:lnTo>
                        <a:pt x="21" y="17"/>
                      </a:lnTo>
                      <a:lnTo>
                        <a:pt x="22" y="17"/>
                      </a:lnTo>
                      <a:lnTo>
                        <a:pt x="22" y="19"/>
                      </a:lnTo>
                      <a:lnTo>
                        <a:pt x="21" y="19"/>
                      </a:lnTo>
                      <a:lnTo>
                        <a:pt x="20" y="18"/>
                      </a:lnTo>
                      <a:lnTo>
                        <a:pt x="20" y="20"/>
                      </a:lnTo>
                      <a:lnTo>
                        <a:pt x="21" y="20"/>
                      </a:lnTo>
                      <a:lnTo>
                        <a:pt x="19" y="22"/>
                      </a:lnTo>
                      <a:lnTo>
                        <a:pt x="16" y="22"/>
                      </a:lnTo>
                      <a:lnTo>
                        <a:pt x="15" y="23"/>
                      </a:lnTo>
                      <a:lnTo>
                        <a:pt x="12" y="22"/>
                      </a:lnTo>
                      <a:lnTo>
                        <a:pt x="11" y="21"/>
                      </a:lnTo>
                      <a:lnTo>
                        <a:pt x="11" y="20"/>
                      </a:lnTo>
                      <a:lnTo>
                        <a:pt x="8" y="19"/>
                      </a:lnTo>
                      <a:lnTo>
                        <a:pt x="7" y="19"/>
                      </a:lnTo>
                      <a:lnTo>
                        <a:pt x="7" y="18"/>
                      </a:lnTo>
                      <a:lnTo>
                        <a:pt x="4" y="16"/>
                      </a:lnTo>
                      <a:lnTo>
                        <a:pt x="1" y="17"/>
                      </a:lnTo>
                      <a:lnTo>
                        <a:pt x="0" y="21"/>
                      </a:lnTo>
                      <a:lnTo>
                        <a:pt x="0" y="2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8" name="D1349"/>
                <p:cNvSpPr>
                  <a:spLocks noChangeAspect="1"/>
                </p:cNvSpPr>
                <p:nvPr/>
              </p:nvSpPr>
              <p:spPr bwMode="auto">
                <a:xfrm>
                  <a:off x="977" y="595"/>
                  <a:ext cx="50" cy="38"/>
                </a:xfrm>
                <a:custGeom>
                  <a:avLst/>
                  <a:gdLst>
                    <a:gd name="T0" fmla="*/ 33 w 50"/>
                    <a:gd name="T1" fmla="*/ 2 h 38"/>
                    <a:gd name="T2" fmla="*/ 29 w 50"/>
                    <a:gd name="T3" fmla="*/ 1 h 38"/>
                    <a:gd name="T4" fmla="*/ 27 w 50"/>
                    <a:gd name="T5" fmla="*/ 2 h 38"/>
                    <a:gd name="T6" fmla="*/ 21 w 50"/>
                    <a:gd name="T7" fmla="*/ 0 h 38"/>
                    <a:gd name="T8" fmla="*/ 8 w 50"/>
                    <a:gd name="T9" fmla="*/ 1 h 38"/>
                    <a:gd name="T10" fmla="*/ 6 w 50"/>
                    <a:gd name="T11" fmla="*/ 1 h 38"/>
                    <a:gd name="T12" fmla="*/ 3 w 50"/>
                    <a:gd name="T13" fmla="*/ 4 h 38"/>
                    <a:gd name="T14" fmla="*/ 7 w 50"/>
                    <a:gd name="T15" fmla="*/ 8 h 38"/>
                    <a:gd name="T16" fmla="*/ 9 w 50"/>
                    <a:gd name="T17" fmla="*/ 10 h 38"/>
                    <a:gd name="T18" fmla="*/ 2 w 50"/>
                    <a:gd name="T19" fmla="*/ 6 h 38"/>
                    <a:gd name="T20" fmla="*/ 0 w 50"/>
                    <a:gd name="T21" fmla="*/ 8 h 38"/>
                    <a:gd name="T22" fmla="*/ 0 w 50"/>
                    <a:gd name="T23" fmla="*/ 12 h 38"/>
                    <a:gd name="T24" fmla="*/ 1 w 50"/>
                    <a:gd name="T25" fmla="*/ 17 h 38"/>
                    <a:gd name="T26" fmla="*/ 0 w 50"/>
                    <a:gd name="T27" fmla="*/ 19 h 38"/>
                    <a:gd name="T28" fmla="*/ 1 w 50"/>
                    <a:gd name="T29" fmla="*/ 24 h 38"/>
                    <a:gd name="T30" fmla="*/ 1 w 50"/>
                    <a:gd name="T31" fmla="*/ 26 h 38"/>
                    <a:gd name="T32" fmla="*/ 4 w 50"/>
                    <a:gd name="T33" fmla="*/ 29 h 38"/>
                    <a:gd name="T34" fmla="*/ 5 w 50"/>
                    <a:gd name="T35" fmla="*/ 30 h 38"/>
                    <a:gd name="T36" fmla="*/ 5 w 50"/>
                    <a:gd name="T37" fmla="*/ 35 h 38"/>
                    <a:gd name="T38" fmla="*/ 6 w 50"/>
                    <a:gd name="T39" fmla="*/ 36 h 38"/>
                    <a:gd name="T40" fmla="*/ 7 w 50"/>
                    <a:gd name="T41" fmla="*/ 38 h 38"/>
                    <a:gd name="T42" fmla="*/ 12 w 50"/>
                    <a:gd name="T43" fmla="*/ 37 h 38"/>
                    <a:gd name="T44" fmla="*/ 14 w 50"/>
                    <a:gd name="T45" fmla="*/ 36 h 38"/>
                    <a:gd name="T46" fmla="*/ 16 w 50"/>
                    <a:gd name="T47" fmla="*/ 34 h 38"/>
                    <a:gd name="T48" fmla="*/ 19 w 50"/>
                    <a:gd name="T49" fmla="*/ 31 h 38"/>
                    <a:gd name="T50" fmla="*/ 17 w 50"/>
                    <a:gd name="T51" fmla="*/ 26 h 38"/>
                    <a:gd name="T52" fmla="*/ 23 w 50"/>
                    <a:gd name="T53" fmla="*/ 24 h 38"/>
                    <a:gd name="T54" fmla="*/ 29 w 50"/>
                    <a:gd name="T55" fmla="*/ 25 h 38"/>
                    <a:gd name="T56" fmla="*/ 33 w 50"/>
                    <a:gd name="T57" fmla="*/ 26 h 38"/>
                    <a:gd name="T58" fmla="*/ 39 w 50"/>
                    <a:gd name="T59" fmla="*/ 19 h 38"/>
                    <a:gd name="T60" fmla="*/ 38 w 50"/>
                    <a:gd name="T61" fmla="*/ 17 h 38"/>
                    <a:gd name="T62" fmla="*/ 43 w 50"/>
                    <a:gd name="T63" fmla="*/ 12 h 38"/>
                    <a:gd name="T64" fmla="*/ 42 w 50"/>
                    <a:gd name="T65" fmla="*/ 11 h 38"/>
                    <a:gd name="T66" fmla="*/ 46 w 50"/>
                    <a:gd name="T67" fmla="*/ 10 h 38"/>
                    <a:gd name="T68" fmla="*/ 49 w 50"/>
                    <a:gd name="T69" fmla="*/ 5 h 38"/>
                    <a:gd name="T70" fmla="*/ 38 w 50"/>
                    <a:gd name="T71" fmla="*/ 2 h 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
                    <a:gd name="T109" fmla="*/ 0 h 38"/>
                    <a:gd name="T110" fmla="*/ 50 w 50"/>
                    <a:gd name="T111" fmla="*/ 38 h 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 h="38">
                      <a:moveTo>
                        <a:pt x="38" y="2"/>
                      </a:moveTo>
                      <a:lnTo>
                        <a:pt x="33" y="2"/>
                      </a:lnTo>
                      <a:lnTo>
                        <a:pt x="32" y="3"/>
                      </a:lnTo>
                      <a:lnTo>
                        <a:pt x="29" y="1"/>
                      </a:lnTo>
                      <a:lnTo>
                        <a:pt x="28" y="1"/>
                      </a:lnTo>
                      <a:lnTo>
                        <a:pt x="27" y="2"/>
                      </a:lnTo>
                      <a:lnTo>
                        <a:pt x="26" y="1"/>
                      </a:lnTo>
                      <a:lnTo>
                        <a:pt x="21" y="0"/>
                      </a:lnTo>
                      <a:lnTo>
                        <a:pt x="9" y="1"/>
                      </a:lnTo>
                      <a:lnTo>
                        <a:pt x="8" y="1"/>
                      </a:lnTo>
                      <a:lnTo>
                        <a:pt x="7" y="2"/>
                      </a:lnTo>
                      <a:lnTo>
                        <a:pt x="6" y="1"/>
                      </a:lnTo>
                      <a:lnTo>
                        <a:pt x="3" y="2"/>
                      </a:lnTo>
                      <a:lnTo>
                        <a:pt x="3" y="4"/>
                      </a:lnTo>
                      <a:lnTo>
                        <a:pt x="6" y="6"/>
                      </a:lnTo>
                      <a:lnTo>
                        <a:pt x="7" y="8"/>
                      </a:lnTo>
                      <a:lnTo>
                        <a:pt x="10" y="9"/>
                      </a:lnTo>
                      <a:lnTo>
                        <a:pt x="9" y="10"/>
                      </a:lnTo>
                      <a:lnTo>
                        <a:pt x="7" y="9"/>
                      </a:lnTo>
                      <a:lnTo>
                        <a:pt x="2" y="6"/>
                      </a:lnTo>
                      <a:lnTo>
                        <a:pt x="0" y="7"/>
                      </a:lnTo>
                      <a:lnTo>
                        <a:pt x="0" y="8"/>
                      </a:lnTo>
                      <a:lnTo>
                        <a:pt x="1" y="9"/>
                      </a:lnTo>
                      <a:lnTo>
                        <a:pt x="0" y="12"/>
                      </a:lnTo>
                      <a:lnTo>
                        <a:pt x="1" y="15"/>
                      </a:lnTo>
                      <a:lnTo>
                        <a:pt x="1" y="17"/>
                      </a:lnTo>
                      <a:lnTo>
                        <a:pt x="1" y="18"/>
                      </a:lnTo>
                      <a:lnTo>
                        <a:pt x="0" y="19"/>
                      </a:lnTo>
                      <a:lnTo>
                        <a:pt x="0" y="22"/>
                      </a:lnTo>
                      <a:lnTo>
                        <a:pt x="1" y="24"/>
                      </a:lnTo>
                      <a:lnTo>
                        <a:pt x="1" y="25"/>
                      </a:lnTo>
                      <a:lnTo>
                        <a:pt x="1" y="26"/>
                      </a:lnTo>
                      <a:lnTo>
                        <a:pt x="3" y="27"/>
                      </a:lnTo>
                      <a:lnTo>
                        <a:pt x="4" y="29"/>
                      </a:lnTo>
                      <a:lnTo>
                        <a:pt x="7" y="28"/>
                      </a:lnTo>
                      <a:lnTo>
                        <a:pt x="5" y="30"/>
                      </a:lnTo>
                      <a:lnTo>
                        <a:pt x="5" y="31"/>
                      </a:lnTo>
                      <a:lnTo>
                        <a:pt x="5" y="35"/>
                      </a:lnTo>
                      <a:lnTo>
                        <a:pt x="7" y="35"/>
                      </a:lnTo>
                      <a:lnTo>
                        <a:pt x="6" y="36"/>
                      </a:lnTo>
                      <a:lnTo>
                        <a:pt x="5" y="37"/>
                      </a:lnTo>
                      <a:lnTo>
                        <a:pt x="7" y="38"/>
                      </a:lnTo>
                      <a:lnTo>
                        <a:pt x="12" y="38"/>
                      </a:lnTo>
                      <a:lnTo>
                        <a:pt x="12" y="37"/>
                      </a:lnTo>
                      <a:lnTo>
                        <a:pt x="14" y="37"/>
                      </a:lnTo>
                      <a:lnTo>
                        <a:pt x="14" y="36"/>
                      </a:lnTo>
                      <a:lnTo>
                        <a:pt x="16" y="35"/>
                      </a:lnTo>
                      <a:lnTo>
                        <a:pt x="16" y="34"/>
                      </a:lnTo>
                      <a:lnTo>
                        <a:pt x="18" y="33"/>
                      </a:lnTo>
                      <a:lnTo>
                        <a:pt x="19" y="31"/>
                      </a:lnTo>
                      <a:lnTo>
                        <a:pt x="20" y="30"/>
                      </a:lnTo>
                      <a:lnTo>
                        <a:pt x="17" y="26"/>
                      </a:lnTo>
                      <a:lnTo>
                        <a:pt x="12" y="25"/>
                      </a:lnTo>
                      <a:lnTo>
                        <a:pt x="23" y="24"/>
                      </a:lnTo>
                      <a:lnTo>
                        <a:pt x="27" y="25"/>
                      </a:lnTo>
                      <a:lnTo>
                        <a:pt x="29" y="25"/>
                      </a:lnTo>
                      <a:lnTo>
                        <a:pt x="31" y="26"/>
                      </a:lnTo>
                      <a:lnTo>
                        <a:pt x="33" y="26"/>
                      </a:lnTo>
                      <a:lnTo>
                        <a:pt x="36" y="23"/>
                      </a:lnTo>
                      <a:lnTo>
                        <a:pt x="39" y="19"/>
                      </a:lnTo>
                      <a:lnTo>
                        <a:pt x="40" y="17"/>
                      </a:lnTo>
                      <a:lnTo>
                        <a:pt x="38" y="17"/>
                      </a:lnTo>
                      <a:lnTo>
                        <a:pt x="42" y="16"/>
                      </a:lnTo>
                      <a:lnTo>
                        <a:pt x="43" y="12"/>
                      </a:lnTo>
                      <a:lnTo>
                        <a:pt x="44" y="11"/>
                      </a:lnTo>
                      <a:lnTo>
                        <a:pt x="42" y="11"/>
                      </a:lnTo>
                      <a:lnTo>
                        <a:pt x="43" y="10"/>
                      </a:lnTo>
                      <a:lnTo>
                        <a:pt x="46" y="10"/>
                      </a:lnTo>
                      <a:lnTo>
                        <a:pt x="48" y="8"/>
                      </a:lnTo>
                      <a:lnTo>
                        <a:pt x="49" y="5"/>
                      </a:lnTo>
                      <a:lnTo>
                        <a:pt x="50" y="4"/>
                      </a:lnTo>
                      <a:lnTo>
                        <a:pt x="38"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9" name="D1350"/>
                <p:cNvSpPr>
                  <a:spLocks noChangeAspect="1"/>
                </p:cNvSpPr>
                <p:nvPr/>
              </p:nvSpPr>
              <p:spPr bwMode="auto">
                <a:xfrm>
                  <a:off x="942" y="669"/>
                  <a:ext cx="40" cy="23"/>
                </a:xfrm>
                <a:custGeom>
                  <a:avLst/>
                  <a:gdLst>
                    <a:gd name="T0" fmla="*/ 24 w 40"/>
                    <a:gd name="T1" fmla="*/ 5 h 23"/>
                    <a:gd name="T2" fmla="*/ 22 w 40"/>
                    <a:gd name="T3" fmla="*/ 4 h 23"/>
                    <a:gd name="T4" fmla="*/ 20 w 40"/>
                    <a:gd name="T5" fmla="*/ 3 h 23"/>
                    <a:gd name="T6" fmla="*/ 20 w 40"/>
                    <a:gd name="T7" fmla="*/ 2 h 23"/>
                    <a:gd name="T8" fmla="*/ 18 w 40"/>
                    <a:gd name="T9" fmla="*/ 1 h 23"/>
                    <a:gd name="T10" fmla="*/ 18 w 40"/>
                    <a:gd name="T11" fmla="*/ 0 h 23"/>
                    <a:gd name="T12" fmla="*/ 16 w 40"/>
                    <a:gd name="T13" fmla="*/ 0 h 23"/>
                    <a:gd name="T14" fmla="*/ 14 w 40"/>
                    <a:gd name="T15" fmla="*/ 0 h 23"/>
                    <a:gd name="T16" fmla="*/ 14 w 40"/>
                    <a:gd name="T17" fmla="*/ 1 h 23"/>
                    <a:gd name="T18" fmla="*/ 12 w 40"/>
                    <a:gd name="T19" fmla="*/ 2 h 23"/>
                    <a:gd name="T20" fmla="*/ 11 w 40"/>
                    <a:gd name="T21" fmla="*/ 4 h 23"/>
                    <a:gd name="T22" fmla="*/ 12 w 40"/>
                    <a:gd name="T23" fmla="*/ 5 h 23"/>
                    <a:gd name="T24" fmla="*/ 12 w 40"/>
                    <a:gd name="T25" fmla="*/ 6 h 23"/>
                    <a:gd name="T26" fmla="*/ 11 w 40"/>
                    <a:gd name="T27" fmla="*/ 5 h 23"/>
                    <a:gd name="T28" fmla="*/ 9 w 40"/>
                    <a:gd name="T29" fmla="*/ 5 h 23"/>
                    <a:gd name="T30" fmla="*/ 9 w 40"/>
                    <a:gd name="T31" fmla="*/ 6 h 23"/>
                    <a:gd name="T32" fmla="*/ 9 w 40"/>
                    <a:gd name="T33" fmla="*/ 8 h 23"/>
                    <a:gd name="T34" fmla="*/ 10 w 40"/>
                    <a:gd name="T35" fmla="*/ 9 h 23"/>
                    <a:gd name="T36" fmla="*/ 8 w 40"/>
                    <a:gd name="T37" fmla="*/ 10 h 23"/>
                    <a:gd name="T38" fmla="*/ 8 w 40"/>
                    <a:gd name="T39" fmla="*/ 11 h 23"/>
                    <a:gd name="T40" fmla="*/ 0 w 40"/>
                    <a:gd name="T41" fmla="*/ 13 h 23"/>
                    <a:gd name="T42" fmla="*/ 0 w 40"/>
                    <a:gd name="T43" fmla="*/ 14 h 23"/>
                    <a:gd name="T44" fmla="*/ 0 w 40"/>
                    <a:gd name="T45" fmla="*/ 16 h 23"/>
                    <a:gd name="T46" fmla="*/ 2 w 40"/>
                    <a:gd name="T47" fmla="*/ 17 h 23"/>
                    <a:gd name="T48" fmla="*/ 3 w 40"/>
                    <a:gd name="T49" fmla="*/ 17 h 23"/>
                    <a:gd name="T50" fmla="*/ 3 w 40"/>
                    <a:gd name="T51" fmla="*/ 16 h 23"/>
                    <a:gd name="T52" fmla="*/ 5 w 40"/>
                    <a:gd name="T53" fmla="*/ 16 h 23"/>
                    <a:gd name="T54" fmla="*/ 9 w 40"/>
                    <a:gd name="T55" fmla="*/ 18 h 23"/>
                    <a:gd name="T56" fmla="*/ 11 w 40"/>
                    <a:gd name="T57" fmla="*/ 17 h 23"/>
                    <a:gd name="T58" fmla="*/ 12 w 40"/>
                    <a:gd name="T59" fmla="*/ 18 h 23"/>
                    <a:gd name="T60" fmla="*/ 12 w 40"/>
                    <a:gd name="T61" fmla="*/ 19 h 23"/>
                    <a:gd name="T62" fmla="*/ 15 w 40"/>
                    <a:gd name="T63" fmla="*/ 19 h 23"/>
                    <a:gd name="T64" fmla="*/ 17 w 40"/>
                    <a:gd name="T65" fmla="*/ 20 h 23"/>
                    <a:gd name="T66" fmla="*/ 18 w 40"/>
                    <a:gd name="T67" fmla="*/ 21 h 23"/>
                    <a:gd name="T68" fmla="*/ 22 w 40"/>
                    <a:gd name="T69" fmla="*/ 22 h 23"/>
                    <a:gd name="T70" fmla="*/ 23 w 40"/>
                    <a:gd name="T71" fmla="*/ 21 h 23"/>
                    <a:gd name="T72" fmla="*/ 28 w 40"/>
                    <a:gd name="T73" fmla="*/ 23 h 23"/>
                    <a:gd name="T74" fmla="*/ 30 w 40"/>
                    <a:gd name="T75" fmla="*/ 23 h 23"/>
                    <a:gd name="T76" fmla="*/ 32 w 40"/>
                    <a:gd name="T77" fmla="*/ 20 h 23"/>
                    <a:gd name="T78" fmla="*/ 33 w 40"/>
                    <a:gd name="T79" fmla="*/ 20 h 23"/>
                    <a:gd name="T80" fmla="*/ 35 w 40"/>
                    <a:gd name="T81" fmla="*/ 19 h 23"/>
                    <a:gd name="T82" fmla="*/ 36 w 40"/>
                    <a:gd name="T83" fmla="*/ 19 h 23"/>
                    <a:gd name="T84" fmla="*/ 37 w 40"/>
                    <a:gd name="T85" fmla="*/ 19 h 23"/>
                    <a:gd name="T86" fmla="*/ 38 w 40"/>
                    <a:gd name="T87" fmla="*/ 19 h 23"/>
                    <a:gd name="T88" fmla="*/ 39 w 40"/>
                    <a:gd name="T89" fmla="*/ 18 h 23"/>
                    <a:gd name="T90" fmla="*/ 40 w 40"/>
                    <a:gd name="T91" fmla="*/ 17 h 23"/>
                    <a:gd name="T92" fmla="*/ 37 w 40"/>
                    <a:gd name="T93" fmla="*/ 18 h 23"/>
                    <a:gd name="T94" fmla="*/ 35 w 40"/>
                    <a:gd name="T95" fmla="*/ 16 h 23"/>
                    <a:gd name="T96" fmla="*/ 34 w 40"/>
                    <a:gd name="T97" fmla="*/ 15 h 23"/>
                    <a:gd name="T98" fmla="*/ 34 w 40"/>
                    <a:gd name="T99" fmla="*/ 14 h 23"/>
                    <a:gd name="T100" fmla="*/ 32 w 40"/>
                    <a:gd name="T101" fmla="*/ 11 h 23"/>
                    <a:gd name="T102" fmla="*/ 30 w 40"/>
                    <a:gd name="T103" fmla="*/ 10 h 23"/>
                    <a:gd name="T104" fmla="*/ 29 w 40"/>
                    <a:gd name="T105" fmla="*/ 9 h 23"/>
                    <a:gd name="T106" fmla="*/ 24 w 40"/>
                    <a:gd name="T107" fmla="*/ 5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0"/>
                    <a:gd name="T163" fmla="*/ 0 h 23"/>
                    <a:gd name="T164" fmla="*/ 40 w 40"/>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0" h="23">
                      <a:moveTo>
                        <a:pt x="24" y="5"/>
                      </a:moveTo>
                      <a:lnTo>
                        <a:pt x="22" y="4"/>
                      </a:lnTo>
                      <a:lnTo>
                        <a:pt x="20" y="3"/>
                      </a:lnTo>
                      <a:lnTo>
                        <a:pt x="20" y="2"/>
                      </a:lnTo>
                      <a:lnTo>
                        <a:pt x="18" y="1"/>
                      </a:lnTo>
                      <a:lnTo>
                        <a:pt x="18" y="0"/>
                      </a:lnTo>
                      <a:lnTo>
                        <a:pt x="16" y="0"/>
                      </a:lnTo>
                      <a:lnTo>
                        <a:pt x="14" y="0"/>
                      </a:lnTo>
                      <a:lnTo>
                        <a:pt x="14" y="1"/>
                      </a:lnTo>
                      <a:lnTo>
                        <a:pt x="12" y="2"/>
                      </a:lnTo>
                      <a:lnTo>
                        <a:pt x="11" y="4"/>
                      </a:lnTo>
                      <a:lnTo>
                        <a:pt x="12" y="5"/>
                      </a:lnTo>
                      <a:lnTo>
                        <a:pt x="12" y="6"/>
                      </a:lnTo>
                      <a:lnTo>
                        <a:pt x="11" y="5"/>
                      </a:lnTo>
                      <a:lnTo>
                        <a:pt x="9" y="5"/>
                      </a:lnTo>
                      <a:lnTo>
                        <a:pt x="9" y="6"/>
                      </a:lnTo>
                      <a:lnTo>
                        <a:pt x="9" y="8"/>
                      </a:lnTo>
                      <a:lnTo>
                        <a:pt x="10" y="9"/>
                      </a:lnTo>
                      <a:lnTo>
                        <a:pt x="8" y="10"/>
                      </a:lnTo>
                      <a:lnTo>
                        <a:pt x="8" y="11"/>
                      </a:lnTo>
                      <a:lnTo>
                        <a:pt x="0" y="13"/>
                      </a:lnTo>
                      <a:lnTo>
                        <a:pt x="0" y="14"/>
                      </a:lnTo>
                      <a:lnTo>
                        <a:pt x="0" y="16"/>
                      </a:lnTo>
                      <a:lnTo>
                        <a:pt x="2" y="17"/>
                      </a:lnTo>
                      <a:lnTo>
                        <a:pt x="3" y="17"/>
                      </a:lnTo>
                      <a:lnTo>
                        <a:pt x="3" y="16"/>
                      </a:lnTo>
                      <a:lnTo>
                        <a:pt x="5" y="16"/>
                      </a:lnTo>
                      <a:lnTo>
                        <a:pt x="9" y="18"/>
                      </a:lnTo>
                      <a:lnTo>
                        <a:pt x="11" y="17"/>
                      </a:lnTo>
                      <a:lnTo>
                        <a:pt x="12" y="18"/>
                      </a:lnTo>
                      <a:lnTo>
                        <a:pt x="12" y="19"/>
                      </a:lnTo>
                      <a:lnTo>
                        <a:pt x="15" y="19"/>
                      </a:lnTo>
                      <a:lnTo>
                        <a:pt x="17" y="20"/>
                      </a:lnTo>
                      <a:lnTo>
                        <a:pt x="18" y="21"/>
                      </a:lnTo>
                      <a:lnTo>
                        <a:pt x="22" y="22"/>
                      </a:lnTo>
                      <a:lnTo>
                        <a:pt x="23" y="21"/>
                      </a:lnTo>
                      <a:lnTo>
                        <a:pt x="28" y="23"/>
                      </a:lnTo>
                      <a:lnTo>
                        <a:pt x="30" y="23"/>
                      </a:lnTo>
                      <a:lnTo>
                        <a:pt x="32" y="20"/>
                      </a:lnTo>
                      <a:lnTo>
                        <a:pt x="33" y="20"/>
                      </a:lnTo>
                      <a:lnTo>
                        <a:pt x="35" y="19"/>
                      </a:lnTo>
                      <a:lnTo>
                        <a:pt x="36" y="19"/>
                      </a:lnTo>
                      <a:lnTo>
                        <a:pt x="37" y="19"/>
                      </a:lnTo>
                      <a:lnTo>
                        <a:pt x="38" y="19"/>
                      </a:lnTo>
                      <a:lnTo>
                        <a:pt x="39" y="18"/>
                      </a:lnTo>
                      <a:lnTo>
                        <a:pt x="40" y="17"/>
                      </a:lnTo>
                      <a:lnTo>
                        <a:pt x="37" y="18"/>
                      </a:lnTo>
                      <a:lnTo>
                        <a:pt x="35" y="16"/>
                      </a:lnTo>
                      <a:lnTo>
                        <a:pt x="34" y="15"/>
                      </a:lnTo>
                      <a:lnTo>
                        <a:pt x="34" y="14"/>
                      </a:lnTo>
                      <a:lnTo>
                        <a:pt x="32" y="11"/>
                      </a:lnTo>
                      <a:lnTo>
                        <a:pt x="30" y="10"/>
                      </a:lnTo>
                      <a:lnTo>
                        <a:pt x="29" y="9"/>
                      </a:lnTo>
                      <a:lnTo>
                        <a:pt x="24" y="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0" name="D1354"/>
                <p:cNvSpPr>
                  <a:spLocks noChangeAspect="1"/>
                </p:cNvSpPr>
                <p:nvPr/>
              </p:nvSpPr>
              <p:spPr bwMode="auto">
                <a:xfrm>
                  <a:off x="872" y="602"/>
                  <a:ext cx="23" cy="16"/>
                </a:xfrm>
                <a:custGeom>
                  <a:avLst/>
                  <a:gdLst>
                    <a:gd name="T0" fmla="*/ 15 w 23"/>
                    <a:gd name="T1" fmla="*/ 0 h 16"/>
                    <a:gd name="T2" fmla="*/ 6 w 23"/>
                    <a:gd name="T3" fmla="*/ 1 h 16"/>
                    <a:gd name="T4" fmla="*/ 4 w 23"/>
                    <a:gd name="T5" fmla="*/ 1 h 16"/>
                    <a:gd name="T6" fmla="*/ 0 w 23"/>
                    <a:gd name="T7" fmla="*/ 4 h 16"/>
                    <a:gd name="T8" fmla="*/ 0 w 23"/>
                    <a:gd name="T9" fmla="*/ 5 h 16"/>
                    <a:gd name="T10" fmla="*/ 4 w 23"/>
                    <a:gd name="T11" fmla="*/ 7 h 16"/>
                    <a:gd name="T12" fmla="*/ 8 w 23"/>
                    <a:gd name="T13" fmla="*/ 9 h 16"/>
                    <a:gd name="T14" fmla="*/ 12 w 23"/>
                    <a:gd name="T15" fmla="*/ 12 h 16"/>
                    <a:gd name="T16" fmla="*/ 12 w 23"/>
                    <a:gd name="T17" fmla="*/ 13 h 16"/>
                    <a:gd name="T18" fmla="*/ 16 w 23"/>
                    <a:gd name="T19" fmla="*/ 16 h 16"/>
                    <a:gd name="T20" fmla="*/ 19 w 23"/>
                    <a:gd name="T21" fmla="*/ 14 h 16"/>
                    <a:gd name="T22" fmla="*/ 19 w 23"/>
                    <a:gd name="T23" fmla="*/ 12 h 16"/>
                    <a:gd name="T24" fmla="*/ 20 w 23"/>
                    <a:gd name="T25" fmla="*/ 10 h 16"/>
                    <a:gd name="T26" fmla="*/ 22 w 23"/>
                    <a:gd name="T27" fmla="*/ 9 h 16"/>
                    <a:gd name="T28" fmla="*/ 23 w 23"/>
                    <a:gd name="T29" fmla="*/ 4 h 16"/>
                    <a:gd name="T30" fmla="*/ 20 w 23"/>
                    <a:gd name="T31" fmla="*/ 1 h 16"/>
                    <a:gd name="T32" fmla="*/ 15 w 23"/>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6"/>
                    <a:gd name="T53" fmla="*/ 23 w 2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6">
                      <a:moveTo>
                        <a:pt x="15" y="0"/>
                      </a:moveTo>
                      <a:lnTo>
                        <a:pt x="6" y="1"/>
                      </a:lnTo>
                      <a:lnTo>
                        <a:pt x="4" y="1"/>
                      </a:lnTo>
                      <a:lnTo>
                        <a:pt x="0" y="4"/>
                      </a:lnTo>
                      <a:lnTo>
                        <a:pt x="0" y="5"/>
                      </a:lnTo>
                      <a:lnTo>
                        <a:pt x="4" y="7"/>
                      </a:lnTo>
                      <a:lnTo>
                        <a:pt x="8" y="9"/>
                      </a:lnTo>
                      <a:lnTo>
                        <a:pt x="12" y="12"/>
                      </a:lnTo>
                      <a:lnTo>
                        <a:pt x="12" y="13"/>
                      </a:lnTo>
                      <a:lnTo>
                        <a:pt x="16" y="16"/>
                      </a:lnTo>
                      <a:lnTo>
                        <a:pt x="19" y="14"/>
                      </a:lnTo>
                      <a:lnTo>
                        <a:pt x="19" y="12"/>
                      </a:lnTo>
                      <a:lnTo>
                        <a:pt x="20" y="10"/>
                      </a:lnTo>
                      <a:lnTo>
                        <a:pt x="22" y="9"/>
                      </a:lnTo>
                      <a:lnTo>
                        <a:pt x="23" y="4"/>
                      </a:lnTo>
                      <a:lnTo>
                        <a:pt x="20" y="1"/>
                      </a:lnTo>
                      <a:lnTo>
                        <a:pt x="15"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1" name="D1357"/>
                <p:cNvSpPr>
                  <a:spLocks noChangeAspect="1"/>
                </p:cNvSpPr>
                <p:nvPr/>
              </p:nvSpPr>
              <p:spPr bwMode="auto">
                <a:xfrm>
                  <a:off x="758" y="558"/>
                  <a:ext cx="17" cy="12"/>
                </a:xfrm>
                <a:custGeom>
                  <a:avLst/>
                  <a:gdLst>
                    <a:gd name="T0" fmla="*/ 0 w 17"/>
                    <a:gd name="T1" fmla="*/ 8 h 12"/>
                    <a:gd name="T2" fmla="*/ 1 w 17"/>
                    <a:gd name="T3" fmla="*/ 10 h 12"/>
                    <a:gd name="T4" fmla="*/ 5 w 17"/>
                    <a:gd name="T5" fmla="*/ 11 h 12"/>
                    <a:gd name="T6" fmla="*/ 6 w 17"/>
                    <a:gd name="T7" fmla="*/ 12 h 12"/>
                    <a:gd name="T8" fmla="*/ 8 w 17"/>
                    <a:gd name="T9" fmla="*/ 12 h 12"/>
                    <a:gd name="T10" fmla="*/ 12 w 17"/>
                    <a:gd name="T11" fmla="*/ 8 h 12"/>
                    <a:gd name="T12" fmla="*/ 13 w 17"/>
                    <a:gd name="T13" fmla="*/ 6 h 12"/>
                    <a:gd name="T14" fmla="*/ 16 w 17"/>
                    <a:gd name="T15" fmla="*/ 2 h 12"/>
                    <a:gd name="T16" fmla="*/ 17 w 17"/>
                    <a:gd name="T17" fmla="*/ 0 h 12"/>
                    <a:gd name="T18" fmla="*/ 15 w 17"/>
                    <a:gd name="T19" fmla="*/ 0 h 12"/>
                    <a:gd name="T20" fmla="*/ 12 w 17"/>
                    <a:gd name="T21" fmla="*/ 2 h 12"/>
                    <a:gd name="T22" fmla="*/ 8 w 17"/>
                    <a:gd name="T23" fmla="*/ 3 h 12"/>
                    <a:gd name="T24" fmla="*/ 0 w 17"/>
                    <a:gd name="T25" fmla="*/ 8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2"/>
                    <a:gd name="T41" fmla="*/ 17 w 17"/>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2">
                      <a:moveTo>
                        <a:pt x="0" y="8"/>
                      </a:moveTo>
                      <a:lnTo>
                        <a:pt x="1" y="10"/>
                      </a:lnTo>
                      <a:lnTo>
                        <a:pt x="5" y="11"/>
                      </a:lnTo>
                      <a:lnTo>
                        <a:pt x="6" y="12"/>
                      </a:lnTo>
                      <a:lnTo>
                        <a:pt x="8" y="12"/>
                      </a:lnTo>
                      <a:lnTo>
                        <a:pt x="12" y="8"/>
                      </a:lnTo>
                      <a:lnTo>
                        <a:pt x="13" y="6"/>
                      </a:lnTo>
                      <a:lnTo>
                        <a:pt x="16" y="2"/>
                      </a:lnTo>
                      <a:lnTo>
                        <a:pt x="17" y="0"/>
                      </a:lnTo>
                      <a:lnTo>
                        <a:pt x="15" y="0"/>
                      </a:lnTo>
                      <a:lnTo>
                        <a:pt x="12" y="2"/>
                      </a:lnTo>
                      <a:lnTo>
                        <a:pt x="8" y="3"/>
                      </a:lnTo>
                      <a:lnTo>
                        <a:pt x="0" y="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2" name="D1341"/>
                <p:cNvSpPr>
                  <a:spLocks noChangeAspect="1"/>
                </p:cNvSpPr>
                <p:nvPr/>
              </p:nvSpPr>
              <p:spPr bwMode="auto">
                <a:xfrm>
                  <a:off x="598" y="634"/>
                  <a:ext cx="513" cy="184"/>
                </a:xfrm>
                <a:custGeom>
                  <a:avLst/>
                  <a:gdLst>
                    <a:gd name="T0" fmla="*/ 399 w 513"/>
                    <a:gd name="T1" fmla="*/ 161 h 184"/>
                    <a:gd name="T2" fmla="*/ 409 w 513"/>
                    <a:gd name="T3" fmla="*/ 145 h 184"/>
                    <a:gd name="T4" fmla="*/ 419 w 513"/>
                    <a:gd name="T5" fmla="*/ 133 h 184"/>
                    <a:gd name="T6" fmla="*/ 399 w 513"/>
                    <a:gd name="T7" fmla="*/ 128 h 184"/>
                    <a:gd name="T8" fmla="*/ 425 w 513"/>
                    <a:gd name="T9" fmla="*/ 133 h 184"/>
                    <a:gd name="T10" fmla="*/ 439 w 513"/>
                    <a:gd name="T11" fmla="*/ 126 h 184"/>
                    <a:gd name="T12" fmla="*/ 459 w 513"/>
                    <a:gd name="T13" fmla="*/ 108 h 184"/>
                    <a:gd name="T14" fmla="*/ 448 w 513"/>
                    <a:gd name="T15" fmla="*/ 104 h 184"/>
                    <a:gd name="T16" fmla="*/ 465 w 513"/>
                    <a:gd name="T17" fmla="*/ 91 h 184"/>
                    <a:gd name="T18" fmla="*/ 490 w 513"/>
                    <a:gd name="T19" fmla="*/ 94 h 184"/>
                    <a:gd name="T20" fmla="*/ 506 w 513"/>
                    <a:gd name="T21" fmla="*/ 82 h 184"/>
                    <a:gd name="T22" fmla="*/ 501 w 513"/>
                    <a:gd name="T23" fmla="*/ 58 h 184"/>
                    <a:gd name="T24" fmla="*/ 504 w 513"/>
                    <a:gd name="T25" fmla="*/ 46 h 184"/>
                    <a:gd name="T26" fmla="*/ 474 w 513"/>
                    <a:gd name="T27" fmla="*/ 37 h 184"/>
                    <a:gd name="T28" fmla="*/ 481 w 513"/>
                    <a:gd name="T29" fmla="*/ 53 h 184"/>
                    <a:gd name="T30" fmla="*/ 460 w 513"/>
                    <a:gd name="T31" fmla="*/ 74 h 184"/>
                    <a:gd name="T32" fmla="*/ 450 w 513"/>
                    <a:gd name="T33" fmla="*/ 55 h 184"/>
                    <a:gd name="T34" fmla="*/ 427 w 513"/>
                    <a:gd name="T35" fmla="*/ 59 h 184"/>
                    <a:gd name="T36" fmla="*/ 419 w 513"/>
                    <a:gd name="T37" fmla="*/ 39 h 184"/>
                    <a:gd name="T38" fmla="*/ 413 w 513"/>
                    <a:gd name="T39" fmla="*/ 31 h 184"/>
                    <a:gd name="T40" fmla="*/ 405 w 513"/>
                    <a:gd name="T41" fmla="*/ 15 h 184"/>
                    <a:gd name="T42" fmla="*/ 384 w 513"/>
                    <a:gd name="T43" fmla="*/ 0 h 184"/>
                    <a:gd name="T44" fmla="*/ 373 w 513"/>
                    <a:gd name="T45" fmla="*/ 15 h 184"/>
                    <a:gd name="T46" fmla="*/ 375 w 513"/>
                    <a:gd name="T47" fmla="*/ 34 h 184"/>
                    <a:gd name="T48" fmla="*/ 396 w 513"/>
                    <a:gd name="T49" fmla="*/ 46 h 184"/>
                    <a:gd name="T50" fmla="*/ 395 w 513"/>
                    <a:gd name="T51" fmla="*/ 51 h 184"/>
                    <a:gd name="T52" fmla="*/ 383 w 513"/>
                    <a:gd name="T53" fmla="*/ 64 h 184"/>
                    <a:gd name="T54" fmla="*/ 373 w 513"/>
                    <a:gd name="T55" fmla="*/ 72 h 184"/>
                    <a:gd name="T56" fmla="*/ 365 w 513"/>
                    <a:gd name="T57" fmla="*/ 57 h 184"/>
                    <a:gd name="T58" fmla="*/ 358 w 513"/>
                    <a:gd name="T59" fmla="*/ 68 h 184"/>
                    <a:gd name="T60" fmla="*/ 351 w 513"/>
                    <a:gd name="T61" fmla="*/ 66 h 184"/>
                    <a:gd name="T62" fmla="*/ 319 w 513"/>
                    <a:gd name="T63" fmla="*/ 70 h 184"/>
                    <a:gd name="T64" fmla="*/ 291 w 513"/>
                    <a:gd name="T65" fmla="*/ 60 h 184"/>
                    <a:gd name="T66" fmla="*/ 275 w 513"/>
                    <a:gd name="T67" fmla="*/ 51 h 184"/>
                    <a:gd name="T68" fmla="*/ 266 w 513"/>
                    <a:gd name="T69" fmla="*/ 62 h 184"/>
                    <a:gd name="T70" fmla="*/ 283 w 513"/>
                    <a:gd name="T71" fmla="*/ 54 h 184"/>
                    <a:gd name="T72" fmla="*/ 267 w 513"/>
                    <a:gd name="T73" fmla="*/ 66 h 184"/>
                    <a:gd name="T74" fmla="*/ 264 w 513"/>
                    <a:gd name="T75" fmla="*/ 82 h 184"/>
                    <a:gd name="T76" fmla="*/ 257 w 513"/>
                    <a:gd name="T77" fmla="*/ 72 h 184"/>
                    <a:gd name="T78" fmla="*/ 234 w 513"/>
                    <a:gd name="T79" fmla="*/ 69 h 184"/>
                    <a:gd name="T80" fmla="*/ 197 w 513"/>
                    <a:gd name="T81" fmla="*/ 66 h 184"/>
                    <a:gd name="T82" fmla="*/ 205 w 513"/>
                    <a:gd name="T83" fmla="*/ 54 h 184"/>
                    <a:gd name="T84" fmla="*/ 176 w 513"/>
                    <a:gd name="T85" fmla="*/ 50 h 184"/>
                    <a:gd name="T86" fmla="*/ 138 w 513"/>
                    <a:gd name="T87" fmla="*/ 36 h 184"/>
                    <a:gd name="T88" fmla="*/ 113 w 513"/>
                    <a:gd name="T89" fmla="*/ 43 h 184"/>
                    <a:gd name="T90" fmla="*/ 113 w 513"/>
                    <a:gd name="T91" fmla="*/ 32 h 184"/>
                    <a:gd name="T92" fmla="*/ 105 w 513"/>
                    <a:gd name="T93" fmla="*/ 41 h 184"/>
                    <a:gd name="T94" fmla="*/ 79 w 513"/>
                    <a:gd name="T95" fmla="*/ 24 h 184"/>
                    <a:gd name="T96" fmla="*/ 71 w 513"/>
                    <a:gd name="T97" fmla="*/ 34 h 184"/>
                    <a:gd name="T98" fmla="*/ 48 w 513"/>
                    <a:gd name="T99" fmla="*/ 44 h 184"/>
                    <a:gd name="T100" fmla="*/ 40 w 513"/>
                    <a:gd name="T101" fmla="*/ 44 h 184"/>
                    <a:gd name="T102" fmla="*/ 63 w 513"/>
                    <a:gd name="T103" fmla="*/ 30 h 184"/>
                    <a:gd name="T104" fmla="*/ 39 w 513"/>
                    <a:gd name="T105" fmla="*/ 37 h 184"/>
                    <a:gd name="T106" fmla="*/ 22 w 513"/>
                    <a:gd name="T107" fmla="*/ 56 h 184"/>
                    <a:gd name="T108" fmla="*/ 4 w 513"/>
                    <a:gd name="T109" fmla="*/ 51 h 184"/>
                    <a:gd name="T110" fmla="*/ 23 w 513"/>
                    <a:gd name="T111" fmla="*/ 83 h 184"/>
                    <a:gd name="T112" fmla="*/ 34 w 513"/>
                    <a:gd name="T113" fmla="*/ 105 h 184"/>
                    <a:gd name="T114" fmla="*/ 42 w 513"/>
                    <a:gd name="T115" fmla="*/ 121 h 184"/>
                    <a:gd name="T116" fmla="*/ 63 w 513"/>
                    <a:gd name="T117" fmla="*/ 136 h 184"/>
                    <a:gd name="T118" fmla="*/ 73 w 513"/>
                    <a:gd name="T119" fmla="*/ 155 h 184"/>
                    <a:gd name="T120" fmla="*/ 103 w 513"/>
                    <a:gd name="T121" fmla="*/ 168 h 184"/>
                    <a:gd name="T122" fmla="*/ 119 w 513"/>
                    <a:gd name="T123" fmla="*/ 182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3"/>
                    <a:gd name="T187" fmla="*/ 0 h 184"/>
                    <a:gd name="T188" fmla="*/ 513 w 513"/>
                    <a:gd name="T189" fmla="*/ 184 h 1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3" h="184">
                      <a:moveTo>
                        <a:pt x="120" y="183"/>
                      </a:moveTo>
                      <a:lnTo>
                        <a:pt x="154" y="183"/>
                      </a:lnTo>
                      <a:lnTo>
                        <a:pt x="246" y="183"/>
                      </a:lnTo>
                      <a:lnTo>
                        <a:pt x="321" y="183"/>
                      </a:lnTo>
                      <a:lnTo>
                        <a:pt x="388" y="184"/>
                      </a:lnTo>
                      <a:lnTo>
                        <a:pt x="388" y="182"/>
                      </a:lnTo>
                      <a:lnTo>
                        <a:pt x="388" y="180"/>
                      </a:lnTo>
                      <a:lnTo>
                        <a:pt x="388" y="179"/>
                      </a:lnTo>
                      <a:lnTo>
                        <a:pt x="388" y="178"/>
                      </a:lnTo>
                      <a:lnTo>
                        <a:pt x="388" y="177"/>
                      </a:lnTo>
                      <a:lnTo>
                        <a:pt x="388" y="176"/>
                      </a:lnTo>
                      <a:lnTo>
                        <a:pt x="390" y="176"/>
                      </a:lnTo>
                      <a:lnTo>
                        <a:pt x="390" y="175"/>
                      </a:lnTo>
                      <a:lnTo>
                        <a:pt x="390" y="173"/>
                      </a:lnTo>
                      <a:lnTo>
                        <a:pt x="390" y="172"/>
                      </a:lnTo>
                      <a:lnTo>
                        <a:pt x="392" y="171"/>
                      </a:lnTo>
                      <a:lnTo>
                        <a:pt x="393" y="169"/>
                      </a:lnTo>
                      <a:lnTo>
                        <a:pt x="393" y="167"/>
                      </a:lnTo>
                      <a:lnTo>
                        <a:pt x="389" y="165"/>
                      </a:lnTo>
                      <a:lnTo>
                        <a:pt x="390" y="164"/>
                      </a:lnTo>
                      <a:lnTo>
                        <a:pt x="394" y="164"/>
                      </a:lnTo>
                      <a:lnTo>
                        <a:pt x="396" y="163"/>
                      </a:lnTo>
                      <a:lnTo>
                        <a:pt x="399" y="161"/>
                      </a:lnTo>
                      <a:lnTo>
                        <a:pt x="400" y="160"/>
                      </a:lnTo>
                      <a:lnTo>
                        <a:pt x="401" y="159"/>
                      </a:lnTo>
                      <a:lnTo>
                        <a:pt x="400" y="158"/>
                      </a:lnTo>
                      <a:lnTo>
                        <a:pt x="399" y="157"/>
                      </a:lnTo>
                      <a:lnTo>
                        <a:pt x="402" y="157"/>
                      </a:lnTo>
                      <a:lnTo>
                        <a:pt x="402" y="156"/>
                      </a:lnTo>
                      <a:lnTo>
                        <a:pt x="403" y="155"/>
                      </a:lnTo>
                      <a:lnTo>
                        <a:pt x="403" y="154"/>
                      </a:lnTo>
                      <a:lnTo>
                        <a:pt x="404" y="154"/>
                      </a:lnTo>
                      <a:lnTo>
                        <a:pt x="404" y="153"/>
                      </a:lnTo>
                      <a:lnTo>
                        <a:pt x="405" y="152"/>
                      </a:lnTo>
                      <a:lnTo>
                        <a:pt x="407" y="154"/>
                      </a:lnTo>
                      <a:lnTo>
                        <a:pt x="408" y="155"/>
                      </a:lnTo>
                      <a:lnTo>
                        <a:pt x="407" y="151"/>
                      </a:lnTo>
                      <a:lnTo>
                        <a:pt x="407" y="150"/>
                      </a:lnTo>
                      <a:lnTo>
                        <a:pt x="408" y="147"/>
                      </a:lnTo>
                      <a:lnTo>
                        <a:pt x="410" y="147"/>
                      </a:lnTo>
                      <a:lnTo>
                        <a:pt x="411" y="148"/>
                      </a:lnTo>
                      <a:lnTo>
                        <a:pt x="413" y="147"/>
                      </a:lnTo>
                      <a:lnTo>
                        <a:pt x="413" y="146"/>
                      </a:lnTo>
                      <a:lnTo>
                        <a:pt x="411" y="147"/>
                      </a:lnTo>
                      <a:lnTo>
                        <a:pt x="410" y="147"/>
                      </a:lnTo>
                      <a:lnTo>
                        <a:pt x="409" y="145"/>
                      </a:lnTo>
                      <a:lnTo>
                        <a:pt x="409" y="144"/>
                      </a:lnTo>
                      <a:lnTo>
                        <a:pt x="411" y="144"/>
                      </a:lnTo>
                      <a:lnTo>
                        <a:pt x="413" y="144"/>
                      </a:lnTo>
                      <a:lnTo>
                        <a:pt x="415" y="144"/>
                      </a:lnTo>
                      <a:lnTo>
                        <a:pt x="417" y="144"/>
                      </a:lnTo>
                      <a:lnTo>
                        <a:pt x="419" y="144"/>
                      </a:lnTo>
                      <a:lnTo>
                        <a:pt x="420" y="144"/>
                      </a:lnTo>
                      <a:lnTo>
                        <a:pt x="421" y="143"/>
                      </a:lnTo>
                      <a:lnTo>
                        <a:pt x="422" y="143"/>
                      </a:lnTo>
                      <a:lnTo>
                        <a:pt x="424" y="143"/>
                      </a:lnTo>
                      <a:lnTo>
                        <a:pt x="425" y="143"/>
                      </a:lnTo>
                      <a:lnTo>
                        <a:pt x="426" y="142"/>
                      </a:lnTo>
                      <a:lnTo>
                        <a:pt x="426" y="141"/>
                      </a:lnTo>
                      <a:lnTo>
                        <a:pt x="426" y="140"/>
                      </a:lnTo>
                      <a:lnTo>
                        <a:pt x="426" y="139"/>
                      </a:lnTo>
                      <a:lnTo>
                        <a:pt x="426" y="138"/>
                      </a:lnTo>
                      <a:lnTo>
                        <a:pt x="425" y="137"/>
                      </a:lnTo>
                      <a:lnTo>
                        <a:pt x="425" y="136"/>
                      </a:lnTo>
                      <a:lnTo>
                        <a:pt x="424" y="136"/>
                      </a:lnTo>
                      <a:lnTo>
                        <a:pt x="424" y="135"/>
                      </a:lnTo>
                      <a:lnTo>
                        <a:pt x="424" y="134"/>
                      </a:lnTo>
                      <a:lnTo>
                        <a:pt x="422" y="134"/>
                      </a:lnTo>
                      <a:lnTo>
                        <a:pt x="419" y="133"/>
                      </a:lnTo>
                      <a:lnTo>
                        <a:pt x="417" y="132"/>
                      </a:lnTo>
                      <a:lnTo>
                        <a:pt x="417" y="131"/>
                      </a:lnTo>
                      <a:lnTo>
                        <a:pt x="415" y="131"/>
                      </a:lnTo>
                      <a:lnTo>
                        <a:pt x="414" y="131"/>
                      </a:lnTo>
                      <a:lnTo>
                        <a:pt x="412" y="132"/>
                      </a:lnTo>
                      <a:lnTo>
                        <a:pt x="412" y="133"/>
                      </a:lnTo>
                      <a:lnTo>
                        <a:pt x="411" y="133"/>
                      </a:lnTo>
                      <a:lnTo>
                        <a:pt x="411" y="132"/>
                      </a:lnTo>
                      <a:lnTo>
                        <a:pt x="412" y="131"/>
                      </a:lnTo>
                      <a:lnTo>
                        <a:pt x="413" y="131"/>
                      </a:lnTo>
                      <a:lnTo>
                        <a:pt x="412" y="131"/>
                      </a:lnTo>
                      <a:lnTo>
                        <a:pt x="410" y="130"/>
                      </a:lnTo>
                      <a:lnTo>
                        <a:pt x="409" y="130"/>
                      </a:lnTo>
                      <a:lnTo>
                        <a:pt x="408" y="131"/>
                      </a:lnTo>
                      <a:lnTo>
                        <a:pt x="408" y="130"/>
                      </a:lnTo>
                      <a:lnTo>
                        <a:pt x="408" y="129"/>
                      </a:lnTo>
                      <a:lnTo>
                        <a:pt x="406" y="129"/>
                      </a:lnTo>
                      <a:lnTo>
                        <a:pt x="403" y="128"/>
                      </a:lnTo>
                      <a:lnTo>
                        <a:pt x="401" y="127"/>
                      </a:lnTo>
                      <a:lnTo>
                        <a:pt x="401" y="128"/>
                      </a:lnTo>
                      <a:lnTo>
                        <a:pt x="402" y="128"/>
                      </a:lnTo>
                      <a:lnTo>
                        <a:pt x="400" y="129"/>
                      </a:lnTo>
                      <a:lnTo>
                        <a:pt x="399" y="128"/>
                      </a:lnTo>
                      <a:lnTo>
                        <a:pt x="398" y="127"/>
                      </a:lnTo>
                      <a:lnTo>
                        <a:pt x="399" y="127"/>
                      </a:lnTo>
                      <a:lnTo>
                        <a:pt x="399" y="126"/>
                      </a:lnTo>
                      <a:lnTo>
                        <a:pt x="400" y="126"/>
                      </a:lnTo>
                      <a:lnTo>
                        <a:pt x="404" y="127"/>
                      </a:lnTo>
                      <a:lnTo>
                        <a:pt x="406" y="128"/>
                      </a:lnTo>
                      <a:lnTo>
                        <a:pt x="408" y="128"/>
                      </a:lnTo>
                      <a:lnTo>
                        <a:pt x="408" y="129"/>
                      </a:lnTo>
                      <a:lnTo>
                        <a:pt x="410" y="129"/>
                      </a:lnTo>
                      <a:lnTo>
                        <a:pt x="412" y="130"/>
                      </a:lnTo>
                      <a:lnTo>
                        <a:pt x="413" y="130"/>
                      </a:lnTo>
                      <a:lnTo>
                        <a:pt x="414" y="130"/>
                      </a:lnTo>
                      <a:lnTo>
                        <a:pt x="415" y="130"/>
                      </a:lnTo>
                      <a:lnTo>
                        <a:pt x="417" y="130"/>
                      </a:lnTo>
                      <a:lnTo>
                        <a:pt x="418" y="129"/>
                      </a:lnTo>
                      <a:lnTo>
                        <a:pt x="418" y="131"/>
                      </a:lnTo>
                      <a:lnTo>
                        <a:pt x="419" y="130"/>
                      </a:lnTo>
                      <a:lnTo>
                        <a:pt x="420" y="131"/>
                      </a:lnTo>
                      <a:lnTo>
                        <a:pt x="421" y="131"/>
                      </a:lnTo>
                      <a:lnTo>
                        <a:pt x="422" y="132"/>
                      </a:lnTo>
                      <a:lnTo>
                        <a:pt x="423" y="132"/>
                      </a:lnTo>
                      <a:lnTo>
                        <a:pt x="424" y="133"/>
                      </a:lnTo>
                      <a:lnTo>
                        <a:pt x="425" y="133"/>
                      </a:lnTo>
                      <a:lnTo>
                        <a:pt x="426" y="134"/>
                      </a:lnTo>
                      <a:lnTo>
                        <a:pt x="427" y="133"/>
                      </a:lnTo>
                      <a:lnTo>
                        <a:pt x="428" y="133"/>
                      </a:lnTo>
                      <a:lnTo>
                        <a:pt x="429" y="133"/>
                      </a:lnTo>
                      <a:lnTo>
                        <a:pt x="429" y="132"/>
                      </a:lnTo>
                      <a:lnTo>
                        <a:pt x="430" y="132"/>
                      </a:lnTo>
                      <a:lnTo>
                        <a:pt x="431" y="131"/>
                      </a:lnTo>
                      <a:lnTo>
                        <a:pt x="432" y="130"/>
                      </a:lnTo>
                      <a:lnTo>
                        <a:pt x="432" y="129"/>
                      </a:lnTo>
                      <a:lnTo>
                        <a:pt x="431" y="128"/>
                      </a:lnTo>
                      <a:lnTo>
                        <a:pt x="432" y="127"/>
                      </a:lnTo>
                      <a:lnTo>
                        <a:pt x="433" y="127"/>
                      </a:lnTo>
                      <a:lnTo>
                        <a:pt x="434" y="127"/>
                      </a:lnTo>
                      <a:lnTo>
                        <a:pt x="433" y="127"/>
                      </a:lnTo>
                      <a:lnTo>
                        <a:pt x="433" y="126"/>
                      </a:lnTo>
                      <a:lnTo>
                        <a:pt x="433" y="125"/>
                      </a:lnTo>
                      <a:lnTo>
                        <a:pt x="433" y="124"/>
                      </a:lnTo>
                      <a:lnTo>
                        <a:pt x="434" y="124"/>
                      </a:lnTo>
                      <a:lnTo>
                        <a:pt x="435" y="125"/>
                      </a:lnTo>
                      <a:lnTo>
                        <a:pt x="436" y="125"/>
                      </a:lnTo>
                      <a:lnTo>
                        <a:pt x="437" y="126"/>
                      </a:lnTo>
                      <a:lnTo>
                        <a:pt x="437" y="125"/>
                      </a:lnTo>
                      <a:lnTo>
                        <a:pt x="439" y="126"/>
                      </a:lnTo>
                      <a:lnTo>
                        <a:pt x="440" y="127"/>
                      </a:lnTo>
                      <a:lnTo>
                        <a:pt x="441" y="126"/>
                      </a:lnTo>
                      <a:lnTo>
                        <a:pt x="443" y="126"/>
                      </a:lnTo>
                      <a:lnTo>
                        <a:pt x="444" y="126"/>
                      </a:lnTo>
                      <a:lnTo>
                        <a:pt x="447" y="125"/>
                      </a:lnTo>
                      <a:lnTo>
                        <a:pt x="448" y="124"/>
                      </a:lnTo>
                      <a:lnTo>
                        <a:pt x="449" y="124"/>
                      </a:lnTo>
                      <a:lnTo>
                        <a:pt x="450" y="124"/>
                      </a:lnTo>
                      <a:lnTo>
                        <a:pt x="450" y="123"/>
                      </a:lnTo>
                      <a:lnTo>
                        <a:pt x="451" y="121"/>
                      </a:lnTo>
                      <a:lnTo>
                        <a:pt x="452" y="121"/>
                      </a:lnTo>
                      <a:lnTo>
                        <a:pt x="452" y="119"/>
                      </a:lnTo>
                      <a:lnTo>
                        <a:pt x="454" y="118"/>
                      </a:lnTo>
                      <a:lnTo>
                        <a:pt x="455" y="117"/>
                      </a:lnTo>
                      <a:lnTo>
                        <a:pt x="456" y="116"/>
                      </a:lnTo>
                      <a:lnTo>
                        <a:pt x="457" y="115"/>
                      </a:lnTo>
                      <a:lnTo>
                        <a:pt x="458" y="113"/>
                      </a:lnTo>
                      <a:lnTo>
                        <a:pt x="459" y="112"/>
                      </a:lnTo>
                      <a:lnTo>
                        <a:pt x="459" y="111"/>
                      </a:lnTo>
                      <a:lnTo>
                        <a:pt x="460" y="110"/>
                      </a:lnTo>
                      <a:lnTo>
                        <a:pt x="461" y="108"/>
                      </a:lnTo>
                      <a:lnTo>
                        <a:pt x="460" y="108"/>
                      </a:lnTo>
                      <a:lnTo>
                        <a:pt x="459" y="108"/>
                      </a:lnTo>
                      <a:lnTo>
                        <a:pt x="457" y="108"/>
                      </a:lnTo>
                      <a:lnTo>
                        <a:pt x="455" y="108"/>
                      </a:lnTo>
                      <a:lnTo>
                        <a:pt x="452" y="108"/>
                      </a:lnTo>
                      <a:lnTo>
                        <a:pt x="451" y="107"/>
                      </a:lnTo>
                      <a:lnTo>
                        <a:pt x="450" y="108"/>
                      </a:lnTo>
                      <a:lnTo>
                        <a:pt x="449" y="107"/>
                      </a:lnTo>
                      <a:lnTo>
                        <a:pt x="446" y="107"/>
                      </a:lnTo>
                      <a:lnTo>
                        <a:pt x="441" y="106"/>
                      </a:lnTo>
                      <a:lnTo>
                        <a:pt x="439" y="105"/>
                      </a:lnTo>
                      <a:lnTo>
                        <a:pt x="438" y="105"/>
                      </a:lnTo>
                      <a:lnTo>
                        <a:pt x="436" y="102"/>
                      </a:lnTo>
                      <a:lnTo>
                        <a:pt x="434" y="100"/>
                      </a:lnTo>
                      <a:lnTo>
                        <a:pt x="430" y="99"/>
                      </a:lnTo>
                      <a:lnTo>
                        <a:pt x="431" y="98"/>
                      </a:lnTo>
                      <a:lnTo>
                        <a:pt x="434" y="98"/>
                      </a:lnTo>
                      <a:lnTo>
                        <a:pt x="435" y="98"/>
                      </a:lnTo>
                      <a:lnTo>
                        <a:pt x="437" y="98"/>
                      </a:lnTo>
                      <a:lnTo>
                        <a:pt x="438" y="99"/>
                      </a:lnTo>
                      <a:lnTo>
                        <a:pt x="440" y="100"/>
                      </a:lnTo>
                      <a:lnTo>
                        <a:pt x="442" y="100"/>
                      </a:lnTo>
                      <a:lnTo>
                        <a:pt x="444" y="101"/>
                      </a:lnTo>
                      <a:lnTo>
                        <a:pt x="445" y="102"/>
                      </a:lnTo>
                      <a:lnTo>
                        <a:pt x="448" y="104"/>
                      </a:lnTo>
                      <a:lnTo>
                        <a:pt x="449" y="104"/>
                      </a:lnTo>
                      <a:lnTo>
                        <a:pt x="450" y="105"/>
                      </a:lnTo>
                      <a:lnTo>
                        <a:pt x="451" y="106"/>
                      </a:lnTo>
                      <a:lnTo>
                        <a:pt x="453" y="106"/>
                      </a:lnTo>
                      <a:lnTo>
                        <a:pt x="457" y="106"/>
                      </a:lnTo>
                      <a:lnTo>
                        <a:pt x="459" y="106"/>
                      </a:lnTo>
                      <a:lnTo>
                        <a:pt x="459" y="105"/>
                      </a:lnTo>
                      <a:lnTo>
                        <a:pt x="460" y="104"/>
                      </a:lnTo>
                      <a:lnTo>
                        <a:pt x="460" y="103"/>
                      </a:lnTo>
                      <a:lnTo>
                        <a:pt x="462" y="102"/>
                      </a:lnTo>
                      <a:lnTo>
                        <a:pt x="463" y="102"/>
                      </a:lnTo>
                      <a:lnTo>
                        <a:pt x="464" y="101"/>
                      </a:lnTo>
                      <a:lnTo>
                        <a:pt x="465" y="100"/>
                      </a:lnTo>
                      <a:lnTo>
                        <a:pt x="466" y="99"/>
                      </a:lnTo>
                      <a:lnTo>
                        <a:pt x="466" y="98"/>
                      </a:lnTo>
                      <a:lnTo>
                        <a:pt x="467" y="97"/>
                      </a:lnTo>
                      <a:lnTo>
                        <a:pt x="468" y="96"/>
                      </a:lnTo>
                      <a:lnTo>
                        <a:pt x="469" y="95"/>
                      </a:lnTo>
                      <a:lnTo>
                        <a:pt x="469" y="94"/>
                      </a:lnTo>
                      <a:lnTo>
                        <a:pt x="469" y="93"/>
                      </a:lnTo>
                      <a:lnTo>
                        <a:pt x="468" y="92"/>
                      </a:lnTo>
                      <a:lnTo>
                        <a:pt x="467" y="92"/>
                      </a:lnTo>
                      <a:lnTo>
                        <a:pt x="465" y="91"/>
                      </a:lnTo>
                      <a:lnTo>
                        <a:pt x="463" y="91"/>
                      </a:lnTo>
                      <a:lnTo>
                        <a:pt x="462" y="90"/>
                      </a:lnTo>
                      <a:lnTo>
                        <a:pt x="463" y="89"/>
                      </a:lnTo>
                      <a:lnTo>
                        <a:pt x="464" y="88"/>
                      </a:lnTo>
                      <a:lnTo>
                        <a:pt x="467" y="88"/>
                      </a:lnTo>
                      <a:lnTo>
                        <a:pt x="469" y="89"/>
                      </a:lnTo>
                      <a:lnTo>
                        <a:pt x="470" y="89"/>
                      </a:lnTo>
                      <a:lnTo>
                        <a:pt x="471" y="89"/>
                      </a:lnTo>
                      <a:lnTo>
                        <a:pt x="474" y="87"/>
                      </a:lnTo>
                      <a:lnTo>
                        <a:pt x="475" y="88"/>
                      </a:lnTo>
                      <a:lnTo>
                        <a:pt x="477" y="92"/>
                      </a:lnTo>
                      <a:lnTo>
                        <a:pt x="479" y="93"/>
                      </a:lnTo>
                      <a:lnTo>
                        <a:pt x="480" y="92"/>
                      </a:lnTo>
                      <a:lnTo>
                        <a:pt x="481" y="93"/>
                      </a:lnTo>
                      <a:lnTo>
                        <a:pt x="483" y="93"/>
                      </a:lnTo>
                      <a:lnTo>
                        <a:pt x="483" y="90"/>
                      </a:lnTo>
                      <a:lnTo>
                        <a:pt x="484" y="90"/>
                      </a:lnTo>
                      <a:lnTo>
                        <a:pt x="484" y="91"/>
                      </a:lnTo>
                      <a:lnTo>
                        <a:pt x="485" y="91"/>
                      </a:lnTo>
                      <a:lnTo>
                        <a:pt x="487" y="92"/>
                      </a:lnTo>
                      <a:lnTo>
                        <a:pt x="488" y="93"/>
                      </a:lnTo>
                      <a:lnTo>
                        <a:pt x="490" y="93"/>
                      </a:lnTo>
                      <a:lnTo>
                        <a:pt x="490" y="94"/>
                      </a:lnTo>
                      <a:lnTo>
                        <a:pt x="490" y="93"/>
                      </a:lnTo>
                      <a:lnTo>
                        <a:pt x="489" y="91"/>
                      </a:lnTo>
                      <a:lnTo>
                        <a:pt x="488" y="90"/>
                      </a:lnTo>
                      <a:lnTo>
                        <a:pt x="486" y="88"/>
                      </a:lnTo>
                      <a:lnTo>
                        <a:pt x="486" y="86"/>
                      </a:lnTo>
                      <a:lnTo>
                        <a:pt x="487" y="86"/>
                      </a:lnTo>
                      <a:lnTo>
                        <a:pt x="488" y="86"/>
                      </a:lnTo>
                      <a:lnTo>
                        <a:pt x="489" y="87"/>
                      </a:lnTo>
                      <a:lnTo>
                        <a:pt x="490" y="87"/>
                      </a:lnTo>
                      <a:lnTo>
                        <a:pt x="490" y="88"/>
                      </a:lnTo>
                      <a:lnTo>
                        <a:pt x="492" y="89"/>
                      </a:lnTo>
                      <a:lnTo>
                        <a:pt x="493" y="90"/>
                      </a:lnTo>
                      <a:lnTo>
                        <a:pt x="495" y="91"/>
                      </a:lnTo>
                      <a:lnTo>
                        <a:pt x="495" y="90"/>
                      </a:lnTo>
                      <a:lnTo>
                        <a:pt x="496" y="89"/>
                      </a:lnTo>
                      <a:lnTo>
                        <a:pt x="497" y="88"/>
                      </a:lnTo>
                      <a:lnTo>
                        <a:pt x="499" y="87"/>
                      </a:lnTo>
                      <a:lnTo>
                        <a:pt x="500" y="87"/>
                      </a:lnTo>
                      <a:lnTo>
                        <a:pt x="502" y="86"/>
                      </a:lnTo>
                      <a:lnTo>
                        <a:pt x="504" y="85"/>
                      </a:lnTo>
                      <a:lnTo>
                        <a:pt x="505" y="84"/>
                      </a:lnTo>
                      <a:lnTo>
                        <a:pt x="506" y="83"/>
                      </a:lnTo>
                      <a:lnTo>
                        <a:pt x="506" y="82"/>
                      </a:lnTo>
                      <a:lnTo>
                        <a:pt x="508" y="81"/>
                      </a:lnTo>
                      <a:lnTo>
                        <a:pt x="509" y="80"/>
                      </a:lnTo>
                      <a:lnTo>
                        <a:pt x="511" y="79"/>
                      </a:lnTo>
                      <a:lnTo>
                        <a:pt x="511" y="78"/>
                      </a:lnTo>
                      <a:lnTo>
                        <a:pt x="512" y="78"/>
                      </a:lnTo>
                      <a:lnTo>
                        <a:pt x="512" y="77"/>
                      </a:lnTo>
                      <a:lnTo>
                        <a:pt x="512" y="75"/>
                      </a:lnTo>
                      <a:lnTo>
                        <a:pt x="513" y="74"/>
                      </a:lnTo>
                      <a:lnTo>
                        <a:pt x="511" y="72"/>
                      </a:lnTo>
                      <a:lnTo>
                        <a:pt x="509" y="71"/>
                      </a:lnTo>
                      <a:lnTo>
                        <a:pt x="507" y="69"/>
                      </a:lnTo>
                      <a:lnTo>
                        <a:pt x="505" y="67"/>
                      </a:lnTo>
                      <a:lnTo>
                        <a:pt x="505" y="65"/>
                      </a:lnTo>
                      <a:lnTo>
                        <a:pt x="505" y="64"/>
                      </a:lnTo>
                      <a:lnTo>
                        <a:pt x="506" y="62"/>
                      </a:lnTo>
                      <a:lnTo>
                        <a:pt x="503" y="63"/>
                      </a:lnTo>
                      <a:lnTo>
                        <a:pt x="503" y="62"/>
                      </a:lnTo>
                      <a:lnTo>
                        <a:pt x="503" y="61"/>
                      </a:lnTo>
                      <a:lnTo>
                        <a:pt x="502" y="61"/>
                      </a:lnTo>
                      <a:lnTo>
                        <a:pt x="503" y="60"/>
                      </a:lnTo>
                      <a:lnTo>
                        <a:pt x="502" y="59"/>
                      </a:lnTo>
                      <a:lnTo>
                        <a:pt x="500" y="58"/>
                      </a:lnTo>
                      <a:lnTo>
                        <a:pt x="501" y="58"/>
                      </a:lnTo>
                      <a:lnTo>
                        <a:pt x="501" y="57"/>
                      </a:lnTo>
                      <a:lnTo>
                        <a:pt x="504" y="58"/>
                      </a:lnTo>
                      <a:lnTo>
                        <a:pt x="504" y="57"/>
                      </a:lnTo>
                      <a:lnTo>
                        <a:pt x="505" y="57"/>
                      </a:lnTo>
                      <a:lnTo>
                        <a:pt x="506" y="58"/>
                      </a:lnTo>
                      <a:lnTo>
                        <a:pt x="507" y="59"/>
                      </a:lnTo>
                      <a:lnTo>
                        <a:pt x="508" y="58"/>
                      </a:lnTo>
                      <a:lnTo>
                        <a:pt x="509" y="57"/>
                      </a:lnTo>
                      <a:lnTo>
                        <a:pt x="510" y="57"/>
                      </a:lnTo>
                      <a:lnTo>
                        <a:pt x="512" y="56"/>
                      </a:lnTo>
                      <a:lnTo>
                        <a:pt x="513" y="55"/>
                      </a:lnTo>
                      <a:lnTo>
                        <a:pt x="513" y="54"/>
                      </a:lnTo>
                      <a:lnTo>
                        <a:pt x="512" y="52"/>
                      </a:lnTo>
                      <a:lnTo>
                        <a:pt x="510" y="52"/>
                      </a:lnTo>
                      <a:lnTo>
                        <a:pt x="507" y="52"/>
                      </a:lnTo>
                      <a:lnTo>
                        <a:pt x="508" y="50"/>
                      </a:lnTo>
                      <a:lnTo>
                        <a:pt x="510" y="49"/>
                      </a:lnTo>
                      <a:lnTo>
                        <a:pt x="512" y="48"/>
                      </a:lnTo>
                      <a:lnTo>
                        <a:pt x="512" y="47"/>
                      </a:lnTo>
                      <a:lnTo>
                        <a:pt x="510" y="46"/>
                      </a:lnTo>
                      <a:lnTo>
                        <a:pt x="508" y="46"/>
                      </a:lnTo>
                      <a:lnTo>
                        <a:pt x="506" y="46"/>
                      </a:lnTo>
                      <a:lnTo>
                        <a:pt x="504" y="46"/>
                      </a:lnTo>
                      <a:lnTo>
                        <a:pt x="503" y="46"/>
                      </a:lnTo>
                      <a:lnTo>
                        <a:pt x="504" y="45"/>
                      </a:lnTo>
                      <a:lnTo>
                        <a:pt x="503" y="43"/>
                      </a:lnTo>
                      <a:lnTo>
                        <a:pt x="501" y="42"/>
                      </a:lnTo>
                      <a:lnTo>
                        <a:pt x="499" y="42"/>
                      </a:lnTo>
                      <a:lnTo>
                        <a:pt x="501" y="41"/>
                      </a:lnTo>
                      <a:lnTo>
                        <a:pt x="501" y="40"/>
                      </a:lnTo>
                      <a:lnTo>
                        <a:pt x="501" y="39"/>
                      </a:lnTo>
                      <a:lnTo>
                        <a:pt x="500" y="38"/>
                      </a:lnTo>
                      <a:lnTo>
                        <a:pt x="499" y="38"/>
                      </a:lnTo>
                      <a:lnTo>
                        <a:pt x="497" y="39"/>
                      </a:lnTo>
                      <a:lnTo>
                        <a:pt x="495" y="38"/>
                      </a:lnTo>
                      <a:lnTo>
                        <a:pt x="493" y="38"/>
                      </a:lnTo>
                      <a:lnTo>
                        <a:pt x="491" y="39"/>
                      </a:lnTo>
                      <a:lnTo>
                        <a:pt x="489" y="38"/>
                      </a:lnTo>
                      <a:lnTo>
                        <a:pt x="487" y="37"/>
                      </a:lnTo>
                      <a:lnTo>
                        <a:pt x="486" y="36"/>
                      </a:lnTo>
                      <a:lnTo>
                        <a:pt x="482" y="36"/>
                      </a:lnTo>
                      <a:lnTo>
                        <a:pt x="479" y="36"/>
                      </a:lnTo>
                      <a:lnTo>
                        <a:pt x="477" y="37"/>
                      </a:lnTo>
                      <a:lnTo>
                        <a:pt x="475" y="36"/>
                      </a:lnTo>
                      <a:lnTo>
                        <a:pt x="474" y="36"/>
                      </a:lnTo>
                      <a:lnTo>
                        <a:pt x="474" y="37"/>
                      </a:lnTo>
                      <a:lnTo>
                        <a:pt x="474" y="38"/>
                      </a:lnTo>
                      <a:lnTo>
                        <a:pt x="474" y="39"/>
                      </a:lnTo>
                      <a:lnTo>
                        <a:pt x="474" y="40"/>
                      </a:lnTo>
                      <a:lnTo>
                        <a:pt x="474" y="41"/>
                      </a:lnTo>
                      <a:lnTo>
                        <a:pt x="474" y="42"/>
                      </a:lnTo>
                      <a:lnTo>
                        <a:pt x="474" y="43"/>
                      </a:lnTo>
                      <a:lnTo>
                        <a:pt x="474" y="44"/>
                      </a:lnTo>
                      <a:lnTo>
                        <a:pt x="474" y="45"/>
                      </a:lnTo>
                      <a:lnTo>
                        <a:pt x="475" y="46"/>
                      </a:lnTo>
                      <a:lnTo>
                        <a:pt x="476" y="47"/>
                      </a:lnTo>
                      <a:lnTo>
                        <a:pt x="478" y="47"/>
                      </a:lnTo>
                      <a:lnTo>
                        <a:pt x="478" y="48"/>
                      </a:lnTo>
                      <a:lnTo>
                        <a:pt x="480" y="48"/>
                      </a:lnTo>
                      <a:lnTo>
                        <a:pt x="481" y="49"/>
                      </a:lnTo>
                      <a:lnTo>
                        <a:pt x="481" y="50"/>
                      </a:lnTo>
                      <a:lnTo>
                        <a:pt x="479" y="49"/>
                      </a:lnTo>
                      <a:lnTo>
                        <a:pt x="479" y="50"/>
                      </a:lnTo>
                      <a:lnTo>
                        <a:pt x="477" y="50"/>
                      </a:lnTo>
                      <a:lnTo>
                        <a:pt x="478" y="51"/>
                      </a:lnTo>
                      <a:lnTo>
                        <a:pt x="477" y="52"/>
                      </a:lnTo>
                      <a:lnTo>
                        <a:pt x="478" y="52"/>
                      </a:lnTo>
                      <a:lnTo>
                        <a:pt x="480" y="53"/>
                      </a:lnTo>
                      <a:lnTo>
                        <a:pt x="481" y="53"/>
                      </a:lnTo>
                      <a:lnTo>
                        <a:pt x="479" y="53"/>
                      </a:lnTo>
                      <a:lnTo>
                        <a:pt x="477" y="53"/>
                      </a:lnTo>
                      <a:lnTo>
                        <a:pt x="475" y="53"/>
                      </a:lnTo>
                      <a:lnTo>
                        <a:pt x="474" y="53"/>
                      </a:lnTo>
                      <a:lnTo>
                        <a:pt x="474" y="54"/>
                      </a:lnTo>
                      <a:lnTo>
                        <a:pt x="472" y="54"/>
                      </a:lnTo>
                      <a:lnTo>
                        <a:pt x="471" y="55"/>
                      </a:lnTo>
                      <a:lnTo>
                        <a:pt x="471" y="56"/>
                      </a:lnTo>
                      <a:lnTo>
                        <a:pt x="471" y="60"/>
                      </a:lnTo>
                      <a:lnTo>
                        <a:pt x="470" y="61"/>
                      </a:lnTo>
                      <a:lnTo>
                        <a:pt x="470" y="62"/>
                      </a:lnTo>
                      <a:lnTo>
                        <a:pt x="469" y="63"/>
                      </a:lnTo>
                      <a:lnTo>
                        <a:pt x="469" y="64"/>
                      </a:lnTo>
                      <a:lnTo>
                        <a:pt x="468" y="66"/>
                      </a:lnTo>
                      <a:lnTo>
                        <a:pt x="466" y="67"/>
                      </a:lnTo>
                      <a:lnTo>
                        <a:pt x="465" y="69"/>
                      </a:lnTo>
                      <a:lnTo>
                        <a:pt x="464" y="69"/>
                      </a:lnTo>
                      <a:lnTo>
                        <a:pt x="464" y="70"/>
                      </a:lnTo>
                      <a:lnTo>
                        <a:pt x="464" y="72"/>
                      </a:lnTo>
                      <a:lnTo>
                        <a:pt x="463" y="75"/>
                      </a:lnTo>
                      <a:lnTo>
                        <a:pt x="462" y="74"/>
                      </a:lnTo>
                      <a:lnTo>
                        <a:pt x="461" y="75"/>
                      </a:lnTo>
                      <a:lnTo>
                        <a:pt x="460" y="74"/>
                      </a:lnTo>
                      <a:lnTo>
                        <a:pt x="459" y="75"/>
                      </a:lnTo>
                      <a:lnTo>
                        <a:pt x="458" y="76"/>
                      </a:lnTo>
                      <a:lnTo>
                        <a:pt x="458" y="77"/>
                      </a:lnTo>
                      <a:lnTo>
                        <a:pt x="456" y="77"/>
                      </a:lnTo>
                      <a:lnTo>
                        <a:pt x="455" y="76"/>
                      </a:lnTo>
                      <a:lnTo>
                        <a:pt x="454" y="76"/>
                      </a:lnTo>
                      <a:lnTo>
                        <a:pt x="452" y="73"/>
                      </a:lnTo>
                      <a:lnTo>
                        <a:pt x="451" y="71"/>
                      </a:lnTo>
                      <a:lnTo>
                        <a:pt x="449" y="70"/>
                      </a:lnTo>
                      <a:lnTo>
                        <a:pt x="448" y="68"/>
                      </a:lnTo>
                      <a:lnTo>
                        <a:pt x="446" y="66"/>
                      </a:lnTo>
                      <a:lnTo>
                        <a:pt x="446" y="65"/>
                      </a:lnTo>
                      <a:lnTo>
                        <a:pt x="447" y="63"/>
                      </a:lnTo>
                      <a:lnTo>
                        <a:pt x="446" y="61"/>
                      </a:lnTo>
                      <a:lnTo>
                        <a:pt x="447" y="60"/>
                      </a:lnTo>
                      <a:lnTo>
                        <a:pt x="448" y="59"/>
                      </a:lnTo>
                      <a:lnTo>
                        <a:pt x="448" y="61"/>
                      </a:lnTo>
                      <a:lnTo>
                        <a:pt x="449" y="61"/>
                      </a:lnTo>
                      <a:lnTo>
                        <a:pt x="450" y="61"/>
                      </a:lnTo>
                      <a:lnTo>
                        <a:pt x="452" y="61"/>
                      </a:lnTo>
                      <a:lnTo>
                        <a:pt x="451" y="59"/>
                      </a:lnTo>
                      <a:lnTo>
                        <a:pt x="450" y="57"/>
                      </a:lnTo>
                      <a:lnTo>
                        <a:pt x="450" y="55"/>
                      </a:lnTo>
                      <a:lnTo>
                        <a:pt x="449" y="53"/>
                      </a:lnTo>
                      <a:lnTo>
                        <a:pt x="448" y="51"/>
                      </a:lnTo>
                      <a:lnTo>
                        <a:pt x="446" y="50"/>
                      </a:lnTo>
                      <a:lnTo>
                        <a:pt x="444" y="49"/>
                      </a:lnTo>
                      <a:lnTo>
                        <a:pt x="442" y="47"/>
                      </a:lnTo>
                      <a:lnTo>
                        <a:pt x="441" y="46"/>
                      </a:lnTo>
                      <a:lnTo>
                        <a:pt x="441" y="45"/>
                      </a:lnTo>
                      <a:lnTo>
                        <a:pt x="439" y="45"/>
                      </a:lnTo>
                      <a:lnTo>
                        <a:pt x="437" y="45"/>
                      </a:lnTo>
                      <a:lnTo>
                        <a:pt x="435" y="47"/>
                      </a:lnTo>
                      <a:lnTo>
                        <a:pt x="433" y="49"/>
                      </a:lnTo>
                      <a:lnTo>
                        <a:pt x="433" y="50"/>
                      </a:lnTo>
                      <a:lnTo>
                        <a:pt x="434" y="52"/>
                      </a:lnTo>
                      <a:lnTo>
                        <a:pt x="433" y="54"/>
                      </a:lnTo>
                      <a:lnTo>
                        <a:pt x="432" y="54"/>
                      </a:lnTo>
                      <a:lnTo>
                        <a:pt x="432" y="55"/>
                      </a:lnTo>
                      <a:lnTo>
                        <a:pt x="432" y="57"/>
                      </a:lnTo>
                      <a:lnTo>
                        <a:pt x="431" y="58"/>
                      </a:lnTo>
                      <a:lnTo>
                        <a:pt x="430" y="60"/>
                      </a:lnTo>
                      <a:lnTo>
                        <a:pt x="429" y="60"/>
                      </a:lnTo>
                      <a:lnTo>
                        <a:pt x="428" y="60"/>
                      </a:lnTo>
                      <a:lnTo>
                        <a:pt x="428" y="59"/>
                      </a:lnTo>
                      <a:lnTo>
                        <a:pt x="427" y="59"/>
                      </a:lnTo>
                      <a:lnTo>
                        <a:pt x="427" y="57"/>
                      </a:lnTo>
                      <a:lnTo>
                        <a:pt x="427" y="56"/>
                      </a:lnTo>
                      <a:lnTo>
                        <a:pt x="427" y="54"/>
                      </a:lnTo>
                      <a:lnTo>
                        <a:pt x="428" y="52"/>
                      </a:lnTo>
                      <a:lnTo>
                        <a:pt x="426" y="51"/>
                      </a:lnTo>
                      <a:lnTo>
                        <a:pt x="426" y="50"/>
                      </a:lnTo>
                      <a:lnTo>
                        <a:pt x="425" y="48"/>
                      </a:lnTo>
                      <a:lnTo>
                        <a:pt x="425" y="47"/>
                      </a:lnTo>
                      <a:lnTo>
                        <a:pt x="423" y="47"/>
                      </a:lnTo>
                      <a:lnTo>
                        <a:pt x="421" y="45"/>
                      </a:lnTo>
                      <a:lnTo>
                        <a:pt x="419" y="44"/>
                      </a:lnTo>
                      <a:lnTo>
                        <a:pt x="420" y="44"/>
                      </a:lnTo>
                      <a:lnTo>
                        <a:pt x="421" y="43"/>
                      </a:lnTo>
                      <a:lnTo>
                        <a:pt x="423" y="44"/>
                      </a:lnTo>
                      <a:lnTo>
                        <a:pt x="424" y="42"/>
                      </a:lnTo>
                      <a:lnTo>
                        <a:pt x="424" y="41"/>
                      </a:lnTo>
                      <a:lnTo>
                        <a:pt x="423" y="42"/>
                      </a:lnTo>
                      <a:lnTo>
                        <a:pt x="422" y="41"/>
                      </a:lnTo>
                      <a:lnTo>
                        <a:pt x="421" y="41"/>
                      </a:lnTo>
                      <a:lnTo>
                        <a:pt x="420" y="40"/>
                      </a:lnTo>
                      <a:lnTo>
                        <a:pt x="418" y="41"/>
                      </a:lnTo>
                      <a:lnTo>
                        <a:pt x="419" y="40"/>
                      </a:lnTo>
                      <a:lnTo>
                        <a:pt x="419" y="39"/>
                      </a:lnTo>
                      <a:lnTo>
                        <a:pt x="418" y="39"/>
                      </a:lnTo>
                      <a:lnTo>
                        <a:pt x="417" y="40"/>
                      </a:lnTo>
                      <a:lnTo>
                        <a:pt x="416" y="41"/>
                      </a:lnTo>
                      <a:lnTo>
                        <a:pt x="414" y="41"/>
                      </a:lnTo>
                      <a:lnTo>
                        <a:pt x="412" y="40"/>
                      </a:lnTo>
                      <a:lnTo>
                        <a:pt x="411" y="39"/>
                      </a:lnTo>
                      <a:lnTo>
                        <a:pt x="410" y="38"/>
                      </a:lnTo>
                      <a:lnTo>
                        <a:pt x="407" y="38"/>
                      </a:lnTo>
                      <a:lnTo>
                        <a:pt x="407" y="37"/>
                      </a:lnTo>
                      <a:lnTo>
                        <a:pt x="408" y="36"/>
                      </a:lnTo>
                      <a:lnTo>
                        <a:pt x="409" y="36"/>
                      </a:lnTo>
                      <a:lnTo>
                        <a:pt x="410" y="36"/>
                      </a:lnTo>
                      <a:lnTo>
                        <a:pt x="410" y="35"/>
                      </a:lnTo>
                      <a:lnTo>
                        <a:pt x="411" y="35"/>
                      </a:lnTo>
                      <a:lnTo>
                        <a:pt x="413" y="34"/>
                      </a:lnTo>
                      <a:lnTo>
                        <a:pt x="413" y="33"/>
                      </a:lnTo>
                      <a:lnTo>
                        <a:pt x="412" y="32"/>
                      </a:lnTo>
                      <a:lnTo>
                        <a:pt x="409" y="32"/>
                      </a:lnTo>
                      <a:lnTo>
                        <a:pt x="409" y="31"/>
                      </a:lnTo>
                      <a:lnTo>
                        <a:pt x="409" y="30"/>
                      </a:lnTo>
                      <a:lnTo>
                        <a:pt x="410" y="30"/>
                      </a:lnTo>
                      <a:lnTo>
                        <a:pt x="412" y="30"/>
                      </a:lnTo>
                      <a:lnTo>
                        <a:pt x="413" y="31"/>
                      </a:lnTo>
                      <a:lnTo>
                        <a:pt x="415" y="31"/>
                      </a:lnTo>
                      <a:lnTo>
                        <a:pt x="417" y="31"/>
                      </a:lnTo>
                      <a:lnTo>
                        <a:pt x="418" y="31"/>
                      </a:lnTo>
                      <a:lnTo>
                        <a:pt x="417" y="30"/>
                      </a:lnTo>
                      <a:lnTo>
                        <a:pt x="416" y="30"/>
                      </a:lnTo>
                      <a:lnTo>
                        <a:pt x="416" y="29"/>
                      </a:lnTo>
                      <a:lnTo>
                        <a:pt x="415" y="28"/>
                      </a:lnTo>
                      <a:lnTo>
                        <a:pt x="414" y="27"/>
                      </a:lnTo>
                      <a:lnTo>
                        <a:pt x="414" y="28"/>
                      </a:lnTo>
                      <a:lnTo>
                        <a:pt x="413" y="28"/>
                      </a:lnTo>
                      <a:lnTo>
                        <a:pt x="413" y="27"/>
                      </a:lnTo>
                      <a:lnTo>
                        <a:pt x="412" y="26"/>
                      </a:lnTo>
                      <a:lnTo>
                        <a:pt x="411" y="25"/>
                      </a:lnTo>
                      <a:lnTo>
                        <a:pt x="411" y="24"/>
                      </a:lnTo>
                      <a:lnTo>
                        <a:pt x="410" y="23"/>
                      </a:lnTo>
                      <a:lnTo>
                        <a:pt x="409" y="22"/>
                      </a:lnTo>
                      <a:lnTo>
                        <a:pt x="407" y="22"/>
                      </a:lnTo>
                      <a:lnTo>
                        <a:pt x="406" y="20"/>
                      </a:lnTo>
                      <a:lnTo>
                        <a:pt x="404" y="19"/>
                      </a:lnTo>
                      <a:lnTo>
                        <a:pt x="404" y="18"/>
                      </a:lnTo>
                      <a:lnTo>
                        <a:pt x="405" y="19"/>
                      </a:lnTo>
                      <a:lnTo>
                        <a:pt x="405" y="16"/>
                      </a:lnTo>
                      <a:lnTo>
                        <a:pt x="405" y="15"/>
                      </a:lnTo>
                      <a:lnTo>
                        <a:pt x="405" y="14"/>
                      </a:lnTo>
                      <a:lnTo>
                        <a:pt x="404" y="11"/>
                      </a:lnTo>
                      <a:lnTo>
                        <a:pt x="403" y="10"/>
                      </a:lnTo>
                      <a:lnTo>
                        <a:pt x="399" y="7"/>
                      </a:lnTo>
                      <a:lnTo>
                        <a:pt x="398" y="7"/>
                      </a:lnTo>
                      <a:lnTo>
                        <a:pt x="397" y="6"/>
                      </a:lnTo>
                      <a:lnTo>
                        <a:pt x="397" y="4"/>
                      </a:lnTo>
                      <a:lnTo>
                        <a:pt x="397" y="3"/>
                      </a:lnTo>
                      <a:lnTo>
                        <a:pt x="395" y="4"/>
                      </a:lnTo>
                      <a:lnTo>
                        <a:pt x="393" y="3"/>
                      </a:lnTo>
                      <a:lnTo>
                        <a:pt x="392" y="4"/>
                      </a:lnTo>
                      <a:lnTo>
                        <a:pt x="391" y="5"/>
                      </a:lnTo>
                      <a:lnTo>
                        <a:pt x="391" y="4"/>
                      </a:lnTo>
                      <a:lnTo>
                        <a:pt x="391" y="3"/>
                      </a:lnTo>
                      <a:lnTo>
                        <a:pt x="389" y="3"/>
                      </a:lnTo>
                      <a:lnTo>
                        <a:pt x="389" y="2"/>
                      </a:lnTo>
                      <a:lnTo>
                        <a:pt x="390" y="2"/>
                      </a:lnTo>
                      <a:lnTo>
                        <a:pt x="390" y="1"/>
                      </a:lnTo>
                      <a:lnTo>
                        <a:pt x="388" y="0"/>
                      </a:lnTo>
                      <a:lnTo>
                        <a:pt x="387" y="0"/>
                      </a:lnTo>
                      <a:lnTo>
                        <a:pt x="386" y="0"/>
                      </a:lnTo>
                      <a:lnTo>
                        <a:pt x="385" y="0"/>
                      </a:lnTo>
                      <a:lnTo>
                        <a:pt x="384" y="0"/>
                      </a:lnTo>
                      <a:lnTo>
                        <a:pt x="383" y="1"/>
                      </a:lnTo>
                      <a:lnTo>
                        <a:pt x="383" y="2"/>
                      </a:lnTo>
                      <a:lnTo>
                        <a:pt x="382" y="3"/>
                      </a:lnTo>
                      <a:lnTo>
                        <a:pt x="381" y="4"/>
                      </a:lnTo>
                      <a:lnTo>
                        <a:pt x="380" y="5"/>
                      </a:lnTo>
                      <a:lnTo>
                        <a:pt x="379" y="6"/>
                      </a:lnTo>
                      <a:lnTo>
                        <a:pt x="378" y="6"/>
                      </a:lnTo>
                      <a:lnTo>
                        <a:pt x="378" y="8"/>
                      </a:lnTo>
                      <a:lnTo>
                        <a:pt x="379" y="8"/>
                      </a:lnTo>
                      <a:lnTo>
                        <a:pt x="380" y="8"/>
                      </a:lnTo>
                      <a:lnTo>
                        <a:pt x="381" y="10"/>
                      </a:lnTo>
                      <a:lnTo>
                        <a:pt x="380" y="11"/>
                      </a:lnTo>
                      <a:lnTo>
                        <a:pt x="380" y="12"/>
                      </a:lnTo>
                      <a:lnTo>
                        <a:pt x="379" y="12"/>
                      </a:lnTo>
                      <a:lnTo>
                        <a:pt x="378" y="11"/>
                      </a:lnTo>
                      <a:lnTo>
                        <a:pt x="376" y="10"/>
                      </a:lnTo>
                      <a:lnTo>
                        <a:pt x="375" y="10"/>
                      </a:lnTo>
                      <a:lnTo>
                        <a:pt x="375" y="11"/>
                      </a:lnTo>
                      <a:lnTo>
                        <a:pt x="374" y="11"/>
                      </a:lnTo>
                      <a:lnTo>
                        <a:pt x="373" y="12"/>
                      </a:lnTo>
                      <a:lnTo>
                        <a:pt x="373" y="13"/>
                      </a:lnTo>
                      <a:lnTo>
                        <a:pt x="373" y="14"/>
                      </a:lnTo>
                      <a:lnTo>
                        <a:pt x="373" y="15"/>
                      </a:lnTo>
                      <a:lnTo>
                        <a:pt x="374" y="15"/>
                      </a:lnTo>
                      <a:lnTo>
                        <a:pt x="372" y="17"/>
                      </a:lnTo>
                      <a:lnTo>
                        <a:pt x="372" y="18"/>
                      </a:lnTo>
                      <a:lnTo>
                        <a:pt x="372" y="19"/>
                      </a:lnTo>
                      <a:lnTo>
                        <a:pt x="374" y="20"/>
                      </a:lnTo>
                      <a:lnTo>
                        <a:pt x="374" y="21"/>
                      </a:lnTo>
                      <a:lnTo>
                        <a:pt x="375" y="22"/>
                      </a:lnTo>
                      <a:lnTo>
                        <a:pt x="376" y="22"/>
                      </a:lnTo>
                      <a:lnTo>
                        <a:pt x="376" y="23"/>
                      </a:lnTo>
                      <a:lnTo>
                        <a:pt x="375" y="24"/>
                      </a:lnTo>
                      <a:lnTo>
                        <a:pt x="375" y="23"/>
                      </a:lnTo>
                      <a:lnTo>
                        <a:pt x="374" y="23"/>
                      </a:lnTo>
                      <a:lnTo>
                        <a:pt x="374" y="24"/>
                      </a:lnTo>
                      <a:lnTo>
                        <a:pt x="373" y="25"/>
                      </a:lnTo>
                      <a:lnTo>
                        <a:pt x="372" y="26"/>
                      </a:lnTo>
                      <a:lnTo>
                        <a:pt x="371" y="26"/>
                      </a:lnTo>
                      <a:lnTo>
                        <a:pt x="371" y="27"/>
                      </a:lnTo>
                      <a:lnTo>
                        <a:pt x="371" y="29"/>
                      </a:lnTo>
                      <a:lnTo>
                        <a:pt x="371" y="30"/>
                      </a:lnTo>
                      <a:lnTo>
                        <a:pt x="371" y="32"/>
                      </a:lnTo>
                      <a:lnTo>
                        <a:pt x="372" y="33"/>
                      </a:lnTo>
                      <a:lnTo>
                        <a:pt x="373" y="34"/>
                      </a:lnTo>
                      <a:lnTo>
                        <a:pt x="375" y="34"/>
                      </a:lnTo>
                      <a:lnTo>
                        <a:pt x="376" y="35"/>
                      </a:lnTo>
                      <a:lnTo>
                        <a:pt x="375" y="35"/>
                      </a:lnTo>
                      <a:lnTo>
                        <a:pt x="376" y="36"/>
                      </a:lnTo>
                      <a:lnTo>
                        <a:pt x="378" y="37"/>
                      </a:lnTo>
                      <a:lnTo>
                        <a:pt x="380" y="37"/>
                      </a:lnTo>
                      <a:lnTo>
                        <a:pt x="382" y="37"/>
                      </a:lnTo>
                      <a:lnTo>
                        <a:pt x="383" y="37"/>
                      </a:lnTo>
                      <a:lnTo>
                        <a:pt x="382" y="37"/>
                      </a:lnTo>
                      <a:lnTo>
                        <a:pt x="383" y="38"/>
                      </a:lnTo>
                      <a:lnTo>
                        <a:pt x="384" y="38"/>
                      </a:lnTo>
                      <a:lnTo>
                        <a:pt x="385" y="39"/>
                      </a:lnTo>
                      <a:lnTo>
                        <a:pt x="386" y="39"/>
                      </a:lnTo>
                      <a:lnTo>
                        <a:pt x="387" y="40"/>
                      </a:lnTo>
                      <a:lnTo>
                        <a:pt x="388" y="40"/>
                      </a:lnTo>
                      <a:lnTo>
                        <a:pt x="388" y="39"/>
                      </a:lnTo>
                      <a:lnTo>
                        <a:pt x="389" y="39"/>
                      </a:lnTo>
                      <a:lnTo>
                        <a:pt x="391" y="42"/>
                      </a:lnTo>
                      <a:lnTo>
                        <a:pt x="393" y="42"/>
                      </a:lnTo>
                      <a:lnTo>
                        <a:pt x="396" y="41"/>
                      </a:lnTo>
                      <a:lnTo>
                        <a:pt x="397" y="41"/>
                      </a:lnTo>
                      <a:lnTo>
                        <a:pt x="398" y="43"/>
                      </a:lnTo>
                      <a:lnTo>
                        <a:pt x="398" y="45"/>
                      </a:lnTo>
                      <a:lnTo>
                        <a:pt x="396" y="46"/>
                      </a:lnTo>
                      <a:lnTo>
                        <a:pt x="395" y="46"/>
                      </a:lnTo>
                      <a:lnTo>
                        <a:pt x="396" y="44"/>
                      </a:lnTo>
                      <a:lnTo>
                        <a:pt x="397" y="42"/>
                      </a:lnTo>
                      <a:lnTo>
                        <a:pt x="396" y="43"/>
                      </a:lnTo>
                      <a:lnTo>
                        <a:pt x="394" y="43"/>
                      </a:lnTo>
                      <a:lnTo>
                        <a:pt x="393" y="44"/>
                      </a:lnTo>
                      <a:lnTo>
                        <a:pt x="392" y="45"/>
                      </a:lnTo>
                      <a:lnTo>
                        <a:pt x="391" y="47"/>
                      </a:lnTo>
                      <a:lnTo>
                        <a:pt x="392" y="47"/>
                      </a:lnTo>
                      <a:lnTo>
                        <a:pt x="392" y="48"/>
                      </a:lnTo>
                      <a:lnTo>
                        <a:pt x="392" y="49"/>
                      </a:lnTo>
                      <a:lnTo>
                        <a:pt x="391" y="50"/>
                      </a:lnTo>
                      <a:lnTo>
                        <a:pt x="390" y="50"/>
                      </a:lnTo>
                      <a:lnTo>
                        <a:pt x="389" y="50"/>
                      </a:lnTo>
                      <a:lnTo>
                        <a:pt x="389" y="51"/>
                      </a:lnTo>
                      <a:lnTo>
                        <a:pt x="389" y="52"/>
                      </a:lnTo>
                      <a:lnTo>
                        <a:pt x="388" y="53"/>
                      </a:lnTo>
                      <a:lnTo>
                        <a:pt x="390" y="54"/>
                      </a:lnTo>
                      <a:lnTo>
                        <a:pt x="392" y="54"/>
                      </a:lnTo>
                      <a:lnTo>
                        <a:pt x="394" y="53"/>
                      </a:lnTo>
                      <a:lnTo>
                        <a:pt x="395" y="51"/>
                      </a:lnTo>
                      <a:lnTo>
                        <a:pt x="396" y="51"/>
                      </a:lnTo>
                      <a:lnTo>
                        <a:pt x="395" y="51"/>
                      </a:lnTo>
                      <a:lnTo>
                        <a:pt x="394" y="52"/>
                      </a:lnTo>
                      <a:lnTo>
                        <a:pt x="394" y="51"/>
                      </a:lnTo>
                      <a:lnTo>
                        <a:pt x="394" y="50"/>
                      </a:lnTo>
                      <a:lnTo>
                        <a:pt x="394" y="49"/>
                      </a:lnTo>
                      <a:lnTo>
                        <a:pt x="396" y="50"/>
                      </a:lnTo>
                      <a:lnTo>
                        <a:pt x="397" y="50"/>
                      </a:lnTo>
                      <a:lnTo>
                        <a:pt x="397" y="51"/>
                      </a:lnTo>
                      <a:lnTo>
                        <a:pt x="397" y="53"/>
                      </a:lnTo>
                      <a:lnTo>
                        <a:pt x="397" y="55"/>
                      </a:lnTo>
                      <a:lnTo>
                        <a:pt x="399" y="55"/>
                      </a:lnTo>
                      <a:lnTo>
                        <a:pt x="398" y="57"/>
                      </a:lnTo>
                      <a:lnTo>
                        <a:pt x="395" y="58"/>
                      </a:lnTo>
                      <a:lnTo>
                        <a:pt x="393" y="59"/>
                      </a:lnTo>
                      <a:lnTo>
                        <a:pt x="392" y="60"/>
                      </a:lnTo>
                      <a:lnTo>
                        <a:pt x="392" y="61"/>
                      </a:lnTo>
                      <a:lnTo>
                        <a:pt x="391" y="62"/>
                      </a:lnTo>
                      <a:lnTo>
                        <a:pt x="390" y="62"/>
                      </a:lnTo>
                      <a:lnTo>
                        <a:pt x="389" y="63"/>
                      </a:lnTo>
                      <a:lnTo>
                        <a:pt x="388" y="64"/>
                      </a:lnTo>
                      <a:lnTo>
                        <a:pt x="387" y="64"/>
                      </a:lnTo>
                      <a:lnTo>
                        <a:pt x="385" y="64"/>
                      </a:lnTo>
                      <a:lnTo>
                        <a:pt x="386" y="64"/>
                      </a:lnTo>
                      <a:lnTo>
                        <a:pt x="383" y="64"/>
                      </a:lnTo>
                      <a:lnTo>
                        <a:pt x="382" y="64"/>
                      </a:lnTo>
                      <a:lnTo>
                        <a:pt x="382" y="63"/>
                      </a:lnTo>
                      <a:lnTo>
                        <a:pt x="381" y="64"/>
                      </a:lnTo>
                      <a:lnTo>
                        <a:pt x="380" y="64"/>
                      </a:lnTo>
                      <a:lnTo>
                        <a:pt x="380" y="65"/>
                      </a:lnTo>
                      <a:lnTo>
                        <a:pt x="381" y="65"/>
                      </a:lnTo>
                      <a:lnTo>
                        <a:pt x="381" y="66"/>
                      </a:lnTo>
                      <a:lnTo>
                        <a:pt x="380" y="69"/>
                      </a:lnTo>
                      <a:lnTo>
                        <a:pt x="382" y="70"/>
                      </a:lnTo>
                      <a:lnTo>
                        <a:pt x="383" y="72"/>
                      </a:lnTo>
                      <a:lnTo>
                        <a:pt x="382" y="74"/>
                      </a:lnTo>
                      <a:lnTo>
                        <a:pt x="383" y="75"/>
                      </a:lnTo>
                      <a:lnTo>
                        <a:pt x="382" y="77"/>
                      </a:lnTo>
                      <a:lnTo>
                        <a:pt x="381" y="77"/>
                      </a:lnTo>
                      <a:lnTo>
                        <a:pt x="380" y="76"/>
                      </a:lnTo>
                      <a:lnTo>
                        <a:pt x="381" y="75"/>
                      </a:lnTo>
                      <a:lnTo>
                        <a:pt x="381" y="74"/>
                      </a:lnTo>
                      <a:lnTo>
                        <a:pt x="379" y="75"/>
                      </a:lnTo>
                      <a:lnTo>
                        <a:pt x="378" y="75"/>
                      </a:lnTo>
                      <a:lnTo>
                        <a:pt x="376" y="76"/>
                      </a:lnTo>
                      <a:lnTo>
                        <a:pt x="376" y="74"/>
                      </a:lnTo>
                      <a:lnTo>
                        <a:pt x="373" y="74"/>
                      </a:lnTo>
                      <a:lnTo>
                        <a:pt x="373" y="72"/>
                      </a:lnTo>
                      <a:lnTo>
                        <a:pt x="374" y="71"/>
                      </a:lnTo>
                      <a:lnTo>
                        <a:pt x="376" y="70"/>
                      </a:lnTo>
                      <a:lnTo>
                        <a:pt x="375" y="69"/>
                      </a:lnTo>
                      <a:lnTo>
                        <a:pt x="375" y="67"/>
                      </a:lnTo>
                      <a:lnTo>
                        <a:pt x="376" y="65"/>
                      </a:lnTo>
                      <a:lnTo>
                        <a:pt x="376" y="63"/>
                      </a:lnTo>
                      <a:lnTo>
                        <a:pt x="376" y="62"/>
                      </a:lnTo>
                      <a:lnTo>
                        <a:pt x="376" y="61"/>
                      </a:lnTo>
                      <a:lnTo>
                        <a:pt x="372" y="63"/>
                      </a:lnTo>
                      <a:lnTo>
                        <a:pt x="372" y="65"/>
                      </a:lnTo>
                      <a:lnTo>
                        <a:pt x="371" y="64"/>
                      </a:lnTo>
                      <a:lnTo>
                        <a:pt x="370" y="64"/>
                      </a:lnTo>
                      <a:lnTo>
                        <a:pt x="369" y="64"/>
                      </a:lnTo>
                      <a:lnTo>
                        <a:pt x="370" y="63"/>
                      </a:lnTo>
                      <a:lnTo>
                        <a:pt x="370" y="62"/>
                      </a:lnTo>
                      <a:lnTo>
                        <a:pt x="371" y="61"/>
                      </a:lnTo>
                      <a:lnTo>
                        <a:pt x="371" y="60"/>
                      </a:lnTo>
                      <a:lnTo>
                        <a:pt x="368" y="61"/>
                      </a:lnTo>
                      <a:lnTo>
                        <a:pt x="367" y="60"/>
                      </a:lnTo>
                      <a:lnTo>
                        <a:pt x="368" y="60"/>
                      </a:lnTo>
                      <a:lnTo>
                        <a:pt x="367" y="59"/>
                      </a:lnTo>
                      <a:lnTo>
                        <a:pt x="366" y="59"/>
                      </a:lnTo>
                      <a:lnTo>
                        <a:pt x="365" y="57"/>
                      </a:lnTo>
                      <a:lnTo>
                        <a:pt x="362" y="57"/>
                      </a:lnTo>
                      <a:lnTo>
                        <a:pt x="363" y="59"/>
                      </a:lnTo>
                      <a:lnTo>
                        <a:pt x="361" y="57"/>
                      </a:lnTo>
                      <a:lnTo>
                        <a:pt x="359" y="56"/>
                      </a:lnTo>
                      <a:lnTo>
                        <a:pt x="358" y="57"/>
                      </a:lnTo>
                      <a:lnTo>
                        <a:pt x="360" y="59"/>
                      </a:lnTo>
                      <a:lnTo>
                        <a:pt x="359" y="59"/>
                      </a:lnTo>
                      <a:lnTo>
                        <a:pt x="357" y="59"/>
                      </a:lnTo>
                      <a:lnTo>
                        <a:pt x="356" y="59"/>
                      </a:lnTo>
                      <a:lnTo>
                        <a:pt x="354" y="59"/>
                      </a:lnTo>
                      <a:lnTo>
                        <a:pt x="354" y="60"/>
                      </a:lnTo>
                      <a:lnTo>
                        <a:pt x="353" y="59"/>
                      </a:lnTo>
                      <a:lnTo>
                        <a:pt x="351" y="59"/>
                      </a:lnTo>
                      <a:lnTo>
                        <a:pt x="352" y="59"/>
                      </a:lnTo>
                      <a:lnTo>
                        <a:pt x="353" y="60"/>
                      </a:lnTo>
                      <a:lnTo>
                        <a:pt x="353" y="61"/>
                      </a:lnTo>
                      <a:lnTo>
                        <a:pt x="355" y="62"/>
                      </a:lnTo>
                      <a:lnTo>
                        <a:pt x="355" y="63"/>
                      </a:lnTo>
                      <a:lnTo>
                        <a:pt x="354" y="63"/>
                      </a:lnTo>
                      <a:lnTo>
                        <a:pt x="354" y="64"/>
                      </a:lnTo>
                      <a:lnTo>
                        <a:pt x="356" y="65"/>
                      </a:lnTo>
                      <a:lnTo>
                        <a:pt x="357" y="67"/>
                      </a:lnTo>
                      <a:lnTo>
                        <a:pt x="358" y="68"/>
                      </a:lnTo>
                      <a:lnTo>
                        <a:pt x="358" y="67"/>
                      </a:lnTo>
                      <a:lnTo>
                        <a:pt x="358" y="66"/>
                      </a:lnTo>
                      <a:lnTo>
                        <a:pt x="359" y="65"/>
                      </a:lnTo>
                      <a:lnTo>
                        <a:pt x="362" y="65"/>
                      </a:lnTo>
                      <a:lnTo>
                        <a:pt x="363" y="66"/>
                      </a:lnTo>
                      <a:lnTo>
                        <a:pt x="363" y="67"/>
                      </a:lnTo>
                      <a:lnTo>
                        <a:pt x="364" y="67"/>
                      </a:lnTo>
                      <a:lnTo>
                        <a:pt x="365" y="66"/>
                      </a:lnTo>
                      <a:lnTo>
                        <a:pt x="366" y="69"/>
                      </a:lnTo>
                      <a:lnTo>
                        <a:pt x="366" y="70"/>
                      </a:lnTo>
                      <a:lnTo>
                        <a:pt x="364" y="71"/>
                      </a:lnTo>
                      <a:lnTo>
                        <a:pt x="362" y="71"/>
                      </a:lnTo>
                      <a:lnTo>
                        <a:pt x="361" y="70"/>
                      </a:lnTo>
                      <a:lnTo>
                        <a:pt x="359" y="70"/>
                      </a:lnTo>
                      <a:lnTo>
                        <a:pt x="358" y="69"/>
                      </a:lnTo>
                      <a:lnTo>
                        <a:pt x="356" y="69"/>
                      </a:lnTo>
                      <a:lnTo>
                        <a:pt x="355" y="67"/>
                      </a:lnTo>
                      <a:lnTo>
                        <a:pt x="355" y="66"/>
                      </a:lnTo>
                      <a:lnTo>
                        <a:pt x="354" y="65"/>
                      </a:lnTo>
                      <a:lnTo>
                        <a:pt x="353" y="64"/>
                      </a:lnTo>
                      <a:lnTo>
                        <a:pt x="352" y="64"/>
                      </a:lnTo>
                      <a:lnTo>
                        <a:pt x="351" y="65"/>
                      </a:lnTo>
                      <a:lnTo>
                        <a:pt x="351" y="66"/>
                      </a:lnTo>
                      <a:lnTo>
                        <a:pt x="353" y="67"/>
                      </a:lnTo>
                      <a:lnTo>
                        <a:pt x="354" y="69"/>
                      </a:lnTo>
                      <a:lnTo>
                        <a:pt x="352" y="69"/>
                      </a:lnTo>
                      <a:lnTo>
                        <a:pt x="350" y="69"/>
                      </a:lnTo>
                      <a:lnTo>
                        <a:pt x="348" y="69"/>
                      </a:lnTo>
                      <a:lnTo>
                        <a:pt x="347" y="69"/>
                      </a:lnTo>
                      <a:lnTo>
                        <a:pt x="346" y="69"/>
                      </a:lnTo>
                      <a:lnTo>
                        <a:pt x="344" y="68"/>
                      </a:lnTo>
                      <a:lnTo>
                        <a:pt x="342" y="68"/>
                      </a:lnTo>
                      <a:lnTo>
                        <a:pt x="339" y="67"/>
                      </a:lnTo>
                      <a:lnTo>
                        <a:pt x="338" y="67"/>
                      </a:lnTo>
                      <a:lnTo>
                        <a:pt x="336" y="67"/>
                      </a:lnTo>
                      <a:lnTo>
                        <a:pt x="335" y="69"/>
                      </a:lnTo>
                      <a:lnTo>
                        <a:pt x="332" y="69"/>
                      </a:lnTo>
                      <a:lnTo>
                        <a:pt x="331" y="69"/>
                      </a:lnTo>
                      <a:lnTo>
                        <a:pt x="328" y="69"/>
                      </a:lnTo>
                      <a:lnTo>
                        <a:pt x="325" y="70"/>
                      </a:lnTo>
                      <a:lnTo>
                        <a:pt x="323" y="69"/>
                      </a:lnTo>
                      <a:lnTo>
                        <a:pt x="322" y="69"/>
                      </a:lnTo>
                      <a:lnTo>
                        <a:pt x="321" y="69"/>
                      </a:lnTo>
                      <a:lnTo>
                        <a:pt x="320" y="69"/>
                      </a:lnTo>
                      <a:lnTo>
                        <a:pt x="319" y="69"/>
                      </a:lnTo>
                      <a:lnTo>
                        <a:pt x="319" y="70"/>
                      </a:lnTo>
                      <a:lnTo>
                        <a:pt x="318" y="70"/>
                      </a:lnTo>
                      <a:lnTo>
                        <a:pt x="315" y="69"/>
                      </a:lnTo>
                      <a:lnTo>
                        <a:pt x="314" y="69"/>
                      </a:lnTo>
                      <a:lnTo>
                        <a:pt x="313" y="67"/>
                      </a:lnTo>
                      <a:lnTo>
                        <a:pt x="311" y="66"/>
                      </a:lnTo>
                      <a:lnTo>
                        <a:pt x="309" y="65"/>
                      </a:lnTo>
                      <a:lnTo>
                        <a:pt x="309" y="63"/>
                      </a:lnTo>
                      <a:lnTo>
                        <a:pt x="306" y="62"/>
                      </a:lnTo>
                      <a:lnTo>
                        <a:pt x="306" y="63"/>
                      </a:lnTo>
                      <a:lnTo>
                        <a:pt x="305" y="64"/>
                      </a:lnTo>
                      <a:lnTo>
                        <a:pt x="304" y="63"/>
                      </a:lnTo>
                      <a:lnTo>
                        <a:pt x="304" y="64"/>
                      </a:lnTo>
                      <a:lnTo>
                        <a:pt x="303" y="64"/>
                      </a:lnTo>
                      <a:lnTo>
                        <a:pt x="302" y="64"/>
                      </a:lnTo>
                      <a:lnTo>
                        <a:pt x="301" y="65"/>
                      </a:lnTo>
                      <a:lnTo>
                        <a:pt x="298" y="64"/>
                      </a:lnTo>
                      <a:lnTo>
                        <a:pt x="297" y="64"/>
                      </a:lnTo>
                      <a:lnTo>
                        <a:pt x="295" y="63"/>
                      </a:lnTo>
                      <a:lnTo>
                        <a:pt x="295" y="62"/>
                      </a:lnTo>
                      <a:lnTo>
                        <a:pt x="295" y="61"/>
                      </a:lnTo>
                      <a:lnTo>
                        <a:pt x="294" y="61"/>
                      </a:lnTo>
                      <a:lnTo>
                        <a:pt x="292" y="61"/>
                      </a:lnTo>
                      <a:lnTo>
                        <a:pt x="291" y="60"/>
                      </a:lnTo>
                      <a:lnTo>
                        <a:pt x="291" y="59"/>
                      </a:lnTo>
                      <a:lnTo>
                        <a:pt x="289" y="59"/>
                      </a:lnTo>
                      <a:lnTo>
                        <a:pt x="288" y="58"/>
                      </a:lnTo>
                      <a:lnTo>
                        <a:pt x="287" y="58"/>
                      </a:lnTo>
                      <a:lnTo>
                        <a:pt x="287" y="57"/>
                      </a:lnTo>
                      <a:lnTo>
                        <a:pt x="288" y="57"/>
                      </a:lnTo>
                      <a:lnTo>
                        <a:pt x="289" y="57"/>
                      </a:lnTo>
                      <a:lnTo>
                        <a:pt x="289" y="56"/>
                      </a:lnTo>
                      <a:lnTo>
                        <a:pt x="288" y="56"/>
                      </a:lnTo>
                      <a:lnTo>
                        <a:pt x="288" y="55"/>
                      </a:lnTo>
                      <a:lnTo>
                        <a:pt x="287" y="54"/>
                      </a:lnTo>
                      <a:lnTo>
                        <a:pt x="286" y="54"/>
                      </a:lnTo>
                      <a:lnTo>
                        <a:pt x="288" y="53"/>
                      </a:lnTo>
                      <a:lnTo>
                        <a:pt x="287" y="53"/>
                      </a:lnTo>
                      <a:lnTo>
                        <a:pt x="285" y="52"/>
                      </a:lnTo>
                      <a:lnTo>
                        <a:pt x="285" y="51"/>
                      </a:lnTo>
                      <a:lnTo>
                        <a:pt x="284" y="50"/>
                      </a:lnTo>
                      <a:lnTo>
                        <a:pt x="283" y="50"/>
                      </a:lnTo>
                      <a:lnTo>
                        <a:pt x="281" y="49"/>
                      </a:lnTo>
                      <a:lnTo>
                        <a:pt x="280" y="50"/>
                      </a:lnTo>
                      <a:lnTo>
                        <a:pt x="278" y="50"/>
                      </a:lnTo>
                      <a:lnTo>
                        <a:pt x="277" y="51"/>
                      </a:lnTo>
                      <a:lnTo>
                        <a:pt x="275" y="51"/>
                      </a:lnTo>
                      <a:lnTo>
                        <a:pt x="274" y="52"/>
                      </a:lnTo>
                      <a:lnTo>
                        <a:pt x="271" y="53"/>
                      </a:lnTo>
                      <a:lnTo>
                        <a:pt x="269" y="54"/>
                      </a:lnTo>
                      <a:lnTo>
                        <a:pt x="267" y="54"/>
                      </a:lnTo>
                      <a:lnTo>
                        <a:pt x="266" y="54"/>
                      </a:lnTo>
                      <a:lnTo>
                        <a:pt x="264" y="55"/>
                      </a:lnTo>
                      <a:lnTo>
                        <a:pt x="262" y="55"/>
                      </a:lnTo>
                      <a:lnTo>
                        <a:pt x="261" y="55"/>
                      </a:lnTo>
                      <a:lnTo>
                        <a:pt x="259" y="57"/>
                      </a:lnTo>
                      <a:lnTo>
                        <a:pt x="259" y="58"/>
                      </a:lnTo>
                      <a:lnTo>
                        <a:pt x="257" y="59"/>
                      </a:lnTo>
                      <a:lnTo>
                        <a:pt x="257" y="60"/>
                      </a:lnTo>
                      <a:lnTo>
                        <a:pt x="258" y="61"/>
                      </a:lnTo>
                      <a:lnTo>
                        <a:pt x="260" y="60"/>
                      </a:lnTo>
                      <a:lnTo>
                        <a:pt x="259" y="61"/>
                      </a:lnTo>
                      <a:lnTo>
                        <a:pt x="261" y="61"/>
                      </a:lnTo>
                      <a:lnTo>
                        <a:pt x="261" y="62"/>
                      </a:lnTo>
                      <a:lnTo>
                        <a:pt x="262" y="62"/>
                      </a:lnTo>
                      <a:lnTo>
                        <a:pt x="264" y="62"/>
                      </a:lnTo>
                      <a:lnTo>
                        <a:pt x="265" y="62"/>
                      </a:lnTo>
                      <a:lnTo>
                        <a:pt x="264" y="62"/>
                      </a:lnTo>
                      <a:lnTo>
                        <a:pt x="265" y="63"/>
                      </a:lnTo>
                      <a:lnTo>
                        <a:pt x="266" y="62"/>
                      </a:lnTo>
                      <a:lnTo>
                        <a:pt x="268" y="62"/>
                      </a:lnTo>
                      <a:lnTo>
                        <a:pt x="267" y="61"/>
                      </a:lnTo>
                      <a:lnTo>
                        <a:pt x="266" y="61"/>
                      </a:lnTo>
                      <a:lnTo>
                        <a:pt x="265" y="60"/>
                      </a:lnTo>
                      <a:lnTo>
                        <a:pt x="266" y="59"/>
                      </a:lnTo>
                      <a:lnTo>
                        <a:pt x="267" y="59"/>
                      </a:lnTo>
                      <a:lnTo>
                        <a:pt x="269" y="59"/>
                      </a:lnTo>
                      <a:lnTo>
                        <a:pt x="270" y="59"/>
                      </a:lnTo>
                      <a:lnTo>
                        <a:pt x="272" y="60"/>
                      </a:lnTo>
                      <a:lnTo>
                        <a:pt x="273" y="59"/>
                      </a:lnTo>
                      <a:lnTo>
                        <a:pt x="274" y="59"/>
                      </a:lnTo>
                      <a:lnTo>
                        <a:pt x="276" y="59"/>
                      </a:lnTo>
                      <a:lnTo>
                        <a:pt x="277" y="59"/>
                      </a:lnTo>
                      <a:lnTo>
                        <a:pt x="277" y="60"/>
                      </a:lnTo>
                      <a:lnTo>
                        <a:pt x="278" y="60"/>
                      </a:lnTo>
                      <a:lnTo>
                        <a:pt x="278" y="58"/>
                      </a:lnTo>
                      <a:lnTo>
                        <a:pt x="277" y="59"/>
                      </a:lnTo>
                      <a:lnTo>
                        <a:pt x="276" y="57"/>
                      </a:lnTo>
                      <a:lnTo>
                        <a:pt x="278" y="57"/>
                      </a:lnTo>
                      <a:lnTo>
                        <a:pt x="279" y="57"/>
                      </a:lnTo>
                      <a:lnTo>
                        <a:pt x="278" y="56"/>
                      </a:lnTo>
                      <a:lnTo>
                        <a:pt x="280" y="55"/>
                      </a:lnTo>
                      <a:lnTo>
                        <a:pt x="283" y="54"/>
                      </a:lnTo>
                      <a:lnTo>
                        <a:pt x="283" y="55"/>
                      </a:lnTo>
                      <a:lnTo>
                        <a:pt x="285" y="54"/>
                      </a:lnTo>
                      <a:lnTo>
                        <a:pt x="285" y="55"/>
                      </a:lnTo>
                      <a:lnTo>
                        <a:pt x="283" y="56"/>
                      </a:lnTo>
                      <a:lnTo>
                        <a:pt x="284" y="56"/>
                      </a:lnTo>
                      <a:lnTo>
                        <a:pt x="282" y="57"/>
                      </a:lnTo>
                      <a:lnTo>
                        <a:pt x="282" y="58"/>
                      </a:lnTo>
                      <a:lnTo>
                        <a:pt x="281" y="59"/>
                      </a:lnTo>
                      <a:lnTo>
                        <a:pt x="280" y="60"/>
                      </a:lnTo>
                      <a:lnTo>
                        <a:pt x="280" y="59"/>
                      </a:lnTo>
                      <a:lnTo>
                        <a:pt x="279" y="60"/>
                      </a:lnTo>
                      <a:lnTo>
                        <a:pt x="279" y="61"/>
                      </a:lnTo>
                      <a:lnTo>
                        <a:pt x="278" y="61"/>
                      </a:lnTo>
                      <a:lnTo>
                        <a:pt x="276" y="61"/>
                      </a:lnTo>
                      <a:lnTo>
                        <a:pt x="276" y="63"/>
                      </a:lnTo>
                      <a:lnTo>
                        <a:pt x="272" y="63"/>
                      </a:lnTo>
                      <a:lnTo>
                        <a:pt x="272" y="62"/>
                      </a:lnTo>
                      <a:lnTo>
                        <a:pt x="272" y="63"/>
                      </a:lnTo>
                      <a:lnTo>
                        <a:pt x="270" y="64"/>
                      </a:lnTo>
                      <a:lnTo>
                        <a:pt x="268" y="64"/>
                      </a:lnTo>
                      <a:lnTo>
                        <a:pt x="267" y="65"/>
                      </a:lnTo>
                      <a:lnTo>
                        <a:pt x="268" y="66"/>
                      </a:lnTo>
                      <a:lnTo>
                        <a:pt x="267" y="66"/>
                      </a:lnTo>
                      <a:lnTo>
                        <a:pt x="266" y="67"/>
                      </a:lnTo>
                      <a:lnTo>
                        <a:pt x="265" y="67"/>
                      </a:lnTo>
                      <a:lnTo>
                        <a:pt x="264" y="69"/>
                      </a:lnTo>
                      <a:lnTo>
                        <a:pt x="265" y="70"/>
                      </a:lnTo>
                      <a:lnTo>
                        <a:pt x="267" y="70"/>
                      </a:lnTo>
                      <a:lnTo>
                        <a:pt x="267" y="71"/>
                      </a:lnTo>
                      <a:lnTo>
                        <a:pt x="268" y="72"/>
                      </a:lnTo>
                      <a:lnTo>
                        <a:pt x="268" y="74"/>
                      </a:lnTo>
                      <a:lnTo>
                        <a:pt x="267" y="74"/>
                      </a:lnTo>
                      <a:lnTo>
                        <a:pt x="269" y="75"/>
                      </a:lnTo>
                      <a:lnTo>
                        <a:pt x="269" y="77"/>
                      </a:lnTo>
                      <a:lnTo>
                        <a:pt x="270" y="78"/>
                      </a:lnTo>
                      <a:lnTo>
                        <a:pt x="272" y="78"/>
                      </a:lnTo>
                      <a:lnTo>
                        <a:pt x="272" y="79"/>
                      </a:lnTo>
                      <a:lnTo>
                        <a:pt x="270" y="80"/>
                      </a:lnTo>
                      <a:lnTo>
                        <a:pt x="272" y="82"/>
                      </a:lnTo>
                      <a:lnTo>
                        <a:pt x="271" y="82"/>
                      </a:lnTo>
                      <a:lnTo>
                        <a:pt x="269" y="83"/>
                      </a:lnTo>
                      <a:lnTo>
                        <a:pt x="268" y="82"/>
                      </a:lnTo>
                      <a:lnTo>
                        <a:pt x="267" y="82"/>
                      </a:lnTo>
                      <a:lnTo>
                        <a:pt x="267" y="84"/>
                      </a:lnTo>
                      <a:lnTo>
                        <a:pt x="265" y="84"/>
                      </a:lnTo>
                      <a:lnTo>
                        <a:pt x="264" y="82"/>
                      </a:lnTo>
                      <a:lnTo>
                        <a:pt x="262" y="80"/>
                      </a:lnTo>
                      <a:lnTo>
                        <a:pt x="261" y="79"/>
                      </a:lnTo>
                      <a:lnTo>
                        <a:pt x="262" y="80"/>
                      </a:lnTo>
                      <a:lnTo>
                        <a:pt x="264" y="79"/>
                      </a:lnTo>
                      <a:lnTo>
                        <a:pt x="265" y="79"/>
                      </a:lnTo>
                      <a:lnTo>
                        <a:pt x="266" y="78"/>
                      </a:lnTo>
                      <a:lnTo>
                        <a:pt x="265" y="76"/>
                      </a:lnTo>
                      <a:lnTo>
                        <a:pt x="264" y="75"/>
                      </a:lnTo>
                      <a:lnTo>
                        <a:pt x="263" y="75"/>
                      </a:lnTo>
                      <a:lnTo>
                        <a:pt x="262" y="74"/>
                      </a:lnTo>
                      <a:lnTo>
                        <a:pt x="261" y="74"/>
                      </a:lnTo>
                      <a:lnTo>
                        <a:pt x="259" y="74"/>
                      </a:lnTo>
                      <a:lnTo>
                        <a:pt x="259" y="73"/>
                      </a:lnTo>
                      <a:lnTo>
                        <a:pt x="260" y="72"/>
                      </a:lnTo>
                      <a:lnTo>
                        <a:pt x="259" y="72"/>
                      </a:lnTo>
                      <a:lnTo>
                        <a:pt x="259" y="71"/>
                      </a:lnTo>
                      <a:lnTo>
                        <a:pt x="258" y="70"/>
                      </a:lnTo>
                      <a:lnTo>
                        <a:pt x="258" y="73"/>
                      </a:lnTo>
                      <a:lnTo>
                        <a:pt x="257" y="74"/>
                      </a:lnTo>
                      <a:lnTo>
                        <a:pt x="257" y="73"/>
                      </a:lnTo>
                      <a:lnTo>
                        <a:pt x="257" y="74"/>
                      </a:lnTo>
                      <a:lnTo>
                        <a:pt x="256" y="73"/>
                      </a:lnTo>
                      <a:lnTo>
                        <a:pt x="257" y="72"/>
                      </a:lnTo>
                      <a:lnTo>
                        <a:pt x="256" y="71"/>
                      </a:lnTo>
                      <a:lnTo>
                        <a:pt x="256" y="70"/>
                      </a:lnTo>
                      <a:lnTo>
                        <a:pt x="256" y="69"/>
                      </a:lnTo>
                      <a:lnTo>
                        <a:pt x="255" y="69"/>
                      </a:lnTo>
                      <a:lnTo>
                        <a:pt x="251" y="69"/>
                      </a:lnTo>
                      <a:lnTo>
                        <a:pt x="252" y="69"/>
                      </a:lnTo>
                      <a:lnTo>
                        <a:pt x="249" y="69"/>
                      </a:lnTo>
                      <a:lnTo>
                        <a:pt x="249" y="68"/>
                      </a:lnTo>
                      <a:lnTo>
                        <a:pt x="249" y="67"/>
                      </a:lnTo>
                      <a:lnTo>
                        <a:pt x="248" y="66"/>
                      </a:lnTo>
                      <a:lnTo>
                        <a:pt x="248" y="67"/>
                      </a:lnTo>
                      <a:lnTo>
                        <a:pt x="247" y="66"/>
                      </a:lnTo>
                      <a:lnTo>
                        <a:pt x="247" y="65"/>
                      </a:lnTo>
                      <a:lnTo>
                        <a:pt x="246" y="64"/>
                      </a:lnTo>
                      <a:lnTo>
                        <a:pt x="245" y="65"/>
                      </a:lnTo>
                      <a:lnTo>
                        <a:pt x="243" y="65"/>
                      </a:lnTo>
                      <a:lnTo>
                        <a:pt x="241" y="66"/>
                      </a:lnTo>
                      <a:lnTo>
                        <a:pt x="239" y="68"/>
                      </a:lnTo>
                      <a:lnTo>
                        <a:pt x="238" y="69"/>
                      </a:lnTo>
                      <a:lnTo>
                        <a:pt x="236" y="69"/>
                      </a:lnTo>
                      <a:lnTo>
                        <a:pt x="236" y="67"/>
                      </a:lnTo>
                      <a:lnTo>
                        <a:pt x="234" y="67"/>
                      </a:lnTo>
                      <a:lnTo>
                        <a:pt x="234" y="69"/>
                      </a:lnTo>
                      <a:lnTo>
                        <a:pt x="232" y="69"/>
                      </a:lnTo>
                      <a:lnTo>
                        <a:pt x="230" y="69"/>
                      </a:lnTo>
                      <a:lnTo>
                        <a:pt x="230" y="68"/>
                      </a:lnTo>
                      <a:lnTo>
                        <a:pt x="228" y="69"/>
                      </a:lnTo>
                      <a:lnTo>
                        <a:pt x="229" y="69"/>
                      </a:lnTo>
                      <a:lnTo>
                        <a:pt x="228" y="69"/>
                      </a:lnTo>
                      <a:lnTo>
                        <a:pt x="225" y="69"/>
                      </a:lnTo>
                      <a:lnTo>
                        <a:pt x="220" y="70"/>
                      </a:lnTo>
                      <a:lnTo>
                        <a:pt x="218" y="69"/>
                      </a:lnTo>
                      <a:lnTo>
                        <a:pt x="219" y="69"/>
                      </a:lnTo>
                      <a:lnTo>
                        <a:pt x="215" y="69"/>
                      </a:lnTo>
                      <a:lnTo>
                        <a:pt x="213" y="69"/>
                      </a:lnTo>
                      <a:lnTo>
                        <a:pt x="210" y="69"/>
                      </a:lnTo>
                      <a:lnTo>
                        <a:pt x="208" y="69"/>
                      </a:lnTo>
                      <a:lnTo>
                        <a:pt x="207" y="69"/>
                      </a:lnTo>
                      <a:lnTo>
                        <a:pt x="206" y="69"/>
                      </a:lnTo>
                      <a:lnTo>
                        <a:pt x="205" y="68"/>
                      </a:lnTo>
                      <a:lnTo>
                        <a:pt x="204" y="68"/>
                      </a:lnTo>
                      <a:lnTo>
                        <a:pt x="203" y="69"/>
                      </a:lnTo>
                      <a:lnTo>
                        <a:pt x="199" y="67"/>
                      </a:lnTo>
                      <a:lnTo>
                        <a:pt x="197" y="67"/>
                      </a:lnTo>
                      <a:lnTo>
                        <a:pt x="198" y="66"/>
                      </a:lnTo>
                      <a:lnTo>
                        <a:pt x="197" y="66"/>
                      </a:lnTo>
                      <a:lnTo>
                        <a:pt x="196" y="66"/>
                      </a:lnTo>
                      <a:lnTo>
                        <a:pt x="195" y="66"/>
                      </a:lnTo>
                      <a:lnTo>
                        <a:pt x="197" y="65"/>
                      </a:lnTo>
                      <a:lnTo>
                        <a:pt x="197" y="64"/>
                      </a:lnTo>
                      <a:lnTo>
                        <a:pt x="197" y="63"/>
                      </a:lnTo>
                      <a:lnTo>
                        <a:pt x="198" y="62"/>
                      </a:lnTo>
                      <a:lnTo>
                        <a:pt x="197" y="62"/>
                      </a:lnTo>
                      <a:lnTo>
                        <a:pt x="201" y="62"/>
                      </a:lnTo>
                      <a:lnTo>
                        <a:pt x="202" y="61"/>
                      </a:lnTo>
                      <a:lnTo>
                        <a:pt x="200" y="60"/>
                      </a:lnTo>
                      <a:lnTo>
                        <a:pt x="203" y="61"/>
                      </a:lnTo>
                      <a:lnTo>
                        <a:pt x="205" y="60"/>
                      </a:lnTo>
                      <a:lnTo>
                        <a:pt x="206" y="61"/>
                      </a:lnTo>
                      <a:lnTo>
                        <a:pt x="207" y="61"/>
                      </a:lnTo>
                      <a:lnTo>
                        <a:pt x="208" y="60"/>
                      </a:lnTo>
                      <a:lnTo>
                        <a:pt x="209" y="60"/>
                      </a:lnTo>
                      <a:lnTo>
                        <a:pt x="209" y="59"/>
                      </a:lnTo>
                      <a:lnTo>
                        <a:pt x="209" y="58"/>
                      </a:lnTo>
                      <a:lnTo>
                        <a:pt x="208" y="59"/>
                      </a:lnTo>
                      <a:lnTo>
                        <a:pt x="208" y="56"/>
                      </a:lnTo>
                      <a:lnTo>
                        <a:pt x="207" y="56"/>
                      </a:lnTo>
                      <a:lnTo>
                        <a:pt x="205" y="55"/>
                      </a:lnTo>
                      <a:lnTo>
                        <a:pt x="205" y="54"/>
                      </a:lnTo>
                      <a:lnTo>
                        <a:pt x="203" y="53"/>
                      </a:lnTo>
                      <a:lnTo>
                        <a:pt x="202" y="53"/>
                      </a:lnTo>
                      <a:lnTo>
                        <a:pt x="202" y="52"/>
                      </a:lnTo>
                      <a:lnTo>
                        <a:pt x="200" y="52"/>
                      </a:lnTo>
                      <a:lnTo>
                        <a:pt x="200" y="51"/>
                      </a:lnTo>
                      <a:lnTo>
                        <a:pt x="197" y="50"/>
                      </a:lnTo>
                      <a:lnTo>
                        <a:pt x="198" y="50"/>
                      </a:lnTo>
                      <a:lnTo>
                        <a:pt x="195" y="49"/>
                      </a:lnTo>
                      <a:lnTo>
                        <a:pt x="194" y="49"/>
                      </a:lnTo>
                      <a:lnTo>
                        <a:pt x="194" y="50"/>
                      </a:lnTo>
                      <a:lnTo>
                        <a:pt x="192" y="50"/>
                      </a:lnTo>
                      <a:lnTo>
                        <a:pt x="191" y="49"/>
                      </a:lnTo>
                      <a:lnTo>
                        <a:pt x="189" y="50"/>
                      </a:lnTo>
                      <a:lnTo>
                        <a:pt x="190" y="50"/>
                      </a:lnTo>
                      <a:lnTo>
                        <a:pt x="191" y="51"/>
                      </a:lnTo>
                      <a:lnTo>
                        <a:pt x="191" y="52"/>
                      </a:lnTo>
                      <a:lnTo>
                        <a:pt x="189" y="51"/>
                      </a:lnTo>
                      <a:lnTo>
                        <a:pt x="187" y="51"/>
                      </a:lnTo>
                      <a:lnTo>
                        <a:pt x="182" y="50"/>
                      </a:lnTo>
                      <a:lnTo>
                        <a:pt x="182" y="51"/>
                      </a:lnTo>
                      <a:lnTo>
                        <a:pt x="180" y="50"/>
                      </a:lnTo>
                      <a:lnTo>
                        <a:pt x="179" y="50"/>
                      </a:lnTo>
                      <a:lnTo>
                        <a:pt x="176" y="50"/>
                      </a:lnTo>
                      <a:lnTo>
                        <a:pt x="175" y="50"/>
                      </a:lnTo>
                      <a:lnTo>
                        <a:pt x="174" y="49"/>
                      </a:lnTo>
                      <a:lnTo>
                        <a:pt x="172" y="48"/>
                      </a:lnTo>
                      <a:lnTo>
                        <a:pt x="169" y="48"/>
                      </a:lnTo>
                      <a:lnTo>
                        <a:pt x="167" y="47"/>
                      </a:lnTo>
                      <a:lnTo>
                        <a:pt x="166" y="45"/>
                      </a:lnTo>
                      <a:lnTo>
                        <a:pt x="165" y="45"/>
                      </a:lnTo>
                      <a:lnTo>
                        <a:pt x="163" y="45"/>
                      </a:lnTo>
                      <a:lnTo>
                        <a:pt x="162" y="45"/>
                      </a:lnTo>
                      <a:lnTo>
                        <a:pt x="160" y="44"/>
                      </a:lnTo>
                      <a:lnTo>
                        <a:pt x="158" y="44"/>
                      </a:lnTo>
                      <a:lnTo>
                        <a:pt x="156" y="44"/>
                      </a:lnTo>
                      <a:lnTo>
                        <a:pt x="154" y="43"/>
                      </a:lnTo>
                      <a:lnTo>
                        <a:pt x="153" y="43"/>
                      </a:lnTo>
                      <a:lnTo>
                        <a:pt x="150" y="42"/>
                      </a:lnTo>
                      <a:lnTo>
                        <a:pt x="149" y="41"/>
                      </a:lnTo>
                      <a:lnTo>
                        <a:pt x="148" y="40"/>
                      </a:lnTo>
                      <a:lnTo>
                        <a:pt x="147" y="39"/>
                      </a:lnTo>
                      <a:lnTo>
                        <a:pt x="145" y="39"/>
                      </a:lnTo>
                      <a:lnTo>
                        <a:pt x="143" y="38"/>
                      </a:lnTo>
                      <a:lnTo>
                        <a:pt x="141" y="37"/>
                      </a:lnTo>
                      <a:lnTo>
                        <a:pt x="139" y="36"/>
                      </a:lnTo>
                      <a:lnTo>
                        <a:pt x="138" y="36"/>
                      </a:lnTo>
                      <a:lnTo>
                        <a:pt x="136" y="36"/>
                      </a:lnTo>
                      <a:lnTo>
                        <a:pt x="135" y="36"/>
                      </a:lnTo>
                      <a:lnTo>
                        <a:pt x="134" y="36"/>
                      </a:lnTo>
                      <a:lnTo>
                        <a:pt x="133" y="36"/>
                      </a:lnTo>
                      <a:lnTo>
                        <a:pt x="131" y="36"/>
                      </a:lnTo>
                      <a:lnTo>
                        <a:pt x="129" y="35"/>
                      </a:lnTo>
                      <a:lnTo>
                        <a:pt x="128" y="36"/>
                      </a:lnTo>
                      <a:lnTo>
                        <a:pt x="127" y="36"/>
                      </a:lnTo>
                      <a:lnTo>
                        <a:pt x="125" y="36"/>
                      </a:lnTo>
                      <a:lnTo>
                        <a:pt x="125" y="37"/>
                      </a:lnTo>
                      <a:lnTo>
                        <a:pt x="125" y="38"/>
                      </a:lnTo>
                      <a:lnTo>
                        <a:pt x="124" y="40"/>
                      </a:lnTo>
                      <a:lnTo>
                        <a:pt x="124" y="41"/>
                      </a:lnTo>
                      <a:lnTo>
                        <a:pt x="123" y="41"/>
                      </a:lnTo>
                      <a:lnTo>
                        <a:pt x="122" y="42"/>
                      </a:lnTo>
                      <a:lnTo>
                        <a:pt x="122" y="43"/>
                      </a:lnTo>
                      <a:lnTo>
                        <a:pt x="121" y="43"/>
                      </a:lnTo>
                      <a:lnTo>
                        <a:pt x="120" y="43"/>
                      </a:lnTo>
                      <a:lnTo>
                        <a:pt x="118" y="43"/>
                      </a:lnTo>
                      <a:lnTo>
                        <a:pt x="117" y="43"/>
                      </a:lnTo>
                      <a:lnTo>
                        <a:pt x="116" y="44"/>
                      </a:lnTo>
                      <a:lnTo>
                        <a:pt x="114" y="44"/>
                      </a:lnTo>
                      <a:lnTo>
                        <a:pt x="113" y="43"/>
                      </a:lnTo>
                      <a:lnTo>
                        <a:pt x="112" y="43"/>
                      </a:lnTo>
                      <a:lnTo>
                        <a:pt x="112" y="42"/>
                      </a:lnTo>
                      <a:lnTo>
                        <a:pt x="113" y="43"/>
                      </a:lnTo>
                      <a:lnTo>
                        <a:pt x="113" y="42"/>
                      </a:lnTo>
                      <a:lnTo>
                        <a:pt x="113" y="41"/>
                      </a:lnTo>
                      <a:lnTo>
                        <a:pt x="115" y="40"/>
                      </a:lnTo>
                      <a:lnTo>
                        <a:pt x="116" y="39"/>
                      </a:lnTo>
                      <a:lnTo>
                        <a:pt x="116" y="38"/>
                      </a:lnTo>
                      <a:lnTo>
                        <a:pt x="117" y="38"/>
                      </a:lnTo>
                      <a:lnTo>
                        <a:pt x="116" y="37"/>
                      </a:lnTo>
                      <a:lnTo>
                        <a:pt x="115" y="37"/>
                      </a:lnTo>
                      <a:lnTo>
                        <a:pt x="114" y="38"/>
                      </a:lnTo>
                      <a:lnTo>
                        <a:pt x="113" y="37"/>
                      </a:lnTo>
                      <a:lnTo>
                        <a:pt x="112" y="37"/>
                      </a:lnTo>
                      <a:lnTo>
                        <a:pt x="113" y="36"/>
                      </a:lnTo>
                      <a:lnTo>
                        <a:pt x="113" y="34"/>
                      </a:lnTo>
                      <a:lnTo>
                        <a:pt x="113" y="33"/>
                      </a:lnTo>
                      <a:lnTo>
                        <a:pt x="113" y="32"/>
                      </a:lnTo>
                      <a:lnTo>
                        <a:pt x="113" y="31"/>
                      </a:lnTo>
                      <a:lnTo>
                        <a:pt x="110" y="31"/>
                      </a:lnTo>
                      <a:lnTo>
                        <a:pt x="111" y="31"/>
                      </a:lnTo>
                      <a:lnTo>
                        <a:pt x="111" y="32"/>
                      </a:lnTo>
                      <a:lnTo>
                        <a:pt x="113" y="32"/>
                      </a:lnTo>
                      <a:lnTo>
                        <a:pt x="111" y="33"/>
                      </a:lnTo>
                      <a:lnTo>
                        <a:pt x="110" y="32"/>
                      </a:lnTo>
                      <a:lnTo>
                        <a:pt x="109" y="32"/>
                      </a:lnTo>
                      <a:lnTo>
                        <a:pt x="108" y="32"/>
                      </a:lnTo>
                      <a:lnTo>
                        <a:pt x="107" y="32"/>
                      </a:lnTo>
                      <a:lnTo>
                        <a:pt x="106" y="33"/>
                      </a:lnTo>
                      <a:lnTo>
                        <a:pt x="106" y="34"/>
                      </a:lnTo>
                      <a:lnTo>
                        <a:pt x="107" y="34"/>
                      </a:lnTo>
                      <a:lnTo>
                        <a:pt x="107" y="33"/>
                      </a:lnTo>
                      <a:lnTo>
                        <a:pt x="109" y="33"/>
                      </a:lnTo>
                      <a:lnTo>
                        <a:pt x="109" y="34"/>
                      </a:lnTo>
                      <a:lnTo>
                        <a:pt x="107" y="35"/>
                      </a:lnTo>
                      <a:lnTo>
                        <a:pt x="106" y="36"/>
                      </a:lnTo>
                      <a:lnTo>
                        <a:pt x="105" y="35"/>
                      </a:lnTo>
                      <a:lnTo>
                        <a:pt x="105" y="37"/>
                      </a:lnTo>
                      <a:lnTo>
                        <a:pt x="107" y="37"/>
                      </a:lnTo>
                      <a:lnTo>
                        <a:pt x="107" y="38"/>
                      </a:lnTo>
                      <a:lnTo>
                        <a:pt x="104" y="38"/>
                      </a:lnTo>
                      <a:lnTo>
                        <a:pt x="103" y="39"/>
                      </a:lnTo>
                      <a:lnTo>
                        <a:pt x="104" y="40"/>
                      </a:lnTo>
                      <a:lnTo>
                        <a:pt x="105" y="40"/>
                      </a:lnTo>
                      <a:lnTo>
                        <a:pt x="106" y="41"/>
                      </a:lnTo>
                      <a:lnTo>
                        <a:pt x="105" y="41"/>
                      </a:lnTo>
                      <a:lnTo>
                        <a:pt x="102" y="41"/>
                      </a:lnTo>
                      <a:lnTo>
                        <a:pt x="101" y="42"/>
                      </a:lnTo>
                      <a:lnTo>
                        <a:pt x="103" y="42"/>
                      </a:lnTo>
                      <a:lnTo>
                        <a:pt x="104" y="42"/>
                      </a:lnTo>
                      <a:lnTo>
                        <a:pt x="106" y="42"/>
                      </a:lnTo>
                      <a:lnTo>
                        <a:pt x="106" y="43"/>
                      </a:lnTo>
                      <a:lnTo>
                        <a:pt x="104" y="43"/>
                      </a:lnTo>
                      <a:lnTo>
                        <a:pt x="103" y="43"/>
                      </a:lnTo>
                      <a:lnTo>
                        <a:pt x="104" y="43"/>
                      </a:lnTo>
                      <a:lnTo>
                        <a:pt x="100" y="43"/>
                      </a:lnTo>
                      <a:lnTo>
                        <a:pt x="98" y="43"/>
                      </a:lnTo>
                      <a:lnTo>
                        <a:pt x="95" y="41"/>
                      </a:lnTo>
                      <a:lnTo>
                        <a:pt x="94" y="40"/>
                      </a:lnTo>
                      <a:lnTo>
                        <a:pt x="92" y="39"/>
                      </a:lnTo>
                      <a:lnTo>
                        <a:pt x="91" y="38"/>
                      </a:lnTo>
                      <a:lnTo>
                        <a:pt x="91" y="36"/>
                      </a:lnTo>
                      <a:lnTo>
                        <a:pt x="89" y="34"/>
                      </a:lnTo>
                      <a:lnTo>
                        <a:pt x="88" y="32"/>
                      </a:lnTo>
                      <a:lnTo>
                        <a:pt x="87" y="29"/>
                      </a:lnTo>
                      <a:lnTo>
                        <a:pt x="86" y="28"/>
                      </a:lnTo>
                      <a:lnTo>
                        <a:pt x="83" y="26"/>
                      </a:lnTo>
                      <a:lnTo>
                        <a:pt x="81" y="24"/>
                      </a:lnTo>
                      <a:lnTo>
                        <a:pt x="79" y="24"/>
                      </a:lnTo>
                      <a:lnTo>
                        <a:pt x="78" y="24"/>
                      </a:lnTo>
                      <a:lnTo>
                        <a:pt x="78" y="25"/>
                      </a:lnTo>
                      <a:lnTo>
                        <a:pt x="78" y="26"/>
                      </a:lnTo>
                      <a:lnTo>
                        <a:pt x="79" y="26"/>
                      </a:lnTo>
                      <a:lnTo>
                        <a:pt x="80" y="26"/>
                      </a:lnTo>
                      <a:lnTo>
                        <a:pt x="80" y="27"/>
                      </a:lnTo>
                      <a:lnTo>
                        <a:pt x="79" y="28"/>
                      </a:lnTo>
                      <a:lnTo>
                        <a:pt x="80" y="29"/>
                      </a:lnTo>
                      <a:lnTo>
                        <a:pt x="83" y="29"/>
                      </a:lnTo>
                      <a:lnTo>
                        <a:pt x="82" y="30"/>
                      </a:lnTo>
                      <a:lnTo>
                        <a:pt x="79" y="30"/>
                      </a:lnTo>
                      <a:lnTo>
                        <a:pt x="77" y="31"/>
                      </a:lnTo>
                      <a:lnTo>
                        <a:pt x="77" y="32"/>
                      </a:lnTo>
                      <a:lnTo>
                        <a:pt x="76" y="34"/>
                      </a:lnTo>
                      <a:lnTo>
                        <a:pt x="74" y="35"/>
                      </a:lnTo>
                      <a:lnTo>
                        <a:pt x="73" y="36"/>
                      </a:lnTo>
                      <a:lnTo>
                        <a:pt x="72" y="37"/>
                      </a:lnTo>
                      <a:lnTo>
                        <a:pt x="70" y="37"/>
                      </a:lnTo>
                      <a:lnTo>
                        <a:pt x="69" y="38"/>
                      </a:lnTo>
                      <a:lnTo>
                        <a:pt x="69" y="37"/>
                      </a:lnTo>
                      <a:lnTo>
                        <a:pt x="70" y="35"/>
                      </a:lnTo>
                      <a:lnTo>
                        <a:pt x="71" y="35"/>
                      </a:lnTo>
                      <a:lnTo>
                        <a:pt x="71" y="34"/>
                      </a:lnTo>
                      <a:lnTo>
                        <a:pt x="71" y="33"/>
                      </a:lnTo>
                      <a:lnTo>
                        <a:pt x="70" y="34"/>
                      </a:lnTo>
                      <a:lnTo>
                        <a:pt x="68" y="35"/>
                      </a:lnTo>
                      <a:lnTo>
                        <a:pt x="67" y="35"/>
                      </a:lnTo>
                      <a:lnTo>
                        <a:pt x="65" y="36"/>
                      </a:lnTo>
                      <a:lnTo>
                        <a:pt x="64" y="36"/>
                      </a:lnTo>
                      <a:lnTo>
                        <a:pt x="62" y="37"/>
                      </a:lnTo>
                      <a:lnTo>
                        <a:pt x="60" y="38"/>
                      </a:lnTo>
                      <a:lnTo>
                        <a:pt x="58" y="38"/>
                      </a:lnTo>
                      <a:lnTo>
                        <a:pt x="58" y="39"/>
                      </a:lnTo>
                      <a:lnTo>
                        <a:pt x="56" y="40"/>
                      </a:lnTo>
                      <a:lnTo>
                        <a:pt x="55" y="42"/>
                      </a:lnTo>
                      <a:lnTo>
                        <a:pt x="54" y="43"/>
                      </a:lnTo>
                      <a:lnTo>
                        <a:pt x="53" y="44"/>
                      </a:lnTo>
                      <a:lnTo>
                        <a:pt x="52" y="46"/>
                      </a:lnTo>
                      <a:lnTo>
                        <a:pt x="52" y="45"/>
                      </a:lnTo>
                      <a:lnTo>
                        <a:pt x="52" y="44"/>
                      </a:lnTo>
                      <a:lnTo>
                        <a:pt x="52" y="42"/>
                      </a:lnTo>
                      <a:lnTo>
                        <a:pt x="51" y="41"/>
                      </a:lnTo>
                      <a:lnTo>
                        <a:pt x="50" y="42"/>
                      </a:lnTo>
                      <a:lnTo>
                        <a:pt x="49" y="42"/>
                      </a:lnTo>
                      <a:lnTo>
                        <a:pt x="49" y="43"/>
                      </a:lnTo>
                      <a:lnTo>
                        <a:pt x="48" y="44"/>
                      </a:lnTo>
                      <a:lnTo>
                        <a:pt x="48" y="42"/>
                      </a:lnTo>
                      <a:lnTo>
                        <a:pt x="47" y="44"/>
                      </a:lnTo>
                      <a:lnTo>
                        <a:pt x="47" y="42"/>
                      </a:lnTo>
                      <a:lnTo>
                        <a:pt x="46" y="42"/>
                      </a:lnTo>
                      <a:lnTo>
                        <a:pt x="45" y="43"/>
                      </a:lnTo>
                      <a:lnTo>
                        <a:pt x="44" y="43"/>
                      </a:lnTo>
                      <a:lnTo>
                        <a:pt x="45" y="43"/>
                      </a:lnTo>
                      <a:lnTo>
                        <a:pt x="45" y="44"/>
                      </a:lnTo>
                      <a:lnTo>
                        <a:pt x="43" y="45"/>
                      </a:lnTo>
                      <a:lnTo>
                        <a:pt x="41" y="46"/>
                      </a:lnTo>
                      <a:lnTo>
                        <a:pt x="40" y="46"/>
                      </a:lnTo>
                      <a:lnTo>
                        <a:pt x="39" y="47"/>
                      </a:lnTo>
                      <a:lnTo>
                        <a:pt x="38" y="47"/>
                      </a:lnTo>
                      <a:lnTo>
                        <a:pt x="37" y="47"/>
                      </a:lnTo>
                      <a:lnTo>
                        <a:pt x="35" y="48"/>
                      </a:lnTo>
                      <a:lnTo>
                        <a:pt x="34" y="48"/>
                      </a:lnTo>
                      <a:lnTo>
                        <a:pt x="34" y="47"/>
                      </a:lnTo>
                      <a:lnTo>
                        <a:pt x="36" y="45"/>
                      </a:lnTo>
                      <a:lnTo>
                        <a:pt x="37" y="46"/>
                      </a:lnTo>
                      <a:lnTo>
                        <a:pt x="37" y="47"/>
                      </a:lnTo>
                      <a:lnTo>
                        <a:pt x="38" y="46"/>
                      </a:lnTo>
                      <a:lnTo>
                        <a:pt x="39" y="45"/>
                      </a:lnTo>
                      <a:lnTo>
                        <a:pt x="40" y="44"/>
                      </a:lnTo>
                      <a:lnTo>
                        <a:pt x="41" y="43"/>
                      </a:lnTo>
                      <a:lnTo>
                        <a:pt x="43" y="43"/>
                      </a:lnTo>
                      <a:lnTo>
                        <a:pt x="41" y="43"/>
                      </a:lnTo>
                      <a:lnTo>
                        <a:pt x="42" y="42"/>
                      </a:lnTo>
                      <a:lnTo>
                        <a:pt x="44" y="41"/>
                      </a:lnTo>
                      <a:lnTo>
                        <a:pt x="46" y="40"/>
                      </a:lnTo>
                      <a:lnTo>
                        <a:pt x="48" y="40"/>
                      </a:lnTo>
                      <a:lnTo>
                        <a:pt x="49" y="39"/>
                      </a:lnTo>
                      <a:lnTo>
                        <a:pt x="51" y="40"/>
                      </a:lnTo>
                      <a:lnTo>
                        <a:pt x="52" y="40"/>
                      </a:lnTo>
                      <a:lnTo>
                        <a:pt x="53" y="39"/>
                      </a:lnTo>
                      <a:lnTo>
                        <a:pt x="55" y="38"/>
                      </a:lnTo>
                      <a:lnTo>
                        <a:pt x="56" y="37"/>
                      </a:lnTo>
                      <a:lnTo>
                        <a:pt x="58" y="36"/>
                      </a:lnTo>
                      <a:lnTo>
                        <a:pt x="59" y="35"/>
                      </a:lnTo>
                      <a:lnTo>
                        <a:pt x="62" y="35"/>
                      </a:lnTo>
                      <a:lnTo>
                        <a:pt x="65" y="33"/>
                      </a:lnTo>
                      <a:lnTo>
                        <a:pt x="66" y="32"/>
                      </a:lnTo>
                      <a:lnTo>
                        <a:pt x="66" y="30"/>
                      </a:lnTo>
                      <a:lnTo>
                        <a:pt x="65" y="30"/>
                      </a:lnTo>
                      <a:lnTo>
                        <a:pt x="64" y="29"/>
                      </a:lnTo>
                      <a:lnTo>
                        <a:pt x="63" y="29"/>
                      </a:lnTo>
                      <a:lnTo>
                        <a:pt x="63" y="30"/>
                      </a:lnTo>
                      <a:lnTo>
                        <a:pt x="62" y="31"/>
                      </a:lnTo>
                      <a:lnTo>
                        <a:pt x="60" y="32"/>
                      </a:lnTo>
                      <a:lnTo>
                        <a:pt x="60" y="31"/>
                      </a:lnTo>
                      <a:lnTo>
                        <a:pt x="58" y="31"/>
                      </a:lnTo>
                      <a:lnTo>
                        <a:pt x="57" y="30"/>
                      </a:lnTo>
                      <a:lnTo>
                        <a:pt x="56" y="30"/>
                      </a:lnTo>
                      <a:lnTo>
                        <a:pt x="55" y="31"/>
                      </a:lnTo>
                      <a:lnTo>
                        <a:pt x="53" y="31"/>
                      </a:lnTo>
                      <a:lnTo>
                        <a:pt x="52" y="32"/>
                      </a:lnTo>
                      <a:lnTo>
                        <a:pt x="52" y="33"/>
                      </a:lnTo>
                      <a:lnTo>
                        <a:pt x="51" y="34"/>
                      </a:lnTo>
                      <a:lnTo>
                        <a:pt x="49" y="34"/>
                      </a:lnTo>
                      <a:lnTo>
                        <a:pt x="48" y="34"/>
                      </a:lnTo>
                      <a:lnTo>
                        <a:pt x="48" y="35"/>
                      </a:lnTo>
                      <a:lnTo>
                        <a:pt x="45" y="36"/>
                      </a:lnTo>
                      <a:lnTo>
                        <a:pt x="44" y="36"/>
                      </a:lnTo>
                      <a:lnTo>
                        <a:pt x="43" y="36"/>
                      </a:lnTo>
                      <a:lnTo>
                        <a:pt x="43" y="37"/>
                      </a:lnTo>
                      <a:lnTo>
                        <a:pt x="42" y="37"/>
                      </a:lnTo>
                      <a:lnTo>
                        <a:pt x="41" y="38"/>
                      </a:lnTo>
                      <a:lnTo>
                        <a:pt x="40" y="38"/>
                      </a:lnTo>
                      <a:lnTo>
                        <a:pt x="39" y="38"/>
                      </a:lnTo>
                      <a:lnTo>
                        <a:pt x="39" y="37"/>
                      </a:lnTo>
                      <a:lnTo>
                        <a:pt x="38" y="37"/>
                      </a:lnTo>
                      <a:lnTo>
                        <a:pt x="37" y="38"/>
                      </a:lnTo>
                      <a:lnTo>
                        <a:pt x="36" y="39"/>
                      </a:lnTo>
                      <a:lnTo>
                        <a:pt x="35" y="39"/>
                      </a:lnTo>
                      <a:lnTo>
                        <a:pt x="34" y="39"/>
                      </a:lnTo>
                      <a:lnTo>
                        <a:pt x="34" y="40"/>
                      </a:lnTo>
                      <a:lnTo>
                        <a:pt x="34" y="41"/>
                      </a:lnTo>
                      <a:lnTo>
                        <a:pt x="32" y="42"/>
                      </a:lnTo>
                      <a:lnTo>
                        <a:pt x="31" y="43"/>
                      </a:lnTo>
                      <a:lnTo>
                        <a:pt x="27" y="43"/>
                      </a:lnTo>
                      <a:lnTo>
                        <a:pt x="26" y="44"/>
                      </a:lnTo>
                      <a:lnTo>
                        <a:pt x="25" y="44"/>
                      </a:lnTo>
                      <a:lnTo>
                        <a:pt x="24" y="45"/>
                      </a:lnTo>
                      <a:lnTo>
                        <a:pt x="22" y="46"/>
                      </a:lnTo>
                      <a:lnTo>
                        <a:pt x="20" y="47"/>
                      </a:lnTo>
                      <a:lnTo>
                        <a:pt x="19" y="48"/>
                      </a:lnTo>
                      <a:lnTo>
                        <a:pt x="19" y="49"/>
                      </a:lnTo>
                      <a:lnTo>
                        <a:pt x="19" y="50"/>
                      </a:lnTo>
                      <a:lnTo>
                        <a:pt x="22" y="52"/>
                      </a:lnTo>
                      <a:lnTo>
                        <a:pt x="22" y="53"/>
                      </a:lnTo>
                      <a:lnTo>
                        <a:pt x="23" y="54"/>
                      </a:lnTo>
                      <a:lnTo>
                        <a:pt x="23" y="55"/>
                      </a:lnTo>
                      <a:lnTo>
                        <a:pt x="22" y="56"/>
                      </a:lnTo>
                      <a:lnTo>
                        <a:pt x="21" y="55"/>
                      </a:lnTo>
                      <a:lnTo>
                        <a:pt x="19" y="54"/>
                      </a:lnTo>
                      <a:lnTo>
                        <a:pt x="18" y="53"/>
                      </a:lnTo>
                      <a:lnTo>
                        <a:pt x="18" y="52"/>
                      </a:lnTo>
                      <a:lnTo>
                        <a:pt x="17" y="51"/>
                      </a:lnTo>
                      <a:lnTo>
                        <a:pt x="15" y="51"/>
                      </a:lnTo>
                      <a:lnTo>
                        <a:pt x="14" y="51"/>
                      </a:lnTo>
                      <a:lnTo>
                        <a:pt x="13" y="51"/>
                      </a:lnTo>
                      <a:lnTo>
                        <a:pt x="11" y="51"/>
                      </a:lnTo>
                      <a:lnTo>
                        <a:pt x="10" y="51"/>
                      </a:lnTo>
                      <a:lnTo>
                        <a:pt x="11" y="51"/>
                      </a:lnTo>
                      <a:lnTo>
                        <a:pt x="11" y="52"/>
                      </a:lnTo>
                      <a:lnTo>
                        <a:pt x="11" y="53"/>
                      </a:lnTo>
                      <a:lnTo>
                        <a:pt x="12" y="53"/>
                      </a:lnTo>
                      <a:lnTo>
                        <a:pt x="13" y="54"/>
                      </a:lnTo>
                      <a:lnTo>
                        <a:pt x="14" y="55"/>
                      </a:lnTo>
                      <a:lnTo>
                        <a:pt x="13" y="55"/>
                      </a:lnTo>
                      <a:lnTo>
                        <a:pt x="12" y="55"/>
                      </a:lnTo>
                      <a:lnTo>
                        <a:pt x="10" y="53"/>
                      </a:lnTo>
                      <a:lnTo>
                        <a:pt x="8" y="52"/>
                      </a:lnTo>
                      <a:lnTo>
                        <a:pt x="6" y="51"/>
                      </a:lnTo>
                      <a:lnTo>
                        <a:pt x="5" y="51"/>
                      </a:lnTo>
                      <a:lnTo>
                        <a:pt x="4" y="51"/>
                      </a:lnTo>
                      <a:lnTo>
                        <a:pt x="2" y="51"/>
                      </a:lnTo>
                      <a:lnTo>
                        <a:pt x="1" y="50"/>
                      </a:lnTo>
                      <a:lnTo>
                        <a:pt x="1" y="51"/>
                      </a:lnTo>
                      <a:lnTo>
                        <a:pt x="0" y="51"/>
                      </a:lnTo>
                      <a:lnTo>
                        <a:pt x="1" y="70"/>
                      </a:lnTo>
                      <a:lnTo>
                        <a:pt x="3" y="72"/>
                      </a:lnTo>
                      <a:lnTo>
                        <a:pt x="5" y="73"/>
                      </a:lnTo>
                      <a:lnTo>
                        <a:pt x="5" y="74"/>
                      </a:lnTo>
                      <a:lnTo>
                        <a:pt x="5" y="75"/>
                      </a:lnTo>
                      <a:lnTo>
                        <a:pt x="4" y="76"/>
                      </a:lnTo>
                      <a:lnTo>
                        <a:pt x="3" y="76"/>
                      </a:lnTo>
                      <a:lnTo>
                        <a:pt x="1" y="77"/>
                      </a:lnTo>
                      <a:lnTo>
                        <a:pt x="0" y="77"/>
                      </a:lnTo>
                      <a:lnTo>
                        <a:pt x="0" y="78"/>
                      </a:lnTo>
                      <a:lnTo>
                        <a:pt x="2" y="82"/>
                      </a:lnTo>
                      <a:lnTo>
                        <a:pt x="5" y="82"/>
                      </a:lnTo>
                      <a:lnTo>
                        <a:pt x="8" y="82"/>
                      </a:lnTo>
                      <a:lnTo>
                        <a:pt x="14" y="83"/>
                      </a:lnTo>
                      <a:lnTo>
                        <a:pt x="16" y="82"/>
                      </a:lnTo>
                      <a:lnTo>
                        <a:pt x="18" y="82"/>
                      </a:lnTo>
                      <a:lnTo>
                        <a:pt x="20" y="82"/>
                      </a:lnTo>
                      <a:lnTo>
                        <a:pt x="22" y="83"/>
                      </a:lnTo>
                      <a:lnTo>
                        <a:pt x="23" y="83"/>
                      </a:lnTo>
                      <a:lnTo>
                        <a:pt x="24" y="83"/>
                      </a:lnTo>
                      <a:lnTo>
                        <a:pt x="25" y="84"/>
                      </a:lnTo>
                      <a:lnTo>
                        <a:pt x="26" y="85"/>
                      </a:lnTo>
                      <a:lnTo>
                        <a:pt x="26" y="87"/>
                      </a:lnTo>
                      <a:lnTo>
                        <a:pt x="27" y="88"/>
                      </a:lnTo>
                      <a:lnTo>
                        <a:pt x="28" y="90"/>
                      </a:lnTo>
                      <a:lnTo>
                        <a:pt x="28" y="91"/>
                      </a:lnTo>
                      <a:lnTo>
                        <a:pt x="29" y="92"/>
                      </a:lnTo>
                      <a:lnTo>
                        <a:pt x="30" y="93"/>
                      </a:lnTo>
                      <a:lnTo>
                        <a:pt x="31" y="94"/>
                      </a:lnTo>
                      <a:lnTo>
                        <a:pt x="31" y="95"/>
                      </a:lnTo>
                      <a:lnTo>
                        <a:pt x="32" y="96"/>
                      </a:lnTo>
                      <a:lnTo>
                        <a:pt x="33" y="97"/>
                      </a:lnTo>
                      <a:lnTo>
                        <a:pt x="34" y="98"/>
                      </a:lnTo>
                      <a:lnTo>
                        <a:pt x="35" y="99"/>
                      </a:lnTo>
                      <a:lnTo>
                        <a:pt x="34" y="99"/>
                      </a:lnTo>
                      <a:lnTo>
                        <a:pt x="34" y="100"/>
                      </a:lnTo>
                      <a:lnTo>
                        <a:pt x="34" y="102"/>
                      </a:lnTo>
                      <a:lnTo>
                        <a:pt x="34" y="103"/>
                      </a:lnTo>
                      <a:lnTo>
                        <a:pt x="33" y="103"/>
                      </a:lnTo>
                      <a:lnTo>
                        <a:pt x="33" y="104"/>
                      </a:lnTo>
                      <a:lnTo>
                        <a:pt x="34" y="104"/>
                      </a:lnTo>
                      <a:lnTo>
                        <a:pt x="34" y="105"/>
                      </a:lnTo>
                      <a:lnTo>
                        <a:pt x="35" y="106"/>
                      </a:lnTo>
                      <a:lnTo>
                        <a:pt x="35" y="107"/>
                      </a:lnTo>
                      <a:lnTo>
                        <a:pt x="34" y="108"/>
                      </a:lnTo>
                      <a:lnTo>
                        <a:pt x="33" y="108"/>
                      </a:lnTo>
                      <a:lnTo>
                        <a:pt x="34" y="109"/>
                      </a:lnTo>
                      <a:lnTo>
                        <a:pt x="34" y="110"/>
                      </a:lnTo>
                      <a:lnTo>
                        <a:pt x="34" y="111"/>
                      </a:lnTo>
                      <a:lnTo>
                        <a:pt x="34" y="112"/>
                      </a:lnTo>
                      <a:lnTo>
                        <a:pt x="35" y="113"/>
                      </a:lnTo>
                      <a:lnTo>
                        <a:pt x="36" y="114"/>
                      </a:lnTo>
                      <a:lnTo>
                        <a:pt x="36" y="115"/>
                      </a:lnTo>
                      <a:lnTo>
                        <a:pt x="36" y="116"/>
                      </a:lnTo>
                      <a:lnTo>
                        <a:pt x="35" y="117"/>
                      </a:lnTo>
                      <a:lnTo>
                        <a:pt x="36" y="117"/>
                      </a:lnTo>
                      <a:lnTo>
                        <a:pt x="36" y="118"/>
                      </a:lnTo>
                      <a:lnTo>
                        <a:pt x="37" y="118"/>
                      </a:lnTo>
                      <a:lnTo>
                        <a:pt x="38" y="118"/>
                      </a:lnTo>
                      <a:lnTo>
                        <a:pt x="39" y="119"/>
                      </a:lnTo>
                      <a:lnTo>
                        <a:pt x="40" y="119"/>
                      </a:lnTo>
                      <a:lnTo>
                        <a:pt x="40" y="120"/>
                      </a:lnTo>
                      <a:lnTo>
                        <a:pt x="40" y="121"/>
                      </a:lnTo>
                      <a:lnTo>
                        <a:pt x="41" y="121"/>
                      </a:lnTo>
                      <a:lnTo>
                        <a:pt x="42" y="121"/>
                      </a:lnTo>
                      <a:lnTo>
                        <a:pt x="44" y="122"/>
                      </a:lnTo>
                      <a:lnTo>
                        <a:pt x="45" y="122"/>
                      </a:lnTo>
                      <a:lnTo>
                        <a:pt x="47" y="122"/>
                      </a:lnTo>
                      <a:lnTo>
                        <a:pt x="48" y="122"/>
                      </a:lnTo>
                      <a:lnTo>
                        <a:pt x="48" y="123"/>
                      </a:lnTo>
                      <a:lnTo>
                        <a:pt x="50" y="124"/>
                      </a:lnTo>
                      <a:lnTo>
                        <a:pt x="51" y="125"/>
                      </a:lnTo>
                      <a:lnTo>
                        <a:pt x="51" y="126"/>
                      </a:lnTo>
                      <a:lnTo>
                        <a:pt x="52" y="126"/>
                      </a:lnTo>
                      <a:lnTo>
                        <a:pt x="53" y="127"/>
                      </a:lnTo>
                      <a:lnTo>
                        <a:pt x="55" y="128"/>
                      </a:lnTo>
                      <a:lnTo>
                        <a:pt x="56" y="128"/>
                      </a:lnTo>
                      <a:lnTo>
                        <a:pt x="56" y="129"/>
                      </a:lnTo>
                      <a:lnTo>
                        <a:pt x="57" y="130"/>
                      </a:lnTo>
                      <a:lnTo>
                        <a:pt x="58" y="131"/>
                      </a:lnTo>
                      <a:lnTo>
                        <a:pt x="58" y="132"/>
                      </a:lnTo>
                      <a:lnTo>
                        <a:pt x="58" y="133"/>
                      </a:lnTo>
                      <a:lnTo>
                        <a:pt x="59" y="133"/>
                      </a:lnTo>
                      <a:lnTo>
                        <a:pt x="60" y="134"/>
                      </a:lnTo>
                      <a:lnTo>
                        <a:pt x="61" y="134"/>
                      </a:lnTo>
                      <a:lnTo>
                        <a:pt x="62" y="135"/>
                      </a:lnTo>
                      <a:lnTo>
                        <a:pt x="62" y="136"/>
                      </a:lnTo>
                      <a:lnTo>
                        <a:pt x="63" y="136"/>
                      </a:lnTo>
                      <a:lnTo>
                        <a:pt x="63" y="138"/>
                      </a:lnTo>
                      <a:lnTo>
                        <a:pt x="63" y="139"/>
                      </a:lnTo>
                      <a:lnTo>
                        <a:pt x="64" y="140"/>
                      </a:lnTo>
                      <a:lnTo>
                        <a:pt x="63" y="141"/>
                      </a:lnTo>
                      <a:lnTo>
                        <a:pt x="63" y="142"/>
                      </a:lnTo>
                      <a:lnTo>
                        <a:pt x="63" y="143"/>
                      </a:lnTo>
                      <a:lnTo>
                        <a:pt x="64" y="144"/>
                      </a:lnTo>
                      <a:lnTo>
                        <a:pt x="66" y="144"/>
                      </a:lnTo>
                      <a:lnTo>
                        <a:pt x="67" y="145"/>
                      </a:lnTo>
                      <a:lnTo>
                        <a:pt x="68" y="145"/>
                      </a:lnTo>
                      <a:lnTo>
                        <a:pt x="68" y="146"/>
                      </a:lnTo>
                      <a:lnTo>
                        <a:pt x="67" y="147"/>
                      </a:lnTo>
                      <a:lnTo>
                        <a:pt x="67" y="148"/>
                      </a:lnTo>
                      <a:lnTo>
                        <a:pt x="67" y="149"/>
                      </a:lnTo>
                      <a:lnTo>
                        <a:pt x="68" y="150"/>
                      </a:lnTo>
                      <a:lnTo>
                        <a:pt x="69" y="150"/>
                      </a:lnTo>
                      <a:lnTo>
                        <a:pt x="69" y="151"/>
                      </a:lnTo>
                      <a:lnTo>
                        <a:pt x="69" y="152"/>
                      </a:lnTo>
                      <a:lnTo>
                        <a:pt x="70" y="153"/>
                      </a:lnTo>
                      <a:lnTo>
                        <a:pt x="70" y="154"/>
                      </a:lnTo>
                      <a:lnTo>
                        <a:pt x="70" y="155"/>
                      </a:lnTo>
                      <a:lnTo>
                        <a:pt x="71" y="155"/>
                      </a:lnTo>
                      <a:lnTo>
                        <a:pt x="73" y="155"/>
                      </a:lnTo>
                      <a:lnTo>
                        <a:pt x="75" y="156"/>
                      </a:lnTo>
                      <a:lnTo>
                        <a:pt x="76" y="156"/>
                      </a:lnTo>
                      <a:lnTo>
                        <a:pt x="77" y="156"/>
                      </a:lnTo>
                      <a:lnTo>
                        <a:pt x="80" y="157"/>
                      </a:lnTo>
                      <a:lnTo>
                        <a:pt x="81" y="158"/>
                      </a:lnTo>
                      <a:lnTo>
                        <a:pt x="82" y="158"/>
                      </a:lnTo>
                      <a:lnTo>
                        <a:pt x="83" y="159"/>
                      </a:lnTo>
                      <a:lnTo>
                        <a:pt x="86" y="160"/>
                      </a:lnTo>
                      <a:lnTo>
                        <a:pt x="87" y="160"/>
                      </a:lnTo>
                      <a:lnTo>
                        <a:pt x="87" y="161"/>
                      </a:lnTo>
                      <a:lnTo>
                        <a:pt x="89" y="161"/>
                      </a:lnTo>
                      <a:lnTo>
                        <a:pt x="89" y="162"/>
                      </a:lnTo>
                      <a:lnTo>
                        <a:pt x="89" y="163"/>
                      </a:lnTo>
                      <a:lnTo>
                        <a:pt x="90" y="164"/>
                      </a:lnTo>
                      <a:lnTo>
                        <a:pt x="90" y="165"/>
                      </a:lnTo>
                      <a:lnTo>
                        <a:pt x="91" y="166"/>
                      </a:lnTo>
                      <a:lnTo>
                        <a:pt x="92" y="166"/>
                      </a:lnTo>
                      <a:lnTo>
                        <a:pt x="95" y="166"/>
                      </a:lnTo>
                      <a:lnTo>
                        <a:pt x="96" y="167"/>
                      </a:lnTo>
                      <a:lnTo>
                        <a:pt x="97" y="167"/>
                      </a:lnTo>
                      <a:lnTo>
                        <a:pt x="99" y="168"/>
                      </a:lnTo>
                      <a:lnTo>
                        <a:pt x="102" y="168"/>
                      </a:lnTo>
                      <a:lnTo>
                        <a:pt x="103" y="168"/>
                      </a:lnTo>
                      <a:lnTo>
                        <a:pt x="105" y="168"/>
                      </a:lnTo>
                      <a:lnTo>
                        <a:pt x="106" y="168"/>
                      </a:lnTo>
                      <a:lnTo>
                        <a:pt x="107" y="168"/>
                      </a:lnTo>
                      <a:lnTo>
                        <a:pt x="108" y="168"/>
                      </a:lnTo>
                      <a:lnTo>
                        <a:pt x="109" y="167"/>
                      </a:lnTo>
                      <a:lnTo>
                        <a:pt x="110" y="167"/>
                      </a:lnTo>
                      <a:lnTo>
                        <a:pt x="111" y="168"/>
                      </a:lnTo>
                      <a:lnTo>
                        <a:pt x="112" y="169"/>
                      </a:lnTo>
                      <a:lnTo>
                        <a:pt x="111" y="170"/>
                      </a:lnTo>
                      <a:lnTo>
                        <a:pt x="111" y="171"/>
                      </a:lnTo>
                      <a:lnTo>
                        <a:pt x="111" y="172"/>
                      </a:lnTo>
                      <a:lnTo>
                        <a:pt x="112" y="173"/>
                      </a:lnTo>
                      <a:lnTo>
                        <a:pt x="112" y="174"/>
                      </a:lnTo>
                      <a:lnTo>
                        <a:pt x="112" y="175"/>
                      </a:lnTo>
                      <a:lnTo>
                        <a:pt x="113" y="176"/>
                      </a:lnTo>
                      <a:lnTo>
                        <a:pt x="113" y="178"/>
                      </a:lnTo>
                      <a:lnTo>
                        <a:pt x="113" y="179"/>
                      </a:lnTo>
                      <a:lnTo>
                        <a:pt x="114" y="179"/>
                      </a:lnTo>
                      <a:lnTo>
                        <a:pt x="114" y="180"/>
                      </a:lnTo>
                      <a:lnTo>
                        <a:pt x="115" y="180"/>
                      </a:lnTo>
                      <a:lnTo>
                        <a:pt x="117" y="181"/>
                      </a:lnTo>
                      <a:lnTo>
                        <a:pt x="118" y="181"/>
                      </a:lnTo>
                      <a:lnTo>
                        <a:pt x="119" y="182"/>
                      </a:lnTo>
                      <a:lnTo>
                        <a:pt x="120" y="182"/>
                      </a:lnTo>
                      <a:lnTo>
                        <a:pt x="120" y="18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3" name="D1342"/>
                <p:cNvSpPr>
                  <a:spLocks noChangeAspect="1"/>
                </p:cNvSpPr>
                <p:nvPr/>
              </p:nvSpPr>
              <p:spPr bwMode="auto">
                <a:xfrm>
                  <a:off x="1028" y="601"/>
                  <a:ext cx="267" cy="190"/>
                </a:xfrm>
                <a:custGeom>
                  <a:avLst/>
                  <a:gdLst>
                    <a:gd name="T0" fmla="*/ 144 w 267"/>
                    <a:gd name="T1" fmla="*/ 153 h 190"/>
                    <a:gd name="T2" fmla="*/ 146 w 267"/>
                    <a:gd name="T3" fmla="*/ 149 h 190"/>
                    <a:gd name="T4" fmla="*/ 159 w 267"/>
                    <a:gd name="T5" fmla="*/ 158 h 190"/>
                    <a:gd name="T6" fmla="*/ 168 w 267"/>
                    <a:gd name="T7" fmla="*/ 164 h 190"/>
                    <a:gd name="T8" fmla="*/ 172 w 267"/>
                    <a:gd name="T9" fmla="*/ 172 h 190"/>
                    <a:gd name="T10" fmla="*/ 189 w 267"/>
                    <a:gd name="T11" fmla="*/ 178 h 190"/>
                    <a:gd name="T12" fmla="*/ 199 w 267"/>
                    <a:gd name="T13" fmla="*/ 182 h 190"/>
                    <a:gd name="T14" fmla="*/ 214 w 267"/>
                    <a:gd name="T15" fmla="*/ 188 h 190"/>
                    <a:gd name="T16" fmla="*/ 212 w 267"/>
                    <a:gd name="T17" fmla="*/ 176 h 190"/>
                    <a:gd name="T18" fmla="*/ 202 w 267"/>
                    <a:gd name="T19" fmla="*/ 165 h 190"/>
                    <a:gd name="T20" fmla="*/ 225 w 267"/>
                    <a:gd name="T21" fmla="*/ 176 h 190"/>
                    <a:gd name="T22" fmla="*/ 236 w 267"/>
                    <a:gd name="T23" fmla="*/ 180 h 190"/>
                    <a:gd name="T24" fmla="*/ 234 w 267"/>
                    <a:gd name="T25" fmla="*/ 167 h 190"/>
                    <a:gd name="T26" fmla="*/ 233 w 267"/>
                    <a:gd name="T27" fmla="*/ 155 h 190"/>
                    <a:gd name="T28" fmla="*/ 221 w 267"/>
                    <a:gd name="T29" fmla="*/ 148 h 190"/>
                    <a:gd name="T30" fmla="*/ 213 w 267"/>
                    <a:gd name="T31" fmla="*/ 139 h 190"/>
                    <a:gd name="T32" fmla="*/ 212 w 267"/>
                    <a:gd name="T33" fmla="*/ 128 h 190"/>
                    <a:gd name="T34" fmla="*/ 213 w 267"/>
                    <a:gd name="T35" fmla="*/ 123 h 190"/>
                    <a:gd name="T36" fmla="*/ 230 w 267"/>
                    <a:gd name="T37" fmla="*/ 130 h 190"/>
                    <a:gd name="T38" fmla="*/ 244 w 267"/>
                    <a:gd name="T39" fmla="*/ 143 h 190"/>
                    <a:gd name="T40" fmla="*/ 258 w 267"/>
                    <a:gd name="T41" fmla="*/ 133 h 190"/>
                    <a:gd name="T42" fmla="*/ 262 w 267"/>
                    <a:gd name="T43" fmla="*/ 126 h 190"/>
                    <a:gd name="T44" fmla="*/ 249 w 267"/>
                    <a:gd name="T45" fmla="*/ 116 h 190"/>
                    <a:gd name="T46" fmla="*/ 241 w 267"/>
                    <a:gd name="T47" fmla="*/ 104 h 190"/>
                    <a:gd name="T48" fmla="*/ 224 w 267"/>
                    <a:gd name="T49" fmla="*/ 99 h 190"/>
                    <a:gd name="T50" fmla="*/ 205 w 267"/>
                    <a:gd name="T51" fmla="*/ 89 h 190"/>
                    <a:gd name="T52" fmla="*/ 205 w 267"/>
                    <a:gd name="T53" fmla="*/ 78 h 190"/>
                    <a:gd name="T54" fmla="*/ 199 w 267"/>
                    <a:gd name="T55" fmla="*/ 73 h 190"/>
                    <a:gd name="T56" fmla="*/ 207 w 267"/>
                    <a:gd name="T57" fmla="*/ 62 h 190"/>
                    <a:gd name="T58" fmla="*/ 191 w 267"/>
                    <a:gd name="T59" fmla="*/ 64 h 190"/>
                    <a:gd name="T60" fmla="*/ 183 w 267"/>
                    <a:gd name="T61" fmla="*/ 58 h 190"/>
                    <a:gd name="T62" fmla="*/ 177 w 267"/>
                    <a:gd name="T63" fmla="*/ 50 h 190"/>
                    <a:gd name="T64" fmla="*/ 164 w 267"/>
                    <a:gd name="T65" fmla="*/ 37 h 190"/>
                    <a:gd name="T66" fmla="*/ 153 w 267"/>
                    <a:gd name="T67" fmla="*/ 42 h 190"/>
                    <a:gd name="T68" fmla="*/ 146 w 267"/>
                    <a:gd name="T69" fmla="*/ 35 h 190"/>
                    <a:gd name="T70" fmla="*/ 134 w 267"/>
                    <a:gd name="T71" fmla="*/ 22 h 190"/>
                    <a:gd name="T72" fmla="*/ 100 w 267"/>
                    <a:gd name="T73" fmla="*/ 26 h 190"/>
                    <a:gd name="T74" fmla="*/ 85 w 267"/>
                    <a:gd name="T75" fmla="*/ 34 h 190"/>
                    <a:gd name="T76" fmla="*/ 90 w 267"/>
                    <a:gd name="T77" fmla="*/ 20 h 190"/>
                    <a:gd name="T78" fmla="*/ 80 w 267"/>
                    <a:gd name="T79" fmla="*/ 2 h 190"/>
                    <a:gd name="T80" fmla="*/ 53 w 267"/>
                    <a:gd name="T81" fmla="*/ 11 h 190"/>
                    <a:gd name="T82" fmla="*/ 43 w 267"/>
                    <a:gd name="T83" fmla="*/ 14 h 190"/>
                    <a:gd name="T84" fmla="*/ 43 w 267"/>
                    <a:gd name="T85" fmla="*/ 25 h 190"/>
                    <a:gd name="T86" fmla="*/ 42 w 267"/>
                    <a:gd name="T87" fmla="*/ 34 h 190"/>
                    <a:gd name="T88" fmla="*/ 47 w 267"/>
                    <a:gd name="T89" fmla="*/ 50 h 190"/>
                    <a:gd name="T90" fmla="*/ 48 w 267"/>
                    <a:gd name="T91" fmla="*/ 44 h 190"/>
                    <a:gd name="T92" fmla="*/ 36 w 267"/>
                    <a:gd name="T93" fmla="*/ 11 h 190"/>
                    <a:gd name="T94" fmla="*/ 9 w 267"/>
                    <a:gd name="T95" fmla="*/ 12 h 190"/>
                    <a:gd name="T96" fmla="*/ 2 w 267"/>
                    <a:gd name="T97" fmla="*/ 26 h 190"/>
                    <a:gd name="T98" fmla="*/ 11 w 267"/>
                    <a:gd name="T99" fmla="*/ 45 h 190"/>
                    <a:gd name="T100" fmla="*/ 11 w 267"/>
                    <a:gd name="T101" fmla="*/ 55 h 190"/>
                    <a:gd name="T102" fmla="*/ 34 w 267"/>
                    <a:gd name="T103" fmla="*/ 62 h 190"/>
                    <a:gd name="T104" fmla="*/ 74 w 267"/>
                    <a:gd name="T105" fmla="*/ 69 h 190"/>
                    <a:gd name="T106" fmla="*/ 78 w 267"/>
                    <a:gd name="T107" fmla="*/ 65 h 190"/>
                    <a:gd name="T108" fmla="*/ 100 w 267"/>
                    <a:gd name="T109" fmla="*/ 61 h 190"/>
                    <a:gd name="T110" fmla="*/ 119 w 267"/>
                    <a:gd name="T111" fmla="*/ 68 h 190"/>
                    <a:gd name="T112" fmla="*/ 125 w 267"/>
                    <a:gd name="T113" fmla="*/ 82 h 190"/>
                    <a:gd name="T114" fmla="*/ 142 w 267"/>
                    <a:gd name="T115" fmla="*/ 83 h 190"/>
                    <a:gd name="T116" fmla="*/ 154 w 267"/>
                    <a:gd name="T117" fmla="*/ 94 h 190"/>
                    <a:gd name="T118" fmla="*/ 165 w 267"/>
                    <a:gd name="T119" fmla="*/ 110 h 190"/>
                    <a:gd name="T120" fmla="*/ 146 w 267"/>
                    <a:gd name="T121" fmla="*/ 128 h 190"/>
                    <a:gd name="T122" fmla="*/ 139 w 267"/>
                    <a:gd name="T123" fmla="*/ 141 h 190"/>
                    <a:gd name="T124" fmla="*/ 113 w 267"/>
                    <a:gd name="T125" fmla="*/ 144 h 19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7"/>
                    <a:gd name="T190" fmla="*/ 0 h 190"/>
                    <a:gd name="T191" fmla="*/ 267 w 267"/>
                    <a:gd name="T192" fmla="*/ 190 h 19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7" h="190">
                      <a:moveTo>
                        <a:pt x="125" y="156"/>
                      </a:moveTo>
                      <a:lnTo>
                        <a:pt x="129" y="155"/>
                      </a:lnTo>
                      <a:lnTo>
                        <a:pt x="128" y="154"/>
                      </a:lnTo>
                      <a:lnTo>
                        <a:pt x="133" y="154"/>
                      </a:lnTo>
                      <a:lnTo>
                        <a:pt x="133" y="153"/>
                      </a:lnTo>
                      <a:lnTo>
                        <a:pt x="132" y="151"/>
                      </a:lnTo>
                      <a:lnTo>
                        <a:pt x="134" y="151"/>
                      </a:lnTo>
                      <a:lnTo>
                        <a:pt x="136" y="151"/>
                      </a:lnTo>
                      <a:lnTo>
                        <a:pt x="138" y="153"/>
                      </a:lnTo>
                      <a:lnTo>
                        <a:pt x="144" y="153"/>
                      </a:lnTo>
                      <a:lnTo>
                        <a:pt x="143" y="152"/>
                      </a:lnTo>
                      <a:lnTo>
                        <a:pt x="145" y="151"/>
                      </a:lnTo>
                      <a:lnTo>
                        <a:pt x="145" y="152"/>
                      </a:lnTo>
                      <a:lnTo>
                        <a:pt x="143" y="150"/>
                      </a:lnTo>
                      <a:lnTo>
                        <a:pt x="141" y="149"/>
                      </a:lnTo>
                      <a:lnTo>
                        <a:pt x="141" y="148"/>
                      </a:lnTo>
                      <a:lnTo>
                        <a:pt x="144" y="147"/>
                      </a:lnTo>
                      <a:lnTo>
                        <a:pt x="144" y="149"/>
                      </a:lnTo>
                      <a:lnTo>
                        <a:pt x="146" y="148"/>
                      </a:lnTo>
                      <a:lnTo>
                        <a:pt x="146" y="149"/>
                      </a:lnTo>
                      <a:lnTo>
                        <a:pt x="147" y="150"/>
                      </a:lnTo>
                      <a:lnTo>
                        <a:pt x="150" y="149"/>
                      </a:lnTo>
                      <a:lnTo>
                        <a:pt x="152" y="151"/>
                      </a:lnTo>
                      <a:lnTo>
                        <a:pt x="153" y="150"/>
                      </a:lnTo>
                      <a:lnTo>
                        <a:pt x="155" y="151"/>
                      </a:lnTo>
                      <a:lnTo>
                        <a:pt x="155" y="152"/>
                      </a:lnTo>
                      <a:lnTo>
                        <a:pt x="156" y="155"/>
                      </a:lnTo>
                      <a:lnTo>
                        <a:pt x="157" y="155"/>
                      </a:lnTo>
                      <a:lnTo>
                        <a:pt x="159" y="157"/>
                      </a:lnTo>
                      <a:lnTo>
                        <a:pt x="159" y="158"/>
                      </a:lnTo>
                      <a:lnTo>
                        <a:pt x="159" y="159"/>
                      </a:lnTo>
                      <a:lnTo>
                        <a:pt x="160" y="160"/>
                      </a:lnTo>
                      <a:lnTo>
                        <a:pt x="162" y="160"/>
                      </a:lnTo>
                      <a:lnTo>
                        <a:pt x="163" y="162"/>
                      </a:lnTo>
                      <a:lnTo>
                        <a:pt x="164" y="162"/>
                      </a:lnTo>
                      <a:lnTo>
                        <a:pt x="165" y="162"/>
                      </a:lnTo>
                      <a:lnTo>
                        <a:pt x="166" y="162"/>
                      </a:lnTo>
                      <a:lnTo>
                        <a:pt x="166" y="163"/>
                      </a:lnTo>
                      <a:lnTo>
                        <a:pt x="167" y="164"/>
                      </a:lnTo>
                      <a:lnTo>
                        <a:pt x="168" y="164"/>
                      </a:lnTo>
                      <a:lnTo>
                        <a:pt x="168" y="163"/>
                      </a:lnTo>
                      <a:lnTo>
                        <a:pt x="169" y="162"/>
                      </a:lnTo>
                      <a:lnTo>
                        <a:pt x="171" y="164"/>
                      </a:lnTo>
                      <a:lnTo>
                        <a:pt x="172" y="164"/>
                      </a:lnTo>
                      <a:lnTo>
                        <a:pt x="173" y="165"/>
                      </a:lnTo>
                      <a:lnTo>
                        <a:pt x="175" y="165"/>
                      </a:lnTo>
                      <a:lnTo>
                        <a:pt x="172" y="167"/>
                      </a:lnTo>
                      <a:lnTo>
                        <a:pt x="170" y="168"/>
                      </a:lnTo>
                      <a:lnTo>
                        <a:pt x="168" y="166"/>
                      </a:lnTo>
                      <a:lnTo>
                        <a:pt x="172" y="172"/>
                      </a:lnTo>
                      <a:lnTo>
                        <a:pt x="173" y="172"/>
                      </a:lnTo>
                      <a:lnTo>
                        <a:pt x="175" y="174"/>
                      </a:lnTo>
                      <a:lnTo>
                        <a:pt x="181" y="176"/>
                      </a:lnTo>
                      <a:lnTo>
                        <a:pt x="182" y="176"/>
                      </a:lnTo>
                      <a:lnTo>
                        <a:pt x="184" y="178"/>
                      </a:lnTo>
                      <a:lnTo>
                        <a:pt x="186" y="177"/>
                      </a:lnTo>
                      <a:lnTo>
                        <a:pt x="188" y="175"/>
                      </a:lnTo>
                      <a:lnTo>
                        <a:pt x="188" y="176"/>
                      </a:lnTo>
                      <a:lnTo>
                        <a:pt x="188" y="177"/>
                      </a:lnTo>
                      <a:lnTo>
                        <a:pt x="189" y="178"/>
                      </a:lnTo>
                      <a:lnTo>
                        <a:pt x="190" y="177"/>
                      </a:lnTo>
                      <a:lnTo>
                        <a:pt x="191" y="177"/>
                      </a:lnTo>
                      <a:lnTo>
                        <a:pt x="192" y="177"/>
                      </a:lnTo>
                      <a:lnTo>
                        <a:pt x="192" y="178"/>
                      </a:lnTo>
                      <a:lnTo>
                        <a:pt x="192" y="179"/>
                      </a:lnTo>
                      <a:lnTo>
                        <a:pt x="194" y="180"/>
                      </a:lnTo>
                      <a:lnTo>
                        <a:pt x="194" y="181"/>
                      </a:lnTo>
                      <a:lnTo>
                        <a:pt x="196" y="183"/>
                      </a:lnTo>
                      <a:lnTo>
                        <a:pt x="198" y="183"/>
                      </a:lnTo>
                      <a:lnTo>
                        <a:pt x="199" y="182"/>
                      </a:lnTo>
                      <a:lnTo>
                        <a:pt x="199" y="183"/>
                      </a:lnTo>
                      <a:lnTo>
                        <a:pt x="200" y="184"/>
                      </a:lnTo>
                      <a:lnTo>
                        <a:pt x="201" y="184"/>
                      </a:lnTo>
                      <a:lnTo>
                        <a:pt x="202" y="185"/>
                      </a:lnTo>
                      <a:lnTo>
                        <a:pt x="204" y="185"/>
                      </a:lnTo>
                      <a:lnTo>
                        <a:pt x="205" y="186"/>
                      </a:lnTo>
                      <a:lnTo>
                        <a:pt x="209" y="186"/>
                      </a:lnTo>
                      <a:lnTo>
                        <a:pt x="209" y="187"/>
                      </a:lnTo>
                      <a:lnTo>
                        <a:pt x="212" y="188"/>
                      </a:lnTo>
                      <a:lnTo>
                        <a:pt x="214" y="188"/>
                      </a:lnTo>
                      <a:lnTo>
                        <a:pt x="216" y="187"/>
                      </a:lnTo>
                      <a:lnTo>
                        <a:pt x="221" y="190"/>
                      </a:lnTo>
                      <a:lnTo>
                        <a:pt x="224" y="190"/>
                      </a:lnTo>
                      <a:lnTo>
                        <a:pt x="224" y="189"/>
                      </a:lnTo>
                      <a:lnTo>
                        <a:pt x="223" y="188"/>
                      </a:lnTo>
                      <a:lnTo>
                        <a:pt x="223" y="187"/>
                      </a:lnTo>
                      <a:lnTo>
                        <a:pt x="223" y="185"/>
                      </a:lnTo>
                      <a:lnTo>
                        <a:pt x="223" y="184"/>
                      </a:lnTo>
                      <a:lnTo>
                        <a:pt x="216" y="179"/>
                      </a:lnTo>
                      <a:lnTo>
                        <a:pt x="212" y="176"/>
                      </a:lnTo>
                      <a:lnTo>
                        <a:pt x="211" y="175"/>
                      </a:lnTo>
                      <a:lnTo>
                        <a:pt x="209" y="174"/>
                      </a:lnTo>
                      <a:lnTo>
                        <a:pt x="209" y="173"/>
                      </a:lnTo>
                      <a:lnTo>
                        <a:pt x="207" y="173"/>
                      </a:lnTo>
                      <a:lnTo>
                        <a:pt x="206" y="171"/>
                      </a:lnTo>
                      <a:lnTo>
                        <a:pt x="204" y="171"/>
                      </a:lnTo>
                      <a:lnTo>
                        <a:pt x="199" y="166"/>
                      </a:lnTo>
                      <a:lnTo>
                        <a:pt x="197" y="164"/>
                      </a:lnTo>
                      <a:lnTo>
                        <a:pt x="200" y="163"/>
                      </a:lnTo>
                      <a:lnTo>
                        <a:pt x="202" y="165"/>
                      </a:lnTo>
                      <a:lnTo>
                        <a:pt x="206" y="167"/>
                      </a:lnTo>
                      <a:lnTo>
                        <a:pt x="208" y="168"/>
                      </a:lnTo>
                      <a:lnTo>
                        <a:pt x="207" y="166"/>
                      </a:lnTo>
                      <a:lnTo>
                        <a:pt x="209" y="166"/>
                      </a:lnTo>
                      <a:lnTo>
                        <a:pt x="213" y="170"/>
                      </a:lnTo>
                      <a:lnTo>
                        <a:pt x="214" y="171"/>
                      </a:lnTo>
                      <a:lnTo>
                        <a:pt x="216" y="171"/>
                      </a:lnTo>
                      <a:lnTo>
                        <a:pt x="218" y="174"/>
                      </a:lnTo>
                      <a:lnTo>
                        <a:pt x="223" y="174"/>
                      </a:lnTo>
                      <a:lnTo>
                        <a:pt x="225" y="176"/>
                      </a:lnTo>
                      <a:lnTo>
                        <a:pt x="226" y="174"/>
                      </a:lnTo>
                      <a:lnTo>
                        <a:pt x="228" y="176"/>
                      </a:lnTo>
                      <a:lnTo>
                        <a:pt x="229" y="174"/>
                      </a:lnTo>
                      <a:lnTo>
                        <a:pt x="230" y="175"/>
                      </a:lnTo>
                      <a:lnTo>
                        <a:pt x="231" y="177"/>
                      </a:lnTo>
                      <a:lnTo>
                        <a:pt x="232" y="176"/>
                      </a:lnTo>
                      <a:lnTo>
                        <a:pt x="232" y="179"/>
                      </a:lnTo>
                      <a:lnTo>
                        <a:pt x="234" y="180"/>
                      </a:lnTo>
                      <a:lnTo>
                        <a:pt x="235" y="181"/>
                      </a:lnTo>
                      <a:lnTo>
                        <a:pt x="236" y="180"/>
                      </a:lnTo>
                      <a:lnTo>
                        <a:pt x="233" y="176"/>
                      </a:lnTo>
                      <a:lnTo>
                        <a:pt x="234" y="175"/>
                      </a:lnTo>
                      <a:lnTo>
                        <a:pt x="236" y="175"/>
                      </a:lnTo>
                      <a:lnTo>
                        <a:pt x="237" y="176"/>
                      </a:lnTo>
                      <a:lnTo>
                        <a:pt x="238" y="176"/>
                      </a:lnTo>
                      <a:lnTo>
                        <a:pt x="239" y="176"/>
                      </a:lnTo>
                      <a:lnTo>
                        <a:pt x="238" y="174"/>
                      </a:lnTo>
                      <a:lnTo>
                        <a:pt x="235" y="174"/>
                      </a:lnTo>
                      <a:lnTo>
                        <a:pt x="233" y="170"/>
                      </a:lnTo>
                      <a:lnTo>
                        <a:pt x="234" y="167"/>
                      </a:lnTo>
                      <a:lnTo>
                        <a:pt x="238" y="170"/>
                      </a:lnTo>
                      <a:lnTo>
                        <a:pt x="237" y="168"/>
                      </a:lnTo>
                      <a:lnTo>
                        <a:pt x="238" y="167"/>
                      </a:lnTo>
                      <a:lnTo>
                        <a:pt x="239" y="164"/>
                      </a:lnTo>
                      <a:lnTo>
                        <a:pt x="238" y="162"/>
                      </a:lnTo>
                      <a:lnTo>
                        <a:pt x="237" y="159"/>
                      </a:lnTo>
                      <a:lnTo>
                        <a:pt x="235" y="159"/>
                      </a:lnTo>
                      <a:lnTo>
                        <a:pt x="231" y="157"/>
                      </a:lnTo>
                      <a:lnTo>
                        <a:pt x="231" y="155"/>
                      </a:lnTo>
                      <a:lnTo>
                        <a:pt x="233" y="155"/>
                      </a:lnTo>
                      <a:lnTo>
                        <a:pt x="234" y="153"/>
                      </a:lnTo>
                      <a:lnTo>
                        <a:pt x="233" y="151"/>
                      </a:lnTo>
                      <a:lnTo>
                        <a:pt x="231" y="151"/>
                      </a:lnTo>
                      <a:lnTo>
                        <a:pt x="231" y="150"/>
                      </a:lnTo>
                      <a:lnTo>
                        <a:pt x="230" y="149"/>
                      </a:lnTo>
                      <a:lnTo>
                        <a:pt x="228" y="151"/>
                      </a:lnTo>
                      <a:lnTo>
                        <a:pt x="227" y="147"/>
                      </a:lnTo>
                      <a:lnTo>
                        <a:pt x="225" y="147"/>
                      </a:lnTo>
                      <a:lnTo>
                        <a:pt x="222" y="148"/>
                      </a:lnTo>
                      <a:lnTo>
                        <a:pt x="221" y="148"/>
                      </a:lnTo>
                      <a:lnTo>
                        <a:pt x="223" y="146"/>
                      </a:lnTo>
                      <a:lnTo>
                        <a:pt x="218" y="146"/>
                      </a:lnTo>
                      <a:lnTo>
                        <a:pt x="218" y="148"/>
                      </a:lnTo>
                      <a:lnTo>
                        <a:pt x="217" y="145"/>
                      </a:lnTo>
                      <a:lnTo>
                        <a:pt x="216" y="144"/>
                      </a:lnTo>
                      <a:lnTo>
                        <a:pt x="215" y="142"/>
                      </a:lnTo>
                      <a:lnTo>
                        <a:pt x="213" y="141"/>
                      </a:lnTo>
                      <a:lnTo>
                        <a:pt x="213" y="140"/>
                      </a:lnTo>
                      <a:lnTo>
                        <a:pt x="212" y="139"/>
                      </a:lnTo>
                      <a:lnTo>
                        <a:pt x="213" y="139"/>
                      </a:lnTo>
                      <a:lnTo>
                        <a:pt x="212" y="138"/>
                      </a:lnTo>
                      <a:lnTo>
                        <a:pt x="212" y="136"/>
                      </a:lnTo>
                      <a:lnTo>
                        <a:pt x="212" y="135"/>
                      </a:lnTo>
                      <a:lnTo>
                        <a:pt x="210" y="135"/>
                      </a:lnTo>
                      <a:lnTo>
                        <a:pt x="206" y="136"/>
                      </a:lnTo>
                      <a:lnTo>
                        <a:pt x="206" y="135"/>
                      </a:lnTo>
                      <a:lnTo>
                        <a:pt x="207" y="133"/>
                      </a:lnTo>
                      <a:lnTo>
                        <a:pt x="206" y="131"/>
                      </a:lnTo>
                      <a:lnTo>
                        <a:pt x="214" y="130"/>
                      </a:lnTo>
                      <a:lnTo>
                        <a:pt x="212" y="128"/>
                      </a:lnTo>
                      <a:lnTo>
                        <a:pt x="210" y="127"/>
                      </a:lnTo>
                      <a:lnTo>
                        <a:pt x="205" y="126"/>
                      </a:lnTo>
                      <a:lnTo>
                        <a:pt x="204" y="124"/>
                      </a:lnTo>
                      <a:lnTo>
                        <a:pt x="207" y="124"/>
                      </a:lnTo>
                      <a:lnTo>
                        <a:pt x="206" y="123"/>
                      </a:lnTo>
                      <a:lnTo>
                        <a:pt x="208" y="122"/>
                      </a:lnTo>
                      <a:lnTo>
                        <a:pt x="212" y="125"/>
                      </a:lnTo>
                      <a:lnTo>
                        <a:pt x="213" y="125"/>
                      </a:lnTo>
                      <a:lnTo>
                        <a:pt x="212" y="123"/>
                      </a:lnTo>
                      <a:lnTo>
                        <a:pt x="213" y="123"/>
                      </a:lnTo>
                      <a:lnTo>
                        <a:pt x="211" y="121"/>
                      </a:lnTo>
                      <a:lnTo>
                        <a:pt x="212" y="120"/>
                      </a:lnTo>
                      <a:lnTo>
                        <a:pt x="214" y="121"/>
                      </a:lnTo>
                      <a:lnTo>
                        <a:pt x="216" y="122"/>
                      </a:lnTo>
                      <a:lnTo>
                        <a:pt x="216" y="123"/>
                      </a:lnTo>
                      <a:lnTo>
                        <a:pt x="215" y="125"/>
                      </a:lnTo>
                      <a:lnTo>
                        <a:pt x="218" y="125"/>
                      </a:lnTo>
                      <a:lnTo>
                        <a:pt x="225" y="128"/>
                      </a:lnTo>
                      <a:lnTo>
                        <a:pt x="225" y="130"/>
                      </a:lnTo>
                      <a:lnTo>
                        <a:pt x="230" y="130"/>
                      </a:lnTo>
                      <a:lnTo>
                        <a:pt x="230" y="132"/>
                      </a:lnTo>
                      <a:lnTo>
                        <a:pt x="230" y="134"/>
                      </a:lnTo>
                      <a:lnTo>
                        <a:pt x="234" y="138"/>
                      </a:lnTo>
                      <a:lnTo>
                        <a:pt x="237" y="137"/>
                      </a:lnTo>
                      <a:lnTo>
                        <a:pt x="237" y="139"/>
                      </a:lnTo>
                      <a:lnTo>
                        <a:pt x="236" y="140"/>
                      </a:lnTo>
                      <a:lnTo>
                        <a:pt x="238" y="142"/>
                      </a:lnTo>
                      <a:lnTo>
                        <a:pt x="241" y="141"/>
                      </a:lnTo>
                      <a:lnTo>
                        <a:pt x="242" y="144"/>
                      </a:lnTo>
                      <a:lnTo>
                        <a:pt x="244" y="143"/>
                      </a:lnTo>
                      <a:lnTo>
                        <a:pt x="245" y="146"/>
                      </a:lnTo>
                      <a:lnTo>
                        <a:pt x="247" y="146"/>
                      </a:lnTo>
                      <a:lnTo>
                        <a:pt x="248" y="140"/>
                      </a:lnTo>
                      <a:lnTo>
                        <a:pt x="250" y="140"/>
                      </a:lnTo>
                      <a:lnTo>
                        <a:pt x="248" y="135"/>
                      </a:lnTo>
                      <a:lnTo>
                        <a:pt x="248" y="133"/>
                      </a:lnTo>
                      <a:lnTo>
                        <a:pt x="252" y="136"/>
                      </a:lnTo>
                      <a:lnTo>
                        <a:pt x="255" y="136"/>
                      </a:lnTo>
                      <a:lnTo>
                        <a:pt x="256" y="133"/>
                      </a:lnTo>
                      <a:lnTo>
                        <a:pt x="258" y="133"/>
                      </a:lnTo>
                      <a:lnTo>
                        <a:pt x="258" y="130"/>
                      </a:lnTo>
                      <a:lnTo>
                        <a:pt x="261" y="129"/>
                      </a:lnTo>
                      <a:lnTo>
                        <a:pt x="259" y="128"/>
                      </a:lnTo>
                      <a:lnTo>
                        <a:pt x="256" y="128"/>
                      </a:lnTo>
                      <a:lnTo>
                        <a:pt x="256" y="127"/>
                      </a:lnTo>
                      <a:lnTo>
                        <a:pt x="258" y="127"/>
                      </a:lnTo>
                      <a:lnTo>
                        <a:pt x="258" y="125"/>
                      </a:lnTo>
                      <a:lnTo>
                        <a:pt x="256" y="125"/>
                      </a:lnTo>
                      <a:lnTo>
                        <a:pt x="258" y="124"/>
                      </a:lnTo>
                      <a:lnTo>
                        <a:pt x="262" y="126"/>
                      </a:lnTo>
                      <a:lnTo>
                        <a:pt x="264" y="126"/>
                      </a:lnTo>
                      <a:lnTo>
                        <a:pt x="265" y="125"/>
                      </a:lnTo>
                      <a:lnTo>
                        <a:pt x="263" y="124"/>
                      </a:lnTo>
                      <a:lnTo>
                        <a:pt x="264" y="122"/>
                      </a:lnTo>
                      <a:lnTo>
                        <a:pt x="266" y="122"/>
                      </a:lnTo>
                      <a:lnTo>
                        <a:pt x="267" y="120"/>
                      </a:lnTo>
                      <a:lnTo>
                        <a:pt x="266" y="118"/>
                      </a:lnTo>
                      <a:lnTo>
                        <a:pt x="260" y="115"/>
                      </a:lnTo>
                      <a:lnTo>
                        <a:pt x="253" y="115"/>
                      </a:lnTo>
                      <a:lnTo>
                        <a:pt x="249" y="116"/>
                      </a:lnTo>
                      <a:lnTo>
                        <a:pt x="250" y="112"/>
                      </a:lnTo>
                      <a:lnTo>
                        <a:pt x="252" y="111"/>
                      </a:lnTo>
                      <a:lnTo>
                        <a:pt x="252" y="110"/>
                      </a:lnTo>
                      <a:lnTo>
                        <a:pt x="241" y="111"/>
                      </a:lnTo>
                      <a:lnTo>
                        <a:pt x="242" y="110"/>
                      </a:lnTo>
                      <a:lnTo>
                        <a:pt x="241" y="110"/>
                      </a:lnTo>
                      <a:lnTo>
                        <a:pt x="241" y="109"/>
                      </a:lnTo>
                      <a:lnTo>
                        <a:pt x="243" y="109"/>
                      </a:lnTo>
                      <a:lnTo>
                        <a:pt x="243" y="108"/>
                      </a:lnTo>
                      <a:lnTo>
                        <a:pt x="241" y="104"/>
                      </a:lnTo>
                      <a:lnTo>
                        <a:pt x="238" y="102"/>
                      </a:lnTo>
                      <a:lnTo>
                        <a:pt x="237" y="101"/>
                      </a:lnTo>
                      <a:lnTo>
                        <a:pt x="233" y="102"/>
                      </a:lnTo>
                      <a:lnTo>
                        <a:pt x="232" y="101"/>
                      </a:lnTo>
                      <a:lnTo>
                        <a:pt x="233" y="100"/>
                      </a:lnTo>
                      <a:lnTo>
                        <a:pt x="234" y="99"/>
                      </a:lnTo>
                      <a:lnTo>
                        <a:pt x="234" y="98"/>
                      </a:lnTo>
                      <a:lnTo>
                        <a:pt x="227" y="99"/>
                      </a:lnTo>
                      <a:lnTo>
                        <a:pt x="225" y="100"/>
                      </a:lnTo>
                      <a:lnTo>
                        <a:pt x="224" y="99"/>
                      </a:lnTo>
                      <a:lnTo>
                        <a:pt x="222" y="98"/>
                      </a:lnTo>
                      <a:lnTo>
                        <a:pt x="222" y="97"/>
                      </a:lnTo>
                      <a:lnTo>
                        <a:pt x="224" y="97"/>
                      </a:lnTo>
                      <a:lnTo>
                        <a:pt x="222" y="95"/>
                      </a:lnTo>
                      <a:lnTo>
                        <a:pt x="217" y="96"/>
                      </a:lnTo>
                      <a:lnTo>
                        <a:pt x="216" y="95"/>
                      </a:lnTo>
                      <a:lnTo>
                        <a:pt x="218" y="92"/>
                      </a:lnTo>
                      <a:lnTo>
                        <a:pt x="204" y="90"/>
                      </a:lnTo>
                      <a:lnTo>
                        <a:pt x="203" y="89"/>
                      </a:lnTo>
                      <a:lnTo>
                        <a:pt x="205" y="89"/>
                      </a:lnTo>
                      <a:lnTo>
                        <a:pt x="206" y="88"/>
                      </a:lnTo>
                      <a:lnTo>
                        <a:pt x="209" y="87"/>
                      </a:lnTo>
                      <a:lnTo>
                        <a:pt x="204" y="84"/>
                      </a:lnTo>
                      <a:lnTo>
                        <a:pt x="205" y="83"/>
                      </a:lnTo>
                      <a:lnTo>
                        <a:pt x="208" y="83"/>
                      </a:lnTo>
                      <a:lnTo>
                        <a:pt x="203" y="80"/>
                      </a:lnTo>
                      <a:lnTo>
                        <a:pt x="201" y="80"/>
                      </a:lnTo>
                      <a:lnTo>
                        <a:pt x="201" y="79"/>
                      </a:lnTo>
                      <a:lnTo>
                        <a:pt x="205" y="79"/>
                      </a:lnTo>
                      <a:lnTo>
                        <a:pt x="205" y="78"/>
                      </a:lnTo>
                      <a:lnTo>
                        <a:pt x="211" y="80"/>
                      </a:lnTo>
                      <a:lnTo>
                        <a:pt x="216" y="79"/>
                      </a:lnTo>
                      <a:lnTo>
                        <a:pt x="219" y="80"/>
                      </a:lnTo>
                      <a:lnTo>
                        <a:pt x="220" y="79"/>
                      </a:lnTo>
                      <a:lnTo>
                        <a:pt x="220" y="78"/>
                      </a:lnTo>
                      <a:lnTo>
                        <a:pt x="215" y="75"/>
                      </a:lnTo>
                      <a:lnTo>
                        <a:pt x="208" y="75"/>
                      </a:lnTo>
                      <a:lnTo>
                        <a:pt x="205" y="74"/>
                      </a:lnTo>
                      <a:lnTo>
                        <a:pt x="204" y="76"/>
                      </a:lnTo>
                      <a:lnTo>
                        <a:pt x="199" y="73"/>
                      </a:lnTo>
                      <a:lnTo>
                        <a:pt x="198" y="74"/>
                      </a:lnTo>
                      <a:lnTo>
                        <a:pt x="200" y="72"/>
                      </a:lnTo>
                      <a:lnTo>
                        <a:pt x="203" y="72"/>
                      </a:lnTo>
                      <a:lnTo>
                        <a:pt x="205" y="71"/>
                      </a:lnTo>
                      <a:lnTo>
                        <a:pt x="207" y="70"/>
                      </a:lnTo>
                      <a:lnTo>
                        <a:pt x="209" y="70"/>
                      </a:lnTo>
                      <a:lnTo>
                        <a:pt x="213" y="71"/>
                      </a:lnTo>
                      <a:lnTo>
                        <a:pt x="214" y="69"/>
                      </a:lnTo>
                      <a:lnTo>
                        <a:pt x="213" y="67"/>
                      </a:lnTo>
                      <a:lnTo>
                        <a:pt x="207" y="62"/>
                      </a:lnTo>
                      <a:lnTo>
                        <a:pt x="204" y="61"/>
                      </a:lnTo>
                      <a:lnTo>
                        <a:pt x="203" y="63"/>
                      </a:lnTo>
                      <a:lnTo>
                        <a:pt x="203" y="64"/>
                      </a:lnTo>
                      <a:lnTo>
                        <a:pt x="200" y="66"/>
                      </a:lnTo>
                      <a:lnTo>
                        <a:pt x="199" y="67"/>
                      </a:lnTo>
                      <a:lnTo>
                        <a:pt x="196" y="67"/>
                      </a:lnTo>
                      <a:lnTo>
                        <a:pt x="199" y="64"/>
                      </a:lnTo>
                      <a:lnTo>
                        <a:pt x="199" y="63"/>
                      </a:lnTo>
                      <a:lnTo>
                        <a:pt x="193" y="63"/>
                      </a:lnTo>
                      <a:lnTo>
                        <a:pt x="191" y="64"/>
                      </a:lnTo>
                      <a:lnTo>
                        <a:pt x="190" y="63"/>
                      </a:lnTo>
                      <a:lnTo>
                        <a:pt x="193" y="62"/>
                      </a:lnTo>
                      <a:lnTo>
                        <a:pt x="198" y="61"/>
                      </a:lnTo>
                      <a:lnTo>
                        <a:pt x="199" y="59"/>
                      </a:lnTo>
                      <a:lnTo>
                        <a:pt x="201" y="60"/>
                      </a:lnTo>
                      <a:lnTo>
                        <a:pt x="201" y="58"/>
                      </a:lnTo>
                      <a:lnTo>
                        <a:pt x="201" y="56"/>
                      </a:lnTo>
                      <a:lnTo>
                        <a:pt x="191" y="54"/>
                      </a:lnTo>
                      <a:lnTo>
                        <a:pt x="188" y="54"/>
                      </a:lnTo>
                      <a:lnTo>
                        <a:pt x="183" y="58"/>
                      </a:lnTo>
                      <a:lnTo>
                        <a:pt x="183" y="57"/>
                      </a:lnTo>
                      <a:lnTo>
                        <a:pt x="184" y="55"/>
                      </a:lnTo>
                      <a:lnTo>
                        <a:pt x="186" y="54"/>
                      </a:lnTo>
                      <a:lnTo>
                        <a:pt x="188" y="52"/>
                      </a:lnTo>
                      <a:lnTo>
                        <a:pt x="179" y="55"/>
                      </a:lnTo>
                      <a:lnTo>
                        <a:pt x="179" y="54"/>
                      </a:lnTo>
                      <a:lnTo>
                        <a:pt x="182" y="51"/>
                      </a:lnTo>
                      <a:lnTo>
                        <a:pt x="181" y="49"/>
                      </a:lnTo>
                      <a:lnTo>
                        <a:pt x="179" y="49"/>
                      </a:lnTo>
                      <a:lnTo>
                        <a:pt x="177" y="50"/>
                      </a:lnTo>
                      <a:lnTo>
                        <a:pt x="174" y="50"/>
                      </a:lnTo>
                      <a:lnTo>
                        <a:pt x="173" y="49"/>
                      </a:lnTo>
                      <a:lnTo>
                        <a:pt x="167" y="49"/>
                      </a:lnTo>
                      <a:lnTo>
                        <a:pt x="175" y="48"/>
                      </a:lnTo>
                      <a:lnTo>
                        <a:pt x="176" y="47"/>
                      </a:lnTo>
                      <a:lnTo>
                        <a:pt x="177" y="46"/>
                      </a:lnTo>
                      <a:lnTo>
                        <a:pt x="176" y="43"/>
                      </a:lnTo>
                      <a:lnTo>
                        <a:pt x="174" y="41"/>
                      </a:lnTo>
                      <a:lnTo>
                        <a:pt x="167" y="39"/>
                      </a:lnTo>
                      <a:lnTo>
                        <a:pt x="164" y="37"/>
                      </a:lnTo>
                      <a:lnTo>
                        <a:pt x="163" y="37"/>
                      </a:lnTo>
                      <a:lnTo>
                        <a:pt x="163" y="39"/>
                      </a:lnTo>
                      <a:lnTo>
                        <a:pt x="161" y="40"/>
                      </a:lnTo>
                      <a:lnTo>
                        <a:pt x="158" y="40"/>
                      </a:lnTo>
                      <a:lnTo>
                        <a:pt x="156" y="40"/>
                      </a:lnTo>
                      <a:lnTo>
                        <a:pt x="157" y="43"/>
                      </a:lnTo>
                      <a:lnTo>
                        <a:pt x="157" y="44"/>
                      </a:lnTo>
                      <a:lnTo>
                        <a:pt x="157" y="43"/>
                      </a:lnTo>
                      <a:lnTo>
                        <a:pt x="155" y="44"/>
                      </a:lnTo>
                      <a:lnTo>
                        <a:pt x="153" y="42"/>
                      </a:lnTo>
                      <a:lnTo>
                        <a:pt x="153" y="40"/>
                      </a:lnTo>
                      <a:lnTo>
                        <a:pt x="152" y="40"/>
                      </a:lnTo>
                      <a:lnTo>
                        <a:pt x="149" y="42"/>
                      </a:lnTo>
                      <a:lnTo>
                        <a:pt x="151" y="39"/>
                      </a:lnTo>
                      <a:lnTo>
                        <a:pt x="154" y="36"/>
                      </a:lnTo>
                      <a:lnTo>
                        <a:pt x="147" y="36"/>
                      </a:lnTo>
                      <a:lnTo>
                        <a:pt x="143" y="39"/>
                      </a:lnTo>
                      <a:lnTo>
                        <a:pt x="143" y="37"/>
                      </a:lnTo>
                      <a:lnTo>
                        <a:pt x="140" y="38"/>
                      </a:lnTo>
                      <a:lnTo>
                        <a:pt x="146" y="35"/>
                      </a:lnTo>
                      <a:lnTo>
                        <a:pt x="147" y="34"/>
                      </a:lnTo>
                      <a:lnTo>
                        <a:pt x="147" y="31"/>
                      </a:lnTo>
                      <a:lnTo>
                        <a:pt x="140" y="31"/>
                      </a:lnTo>
                      <a:lnTo>
                        <a:pt x="139" y="30"/>
                      </a:lnTo>
                      <a:lnTo>
                        <a:pt x="141" y="29"/>
                      </a:lnTo>
                      <a:lnTo>
                        <a:pt x="140" y="27"/>
                      </a:lnTo>
                      <a:lnTo>
                        <a:pt x="138" y="25"/>
                      </a:lnTo>
                      <a:lnTo>
                        <a:pt x="137" y="24"/>
                      </a:lnTo>
                      <a:lnTo>
                        <a:pt x="137" y="23"/>
                      </a:lnTo>
                      <a:lnTo>
                        <a:pt x="134" y="22"/>
                      </a:lnTo>
                      <a:lnTo>
                        <a:pt x="130" y="22"/>
                      </a:lnTo>
                      <a:lnTo>
                        <a:pt x="121" y="19"/>
                      </a:lnTo>
                      <a:lnTo>
                        <a:pt x="116" y="19"/>
                      </a:lnTo>
                      <a:lnTo>
                        <a:pt x="109" y="21"/>
                      </a:lnTo>
                      <a:lnTo>
                        <a:pt x="107" y="23"/>
                      </a:lnTo>
                      <a:lnTo>
                        <a:pt x="107" y="25"/>
                      </a:lnTo>
                      <a:lnTo>
                        <a:pt x="109" y="26"/>
                      </a:lnTo>
                      <a:lnTo>
                        <a:pt x="104" y="27"/>
                      </a:lnTo>
                      <a:lnTo>
                        <a:pt x="103" y="28"/>
                      </a:lnTo>
                      <a:lnTo>
                        <a:pt x="100" y="26"/>
                      </a:lnTo>
                      <a:lnTo>
                        <a:pt x="97" y="27"/>
                      </a:lnTo>
                      <a:lnTo>
                        <a:pt x="96" y="27"/>
                      </a:lnTo>
                      <a:lnTo>
                        <a:pt x="96" y="25"/>
                      </a:lnTo>
                      <a:lnTo>
                        <a:pt x="95" y="23"/>
                      </a:lnTo>
                      <a:lnTo>
                        <a:pt x="93" y="26"/>
                      </a:lnTo>
                      <a:lnTo>
                        <a:pt x="92" y="29"/>
                      </a:lnTo>
                      <a:lnTo>
                        <a:pt x="91" y="29"/>
                      </a:lnTo>
                      <a:lnTo>
                        <a:pt x="90" y="30"/>
                      </a:lnTo>
                      <a:lnTo>
                        <a:pt x="88" y="32"/>
                      </a:lnTo>
                      <a:lnTo>
                        <a:pt x="85" y="34"/>
                      </a:lnTo>
                      <a:lnTo>
                        <a:pt x="86" y="33"/>
                      </a:lnTo>
                      <a:lnTo>
                        <a:pt x="84" y="32"/>
                      </a:lnTo>
                      <a:lnTo>
                        <a:pt x="85" y="30"/>
                      </a:lnTo>
                      <a:lnTo>
                        <a:pt x="88" y="31"/>
                      </a:lnTo>
                      <a:lnTo>
                        <a:pt x="88" y="30"/>
                      </a:lnTo>
                      <a:lnTo>
                        <a:pt x="87" y="29"/>
                      </a:lnTo>
                      <a:lnTo>
                        <a:pt x="86" y="29"/>
                      </a:lnTo>
                      <a:lnTo>
                        <a:pt x="88" y="26"/>
                      </a:lnTo>
                      <a:lnTo>
                        <a:pt x="89" y="21"/>
                      </a:lnTo>
                      <a:lnTo>
                        <a:pt x="90" y="20"/>
                      </a:lnTo>
                      <a:lnTo>
                        <a:pt x="88" y="18"/>
                      </a:lnTo>
                      <a:lnTo>
                        <a:pt x="86" y="16"/>
                      </a:lnTo>
                      <a:lnTo>
                        <a:pt x="86" y="15"/>
                      </a:lnTo>
                      <a:lnTo>
                        <a:pt x="88" y="15"/>
                      </a:lnTo>
                      <a:lnTo>
                        <a:pt x="88" y="14"/>
                      </a:lnTo>
                      <a:lnTo>
                        <a:pt x="84" y="11"/>
                      </a:lnTo>
                      <a:lnTo>
                        <a:pt x="80" y="10"/>
                      </a:lnTo>
                      <a:lnTo>
                        <a:pt x="83" y="9"/>
                      </a:lnTo>
                      <a:lnTo>
                        <a:pt x="82" y="4"/>
                      </a:lnTo>
                      <a:lnTo>
                        <a:pt x="80" y="2"/>
                      </a:lnTo>
                      <a:lnTo>
                        <a:pt x="68" y="2"/>
                      </a:lnTo>
                      <a:lnTo>
                        <a:pt x="61" y="4"/>
                      </a:lnTo>
                      <a:lnTo>
                        <a:pt x="58" y="6"/>
                      </a:lnTo>
                      <a:lnTo>
                        <a:pt x="60" y="8"/>
                      </a:lnTo>
                      <a:lnTo>
                        <a:pt x="60" y="9"/>
                      </a:lnTo>
                      <a:lnTo>
                        <a:pt x="58" y="7"/>
                      </a:lnTo>
                      <a:lnTo>
                        <a:pt x="55" y="7"/>
                      </a:lnTo>
                      <a:lnTo>
                        <a:pt x="52" y="7"/>
                      </a:lnTo>
                      <a:lnTo>
                        <a:pt x="52" y="8"/>
                      </a:lnTo>
                      <a:lnTo>
                        <a:pt x="53" y="11"/>
                      </a:lnTo>
                      <a:lnTo>
                        <a:pt x="51" y="10"/>
                      </a:lnTo>
                      <a:lnTo>
                        <a:pt x="49" y="8"/>
                      </a:lnTo>
                      <a:lnTo>
                        <a:pt x="47" y="9"/>
                      </a:lnTo>
                      <a:lnTo>
                        <a:pt x="46" y="10"/>
                      </a:lnTo>
                      <a:lnTo>
                        <a:pt x="48" y="12"/>
                      </a:lnTo>
                      <a:lnTo>
                        <a:pt x="58" y="14"/>
                      </a:lnTo>
                      <a:lnTo>
                        <a:pt x="58" y="15"/>
                      </a:lnTo>
                      <a:lnTo>
                        <a:pt x="45" y="13"/>
                      </a:lnTo>
                      <a:lnTo>
                        <a:pt x="45" y="14"/>
                      </a:lnTo>
                      <a:lnTo>
                        <a:pt x="43" y="14"/>
                      </a:lnTo>
                      <a:lnTo>
                        <a:pt x="47" y="15"/>
                      </a:lnTo>
                      <a:lnTo>
                        <a:pt x="56" y="19"/>
                      </a:lnTo>
                      <a:lnTo>
                        <a:pt x="54" y="19"/>
                      </a:lnTo>
                      <a:lnTo>
                        <a:pt x="48" y="16"/>
                      </a:lnTo>
                      <a:lnTo>
                        <a:pt x="41" y="16"/>
                      </a:lnTo>
                      <a:lnTo>
                        <a:pt x="41" y="17"/>
                      </a:lnTo>
                      <a:lnTo>
                        <a:pt x="41" y="20"/>
                      </a:lnTo>
                      <a:lnTo>
                        <a:pt x="42" y="22"/>
                      </a:lnTo>
                      <a:lnTo>
                        <a:pt x="41" y="23"/>
                      </a:lnTo>
                      <a:lnTo>
                        <a:pt x="43" y="25"/>
                      </a:lnTo>
                      <a:lnTo>
                        <a:pt x="46" y="26"/>
                      </a:lnTo>
                      <a:lnTo>
                        <a:pt x="48" y="25"/>
                      </a:lnTo>
                      <a:lnTo>
                        <a:pt x="49" y="26"/>
                      </a:lnTo>
                      <a:lnTo>
                        <a:pt x="48" y="27"/>
                      </a:lnTo>
                      <a:lnTo>
                        <a:pt x="46" y="28"/>
                      </a:lnTo>
                      <a:lnTo>
                        <a:pt x="43" y="28"/>
                      </a:lnTo>
                      <a:lnTo>
                        <a:pt x="42" y="30"/>
                      </a:lnTo>
                      <a:lnTo>
                        <a:pt x="38" y="32"/>
                      </a:lnTo>
                      <a:lnTo>
                        <a:pt x="39" y="33"/>
                      </a:lnTo>
                      <a:lnTo>
                        <a:pt x="42" y="34"/>
                      </a:lnTo>
                      <a:lnTo>
                        <a:pt x="42" y="36"/>
                      </a:lnTo>
                      <a:lnTo>
                        <a:pt x="44" y="38"/>
                      </a:lnTo>
                      <a:lnTo>
                        <a:pt x="50" y="38"/>
                      </a:lnTo>
                      <a:lnTo>
                        <a:pt x="51" y="40"/>
                      </a:lnTo>
                      <a:lnTo>
                        <a:pt x="50" y="43"/>
                      </a:lnTo>
                      <a:lnTo>
                        <a:pt x="49" y="43"/>
                      </a:lnTo>
                      <a:lnTo>
                        <a:pt x="49" y="45"/>
                      </a:lnTo>
                      <a:lnTo>
                        <a:pt x="49" y="48"/>
                      </a:lnTo>
                      <a:lnTo>
                        <a:pt x="48" y="50"/>
                      </a:lnTo>
                      <a:lnTo>
                        <a:pt x="47" y="50"/>
                      </a:lnTo>
                      <a:lnTo>
                        <a:pt x="48" y="47"/>
                      </a:lnTo>
                      <a:lnTo>
                        <a:pt x="47" y="46"/>
                      </a:lnTo>
                      <a:lnTo>
                        <a:pt x="41" y="47"/>
                      </a:lnTo>
                      <a:lnTo>
                        <a:pt x="35" y="49"/>
                      </a:lnTo>
                      <a:lnTo>
                        <a:pt x="32" y="49"/>
                      </a:lnTo>
                      <a:lnTo>
                        <a:pt x="39" y="46"/>
                      </a:lnTo>
                      <a:lnTo>
                        <a:pt x="43" y="45"/>
                      </a:lnTo>
                      <a:lnTo>
                        <a:pt x="45" y="44"/>
                      </a:lnTo>
                      <a:lnTo>
                        <a:pt x="48" y="45"/>
                      </a:lnTo>
                      <a:lnTo>
                        <a:pt x="48" y="44"/>
                      </a:lnTo>
                      <a:lnTo>
                        <a:pt x="46" y="42"/>
                      </a:lnTo>
                      <a:lnTo>
                        <a:pt x="43" y="41"/>
                      </a:lnTo>
                      <a:lnTo>
                        <a:pt x="35" y="34"/>
                      </a:lnTo>
                      <a:lnTo>
                        <a:pt x="33" y="31"/>
                      </a:lnTo>
                      <a:lnTo>
                        <a:pt x="34" y="29"/>
                      </a:lnTo>
                      <a:lnTo>
                        <a:pt x="35" y="26"/>
                      </a:lnTo>
                      <a:lnTo>
                        <a:pt x="32" y="21"/>
                      </a:lnTo>
                      <a:lnTo>
                        <a:pt x="32" y="18"/>
                      </a:lnTo>
                      <a:lnTo>
                        <a:pt x="35" y="14"/>
                      </a:lnTo>
                      <a:lnTo>
                        <a:pt x="36" y="11"/>
                      </a:lnTo>
                      <a:lnTo>
                        <a:pt x="42" y="6"/>
                      </a:lnTo>
                      <a:lnTo>
                        <a:pt x="47" y="3"/>
                      </a:lnTo>
                      <a:lnTo>
                        <a:pt x="48" y="2"/>
                      </a:lnTo>
                      <a:lnTo>
                        <a:pt x="46" y="1"/>
                      </a:lnTo>
                      <a:lnTo>
                        <a:pt x="32" y="0"/>
                      </a:lnTo>
                      <a:lnTo>
                        <a:pt x="25" y="2"/>
                      </a:lnTo>
                      <a:lnTo>
                        <a:pt x="20" y="4"/>
                      </a:lnTo>
                      <a:lnTo>
                        <a:pt x="14" y="7"/>
                      </a:lnTo>
                      <a:lnTo>
                        <a:pt x="13" y="9"/>
                      </a:lnTo>
                      <a:lnTo>
                        <a:pt x="9" y="12"/>
                      </a:lnTo>
                      <a:lnTo>
                        <a:pt x="8" y="14"/>
                      </a:lnTo>
                      <a:lnTo>
                        <a:pt x="9" y="15"/>
                      </a:lnTo>
                      <a:lnTo>
                        <a:pt x="7" y="16"/>
                      </a:lnTo>
                      <a:lnTo>
                        <a:pt x="7" y="18"/>
                      </a:lnTo>
                      <a:lnTo>
                        <a:pt x="8" y="19"/>
                      </a:lnTo>
                      <a:lnTo>
                        <a:pt x="5" y="19"/>
                      </a:lnTo>
                      <a:lnTo>
                        <a:pt x="4" y="21"/>
                      </a:lnTo>
                      <a:lnTo>
                        <a:pt x="3" y="22"/>
                      </a:lnTo>
                      <a:lnTo>
                        <a:pt x="3" y="24"/>
                      </a:lnTo>
                      <a:lnTo>
                        <a:pt x="2" y="26"/>
                      </a:lnTo>
                      <a:lnTo>
                        <a:pt x="2" y="29"/>
                      </a:lnTo>
                      <a:lnTo>
                        <a:pt x="5" y="29"/>
                      </a:lnTo>
                      <a:lnTo>
                        <a:pt x="1" y="31"/>
                      </a:lnTo>
                      <a:lnTo>
                        <a:pt x="0" y="33"/>
                      </a:lnTo>
                      <a:lnTo>
                        <a:pt x="2" y="36"/>
                      </a:lnTo>
                      <a:lnTo>
                        <a:pt x="1" y="38"/>
                      </a:lnTo>
                      <a:lnTo>
                        <a:pt x="1" y="42"/>
                      </a:lnTo>
                      <a:lnTo>
                        <a:pt x="2" y="43"/>
                      </a:lnTo>
                      <a:lnTo>
                        <a:pt x="2" y="44"/>
                      </a:lnTo>
                      <a:lnTo>
                        <a:pt x="11" y="45"/>
                      </a:lnTo>
                      <a:lnTo>
                        <a:pt x="20" y="45"/>
                      </a:lnTo>
                      <a:lnTo>
                        <a:pt x="25" y="49"/>
                      </a:lnTo>
                      <a:lnTo>
                        <a:pt x="28" y="49"/>
                      </a:lnTo>
                      <a:lnTo>
                        <a:pt x="22" y="51"/>
                      </a:lnTo>
                      <a:lnTo>
                        <a:pt x="18" y="51"/>
                      </a:lnTo>
                      <a:lnTo>
                        <a:pt x="13" y="49"/>
                      </a:lnTo>
                      <a:lnTo>
                        <a:pt x="6" y="48"/>
                      </a:lnTo>
                      <a:lnTo>
                        <a:pt x="8" y="49"/>
                      </a:lnTo>
                      <a:lnTo>
                        <a:pt x="7" y="51"/>
                      </a:lnTo>
                      <a:lnTo>
                        <a:pt x="11" y="55"/>
                      </a:lnTo>
                      <a:lnTo>
                        <a:pt x="14" y="58"/>
                      </a:lnTo>
                      <a:lnTo>
                        <a:pt x="20" y="60"/>
                      </a:lnTo>
                      <a:lnTo>
                        <a:pt x="18" y="61"/>
                      </a:lnTo>
                      <a:lnTo>
                        <a:pt x="21" y="61"/>
                      </a:lnTo>
                      <a:lnTo>
                        <a:pt x="22" y="61"/>
                      </a:lnTo>
                      <a:lnTo>
                        <a:pt x="24" y="61"/>
                      </a:lnTo>
                      <a:lnTo>
                        <a:pt x="29" y="61"/>
                      </a:lnTo>
                      <a:lnTo>
                        <a:pt x="32" y="61"/>
                      </a:lnTo>
                      <a:lnTo>
                        <a:pt x="33" y="59"/>
                      </a:lnTo>
                      <a:lnTo>
                        <a:pt x="34" y="62"/>
                      </a:lnTo>
                      <a:lnTo>
                        <a:pt x="35" y="64"/>
                      </a:lnTo>
                      <a:lnTo>
                        <a:pt x="39" y="66"/>
                      </a:lnTo>
                      <a:lnTo>
                        <a:pt x="45" y="66"/>
                      </a:lnTo>
                      <a:lnTo>
                        <a:pt x="40" y="65"/>
                      </a:lnTo>
                      <a:lnTo>
                        <a:pt x="45" y="65"/>
                      </a:lnTo>
                      <a:lnTo>
                        <a:pt x="61" y="68"/>
                      </a:lnTo>
                      <a:lnTo>
                        <a:pt x="61" y="67"/>
                      </a:lnTo>
                      <a:lnTo>
                        <a:pt x="65" y="66"/>
                      </a:lnTo>
                      <a:lnTo>
                        <a:pt x="71" y="68"/>
                      </a:lnTo>
                      <a:lnTo>
                        <a:pt x="74" y="69"/>
                      </a:lnTo>
                      <a:lnTo>
                        <a:pt x="75" y="68"/>
                      </a:lnTo>
                      <a:lnTo>
                        <a:pt x="76" y="69"/>
                      </a:lnTo>
                      <a:lnTo>
                        <a:pt x="77" y="68"/>
                      </a:lnTo>
                      <a:lnTo>
                        <a:pt x="79" y="67"/>
                      </a:lnTo>
                      <a:lnTo>
                        <a:pt x="82" y="68"/>
                      </a:lnTo>
                      <a:lnTo>
                        <a:pt x="84" y="70"/>
                      </a:lnTo>
                      <a:lnTo>
                        <a:pt x="86" y="70"/>
                      </a:lnTo>
                      <a:lnTo>
                        <a:pt x="85" y="69"/>
                      </a:lnTo>
                      <a:lnTo>
                        <a:pt x="82" y="66"/>
                      </a:lnTo>
                      <a:lnTo>
                        <a:pt x="78" y="65"/>
                      </a:lnTo>
                      <a:lnTo>
                        <a:pt x="79" y="64"/>
                      </a:lnTo>
                      <a:lnTo>
                        <a:pt x="90" y="66"/>
                      </a:lnTo>
                      <a:lnTo>
                        <a:pt x="92" y="66"/>
                      </a:lnTo>
                      <a:lnTo>
                        <a:pt x="94" y="66"/>
                      </a:lnTo>
                      <a:lnTo>
                        <a:pt x="96" y="69"/>
                      </a:lnTo>
                      <a:lnTo>
                        <a:pt x="105" y="68"/>
                      </a:lnTo>
                      <a:lnTo>
                        <a:pt x="106" y="67"/>
                      </a:lnTo>
                      <a:lnTo>
                        <a:pt x="105" y="64"/>
                      </a:lnTo>
                      <a:lnTo>
                        <a:pt x="102" y="60"/>
                      </a:lnTo>
                      <a:lnTo>
                        <a:pt x="100" y="61"/>
                      </a:lnTo>
                      <a:lnTo>
                        <a:pt x="98" y="60"/>
                      </a:lnTo>
                      <a:lnTo>
                        <a:pt x="101" y="59"/>
                      </a:lnTo>
                      <a:lnTo>
                        <a:pt x="105" y="59"/>
                      </a:lnTo>
                      <a:lnTo>
                        <a:pt x="111" y="63"/>
                      </a:lnTo>
                      <a:lnTo>
                        <a:pt x="111" y="62"/>
                      </a:lnTo>
                      <a:lnTo>
                        <a:pt x="114" y="63"/>
                      </a:lnTo>
                      <a:lnTo>
                        <a:pt x="116" y="62"/>
                      </a:lnTo>
                      <a:lnTo>
                        <a:pt x="116" y="69"/>
                      </a:lnTo>
                      <a:lnTo>
                        <a:pt x="117" y="70"/>
                      </a:lnTo>
                      <a:lnTo>
                        <a:pt x="119" y="68"/>
                      </a:lnTo>
                      <a:lnTo>
                        <a:pt x="120" y="69"/>
                      </a:lnTo>
                      <a:lnTo>
                        <a:pt x="122" y="69"/>
                      </a:lnTo>
                      <a:lnTo>
                        <a:pt x="123" y="70"/>
                      </a:lnTo>
                      <a:lnTo>
                        <a:pt x="123" y="71"/>
                      </a:lnTo>
                      <a:lnTo>
                        <a:pt x="121" y="72"/>
                      </a:lnTo>
                      <a:lnTo>
                        <a:pt x="125" y="73"/>
                      </a:lnTo>
                      <a:lnTo>
                        <a:pt x="133" y="78"/>
                      </a:lnTo>
                      <a:lnTo>
                        <a:pt x="134" y="80"/>
                      </a:lnTo>
                      <a:lnTo>
                        <a:pt x="131" y="82"/>
                      </a:lnTo>
                      <a:lnTo>
                        <a:pt x="125" y="82"/>
                      </a:lnTo>
                      <a:lnTo>
                        <a:pt x="126" y="84"/>
                      </a:lnTo>
                      <a:lnTo>
                        <a:pt x="125" y="88"/>
                      </a:lnTo>
                      <a:lnTo>
                        <a:pt x="129" y="87"/>
                      </a:lnTo>
                      <a:lnTo>
                        <a:pt x="134" y="85"/>
                      </a:lnTo>
                      <a:lnTo>
                        <a:pt x="135" y="83"/>
                      </a:lnTo>
                      <a:lnTo>
                        <a:pt x="137" y="84"/>
                      </a:lnTo>
                      <a:lnTo>
                        <a:pt x="140" y="82"/>
                      </a:lnTo>
                      <a:lnTo>
                        <a:pt x="144" y="82"/>
                      </a:lnTo>
                      <a:lnTo>
                        <a:pt x="147" y="82"/>
                      </a:lnTo>
                      <a:lnTo>
                        <a:pt x="142" y="83"/>
                      </a:lnTo>
                      <a:lnTo>
                        <a:pt x="142" y="84"/>
                      </a:lnTo>
                      <a:lnTo>
                        <a:pt x="141" y="85"/>
                      </a:lnTo>
                      <a:lnTo>
                        <a:pt x="148" y="90"/>
                      </a:lnTo>
                      <a:lnTo>
                        <a:pt x="148" y="89"/>
                      </a:lnTo>
                      <a:lnTo>
                        <a:pt x="147" y="88"/>
                      </a:lnTo>
                      <a:lnTo>
                        <a:pt x="147" y="87"/>
                      </a:lnTo>
                      <a:lnTo>
                        <a:pt x="151" y="88"/>
                      </a:lnTo>
                      <a:lnTo>
                        <a:pt x="151" y="91"/>
                      </a:lnTo>
                      <a:lnTo>
                        <a:pt x="152" y="93"/>
                      </a:lnTo>
                      <a:lnTo>
                        <a:pt x="154" y="94"/>
                      </a:lnTo>
                      <a:lnTo>
                        <a:pt x="156" y="94"/>
                      </a:lnTo>
                      <a:lnTo>
                        <a:pt x="159" y="96"/>
                      </a:lnTo>
                      <a:lnTo>
                        <a:pt x="159" y="99"/>
                      </a:lnTo>
                      <a:lnTo>
                        <a:pt x="160" y="101"/>
                      </a:lnTo>
                      <a:lnTo>
                        <a:pt x="162" y="102"/>
                      </a:lnTo>
                      <a:lnTo>
                        <a:pt x="162" y="104"/>
                      </a:lnTo>
                      <a:lnTo>
                        <a:pt x="163" y="106"/>
                      </a:lnTo>
                      <a:lnTo>
                        <a:pt x="163" y="108"/>
                      </a:lnTo>
                      <a:lnTo>
                        <a:pt x="164" y="109"/>
                      </a:lnTo>
                      <a:lnTo>
                        <a:pt x="165" y="110"/>
                      </a:lnTo>
                      <a:lnTo>
                        <a:pt x="164" y="111"/>
                      </a:lnTo>
                      <a:lnTo>
                        <a:pt x="163" y="113"/>
                      </a:lnTo>
                      <a:lnTo>
                        <a:pt x="159" y="114"/>
                      </a:lnTo>
                      <a:lnTo>
                        <a:pt x="159" y="118"/>
                      </a:lnTo>
                      <a:lnTo>
                        <a:pt x="156" y="119"/>
                      </a:lnTo>
                      <a:lnTo>
                        <a:pt x="154" y="121"/>
                      </a:lnTo>
                      <a:lnTo>
                        <a:pt x="151" y="123"/>
                      </a:lnTo>
                      <a:lnTo>
                        <a:pt x="149" y="125"/>
                      </a:lnTo>
                      <a:lnTo>
                        <a:pt x="146" y="127"/>
                      </a:lnTo>
                      <a:lnTo>
                        <a:pt x="146" y="128"/>
                      </a:lnTo>
                      <a:lnTo>
                        <a:pt x="148" y="131"/>
                      </a:lnTo>
                      <a:lnTo>
                        <a:pt x="151" y="133"/>
                      </a:lnTo>
                      <a:lnTo>
                        <a:pt x="152" y="135"/>
                      </a:lnTo>
                      <a:lnTo>
                        <a:pt x="154" y="135"/>
                      </a:lnTo>
                      <a:lnTo>
                        <a:pt x="154" y="138"/>
                      </a:lnTo>
                      <a:lnTo>
                        <a:pt x="148" y="137"/>
                      </a:lnTo>
                      <a:lnTo>
                        <a:pt x="147" y="138"/>
                      </a:lnTo>
                      <a:lnTo>
                        <a:pt x="143" y="139"/>
                      </a:lnTo>
                      <a:lnTo>
                        <a:pt x="139" y="139"/>
                      </a:lnTo>
                      <a:lnTo>
                        <a:pt x="139" y="141"/>
                      </a:lnTo>
                      <a:lnTo>
                        <a:pt x="137" y="141"/>
                      </a:lnTo>
                      <a:lnTo>
                        <a:pt x="134" y="140"/>
                      </a:lnTo>
                      <a:lnTo>
                        <a:pt x="129" y="140"/>
                      </a:lnTo>
                      <a:lnTo>
                        <a:pt x="122" y="139"/>
                      </a:lnTo>
                      <a:lnTo>
                        <a:pt x="120" y="138"/>
                      </a:lnTo>
                      <a:lnTo>
                        <a:pt x="118" y="138"/>
                      </a:lnTo>
                      <a:lnTo>
                        <a:pt x="120" y="139"/>
                      </a:lnTo>
                      <a:lnTo>
                        <a:pt x="118" y="139"/>
                      </a:lnTo>
                      <a:lnTo>
                        <a:pt x="118" y="142"/>
                      </a:lnTo>
                      <a:lnTo>
                        <a:pt x="113" y="144"/>
                      </a:lnTo>
                      <a:lnTo>
                        <a:pt x="112" y="146"/>
                      </a:lnTo>
                      <a:lnTo>
                        <a:pt x="112" y="150"/>
                      </a:lnTo>
                      <a:lnTo>
                        <a:pt x="113" y="152"/>
                      </a:lnTo>
                      <a:lnTo>
                        <a:pt x="115" y="154"/>
                      </a:lnTo>
                      <a:lnTo>
                        <a:pt x="117" y="154"/>
                      </a:lnTo>
                      <a:lnTo>
                        <a:pt x="119" y="155"/>
                      </a:lnTo>
                      <a:lnTo>
                        <a:pt x="120" y="155"/>
                      </a:lnTo>
                      <a:lnTo>
                        <a:pt x="125" y="15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4" name="D1347"/>
                <p:cNvSpPr>
                  <a:spLocks noChangeAspect="1"/>
                </p:cNvSpPr>
                <p:nvPr/>
              </p:nvSpPr>
              <p:spPr bwMode="auto">
                <a:xfrm>
                  <a:off x="1056" y="732"/>
                  <a:ext cx="65" cy="41"/>
                </a:xfrm>
                <a:custGeom>
                  <a:avLst/>
                  <a:gdLst>
                    <a:gd name="T0" fmla="*/ 28 w 65"/>
                    <a:gd name="T1" fmla="*/ 10 h 41"/>
                    <a:gd name="T2" fmla="*/ 25 w 65"/>
                    <a:gd name="T3" fmla="*/ 7 h 41"/>
                    <a:gd name="T4" fmla="*/ 22 w 65"/>
                    <a:gd name="T5" fmla="*/ 8 h 41"/>
                    <a:gd name="T6" fmla="*/ 20 w 65"/>
                    <a:gd name="T7" fmla="*/ 9 h 41"/>
                    <a:gd name="T8" fmla="*/ 20 w 65"/>
                    <a:gd name="T9" fmla="*/ 4 h 41"/>
                    <a:gd name="T10" fmla="*/ 17 w 65"/>
                    <a:gd name="T11" fmla="*/ 1 h 41"/>
                    <a:gd name="T12" fmla="*/ 15 w 65"/>
                    <a:gd name="T13" fmla="*/ 0 h 41"/>
                    <a:gd name="T14" fmla="*/ 13 w 65"/>
                    <a:gd name="T15" fmla="*/ 2 h 41"/>
                    <a:gd name="T16" fmla="*/ 9 w 65"/>
                    <a:gd name="T17" fmla="*/ 7 h 41"/>
                    <a:gd name="T18" fmla="*/ 9 w 65"/>
                    <a:gd name="T19" fmla="*/ 13 h 41"/>
                    <a:gd name="T20" fmla="*/ 8 w 65"/>
                    <a:gd name="T21" fmla="*/ 24 h 41"/>
                    <a:gd name="T22" fmla="*/ 8 w 65"/>
                    <a:gd name="T23" fmla="*/ 26 h 41"/>
                    <a:gd name="T24" fmla="*/ 2 w 65"/>
                    <a:gd name="T25" fmla="*/ 30 h 41"/>
                    <a:gd name="T26" fmla="*/ 1 w 65"/>
                    <a:gd name="T27" fmla="*/ 35 h 41"/>
                    <a:gd name="T28" fmla="*/ 10 w 65"/>
                    <a:gd name="T29" fmla="*/ 33 h 41"/>
                    <a:gd name="T30" fmla="*/ 13 w 65"/>
                    <a:gd name="T31" fmla="*/ 31 h 41"/>
                    <a:gd name="T32" fmla="*/ 14 w 65"/>
                    <a:gd name="T33" fmla="*/ 33 h 41"/>
                    <a:gd name="T34" fmla="*/ 14 w 65"/>
                    <a:gd name="T35" fmla="*/ 36 h 41"/>
                    <a:gd name="T36" fmla="*/ 16 w 65"/>
                    <a:gd name="T37" fmla="*/ 41 h 41"/>
                    <a:gd name="T38" fmla="*/ 18 w 65"/>
                    <a:gd name="T39" fmla="*/ 41 h 41"/>
                    <a:gd name="T40" fmla="*/ 24 w 65"/>
                    <a:gd name="T41" fmla="*/ 38 h 41"/>
                    <a:gd name="T42" fmla="*/ 25 w 65"/>
                    <a:gd name="T43" fmla="*/ 37 h 41"/>
                    <a:gd name="T44" fmla="*/ 28 w 65"/>
                    <a:gd name="T45" fmla="*/ 35 h 41"/>
                    <a:gd name="T46" fmla="*/ 31 w 65"/>
                    <a:gd name="T47" fmla="*/ 33 h 41"/>
                    <a:gd name="T48" fmla="*/ 33 w 65"/>
                    <a:gd name="T49" fmla="*/ 32 h 41"/>
                    <a:gd name="T50" fmla="*/ 33 w 65"/>
                    <a:gd name="T51" fmla="*/ 30 h 41"/>
                    <a:gd name="T52" fmla="*/ 39 w 65"/>
                    <a:gd name="T53" fmla="*/ 26 h 41"/>
                    <a:gd name="T54" fmla="*/ 39 w 65"/>
                    <a:gd name="T55" fmla="*/ 29 h 41"/>
                    <a:gd name="T56" fmla="*/ 43 w 65"/>
                    <a:gd name="T57" fmla="*/ 29 h 41"/>
                    <a:gd name="T58" fmla="*/ 44 w 65"/>
                    <a:gd name="T59" fmla="*/ 31 h 41"/>
                    <a:gd name="T60" fmla="*/ 44 w 65"/>
                    <a:gd name="T61" fmla="*/ 33 h 41"/>
                    <a:gd name="T62" fmla="*/ 47 w 65"/>
                    <a:gd name="T63" fmla="*/ 33 h 41"/>
                    <a:gd name="T64" fmla="*/ 51 w 65"/>
                    <a:gd name="T65" fmla="*/ 35 h 41"/>
                    <a:gd name="T66" fmla="*/ 54 w 65"/>
                    <a:gd name="T67" fmla="*/ 35 h 41"/>
                    <a:gd name="T68" fmla="*/ 57 w 65"/>
                    <a:gd name="T69" fmla="*/ 36 h 41"/>
                    <a:gd name="T70" fmla="*/ 65 w 65"/>
                    <a:gd name="T71" fmla="*/ 32 h 41"/>
                    <a:gd name="T72" fmla="*/ 61 w 65"/>
                    <a:gd name="T73" fmla="*/ 30 h 41"/>
                    <a:gd name="T74" fmla="*/ 57 w 65"/>
                    <a:gd name="T75" fmla="*/ 26 h 41"/>
                    <a:gd name="T76" fmla="*/ 52 w 65"/>
                    <a:gd name="T77" fmla="*/ 28 h 41"/>
                    <a:gd name="T78" fmla="*/ 51 w 65"/>
                    <a:gd name="T79" fmla="*/ 26 h 41"/>
                    <a:gd name="T80" fmla="*/ 50 w 65"/>
                    <a:gd name="T81" fmla="*/ 21 h 41"/>
                    <a:gd name="T82" fmla="*/ 44 w 65"/>
                    <a:gd name="T83" fmla="*/ 17 h 41"/>
                    <a:gd name="T84" fmla="*/ 41 w 65"/>
                    <a:gd name="T85" fmla="*/ 17 h 41"/>
                    <a:gd name="T86" fmla="*/ 37 w 65"/>
                    <a:gd name="T87" fmla="*/ 15 h 41"/>
                    <a:gd name="T88" fmla="*/ 35 w 65"/>
                    <a:gd name="T89" fmla="*/ 12 h 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
                    <a:gd name="T136" fmla="*/ 0 h 41"/>
                    <a:gd name="T137" fmla="*/ 65 w 65"/>
                    <a:gd name="T138" fmla="*/ 41 h 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 h="41">
                      <a:moveTo>
                        <a:pt x="30" y="11"/>
                      </a:moveTo>
                      <a:lnTo>
                        <a:pt x="28" y="10"/>
                      </a:lnTo>
                      <a:lnTo>
                        <a:pt x="28" y="8"/>
                      </a:lnTo>
                      <a:lnTo>
                        <a:pt x="25" y="7"/>
                      </a:lnTo>
                      <a:lnTo>
                        <a:pt x="24" y="7"/>
                      </a:lnTo>
                      <a:lnTo>
                        <a:pt x="22" y="8"/>
                      </a:lnTo>
                      <a:lnTo>
                        <a:pt x="21" y="10"/>
                      </a:lnTo>
                      <a:lnTo>
                        <a:pt x="20" y="9"/>
                      </a:lnTo>
                      <a:lnTo>
                        <a:pt x="19" y="6"/>
                      </a:lnTo>
                      <a:lnTo>
                        <a:pt x="20" y="4"/>
                      </a:lnTo>
                      <a:lnTo>
                        <a:pt x="18" y="3"/>
                      </a:lnTo>
                      <a:lnTo>
                        <a:pt x="17" y="1"/>
                      </a:lnTo>
                      <a:lnTo>
                        <a:pt x="15" y="1"/>
                      </a:lnTo>
                      <a:lnTo>
                        <a:pt x="15" y="0"/>
                      </a:lnTo>
                      <a:lnTo>
                        <a:pt x="14" y="0"/>
                      </a:lnTo>
                      <a:lnTo>
                        <a:pt x="13" y="2"/>
                      </a:lnTo>
                      <a:lnTo>
                        <a:pt x="11" y="3"/>
                      </a:lnTo>
                      <a:lnTo>
                        <a:pt x="9" y="7"/>
                      </a:lnTo>
                      <a:lnTo>
                        <a:pt x="10" y="8"/>
                      </a:lnTo>
                      <a:lnTo>
                        <a:pt x="9" y="13"/>
                      </a:lnTo>
                      <a:lnTo>
                        <a:pt x="7" y="20"/>
                      </a:lnTo>
                      <a:lnTo>
                        <a:pt x="8" y="24"/>
                      </a:lnTo>
                      <a:lnTo>
                        <a:pt x="8" y="25"/>
                      </a:lnTo>
                      <a:lnTo>
                        <a:pt x="8" y="26"/>
                      </a:lnTo>
                      <a:lnTo>
                        <a:pt x="5" y="29"/>
                      </a:lnTo>
                      <a:lnTo>
                        <a:pt x="2" y="30"/>
                      </a:lnTo>
                      <a:lnTo>
                        <a:pt x="0" y="33"/>
                      </a:lnTo>
                      <a:lnTo>
                        <a:pt x="1" y="35"/>
                      </a:lnTo>
                      <a:lnTo>
                        <a:pt x="6" y="33"/>
                      </a:lnTo>
                      <a:lnTo>
                        <a:pt x="10" y="33"/>
                      </a:lnTo>
                      <a:lnTo>
                        <a:pt x="13" y="33"/>
                      </a:lnTo>
                      <a:lnTo>
                        <a:pt x="13" y="31"/>
                      </a:lnTo>
                      <a:lnTo>
                        <a:pt x="13" y="30"/>
                      </a:lnTo>
                      <a:lnTo>
                        <a:pt x="14" y="33"/>
                      </a:lnTo>
                      <a:lnTo>
                        <a:pt x="14" y="34"/>
                      </a:lnTo>
                      <a:lnTo>
                        <a:pt x="14" y="36"/>
                      </a:lnTo>
                      <a:lnTo>
                        <a:pt x="15" y="39"/>
                      </a:lnTo>
                      <a:lnTo>
                        <a:pt x="16" y="41"/>
                      </a:lnTo>
                      <a:lnTo>
                        <a:pt x="17" y="41"/>
                      </a:lnTo>
                      <a:lnTo>
                        <a:pt x="18" y="41"/>
                      </a:lnTo>
                      <a:lnTo>
                        <a:pt x="23" y="39"/>
                      </a:lnTo>
                      <a:lnTo>
                        <a:pt x="24" y="38"/>
                      </a:lnTo>
                      <a:lnTo>
                        <a:pt x="24" y="37"/>
                      </a:lnTo>
                      <a:lnTo>
                        <a:pt x="25" y="37"/>
                      </a:lnTo>
                      <a:lnTo>
                        <a:pt x="27" y="35"/>
                      </a:lnTo>
                      <a:lnTo>
                        <a:pt x="28" y="35"/>
                      </a:lnTo>
                      <a:lnTo>
                        <a:pt x="30" y="33"/>
                      </a:lnTo>
                      <a:lnTo>
                        <a:pt x="31" y="33"/>
                      </a:lnTo>
                      <a:lnTo>
                        <a:pt x="32" y="32"/>
                      </a:lnTo>
                      <a:lnTo>
                        <a:pt x="33" y="32"/>
                      </a:lnTo>
                      <a:lnTo>
                        <a:pt x="33" y="31"/>
                      </a:lnTo>
                      <a:lnTo>
                        <a:pt x="33" y="30"/>
                      </a:lnTo>
                      <a:lnTo>
                        <a:pt x="33" y="27"/>
                      </a:lnTo>
                      <a:lnTo>
                        <a:pt x="39" y="26"/>
                      </a:lnTo>
                      <a:lnTo>
                        <a:pt x="38" y="29"/>
                      </a:lnTo>
                      <a:lnTo>
                        <a:pt x="39" y="29"/>
                      </a:lnTo>
                      <a:lnTo>
                        <a:pt x="39" y="28"/>
                      </a:lnTo>
                      <a:lnTo>
                        <a:pt x="43" y="29"/>
                      </a:lnTo>
                      <a:lnTo>
                        <a:pt x="44" y="30"/>
                      </a:lnTo>
                      <a:lnTo>
                        <a:pt x="44" y="31"/>
                      </a:lnTo>
                      <a:lnTo>
                        <a:pt x="44" y="32"/>
                      </a:lnTo>
                      <a:lnTo>
                        <a:pt x="44" y="33"/>
                      </a:lnTo>
                      <a:lnTo>
                        <a:pt x="46" y="33"/>
                      </a:lnTo>
                      <a:lnTo>
                        <a:pt x="47" y="33"/>
                      </a:lnTo>
                      <a:lnTo>
                        <a:pt x="51" y="34"/>
                      </a:lnTo>
                      <a:lnTo>
                        <a:pt x="51" y="35"/>
                      </a:lnTo>
                      <a:lnTo>
                        <a:pt x="52" y="34"/>
                      </a:lnTo>
                      <a:lnTo>
                        <a:pt x="54" y="35"/>
                      </a:lnTo>
                      <a:lnTo>
                        <a:pt x="56" y="36"/>
                      </a:lnTo>
                      <a:lnTo>
                        <a:pt x="57" y="36"/>
                      </a:lnTo>
                      <a:lnTo>
                        <a:pt x="63" y="32"/>
                      </a:lnTo>
                      <a:lnTo>
                        <a:pt x="65" y="32"/>
                      </a:lnTo>
                      <a:lnTo>
                        <a:pt x="64" y="31"/>
                      </a:lnTo>
                      <a:lnTo>
                        <a:pt x="61" y="30"/>
                      </a:lnTo>
                      <a:lnTo>
                        <a:pt x="61" y="29"/>
                      </a:lnTo>
                      <a:lnTo>
                        <a:pt x="57" y="26"/>
                      </a:lnTo>
                      <a:lnTo>
                        <a:pt x="55" y="28"/>
                      </a:lnTo>
                      <a:lnTo>
                        <a:pt x="52" y="28"/>
                      </a:lnTo>
                      <a:lnTo>
                        <a:pt x="51" y="27"/>
                      </a:lnTo>
                      <a:lnTo>
                        <a:pt x="51" y="26"/>
                      </a:lnTo>
                      <a:lnTo>
                        <a:pt x="50" y="25"/>
                      </a:lnTo>
                      <a:lnTo>
                        <a:pt x="50" y="21"/>
                      </a:lnTo>
                      <a:lnTo>
                        <a:pt x="48" y="19"/>
                      </a:lnTo>
                      <a:lnTo>
                        <a:pt x="44" y="17"/>
                      </a:lnTo>
                      <a:lnTo>
                        <a:pt x="43" y="17"/>
                      </a:lnTo>
                      <a:lnTo>
                        <a:pt x="41" y="17"/>
                      </a:lnTo>
                      <a:lnTo>
                        <a:pt x="39" y="15"/>
                      </a:lnTo>
                      <a:lnTo>
                        <a:pt x="37" y="15"/>
                      </a:lnTo>
                      <a:lnTo>
                        <a:pt x="36" y="13"/>
                      </a:lnTo>
                      <a:lnTo>
                        <a:pt x="35" y="12"/>
                      </a:lnTo>
                      <a:lnTo>
                        <a:pt x="30" y="1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5" name="D1351"/>
                <p:cNvSpPr>
                  <a:spLocks noChangeAspect="1"/>
                </p:cNvSpPr>
                <p:nvPr/>
              </p:nvSpPr>
              <p:spPr bwMode="auto">
                <a:xfrm>
                  <a:off x="1113" y="603"/>
                  <a:ext cx="45" cy="18"/>
                </a:xfrm>
                <a:custGeom>
                  <a:avLst/>
                  <a:gdLst>
                    <a:gd name="T0" fmla="*/ 26 w 45"/>
                    <a:gd name="T1" fmla="*/ 15 h 18"/>
                    <a:gd name="T2" fmla="*/ 32 w 45"/>
                    <a:gd name="T3" fmla="*/ 15 h 18"/>
                    <a:gd name="T4" fmla="*/ 41 w 45"/>
                    <a:gd name="T5" fmla="*/ 16 h 18"/>
                    <a:gd name="T6" fmla="*/ 44 w 45"/>
                    <a:gd name="T7" fmla="*/ 16 h 18"/>
                    <a:gd name="T8" fmla="*/ 45 w 45"/>
                    <a:gd name="T9" fmla="*/ 15 h 18"/>
                    <a:gd name="T10" fmla="*/ 44 w 45"/>
                    <a:gd name="T11" fmla="*/ 14 h 18"/>
                    <a:gd name="T12" fmla="*/ 43 w 45"/>
                    <a:gd name="T13" fmla="*/ 13 h 18"/>
                    <a:gd name="T14" fmla="*/ 43 w 45"/>
                    <a:gd name="T15" fmla="*/ 12 h 18"/>
                    <a:gd name="T16" fmla="*/ 42 w 45"/>
                    <a:gd name="T17" fmla="*/ 11 h 18"/>
                    <a:gd name="T18" fmla="*/ 39 w 45"/>
                    <a:gd name="T19" fmla="*/ 8 h 18"/>
                    <a:gd name="T20" fmla="*/ 36 w 45"/>
                    <a:gd name="T21" fmla="*/ 6 h 18"/>
                    <a:gd name="T22" fmla="*/ 34 w 45"/>
                    <a:gd name="T23" fmla="*/ 4 h 18"/>
                    <a:gd name="T24" fmla="*/ 26 w 45"/>
                    <a:gd name="T25" fmla="*/ 2 h 18"/>
                    <a:gd name="T26" fmla="*/ 19 w 45"/>
                    <a:gd name="T27" fmla="*/ 2 h 18"/>
                    <a:gd name="T28" fmla="*/ 18 w 45"/>
                    <a:gd name="T29" fmla="*/ 2 h 18"/>
                    <a:gd name="T30" fmla="*/ 13 w 45"/>
                    <a:gd name="T31" fmla="*/ 2 h 18"/>
                    <a:gd name="T32" fmla="*/ 5 w 45"/>
                    <a:gd name="T33" fmla="*/ 0 h 18"/>
                    <a:gd name="T34" fmla="*/ 3 w 45"/>
                    <a:gd name="T35" fmla="*/ 0 h 18"/>
                    <a:gd name="T36" fmla="*/ 2 w 45"/>
                    <a:gd name="T37" fmla="*/ 2 h 18"/>
                    <a:gd name="T38" fmla="*/ 2 w 45"/>
                    <a:gd name="T39" fmla="*/ 4 h 18"/>
                    <a:gd name="T40" fmla="*/ 1 w 45"/>
                    <a:gd name="T41" fmla="*/ 5 h 18"/>
                    <a:gd name="T42" fmla="*/ 0 w 45"/>
                    <a:gd name="T43" fmla="*/ 7 h 18"/>
                    <a:gd name="T44" fmla="*/ 2 w 45"/>
                    <a:gd name="T45" fmla="*/ 9 h 18"/>
                    <a:gd name="T46" fmla="*/ 7 w 45"/>
                    <a:gd name="T47" fmla="*/ 9 h 18"/>
                    <a:gd name="T48" fmla="*/ 8 w 45"/>
                    <a:gd name="T49" fmla="*/ 13 h 18"/>
                    <a:gd name="T50" fmla="*/ 9 w 45"/>
                    <a:gd name="T51" fmla="*/ 16 h 18"/>
                    <a:gd name="T52" fmla="*/ 15 w 45"/>
                    <a:gd name="T53" fmla="*/ 18 h 18"/>
                    <a:gd name="T54" fmla="*/ 26 w 45"/>
                    <a:gd name="T55" fmla="*/ 15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
                    <a:gd name="T85" fmla="*/ 0 h 18"/>
                    <a:gd name="T86" fmla="*/ 45 w 45"/>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 h="18">
                      <a:moveTo>
                        <a:pt x="26" y="15"/>
                      </a:moveTo>
                      <a:lnTo>
                        <a:pt x="32" y="15"/>
                      </a:lnTo>
                      <a:lnTo>
                        <a:pt x="41" y="16"/>
                      </a:lnTo>
                      <a:lnTo>
                        <a:pt x="44" y="16"/>
                      </a:lnTo>
                      <a:lnTo>
                        <a:pt x="45" y="15"/>
                      </a:lnTo>
                      <a:lnTo>
                        <a:pt x="44" y="14"/>
                      </a:lnTo>
                      <a:lnTo>
                        <a:pt x="43" y="13"/>
                      </a:lnTo>
                      <a:lnTo>
                        <a:pt x="43" y="12"/>
                      </a:lnTo>
                      <a:lnTo>
                        <a:pt x="42" y="11"/>
                      </a:lnTo>
                      <a:lnTo>
                        <a:pt x="39" y="8"/>
                      </a:lnTo>
                      <a:lnTo>
                        <a:pt x="36" y="6"/>
                      </a:lnTo>
                      <a:lnTo>
                        <a:pt x="34" y="4"/>
                      </a:lnTo>
                      <a:lnTo>
                        <a:pt x="26" y="2"/>
                      </a:lnTo>
                      <a:lnTo>
                        <a:pt x="19" y="2"/>
                      </a:lnTo>
                      <a:lnTo>
                        <a:pt x="18" y="2"/>
                      </a:lnTo>
                      <a:lnTo>
                        <a:pt x="13" y="2"/>
                      </a:lnTo>
                      <a:lnTo>
                        <a:pt x="5" y="0"/>
                      </a:lnTo>
                      <a:lnTo>
                        <a:pt x="3" y="0"/>
                      </a:lnTo>
                      <a:lnTo>
                        <a:pt x="2" y="2"/>
                      </a:lnTo>
                      <a:lnTo>
                        <a:pt x="2" y="4"/>
                      </a:lnTo>
                      <a:lnTo>
                        <a:pt x="1" y="5"/>
                      </a:lnTo>
                      <a:lnTo>
                        <a:pt x="0" y="7"/>
                      </a:lnTo>
                      <a:lnTo>
                        <a:pt x="2" y="9"/>
                      </a:lnTo>
                      <a:lnTo>
                        <a:pt x="7" y="9"/>
                      </a:lnTo>
                      <a:lnTo>
                        <a:pt x="8" y="13"/>
                      </a:lnTo>
                      <a:lnTo>
                        <a:pt x="9" y="16"/>
                      </a:lnTo>
                      <a:lnTo>
                        <a:pt x="15" y="18"/>
                      </a:lnTo>
                      <a:lnTo>
                        <a:pt x="26" y="1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6" name="D1352"/>
                <p:cNvSpPr>
                  <a:spLocks noChangeAspect="1"/>
                </p:cNvSpPr>
                <p:nvPr/>
              </p:nvSpPr>
              <p:spPr bwMode="auto">
                <a:xfrm>
                  <a:off x="1147" y="694"/>
                  <a:ext cx="21" cy="18"/>
                </a:xfrm>
                <a:custGeom>
                  <a:avLst/>
                  <a:gdLst>
                    <a:gd name="T0" fmla="*/ 15 w 21"/>
                    <a:gd name="T1" fmla="*/ 17 h 18"/>
                    <a:gd name="T2" fmla="*/ 20 w 21"/>
                    <a:gd name="T3" fmla="*/ 13 h 18"/>
                    <a:gd name="T4" fmla="*/ 21 w 21"/>
                    <a:gd name="T5" fmla="*/ 11 h 18"/>
                    <a:gd name="T6" fmla="*/ 20 w 21"/>
                    <a:gd name="T7" fmla="*/ 8 h 18"/>
                    <a:gd name="T8" fmla="*/ 21 w 21"/>
                    <a:gd name="T9" fmla="*/ 6 h 18"/>
                    <a:gd name="T10" fmla="*/ 20 w 21"/>
                    <a:gd name="T11" fmla="*/ 4 h 18"/>
                    <a:gd name="T12" fmla="*/ 19 w 21"/>
                    <a:gd name="T13" fmla="*/ 2 h 18"/>
                    <a:gd name="T14" fmla="*/ 16 w 21"/>
                    <a:gd name="T15" fmla="*/ 2 h 18"/>
                    <a:gd name="T16" fmla="*/ 15 w 21"/>
                    <a:gd name="T17" fmla="*/ 1 h 18"/>
                    <a:gd name="T18" fmla="*/ 13 w 21"/>
                    <a:gd name="T19" fmla="*/ 0 h 18"/>
                    <a:gd name="T20" fmla="*/ 11 w 21"/>
                    <a:gd name="T21" fmla="*/ 1 h 18"/>
                    <a:gd name="T22" fmla="*/ 10 w 21"/>
                    <a:gd name="T23" fmla="*/ 0 h 18"/>
                    <a:gd name="T24" fmla="*/ 9 w 21"/>
                    <a:gd name="T25" fmla="*/ 1 h 18"/>
                    <a:gd name="T26" fmla="*/ 6 w 21"/>
                    <a:gd name="T27" fmla="*/ 2 h 18"/>
                    <a:gd name="T28" fmla="*/ 4 w 21"/>
                    <a:gd name="T29" fmla="*/ 3 h 18"/>
                    <a:gd name="T30" fmla="*/ 0 w 21"/>
                    <a:gd name="T31" fmla="*/ 8 h 18"/>
                    <a:gd name="T32" fmla="*/ 0 w 21"/>
                    <a:gd name="T33" fmla="*/ 10 h 18"/>
                    <a:gd name="T34" fmla="*/ 0 w 21"/>
                    <a:gd name="T35" fmla="*/ 12 h 18"/>
                    <a:gd name="T36" fmla="*/ 1 w 21"/>
                    <a:gd name="T37" fmla="*/ 14 h 18"/>
                    <a:gd name="T38" fmla="*/ 3 w 21"/>
                    <a:gd name="T39" fmla="*/ 17 h 18"/>
                    <a:gd name="T40" fmla="*/ 7 w 21"/>
                    <a:gd name="T41" fmla="*/ 18 h 18"/>
                    <a:gd name="T42" fmla="*/ 15 w 21"/>
                    <a:gd name="T43" fmla="*/ 17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
                    <a:gd name="T67" fmla="*/ 0 h 18"/>
                    <a:gd name="T68" fmla="*/ 21 w 21"/>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 h="18">
                      <a:moveTo>
                        <a:pt x="15" y="17"/>
                      </a:moveTo>
                      <a:lnTo>
                        <a:pt x="20" y="13"/>
                      </a:lnTo>
                      <a:lnTo>
                        <a:pt x="21" y="11"/>
                      </a:lnTo>
                      <a:lnTo>
                        <a:pt x="20" y="8"/>
                      </a:lnTo>
                      <a:lnTo>
                        <a:pt x="21" y="6"/>
                      </a:lnTo>
                      <a:lnTo>
                        <a:pt x="20" y="4"/>
                      </a:lnTo>
                      <a:lnTo>
                        <a:pt x="19" y="2"/>
                      </a:lnTo>
                      <a:lnTo>
                        <a:pt x="16" y="2"/>
                      </a:lnTo>
                      <a:lnTo>
                        <a:pt x="15" y="1"/>
                      </a:lnTo>
                      <a:lnTo>
                        <a:pt x="13" y="0"/>
                      </a:lnTo>
                      <a:lnTo>
                        <a:pt x="11" y="1"/>
                      </a:lnTo>
                      <a:lnTo>
                        <a:pt x="10" y="0"/>
                      </a:lnTo>
                      <a:lnTo>
                        <a:pt x="9" y="1"/>
                      </a:lnTo>
                      <a:lnTo>
                        <a:pt x="6" y="2"/>
                      </a:lnTo>
                      <a:lnTo>
                        <a:pt x="4" y="3"/>
                      </a:lnTo>
                      <a:lnTo>
                        <a:pt x="0" y="8"/>
                      </a:lnTo>
                      <a:lnTo>
                        <a:pt x="0" y="10"/>
                      </a:lnTo>
                      <a:lnTo>
                        <a:pt x="0" y="12"/>
                      </a:lnTo>
                      <a:lnTo>
                        <a:pt x="1" y="14"/>
                      </a:lnTo>
                      <a:lnTo>
                        <a:pt x="3" y="17"/>
                      </a:lnTo>
                      <a:lnTo>
                        <a:pt x="7" y="18"/>
                      </a:lnTo>
                      <a:lnTo>
                        <a:pt x="15" y="1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7" name="D1355"/>
                <p:cNvSpPr>
                  <a:spLocks noChangeAspect="1"/>
                </p:cNvSpPr>
                <p:nvPr/>
              </p:nvSpPr>
              <p:spPr bwMode="auto">
                <a:xfrm>
                  <a:off x="1087" y="776"/>
                  <a:ext cx="17" cy="12"/>
                </a:xfrm>
                <a:custGeom>
                  <a:avLst/>
                  <a:gdLst>
                    <a:gd name="T0" fmla="*/ 5 w 17"/>
                    <a:gd name="T1" fmla="*/ 3 h 12"/>
                    <a:gd name="T2" fmla="*/ 0 w 17"/>
                    <a:gd name="T3" fmla="*/ 10 h 12"/>
                    <a:gd name="T4" fmla="*/ 0 w 17"/>
                    <a:gd name="T5" fmla="*/ 12 h 12"/>
                    <a:gd name="T6" fmla="*/ 1 w 17"/>
                    <a:gd name="T7" fmla="*/ 12 h 12"/>
                    <a:gd name="T8" fmla="*/ 4 w 17"/>
                    <a:gd name="T9" fmla="*/ 11 h 12"/>
                    <a:gd name="T10" fmla="*/ 6 w 17"/>
                    <a:gd name="T11" fmla="*/ 11 h 12"/>
                    <a:gd name="T12" fmla="*/ 7 w 17"/>
                    <a:gd name="T13" fmla="*/ 10 h 12"/>
                    <a:gd name="T14" fmla="*/ 9 w 17"/>
                    <a:gd name="T15" fmla="*/ 9 h 12"/>
                    <a:gd name="T16" fmla="*/ 9 w 17"/>
                    <a:gd name="T17" fmla="*/ 8 h 12"/>
                    <a:gd name="T18" fmla="*/ 10 w 17"/>
                    <a:gd name="T19" fmla="*/ 6 h 12"/>
                    <a:gd name="T20" fmla="*/ 12 w 17"/>
                    <a:gd name="T21" fmla="*/ 6 h 12"/>
                    <a:gd name="T22" fmla="*/ 16 w 17"/>
                    <a:gd name="T23" fmla="*/ 4 h 12"/>
                    <a:gd name="T24" fmla="*/ 17 w 17"/>
                    <a:gd name="T25" fmla="*/ 1 h 12"/>
                    <a:gd name="T26" fmla="*/ 14 w 17"/>
                    <a:gd name="T27" fmla="*/ 0 h 12"/>
                    <a:gd name="T28" fmla="*/ 12 w 17"/>
                    <a:gd name="T29" fmla="*/ 0 h 12"/>
                    <a:gd name="T30" fmla="*/ 7 w 17"/>
                    <a:gd name="T31" fmla="*/ 2 h 12"/>
                    <a:gd name="T32" fmla="*/ 5 w 17"/>
                    <a:gd name="T33" fmla="*/ 3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2"/>
                    <a:gd name="T53" fmla="*/ 17 w 17"/>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2">
                      <a:moveTo>
                        <a:pt x="5" y="3"/>
                      </a:moveTo>
                      <a:lnTo>
                        <a:pt x="0" y="10"/>
                      </a:lnTo>
                      <a:lnTo>
                        <a:pt x="0" y="12"/>
                      </a:lnTo>
                      <a:lnTo>
                        <a:pt x="1" y="12"/>
                      </a:lnTo>
                      <a:lnTo>
                        <a:pt x="4" y="11"/>
                      </a:lnTo>
                      <a:lnTo>
                        <a:pt x="6" y="11"/>
                      </a:lnTo>
                      <a:lnTo>
                        <a:pt x="7" y="10"/>
                      </a:lnTo>
                      <a:lnTo>
                        <a:pt x="9" y="9"/>
                      </a:lnTo>
                      <a:lnTo>
                        <a:pt x="9" y="8"/>
                      </a:lnTo>
                      <a:lnTo>
                        <a:pt x="10" y="6"/>
                      </a:lnTo>
                      <a:lnTo>
                        <a:pt x="12" y="6"/>
                      </a:lnTo>
                      <a:lnTo>
                        <a:pt x="16" y="4"/>
                      </a:lnTo>
                      <a:lnTo>
                        <a:pt x="17" y="1"/>
                      </a:lnTo>
                      <a:lnTo>
                        <a:pt x="14" y="0"/>
                      </a:lnTo>
                      <a:lnTo>
                        <a:pt x="12" y="0"/>
                      </a:lnTo>
                      <a:lnTo>
                        <a:pt x="7" y="2"/>
                      </a:lnTo>
                      <a:lnTo>
                        <a:pt x="5"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8" name="D1356"/>
                <p:cNvSpPr>
                  <a:spLocks noChangeAspect="1"/>
                </p:cNvSpPr>
                <p:nvPr/>
              </p:nvSpPr>
              <p:spPr bwMode="auto">
                <a:xfrm>
                  <a:off x="1119" y="784"/>
                  <a:ext cx="9" cy="12"/>
                </a:xfrm>
                <a:custGeom>
                  <a:avLst/>
                  <a:gdLst>
                    <a:gd name="T0" fmla="*/ 1 w 9"/>
                    <a:gd name="T1" fmla="*/ 2 h 12"/>
                    <a:gd name="T2" fmla="*/ 1 w 9"/>
                    <a:gd name="T3" fmla="*/ 5 h 12"/>
                    <a:gd name="T4" fmla="*/ 0 w 9"/>
                    <a:gd name="T5" fmla="*/ 9 h 12"/>
                    <a:gd name="T6" fmla="*/ 3 w 9"/>
                    <a:gd name="T7" fmla="*/ 10 h 12"/>
                    <a:gd name="T8" fmla="*/ 4 w 9"/>
                    <a:gd name="T9" fmla="*/ 12 h 12"/>
                    <a:gd name="T10" fmla="*/ 5 w 9"/>
                    <a:gd name="T11" fmla="*/ 12 h 12"/>
                    <a:gd name="T12" fmla="*/ 6 w 9"/>
                    <a:gd name="T13" fmla="*/ 11 h 12"/>
                    <a:gd name="T14" fmla="*/ 6 w 9"/>
                    <a:gd name="T15" fmla="*/ 9 h 12"/>
                    <a:gd name="T16" fmla="*/ 9 w 9"/>
                    <a:gd name="T17" fmla="*/ 5 h 12"/>
                    <a:gd name="T18" fmla="*/ 9 w 9"/>
                    <a:gd name="T19" fmla="*/ 2 h 12"/>
                    <a:gd name="T20" fmla="*/ 8 w 9"/>
                    <a:gd name="T21" fmla="*/ 1 h 12"/>
                    <a:gd name="T22" fmla="*/ 3 w 9"/>
                    <a:gd name="T23" fmla="*/ 0 h 12"/>
                    <a:gd name="T24" fmla="*/ 1 w 9"/>
                    <a:gd name="T25" fmla="*/ 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2"/>
                    <a:gd name="T41" fmla="*/ 9 w 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2">
                      <a:moveTo>
                        <a:pt x="1" y="2"/>
                      </a:moveTo>
                      <a:lnTo>
                        <a:pt x="1" y="5"/>
                      </a:lnTo>
                      <a:lnTo>
                        <a:pt x="0" y="9"/>
                      </a:lnTo>
                      <a:lnTo>
                        <a:pt x="3" y="10"/>
                      </a:lnTo>
                      <a:lnTo>
                        <a:pt x="4" y="12"/>
                      </a:lnTo>
                      <a:lnTo>
                        <a:pt x="5" y="12"/>
                      </a:lnTo>
                      <a:lnTo>
                        <a:pt x="6" y="11"/>
                      </a:lnTo>
                      <a:lnTo>
                        <a:pt x="6" y="9"/>
                      </a:lnTo>
                      <a:lnTo>
                        <a:pt x="9" y="5"/>
                      </a:lnTo>
                      <a:lnTo>
                        <a:pt x="9" y="2"/>
                      </a:lnTo>
                      <a:lnTo>
                        <a:pt x="8" y="1"/>
                      </a:lnTo>
                      <a:lnTo>
                        <a:pt x="3" y="0"/>
                      </a:lnTo>
                      <a:lnTo>
                        <a:pt x="1"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09" name="D1358"/>
                <p:cNvSpPr>
                  <a:spLocks noChangeAspect="1"/>
                </p:cNvSpPr>
                <p:nvPr/>
              </p:nvSpPr>
              <p:spPr bwMode="auto">
                <a:xfrm>
                  <a:off x="1171" y="697"/>
                  <a:ext cx="11" cy="7"/>
                </a:xfrm>
                <a:custGeom>
                  <a:avLst/>
                  <a:gdLst>
                    <a:gd name="T0" fmla="*/ 6 w 11"/>
                    <a:gd name="T1" fmla="*/ 6 h 7"/>
                    <a:gd name="T2" fmla="*/ 9 w 11"/>
                    <a:gd name="T3" fmla="*/ 7 h 7"/>
                    <a:gd name="T4" fmla="*/ 11 w 11"/>
                    <a:gd name="T5" fmla="*/ 6 h 7"/>
                    <a:gd name="T6" fmla="*/ 10 w 11"/>
                    <a:gd name="T7" fmla="*/ 3 h 7"/>
                    <a:gd name="T8" fmla="*/ 4 w 11"/>
                    <a:gd name="T9" fmla="*/ 1 h 7"/>
                    <a:gd name="T10" fmla="*/ 4 w 11"/>
                    <a:gd name="T11" fmla="*/ 0 h 7"/>
                    <a:gd name="T12" fmla="*/ 2 w 11"/>
                    <a:gd name="T13" fmla="*/ 1 h 7"/>
                    <a:gd name="T14" fmla="*/ 0 w 11"/>
                    <a:gd name="T15" fmla="*/ 1 h 7"/>
                    <a:gd name="T16" fmla="*/ 0 w 11"/>
                    <a:gd name="T17" fmla="*/ 2 h 7"/>
                    <a:gd name="T18" fmla="*/ 0 w 11"/>
                    <a:gd name="T19" fmla="*/ 4 h 7"/>
                    <a:gd name="T20" fmla="*/ 3 w 11"/>
                    <a:gd name="T21" fmla="*/ 6 h 7"/>
                    <a:gd name="T22" fmla="*/ 6 w 11"/>
                    <a:gd name="T23" fmla="*/ 6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7"/>
                    <a:gd name="T38" fmla="*/ 11 w 1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7">
                      <a:moveTo>
                        <a:pt x="6" y="6"/>
                      </a:moveTo>
                      <a:lnTo>
                        <a:pt x="9" y="7"/>
                      </a:lnTo>
                      <a:lnTo>
                        <a:pt x="11" y="6"/>
                      </a:lnTo>
                      <a:lnTo>
                        <a:pt x="10" y="3"/>
                      </a:lnTo>
                      <a:lnTo>
                        <a:pt x="4" y="1"/>
                      </a:lnTo>
                      <a:lnTo>
                        <a:pt x="4" y="0"/>
                      </a:lnTo>
                      <a:lnTo>
                        <a:pt x="2" y="1"/>
                      </a:lnTo>
                      <a:lnTo>
                        <a:pt x="0" y="1"/>
                      </a:lnTo>
                      <a:lnTo>
                        <a:pt x="0" y="2"/>
                      </a:lnTo>
                      <a:lnTo>
                        <a:pt x="0" y="4"/>
                      </a:lnTo>
                      <a:lnTo>
                        <a:pt x="3" y="6"/>
                      </a:lnTo>
                      <a:lnTo>
                        <a:pt x="6"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0" name="D1329"/>
                <p:cNvSpPr>
                  <a:spLocks noChangeAspect="1"/>
                </p:cNvSpPr>
                <p:nvPr/>
              </p:nvSpPr>
              <p:spPr bwMode="auto">
                <a:xfrm>
                  <a:off x="1011" y="412"/>
                  <a:ext cx="286" cy="146"/>
                </a:xfrm>
                <a:custGeom>
                  <a:avLst/>
                  <a:gdLst>
                    <a:gd name="T0" fmla="*/ 46 w 286"/>
                    <a:gd name="T1" fmla="*/ 125 h 146"/>
                    <a:gd name="T2" fmla="*/ 23 w 286"/>
                    <a:gd name="T3" fmla="*/ 135 h 146"/>
                    <a:gd name="T4" fmla="*/ 31 w 286"/>
                    <a:gd name="T5" fmla="*/ 138 h 146"/>
                    <a:gd name="T6" fmla="*/ 50 w 286"/>
                    <a:gd name="T7" fmla="*/ 139 h 146"/>
                    <a:gd name="T8" fmla="*/ 63 w 286"/>
                    <a:gd name="T9" fmla="*/ 140 h 146"/>
                    <a:gd name="T10" fmla="*/ 82 w 286"/>
                    <a:gd name="T11" fmla="*/ 141 h 146"/>
                    <a:gd name="T12" fmla="*/ 100 w 286"/>
                    <a:gd name="T13" fmla="*/ 145 h 146"/>
                    <a:gd name="T14" fmla="*/ 124 w 286"/>
                    <a:gd name="T15" fmla="*/ 131 h 146"/>
                    <a:gd name="T16" fmla="*/ 102 w 286"/>
                    <a:gd name="T17" fmla="*/ 125 h 146"/>
                    <a:gd name="T18" fmla="*/ 121 w 286"/>
                    <a:gd name="T19" fmla="*/ 124 h 146"/>
                    <a:gd name="T20" fmla="*/ 127 w 286"/>
                    <a:gd name="T21" fmla="*/ 111 h 146"/>
                    <a:gd name="T22" fmla="*/ 156 w 286"/>
                    <a:gd name="T23" fmla="*/ 104 h 146"/>
                    <a:gd name="T24" fmla="*/ 150 w 286"/>
                    <a:gd name="T25" fmla="*/ 91 h 146"/>
                    <a:gd name="T26" fmla="*/ 150 w 286"/>
                    <a:gd name="T27" fmla="*/ 89 h 146"/>
                    <a:gd name="T28" fmla="*/ 136 w 286"/>
                    <a:gd name="T29" fmla="*/ 81 h 146"/>
                    <a:gd name="T30" fmla="*/ 157 w 286"/>
                    <a:gd name="T31" fmla="*/ 81 h 146"/>
                    <a:gd name="T32" fmla="*/ 163 w 286"/>
                    <a:gd name="T33" fmla="*/ 73 h 146"/>
                    <a:gd name="T34" fmla="*/ 196 w 286"/>
                    <a:gd name="T35" fmla="*/ 68 h 146"/>
                    <a:gd name="T36" fmla="*/ 198 w 286"/>
                    <a:gd name="T37" fmla="*/ 62 h 146"/>
                    <a:gd name="T38" fmla="*/ 254 w 286"/>
                    <a:gd name="T39" fmla="*/ 38 h 146"/>
                    <a:gd name="T40" fmla="*/ 202 w 286"/>
                    <a:gd name="T41" fmla="*/ 44 h 146"/>
                    <a:gd name="T42" fmla="*/ 220 w 286"/>
                    <a:gd name="T43" fmla="*/ 34 h 146"/>
                    <a:gd name="T44" fmla="*/ 268 w 286"/>
                    <a:gd name="T45" fmla="*/ 28 h 146"/>
                    <a:gd name="T46" fmla="*/ 264 w 286"/>
                    <a:gd name="T47" fmla="*/ 11 h 146"/>
                    <a:gd name="T48" fmla="*/ 248 w 286"/>
                    <a:gd name="T49" fmla="*/ 4 h 146"/>
                    <a:gd name="T50" fmla="*/ 229 w 286"/>
                    <a:gd name="T51" fmla="*/ 6 h 146"/>
                    <a:gd name="T52" fmla="*/ 177 w 286"/>
                    <a:gd name="T53" fmla="*/ 0 h 146"/>
                    <a:gd name="T54" fmla="*/ 139 w 286"/>
                    <a:gd name="T55" fmla="*/ 8 h 146"/>
                    <a:gd name="T56" fmla="*/ 118 w 286"/>
                    <a:gd name="T57" fmla="*/ 6 h 146"/>
                    <a:gd name="T58" fmla="*/ 104 w 286"/>
                    <a:gd name="T59" fmla="*/ 9 h 146"/>
                    <a:gd name="T60" fmla="*/ 81 w 286"/>
                    <a:gd name="T61" fmla="*/ 13 h 146"/>
                    <a:gd name="T62" fmla="*/ 76 w 286"/>
                    <a:gd name="T63" fmla="*/ 19 h 146"/>
                    <a:gd name="T64" fmla="*/ 52 w 286"/>
                    <a:gd name="T65" fmla="*/ 16 h 146"/>
                    <a:gd name="T66" fmla="*/ 56 w 286"/>
                    <a:gd name="T67" fmla="*/ 25 h 146"/>
                    <a:gd name="T68" fmla="*/ 23 w 286"/>
                    <a:gd name="T69" fmla="*/ 26 h 146"/>
                    <a:gd name="T70" fmla="*/ 11 w 286"/>
                    <a:gd name="T71" fmla="*/ 35 h 146"/>
                    <a:gd name="T72" fmla="*/ 52 w 286"/>
                    <a:gd name="T73" fmla="*/ 36 h 146"/>
                    <a:gd name="T74" fmla="*/ 52 w 286"/>
                    <a:gd name="T75" fmla="*/ 45 h 146"/>
                    <a:gd name="T76" fmla="*/ 46 w 286"/>
                    <a:gd name="T77" fmla="*/ 57 h 146"/>
                    <a:gd name="T78" fmla="*/ 63 w 286"/>
                    <a:gd name="T79" fmla="*/ 56 h 146"/>
                    <a:gd name="T80" fmla="*/ 75 w 286"/>
                    <a:gd name="T81" fmla="*/ 56 h 146"/>
                    <a:gd name="T82" fmla="*/ 87 w 286"/>
                    <a:gd name="T83" fmla="*/ 55 h 146"/>
                    <a:gd name="T84" fmla="*/ 116 w 286"/>
                    <a:gd name="T85" fmla="*/ 46 h 146"/>
                    <a:gd name="T86" fmla="*/ 131 w 286"/>
                    <a:gd name="T87" fmla="*/ 49 h 146"/>
                    <a:gd name="T88" fmla="*/ 128 w 286"/>
                    <a:gd name="T89" fmla="*/ 51 h 146"/>
                    <a:gd name="T90" fmla="*/ 94 w 286"/>
                    <a:gd name="T91" fmla="*/ 61 h 146"/>
                    <a:gd name="T92" fmla="*/ 96 w 286"/>
                    <a:gd name="T93" fmla="*/ 75 h 146"/>
                    <a:gd name="T94" fmla="*/ 90 w 286"/>
                    <a:gd name="T95" fmla="*/ 73 h 146"/>
                    <a:gd name="T96" fmla="*/ 51 w 286"/>
                    <a:gd name="T97" fmla="*/ 69 h 146"/>
                    <a:gd name="T98" fmla="*/ 75 w 286"/>
                    <a:gd name="T99" fmla="*/ 88 h 146"/>
                    <a:gd name="T100" fmla="*/ 91 w 286"/>
                    <a:gd name="T101" fmla="*/ 93 h 146"/>
                    <a:gd name="T102" fmla="*/ 86 w 286"/>
                    <a:gd name="T103" fmla="*/ 99 h 146"/>
                    <a:gd name="T104" fmla="*/ 40 w 286"/>
                    <a:gd name="T105" fmla="*/ 102 h 146"/>
                    <a:gd name="T106" fmla="*/ 57 w 286"/>
                    <a:gd name="T107" fmla="*/ 103 h 146"/>
                    <a:gd name="T108" fmla="*/ 66 w 286"/>
                    <a:gd name="T109" fmla="*/ 104 h 146"/>
                    <a:gd name="T110" fmla="*/ 60 w 286"/>
                    <a:gd name="T111" fmla="*/ 113 h 146"/>
                    <a:gd name="T112" fmla="*/ 84 w 286"/>
                    <a:gd name="T113" fmla="*/ 114 h 146"/>
                    <a:gd name="T114" fmla="*/ 70 w 286"/>
                    <a:gd name="T115" fmla="*/ 123 h 1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6"/>
                    <a:gd name="T175" fmla="*/ 0 h 146"/>
                    <a:gd name="T176" fmla="*/ 286 w 286"/>
                    <a:gd name="T177" fmla="*/ 146 h 1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6" h="146">
                      <a:moveTo>
                        <a:pt x="42" y="112"/>
                      </a:moveTo>
                      <a:lnTo>
                        <a:pt x="34" y="114"/>
                      </a:lnTo>
                      <a:lnTo>
                        <a:pt x="34" y="115"/>
                      </a:lnTo>
                      <a:lnTo>
                        <a:pt x="34" y="116"/>
                      </a:lnTo>
                      <a:lnTo>
                        <a:pt x="34" y="118"/>
                      </a:lnTo>
                      <a:lnTo>
                        <a:pt x="39" y="120"/>
                      </a:lnTo>
                      <a:lnTo>
                        <a:pt x="39" y="122"/>
                      </a:lnTo>
                      <a:lnTo>
                        <a:pt x="39" y="123"/>
                      </a:lnTo>
                      <a:lnTo>
                        <a:pt x="42" y="124"/>
                      </a:lnTo>
                      <a:lnTo>
                        <a:pt x="46" y="123"/>
                      </a:lnTo>
                      <a:lnTo>
                        <a:pt x="43" y="124"/>
                      </a:lnTo>
                      <a:lnTo>
                        <a:pt x="46" y="125"/>
                      </a:lnTo>
                      <a:lnTo>
                        <a:pt x="44" y="126"/>
                      </a:lnTo>
                      <a:lnTo>
                        <a:pt x="48" y="127"/>
                      </a:lnTo>
                      <a:lnTo>
                        <a:pt x="47" y="128"/>
                      </a:lnTo>
                      <a:lnTo>
                        <a:pt x="45" y="127"/>
                      </a:lnTo>
                      <a:lnTo>
                        <a:pt x="42" y="127"/>
                      </a:lnTo>
                      <a:lnTo>
                        <a:pt x="41" y="128"/>
                      </a:lnTo>
                      <a:lnTo>
                        <a:pt x="42" y="128"/>
                      </a:lnTo>
                      <a:lnTo>
                        <a:pt x="34" y="128"/>
                      </a:lnTo>
                      <a:lnTo>
                        <a:pt x="33" y="129"/>
                      </a:lnTo>
                      <a:lnTo>
                        <a:pt x="24" y="133"/>
                      </a:lnTo>
                      <a:lnTo>
                        <a:pt x="23" y="134"/>
                      </a:lnTo>
                      <a:lnTo>
                        <a:pt x="23" y="135"/>
                      </a:lnTo>
                      <a:lnTo>
                        <a:pt x="23" y="137"/>
                      </a:lnTo>
                      <a:lnTo>
                        <a:pt x="22" y="138"/>
                      </a:lnTo>
                      <a:lnTo>
                        <a:pt x="25" y="141"/>
                      </a:lnTo>
                      <a:lnTo>
                        <a:pt x="26" y="141"/>
                      </a:lnTo>
                      <a:lnTo>
                        <a:pt x="29" y="140"/>
                      </a:lnTo>
                      <a:lnTo>
                        <a:pt x="29" y="138"/>
                      </a:lnTo>
                      <a:lnTo>
                        <a:pt x="30" y="141"/>
                      </a:lnTo>
                      <a:lnTo>
                        <a:pt x="31" y="139"/>
                      </a:lnTo>
                      <a:lnTo>
                        <a:pt x="30" y="135"/>
                      </a:lnTo>
                      <a:lnTo>
                        <a:pt x="31" y="134"/>
                      </a:lnTo>
                      <a:lnTo>
                        <a:pt x="31" y="135"/>
                      </a:lnTo>
                      <a:lnTo>
                        <a:pt x="31" y="138"/>
                      </a:lnTo>
                      <a:lnTo>
                        <a:pt x="32" y="141"/>
                      </a:lnTo>
                      <a:lnTo>
                        <a:pt x="35" y="142"/>
                      </a:lnTo>
                      <a:lnTo>
                        <a:pt x="36" y="142"/>
                      </a:lnTo>
                      <a:lnTo>
                        <a:pt x="39" y="142"/>
                      </a:lnTo>
                      <a:lnTo>
                        <a:pt x="40" y="140"/>
                      </a:lnTo>
                      <a:lnTo>
                        <a:pt x="39" y="139"/>
                      </a:lnTo>
                      <a:lnTo>
                        <a:pt x="40" y="140"/>
                      </a:lnTo>
                      <a:lnTo>
                        <a:pt x="46" y="142"/>
                      </a:lnTo>
                      <a:lnTo>
                        <a:pt x="47" y="141"/>
                      </a:lnTo>
                      <a:lnTo>
                        <a:pt x="49" y="140"/>
                      </a:lnTo>
                      <a:lnTo>
                        <a:pt x="49" y="138"/>
                      </a:lnTo>
                      <a:lnTo>
                        <a:pt x="50" y="139"/>
                      </a:lnTo>
                      <a:lnTo>
                        <a:pt x="50" y="140"/>
                      </a:lnTo>
                      <a:lnTo>
                        <a:pt x="49" y="142"/>
                      </a:lnTo>
                      <a:lnTo>
                        <a:pt x="54" y="143"/>
                      </a:lnTo>
                      <a:lnTo>
                        <a:pt x="49" y="140"/>
                      </a:lnTo>
                      <a:lnTo>
                        <a:pt x="49" y="138"/>
                      </a:lnTo>
                      <a:lnTo>
                        <a:pt x="50" y="139"/>
                      </a:lnTo>
                      <a:lnTo>
                        <a:pt x="50" y="140"/>
                      </a:lnTo>
                      <a:lnTo>
                        <a:pt x="49" y="142"/>
                      </a:lnTo>
                      <a:lnTo>
                        <a:pt x="60" y="144"/>
                      </a:lnTo>
                      <a:lnTo>
                        <a:pt x="60" y="145"/>
                      </a:lnTo>
                      <a:lnTo>
                        <a:pt x="68" y="144"/>
                      </a:lnTo>
                      <a:lnTo>
                        <a:pt x="63" y="140"/>
                      </a:lnTo>
                      <a:lnTo>
                        <a:pt x="63" y="139"/>
                      </a:lnTo>
                      <a:lnTo>
                        <a:pt x="65" y="141"/>
                      </a:lnTo>
                      <a:lnTo>
                        <a:pt x="67" y="141"/>
                      </a:lnTo>
                      <a:lnTo>
                        <a:pt x="70" y="140"/>
                      </a:lnTo>
                      <a:lnTo>
                        <a:pt x="70" y="137"/>
                      </a:lnTo>
                      <a:lnTo>
                        <a:pt x="74" y="140"/>
                      </a:lnTo>
                      <a:lnTo>
                        <a:pt x="78" y="141"/>
                      </a:lnTo>
                      <a:lnTo>
                        <a:pt x="80" y="141"/>
                      </a:lnTo>
                      <a:lnTo>
                        <a:pt x="80" y="138"/>
                      </a:lnTo>
                      <a:lnTo>
                        <a:pt x="78" y="135"/>
                      </a:lnTo>
                      <a:lnTo>
                        <a:pt x="79" y="136"/>
                      </a:lnTo>
                      <a:lnTo>
                        <a:pt x="82" y="141"/>
                      </a:lnTo>
                      <a:lnTo>
                        <a:pt x="85" y="142"/>
                      </a:lnTo>
                      <a:lnTo>
                        <a:pt x="89" y="141"/>
                      </a:lnTo>
                      <a:lnTo>
                        <a:pt x="91" y="139"/>
                      </a:lnTo>
                      <a:lnTo>
                        <a:pt x="87" y="136"/>
                      </a:lnTo>
                      <a:lnTo>
                        <a:pt x="91" y="137"/>
                      </a:lnTo>
                      <a:lnTo>
                        <a:pt x="92" y="139"/>
                      </a:lnTo>
                      <a:lnTo>
                        <a:pt x="93" y="140"/>
                      </a:lnTo>
                      <a:lnTo>
                        <a:pt x="101" y="140"/>
                      </a:lnTo>
                      <a:lnTo>
                        <a:pt x="102" y="141"/>
                      </a:lnTo>
                      <a:lnTo>
                        <a:pt x="102" y="142"/>
                      </a:lnTo>
                      <a:lnTo>
                        <a:pt x="101" y="144"/>
                      </a:lnTo>
                      <a:lnTo>
                        <a:pt x="100" y="145"/>
                      </a:lnTo>
                      <a:lnTo>
                        <a:pt x="101" y="146"/>
                      </a:lnTo>
                      <a:lnTo>
                        <a:pt x="113" y="144"/>
                      </a:lnTo>
                      <a:lnTo>
                        <a:pt x="116" y="142"/>
                      </a:lnTo>
                      <a:lnTo>
                        <a:pt x="120" y="139"/>
                      </a:lnTo>
                      <a:lnTo>
                        <a:pt x="121" y="141"/>
                      </a:lnTo>
                      <a:lnTo>
                        <a:pt x="125" y="140"/>
                      </a:lnTo>
                      <a:lnTo>
                        <a:pt x="125" y="138"/>
                      </a:lnTo>
                      <a:lnTo>
                        <a:pt x="129" y="138"/>
                      </a:lnTo>
                      <a:lnTo>
                        <a:pt x="130" y="134"/>
                      </a:lnTo>
                      <a:lnTo>
                        <a:pt x="129" y="132"/>
                      </a:lnTo>
                      <a:lnTo>
                        <a:pt x="128" y="130"/>
                      </a:lnTo>
                      <a:lnTo>
                        <a:pt x="124" y="131"/>
                      </a:lnTo>
                      <a:lnTo>
                        <a:pt x="121" y="133"/>
                      </a:lnTo>
                      <a:lnTo>
                        <a:pt x="119" y="133"/>
                      </a:lnTo>
                      <a:lnTo>
                        <a:pt x="119" y="132"/>
                      </a:lnTo>
                      <a:lnTo>
                        <a:pt x="116" y="131"/>
                      </a:lnTo>
                      <a:lnTo>
                        <a:pt x="119" y="129"/>
                      </a:lnTo>
                      <a:lnTo>
                        <a:pt x="120" y="128"/>
                      </a:lnTo>
                      <a:lnTo>
                        <a:pt x="118" y="126"/>
                      </a:lnTo>
                      <a:lnTo>
                        <a:pt x="113" y="126"/>
                      </a:lnTo>
                      <a:lnTo>
                        <a:pt x="107" y="129"/>
                      </a:lnTo>
                      <a:lnTo>
                        <a:pt x="110" y="127"/>
                      </a:lnTo>
                      <a:lnTo>
                        <a:pt x="109" y="126"/>
                      </a:lnTo>
                      <a:lnTo>
                        <a:pt x="102" y="125"/>
                      </a:lnTo>
                      <a:lnTo>
                        <a:pt x="98" y="126"/>
                      </a:lnTo>
                      <a:lnTo>
                        <a:pt x="94" y="129"/>
                      </a:lnTo>
                      <a:lnTo>
                        <a:pt x="93" y="126"/>
                      </a:lnTo>
                      <a:lnTo>
                        <a:pt x="92" y="125"/>
                      </a:lnTo>
                      <a:lnTo>
                        <a:pt x="99" y="124"/>
                      </a:lnTo>
                      <a:lnTo>
                        <a:pt x="96" y="123"/>
                      </a:lnTo>
                      <a:lnTo>
                        <a:pt x="96" y="122"/>
                      </a:lnTo>
                      <a:lnTo>
                        <a:pt x="96" y="121"/>
                      </a:lnTo>
                      <a:lnTo>
                        <a:pt x="101" y="123"/>
                      </a:lnTo>
                      <a:lnTo>
                        <a:pt x="106" y="125"/>
                      </a:lnTo>
                      <a:lnTo>
                        <a:pt x="120" y="125"/>
                      </a:lnTo>
                      <a:lnTo>
                        <a:pt x="121" y="124"/>
                      </a:lnTo>
                      <a:lnTo>
                        <a:pt x="122" y="124"/>
                      </a:lnTo>
                      <a:lnTo>
                        <a:pt x="122" y="125"/>
                      </a:lnTo>
                      <a:lnTo>
                        <a:pt x="127" y="123"/>
                      </a:lnTo>
                      <a:lnTo>
                        <a:pt x="129" y="121"/>
                      </a:lnTo>
                      <a:lnTo>
                        <a:pt x="129" y="119"/>
                      </a:lnTo>
                      <a:lnTo>
                        <a:pt x="132" y="118"/>
                      </a:lnTo>
                      <a:lnTo>
                        <a:pt x="129" y="117"/>
                      </a:lnTo>
                      <a:lnTo>
                        <a:pt x="129" y="116"/>
                      </a:lnTo>
                      <a:lnTo>
                        <a:pt x="129" y="115"/>
                      </a:lnTo>
                      <a:lnTo>
                        <a:pt x="127" y="114"/>
                      </a:lnTo>
                      <a:lnTo>
                        <a:pt x="127" y="113"/>
                      </a:lnTo>
                      <a:lnTo>
                        <a:pt x="127" y="111"/>
                      </a:lnTo>
                      <a:lnTo>
                        <a:pt x="137" y="112"/>
                      </a:lnTo>
                      <a:lnTo>
                        <a:pt x="138" y="113"/>
                      </a:lnTo>
                      <a:lnTo>
                        <a:pt x="141" y="112"/>
                      </a:lnTo>
                      <a:lnTo>
                        <a:pt x="145" y="110"/>
                      </a:lnTo>
                      <a:lnTo>
                        <a:pt x="148" y="111"/>
                      </a:lnTo>
                      <a:lnTo>
                        <a:pt x="152" y="108"/>
                      </a:lnTo>
                      <a:lnTo>
                        <a:pt x="143" y="107"/>
                      </a:lnTo>
                      <a:lnTo>
                        <a:pt x="139" y="106"/>
                      </a:lnTo>
                      <a:lnTo>
                        <a:pt x="145" y="106"/>
                      </a:lnTo>
                      <a:lnTo>
                        <a:pt x="151" y="107"/>
                      </a:lnTo>
                      <a:lnTo>
                        <a:pt x="153" y="105"/>
                      </a:lnTo>
                      <a:lnTo>
                        <a:pt x="156" y="104"/>
                      </a:lnTo>
                      <a:lnTo>
                        <a:pt x="157" y="103"/>
                      </a:lnTo>
                      <a:lnTo>
                        <a:pt x="155" y="102"/>
                      </a:lnTo>
                      <a:lnTo>
                        <a:pt x="144" y="100"/>
                      </a:lnTo>
                      <a:lnTo>
                        <a:pt x="155" y="100"/>
                      </a:lnTo>
                      <a:lnTo>
                        <a:pt x="159" y="99"/>
                      </a:lnTo>
                      <a:lnTo>
                        <a:pt x="160" y="98"/>
                      </a:lnTo>
                      <a:lnTo>
                        <a:pt x="159" y="97"/>
                      </a:lnTo>
                      <a:lnTo>
                        <a:pt x="160" y="96"/>
                      </a:lnTo>
                      <a:lnTo>
                        <a:pt x="159" y="93"/>
                      </a:lnTo>
                      <a:lnTo>
                        <a:pt x="155" y="92"/>
                      </a:lnTo>
                      <a:lnTo>
                        <a:pt x="146" y="92"/>
                      </a:lnTo>
                      <a:lnTo>
                        <a:pt x="150" y="91"/>
                      </a:lnTo>
                      <a:lnTo>
                        <a:pt x="149" y="90"/>
                      </a:lnTo>
                      <a:lnTo>
                        <a:pt x="136" y="90"/>
                      </a:lnTo>
                      <a:lnTo>
                        <a:pt x="131" y="91"/>
                      </a:lnTo>
                      <a:lnTo>
                        <a:pt x="133" y="89"/>
                      </a:lnTo>
                      <a:lnTo>
                        <a:pt x="131" y="89"/>
                      </a:lnTo>
                      <a:lnTo>
                        <a:pt x="135" y="89"/>
                      </a:lnTo>
                      <a:lnTo>
                        <a:pt x="147" y="88"/>
                      </a:lnTo>
                      <a:lnTo>
                        <a:pt x="131" y="87"/>
                      </a:lnTo>
                      <a:lnTo>
                        <a:pt x="146" y="86"/>
                      </a:lnTo>
                      <a:lnTo>
                        <a:pt x="149" y="87"/>
                      </a:lnTo>
                      <a:lnTo>
                        <a:pt x="149" y="88"/>
                      </a:lnTo>
                      <a:lnTo>
                        <a:pt x="150" y="89"/>
                      </a:lnTo>
                      <a:lnTo>
                        <a:pt x="160" y="89"/>
                      </a:lnTo>
                      <a:lnTo>
                        <a:pt x="162" y="89"/>
                      </a:lnTo>
                      <a:lnTo>
                        <a:pt x="162" y="88"/>
                      </a:lnTo>
                      <a:lnTo>
                        <a:pt x="159" y="86"/>
                      </a:lnTo>
                      <a:lnTo>
                        <a:pt x="161" y="85"/>
                      </a:lnTo>
                      <a:lnTo>
                        <a:pt x="149" y="85"/>
                      </a:lnTo>
                      <a:lnTo>
                        <a:pt x="148" y="84"/>
                      </a:lnTo>
                      <a:lnTo>
                        <a:pt x="134" y="85"/>
                      </a:lnTo>
                      <a:lnTo>
                        <a:pt x="135" y="84"/>
                      </a:lnTo>
                      <a:lnTo>
                        <a:pt x="130" y="83"/>
                      </a:lnTo>
                      <a:lnTo>
                        <a:pt x="137" y="83"/>
                      </a:lnTo>
                      <a:lnTo>
                        <a:pt x="136" y="81"/>
                      </a:lnTo>
                      <a:lnTo>
                        <a:pt x="135" y="81"/>
                      </a:lnTo>
                      <a:lnTo>
                        <a:pt x="137" y="81"/>
                      </a:lnTo>
                      <a:lnTo>
                        <a:pt x="140" y="83"/>
                      </a:lnTo>
                      <a:lnTo>
                        <a:pt x="148" y="83"/>
                      </a:lnTo>
                      <a:lnTo>
                        <a:pt x="149" y="82"/>
                      </a:lnTo>
                      <a:lnTo>
                        <a:pt x="146" y="81"/>
                      </a:lnTo>
                      <a:lnTo>
                        <a:pt x="138" y="80"/>
                      </a:lnTo>
                      <a:lnTo>
                        <a:pt x="137" y="79"/>
                      </a:lnTo>
                      <a:lnTo>
                        <a:pt x="144" y="80"/>
                      </a:lnTo>
                      <a:lnTo>
                        <a:pt x="151" y="82"/>
                      </a:lnTo>
                      <a:lnTo>
                        <a:pt x="156" y="82"/>
                      </a:lnTo>
                      <a:lnTo>
                        <a:pt x="157" y="81"/>
                      </a:lnTo>
                      <a:lnTo>
                        <a:pt x="157" y="80"/>
                      </a:lnTo>
                      <a:lnTo>
                        <a:pt x="164" y="81"/>
                      </a:lnTo>
                      <a:lnTo>
                        <a:pt x="165" y="80"/>
                      </a:lnTo>
                      <a:lnTo>
                        <a:pt x="165" y="79"/>
                      </a:lnTo>
                      <a:lnTo>
                        <a:pt x="166" y="79"/>
                      </a:lnTo>
                      <a:lnTo>
                        <a:pt x="167" y="79"/>
                      </a:lnTo>
                      <a:lnTo>
                        <a:pt x="170" y="79"/>
                      </a:lnTo>
                      <a:lnTo>
                        <a:pt x="171" y="78"/>
                      </a:lnTo>
                      <a:lnTo>
                        <a:pt x="169" y="75"/>
                      </a:lnTo>
                      <a:lnTo>
                        <a:pt x="159" y="74"/>
                      </a:lnTo>
                      <a:lnTo>
                        <a:pt x="160" y="73"/>
                      </a:lnTo>
                      <a:lnTo>
                        <a:pt x="163" y="73"/>
                      </a:lnTo>
                      <a:lnTo>
                        <a:pt x="171" y="74"/>
                      </a:lnTo>
                      <a:lnTo>
                        <a:pt x="171" y="75"/>
                      </a:lnTo>
                      <a:lnTo>
                        <a:pt x="171" y="76"/>
                      </a:lnTo>
                      <a:lnTo>
                        <a:pt x="174" y="76"/>
                      </a:lnTo>
                      <a:lnTo>
                        <a:pt x="184" y="76"/>
                      </a:lnTo>
                      <a:lnTo>
                        <a:pt x="188" y="75"/>
                      </a:lnTo>
                      <a:lnTo>
                        <a:pt x="192" y="73"/>
                      </a:lnTo>
                      <a:lnTo>
                        <a:pt x="187" y="72"/>
                      </a:lnTo>
                      <a:lnTo>
                        <a:pt x="188" y="72"/>
                      </a:lnTo>
                      <a:lnTo>
                        <a:pt x="193" y="70"/>
                      </a:lnTo>
                      <a:lnTo>
                        <a:pt x="196" y="69"/>
                      </a:lnTo>
                      <a:lnTo>
                        <a:pt x="196" y="68"/>
                      </a:lnTo>
                      <a:lnTo>
                        <a:pt x="193" y="67"/>
                      </a:lnTo>
                      <a:lnTo>
                        <a:pt x="179" y="69"/>
                      </a:lnTo>
                      <a:lnTo>
                        <a:pt x="181" y="68"/>
                      </a:lnTo>
                      <a:lnTo>
                        <a:pt x="182" y="67"/>
                      </a:lnTo>
                      <a:lnTo>
                        <a:pt x="187" y="67"/>
                      </a:lnTo>
                      <a:lnTo>
                        <a:pt x="194" y="65"/>
                      </a:lnTo>
                      <a:lnTo>
                        <a:pt x="201" y="66"/>
                      </a:lnTo>
                      <a:lnTo>
                        <a:pt x="201" y="65"/>
                      </a:lnTo>
                      <a:lnTo>
                        <a:pt x="197" y="63"/>
                      </a:lnTo>
                      <a:lnTo>
                        <a:pt x="196" y="62"/>
                      </a:lnTo>
                      <a:lnTo>
                        <a:pt x="198" y="60"/>
                      </a:lnTo>
                      <a:lnTo>
                        <a:pt x="198" y="62"/>
                      </a:lnTo>
                      <a:lnTo>
                        <a:pt x="198" y="63"/>
                      </a:lnTo>
                      <a:lnTo>
                        <a:pt x="202" y="63"/>
                      </a:lnTo>
                      <a:lnTo>
                        <a:pt x="206" y="62"/>
                      </a:lnTo>
                      <a:lnTo>
                        <a:pt x="210" y="57"/>
                      </a:lnTo>
                      <a:lnTo>
                        <a:pt x="216" y="54"/>
                      </a:lnTo>
                      <a:lnTo>
                        <a:pt x="221" y="53"/>
                      </a:lnTo>
                      <a:lnTo>
                        <a:pt x="227" y="49"/>
                      </a:lnTo>
                      <a:lnTo>
                        <a:pt x="231" y="48"/>
                      </a:lnTo>
                      <a:lnTo>
                        <a:pt x="236" y="46"/>
                      </a:lnTo>
                      <a:lnTo>
                        <a:pt x="240" y="43"/>
                      </a:lnTo>
                      <a:lnTo>
                        <a:pt x="243" y="42"/>
                      </a:lnTo>
                      <a:lnTo>
                        <a:pt x="254" y="38"/>
                      </a:lnTo>
                      <a:lnTo>
                        <a:pt x="255" y="36"/>
                      </a:lnTo>
                      <a:lnTo>
                        <a:pt x="254" y="35"/>
                      </a:lnTo>
                      <a:lnTo>
                        <a:pt x="244" y="37"/>
                      </a:lnTo>
                      <a:lnTo>
                        <a:pt x="233" y="39"/>
                      </a:lnTo>
                      <a:lnTo>
                        <a:pt x="226" y="40"/>
                      </a:lnTo>
                      <a:lnTo>
                        <a:pt x="211" y="44"/>
                      </a:lnTo>
                      <a:lnTo>
                        <a:pt x="208" y="43"/>
                      </a:lnTo>
                      <a:lnTo>
                        <a:pt x="201" y="46"/>
                      </a:lnTo>
                      <a:lnTo>
                        <a:pt x="203" y="45"/>
                      </a:lnTo>
                      <a:lnTo>
                        <a:pt x="196" y="45"/>
                      </a:lnTo>
                      <a:lnTo>
                        <a:pt x="194" y="44"/>
                      </a:lnTo>
                      <a:lnTo>
                        <a:pt x="202" y="44"/>
                      </a:lnTo>
                      <a:lnTo>
                        <a:pt x="204" y="43"/>
                      </a:lnTo>
                      <a:lnTo>
                        <a:pt x="205" y="42"/>
                      </a:lnTo>
                      <a:lnTo>
                        <a:pt x="210" y="42"/>
                      </a:lnTo>
                      <a:lnTo>
                        <a:pt x="231" y="36"/>
                      </a:lnTo>
                      <a:lnTo>
                        <a:pt x="227" y="36"/>
                      </a:lnTo>
                      <a:lnTo>
                        <a:pt x="212" y="37"/>
                      </a:lnTo>
                      <a:lnTo>
                        <a:pt x="212" y="35"/>
                      </a:lnTo>
                      <a:lnTo>
                        <a:pt x="216" y="35"/>
                      </a:lnTo>
                      <a:lnTo>
                        <a:pt x="209" y="32"/>
                      </a:lnTo>
                      <a:lnTo>
                        <a:pt x="218" y="35"/>
                      </a:lnTo>
                      <a:lnTo>
                        <a:pt x="221" y="34"/>
                      </a:lnTo>
                      <a:lnTo>
                        <a:pt x="220" y="34"/>
                      </a:lnTo>
                      <a:lnTo>
                        <a:pt x="229" y="34"/>
                      </a:lnTo>
                      <a:lnTo>
                        <a:pt x="242" y="34"/>
                      </a:lnTo>
                      <a:lnTo>
                        <a:pt x="246" y="33"/>
                      </a:lnTo>
                      <a:lnTo>
                        <a:pt x="241" y="33"/>
                      </a:lnTo>
                      <a:lnTo>
                        <a:pt x="242" y="32"/>
                      </a:lnTo>
                      <a:lnTo>
                        <a:pt x="250" y="31"/>
                      </a:lnTo>
                      <a:lnTo>
                        <a:pt x="253" y="32"/>
                      </a:lnTo>
                      <a:lnTo>
                        <a:pt x="256" y="31"/>
                      </a:lnTo>
                      <a:lnTo>
                        <a:pt x="256" y="30"/>
                      </a:lnTo>
                      <a:lnTo>
                        <a:pt x="259" y="31"/>
                      </a:lnTo>
                      <a:lnTo>
                        <a:pt x="262" y="29"/>
                      </a:lnTo>
                      <a:lnTo>
                        <a:pt x="268" y="28"/>
                      </a:lnTo>
                      <a:lnTo>
                        <a:pt x="277" y="25"/>
                      </a:lnTo>
                      <a:lnTo>
                        <a:pt x="279" y="23"/>
                      </a:lnTo>
                      <a:lnTo>
                        <a:pt x="285" y="20"/>
                      </a:lnTo>
                      <a:lnTo>
                        <a:pt x="286" y="18"/>
                      </a:lnTo>
                      <a:lnTo>
                        <a:pt x="286" y="17"/>
                      </a:lnTo>
                      <a:lnTo>
                        <a:pt x="284" y="15"/>
                      </a:lnTo>
                      <a:lnTo>
                        <a:pt x="275" y="14"/>
                      </a:lnTo>
                      <a:lnTo>
                        <a:pt x="271" y="15"/>
                      </a:lnTo>
                      <a:lnTo>
                        <a:pt x="270" y="14"/>
                      </a:lnTo>
                      <a:lnTo>
                        <a:pt x="265" y="16"/>
                      </a:lnTo>
                      <a:lnTo>
                        <a:pt x="269" y="12"/>
                      </a:lnTo>
                      <a:lnTo>
                        <a:pt x="264" y="11"/>
                      </a:lnTo>
                      <a:lnTo>
                        <a:pt x="263" y="10"/>
                      </a:lnTo>
                      <a:lnTo>
                        <a:pt x="260" y="8"/>
                      </a:lnTo>
                      <a:lnTo>
                        <a:pt x="262" y="8"/>
                      </a:lnTo>
                      <a:lnTo>
                        <a:pt x="263" y="7"/>
                      </a:lnTo>
                      <a:lnTo>
                        <a:pt x="262" y="6"/>
                      </a:lnTo>
                      <a:lnTo>
                        <a:pt x="258" y="6"/>
                      </a:lnTo>
                      <a:lnTo>
                        <a:pt x="254" y="7"/>
                      </a:lnTo>
                      <a:lnTo>
                        <a:pt x="251" y="7"/>
                      </a:lnTo>
                      <a:lnTo>
                        <a:pt x="251" y="5"/>
                      </a:lnTo>
                      <a:lnTo>
                        <a:pt x="250" y="5"/>
                      </a:lnTo>
                      <a:lnTo>
                        <a:pt x="250" y="4"/>
                      </a:lnTo>
                      <a:lnTo>
                        <a:pt x="248" y="4"/>
                      </a:lnTo>
                      <a:lnTo>
                        <a:pt x="246" y="5"/>
                      </a:lnTo>
                      <a:lnTo>
                        <a:pt x="248" y="5"/>
                      </a:lnTo>
                      <a:lnTo>
                        <a:pt x="244" y="7"/>
                      </a:lnTo>
                      <a:lnTo>
                        <a:pt x="246" y="8"/>
                      </a:lnTo>
                      <a:lnTo>
                        <a:pt x="245" y="8"/>
                      </a:lnTo>
                      <a:lnTo>
                        <a:pt x="242" y="7"/>
                      </a:lnTo>
                      <a:lnTo>
                        <a:pt x="242" y="6"/>
                      </a:lnTo>
                      <a:lnTo>
                        <a:pt x="240" y="6"/>
                      </a:lnTo>
                      <a:lnTo>
                        <a:pt x="222" y="10"/>
                      </a:lnTo>
                      <a:lnTo>
                        <a:pt x="212" y="11"/>
                      </a:lnTo>
                      <a:lnTo>
                        <a:pt x="214" y="10"/>
                      </a:lnTo>
                      <a:lnTo>
                        <a:pt x="229" y="6"/>
                      </a:lnTo>
                      <a:lnTo>
                        <a:pt x="234" y="3"/>
                      </a:lnTo>
                      <a:lnTo>
                        <a:pt x="217" y="3"/>
                      </a:lnTo>
                      <a:lnTo>
                        <a:pt x="213" y="2"/>
                      </a:lnTo>
                      <a:lnTo>
                        <a:pt x="208" y="3"/>
                      </a:lnTo>
                      <a:lnTo>
                        <a:pt x="206" y="2"/>
                      </a:lnTo>
                      <a:lnTo>
                        <a:pt x="201" y="2"/>
                      </a:lnTo>
                      <a:lnTo>
                        <a:pt x="198" y="0"/>
                      </a:lnTo>
                      <a:lnTo>
                        <a:pt x="185" y="1"/>
                      </a:lnTo>
                      <a:lnTo>
                        <a:pt x="184" y="2"/>
                      </a:lnTo>
                      <a:lnTo>
                        <a:pt x="181" y="2"/>
                      </a:lnTo>
                      <a:lnTo>
                        <a:pt x="182" y="0"/>
                      </a:lnTo>
                      <a:lnTo>
                        <a:pt x="177" y="0"/>
                      </a:lnTo>
                      <a:lnTo>
                        <a:pt x="170" y="0"/>
                      </a:lnTo>
                      <a:lnTo>
                        <a:pt x="164" y="4"/>
                      </a:lnTo>
                      <a:lnTo>
                        <a:pt x="165" y="6"/>
                      </a:lnTo>
                      <a:lnTo>
                        <a:pt x="169" y="8"/>
                      </a:lnTo>
                      <a:lnTo>
                        <a:pt x="165" y="7"/>
                      </a:lnTo>
                      <a:lnTo>
                        <a:pt x="156" y="2"/>
                      </a:lnTo>
                      <a:lnTo>
                        <a:pt x="141" y="1"/>
                      </a:lnTo>
                      <a:lnTo>
                        <a:pt x="128" y="2"/>
                      </a:lnTo>
                      <a:lnTo>
                        <a:pt x="128" y="3"/>
                      </a:lnTo>
                      <a:lnTo>
                        <a:pt x="137" y="8"/>
                      </a:lnTo>
                      <a:lnTo>
                        <a:pt x="140" y="8"/>
                      </a:lnTo>
                      <a:lnTo>
                        <a:pt x="139" y="8"/>
                      </a:lnTo>
                      <a:lnTo>
                        <a:pt x="140" y="9"/>
                      </a:lnTo>
                      <a:lnTo>
                        <a:pt x="149" y="13"/>
                      </a:lnTo>
                      <a:lnTo>
                        <a:pt x="141" y="16"/>
                      </a:lnTo>
                      <a:lnTo>
                        <a:pt x="141" y="14"/>
                      </a:lnTo>
                      <a:lnTo>
                        <a:pt x="143" y="13"/>
                      </a:lnTo>
                      <a:lnTo>
                        <a:pt x="142" y="12"/>
                      </a:lnTo>
                      <a:lnTo>
                        <a:pt x="136" y="9"/>
                      </a:lnTo>
                      <a:lnTo>
                        <a:pt x="131" y="5"/>
                      </a:lnTo>
                      <a:lnTo>
                        <a:pt x="127" y="5"/>
                      </a:lnTo>
                      <a:lnTo>
                        <a:pt x="123" y="4"/>
                      </a:lnTo>
                      <a:lnTo>
                        <a:pt x="121" y="5"/>
                      </a:lnTo>
                      <a:lnTo>
                        <a:pt x="118" y="6"/>
                      </a:lnTo>
                      <a:lnTo>
                        <a:pt x="116" y="4"/>
                      </a:lnTo>
                      <a:lnTo>
                        <a:pt x="114" y="4"/>
                      </a:lnTo>
                      <a:lnTo>
                        <a:pt x="112" y="5"/>
                      </a:lnTo>
                      <a:lnTo>
                        <a:pt x="111" y="4"/>
                      </a:lnTo>
                      <a:lnTo>
                        <a:pt x="109" y="3"/>
                      </a:lnTo>
                      <a:lnTo>
                        <a:pt x="104" y="4"/>
                      </a:lnTo>
                      <a:lnTo>
                        <a:pt x="100" y="5"/>
                      </a:lnTo>
                      <a:lnTo>
                        <a:pt x="104" y="6"/>
                      </a:lnTo>
                      <a:lnTo>
                        <a:pt x="104" y="7"/>
                      </a:lnTo>
                      <a:lnTo>
                        <a:pt x="105" y="9"/>
                      </a:lnTo>
                      <a:lnTo>
                        <a:pt x="109" y="9"/>
                      </a:lnTo>
                      <a:lnTo>
                        <a:pt x="104" y="9"/>
                      </a:lnTo>
                      <a:lnTo>
                        <a:pt x="104" y="10"/>
                      </a:lnTo>
                      <a:lnTo>
                        <a:pt x="99" y="8"/>
                      </a:lnTo>
                      <a:lnTo>
                        <a:pt x="91" y="7"/>
                      </a:lnTo>
                      <a:lnTo>
                        <a:pt x="90" y="8"/>
                      </a:lnTo>
                      <a:lnTo>
                        <a:pt x="98" y="12"/>
                      </a:lnTo>
                      <a:lnTo>
                        <a:pt x="100" y="14"/>
                      </a:lnTo>
                      <a:lnTo>
                        <a:pt x="98" y="15"/>
                      </a:lnTo>
                      <a:lnTo>
                        <a:pt x="90" y="12"/>
                      </a:lnTo>
                      <a:lnTo>
                        <a:pt x="84" y="11"/>
                      </a:lnTo>
                      <a:lnTo>
                        <a:pt x="82" y="11"/>
                      </a:lnTo>
                      <a:lnTo>
                        <a:pt x="81" y="12"/>
                      </a:lnTo>
                      <a:lnTo>
                        <a:pt x="81" y="13"/>
                      </a:lnTo>
                      <a:lnTo>
                        <a:pt x="89" y="14"/>
                      </a:lnTo>
                      <a:lnTo>
                        <a:pt x="81" y="14"/>
                      </a:lnTo>
                      <a:lnTo>
                        <a:pt x="79" y="16"/>
                      </a:lnTo>
                      <a:lnTo>
                        <a:pt x="79" y="17"/>
                      </a:lnTo>
                      <a:lnTo>
                        <a:pt x="80" y="18"/>
                      </a:lnTo>
                      <a:lnTo>
                        <a:pt x="90" y="21"/>
                      </a:lnTo>
                      <a:lnTo>
                        <a:pt x="98" y="23"/>
                      </a:lnTo>
                      <a:lnTo>
                        <a:pt x="97" y="24"/>
                      </a:lnTo>
                      <a:lnTo>
                        <a:pt x="100" y="26"/>
                      </a:lnTo>
                      <a:lnTo>
                        <a:pt x="92" y="24"/>
                      </a:lnTo>
                      <a:lnTo>
                        <a:pt x="80" y="19"/>
                      </a:lnTo>
                      <a:lnTo>
                        <a:pt x="76" y="19"/>
                      </a:lnTo>
                      <a:lnTo>
                        <a:pt x="76" y="20"/>
                      </a:lnTo>
                      <a:lnTo>
                        <a:pt x="79" y="23"/>
                      </a:lnTo>
                      <a:lnTo>
                        <a:pt x="82" y="23"/>
                      </a:lnTo>
                      <a:lnTo>
                        <a:pt x="76" y="23"/>
                      </a:lnTo>
                      <a:lnTo>
                        <a:pt x="76" y="22"/>
                      </a:lnTo>
                      <a:lnTo>
                        <a:pt x="75" y="21"/>
                      </a:lnTo>
                      <a:lnTo>
                        <a:pt x="71" y="18"/>
                      </a:lnTo>
                      <a:lnTo>
                        <a:pt x="65" y="18"/>
                      </a:lnTo>
                      <a:lnTo>
                        <a:pt x="62" y="17"/>
                      </a:lnTo>
                      <a:lnTo>
                        <a:pt x="61" y="16"/>
                      </a:lnTo>
                      <a:lnTo>
                        <a:pt x="63" y="15"/>
                      </a:lnTo>
                      <a:lnTo>
                        <a:pt x="52" y="16"/>
                      </a:lnTo>
                      <a:lnTo>
                        <a:pt x="51" y="16"/>
                      </a:lnTo>
                      <a:lnTo>
                        <a:pt x="53" y="17"/>
                      </a:lnTo>
                      <a:lnTo>
                        <a:pt x="53" y="18"/>
                      </a:lnTo>
                      <a:lnTo>
                        <a:pt x="55" y="18"/>
                      </a:lnTo>
                      <a:lnTo>
                        <a:pt x="54" y="19"/>
                      </a:lnTo>
                      <a:lnTo>
                        <a:pt x="44" y="20"/>
                      </a:lnTo>
                      <a:lnTo>
                        <a:pt x="43" y="21"/>
                      </a:lnTo>
                      <a:lnTo>
                        <a:pt x="44" y="22"/>
                      </a:lnTo>
                      <a:lnTo>
                        <a:pt x="63" y="25"/>
                      </a:lnTo>
                      <a:lnTo>
                        <a:pt x="61" y="25"/>
                      </a:lnTo>
                      <a:lnTo>
                        <a:pt x="62" y="26"/>
                      </a:lnTo>
                      <a:lnTo>
                        <a:pt x="56" y="25"/>
                      </a:lnTo>
                      <a:lnTo>
                        <a:pt x="55" y="26"/>
                      </a:lnTo>
                      <a:lnTo>
                        <a:pt x="57" y="27"/>
                      </a:lnTo>
                      <a:lnTo>
                        <a:pt x="52" y="25"/>
                      </a:lnTo>
                      <a:lnTo>
                        <a:pt x="49" y="24"/>
                      </a:lnTo>
                      <a:lnTo>
                        <a:pt x="44" y="24"/>
                      </a:lnTo>
                      <a:lnTo>
                        <a:pt x="44" y="25"/>
                      </a:lnTo>
                      <a:lnTo>
                        <a:pt x="43" y="26"/>
                      </a:lnTo>
                      <a:lnTo>
                        <a:pt x="44" y="27"/>
                      </a:lnTo>
                      <a:lnTo>
                        <a:pt x="43" y="27"/>
                      </a:lnTo>
                      <a:lnTo>
                        <a:pt x="41" y="24"/>
                      </a:lnTo>
                      <a:lnTo>
                        <a:pt x="32" y="23"/>
                      </a:lnTo>
                      <a:lnTo>
                        <a:pt x="23" y="26"/>
                      </a:lnTo>
                      <a:lnTo>
                        <a:pt x="26" y="28"/>
                      </a:lnTo>
                      <a:lnTo>
                        <a:pt x="22" y="27"/>
                      </a:lnTo>
                      <a:lnTo>
                        <a:pt x="22" y="30"/>
                      </a:lnTo>
                      <a:lnTo>
                        <a:pt x="19" y="27"/>
                      </a:lnTo>
                      <a:lnTo>
                        <a:pt x="13" y="28"/>
                      </a:lnTo>
                      <a:lnTo>
                        <a:pt x="9" y="29"/>
                      </a:lnTo>
                      <a:lnTo>
                        <a:pt x="7" y="30"/>
                      </a:lnTo>
                      <a:lnTo>
                        <a:pt x="3" y="31"/>
                      </a:lnTo>
                      <a:lnTo>
                        <a:pt x="0" y="34"/>
                      </a:lnTo>
                      <a:lnTo>
                        <a:pt x="5" y="34"/>
                      </a:lnTo>
                      <a:lnTo>
                        <a:pt x="7" y="36"/>
                      </a:lnTo>
                      <a:lnTo>
                        <a:pt x="11" y="35"/>
                      </a:lnTo>
                      <a:lnTo>
                        <a:pt x="13" y="33"/>
                      </a:lnTo>
                      <a:lnTo>
                        <a:pt x="17" y="34"/>
                      </a:lnTo>
                      <a:lnTo>
                        <a:pt x="18" y="33"/>
                      </a:lnTo>
                      <a:lnTo>
                        <a:pt x="19" y="32"/>
                      </a:lnTo>
                      <a:lnTo>
                        <a:pt x="19" y="33"/>
                      </a:lnTo>
                      <a:lnTo>
                        <a:pt x="20" y="34"/>
                      </a:lnTo>
                      <a:lnTo>
                        <a:pt x="25" y="34"/>
                      </a:lnTo>
                      <a:lnTo>
                        <a:pt x="13" y="38"/>
                      </a:lnTo>
                      <a:lnTo>
                        <a:pt x="16" y="40"/>
                      </a:lnTo>
                      <a:lnTo>
                        <a:pt x="37" y="35"/>
                      </a:lnTo>
                      <a:lnTo>
                        <a:pt x="44" y="36"/>
                      </a:lnTo>
                      <a:lnTo>
                        <a:pt x="52" y="36"/>
                      </a:lnTo>
                      <a:lnTo>
                        <a:pt x="49" y="37"/>
                      </a:lnTo>
                      <a:lnTo>
                        <a:pt x="36" y="36"/>
                      </a:lnTo>
                      <a:lnTo>
                        <a:pt x="21" y="40"/>
                      </a:lnTo>
                      <a:lnTo>
                        <a:pt x="26" y="42"/>
                      </a:lnTo>
                      <a:lnTo>
                        <a:pt x="30" y="42"/>
                      </a:lnTo>
                      <a:lnTo>
                        <a:pt x="28" y="43"/>
                      </a:lnTo>
                      <a:lnTo>
                        <a:pt x="20" y="43"/>
                      </a:lnTo>
                      <a:lnTo>
                        <a:pt x="19" y="44"/>
                      </a:lnTo>
                      <a:lnTo>
                        <a:pt x="20" y="46"/>
                      </a:lnTo>
                      <a:lnTo>
                        <a:pt x="23" y="47"/>
                      </a:lnTo>
                      <a:lnTo>
                        <a:pt x="45" y="47"/>
                      </a:lnTo>
                      <a:lnTo>
                        <a:pt x="52" y="45"/>
                      </a:lnTo>
                      <a:lnTo>
                        <a:pt x="57" y="43"/>
                      </a:lnTo>
                      <a:lnTo>
                        <a:pt x="70" y="41"/>
                      </a:lnTo>
                      <a:lnTo>
                        <a:pt x="67" y="43"/>
                      </a:lnTo>
                      <a:lnTo>
                        <a:pt x="58" y="46"/>
                      </a:lnTo>
                      <a:lnTo>
                        <a:pt x="51" y="48"/>
                      </a:lnTo>
                      <a:lnTo>
                        <a:pt x="44" y="48"/>
                      </a:lnTo>
                      <a:lnTo>
                        <a:pt x="34" y="48"/>
                      </a:lnTo>
                      <a:lnTo>
                        <a:pt x="27" y="49"/>
                      </a:lnTo>
                      <a:lnTo>
                        <a:pt x="25" y="50"/>
                      </a:lnTo>
                      <a:lnTo>
                        <a:pt x="34" y="53"/>
                      </a:lnTo>
                      <a:lnTo>
                        <a:pt x="36" y="54"/>
                      </a:lnTo>
                      <a:lnTo>
                        <a:pt x="46" y="57"/>
                      </a:lnTo>
                      <a:lnTo>
                        <a:pt x="48" y="56"/>
                      </a:lnTo>
                      <a:lnTo>
                        <a:pt x="49" y="54"/>
                      </a:lnTo>
                      <a:lnTo>
                        <a:pt x="53" y="51"/>
                      </a:lnTo>
                      <a:lnTo>
                        <a:pt x="61" y="47"/>
                      </a:lnTo>
                      <a:lnTo>
                        <a:pt x="92" y="45"/>
                      </a:lnTo>
                      <a:lnTo>
                        <a:pt x="78" y="47"/>
                      </a:lnTo>
                      <a:lnTo>
                        <a:pt x="67" y="47"/>
                      </a:lnTo>
                      <a:lnTo>
                        <a:pt x="60" y="49"/>
                      </a:lnTo>
                      <a:lnTo>
                        <a:pt x="54" y="53"/>
                      </a:lnTo>
                      <a:lnTo>
                        <a:pt x="52" y="57"/>
                      </a:lnTo>
                      <a:lnTo>
                        <a:pt x="60" y="58"/>
                      </a:lnTo>
                      <a:lnTo>
                        <a:pt x="63" y="56"/>
                      </a:lnTo>
                      <a:lnTo>
                        <a:pt x="64" y="57"/>
                      </a:lnTo>
                      <a:lnTo>
                        <a:pt x="61" y="58"/>
                      </a:lnTo>
                      <a:lnTo>
                        <a:pt x="62" y="58"/>
                      </a:lnTo>
                      <a:lnTo>
                        <a:pt x="71" y="59"/>
                      </a:lnTo>
                      <a:lnTo>
                        <a:pt x="73" y="57"/>
                      </a:lnTo>
                      <a:lnTo>
                        <a:pt x="73" y="56"/>
                      </a:lnTo>
                      <a:lnTo>
                        <a:pt x="73" y="55"/>
                      </a:lnTo>
                      <a:lnTo>
                        <a:pt x="76" y="54"/>
                      </a:lnTo>
                      <a:lnTo>
                        <a:pt x="77" y="52"/>
                      </a:lnTo>
                      <a:lnTo>
                        <a:pt x="78" y="53"/>
                      </a:lnTo>
                      <a:lnTo>
                        <a:pt x="76" y="54"/>
                      </a:lnTo>
                      <a:lnTo>
                        <a:pt x="75" y="56"/>
                      </a:lnTo>
                      <a:lnTo>
                        <a:pt x="79" y="56"/>
                      </a:lnTo>
                      <a:lnTo>
                        <a:pt x="87" y="53"/>
                      </a:lnTo>
                      <a:lnTo>
                        <a:pt x="89" y="52"/>
                      </a:lnTo>
                      <a:lnTo>
                        <a:pt x="87" y="51"/>
                      </a:lnTo>
                      <a:lnTo>
                        <a:pt x="91" y="50"/>
                      </a:lnTo>
                      <a:lnTo>
                        <a:pt x="90" y="51"/>
                      </a:lnTo>
                      <a:lnTo>
                        <a:pt x="91" y="51"/>
                      </a:lnTo>
                      <a:lnTo>
                        <a:pt x="90" y="52"/>
                      </a:lnTo>
                      <a:lnTo>
                        <a:pt x="91" y="52"/>
                      </a:lnTo>
                      <a:lnTo>
                        <a:pt x="93" y="52"/>
                      </a:lnTo>
                      <a:lnTo>
                        <a:pt x="88" y="53"/>
                      </a:lnTo>
                      <a:lnTo>
                        <a:pt x="87" y="55"/>
                      </a:lnTo>
                      <a:lnTo>
                        <a:pt x="80" y="56"/>
                      </a:lnTo>
                      <a:lnTo>
                        <a:pt x="78" y="57"/>
                      </a:lnTo>
                      <a:lnTo>
                        <a:pt x="80" y="59"/>
                      </a:lnTo>
                      <a:lnTo>
                        <a:pt x="81" y="59"/>
                      </a:lnTo>
                      <a:lnTo>
                        <a:pt x="92" y="57"/>
                      </a:lnTo>
                      <a:lnTo>
                        <a:pt x="112" y="51"/>
                      </a:lnTo>
                      <a:lnTo>
                        <a:pt x="112" y="50"/>
                      </a:lnTo>
                      <a:lnTo>
                        <a:pt x="114" y="49"/>
                      </a:lnTo>
                      <a:lnTo>
                        <a:pt x="112" y="49"/>
                      </a:lnTo>
                      <a:lnTo>
                        <a:pt x="114" y="46"/>
                      </a:lnTo>
                      <a:lnTo>
                        <a:pt x="110" y="43"/>
                      </a:lnTo>
                      <a:lnTo>
                        <a:pt x="116" y="46"/>
                      </a:lnTo>
                      <a:lnTo>
                        <a:pt x="117" y="45"/>
                      </a:lnTo>
                      <a:lnTo>
                        <a:pt x="118" y="43"/>
                      </a:lnTo>
                      <a:lnTo>
                        <a:pt x="121" y="41"/>
                      </a:lnTo>
                      <a:lnTo>
                        <a:pt x="133" y="37"/>
                      </a:lnTo>
                      <a:lnTo>
                        <a:pt x="131" y="38"/>
                      </a:lnTo>
                      <a:lnTo>
                        <a:pt x="124" y="41"/>
                      </a:lnTo>
                      <a:lnTo>
                        <a:pt x="122" y="43"/>
                      </a:lnTo>
                      <a:lnTo>
                        <a:pt x="120" y="44"/>
                      </a:lnTo>
                      <a:lnTo>
                        <a:pt x="120" y="46"/>
                      </a:lnTo>
                      <a:lnTo>
                        <a:pt x="116" y="48"/>
                      </a:lnTo>
                      <a:lnTo>
                        <a:pt x="116" y="50"/>
                      </a:lnTo>
                      <a:lnTo>
                        <a:pt x="131" y="49"/>
                      </a:lnTo>
                      <a:lnTo>
                        <a:pt x="139" y="50"/>
                      </a:lnTo>
                      <a:lnTo>
                        <a:pt x="153" y="48"/>
                      </a:lnTo>
                      <a:lnTo>
                        <a:pt x="147" y="49"/>
                      </a:lnTo>
                      <a:lnTo>
                        <a:pt x="147" y="50"/>
                      </a:lnTo>
                      <a:lnTo>
                        <a:pt x="143" y="50"/>
                      </a:lnTo>
                      <a:lnTo>
                        <a:pt x="143" y="51"/>
                      </a:lnTo>
                      <a:lnTo>
                        <a:pt x="143" y="52"/>
                      </a:lnTo>
                      <a:lnTo>
                        <a:pt x="140" y="51"/>
                      </a:lnTo>
                      <a:lnTo>
                        <a:pt x="133" y="51"/>
                      </a:lnTo>
                      <a:lnTo>
                        <a:pt x="132" y="51"/>
                      </a:lnTo>
                      <a:lnTo>
                        <a:pt x="132" y="52"/>
                      </a:lnTo>
                      <a:lnTo>
                        <a:pt x="128" y="51"/>
                      </a:lnTo>
                      <a:lnTo>
                        <a:pt x="110" y="55"/>
                      </a:lnTo>
                      <a:lnTo>
                        <a:pt x="107" y="56"/>
                      </a:lnTo>
                      <a:lnTo>
                        <a:pt x="109" y="56"/>
                      </a:lnTo>
                      <a:lnTo>
                        <a:pt x="118" y="56"/>
                      </a:lnTo>
                      <a:lnTo>
                        <a:pt x="126" y="56"/>
                      </a:lnTo>
                      <a:lnTo>
                        <a:pt x="126" y="57"/>
                      </a:lnTo>
                      <a:lnTo>
                        <a:pt x="106" y="58"/>
                      </a:lnTo>
                      <a:lnTo>
                        <a:pt x="105" y="59"/>
                      </a:lnTo>
                      <a:lnTo>
                        <a:pt x="107" y="59"/>
                      </a:lnTo>
                      <a:lnTo>
                        <a:pt x="107" y="60"/>
                      </a:lnTo>
                      <a:lnTo>
                        <a:pt x="99" y="60"/>
                      </a:lnTo>
                      <a:lnTo>
                        <a:pt x="94" y="61"/>
                      </a:lnTo>
                      <a:lnTo>
                        <a:pt x="89" y="61"/>
                      </a:lnTo>
                      <a:lnTo>
                        <a:pt x="80" y="62"/>
                      </a:lnTo>
                      <a:lnTo>
                        <a:pt x="80" y="63"/>
                      </a:lnTo>
                      <a:lnTo>
                        <a:pt x="88" y="67"/>
                      </a:lnTo>
                      <a:lnTo>
                        <a:pt x="88" y="68"/>
                      </a:lnTo>
                      <a:lnTo>
                        <a:pt x="89" y="69"/>
                      </a:lnTo>
                      <a:lnTo>
                        <a:pt x="96" y="70"/>
                      </a:lnTo>
                      <a:lnTo>
                        <a:pt x="94" y="71"/>
                      </a:lnTo>
                      <a:lnTo>
                        <a:pt x="95" y="72"/>
                      </a:lnTo>
                      <a:lnTo>
                        <a:pt x="95" y="74"/>
                      </a:lnTo>
                      <a:lnTo>
                        <a:pt x="96" y="74"/>
                      </a:lnTo>
                      <a:lnTo>
                        <a:pt x="96" y="75"/>
                      </a:lnTo>
                      <a:lnTo>
                        <a:pt x="103" y="77"/>
                      </a:lnTo>
                      <a:lnTo>
                        <a:pt x="111" y="76"/>
                      </a:lnTo>
                      <a:lnTo>
                        <a:pt x="111" y="77"/>
                      </a:lnTo>
                      <a:lnTo>
                        <a:pt x="103" y="78"/>
                      </a:lnTo>
                      <a:lnTo>
                        <a:pt x="103" y="79"/>
                      </a:lnTo>
                      <a:lnTo>
                        <a:pt x="97" y="77"/>
                      </a:lnTo>
                      <a:lnTo>
                        <a:pt x="93" y="78"/>
                      </a:lnTo>
                      <a:lnTo>
                        <a:pt x="93" y="76"/>
                      </a:lnTo>
                      <a:lnTo>
                        <a:pt x="92" y="76"/>
                      </a:lnTo>
                      <a:lnTo>
                        <a:pt x="91" y="74"/>
                      </a:lnTo>
                      <a:lnTo>
                        <a:pt x="90" y="74"/>
                      </a:lnTo>
                      <a:lnTo>
                        <a:pt x="90" y="73"/>
                      </a:lnTo>
                      <a:lnTo>
                        <a:pt x="73" y="64"/>
                      </a:lnTo>
                      <a:lnTo>
                        <a:pt x="66" y="63"/>
                      </a:lnTo>
                      <a:lnTo>
                        <a:pt x="64" y="64"/>
                      </a:lnTo>
                      <a:lnTo>
                        <a:pt x="58" y="62"/>
                      </a:lnTo>
                      <a:lnTo>
                        <a:pt x="53" y="62"/>
                      </a:lnTo>
                      <a:lnTo>
                        <a:pt x="50" y="63"/>
                      </a:lnTo>
                      <a:lnTo>
                        <a:pt x="49" y="65"/>
                      </a:lnTo>
                      <a:lnTo>
                        <a:pt x="49" y="66"/>
                      </a:lnTo>
                      <a:lnTo>
                        <a:pt x="50" y="68"/>
                      </a:lnTo>
                      <a:lnTo>
                        <a:pt x="59" y="70"/>
                      </a:lnTo>
                      <a:lnTo>
                        <a:pt x="61" y="70"/>
                      </a:lnTo>
                      <a:lnTo>
                        <a:pt x="51" y="69"/>
                      </a:lnTo>
                      <a:lnTo>
                        <a:pt x="51" y="72"/>
                      </a:lnTo>
                      <a:lnTo>
                        <a:pt x="63" y="76"/>
                      </a:lnTo>
                      <a:lnTo>
                        <a:pt x="65" y="79"/>
                      </a:lnTo>
                      <a:lnTo>
                        <a:pt x="69" y="81"/>
                      </a:lnTo>
                      <a:lnTo>
                        <a:pt x="69" y="82"/>
                      </a:lnTo>
                      <a:lnTo>
                        <a:pt x="69" y="83"/>
                      </a:lnTo>
                      <a:lnTo>
                        <a:pt x="70" y="83"/>
                      </a:lnTo>
                      <a:lnTo>
                        <a:pt x="70" y="84"/>
                      </a:lnTo>
                      <a:lnTo>
                        <a:pt x="71" y="86"/>
                      </a:lnTo>
                      <a:lnTo>
                        <a:pt x="74" y="85"/>
                      </a:lnTo>
                      <a:lnTo>
                        <a:pt x="73" y="86"/>
                      </a:lnTo>
                      <a:lnTo>
                        <a:pt x="75" y="88"/>
                      </a:lnTo>
                      <a:lnTo>
                        <a:pt x="76" y="88"/>
                      </a:lnTo>
                      <a:lnTo>
                        <a:pt x="78" y="89"/>
                      </a:lnTo>
                      <a:lnTo>
                        <a:pt x="80" y="89"/>
                      </a:lnTo>
                      <a:lnTo>
                        <a:pt x="79" y="90"/>
                      </a:lnTo>
                      <a:lnTo>
                        <a:pt x="76" y="90"/>
                      </a:lnTo>
                      <a:lnTo>
                        <a:pt x="69" y="87"/>
                      </a:lnTo>
                      <a:lnTo>
                        <a:pt x="66" y="88"/>
                      </a:lnTo>
                      <a:lnTo>
                        <a:pt x="67" y="89"/>
                      </a:lnTo>
                      <a:lnTo>
                        <a:pt x="72" y="91"/>
                      </a:lnTo>
                      <a:lnTo>
                        <a:pt x="82" y="92"/>
                      </a:lnTo>
                      <a:lnTo>
                        <a:pt x="86" y="93"/>
                      </a:lnTo>
                      <a:lnTo>
                        <a:pt x="91" y="93"/>
                      </a:lnTo>
                      <a:lnTo>
                        <a:pt x="97" y="90"/>
                      </a:lnTo>
                      <a:lnTo>
                        <a:pt x="95" y="92"/>
                      </a:lnTo>
                      <a:lnTo>
                        <a:pt x="95" y="93"/>
                      </a:lnTo>
                      <a:lnTo>
                        <a:pt x="93" y="94"/>
                      </a:lnTo>
                      <a:lnTo>
                        <a:pt x="91" y="93"/>
                      </a:lnTo>
                      <a:lnTo>
                        <a:pt x="81" y="94"/>
                      </a:lnTo>
                      <a:lnTo>
                        <a:pt x="86" y="96"/>
                      </a:lnTo>
                      <a:lnTo>
                        <a:pt x="90" y="96"/>
                      </a:lnTo>
                      <a:lnTo>
                        <a:pt x="87" y="97"/>
                      </a:lnTo>
                      <a:lnTo>
                        <a:pt x="90" y="99"/>
                      </a:lnTo>
                      <a:lnTo>
                        <a:pt x="89" y="99"/>
                      </a:lnTo>
                      <a:lnTo>
                        <a:pt x="86" y="99"/>
                      </a:lnTo>
                      <a:lnTo>
                        <a:pt x="84" y="97"/>
                      </a:lnTo>
                      <a:lnTo>
                        <a:pt x="82" y="96"/>
                      </a:lnTo>
                      <a:lnTo>
                        <a:pt x="75" y="93"/>
                      </a:lnTo>
                      <a:lnTo>
                        <a:pt x="63" y="92"/>
                      </a:lnTo>
                      <a:lnTo>
                        <a:pt x="61" y="92"/>
                      </a:lnTo>
                      <a:lnTo>
                        <a:pt x="60" y="93"/>
                      </a:lnTo>
                      <a:lnTo>
                        <a:pt x="48" y="94"/>
                      </a:lnTo>
                      <a:lnTo>
                        <a:pt x="47" y="95"/>
                      </a:lnTo>
                      <a:lnTo>
                        <a:pt x="45" y="98"/>
                      </a:lnTo>
                      <a:lnTo>
                        <a:pt x="47" y="99"/>
                      </a:lnTo>
                      <a:lnTo>
                        <a:pt x="43" y="100"/>
                      </a:lnTo>
                      <a:lnTo>
                        <a:pt x="40" y="102"/>
                      </a:lnTo>
                      <a:lnTo>
                        <a:pt x="41" y="103"/>
                      </a:lnTo>
                      <a:lnTo>
                        <a:pt x="42" y="104"/>
                      </a:lnTo>
                      <a:lnTo>
                        <a:pt x="42" y="106"/>
                      </a:lnTo>
                      <a:lnTo>
                        <a:pt x="46" y="106"/>
                      </a:lnTo>
                      <a:lnTo>
                        <a:pt x="43" y="107"/>
                      </a:lnTo>
                      <a:lnTo>
                        <a:pt x="42" y="108"/>
                      </a:lnTo>
                      <a:lnTo>
                        <a:pt x="46" y="108"/>
                      </a:lnTo>
                      <a:lnTo>
                        <a:pt x="51" y="107"/>
                      </a:lnTo>
                      <a:lnTo>
                        <a:pt x="52" y="106"/>
                      </a:lnTo>
                      <a:lnTo>
                        <a:pt x="54" y="106"/>
                      </a:lnTo>
                      <a:lnTo>
                        <a:pt x="54" y="104"/>
                      </a:lnTo>
                      <a:lnTo>
                        <a:pt x="57" y="103"/>
                      </a:lnTo>
                      <a:lnTo>
                        <a:pt x="56" y="105"/>
                      </a:lnTo>
                      <a:lnTo>
                        <a:pt x="53" y="107"/>
                      </a:lnTo>
                      <a:lnTo>
                        <a:pt x="54" y="108"/>
                      </a:lnTo>
                      <a:lnTo>
                        <a:pt x="60" y="108"/>
                      </a:lnTo>
                      <a:lnTo>
                        <a:pt x="64" y="106"/>
                      </a:lnTo>
                      <a:lnTo>
                        <a:pt x="65" y="104"/>
                      </a:lnTo>
                      <a:lnTo>
                        <a:pt x="66" y="100"/>
                      </a:lnTo>
                      <a:lnTo>
                        <a:pt x="68" y="98"/>
                      </a:lnTo>
                      <a:lnTo>
                        <a:pt x="67" y="101"/>
                      </a:lnTo>
                      <a:lnTo>
                        <a:pt x="66" y="103"/>
                      </a:lnTo>
                      <a:lnTo>
                        <a:pt x="69" y="103"/>
                      </a:lnTo>
                      <a:lnTo>
                        <a:pt x="66" y="104"/>
                      </a:lnTo>
                      <a:lnTo>
                        <a:pt x="66" y="106"/>
                      </a:lnTo>
                      <a:lnTo>
                        <a:pt x="73" y="107"/>
                      </a:lnTo>
                      <a:lnTo>
                        <a:pt x="65" y="107"/>
                      </a:lnTo>
                      <a:lnTo>
                        <a:pt x="63" y="109"/>
                      </a:lnTo>
                      <a:lnTo>
                        <a:pt x="65" y="110"/>
                      </a:lnTo>
                      <a:lnTo>
                        <a:pt x="60" y="110"/>
                      </a:lnTo>
                      <a:lnTo>
                        <a:pt x="57" y="112"/>
                      </a:lnTo>
                      <a:lnTo>
                        <a:pt x="59" y="113"/>
                      </a:lnTo>
                      <a:lnTo>
                        <a:pt x="67" y="112"/>
                      </a:lnTo>
                      <a:lnTo>
                        <a:pt x="64" y="113"/>
                      </a:lnTo>
                      <a:lnTo>
                        <a:pt x="61" y="113"/>
                      </a:lnTo>
                      <a:lnTo>
                        <a:pt x="60" y="113"/>
                      </a:lnTo>
                      <a:lnTo>
                        <a:pt x="64" y="113"/>
                      </a:lnTo>
                      <a:lnTo>
                        <a:pt x="62" y="116"/>
                      </a:lnTo>
                      <a:lnTo>
                        <a:pt x="62" y="117"/>
                      </a:lnTo>
                      <a:lnTo>
                        <a:pt x="65" y="118"/>
                      </a:lnTo>
                      <a:lnTo>
                        <a:pt x="67" y="116"/>
                      </a:lnTo>
                      <a:lnTo>
                        <a:pt x="67" y="115"/>
                      </a:lnTo>
                      <a:lnTo>
                        <a:pt x="68" y="116"/>
                      </a:lnTo>
                      <a:lnTo>
                        <a:pt x="66" y="118"/>
                      </a:lnTo>
                      <a:lnTo>
                        <a:pt x="66" y="119"/>
                      </a:lnTo>
                      <a:lnTo>
                        <a:pt x="75" y="120"/>
                      </a:lnTo>
                      <a:lnTo>
                        <a:pt x="78" y="119"/>
                      </a:lnTo>
                      <a:lnTo>
                        <a:pt x="84" y="114"/>
                      </a:lnTo>
                      <a:lnTo>
                        <a:pt x="86" y="110"/>
                      </a:lnTo>
                      <a:lnTo>
                        <a:pt x="89" y="109"/>
                      </a:lnTo>
                      <a:lnTo>
                        <a:pt x="87" y="110"/>
                      </a:lnTo>
                      <a:lnTo>
                        <a:pt x="87" y="112"/>
                      </a:lnTo>
                      <a:lnTo>
                        <a:pt x="86" y="113"/>
                      </a:lnTo>
                      <a:lnTo>
                        <a:pt x="83" y="117"/>
                      </a:lnTo>
                      <a:lnTo>
                        <a:pt x="80" y="119"/>
                      </a:lnTo>
                      <a:lnTo>
                        <a:pt x="77" y="121"/>
                      </a:lnTo>
                      <a:lnTo>
                        <a:pt x="79" y="122"/>
                      </a:lnTo>
                      <a:lnTo>
                        <a:pt x="74" y="121"/>
                      </a:lnTo>
                      <a:lnTo>
                        <a:pt x="69" y="122"/>
                      </a:lnTo>
                      <a:lnTo>
                        <a:pt x="70" y="123"/>
                      </a:lnTo>
                      <a:lnTo>
                        <a:pt x="70" y="124"/>
                      </a:lnTo>
                      <a:lnTo>
                        <a:pt x="65" y="122"/>
                      </a:lnTo>
                      <a:lnTo>
                        <a:pt x="58" y="121"/>
                      </a:lnTo>
                      <a:lnTo>
                        <a:pt x="58" y="120"/>
                      </a:lnTo>
                      <a:lnTo>
                        <a:pt x="57" y="118"/>
                      </a:lnTo>
                      <a:lnTo>
                        <a:pt x="54" y="115"/>
                      </a:lnTo>
                      <a:lnTo>
                        <a:pt x="51" y="113"/>
                      </a:lnTo>
                      <a:lnTo>
                        <a:pt x="42" y="1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1" name="D1330"/>
                <p:cNvSpPr>
                  <a:spLocks noChangeAspect="1"/>
                </p:cNvSpPr>
                <p:nvPr/>
              </p:nvSpPr>
              <p:spPr bwMode="auto">
                <a:xfrm>
                  <a:off x="972" y="452"/>
                  <a:ext cx="104" cy="68"/>
                </a:xfrm>
                <a:custGeom>
                  <a:avLst/>
                  <a:gdLst>
                    <a:gd name="T0" fmla="*/ 56 w 104"/>
                    <a:gd name="T1" fmla="*/ 66 h 68"/>
                    <a:gd name="T2" fmla="*/ 63 w 104"/>
                    <a:gd name="T3" fmla="*/ 68 h 68"/>
                    <a:gd name="T4" fmla="*/ 56 w 104"/>
                    <a:gd name="T5" fmla="*/ 59 h 68"/>
                    <a:gd name="T6" fmla="*/ 67 w 104"/>
                    <a:gd name="T7" fmla="*/ 66 h 68"/>
                    <a:gd name="T8" fmla="*/ 68 w 104"/>
                    <a:gd name="T9" fmla="*/ 59 h 68"/>
                    <a:gd name="T10" fmla="*/ 76 w 104"/>
                    <a:gd name="T11" fmla="*/ 59 h 68"/>
                    <a:gd name="T12" fmla="*/ 73 w 104"/>
                    <a:gd name="T13" fmla="*/ 55 h 68"/>
                    <a:gd name="T14" fmla="*/ 75 w 104"/>
                    <a:gd name="T15" fmla="*/ 51 h 68"/>
                    <a:gd name="T16" fmla="*/ 84 w 104"/>
                    <a:gd name="T17" fmla="*/ 53 h 68"/>
                    <a:gd name="T18" fmla="*/ 88 w 104"/>
                    <a:gd name="T19" fmla="*/ 50 h 68"/>
                    <a:gd name="T20" fmla="*/ 104 w 104"/>
                    <a:gd name="T21" fmla="*/ 43 h 68"/>
                    <a:gd name="T22" fmla="*/ 92 w 104"/>
                    <a:gd name="T23" fmla="*/ 41 h 68"/>
                    <a:gd name="T24" fmla="*/ 87 w 104"/>
                    <a:gd name="T25" fmla="*/ 35 h 68"/>
                    <a:gd name="T26" fmla="*/ 81 w 104"/>
                    <a:gd name="T27" fmla="*/ 35 h 68"/>
                    <a:gd name="T28" fmla="*/ 85 w 104"/>
                    <a:gd name="T29" fmla="*/ 30 h 68"/>
                    <a:gd name="T30" fmla="*/ 81 w 104"/>
                    <a:gd name="T31" fmla="*/ 24 h 68"/>
                    <a:gd name="T32" fmla="*/ 71 w 104"/>
                    <a:gd name="T33" fmla="*/ 21 h 68"/>
                    <a:gd name="T34" fmla="*/ 71 w 104"/>
                    <a:gd name="T35" fmla="*/ 27 h 68"/>
                    <a:gd name="T36" fmla="*/ 66 w 104"/>
                    <a:gd name="T37" fmla="*/ 21 h 68"/>
                    <a:gd name="T38" fmla="*/ 60 w 104"/>
                    <a:gd name="T39" fmla="*/ 18 h 68"/>
                    <a:gd name="T40" fmla="*/ 51 w 104"/>
                    <a:gd name="T41" fmla="*/ 14 h 68"/>
                    <a:gd name="T42" fmla="*/ 46 w 104"/>
                    <a:gd name="T43" fmla="*/ 9 h 68"/>
                    <a:gd name="T44" fmla="*/ 44 w 104"/>
                    <a:gd name="T45" fmla="*/ 6 h 68"/>
                    <a:gd name="T46" fmla="*/ 25 w 104"/>
                    <a:gd name="T47" fmla="*/ 0 h 68"/>
                    <a:gd name="T48" fmla="*/ 16 w 104"/>
                    <a:gd name="T49" fmla="*/ 0 h 68"/>
                    <a:gd name="T50" fmla="*/ 18 w 104"/>
                    <a:gd name="T51" fmla="*/ 3 h 68"/>
                    <a:gd name="T52" fmla="*/ 33 w 104"/>
                    <a:gd name="T53" fmla="*/ 4 h 68"/>
                    <a:gd name="T54" fmla="*/ 25 w 104"/>
                    <a:gd name="T55" fmla="*/ 7 h 68"/>
                    <a:gd name="T56" fmla="*/ 15 w 104"/>
                    <a:gd name="T57" fmla="*/ 7 h 68"/>
                    <a:gd name="T58" fmla="*/ 12 w 104"/>
                    <a:gd name="T59" fmla="*/ 11 h 68"/>
                    <a:gd name="T60" fmla="*/ 15 w 104"/>
                    <a:gd name="T61" fmla="*/ 13 h 68"/>
                    <a:gd name="T62" fmla="*/ 19 w 104"/>
                    <a:gd name="T63" fmla="*/ 15 h 68"/>
                    <a:gd name="T64" fmla="*/ 25 w 104"/>
                    <a:gd name="T65" fmla="*/ 18 h 68"/>
                    <a:gd name="T66" fmla="*/ 5 w 104"/>
                    <a:gd name="T67" fmla="*/ 18 h 68"/>
                    <a:gd name="T68" fmla="*/ 13 w 104"/>
                    <a:gd name="T69" fmla="*/ 21 h 68"/>
                    <a:gd name="T70" fmla="*/ 2 w 104"/>
                    <a:gd name="T71" fmla="*/ 23 h 68"/>
                    <a:gd name="T72" fmla="*/ 12 w 104"/>
                    <a:gd name="T73" fmla="*/ 24 h 68"/>
                    <a:gd name="T74" fmla="*/ 13 w 104"/>
                    <a:gd name="T75" fmla="*/ 27 h 68"/>
                    <a:gd name="T76" fmla="*/ 25 w 104"/>
                    <a:gd name="T77" fmla="*/ 26 h 68"/>
                    <a:gd name="T78" fmla="*/ 17 w 104"/>
                    <a:gd name="T79" fmla="*/ 28 h 68"/>
                    <a:gd name="T80" fmla="*/ 3 w 104"/>
                    <a:gd name="T81" fmla="*/ 25 h 68"/>
                    <a:gd name="T82" fmla="*/ 2 w 104"/>
                    <a:gd name="T83" fmla="*/ 29 h 68"/>
                    <a:gd name="T84" fmla="*/ 4 w 104"/>
                    <a:gd name="T85" fmla="*/ 32 h 68"/>
                    <a:gd name="T86" fmla="*/ 17 w 104"/>
                    <a:gd name="T87" fmla="*/ 37 h 68"/>
                    <a:gd name="T88" fmla="*/ 19 w 104"/>
                    <a:gd name="T89" fmla="*/ 38 h 68"/>
                    <a:gd name="T90" fmla="*/ 8 w 104"/>
                    <a:gd name="T91" fmla="*/ 41 h 68"/>
                    <a:gd name="T92" fmla="*/ 20 w 104"/>
                    <a:gd name="T93" fmla="*/ 43 h 68"/>
                    <a:gd name="T94" fmla="*/ 24 w 104"/>
                    <a:gd name="T95" fmla="*/ 42 h 68"/>
                    <a:gd name="T96" fmla="*/ 28 w 104"/>
                    <a:gd name="T97" fmla="*/ 43 h 68"/>
                    <a:gd name="T98" fmla="*/ 30 w 104"/>
                    <a:gd name="T99" fmla="*/ 43 h 68"/>
                    <a:gd name="T100" fmla="*/ 39 w 104"/>
                    <a:gd name="T101" fmla="*/ 41 h 68"/>
                    <a:gd name="T102" fmla="*/ 46 w 104"/>
                    <a:gd name="T103" fmla="*/ 43 h 68"/>
                    <a:gd name="T104" fmla="*/ 56 w 104"/>
                    <a:gd name="T105" fmla="*/ 44 h 68"/>
                    <a:gd name="T106" fmla="*/ 23 w 104"/>
                    <a:gd name="T107" fmla="*/ 50 h 68"/>
                    <a:gd name="T108" fmla="*/ 33 w 104"/>
                    <a:gd name="T109" fmla="*/ 55 h 68"/>
                    <a:gd name="T110" fmla="*/ 29 w 104"/>
                    <a:gd name="T111" fmla="*/ 58 h 68"/>
                    <a:gd name="T112" fmla="*/ 32 w 104"/>
                    <a:gd name="T113" fmla="*/ 61 h 68"/>
                    <a:gd name="T114" fmla="*/ 38 w 104"/>
                    <a:gd name="T115" fmla="*/ 64 h 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4"/>
                    <a:gd name="T175" fmla="*/ 0 h 68"/>
                    <a:gd name="T176" fmla="*/ 104 w 104"/>
                    <a:gd name="T177" fmla="*/ 68 h 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4" h="68">
                      <a:moveTo>
                        <a:pt x="51" y="68"/>
                      </a:moveTo>
                      <a:lnTo>
                        <a:pt x="56" y="68"/>
                      </a:lnTo>
                      <a:lnTo>
                        <a:pt x="57" y="68"/>
                      </a:lnTo>
                      <a:lnTo>
                        <a:pt x="56" y="66"/>
                      </a:lnTo>
                      <a:lnTo>
                        <a:pt x="52" y="65"/>
                      </a:lnTo>
                      <a:lnTo>
                        <a:pt x="57" y="65"/>
                      </a:lnTo>
                      <a:lnTo>
                        <a:pt x="59" y="65"/>
                      </a:lnTo>
                      <a:lnTo>
                        <a:pt x="63" y="68"/>
                      </a:lnTo>
                      <a:lnTo>
                        <a:pt x="64" y="67"/>
                      </a:lnTo>
                      <a:lnTo>
                        <a:pt x="61" y="64"/>
                      </a:lnTo>
                      <a:lnTo>
                        <a:pt x="56" y="60"/>
                      </a:lnTo>
                      <a:lnTo>
                        <a:pt x="56" y="59"/>
                      </a:lnTo>
                      <a:lnTo>
                        <a:pt x="57" y="58"/>
                      </a:lnTo>
                      <a:lnTo>
                        <a:pt x="60" y="62"/>
                      </a:lnTo>
                      <a:lnTo>
                        <a:pt x="64" y="63"/>
                      </a:lnTo>
                      <a:lnTo>
                        <a:pt x="67" y="66"/>
                      </a:lnTo>
                      <a:lnTo>
                        <a:pt x="70" y="67"/>
                      </a:lnTo>
                      <a:lnTo>
                        <a:pt x="71" y="63"/>
                      </a:lnTo>
                      <a:lnTo>
                        <a:pt x="68" y="60"/>
                      </a:lnTo>
                      <a:lnTo>
                        <a:pt x="68" y="59"/>
                      </a:lnTo>
                      <a:lnTo>
                        <a:pt x="69" y="58"/>
                      </a:lnTo>
                      <a:lnTo>
                        <a:pt x="73" y="61"/>
                      </a:lnTo>
                      <a:lnTo>
                        <a:pt x="75" y="61"/>
                      </a:lnTo>
                      <a:lnTo>
                        <a:pt x="76" y="59"/>
                      </a:lnTo>
                      <a:lnTo>
                        <a:pt x="75" y="58"/>
                      </a:lnTo>
                      <a:lnTo>
                        <a:pt x="73" y="57"/>
                      </a:lnTo>
                      <a:lnTo>
                        <a:pt x="73" y="56"/>
                      </a:lnTo>
                      <a:lnTo>
                        <a:pt x="73" y="55"/>
                      </a:lnTo>
                      <a:lnTo>
                        <a:pt x="73" y="54"/>
                      </a:lnTo>
                      <a:lnTo>
                        <a:pt x="73" y="51"/>
                      </a:lnTo>
                      <a:lnTo>
                        <a:pt x="75" y="48"/>
                      </a:lnTo>
                      <a:lnTo>
                        <a:pt x="75" y="51"/>
                      </a:lnTo>
                      <a:lnTo>
                        <a:pt x="75" y="52"/>
                      </a:lnTo>
                      <a:lnTo>
                        <a:pt x="76" y="55"/>
                      </a:lnTo>
                      <a:lnTo>
                        <a:pt x="79" y="57"/>
                      </a:lnTo>
                      <a:lnTo>
                        <a:pt x="84" y="53"/>
                      </a:lnTo>
                      <a:lnTo>
                        <a:pt x="84" y="49"/>
                      </a:lnTo>
                      <a:lnTo>
                        <a:pt x="86" y="49"/>
                      </a:lnTo>
                      <a:lnTo>
                        <a:pt x="86" y="51"/>
                      </a:lnTo>
                      <a:lnTo>
                        <a:pt x="88" y="50"/>
                      </a:lnTo>
                      <a:lnTo>
                        <a:pt x="88" y="49"/>
                      </a:lnTo>
                      <a:lnTo>
                        <a:pt x="97" y="47"/>
                      </a:lnTo>
                      <a:lnTo>
                        <a:pt x="103" y="44"/>
                      </a:lnTo>
                      <a:lnTo>
                        <a:pt x="104" y="43"/>
                      </a:lnTo>
                      <a:lnTo>
                        <a:pt x="96" y="37"/>
                      </a:lnTo>
                      <a:lnTo>
                        <a:pt x="95" y="37"/>
                      </a:lnTo>
                      <a:lnTo>
                        <a:pt x="94" y="40"/>
                      </a:lnTo>
                      <a:lnTo>
                        <a:pt x="92" y="41"/>
                      </a:lnTo>
                      <a:lnTo>
                        <a:pt x="92" y="40"/>
                      </a:lnTo>
                      <a:lnTo>
                        <a:pt x="93" y="40"/>
                      </a:lnTo>
                      <a:lnTo>
                        <a:pt x="92" y="37"/>
                      </a:lnTo>
                      <a:lnTo>
                        <a:pt x="87" y="35"/>
                      </a:lnTo>
                      <a:lnTo>
                        <a:pt x="83" y="36"/>
                      </a:lnTo>
                      <a:lnTo>
                        <a:pt x="80" y="37"/>
                      </a:lnTo>
                      <a:lnTo>
                        <a:pt x="80" y="36"/>
                      </a:lnTo>
                      <a:lnTo>
                        <a:pt x="81" y="35"/>
                      </a:lnTo>
                      <a:lnTo>
                        <a:pt x="83" y="35"/>
                      </a:lnTo>
                      <a:lnTo>
                        <a:pt x="86" y="31"/>
                      </a:lnTo>
                      <a:lnTo>
                        <a:pt x="83" y="31"/>
                      </a:lnTo>
                      <a:lnTo>
                        <a:pt x="85" y="30"/>
                      </a:lnTo>
                      <a:lnTo>
                        <a:pt x="83" y="28"/>
                      </a:lnTo>
                      <a:lnTo>
                        <a:pt x="77" y="27"/>
                      </a:lnTo>
                      <a:lnTo>
                        <a:pt x="81" y="25"/>
                      </a:lnTo>
                      <a:lnTo>
                        <a:pt x="81" y="24"/>
                      </a:lnTo>
                      <a:lnTo>
                        <a:pt x="80" y="22"/>
                      </a:lnTo>
                      <a:lnTo>
                        <a:pt x="80" y="21"/>
                      </a:lnTo>
                      <a:lnTo>
                        <a:pt x="73" y="20"/>
                      </a:lnTo>
                      <a:lnTo>
                        <a:pt x="71" y="21"/>
                      </a:lnTo>
                      <a:lnTo>
                        <a:pt x="71" y="23"/>
                      </a:lnTo>
                      <a:lnTo>
                        <a:pt x="75" y="25"/>
                      </a:lnTo>
                      <a:lnTo>
                        <a:pt x="75" y="26"/>
                      </a:lnTo>
                      <a:lnTo>
                        <a:pt x="71" y="27"/>
                      </a:lnTo>
                      <a:lnTo>
                        <a:pt x="67" y="24"/>
                      </a:lnTo>
                      <a:lnTo>
                        <a:pt x="67" y="22"/>
                      </a:lnTo>
                      <a:lnTo>
                        <a:pt x="68" y="22"/>
                      </a:lnTo>
                      <a:lnTo>
                        <a:pt x="66" y="21"/>
                      </a:lnTo>
                      <a:lnTo>
                        <a:pt x="68" y="20"/>
                      </a:lnTo>
                      <a:lnTo>
                        <a:pt x="67" y="18"/>
                      </a:lnTo>
                      <a:lnTo>
                        <a:pt x="63" y="17"/>
                      </a:lnTo>
                      <a:lnTo>
                        <a:pt x="60" y="18"/>
                      </a:lnTo>
                      <a:lnTo>
                        <a:pt x="54" y="17"/>
                      </a:lnTo>
                      <a:lnTo>
                        <a:pt x="52" y="18"/>
                      </a:lnTo>
                      <a:lnTo>
                        <a:pt x="53" y="16"/>
                      </a:lnTo>
                      <a:lnTo>
                        <a:pt x="51" y="14"/>
                      </a:lnTo>
                      <a:lnTo>
                        <a:pt x="49" y="13"/>
                      </a:lnTo>
                      <a:lnTo>
                        <a:pt x="49" y="12"/>
                      </a:lnTo>
                      <a:lnTo>
                        <a:pt x="48" y="11"/>
                      </a:lnTo>
                      <a:lnTo>
                        <a:pt x="46" y="9"/>
                      </a:lnTo>
                      <a:lnTo>
                        <a:pt x="45" y="8"/>
                      </a:lnTo>
                      <a:lnTo>
                        <a:pt x="43" y="7"/>
                      </a:lnTo>
                      <a:lnTo>
                        <a:pt x="43" y="6"/>
                      </a:lnTo>
                      <a:lnTo>
                        <a:pt x="44" y="6"/>
                      </a:lnTo>
                      <a:lnTo>
                        <a:pt x="44" y="5"/>
                      </a:lnTo>
                      <a:lnTo>
                        <a:pt x="37" y="2"/>
                      </a:lnTo>
                      <a:lnTo>
                        <a:pt x="28" y="0"/>
                      </a:lnTo>
                      <a:lnTo>
                        <a:pt x="25" y="0"/>
                      </a:lnTo>
                      <a:lnTo>
                        <a:pt x="27" y="1"/>
                      </a:lnTo>
                      <a:lnTo>
                        <a:pt x="26" y="1"/>
                      </a:lnTo>
                      <a:lnTo>
                        <a:pt x="19" y="0"/>
                      </a:lnTo>
                      <a:lnTo>
                        <a:pt x="16" y="0"/>
                      </a:lnTo>
                      <a:lnTo>
                        <a:pt x="15" y="1"/>
                      </a:lnTo>
                      <a:lnTo>
                        <a:pt x="17" y="1"/>
                      </a:lnTo>
                      <a:lnTo>
                        <a:pt x="17" y="2"/>
                      </a:lnTo>
                      <a:lnTo>
                        <a:pt x="18" y="3"/>
                      </a:lnTo>
                      <a:lnTo>
                        <a:pt x="24" y="4"/>
                      </a:lnTo>
                      <a:lnTo>
                        <a:pt x="31" y="3"/>
                      </a:lnTo>
                      <a:lnTo>
                        <a:pt x="34" y="4"/>
                      </a:lnTo>
                      <a:lnTo>
                        <a:pt x="33" y="4"/>
                      </a:lnTo>
                      <a:lnTo>
                        <a:pt x="33" y="6"/>
                      </a:lnTo>
                      <a:lnTo>
                        <a:pt x="29" y="6"/>
                      </a:lnTo>
                      <a:lnTo>
                        <a:pt x="21" y="6"/>
                      </a:lnTo>
                      <a:lnTo>
                        <a:pt x="25" y="7"/>
                      </a:lnTo>
                      <a:lnTo>
                        <a:pt x="20" y="9"/>
                      </a:lnTo>
                      <a:lnTo>
                        <a:pt x="20" y="8"/>
                      </a:lnTo>
                      <a:lnTo>
                        <a:pt x="19" y="7"/>
                      </a:lnTo>
                      <a:lnTo>
                        <a:pt x="15" y="7"/>
                      </a:lnTo>
                      <a:lnTo>
                        <a:pt x="12" y="9"/>
                      </a:lnTo>
                      <a:lnTo>
                        <a:pt x="12" y="10"/>
                      </a:lnTo>
                      <a:lnTo>
                        <a:pt x="14" y="10"/>
                      </a:lnTo>
                      <a:lnTo>
                        <a:pt x="12" y="11"/>
                      </a:lnTo>
                      <a:lnTo>
                        <a:pt x="13" y="12"/>
                      </a:lnTo>
                      <a:lnTo>
                        <a:pt x="17" y="12"/>
                      </a:lnTo>
                      <a:lnTo>
                        <a:pt x="15" y="12"/>
                      </a:lnTo>
                      <a:lnTo>
                        <a:pt x="15" y="13"/>
                      </a:lnTo>
                      <a:lnTo>
                        <a:pt x="16" y="13"/>
                      </a:lnTo>
                      <a:lnTo>
                        <a:pt x="22" y="13"/>
                      </a:lnTo>
                      <a:lnTo>
                        <a:pt x="26" y="14"/>
                      </a:lnTo>
                      <a:lnTo>
                        <a:pt x="19" y="15"/>
                      </a:lnTo>
                      <a:lnTo>
                        <a:pt x="19" y="16"/>
                      </a:lnTo>
                      <a:lnTo>
                        <a:pt x="24" y="16"/>
                      </a:lnTo>
                      <a:lnTo>
                        <a:pt x="25" y="17"/>
                      </a:lnTo>
                      <a:lnTo>
                        <a:pt x="25" y="18"/>
                      </a:lnTo>
                      <a:lnTo>
                        <a:pt x="10" y="16"/>
                      </a:lnTo>
                      <a:lnTo>
                        <a:pt x="5" y="16"/>
                      </a:lnTo>
                      <a:lnTo>
                        <a:pt x="6" y="17"/>
                      </a:lnTo>
                      <a:lnTo>
                        <a:pt x="5" y="18"/>
                      </a:lnTo>
                      <a:lnTo>
                        <a:pt x="4" y="19"/>
                      </a:lnTo>
                      <a:lnTo>
                        <a:pt x="11" y="20"/>
                      </a:lnTo>
                      <a:lnTo>
                        <a:pt x="8" y="21"/>
                      </a:lnTo>
                      <a:lnTo>
                        <a:pt x="13" y="21"/>
                      </a:lnTo>
                      <a:lnTo>
                        <a:pt x="2" y="21"/>
                      </a:lnTo>
                      <a:lnTo>
                        <a:pt x="0" y="21"/>
                      </a:lnTo>
                      <a:lnTo>
                        <a:pt x="2" y="22"/>
                      </a:lnTo>
                      <a:lnTo>
                        <a:pt x="2" y="23"/>
                      </a:lnTo>
                      <a:lnTo>
                        <a:pt x="6" y="24"/>
                      </a:lnTo>
                      <a:lnTo>
                        <a:pt x="6" y="25"/>
                      </a:lnTo>
                      <a:lnTo>
                        <a:pt x="10" y="23"/>
                      </a:lnTo>
                      <a:lnTo>
                        <a:pt x="12" y="24"/>
                      </a:lnTo>
                      <a:lnTo>
                        <a:pt x="15" y="24"/>
                      </a:lnTo>
                      <a:lnTo>
                        <a:pt x="14" y="25"/>
                      </a:lnTo>
                      <a:lnTo>
                        <a:pt x="9" y="25"/>
                      </a:lnTo>
                      <a:lnTo>
                        <a:pt x="13" y="27"/>
                      </a:lnTo>
                      <a:lnTo>
                        <a:pt x="17" y="26"/>
                      </a:lnTo>
                      <a:lnTo>
                        <a:pt x="19" y="25"/>
                      </a:lnTo>
                      <a:lnTo>
                        <a:pt x="21" y="26"/>
                      </a:lnTo>
                      <a:lnTo>
                        <a:pt x="25" y="26"/>
                      </a:lnTo>
                      <a:lnTo>
                        <a:pt x="18" y="27"/>
                      </a:lnTo>
                      <a:lnTo>
                        <a:pt x="18" y="28"/>
                      </a:lnTo>
                      <a:lnTo>
                        <a:pt x="20" y="30"/>
                      </a:lnTo>
                      <a:lnTo>
                        <a:pt x="17" y="28"/>
                      </a:lnTo>
                      <a:lnTo>
                        <a:pt x="14" y="29"/>
                      </a:lnTo>
                      <a:lnTo>
                        <a:pt x="9" y="28"/>
                      </a:lnTo>
                      <a:lnTo>
                        <a:pt x="7" y="26"/>
                      </a:lnTo>
                      <a:lnTo>
                        <a:pt x="3" y="25"/>
                      </a:lnTo>
                      <a:lnTo>
                        <a:pt x="0" y="26"/>
                      </a:lnTo>
                      <a:lnTo>
                        <a:pt x="1" y="28"/>
                      </a:lnTo>
                      <a:lnTo>
                        <a:pt x="5" y="28"/>
                      </a:lnTo>
                      <a:lnTo>
                        <a:pt x="2" y="29"/>
                      </a:lnTo>
                      <a:lnTo>
                        <a:pt x="2" y="30"/>
                      </a:lnTo>
                      <a:lnTo>
                        <a:pt x="6" y="31"/>
                      </a:lnTo>
                      <a:lnTo>
                        <a:pt x="2" y="31"/>
                      </a:lnTo>
                      <a:lnTo>
                        <a:pt x="4" y="32"/>
                      </a:lnTo>
                      <a:lnTo>
                        <a:pt x="3" y="32"/>
                      </a:lnTo>
                      <a:lnTo>
                        <a:pt x="8" y="36"/>
                      </a:lnTo>
                      <a:lnTo>
                        <a:pt x="12" y="37"/>
                      </a:lnTo>
                      <a:lnTo>
                        <a:pt x="17" y="37"/>
                      </a:lnTo>
                      <a:lnTo>
                        <a:pt x="19" y="37"/>
                      </a:lnTo>
                      <a:lnTo>
                        <a:pt x="23" y="36"/>
                      </a:lnTo>
                      <a:lnTo>
                        <a:pt x="22" y="37"/>
                      </a:lnTo>
                      <a:lnTo>
                        <a:pt x="19" y="38"/>
                      </a:lnTo>
                      <a:lnTo>
                        <a:pt x="12" y="39"/>
                      </a:lnTo>
                      <a:lnTo>
                        <a:pt x="9" y="38"/>
                      </a:lnTo>
                      <a:lnTo>
                        <a:pt x="8" y="39"/>
                      </a:lnTo>
                      <a:lnTo>
                        <a:pt x="8" y="41"/>
                      </a:lnTo>
                      <a:lnTo>
                        <a:pt x="12" y="42"/>
                      </a:lnTo>
                      <a:lnTo>
                        <a:pt x="14" y="42"/>
                      </a:lnTo>
                      <a:lnTo>
                        <a:pt x="16" y="45"/>
                      </a:lnTo>
                      <a:lnTo>
                        <a:pt x="20" y="43"/>
                      </a:lnTo>
                      <a:lnTo>
                        <a:pt x="20" y="42"/>
                      </a:lnTo>
                      <a:lnTo>
                        <a:pt x="21" y="41"/>
                      </a:lnTo>
                      <a:lnTo>
                        <a:pt x="26" y="42"/>
                      </a:lnTo>
                      <a:lnTo>
                        <a:pt x="24" y="42"/>
                      </a:lnTo>
                      <a:lnTo>
                        <a:pt x="23" y="44"/>
                      </a:lnTo>
                      <a:lnTo>
                        <a:pt x="26" y="45"/>
                      </a:lnTo>
                      <a:lnTo>
                        <a:pt x="28" y="44"/>
                      </a:lnTo>
                      <a:lnTo>
                        <a:pt x="28" y="43"/>
                      </a:lnTo>
                      <a:lnTo>
                        <a:pt x="30" y="42"/>
                      </a:lnTo>
                      <a:lnTo>
                        <a:pt x="31" y="40"/>
                      </a:lnTo>
                      <a:lnTo>
                        <a:pt x="32" y="41"/>
                      </a:lnTo>
                      <a:lnTo>
                        <a:pt x="30" y="43"/>
                      </a:lnTo>
                      <a:lnTo>
                        <a:pt x="31" y="43"/>
                      </a:lnTo>
                      <a:lnTo>
                        <a:pt x="34" y="43"/>
                      </a:lnTo>
                      <a:lnTo>
                        <a:pt x="34" y="42"/>
                      </a:lnTo>
                      <a:lnTo>
                        <a:pt x="39" y="41"/>
                      </a:lnTo>
                      <a:lnTo>
                        <a:pt x="38" y="42"/>
                      </a:lnTo>
                      <a:lnTo>
                        <a:pt x="41" y="43"/>
                      </a:lnTo>
                      <a:lnTo>
                        <a:pt x="48" y="42"/>
                      </a:lnTo>
                      <a:lnTo>
                        <a:pt x="46" y="43"/>
                      </a:lnTo>
                      <a:lnTo>
                        <a:pt x="37" y="44"/>
                      </a:lnTo>
                      <a:lnTo>
                        <a:pt x="38" y="45"/>
                      </a:lnTo>
                      <a:lnTo>
                        <a:pt x="40" y="45"/>
                      </a:lnTo>
                      <a:lnTo>
                        <a:pt x="56" y="44"/>
                      </a:lnTo>
                      <a:lnTo>
                        <a:pt x="54" y="45"/>
                      </a:lnTo>
                      <a:lnTo>
                        <a:pt x="31" y="47"/>
                      </a:lnTo>
                      <a:lnTo>
                        <a:pt x="28" y="49"/>
                      </a:lnTo>
                      <a:lnTo>
                        <a:pt x="23" y="50"/>
                      </a:lnTo>
                      <a:lnTo>
                        <a:pt x="26" y="54"/>
                      </a:lnTo>
                      <a:lnTo>
                        <a:pt x="29" y="53"/>
                      </a:lnTo>
                      <a:lnTo>
                        <a:pt x="33" y="54"/>
                      </a:lnTo>
                      <a:lnTo>
                        <a:pt x="33" y="55"/>
                      </a:lnTo>
                      <a:lnTo>
                        <a:pt x="27" y="55"/>
                      </a:lnTo>
                      <a:lnTo>
                        <a:pt x="28" y="57"/>
                      </a:lnTo>
                      <a:lnTo>
                        <a:pt x="30" y="57"/>
                      </a:lnTo>
                      <a:lnTo>
                        <a:pt x="29" y="58"/>
                      </a:lnTo>
                      <a:lnTo>
                        <a:pt x="31" y="58"/>
                      </a:lnTo>
                      <a:lnTo>
                        <a:pt x="34" y="58"/>
                      </a:lnTo>
                      <a:lnTo>
                        <a:pt x="43" y="60"/>
                      </a:lnTo>
                      <a:lnTo>
                        <a:pt x="32" y="61"/>
                      </a:lnTo>
                      <a:lnTo>
                        <a:pt x="32" y="62"/>
                      </a:lnTo>
                      <a:lnTo>
                        <a:pt x="33" y="63"/>
                      </a:lnTo>
                      <a:lnTo>
                        <a:pt x="35" y="64"/>
                      </a:lnTo>
                      <a:lnTo>
                        <a:pt x="38" y="64"/>
                      </a:lnTo>
                      <a:lnTo>
                        <a:pt x="37" y="65"/>
                      </a:lnTo>
                      <a:lnTo>
                        <a:pt x="39" y="67"/>
                      </a:lnTo>
                      <a:lnTo>
                        <a:pt x="51" y="6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2" name="D1331"/>
                <p:cNvSpPr>
                  <a:spLocks noChangeAspect="1"/>
                </p:cNvSpPr>
                <p:nvPr/>
              </p:nvSpPr>
              <p:spPr bwMode="auto">
                <a:xfrm>
                  <a:off x="911" y="547"/>
                  <a:ext cx="50" cy="32"/>
                </a:xfrm>
                <a:custGeom>
                  <a:avLst/>
                  <a:gdLst>
                    <a:gd name="T0" fmla="*/ 31 w 50"/>
                    <a:gd name="T1" fmla="*/ 30 h 32"/>
                    <a:gd name="T2" fmla="*/ 32 w 50"/>
                    <a:gd name="T3" fmla="*/ 31 h 32"/>
                    <a:gd name="T4" fmla="*/ 35 w 50"/>
                    <a:gd name="T5" fmla="*/ 31 h 32"/>
                    <a:gd name="T6" fmla="*/ 36 w 50"/>
                    <a:gd name="T7" fmla="*/ 32 h 32"/>
                    <a:gd name="T8" fmla="*/ 43 w 50"/>
                    <a:gd name="T9" fmla="*/ 31 h 32"/>
                    <a:gd name="T10" fmla="*/ 46 w 50"/>
                    <a:gd name="T11" fmla="*/ 29 h 32"/>
                    <a:gd name="T12" fmla="*/ 43 w 50"/>
                    <a:gd name="T13" fmla="*/ 24 h 32"/>
                    <a:gd name="T14" fmla="*/ 45 w 50"/>
                    <a:gd name="T15" fmla="*/ 24 h 32"/>
                    <a:gd name="T16" fmla="*/ 46 w 50"/>
                    <a:gd name="T17" fmla="*/ 22 h 32"/>
                    <a:gd name="T18" fmla="*/ 47 w 50"/>
                    <a:gd name="T19" fmla="*/ 21 h 32"/>
                    <a:gd name="T20" fmla="*/ 50 w 50"/>
                    <a:gd name="T21" fmla="*/ 19 h 32"/>
                    <a:gd name="T22" fmla="*/ 48 w 50"/>
                    <a:gd name="T23" fmla="*/ 16 h 32"/>
                    <a:gd name="T24" fmla="*/ 48 w 50"/>
                    <a:gd name="T25" fmla="*/ 10 h 32"/>
                    <a:gd name="T26" fmla="*/ 47 w 50"/>
                    <a:gd name="T27" fmla="*/ 4 h 32"/>
                    <a:gd name="T28" fmla="*/ 41 w 50"/>
                    <a:gd name="T29" fmla="*/ 2 h 32"/>
                    <a:gd name="T30" fmla="*/ 37 w 50"/>
                    <a:gd name="T31" fmla="*/ 0 h 32"/>
                    <a:gd name="T32" fmla="*/ 37 w 50"/>
                    <a:gd name="T33" fmla="*/ 2 h 32"/>
                    <a:gd name="T34" fmla="*/ 35 w 50"/>
                    <a:gd name="T35" fmla="*/ 4 h 32"/>
                    <a:gd name="T36" fmla="*/ 35 w 50"/>
                    <a:gd name="T37" fmla="*/ 3 h 32"/>
                    <a:gd name="T38" fmla="*/ 22 w 50"/>
                    <a:gd name="T39" fmla="*/ 1 h 32"/>
                    <a:gd name="T40" fmla="*/ 16 w 50"/>
                    <a:gd name="T41" fmla="*/ 4 h 32"/>
                    <a:gd name="T42" fmla="*/ 25 w 50"/>
                    <a:gd name="T43" fmla="*/ 7 h 32"/>
                    <a:gd name="T44" fmla="*/ 26 w 50"/>
                    <a:gd name="T45" fmla="*/ 9 h 32"/>
                    <a:gd name="T46" fmla="*/ 27 w 50"/>
                    <a:gd name="T47" fmla="*/ 13 h 32"/>
                    <a:gd name="T48" fmla="*/ 21 w 50"/>
                    <a:gd name="T49" fmla="*/ 12 h 32"/>
                    <a:gd name="T50" fmla="*/ 15 w 50"/>
                    <a:gd name="T51" fmla="*/ 8 h 32"/>
                    <a:gd name="T52" fmla="*/ 14 w 50"/>
                    <a:gd name="T53" fmla="*/ 5 h 32"/>
                    <a:gd name="T54" fmla="*/ 8 w 50"/>
                    <a:gd name="T55" fmla="*/ 5 h 32"/>
                    <a:gd name="T56" fmla="*/ 6 w 50"/>
                    <a:gd name="T57" fmla="*/ 7 h 32"/>
                    <a:gd name="T58" fmla="*/ 8 w 50"/>
                    <a:gd name="T59" fmla="*/ 10 h 32"/>
                    <a:gd name="T60" fmla="*/ 9 w 50"/>
                    <a:gd name="T61" fmla="*/ 14 h 32"/>
                    <a:gd name="T62" fmla="*/ 14 w 50"/>
                    <a:gd name="T63" fmla="*/ 16 h 32"/>
                    <a:gd name="T64" fmla="*/ 16 w 50"/>
                    <a:gd name="T65" fmla="*/ 17 h 32"/>
                    <a:gd name="T66" fmla="*/ 7 w 50"/>
                    <a:gd name="T67" fmla="*/ 16 h 32"/>
                    <a:gd name="T68" fmla="*/ 6 w 50"/>
                    <a:gd name="T69" fmla="*/ 17 h 32"/>
                    <a:gd name="T70" fmla="*/ 2 w 50"/>
                    <a:gd name="T71" fmla="*/ 19 h 32"/>
                    <a:gd name="T72" fmla="*/ 1 w 50"/>
                    <a:gd name="T73" fmla="*/ 22 h 32"/>
                    <a:gd name="T74" fmla="*/ 12 w 50"/>
                    <a:gd name="T75" fmla="*/ 21 h 32"/>
                    <a:gd name="T76" fmla="*/ 29 w 50"/>
                    <a:gd name="T77" fmla="*/ 18 h 32"/>
                    <a:gd name="T78" fmla="*/ 28 w 50"/>
                    <a:gd name="T79" fmla="*/ 19 h 32"/>
                    <a:gd name="T80" fmla="*/ 24 w 50"/>
                    <a:gd name="T81" fmla="*/ 22 h 32"/>
                    <a:gd name="T82" fmla="*/ 24 w 50"/>
                    <a:gd name="T83" fmla="*/ 23 h 32"/>
                    <a:gd name="T84" fmla="*/ 19 w 50"/>
                    <a:gd name="T85" fmla="*/ 24 h 32"/>
                    <a:gd name="T86" fmla="*/ 20 w 50"/>
                    <a:gd name="T87" fmla="*/ 26 h 32"/>
                    <a:gd name="T88" fmla="*/ 25 w 50"/>
                    <a:gd name="T89" fmla="*/ 27 h 32"/>
                    <a:gd name="T90" fmla="*/ 21 w 50"/>
                    <a:gd name="T91" fmla="*/ 31 h 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0"/>
                    <a:gd name="T139" fmla="*/ 0 h 32"/>
                    <a:gd name="T140" fmla="*/ 50 w 50"/>
                    <a:gd name="T141" fmla="*/ 32 h 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0" h="32">
                      <a:moveTo>
                        <a:pt x="24" y="32"/>
                      </a:moveTo>
                      <a:lnTo>
                        <a:pt x="28" y="32"/>
                      </a:lnTo>
                      <a:lnTo>
                        <a:pt x="31" y="30"/>
                      </a:lnTo>
                      <a:lnTo>
                        <a:pt x="30" y="31"/>
                      </a:lnTo>
                      <a:lnTo>
                        <a:pt x="31" y="32"/>
                      </a:lnTo>
                      <a:lnTo>
                        <a:pt x="32" y="31"/>
                      </a:lnTo>
                      <a:lnTo>
                        <a:pt x="32" y="32"/>
                      </a:lnTo>
                      <a:lnTo>
                        <a:pt x="34" y="32"/>
                      </a:lnTo>
                      <a:lnTo>
                        <a:pt x="35" y="31"/>
                      </a:lnTo>
                      <a:lnTo>
                        <a:pt x="36" y="31"/>
                      </a:lnTo>
                      <a:lnTo>
                        <a:pt x="35" y="32"/>
                      </a:lnTo>
                      <a:lnTo>
                        <a:pt x="36" y="32"/>
                      </a:lnTo>
                      <a:lnTo>
                        <a:pt x="39" y="31"/>
                      </a:lnTo>
                      <a:lnTo>
                        <a:pt x="39" y="32"/>
                      </a:lnTo>
                      <a:lnTo>
                        <a:pt x="43" y="31"/>
                      </a:lnTo>
                      <a:lnTo>
                        <a:pt x="42" y="30"/>
                      </a:lnTo>
                      <a:lnTo>
                        <a:pt x="42" y="28"/>
                      </a:lnTo>
                      <a:lnTo>
                        <a:pt x="46" y="29"/>
                      </a:lnTo>
                      <a:lnTo>
                        <a:pt x="43" y="26"/>
                      </a:lnTo>
                      <a:lnTo>
                        <a:pt x="42" y="26"/>
                      </a:lnTo>
                      <a:lnTo>
                        <a:pt x="43" y="24"/>
                      </a:lnTo>
                      <a:lnTo>
                        <a:pt x="44" y="25"/>
                      </a:lnTo>
                      <a:lnTo>
                        <a:pt x="44" y="24"/>
                      </a:lnTo>
                      <a:lnTo>
                        <a:pt x="45" y="24"/>
                      </a:lnTo>
                      <a:lnTo>
                        <a:pt x="43" y="23"/>
                      </a:lnTo>
                      <a:lnTo>
                        <a:pt x="44" y="22"/>
                      </a:lnTo>
                      <a:lnTo>
                        <a:pt x="46" y="22"/>
                      </a:lnTo>
                      <a:lnTo>
                        <a:pt x="44" y="21"/>
                      </a:lnTo>
                      <a:lnTo>
                        <a:pt x="45" y="21"/>
                      </a:lnTo>
                      <a:lnTo>
                        <a:pt x="47" y="21"/>
                      </a:lnTo>
                      <a:lnTo>
                        <a:pt x="50" y="24"/>
                      </a:lnTo>
                      <a:lnTo>
                        <a:pt x="49" y="23"/>
                      </a:lnTo>
                      <a:lnTo>
                        <a:pt x="50" y="19"/>
                      </a:lnTo>
                      <a:lnTo>
                        <a:pt x="49" y="18"/>
                      </a:lnTo>
                      <a:lnTo>
                        <a:pt x="45" y="17"/>
                      </a:lnTo>
                      <a:lnTo>
                        <a:pt x="48" y="16"/>
                      </a:lnTo>
                      <a:lnTo>
                        <a:pt x="48" y="14"/>
                      </a:lnTo>
                      <a:lnTo>
                        <a:pt x="48" y="11"/>
                      </a:lnTo>
                      <a:lnTo>
                        <a:pt x="48" y="10"/>
                      </a:lnTo>
                      <a:lnTo>
                        <a:pt x="48" y="9"/>
                      </a:lnTo>
                      <a:lnTo>
                        <a:pt x="47" y="8"/>
                      </a:lnTo>
                      <a:lnTo>
                        <a:pt x="47" y="4"/>
                      </a:lnTo>
                      <a:lnTo>
                        <a:pt x="45" y="3"/>
                      </a:lnTo>
                      <a:lnTo>
                        <a:pt x="42" y="3"/>
                      </a:lnTo>
                      <a:lnTo>
                        <a:pt x="41" y="2"/>
                      </a:lnTo>
                      <a:lnTo>
                        <a:pt x="43" y="2"/>
                      </a:lnTo>
                      <a:lnTo>
                        <a:pt x="40" y="0"/>
                      </a:lnTo>
                      <a:lnTo>
                        <a:pt x="37" y="0"/>
                      </a:lnTo>
                      <a:lnTo>
                        <a:pt x="40" y="1"/>
                      </a:lnTo>
                      <a:lnTo>
                        <a:pt x="39" y="2"/>
                      </a:lnTo>
                      <a:lnTo>
                        <a:pt x="37" y="2"/>
                      </a:lnTo>
                      <a:lnTo>
                        <a:pt x="36" y="2"/>
                      </a:lnTo>
                      <a:lnTo>
                        <a:pt x="37" y="4"/>
                      </a:lnTo>
                      <a:lnTo>
                        <a:pt x="35" y="4"/>
                      </a:lnTo>
                      <a:lnTo>
                        <a:pt x="35" y="5"/>
                      </a:lnTo>
                      <a:lnTo>
                        <a:pt x="34" y="4"/>
                      </a:lnTo>
                      <a:lnTo>
                        <a:pt x="35" y="3"/>
                      </a:lnTo>
                      <a:lnTo>
                        <a:pt x="31" y="3"/>
                      </a:lnTo>
                      <a:lnTo>
                        <a:pt x="29" y="1"/>
                      </a:lnTo>
                      <a:lnTo>
                        <a:pt x="22" y="1"/>
                      </a:lnTo>
                      <a:lnTo>
                        <a:pt x="19" y="2"/>
                      </a:lnTo>
                      <a:lnTo>
                        <a:pt x="18" y="3"/>
                      </a:lnTo>
                      <a:lnTo>
                        <a:pt x="16" y="4"/>
                      </a:lnTo>
                      <a:lnTo>
                        <a:pt x="20" y="6"/>
                      </a:lnTo>
                      <a:lnTo>
                        <a:pt x="23" y="6"/>
                      </a:lnTo>
                      <a:lnTo>
                        <a:pt x="25" y="7"/>
                      </a:lnTo>
                      <a:lnTo>
                        <a:pt x="21" y="8"/>
                      </a:lnTo>
                      <a:lnTo>
                        <a:pt x="22" y="9"/>
                      </a:lnTo>
                      <a:lnTo>
                        <a:pt x="26" y="9"/>
                      </a:lnTo>
                      <a:lnTo>
                        <a:pt x="27" y="10"/>
                      </a:lnTo>
                      <a:lnTo>
                        <a:pt x="24" y="10"/>
                      </a:lnTo>
                      <a:lnTo>
                        <a:pt x="27" y="13"/>
                      </a:lnTo>
                      <a:lnTo>
                        <a:pt x="29" y="13"/>
                      </a:lnTo>
                      <a:lnTo>
                        <a:pt x="26" y="14"/>
                      </a:lnTo>
                      <a:lnTo>
                        <a:pt x="21" y="12"/>
                      </a:lnTo>
                      <a:lnTo>
                        <a:pt x="22" y="11"/>
                      </a:lnTo>
                      <a:lnTo>
                        <a:pt x="20" y="11"/>
                      </a:lnTo>
                      <a:lnTo>
                        <a:pt x="15" y="8"/>
                      </a:lnTo>
                      <a:lnTo>
                        <a:pt x="16" y="7"/>
                      </a:lnTo>
                      <a:lnTo>
                        <a:pt x="14" y="6"/>
                      </a:lnTo>
                      <a:lnTo>
                        <a:pt x="14" y="5"/>
                      </a:lnTo>
                      <a:lnTo>
                        <a:pt x="13" y="5"/>
                      </a:lnTo>
                      <a:lnTo>
                        <a:pt x="9" y="4"/>
                      </a:lnTo>
                      <a:lnTo>
                        <a:pt x="8" y="5"/>
                      </a:lnTo>
                      <a:lnTo>
                        <a:pt x="7" y="6"/>
                      </a:lnTo>
                      <a:lnTo>
                        <a:pt x="8" y="6"/>
                      </a:lnTo>
                      <a:lnTo>
                        <a:pt x="6" y="7"/>
                      </a:lnTo>
                      <a:lnTo>
                        <a:pt x="6" y="9"/>
                      </a:lnTo>
                      <a:lnTo>
                        <a:pt x="8" y="9"/>
                      </a:lnTo>
                      <a:lnTo>
                        <a:pt x="8" y="10"/>
                      </a:lnTo>
                      <a:lnTo>
                        <a:pt x="8" y="12"/>
                      </a:lnTo>
                      <a:lnTo>
                        <a:pt x="9" y="13"/>
                      </a:lnTo>
                      <a:lnTo>
                        <a:pt x="9" y="14"/>
                      </a:lnTo>
                      <a:lnTo>
                        <a:pt x="13" y="13"/>
                      </a:lnTo>
                      <a:lnTo>
                        <a:pt x="11" y="15"/>
                      </a:lnTo>
                      <a:lnTo>
                        <a:pt x="14" y="16"/>
                      </a:lnTo>
                      <a:lnTo>
                        <a:pt x="14" y="17"/>
                      </a:lnTo>
                      <a:lnTo>
                        <a:pt x="17" y="17"/>
                      </a:lnTo>
                      <a:lnTo>
                        <a:pt x="16" y="17"/>
                      </a:lnTo>
                      <a:lnTo>
                        <a:pt x="12" y="18"/>
                      </a:lnTo>
                      <a:lnTo>
                        <a:pt x="12" y="17"/>
                      </a:lnTo>
                      <a:lnTo>
                        <a:pt x="7" y="16"/>
                      </a:lnTo>
                      <a:lnTo>
                        <a:pt x="5" y="16"/>
                      </a:lnTo>
                      <a:lnTo>
                        <a:pt x="5" y="17"/>
                      </a:lnTo>
                      <a:lnTo>
                        <a:pt x="6" y="17"/>
                      </a:lnTo>
                      <a:lnTo>
                        <a:pt x="5" y="18"/>
                      </a:lnTo>
                      <a:lnTo>
                        <a:pt x="7" y="19"/>
                      </a:lnTo>
                      <a:lnTo>
                        <a:pt x="2" y="19"/>
                      </a:lnTo>
                      <a:lnTo>
                        <a:pt x="2" y="20"/>
                      </a:lnTo>
                      <a:lnTo>
                        <a:pt x="0" y="20"/>
                      </a:lnTo>
                      <a:lnTo>
                        <a:pt x="1" y="22"/>
                      </a:lnTo>
                      <a:lnTo>
                        <a:pt x="3" y="22"/>
                      </a:lnTo>
                      <a:lnTo>
                        <a:pt x="10" y="21"/>
                      </a:lnTo>
                      <a:lnTo>
                        <a:pt x="12" y="21"/>
                      </a:lnTo>
                      <a:lnTo>
                        <a:pt x="12" y="20"/>
                      </a:lnTo>
                      <a:lnTo>
                        <a:pt x="16" y="20"/>
                      </a:lnTo>
                      <a:lnTo>
                        <a:pt x="29" y="18"/>
                      </a:lnTo>
                      <a:lnTo>
                        <a:pt x="36" y="18"/>
                      </a:lnTo>
                      <a:lnTo>
                        <a:pt x="35" y="18"/>
                      </a:lnTo>
                      <a:lnTo>
                        <a:pt x="28" y="19"/>
                      </a:lnTo>
                      <a:lnTo>
                        <a:pt x="28" y="20"/>
                      </a:lnTo>
                      <a:lnTo>
                        <a:pt x="29" y="20"/>
                      </a:lnTo>
                      <a:lnTo>
                        <a:pt x="24" y="22"/>
                      </a:lnTo>
                      <a:lnTo>
                        <a:pt x="28" y="22"/>
                      </a:lnTo>
                      <a:lnTo>
                        <a:pt x="28" y="23"/>
                      </a:lnTo>
                      <a:lnTo>
                        <a:pt x="24" y="23"/>
                      </a:lnTo>
                      <a:lnTo>
                        <a:pt x="25" y="23"/>
                      </a:lnTo>
                      <a:lnTo>
                        <a:pt x="24" y="24"/>
                      </a:lnTo>
                      <a:lnTo>
                        <a:pt x="19" y="24"/>
                      </a:lnTo>
                      <a:lnTo>
                        <a:pt x="22" y="25"/>
                      </a:lnTo>
                      <a:lnTo>
                        <a:pt x="20" y="25"/>
                      </a:lnTo>
                      <a:lnTo>
                        <a:pt x="20" y="26"/>
                      </a:lnTo>
                      <a:lnTo>
                        <a:pt x="23" y="26"/>
                      </a:lnTo>
                      <a:lnTo>
                        <a:pt x="22" y="27"/>
                      </a:lnTo>
                      <a:lnTo>
                        <a:pt x="25" y="27"/>
                      </a:lnTo>
                      <a:lnTo>
                        <a:pt x="20" y="28"/>
                      </a:lnTo>
                      <a:lnTo>
                        <a:pt x="21" y="29"/>
                      </a:lnTo>
                      <a:lnTo>
                        <a:pt x="21" y="31"/>
                      </a:lnTo>
                      <a:lnTo>
                        <a:pt x="24" y="3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3" name="D1333"/>
                <p:cNvSpPr>
                  <a:spLocks noChangeAspect="1"/>
                </p:cNvSpPr>
                <p:nvPr/>
              </p:nvSpPr>
              <p:spPr bwMode="auto">
                <a:xfrm>
                  <a:off x="884" y="494"/>
                  <a:ext cx="62" cy="32"/>
                </a:xfrm>
                <a:custGeom>
                  <a:avLst/>
                  <a:gdLst>
                    <a:gd name="T0" fmla="*/ 20 w 62"/>
                    <a:gd name="T1" fmla="*/ 21 h 32"/>
                    <a:gd name="T2" fmla="*/ 27 w 62"/>
                    <a:gd name="T3" fmla="*/ 22 h 32"/>
                    <a:gd name="T4" fmla="*/ 35 w 62"/>
                    <a:gd name="T5" fmla="*/ 22 h 32"/>
                    <a:gd name="T6" fmla="*/ 40 w 62"/>
                    <a:gd name="T7" fmla="*/ 23 h 32"/>
                    <a:gd name="T8" fmla="*/ 45 w 62"/>
                    <a:gd name="T9" fmla="*/ 25 h 32"/>
                    <a:gd name="T10" fmla="*/ 47 w 62"/>
                    <a:gd name="T11" fmla="*/ 29 h 32"/>
                    <a:gd name="T12" fmla="*/ 55 w 62"/>
                    <a:gd name="T13" fmla="*/ 31 h 32"/>
                    <a:gd name="T14" fmla="*/ 61 w 62"/>
                    <a:gd name="T15" fmla="*/ 29 h 32"/>
                    <a:gd name="T16" fmla="*/ 62 w 62"/>
                    <a:gd name="T17" fmla="*/ 26 h 32"/>
                    <a:gd name="T18" fmla="*/ 56 w 62"/>
                    <a:gd name="T19" fmla="*/ 21 h 32"/>
                    <a:gd name="T20" fmla="*/ 54 w 62"/>
                    <a:gd name="T21" fmla="*/ 19 h 32"/>
                    <a:gd name="T22" fmla="*/ 56 w 62"/>
                    <a:gd name="T23" fmla="*/ 15 h 32"/>
                    <a:gd name="T24" fmla="*/ 54 w 62"/>
                    <a:gd name="T25" fmla="*/ 14 h 32"/>
                    <a:gd name="T26" fmla="*/ 51 w 62"/>
                    <a:gd name="T27" fmla="*/ 13 h 32"/>
                    <a:gd name="T28" fmla="*/ 50 w 62"/>
                    <a:gd name="T29" fmla="*/ 10 h 32"/>
                    <a:gd name="T30" fmla="*/ 40 w 62"/>
                    <a:gd name="T31" fmla="*/ 10 h 32"/>
                    <a:gd name="T32" fmla="*/ 39 w 62"/>
                    <a:gd name="T33" fmla="*/ 7 h 32"/>
                    <a:gd name="T34" fmla="*/ 38 w 62"/>
                    <a:gd name="T35" fmla="*/ 5 h 32"/>
                    <a:gd name="T36" fmla="*/ 36 w 62"/>
                    <a:gd name="T37" fmla="*/ 7 h 32"/>
                    <a:gd name="T38" fmla="*/ 30 w 62"/>
                    <a:gd name="T39" fmla="*/ 3 h 32"/>
                    <a:gd name="T40" fmla="*/ 26 w 62"/>
                    <a:gd name="T41" fmla="*/ 5 h 32"/>
                    <a:gd name="T42" fmla="*/ 25 w 62"/>
                    <a:gd name="T43" fmla="*/ 7 h 32"/>
                    <a:gd name="T44" fmla="*/ 22 w 62"/>
                    <a:gd name="T45" fmla="*/ 7 h 32"/>
                    <a:gd name="T46" fmla="*/ 22 w 62"/>
                    <a:gd name="T47" fmla="*/ 2 h 32"/>
                    <a:gd name="T48" fmla="*/ 18 w 62"/>
                    <a:gd name="T49" fmla="*/ 1 h 32"/>
                    <a:gd name="T50" fmla="*/ 4 w 62"/>
                    <a:gd name="T51" fmla="*/ 2 h 32"/>
                    <a:gd name="T52" fmla="*/ 0 w 62"/>
                    <a:gd name="T53" fmla="*/ 4 h 32"/>
                    <a:gd name="T54" fmla="*/ 9 w 62"/>
                    <a:gd name="T55" fmla="*/ 7 h 32"/>
                    <a:gd name="T56" fmla="*/ 7 w 62"/>
                    <a:gd name="T57" fmla="*/ 10 h 32"/>
                    <a:gd name="T58" fmla="*/ 7 w 62"/>
                    <a:gd name="T59" fmla="*/ 12 h 32"/>
                    <a:gd name="T60" fmla="*/ 11 w 62"/>
                    <a:gd name="T61" fmla="*/ 9 h 32"/>
                    <a:gd name="T62" fmla="*/ 15 w 62"/>
                    <a:gd name="T63" fmla="*/ 8 h 32"/>
                    <a:gd name="T64" fmla="*/ 14 w 62"/>
                    <a:gd name="T65" fmla="*/ 11 h 32"/>
                    <a:gd name="T66" fmla="*/ 16 w 62"/>
                    <a:gd name="T67" fmla="*/ 13 h 32"/>
                    <a:gd name="T68" fmla="*/ 18 w 62"/>
                    <a:gd name="T69" fmla="*/ 12 h 32"/>
                    <a:gd name="T70" fmla="*/ 21 w 62"/>
                    <a:gd name="T71" fmla="*/ 12 h 32"/>
                    <a:gd name="T72" fmla="*/ 16 w 62"/>
                    <a:gd name="T73" fmla="*/ 15 h 32"/>
                    <a:gd name="T74" fmla="*/ 20 w 62"/>
                    <a:gd name="T75" fmla="*/ 18 h 32"/>
                    <a:gd name="T76" fmla="*/ 7 w 62"/>
                    <a:gd name="T77" fmla="*/ 17 h 32"/>
                    <a:gd name="T78" fmla="*/ 10 w 62"/>
                    <a:gd name="T79" fmla="*/ 21 h 32"/>
                    <a:gd name="T80" fmla="*/ 18 w 62"/>
                    <a:gd name="T81" fmla="*/ 23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2"/>
                    <a:gd name="T124" fmla="*/ 0 h 32"/>
                    <a:gd name="T125" fmla="*/ 62 w 62"/>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2" h="32">
                      <a:moveTo>
                        <a:pt x="18" y="23"/>
                      </a:moveTo>
                      <a:lnTo>
                        <a:pt x="20" y="21"/>
                      </a:lnTo>
                      <a:lnTo>
                        <a:pt x="27" y="20"/>
                      </a:lnTo>
                      <a:lnTo>
                        <a:pt x="27" y="22"/>
                      </a:lnTo>
                      <a:lnTo>
                        <a:pt x="29" y="22"/>
                      </a:lnTo>
                      <a:lnTo>
                        <a:pt x="35" y="22"/>
                      </a:lnTo>
                      <a:lnTo>
                        <a:pt x="39" y="22"/>
                      </a:lnTo>
                      <a:lnTo>
                        <a:pt x="40" y="23"/>
                      </a:lnTo>
                      <a:lnTo>
                        <a:pt x="43" y="23"/>
                      </a:lnTo>
                      <a:lnTo>
                        <a:pt x="45" y="25"/>
                      </a:lnTo>
                      <a:lnTo>
                        <a:pt x="45" y="27"/>
                      </a:lnTo>
                      <a:lnTo>
                        <a:pt x="47" y="29"/>
                      </a:lnTo>
                      <a:lnTo>
                        <a:pt x="53" y="32"/>
                      </a:lnTo>
                      <a:lnTo>
                        <a:pt x="55" y="31"/>
                      </a:lnTo>
                      <a:lnTo>
                        <a:pt x="60" y="30"/>
                      </a:lnTo>
                      <a:lnTo>
                        <a:pt x="61" y="29"/>
                      </a:lnTo>
                      <a:lnTo>
                        <a:pt x="61" y="28"/>
                      </a:lnTo>
                      <a:lnTo>
                        <a:pt x="62" y="26"/>
                      </a:lnTo>
                      <a:lnTo>
                        <a:pt x="57" y="22"/>
                      </a:lnTo>
                      <a:lnTo>
                        <a:pt x="56" y="21"/>
                      </a:lnTo>
                      <a:lnTo>
                        <a:pt x="54" y="20"/>
                      </a:lnTo>
                      <a:lnTo>
                        <a:pt x="54" y="19"/>
                      </a:lnTo>
                      <a:lnTo>
                        <a:pt x="54" y="18"/>
                      </a:lnTo>
                      <a:lnTo>
                        <a:pt x="56" y="15"/>
                      </a:lnTo>
                      <a:lnTo>
                        <a:pt x="55" y="14"/>
                      </a:lnTo>
                      <a:lnTo>
                        <a:pt x="54" y="14"/>
                      </a:lnTo>
                      <a:lnTo>
                        <a:pt x="53" y="13"/>
                      </a:lnTo>
                      <a:lnTo>
                        <a:pt x="51" y="13"/>
                      </a:lnTo>
                      <a:lnTo>
                        <a:pt x="51" y="11"/>
                      </a:lnTo>
                      <a:lnTo>
                        <a:pt x="50" y="10"/>
                      </a:lnTo>
                      <a:lnTo>
                        <a:pt x="45" y="9"/>
                      </a:lnTo>
                      <a:lnTo>
                        <a:pt x="40" y="10"/>
                      </a:lnTo>
                      <a:lnTo>
                        <a:pt x="39" y="9"/>
                      </a:lnTo>
                      <a:lnTo>
                        <a:pt x="39" y="7"/>
                      </a:lnTo>
                      <a:lnTo>
                        <a:pt x="39" y="6"/>
                      </a:lnTo>
                      <a:lnTo>
                        <a:pt x="38" y="5"/>
                      </a:lnTo>
                      <a:lnTo>
                        <a:pt x="37" y="6"/>
                      </a:lnTo>
                      <a:lnTo>
                        <a:pt x="36" y="7"/>
                      </a:lnTo>
                      <a:lnTo>
                        <a:pt x="36" y="6"/>
                      </a:lnTo>
                      <a:lnTo>
                        <a:pt x="30" y="3"/>
                      </a:lnTo>
                      <a:lnTo>
                        <a:pt x="28" y="3"/>
                      </a:lnTo>
                      <a:lnTo>
                        <a:pt x="26" y="5"/>
                      </a:lnTo>
                      <a:lnTo>
                        <a:pt x="25" y="6"/>
                      </a:lnTo>
                      <a:lnTo>
                        <a:pt x="25" y="7"/>
                      </a:lnTo>
                      <a:lnTo>
                        <a:pt x="24" y="8"/>
                      </a:lnTo>
                      <a:lnTo>
                        <a:pt x="22" y="7"/>
                      </a:lnTo>
                      <a:lnTo>
                        <a:pt x="23" y="3"/>
                      </a:lnTo>
                      <a:lnTo>
                        <a:pt x="22" y="2"/>
                      </a:lnTo>
                      <a:lnTo>
                        <a:pt x="18" y="2"/>
                      </a:lnTo>
                      <a:lnTo>
                        <a:pt x="18" y="1"/>
                      </a:lnTo>
                      <a:lnTo>
                        <a:pt x="16" y="0"/>
                      </a:lnTo>
                      <a:lnTo>
                        <a:pt x="4" y="2"/>
                      </a:lnTo>
                      <a:lnTo>
                        <a:pt x="2" y="1"/>
                      </a:lnTo>
                      <a:lnTo>
                        <a:pt x="0" y="4"/>
                      </a:lnTo>
                      <a:lnTo>
                        <a:pt x="1" y="8"/>
                      </a:lnTo>
                      <a:lnTo>
                        <a:pt x="9" y="7"/>
                      </a:lnTo>
                      <a:lnTo>
                        <a:pt x="9" y="8"/>
                      </a:lnTo>
                      <a:lnTo>
                        <a:pt x="7" y="10"/>
                      </a:lnTo>
                      <a:lnTo>
                        <a:pt x="6" y="11"/>
                      </a:lnTo>
                      <a:lnTo>
                        <a:pt x="7" y="12"/>
                      </a:lnTo>
                      <a:lnTo>
                        <a:pt x="10" y="11"/>
                      </a:lnTo>
                      <a:lnTo>
                        <a:pt x="11" y="9"/>
                      </a:lnTo>
                      <a:lnTo>
                        <a:pt x="14" y="8"/>
                      </a:lnTo>
                      <a:lnTo>
                        <a:pt x="15" y="8"/>
                      </a:lnTo>
                      <a:lnTo>
                        <a:pt x="16" y="9"/>
                      </a:lnTo>
                      <a:lnTo>
                        <a:pt x="14" y="11"/>
                      </a:lnTo>
                      <a:lnTo>
                        <a:pt x="14" y="12"/>
                      </a:lnTo>
                      <a:lnTo>
                        <a:pt x="16" y="13"/>
                      </a:lnTo>
                      <a:lnTo>
                        <a:pt x="17" y="12"/>
                      </a:lnTo>
                      <a:lnTo>
                        <a:pt x="18" y="12"/>
                      </a:lnTo>
                      <a:lnTo>
                        <a:pt x="18" y="13"/>
                      </a:lnTo>
                      <a:lnTo>
                        <a:pt x="21" y="12"/>
                      </a:lnTo>
                      <a:lnTo>
                        <a:pt x="20" y="14"/>
                      </a:lnTo>
                      <a:lnTo>
                        <a:pt x="16" y="15"/>
                      </a:lnTo>
                      <a:lnTo>
                        <a:pt x="22" y="16"/>
                      </a:lnTo>
                      <a:lnTo>
                        <a:pt x="20" y="18"/>
                      </a:lnTo>
                      <a:lnTo>
                        <a:pt x="11" y="16"/>
                      </a:lnTo>
                      <a:lnTo>
                        <a:pt x="7" y="17"/>
                      </a:lnTo>
                      <a:lnTo>
                        <a:pt x="8" y="19"/>
                      </a:lnTo>
                      <a:lnTo>
                        <a:pt x="10" y="21"/>
                      </a:lnTo>
                      <a:lnTo>
                        <a:pt x="14" y="22"/>
                      </a:lnTo>
                      <a:lnTo>
                        <a:pt x="18" y="2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4" name="D1334"/>
                <p:cNvSpPr>
                  <a:spLocks noChangeAspect="1"/>
                </p:cNvSpPr>
                <p:nvPr/>
              </p:nvSpPr>
              <p:spPr bwMode="auto">
                <a:xfrm>
                  <a:off x="953" y="503"/>
                  <a:ext cx="33" cy="23"/>
                </a:xfrm>
                <a:custGeom>
                  <a:avLst/>
                  <a:gdLst>
                    <a:gd name="T0" fmla="*/ 3 w 33"/>
                    <a:gd name="T1" fmla="*/ 0 h 23"/>
                    <a:gd name="T2" fmla="*/ 0 w 33"/>
                    <a:gd name="T3" fmla="*/ 1 h 23"/>
                    <a:gd name="T4" fmla="*/ 0 w 33"/>
                    <a:gd name="T5" fmla="*/ 4 h 23"/>
                    <a:gd name="T6" fmla="*/ 2 w 33"/>
                    <a:gd name="T7" fmla="*/ 6 h 23"/>
                    <a:gd name="T8" fmla="*/ 0 w 33"/>
                    <a:gd name="T9" fmla="*/ 7 h 23"/>
                    <a:gd name="T10" fmla="*/ 2 w 33"/>
                    <a:gd name="T11" fmla="*/ 9 h 23"/>
                    <a:gd name="T12" fmla="*/ 3 w 33"/>
                    <a:gd name="T13" fmla="*/ 9 h 23"/>
                    <a:gd name="T14" fmla="*/ 3 w 33"/>
                    <a:gd name="T15" fmla="*/ 10 h 23"/>
                    <a:gd name="T16" fmla="*/ 3 w 33"/>
                    <a:gd name="T17" fmla="*/ 12 h 23"/>
                    <a:gd name="T18" fmla="*/ 5 w 33"/>
                    <a:gd name="T19" fmla="*/ 12 h 23"/>
                    <a:gd name="T20" fmla="*/ 5 w 33"/>
                    <a:gd name="T21" fmla="*/ 13 h 23"/>
                    <a:gd name="T22" fmla="*/ 4 w 33"/>
                    <a:gd name="T23" fmla="*/ 13 h 23"/>
                    <a:gd name="T24" fmla="*/ 14 w 33"/>
                    <a:gd name="T25" fmla="*/ 15 h 23"/>
                    <a:gd name="T26" fmla="*/ 13 w 33"/>
                    <a:gd name="T27" fmla="*/ 16 h 23"/>
                    <a:gd name="T28" fmla="*/ 14 w 33"/>
                    <a:gd name="T29" fmla="*/ 16 h 23"/>
                    <a:gd name="T30" fmla="*/ 13 w 33"/>
                    <a:gd name="T31" fmla="*/ 17 h 23"/>
                    <a:gd name="T32" fmla="*/ 6 w 33"/>
                    <a:gd name="T33" fmla="*/ 16 h 23"/>
                    <a:gd name="T34" fmla="*/ 5 w 33"/>
                    <a:gd name="T35" fmla="*/ 17 h 23"/>
                    <a:gd name="T36" fmla="*/ 12 w 33"/>
                    <a:gd name="T37" fmla="*/ 21 h 23"/>
                    <a:gd name="T38" fmla="*/ 10 w 33"/>
                    <a:gd name="T39" fmla="*/ 22 h 23"/>
                    <a:gd name="T40" fmla="*/ 11 w 33"/>
                    <a:gd name="T41" fmla="*/ 23 h 23"/>
                    <a:gd name="T42" fmla="*/ 14 w 33"/>
                    <a:gd name="T43" fmla="*/ 23 h 23"/>
                    <a:gd name="T44" fmla="*/ 16 w 33"/>
                    <a:gd name="T45" fmla="*/ 22 h 23"/>
                    <a:gd name="T46" fmla="*/ 15 w 33"/>
                    <a:gd name="T47" fmla="*/ 22 h 23"/>
                    <a:gd name="T48" fmla="*/ 17 w 33"/>
                    <a:gd name="T49" fmla="*/ 20 h 23"/>
                    <a:gd name="T50" fmla="*/ 20 w 33"/>
                    <a:gd name="T51" fmla="*/ 21 h 23"/>
                    <a:gd name="T52" fmla="*/ 30 w 33"/>
                    <a:gd name="T53" fmla="*/ 20 h 23"/>
                    <a:gd name="T54" fmla="*/ 31 w 33"/>
                    <a:gd name="T55" fmla="*/ 20 h 23"/>
                    <a:gd name="T56" fmla="*/ 33 w 33"/>
                    <a:gd name="T57" fmla="*/ 18 h 23"/>
                    <a:gd name="T58" fmla="*/ 33 w 33"/>
                    <a:gd name="T59" fmla="*/ 17 h 23"/>
                    <a:gd name="T60" fmla="*/ 31 w 33"/>
                    <a:gd name="T61" fmla="*/ 16 h 23"/>
                    <a:gd name="T62" fmla="*/ 31 w 33"/>
                    <a:gd name="T63" fmla="*/ 13 h 23"/>
                    <a:gd name="T64" fmla="*/ 33 w 33"/>
                    <a:gd name="T65" fmla="*/ 12 h 23"/>
                    <a:gd name="T66" fmla="*/ 32 w 33"/>
                    <a:gd name="T67" fmla="*/ 11 h 23"/>
                    <a:gd name="T68" fmla="*/ 30 w 33"/>
                    <a:gd name="T69" fmla="*/ 9 h 23"/>
                    <a:gd name="T70" fmla="*/ 26 w 33"/>
                    <a:gd name="T71" fmla="*/ 7 h 23"/>
                    <a:gd name="T72" fmla="*/ 21 w 33"/>
                    <a:gd name="T73" fmla="*/ 8 h 23"/>
                    <a:gd name="T74" fmla="*/ 22 w 33"/>
                    <a:gd name="T75" fmla="*/ 5 h 23"/>
                    <a:gd name="T76" fmla="*/ 21 w 33"/>
                    <a:gd name="T77" fmla="*/ 5 h 23"/>
                    <a:gd name="T78" fmla="*/ 8 w 33"/>
                    <a:gd name="T79" fmla="*/ 0 h 23"/>
                    <a:gd name="T80" fmla="*/ 3 w 33"/>
                    <a:gd name="T81" fmla="*/ 0 h 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
                    <a:gd name="T124" fmla="*/ 0 h 23"/>
                    <a:gd name="T125" fmla="*/ 33 w 33"/>
                    <a:gd name="T126" fmla="*/ 23 h 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 h="23">
                      <a:moveTo>
                        <a:pt x="3" y="0"/>
                      </a:moveTo>
                      <a:lnTo>
                        <a:pt x="0" y="1"/>
                      </a:lnTo>
                      <a:lnTo>
                        <a:pt x="0" y="4"/>
                      </a:lnTo>
                      <a:lnTo>
                        <a:pt x="2" y="6"/>
                      </a:lnTo>
                      <a:lnTo>
                        <a:pt x="0" y="7"/>
                      </a:lnTo>
                      <a:lnTo>
                        <a:pt x="2" y="9"/>
                      </a:lnTo>
                      <a:lnTo>
                        <a:pt x="3" y="9"/>
                      </a:lnTo>
                      <a:lnTo>
                        <a:pt x="3" y="10"/>
                      </a:lnTo>
                      <a:lnTo>
                        <a:pt x="3" y="12"/>
                      </a:lnTo>
                      <a:lnTo>
                        <a:pt x="5" y="12"/>
                      </a:lnTo>
                      <a:lnTo>
                        <a:pt x="5" y="13"/>
                      </a:lnTo>
                      <a:lnTo>
                        <a:pt x="4" y="13"/>
                      </a:lnTo>
                      <a:lnTo>
                        <a:pt x="14" y="15"/>
                      </a:lnTo>
                      <a:lnTo>
                        <a:pt x="13" y="16"/>
                      </a:lnTo>
                      <a:lnTo>
                        <a:pt x="14" y="16"/>
                      </a:lnTo>
                      <a:lnTo>
                        <a:pt x="13" y="17"/>
                      </a:lnTo>
                      <a:lnTo>
                        <a:pt x="6" y="16"/>
                      </a:lnTo>
                      <a:lnTo>
                        <a:pt x="5" y="17"/>
                      </a:lnTo>
                      <a:lnTo>
                        <a:pt x="12" y="21"/>
                      </a:lnTo>
                      <a:lnTo>
                        <a:pt x="10" y="22"/>
                      </a:lnTo>
                      <a:lnTo>
                        <a:pt x="11" y="23"/>
                      </a:lnTo>
                      <a:lnTo>
                        <a:pt x="14" y="23"/>
                      </a:lnTo>
                      <a:lnTo>
                        <a:pt x="16" y="22"/>
                      </a:lnTo>
                      <a:lnTo>
                        <a:pt x="15" y="22"/>
                      </a:lnTo>
                      <a:lnTo>
                        <a:pt x="17" y="20"/>
                      </a:lnTo>
                      <a:lnTo>
                        <a:pt x="20" y="21"/>
                      </a:lnTo>
                      <a:lnTo>
                        <a:pt x="30" y="20"/>
                      </a:lnTo>
                      <a:lnTo>
                        <a:pt x="31" y="20"/>
                      </a:lnTo>
                      <a:lnTo>
                        <a:pt x="33" y="18"/>
                      </a:lnTo>
                      <a:lnTo>
                        <a:pt x="33" y="17"/>
                      </a:lnTo>
                      <a:lnTo>
                        <a:pt x="31" y="16"/>
                      </a:lnTo>
                      <a:lnTo>
                        <a:pt x="31" y="13"/>
                      </a:lnTo>
                      <a:lnTo>
                        <a:pt x="33" y="12"/>
                      </a:lnTo>
                      <a:lnTo>
                        <a:pt x="32" y="11"/>
                      </a:lnTo>
                      <a:lnTo>
                        <a:pt x="30" y="9"/>
                      </a:lnTo>
                      <a:lnTo>
                        <a:pt x="26" y="7"/>
                      </a:lnTo>
                      <a:lnTo>
                        <a:pt x="21" y="8"/>
                      </a:lnTo>
                      <a:lnTo>
                        <a:pt x="22" y="5"/>
                      </a:lnTo>
                      <a:lnTo>
                        <a:pt x="21" y="5"/>
                      </a:lnTo>
                      <a:lnTo>
                        <a:pt x="8" y="0"/>
                      </a:lnTo>
                      <a:lnTo>
                        <a:pt x="3"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5" name="D1335"/>
                <p:cNvSpPr>
                  <a:spLocks noChangeAspect="1"/>
                </p:cNvSpPr>
                <p:nvPr/>
              </p:nvSpPr>
              <p:spPr bwMode="auto">
                <a:xfrm>
                  <a:off x="812" y="520"/>
                  <a:ext cx="34" cy="15"/>
                </a:xfrm>
                <a:custGeom>
                  <a:avLst/>
                  <a:gdLst>
                    <a:gd name="T0" fmla="*/ 11 w 34"/>
                    <a:gd name="T1" fmla="*/ 15 h 15"/>
                    <a:gd name="T2" fmla="*/ 29 w 34"/>
                    <a:gd name="T3" fmla="*/ 12 h 15"/>
                    <a:gd name="T4" fmla="*/ 30 w 34"/>
                    <a:gd name="T5" fmla="*/ 11 h 15"/>
                    <a:gd name="T6" fmla="*/ 30 w 34"/>
                    <a:gd name="T7" fmla="*/ 8 h 15"/>
                    <a:gd name="T8" fmla="*/ 30 w 34"/>
                    <a:gd name="T9" fmla="*/ 6 h 15"/>
                    <a:gd name="T10" fmla="*/ 27 w 34"/>
                    <a:gd name="T11" fmla="*/ 7 h 15"/>
                    <a:gd name="T12" fmla="*/ 24 w 34"/>
                    <a:gd name="T13" fmla="*/ 6 h 15"/>
                    <a:gd name="T14" fmla="*/ 22 w 34"/>
                    <a:gd name="T15" fmla="*/ 7 h 15"/>
                    <a:gd name="T16" fmla="*/ 22 w 34"/>
                    <a:gd name="T17" fmla="*/ 6 h 15"/>
                    <a:gd name="T18" fmla="*/ 21 w 34"/>
                    <a:gd name="T19" fmla="*/ 6 h 15"/>
                    <a:gd name="T20" fmla="*/ 19 w 34"/>
                    <a:gd name="T21" fmla="*/ 7 h 15"/>
                    <a:gd name="T22" fmla="*/ 20 w 34"/>
                    <a:gd name="T23" fmla="*/ 7 h 15"/>
                    <a:gd name="T24" fmla="*/ 20 w 34"/>
                    <a:gd name="T25" fmla="*/ 6 h 15"/>
                    <a:gd name="T26" fmla="*/ 19 w 34"/>
                    <a:gd name="T27" fmla="*/ 7 h 15"/>
                    <a:gd name="T28" fmla="*/ 19 w 34"/>
                    <a:gd name="T29" fmla="*/ 6 h 15"/>
                    <a:gd name="T30" fmla="*/ 18 w 34"/>
                    <a:gd name="T31" fmla="*/ 6 h 15"/>
                    <a:gd name="T32" fmla="*/ 22 w 34"/>
                    <a:gd name="T33" fmla="*/ 6 h 15"/>
                    <a:gd name="T34" fmla="*/ 23 w 34"/>
                    <a:gd name="T35" fmla="*/ 5 h 15"/>
                    <a:gd name="T36" fmla="*/ 22 w 34"/>
                    <a:gd name="T37" fmla="*/ 5 h 15"/>
                    <a:gd name="T38" fmla="*/ 23 w 34"/>
                    <a:gd name="T39" fmla="*/ 4 h 15"/>
                    <a:gd name="T40" fmla="*/ 33 w 34"/>
                    <a:gd name="T41" fmla="*/ 3 h 15"/>
                    <a:gd name="T42" fmla="*/ 34 w 34"/>
                    <a:gd name="T43" fmla="*/ 2 h 15"/>
                    <a:gd name="T44" fmla="*/ 34 w 34"/>
                    <a:gd name="T45" fmla="*/ 1 h 15"/>
                    <a:gd name="T46" fmla="*/ 34 w 34"/>
                    <a:gd name="T47" fmla="*/ 0 h 15"/>
                    <a:gd name="T48" fmla="*/ 30 w 34"/>
                    <a:gd name="T49" fmla="*/ 0 h 15"/>
                    <a:gd name="T50" fmla="*/ 25 w 34"/>
                    <a:gd name="T51" fmla="*/ 0 h 15"/>
                    <a:gd name="T52" fmla="*/ 24 w 34"/>
                    <a:gd name="T53" fmla="*/ 1 h 15"/>
                    <a:gd name="T54" fmla="*/ 22 w 34"/>
                    <a:gd name="T55" fmla="*/ 0 h 15"/>
                    <a:gd name="T56" fmla="*/ 13 w 34"/>
                    <a:gd name="T57" fmla="*/ 1 h 15"/>
                    <a:gd name="T58" fmla="*/ 11 w 34"/>
                    <a:gd name="T59" fmla="*/ 1 h 15"/>
                    <a:gd name="T60" fmla="*/ 10 w 34"/>
                    <a:gd name="T61" fmla="*/ 2 h 15"/>
                    <a:gd name="T62" fmla="*/ 8 w 34"/>
                    <a:gd name="T63" fmla="*/ 2 h 15"/>
                    <a:gd name="T64" fmla="*/ 6 w 34"/>
                    <a:gd name="T65" fmla="*/ 3 h 15"/>
                    <a:gd name="T66" fmla="*/ 2 w 34"/>
                    <a:gd name="T67" fmla="*/ 4 h 15"/>
                    <a:gd name="T68" fmla="*/ 0 w 34"/>
                    <a:gd name="T69" fmla="*/ 6 h 15"/>
                    <a:gd name="T70" fmla="*/ 1 w 34"/>
                    <a:gd name="T71" fmla="*/ 7 h 15"/>
                    <a:gd name="T72" fmla="*/ 1 w 34"/>
                    <a:gd name="T73" fmla="*/ 9 h 15"/>
                    <a:gd name="T74" fmla="*/ 2 w 34"/>
                    <a:gd name="T75" fmla="*/ 9 h 15"/>
                    <a:gd name="T76" fmla="*/ 1 w 34"/>
                    <a:gd name="T77" fmla="*/ 10 h 15"/>
                    <a:gd name="T78" fmla="*/ 2 w 34"/>
                    <a:gd name="T79" fmla="*/ 11 h 15"/>
                    <a:gd name="T80" fmla="*/ 8 w 34"/>
                    <a:gd name="T81" fmla="*/ 13 h 15"/>
                    <a:gd name="T82" fmla="*/ 9 w 34"/>
                    <a:gd name="T83" fmla="*/ 14 h 15"/>
                    <a:gd name="T84" fmla="*/ 11 w 34"/>
                    <a:gd name="T85" fmla="*/ 15 h 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
                    <a:gd name="T130" fmla="*/ 0 h 15"/>
                    <a:gd name="T131" fmla="*/ 34 w 34"/>
                    <a:gd name="T132" fmla="*/ 15 h 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 h="15">
                      <a:moveTo>
                        <a:pt x="11" y="15"/>
                      </a:moveTo>
                      <a:lnTo>
                        <a:pt x="29" y="12"/>
                      </a:lnTo>
                      <a:lnTo>
                        <a:pt x="30" y="11"/>
                      </a:lnTo>
                      <a:lnTo>
                        <a:pt x="30" y="8"/>
                      </a:lnTo>
                      <a:lnTo>
                        <a:pt x="30" y="6"/>
                      </a:lnTo>
                      <a:lnTo>
                        <a:pt x="27" y="7"/>
                      </a:lnTo>
                      <a:lnTo>
                        <a:pt x="24" y="6"/>
                      </a:lnTo>
                      <a:lnTo>
                        <a:pt x="22" y="7"/>
                      </a:lnTo>
                      <a:lnTo>
                        <a:pt x="22" y="6"/>
                      </a:lnTo>
                      <a:lnTo>
                        <a:pt x="21" y="6"/>
                      </a:lnTo>
                      <a:lnTo>
                        <a:pt x="19" y="7"/>
                      </a:lnTo>
                      <a:lnTo>
                        <a:pt x="20" y="7"/>
                      </a:lnTo>
                      <a:lnTo>
                        <a:pt x="20" y="6"/>
                      </a:lnTo>
                      <a:lnTo>
                        <a:pt x="19" y="7"/>
                      </a:lnTo>
                      <a:lnTo>
                        <a:pt x="19" y="6"/>
                      </a:lnTo>
                      <a:lnTo>
                        <a:pt x="18" y="6"/>
                      </a:lnTo>
                      <a:lnTo>
                        <a:pt x="22" y="6"/>
                      </a:lnTo>
                      <a:lnTo>
                        <a:pt x="23" y="5"/>
                      </a:lnTo>
                      <a:lnTo>
                        <a:pt x="22" y="5"/>
                      </a:lnTo>
                      <a:lnTo>
                        <a:pt x="23" y="4"/>
                      </a:lnTo>
                      <a:lnTo>
                        <a:pt x="33" y="3"/>
                      </a:lnTo>
                      <a:lnTo>
                        <a:pt x="34" y="2"/>
                      </a:lnTo>
                      <a:lnTo>
                        <a:pt x="34" y="1"/>
                      </a:lnTo>
                      <a:lnTo>
                        <a:pt x="34" y="0"/>
                      </a:lnTo>
                      <a:lnTo>
                        <a:pt x="30" y="0"/>
                      </a:lnTo>
                      <a:lnTo>
                        <a:pt x="25" y="0"/>
                      </a:lnTo>
                      <a:lnTo>
                        <a:pt x="24" y="1"/>
                      </a:lnTo>
                      <a:lnTo>
                        <a:pt x="22" y="0"/>
                      </a:lnTo>
                      <a:lnTo>
                        <a:pt x="13" y="1"/>
                      </a:lnTo>
                      <a:lnTo>
                        <a:pt x="11" y="1"/>
                      </a:lnTo>
                      <a:lnTo>
                        <a:pt x="10" y="2"/>
                      </a:lnTo>
                      <a:lnTo>
                        <a:pt x="8" y="2"/>
                      </a:lnTo>
                      <a:lnTo>
                        <a:pt x="6" y="3"/>
                      </a:lnTo>
                      <a:lnTo>
                        <a:pt x="2" y="4"/>
                      </a:lnTo>
                      <a:lnTo>
                        <a:pt x="0" y="6"/>
                      </a:lnTo>
                      <a:lnTo>
                        <a:pt x="1" y="7"/>
                      </a:lnTo>
                      <a:lnTo>
                        <a:pt x="1" y="9"/>
                      </a:lnTo>
                      <a:lnTo>
                        <a:pt x="2" y="9"/>
                      </a:lnTo>
                      <a:lnTo>
                        <a:pt x="1" y="10"/>
                      </a:lnTo>
                      <a:lnTo>
                        <a:pt x="2" y="11"/>
                      </a:lnTo>
                      <a:lnTo>
                        <a:pt x="8" y="13"/>
                      </a:lnTo>
                      <a:lnTo>
                        <a:pt x="9" y="14"/>
                      </a:lnTo>
                      <a:lnTo>
                        <a:pt x="11" y="1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6" name="D1336"/>
                <p:cNvSpPr>
                  <a:spLocks noChangeAspect="1"/>
                </p:cNvSpPr>
                <p:nvPr/>
              </p:nvSpPr>
              <p:spPr bwMode="auto">
                <a:xfrm>
                  <a:off x="812" y="507"/>
                  <a:ext cx="37" cy="9"/>
                </a:xfrm>
                <a:custGeom>
                  <a:avLst/>
                  <a:gdLst>
                    <a:gd name="T0" fmla="*/ 24 w 37"/>
                    <a:gd name="T1" fmla="*/ 0 h 9"/>
                    <a:gd name="T2" fmla="*/ 21 w 37"/>
                    <a:gd name="T3" fmla="*/ 1 h 9"/>
                    <a:gd name="T4" fmla="*/ 20 w 37"/>
                    <a:gd name="T5" fmla="*/ 1 h 9"/>
                    <a:gd name="T6" fmla="*/ 18 w 37"/>
                    <a:gd name="T7" fmla="*/ 3 h 9"/>
                    <a:gd name="T8" fmla="*/ 9 w 37"/>
                    <a:gd name="T9" fmla="*/ 4 h 9"/>
                    <a:gd name="T10" fmla="*/ 6 w 37"/>
                    <a:gd name="T11" fmla="*/ 6 h 9"/>
                    <a:gd name="T12" fmla="*/ 4 w 37"/>
                    <a:gd name="T13" fmla="*/ 5 h 9"/>
                    <a:gd name="T14" fmla="*/ 2 w 37"/>
                    <a:gd name="T15" fmla="*/ 6 h 9"/>
                    <a:gd name="T16" fmla="*/ 0 w 37"/>
                    <a:gd name="T17" fmla="*/ 8 h 9"/>
                    <a:gd name="T18" fmla="*/ 3 w 37"/>
                    <a:gd name="T19" fmla="*/ 9 h 9"/>
                    <a:gd name="T20" fmla="*/ 6 w 37"/>
                    <a:gd name="T21" fmla="*/ 9 h 9"/>
                    <a:gd name="T22" fmla="*/ 6 w 37"/>
                    <a:gd name="T23" fmla="*/ 8 h 9"/>
                    <a:gd name="T24" fmla="*/ 9 w 37"/>
                    <a:gd name="T25" fmla="*/ 8 h 9"/>
                    <a:gd name="T26" fmla="*/ 9 w 37"/>
                    <a:gd name="T27" fmla="*/ 7 h 9"/>
                    <a:gd name="T28" fmla="*/ 10 w 37"/>
                    <a:gd name="T29" fmla="*/ 7 h 9"/>
                    <a:gd name="T30" fmla="*/ 14 w 37"/>
                    <a:gd name="T31" fmla="*/ 8 h 9"/>
                    <a:gd name="T32" fmla="*/ 15 w 37"/>
                    <a:gd name="T33" fmla="*/ 9 h 9"/>
                    <a:gd name="T34" fmla="*/ 19 w 37"/>
                    <a:gd name="T35" fmla="*/ 9 h 9"/>
                    <a:gd name="T36" fmla="*/ 18 w 37"/>
                    <a:gd name="T37" fmla="*/ 8 h 9"/>
                    <a:gd name="T38" fmla="*/ 19 w 37"/>
                    <a:gd name="T39" fmla="*/ 8 h 9"/>
                    <a:gd name="T40" fmla="*/ 19 w 37"/>
                    <a:gd name="T41" fmla="*/ 7 h 9"/>
                    <a:gd name="T42" fmla="*/ 18 w 37"/>
                    <a:gd name="T43" fmla="*/ 6 h 9"/>
                    <a:gd name="T44" fmla="*/ 25 w 37"/>
                    <a:gd name="T45" fmla="*/ 9 h 9"/>
                    <a:gd name="T46" fmla="*/ 36 w 37"/>
                    <a:gd name="T47" fmla="*/ 9 h 9"/>
                    <a:gd name="T48" fmla="*/ 37 w 37"/>
                    <a:gd name="T49" fmla="*/ 8 h 9"/>
                    <a:gd name="T50" fmla="*/ 37 w 37"/>
                    <a:gd name="T51" fmla="*/ 7 h 9"/>
                    <a:gd name="T52" fmla="*/ 37 w 37"/>
                    <a:gd name="T53" fmla="*/ 4 h 9"/>
                    <a:gd name="T54" fmla="*/ 35 w 37"/>
                    <a:gd name="T55" fmla="*/ 3 h 9"/>
                    <a:gd name="T56" fmla="*/ 33 w 37"/>
                    <a:gd name="T57" fmla="*/ 3 h 9"/>
                    <a:gd name="T58" fmla="*/ 32 w 37"/>
                    <a:gd name="T59" fmla="*/ 2 h 9"/>
                    <a:gd name="T60" fmla="*/ 27 w 37"/>
                    <a:gd name="T61" fmla="*/ 0 h 9"/>
                    <a:gd name="T62" fmla="*/ 24 w 37"/>
                    <a:gd name="T63" fmla="*/ 0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
                    <a:gd name="T97" fmla="*/ 0 h 9"/>
                    <a:gd name="T98" fmla="*/ 37 w 37"/>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 h="9">
                      <a:moveTo>
                        <a:pt x="24" y="0"/>
                      </a:moveTo>
                      <a:lnTo>
                        <a:pt x="21" y="1"/>
                      </a:lnTo>
                      <a:lnTo>
                        <a:pt x="20" y="1"/>
                      </a:lnTo>
                      <a:lnTo>
                        <a:pt x="18" y="3"/>
                      </a:lnTo>
                      <a:lnTo>
                        <a:pt x="9" y="4"/>
                      </a:lnTo>
                      <a:lnTo>
                        <a:pt x="6" y="6"/>
                      </a:lnTo>
                      <a:lnTo>
                        <a:pt x="4" y="5"/>
                      </a:lnTo>
                      <a:lnTo>
                        <a:pt x="2" y="6"/>
                      </a:lnTo>
                      <a:lnTo>
                        <a:pt x="0" y="8"/>
                      </a:lnTo>
                      <a:lnTo>
                        <a:pt x="3" y="9"/>
                      </a:lnTo>
                      <a:lnTo>
                        <a:pt x="6" y="9"/>
                      </a:lnTo>
                      <a:lnTo>
                        <a:pt x="6" y="8"/>
                      </a:lnTo>
                      <a:lnTo>
                        <a:pt x="9" y="8"/>
                      </a:lnTo>
                      <a:lnTo>
                        <a:pt x="9" y="7"/>
                      </a:lnTo>
                      <a:lnTo>
                        <a:pt x="10" y="7"/>
                      </a:lnTo>
                      <a:lnTo>
                        <a:pt x="14" y="8"/>
                      </a:lnTo>
                      <a:lnTo>
                        <a:pt x="15" y="9"/>
                      </a:lnTo>
                      <a:lnTo>
                        <a:pt x="19" y="9"/>
                      </a:lnTo>
                      <a:lnTo>
                        <a:pt x="18" y="8"/>
                      </a:lnTo>
                      <a:lnTo>
                        <a:pt x="19" y="8"/>
                      </a:lnTo>
                      <a:lnTo>
                        <a:pt x="19" y="7"/>
                      </a:lnTo>
                      <a:lnTo>
                        <a:pt x="18" y="6"/>
                      </a:lnTo>
                      <a:lnTo>
                        <a:pt x="25" y="9"/>
                      </a:lnTo>
                      <a:lnTo>
                        <a:pt x="36" y="9"/>
                      </a:lnTo>
                      <a:lnTo>
                        <a:pt x="37" y="8"/>
                      </a:lnTo>
                      <a:lnTo>
                        <a:pt x="37" y="7"/>
                      </a:lnTo>
                      <a:lnTo>
                        <a:pt x="37" y="4"/>
                      </a:lnTo>
                      <a:lnTo>
                        <a:pt x="35" y="3"/>
                      </a:lnTo>
                      <a:lnTo>
                        <a:pt x="33" y="3"/>
                      </a:lnTo>
                      <a:lnTo>
                        <a:pt x="32" y="2"/>
                      </a:lnTo>
                      <a:lnTo>
                        <a:pt x="27" y="0"/>
                      </a:lnTo>
                      <a:lnTo>
                        <a:pt x="24"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7" name="D1337"/>
                <p:cNvSpPr>
                  <a:spLocks noChangeAspect="1"/>
                </p:cNvSpPr>
                <p:nvPr/>
              </p:nvSpPr>
              <p:spPr bwMode="auto">
                <a:xfrm>
                  <a:off x="973" y="526"/>
                  <a:ext cx="27" cy="8"/>
                </a:xfrm>
                <a:custGeom>
                  <a:avLst/>
                  <a:gdLst>
                    <a:gd name="T0" fmla="*/ 3 w 27"/>
                    <a:gd name="T1" fmla="*/ 6 h 8"/>
                    <a:gd name="T2" fmla="*/ 11 w 27"/>
                    <a:gd name="T3" fmla="*/ 7 h 8"/>
                    <a:gd name="T4" fmla="*/ 13 w 27"/>
                    <a:gd name="T5" fmla="*/ 7 h 8"/>
                    <a:gd name="T6" fmla="*/ 24 w 27"/>
                    <a:gd name="T7" fmla="*/ 8 h 8"/>
                    <a:gd name="T8" fmla="*/ 25 w 27"/>
                    <a:gd name="T9" fmla="*/ 7 h 8"/>
                    <a:gd name="T10" fmla="*/ 25 w 27"/>
                    <a:gd name="T11" fmla="*/ 6 h 8"/>
                    <a:gd name="T12" fmla="*/ 25 w 27"/>
                    <a:gd name="T13" fmla="*/ 5 h 8"/>
                    <a:gd name="T14" fmla="*/ 25 w 27"/>
                    <a:gd name="T15" fmla="*/ 4 h 8"/>
                    <a:gd name="T16" fmla="*/ 27 w 27"/>
                    <a:gd name="T17" fmla="*/ 3 h 8"/>
                    <a:gd name="T18" fmla="*/ 26 w 27"/>
                    <a:gd name="T19" fmla="*/ 2 h 8"/>
                    <a:gd name="T20" fmla="*/ 23 w 27"/>
                    <a:gd name="T21" fmla="*/ 1 h 8"/>
                    <a:gd name="T22" fmla="*/ 21 w 27"/>
                    <a:gd name="T23" fmla="*/ 2 h 8"/>
                    <a:gd name="T24" fmla="*/ 15 w 27"/>
                    <a:gd name="T25" fmla="*/ 1 h 8"/>
                    <a:gd name="T26" fmla="*/ 10 w 27"/>
                    <a:gd name="T27" fmla="*/ 1 h 8"/>
                    <a:gd name="T28" fmla="*/ 7 w 27"/>
                    <a:gd name="T29" fmla="*/ 1 h 8"/>
                    <a:gd name="T30" fmla="*/ 7 w 27"/>
                    <a:gd name="T31" fmla="*/ 0 h 8"/>
                    <a:gd name="T32" fmla="*/ 6 w 27"/>
                    <a:gd name="T33" fmla="*/ 0 h 8"/>
                    <a:gd name="T34" fmla="*/ 5 w 27"/>
                    <a:gd name="T35" fmla="*/ 1 h 8"/>
                    <a:gd name="T36" fmla="*/ 0 w 27"/>
                    <a:gd name="T37" fmla="*/ 2 h 8"/>
                    <a:gd name="T38" fmla="*/ 0 w 27"/>
                    <a:gd name="T39" fmla="*/ 3 h 8"/>
                    <a:gd name="T40" fmla="*/ 3 w 27"/>
                    <a:gd name="T41" fmla="*/ 6 h 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8"/>
                    <a:gd name="T65" fmla="*/ 27 w 27"/>
                    <a:gd name="T66" fmla="*/ 8 h 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8">
                      <a:moveTo>
                        <a:pt x="3" y="6"/>
                      </a:moveTo>
                      <a:lnTo>
                        <a:pt x="11" y="7"/>
                      </a:lnTo>
                      <a:lnTo>
                        <a:pt x="13" y="7"/>
                      </a:lnTo>
                      <a:lnTo>
                        <a:pt x="24" y="8"/>
                      </a:lnTo>
                      <a:lnTo>
                        <a:pt x="25" y="7"/>
                      </a:lnTo>
                      <a:lnTo>
                        <a:pt x="25" y="6"/>
                      </a:lnTo>
                      <a:lnTo>
                        <a:pt x="25" y="5"/>
                      </a:lnTo>
                      <a:lnTo>
                        <a:pt x="25" y="4"/>
                      </a:lnTo>
                      <a:lnTo>
                        <a:pt x="27" y="3"/>
                      </a:lnTo>
                      <a:lnTo>
                        <a:pt x="26" y="2"/>
                      </a:lnTo>
                      <a:lnTo>
                        <a:pt x="23" y="1"/>
                      </a:lnTo>
                      <a:lnTo>
                        <a:pt x="21" y="2"/>
                      </a:lnTo>
                      <a:lnTo>
                        <a:pt x="15" y="1"/>
                      </a:lnTo>
                      <a:lnTo>
                        <a:pt x="10" y="1"/>
                      </a:lnTo>
                      <a:lnTo>
                        <a:pt x="7" y="1"/>
                      </a:lnTo>
                      <a:lnTo>
                        <a:pt x="7" y="0"/>
                      </a:lnTo>
                      <a:lnTo>
                        <a:pt x="6" y="0"/>
                      </a:lnTo>
                      <a:lnTo>
                        <a:pt x="5" y="1"/>
                      </a:lnTo>
                      <a:lnTo>
                        <a:pt x="0" y="2"/>
                      </a:lnTo>
                      <a:lnTo>
                        <a:pt x="0" y="3"/>
                      </a:lnTo>
                      <a:lnTo>
                        <a:pt x="3"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8" name="D1338"/>
                <p:cNvSpPr>
                  <a:spLocks noChangeAspect="1"/>
                </p:cNvSpPr>
                <p:nvPr/>
              </p:nvSpPr>
              <p:spPr bwMode="auto">
                <a:xfrm>
                  <a:off x="882" y="526"/>
                  <a:ext cx="16" cy="13"/>
                </a:xfrm>
                <a:custGeom>
                  <a:avLst/>
                  <a:gdLst>
                    <a:gd name="T0" fmla="*/ 7 w 16"/>
                    <a:gd name="T1" fmla="*/ 11 h 13"/>
                    <a:gd name="T2" fmla="*/ 8 w 16"/>
                    <a:gd name="T3" fmla="*/ 12 h 13"/>
                    <a:gd name="T4" fmla="*/ 10 w 16"/>
                    <a:gd name="T5" fmla="*/ 12 h 13"/>
                    <a:gd name="T6" fmla="*/ 13 w 16"/>
                    <a:gd name="T7" fmla="*/ 13 h 13"/>
                    <a:gd name="T8" fmla="*/ 16 w 16"/>
                    <a:gd name="T9" fmla="*/ 11 h 13"/>
                    <a:gd name="T10" fmla="*/ 13 w 16"/>
                    <a:gd name="T11" fmla="*/ 10 h 13"/>
                    <a:gd name="T12" fmla="*/ 15 w 16"/>
                    <a:gd name="T13" fmla="*/ 9 h 13"/>
                    <a:gd name="T14" fmla="*/ 12 w 16"/>
                    <a:gd name="T15" fmla="*/ 7 h 13"/>
                    <a:gd name="T16" fmla="*/ 10 w 16"/>
                    <a:gd name="T17" fmla="*/ 7 h 13"/>
                    <a:gd name="T18" fmla="*/ 9 w 16"/>
                    <a:gd name="T19" fmla="*/ 6 h 13"/>
                    <a:gd name="T20" fmla="*/ 10 w 16"/>
                    <a:gd name="T21" fmla="*/ 5 h 13"/>
                    <a:gd name="T22" fmla="*/ 9 w 16"/>
                    <a:gd name="T23" fmla="*/ 4 h 13"/>
                    <a:gd name="T24" fmla="*/ 4 w 16"/>
                    <a:gd name="T25" fmla="*/ 1 h 13"/>
                    <a:gd name="T26" fmla="*/ 0 w 16"/>
                    <a:gd name="T27" fmla="*/ 0 h 13"/>
                    <a:gd name="T28" fmla="*/ 0 w 16"/>
                    <a:gd name="T29" fmla="*/ 1 h 13"/>
                    <a:gd name="T30" fmla="*/ 1 w 16"/>
                    <a:gd name="T31" fmla="*/ 2 h 13"/>
                    <a:gd name="T32" fmla="*/ 3 w 16"/>
                    <a:gd name="T33" fmla="*/ 5 h 13"/>
                    <a:gd name="T34" fmla="*/ 3 w 16"/>
                    <a:gd name="T35" fmla="*/ 6 h 13"/>
                    <a:gd name="T36" fmla="*/ 7 w 16"/>
                    <a:gd name="T37" fmla="*/ 11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3"/>
                    <a:gd name="T59" fmla="*/ 16 w 16"/>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3">
                      <a:moveTo>
                        <a:pt x="7" y="11"/>
                      </a:moveTo>
                      <a:lnTo>
                        <a:pt x="8" y="12"/>
                      </a:lnTo>
                      <a:lnTo>
                        <a:pt x="10" y="12"/>
                      </a:lnTo>
                      <a:lnTo>
                        <a:pt x="13" y="13"/>
                      </a:lnTo>
                      <a:lnTo>
                        <a:pt x="16" y="11"/>
                      </a:lnTo>
                      <a:lnTo>
                        <a:pt x="13" y="10"/>
                      </a:lnTo>
                      <a:lnTo>
                        <a:pt x="15" y="9"/>
                      </a:lnTo>
                      <a:lnTo>
                        <a:pt x="12" y="7"/>
                      </a:lnTo>
                      <a:lnTo>
                        <a:pt x="10" y="7"/>
                      </a:lnTo>
                      <a:lnTo>
                        <a:pt x="9" y="6"/>
                      </a:lnTo>
                      <a:lnTo>
                        <a:pt x="10" y="5"/>
                      </a:lnTo>
                      <a:lnTo>
                        <a:pt x="9" y="4"/>
                      </a:lnTo>
                      <a:lnTo>
                        <a:pt x="4" y="1"/>
                      </a:lnTo>
                      <a:lnTo>
                        <a:pt x="0" y="0"/>
                      </a:lnTo>
                      <a:lnTo>
                        <a:pt x="0" y="1"/>
                      </a:lnTo>
                      <a:lnTo>
                        <a:pt x="1" y="2"/>
                      </a:lnTo>
                      <a:lnTo>
                        <a:pt x="3" y="5"/>
                      </a:lnTo>
                      <a:lnTo>
                        <a:pt x="3" y="6"/>
                      </a:lnTo>
                      <a:lnTo>
                        <a:pt x="7" y="1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19" name="D1339"/>
                <p:cNvSpPr>
                  <a:spLocks noChangeAspect="1"/>
                </p:cNvSpPr>
                <p:nvPr/>
              </p:nvSpPr>
              <p:spPr bwMode="auto">
                <a:xfrm>
                  <a:off x="896" y="554"/>
                  <a:ext cx="18" cy="6"/>
                </a:xfrm>
                <a:custGeom>
                  <a:avLst/>
                  <a:gdLst>
                    <a:gd name="T0" fmla="*/ 0 w 18"/>
                    <a:gd name="T1" fmla="*/ 3 h 6"/>
                    <a:gd name="T2" fmla="*/ 1 w 18"/>
                    <a:gd name="T3" fmla="*/ 5 h 6"/>
                    <a:gd name="T4" fmla="*/ 3 w 18"/>
                    <a:gd name="T5" fmla="*/ 5 h 6"/>
                    <a:gd name="T6" fmla="*/ 4 w 18"/>
                    <a:gd name="T7" fmla="*/ 5 h 6"/>
                    <a:gd name="T8" fmla="*/ 5 w 18"/>
                    <a:gd name="T9" fmla="*/ 6 h 6"/>
                    <a:gd name="T10" fmla="*/ 13 w 18"/>
                    <a:gd name="T11" fmla="*/ 5 h 6"/>
                    <a:gd name="T12" fmla="*/ 17 w 18"/>
                    <a:gd name="T13" fmla="*/ 4 h 6"/>
                    <a:gd name="T14" fmla="*/ 17 w 18"/>
                    <a:gd name="T15" fmla="*/ 3 h 6"/>
                    <a:gd name="T16" fmla="*/ 18 w 18"/>
                    <a:gd name="T17" fmla="*/ 2 h 6"/>
                    <a:gd name="T18" fmla="*/ 16 w 18"/>
                    <a:gd name="T19" fmla="*/ 0 h 6"/>
                    <a:gd name="T20" fmla="*/ 13 w 18"/>
                    <a:gd name="T21" fmla="*/ 0 h 6"/>
                    <a:gd name="T22" fmla="*/ 1 w 18"/>
                    <a:gd name="T23" fmla="*/ 2 h 6"/>
                    <a:gd name="T24" fmla="*/ 0 w 18"/>
                    <a:gd name="T25" fmla="*/ 3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6"/>
                    <a:gd name="T41" fmla="*/ 18 w 18"/>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6">
                      <a:moveTo>
                        <a:pt x="0" y="3"/>
                      </a:moveTo>
                      <a:lnTo>
                        <a:pt x="1" y="5"/>
                      </a:lnTo>
                      <a:lnTo>
                        <a:pt x="3" y="5"/>
                      </a:lnTo>
                      <a:lnTo>
                        <a:pt x="4" y="5"/>
                      </a:lnTo>
                      <a:lnTo>
                        <a:pt x="5" y="6"/>
                      </a:lnTo>
                      <a:lnTo>
                        <a:pt x="13" y="5"/>
                      </a:lnTo>
                      <a:lnTo>
                        <a:pt x="17" y="4"/>
                      </a:lnTo>
                      <a:lnTo>
                        <a:pt x="17" y="3"/>
                      </a:lnTo>
                      <a:lnTo>
                        <a:pt x="18" y="2"/>
                      </a:lnTo>
                      <a:lnTo>
                        <a:pt x="16" y="0"/>
                      </a:lnTo>
                      <a:lnTo>
                        <a:pt x="13" y="0"/>
                      </a:lnTo>
                      <a:lnTo>
                        <a:pt x="1" y="2"/>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20" name="D1340"/>
                <p:cNvSpPr>
                  <a:spLocks noChangeAspect="1"/>
                </p:cNvSpPr>
                <p:nvPr/>
              </p:nvSpPr>
              <p:spPr bwMode="auto">
                <a:xfrm>
                  <a:off x="942" y="479"/>
                  <a:ext cx="12" cy="10"/>
                </a:xfrm>
                <a:custGeom>
                  <a:avLst/>
                  <a:gdLst>
                    <a:gd name="T0" fmla="*/ 12 w 12"/>
                    <a:gd name="T1" fmla="*/ 6 h 10"/>
                    <a:gd name="T2" fmla="*/ 12 w 12"/>
                    <a:gd name="T3" fmla="*/ 3 h 10"/>
                    <a:gd name="T4" fmla="*/ 11 w 12"/>
                    <a:gd name="T5" fmla="*/ 1 h 10"/>
                    <a:gd name="T6" fmla="*/ 10 w 12"/>
                    <a:gd name="T7" fmla="*/ 0 h 10"/>
                    <a:gd name="T8" fmla="*/ 6 w 12"/>
                    <a:gd name="T9" fmla="*/ 1 h 10"/>
                    <a:gd name="T10" fmla="*/ 4 w 12"/>
                    <a:gd name="T11" fmla="*/ 0 h 10"/>
                    <a:gd name="T12" fmla="*/ 0 w 12"/>
                    <a:gd name="T13" fmla="*/ 2 h 10"/>
                    <a:gd name="T14" fmla="*/ 0 w 12"/>
                    <a:gd name="T15" fmla="*/ 5 h 10"/>
                    <a:gd name="T16" fmla="*/ 4 w 12"/>
                    <a:gd name="T17" fmla="*/ 5 h 10"/>
                    <a:gd name="T18" fmla="*/ 6 w 12"/>
                    <a:gd name="T19" fmla="*/ 6 h 10"/>
                    <a:gd name="T20" fmla="*/ 5 w 12"/>
                    <a:gd name="T21" fmla="*/ 7 h 10"/>
                    <a:gd name="T22" fmla="*/ 10 w 12"/>
                    <a:gd name="T23" fmla="*/ 10 h 10"/>
                    <a:gd name="T24" fmla="*/ 12 w 12"/>
                    <a:gd name="T25" fmla="*/ 6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0"/>
                    <a:gd name="T41" fmla="*/ 12 w 12"/>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0">
                      <a:moveTo>
                        <a:pt x="12" y="6"/>
                      </a:moveTo>
                      <a:lnTo>
                        <a:pt x="12" y="3"/>
                      </a:lnTo>
                      <a:lnTo>
                        <a:pt x="11" y="1"/>
                      </a:lnTo>
                      <a:lnTo>
                        <a:pt x="10" y="0"/>
                      </a:lnTo>
                      <a:lnTo>
                        <a:pt x="6" y="1"/>
                      </a:lnTo>
                      <a:lnTo>
                        <a:pt x="4" y="0"/>
                      </a:lnTo>
                      <a:lnTo>
                        <a:pt x="0" y="2"/>
                      </a:lnTo>
                      <a:lnTo>
                        <a:pt x="0" y="5"/>
                      </a:lnTo>
                      <a:lnTo>
                        <a:pt x="4" y="5"/>
                      </a:lnTo>
                      <a:lnTo>
                        <a:pt x="6" y="6"/>
                      </a:lnTo>
                      <a:lnTo>
                        <a:pt x="5" y="7"/>
                      </a:lnTo>
                      <a:lnTo>
                        <a:pt x="10" y="10"/>
                      </a:lnTo>
                      <a:lnTo>
                        <a:pt x="12" y="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21" name="D1345"/>
                <p:cNvSpPr>
                  <a:spLocks noChangeAspect="1"/>
                </p:cNvSpPr>
                <p:nvPr/>
              </p:nvSpPr>
              <p:spPr bwMode="auto">
                <a:xfrm>
                  <a:off x="965" y="540"/>
                  <a:ext cx="160" cy="50"/>
                </a:xfrm>
                <a:custGeom>
                  <a:avLst/>
                  <a:gdLst>
                    <a:gd name="T0" fmla="*/ 4 w 160"/>
                    <a:gd name="T1" fmla="*/ 2 h 50"/>
                    <a:gd name="T2" fmla="*/ 5 w 160"/>
                    <a:gd name="T3" fmla="*/ 5 h 50"/>
                    <a:gd name="T4" fmla="*/ 0 w 160"/>
                    <a:gd name="T5" fmla="*/ 6 h 50"/>
                    <a:gd name="T6" fmla="*/ 8 w 160"/>
                    <a:gd name="T7" fmla="*/ 9 h 50"/>
                    <a:gd name="T8" fmla="*/ 19 w 160"/>
                    <a:gd name="T9" fmla="*/ 17 h 50"/>
                    <a:gd name="T10" fmla="*/ 30 w 160"/>
                    <a:gd name="T11" fmla="*/ 17 h 50"/>
                    <a:gd name="T12" fmla="*/ 33 w 160"/>
                    <a:gd name="T13" fmla="*/ 14 h 50"/>
                    <a:gd name="T14" fmla="*/ 39 w 160"/>
                    <a:gd name="T15" fmla="*/ 20 h 50"/>
                    <a:gd name="T16" fmla="*/ 45 w 160"/>
                    <a:gd name="T17" fmla="*/ 29 h 50"/>
                    <a:gd name="T18" fmla="*/ 41 w 160"/>
                    <a:gd name="T19" fmla="*/ 37 h 50"/>
                    <a:gd name="T20" fmla="*/ 44 w 160"/>
                    <a:gd name="T21" fmla="*/ 38 h 50"/>
                    <a:gd name="T22" fmla="*/ 46 w 160"/>
                    <a:gd name="T23" fmla="*/ 44 h 50"/>
                    <a:gd name="T24" fmla="*/ 49 w 160"/>
                    <a:gd name="T25" fmla="*/ 46 h 50"/>
                    <a:gd name="T26" fmla="*/ 54 w 160"/>
                    <a:gd name="T27" fmla="*/ 45 h 50"/>
                    <a:gd name="T28" fmla="*/ 60 w 160"/>
                    <a:gd name="T29" fmla="*/ 47 h 50"/>
                    <a:gd name="T30" fmla="*/ 62 w 160"/>
                    <a:gd name="T31" fmla="*/ 48 h 50"/>
                    <a:gd name="T32" fmla="*/ 69 w 160"/>
                    <a:gd name="T33" fmla="*/ 44 h 50"/>
                    <a:gd name="T34" fmla="*/ 73 w 160"/>
                    <a:gd name="T35" fmla="*/ 46 h 50"/>
                    <a:gd name="T36" fmla="*/ 77 w 160"/>
                    <a:gd name="T37" fmla="*/ 44 h 50"/>
                    <a:gd name="T38" fmla="*/ 82 w 160"/>
                    <a:gd name="T39" fmla="*/ 50 h 50"/>
                    <a:gd name="T40" fmla="*/ 87 w 160"/>
                    <a:gd name="T41" fmla="*/ 48 h 50"/>
                    <a:gd name="T42" fmla="*/ 105 w 160"/>
                    <a:gd name="T43" fmla="*/ 48 h 50"/>
                    <a:gd name="T44" fmla="*/ 110 w 160"/>
                    <a:gd name="T45" fmla="*/ 47 h 50"/>
                    <a:gd name="T46" fmla="*/ 123 w 160"/>
                    <a:gd name="T47" fmla="*/ 48 h 50"/>
                    <a:gd name="T48" fmla="*/ 121 w 160"/>
                    <a:gd name="T49" fmla="*/ 41 h 50"/>
                    <a:gd name="T50" fmla="*/ 128 w 160"/>
                    <a:gd name="T51" fmla="*/ 43 h 50"/>
                    <a:gd name="T52" fmla="*/ 134 w 160"/>
                    <a:gd name="T53" fmla="*/ 48 h 50"/>
                    <a:gd name="T54" fmla="*/ 145 w 160"/>
                    <a:gd name="T55" fmla="*/ 48 h 50"/>
                    <a:gd name="T56" fmla="*/ 154 w 160"/>
                    <a:gd name="T57" fmla="*/ 44 h 50"/>
                    <a:gd name="T58" fmla="*/ 155 w 160"/>
                    <a:gd name="T59" fmla="*/ 37 h 50"/>
                    <a:gd name="T60" fmla="*/ 160 w 160"/>
                    <a:gd name="T61" fmla="*/ 31 h 50"/>
                    <a:gd name="T62" fmla="*/ 152 w 160"/>
                    <a:gd name="T63" fmla="*/ 29 h 50"/>
                    <a:gd name="T64" fmla="*/ 145 w 160"/>
                    <a:gd name="T65" fmla="*/ 27 h 50"/>
                    <a:gd name="T66" fmla="*/ 128 w 160"/>
                    <a:gd name="T67" fmla="*/ 25 h 50"/>
                    <a:gd name="T68" fmla="*/ 114 w 160"/>
                    <a:gd name="T69" fmla="*/ 28 h 50"/>
                    <a:gd name="T70" fmla="*/ 105 w 160"/>
                    <a:gd name="T71" fmla="*/ 28 h 50"/>
                    <a:gd name="T72" fmla="*/ 104 w 160"/>
                    <a:gd name="T73" fmla="*/ 32 h 50"/>
                    <a:gd name="T74" fmla="*/ 93 w 160"/>
                    <a:gd name="T75" fmla="*/ 33 h 50"/>
                    <a:gd name="T76" fmla="*/ 85 w 160"/>
                    <a:gd name="T77" fmla="*/ 31 h 50"/>
                    <a:gd name="T78" fmla="*/ 79 w 160"/>
                    <a:gd name="T79" fmla="*/ 31 h 50"/>
                    <a:gd name="T80" fmla="*/ 73 w 160"/>
                    <a:gd name="T81" fmla="*/ 29 h 50"/>
                    <a:gd name="T82" fmla="*/ 69 w 160"/>
                    <a:gd name="T83" fmla="*/ 29 h 50"/>
                    <a:gd name="T84" fmla="*/ 66 w 160"/>
                    <a:gd name="T85" fmla="*/ 29 h 50"/>
                    <a:gd name="T86" fmla="*/ 64 w 160"/>
                    <a:gd name="T87" fmla="*/ 25 h 50"/>
                    <a:gd name="T88" fmla="*/ 61 w 160"/>
                    <a:gd name="T89" fmla="*/ 22 h 50"/>
                    <a:gd name="T90" fmla="*/ 52 w 160"/>
                    <a:gd name="T91" fmla="*/ 25 h 50"/>
                    <a:gd name="T92" fmla="*/ 60 w 160"/>
                    <a:gd name="T93" fmla="*/ 21 h 50"/>
                    <a:gd name="T94" fmla="*/ 56 w 160"/>
                    <a:gd name="T95" fmla="*/ 20 h 50"/>
                    <a:gd name="T96" fmla="*/ 50 w 160"/>
                    <a:gd name="T97" fmla="*/ 17 h 50"/>
                    <a:gd name="T98" fmla="*/ 59 w 160"/>
                    <a:gd name="T99" fmla="*/ 19 h 50"/>
                    <a:gd name="T100" fmla="*/ 68 w 160"/>
                    <a:gd name="T101" fmla="*/ 19 h 50"/>
                    <a:gd name="T102" fmla="*/ 65 w 160"/>
                    <a:gd name="T103" fmla="*/ 15 h 50"/>
                    <a:gd name="T104" fmla="*/ 50 w 160"/>
                    <a:gd name="T105" fmla="*/ 12 h 50"/>
                    <a:gd name="T106" fmla="*/ 57 w 160"/>
                    <a:gd name="T107" fmla="*/ 12 h 50"/>
                    <a:gd name="T108" fmla="*/ 49 w 160"/>
                    <a:gd name="T109" fmla="*/ 7 h 50"/>
                    <a:gd name="T110" fmla="*/ 33 w 160"/>
                    <a:gd name="T111" fmla="*/ 12 h 50"/>
                    <a:gd name="T112" fmla="*/ 32 w 160"/>
                    <a:gd name="T113" fmla="*/ 9 h 50"/>
                    <a:gd name="T114" fmla="*/ 28 w 160"/>
                    <a:gd name="T115" fmla="*/ 3 h 50"/>
                    <a:gd name="T116" fmla="*/ 10 w 160"/>
                    <a:gd name="T117" fmla="*/ 0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0"/>
                    <a:gd name="T178" fmla="*/ 0 h 50"/>
                    <a:gd name="T179" fmla="*/ 160 w 160"/>
                    <a:gd name="T180" fmla="*/ 50 h 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0" h="50">
                      <a:moveTo>
                        <a:pt x="10" y="0"/>
                      </a:moveTo>
                      <a:lnTo>
                        <a:pt x="5" y="0"/>
                      </a:lnTo>
                      <a:lnTo>
                        <a:pt x="5" y="1"/>
                      </a:lnTo>
                      <a:lnTo>
                        <a:pt x="4" y="2"/>
                      </a:lnTo>
                      <a:lnTo>
                        <a:pt x="1" y="2"/>
                      </a:lnTo>
                      <a:lnTo>
                        <a:pt x="2" y="2"/>
                      </a:lnTo>
                      <a:lnTo>
                        <a:pt x="1" y="3"/>
                      </a:lnTo>
                      <a:lnTo>
                        <a:pt x="5" y="5"/>
                      </a:lnTo>
                      <a:lnTo>
                        <a:pt x="4" y="5"/>
                      </a:lnTo>
                      <a:lnTo>
                        <a:pt x="6" y="6"/>
                      </a:lnTo>
                      <a:lnTo>
                        <a:pt x="1" y="5"/>
                      </a:lnTo>
                      <a:lnTo>
                        <a:pt x="0" y="6"/>
                      </a:lnTo>
                      <a:lnTo>
                        <a:pt x="4" y="7"/>
                      </a:lnTo>
                      <a:lnTo>
                        <a:pt x="4" y="8"/>
                      </a:lnTo>
                      <a:lnTo>
                        <a:pt x="6" y="8"/>
                      </a:lnTo>
                      <a:lnTo>
                        <a:pt x="8" y="9"/>
                      </a:lnTo>
                      <a:lnTo>
                        <a:pt x="9" y="9"/>
                      </a:lnTo>
                      <a:lnTo>
                        <a:pt x="12" y="13"/>
                      </a:lnTo>
                      <a:lnTo>
                        <a:pt x="17" y="14"/>
                      </a:lnTo>
                      <a:lnTo>
                        <a:pt x="19" y="17"/>
                      </a:lnTo>
                      <a:lnTo>
                        <a:pt x="19" y="15"/>
                      </a:lnTo>
                      <a:lnTo>
                        <a:pt x="20" y="16"/>
                      </a:lnTo>
                      <a:lnTo>
                        <a:pt x="29" y="17"/>
                      </a:lnTo>
                      <a:lnTo>
                        <a:pt x="30" y="17"/>
                      </a:lnTo>
                      <a:lnTo>
                        <a:pt x="28" y="16"/>
                      </a:lnTo>
                      <a:lnTo>
                        <a:pt x="29" y="15"/>
                      </a:lnTo>
                      <a:lnTo>
                        <a:pt x="31" y="15"/>
                      </a:lnTo>
                      <a:lnTo>
                        <a:pt x="33" y="14"/>
                      </a:lnTo>
                      <a:lnTo>
                        <a:pt x="35" y="14"/>
                      </a:lnTo>
                      <a:lnTo>
                        <a:pt x="36" y="16"/>
                      </a:lnTo>
                      <a:lnTo>
                        <a:pt x="38" y="18"/>
                      </a:lnTo>
                      <a:lnTo>
                        <a:pt x="39" y="20"/>
                      </a:lnTo>
                      <a:lnTo>
                        <a:pt x="39" y="22"/>
                      </a:lnTo>
                      <a:lnTo>
                        <a:pt x="43" y="25"/>
                      </a:lnTo>
                      <a:lnTo>
                        <a:pt x="44" y="28"/>
                      </a:lnTo>
                      <a:lnTo>
                        <a:pt x="45" y="29"/>
                      </a:lnTo>
                      <a:lnTo>
                        <a:pt x="40" y="32"/>
                      </a:lnTo>
                      <a:lnTo>
                        <a:pt x="41" y="33"/>
                      </a:lnTo>
                      <a:lnTo>
                        <a:pt x="40" y="36"/>
                      </a:lnTo>
                      <a:lnTo>
                        <a:pt x="41" y="37"/>
                      </a:lnTo>
                      <a:lnTo>
                        <a:pt x="45" y="37"/>
                      </a:lnTo>
                      <a:lnTo>
                        <a:pt x="44" y="38"/>
                      </a:lnTo>
                      <a:lnTo>
                        <a:pt x="47" y="38"/>
                      </a:lnTo>
                      <a:lnTo>
                        <a:pt x="44" y="38"/>
                      </a:lnTo>
                      <a:lnTo>
                        <a:pt x="43" y="40"/>
                      </a:lnTo>
                      <a:lnTo>
                        <a:pt x="44" y="42"/>
                      </a:lnTo>
                      <a:lnTo>
                        <a:pt x="44" y="43"/>
                      </a:lnTo>
                      <a:lnTo>
                        <a:pt x="46" y="44"/>
                      </a:lnTo>
                      <a:lnTo>
                        <a:pt x="49" y="45"/>
                      </a:lnTo>
                      <a:lnTo>
                        <a:pt x="48" y="45"/>
                      </a:lnTo>
                      <a:lnTo>
                        <a:pt x="48" y="46"/>
                      </a:lnTo>
                      <a:lnTo>
                        <a:pt x="49" y="46"/>
                      </a:lnTo>
                      <a:lnTo>
                        <a:pt x="52" y="46"/>
                      </a:lnTo>
                      <a:lnTo>
                        <a:pt x="52" y="45"/>
                      </a:lnTo>
                      <a:lnTo>
                        <a:pt x="56" y="43"/>
                      </a:lnTo>
                      <a:lnTo>
                        <a:pt x="54" y="45"/>
                      </a:lnTo>
                      <a:lnTo>
                        <a:pt x="57" y="47"/>
                      </a:lnTo>
                      <a:lnTo>
                        <a:pt x="57" y="44"/>
                      </a:lnTo>
                      <a:lnTo>
                        <a:pt x="58" y="47"/>
                      </a:lnTo>
                      <a:lnTo>
                        <a:pt x="60" y="47"/>
                      </a:lnTo>
                      <a:lnTo>
                        <a:pt x="60" y="48"/>
                      </a:lnTo>
                      <a:lnTo>
                        <a:pt x="61" y="48"/>
                      </a:lnTo>
                      <a:lnTo>
                        <a:pt x="62" y="47"/>
                      </a:lnTo>
                      <a:lnTo>
                        <a:pt x="62" y="48"/>
                      </a:lnTo>
                      <a:lnTo>
                        <a:pt x="67" y="49"/>
                      </a:lnTo>
                      <a:lnTo>
                        <a:pt x="70" y="46"/>
                      </a:lnTo>
                      <a:lnTo>
                        <a:pt x="68" y="45"/>
                      </a:lnTo>
                      <a:lnTo>
                        <a:pt x="69" y="44"/>
                      </a:lnTo>
                      <a:lnTo>
                        <a:pt x="68" y="44"/>
                      </a:lnTo>
                      <a:lnTo>
                        <a:pt x="71" y="44"/>
                      </a:lnTo>
                      <a:lnTo>
                        <a:pt x="71" y="43"/>
                      </a:lnTo>
                      <a:lnTo>
                        <a:pt x="73" y="46"/>
                      </a:lnTo>
                      <a:lnTo>
                        <a:pt x="75" y="44"/>
                      </a:lnTo>
                      <a:lnTo>
                        <a:pt x="75" y="43"/>
                      </a:lnTo>
                      <a:lnTo>
                        <a:pt x="76" y="43"/>
                      </a:lnTo>
                      <a:lnTo>
                        <a:pt x="77" y="44"/>
                      </a:lnTo>
                      <a:lnTo>
                        <a:pt x="76" y="49"/>
                      </a:lnTo>
                      <a:lnTo>
                        <a:pt x="79" y="49"/>
                      </a:lnTo>
                      <a:lnTo>
                        <a:pt x="80" y="49"/>
                      </a:lnTo>
                      <a:lnTo>
                        <a:pt x="82" y="50"/>
                      </a:lnTo>
                      <a:lnTo>
                        <a:pt x="83" y="49"/>
                      </a:lnTo>
                      <a:lnTo>
                        <a:pt x="84" y="50"/>
                      </a:lnTo>
                      <a:lnTo>
                        <a:pt x="87" y="49"/>
                      </a:lnTo>
                      <a:lnTo>
                        <a:pt x="87" y="48"/>
                      </a:lnTo>
                      <a:lnTo>
                        <a:pt x="89" y="48"/>
                      </a:lnTo>
                      <a:lnTo>
                        <a:pt x="88" y="49"/>
                      </a:lnTo>
                      <a:lnTo>
                        <a:pt x="90" y="50"/>
                      </a:lnTo>
                      <a:lnTo>
                        <a:pt x="105" y="48"/>
                      </a:lnTo>
                      <a:lnTo>
                        <a:pt x="105" y="46"/>
                      </a:lnTo>
                      <a:lnTo>
                        <a:pt x="107" y="49"/>
                      </a:lnTo>
                      <a:lnTo>
                        <a:pt x="108" y="49"/>
                      </a:lnTo>
                      <a:lnTo>
                        <a:pt x="110" y="47"/>
                      </a:lnTo>
                      <a:lnTo>
                        <a:pt x="110" y="46"/>
                      </a:lnTo>
                      <a:lnTo>
                        <a:pt x="110" y="45"/>
                      </a:lnTo>
                      <a:lnTo>
                        <a:pt x="111" y="48"/>
                      </a:lnTo>
                      <a:lnTo>
                        <a:pt x="123" y="48"/>
                      </a:lnTo>
                      <a:lnTo>
                        <a:pt x="126" y="44"/>
                      </a:lnTo>
                      <a:lnTo>
                        <a:pt x="125" y="43"/>
                      </a:lnTo>
                      <a:lnTo>
                        <a:pt x="124" y="42"/>
                      </a:lnTo>
                      <a:lnTo>
                        <a:pt x="121" y="41"/>
                      </a:lnTo>
                      <a:lnTo>
                        <a:pt x="123" y="41"/>
                      </a:lnTo>
                      <a:lnTo>
                        <a:pt x="125" y="42"/>
                      </a:lnTo>
                      <a:lnTo>
                        <a:pt x="126" y="43"/>
                      </a:lnTo>
                      <a:lnTo>
                        <a:pt x="128" y="43"/>
                      </a:lnTo>
                      <a:lnTo>
                        <a:pt x="128" y="47"/>
                      </a:lnTo>
                      <a:lnTo>
                        <a:pt x="131" y="49"/>
                      </a:lnTo>
                      <a:lnTo>
                        <a:pt x="133" y="48"/>
                      </a:lnTo>
                      <a:lnTo>
                        <a:pt x="134" y="48"/>
                      </a:lnTo>
                      <a:lnTo>
                        <a:pt x="137" y="49"/>
                      </a:lnTo>
                      <a:lnTo>
                        <a:pt x="135" y="49"/>
                      </a:lnTo>
                      <a:lnTo>
                        <a:pt x="139" y="49"/>
                      </a:lnTo>
                      <a:lnTo>
                        <a:pt x="145" y="48"/>
                      </a:lnTo>
                      <a:lnTo>
                        <a:pt x="155" y="47"/>
                      </a:lnTo>
                      <a:lnTo>
                        <a:pt x="155" y="44"/>
                      </a:lnTo>
                      <a:lnTo>
                        <a:pt x="155" y="48"/>
                      </a:lnTo>
                      <a:lnTo>
                        <a:pt x="154" y="44"/>
                      </a:lnTo>
                      <a:lnTo>
                        <a:pt x="155" y="43"/>
                      </a:lnTo>
                      <a:lnTo>
                        <a:pt x="151" y="41"/>
                      </a:lnTo>
                      <a:lnTo>
                        <a:pt x="152" y="39"/>
                      </a:lnTo>
                      <a:lnTo>
                        <a:pt x="155" y="37"/>
                      </a:lnTo>
                      <a:lnTo>
                        <a:pt x="156" y="36"/>
                      </a:lnTo>
                      <a:lnTo>
                        <a:pt x="158" y="36"/>
                      </a:lnTo>
                      <a:lnTo>
                        <a:pt x="160" y="34"/>
                      </a:lnTo>
                      <a:lnTo>
                        <a:pt x="160" y="31"/>
                      </a:lnTo>
                      <a:lnTo>
                        <a:pt x="158" y="31"/>
                      </a:lnTo>
                      <a:lnTo>
                        <a:pt x="158" y="30"/>
                      </a:lnTo>
                      <a:lnTo>
                        <a:pt x="158" y="29"/>
                      </a:lnTo>
                      <a:lnTo>
                        <a:pt x="152" y="29"/>
                      </a:lnTo>
                      <a:lnTo>
                        <a:pt x="154" y="29"/>
                      </a:lnTo>
                      <a:lnTo>
                        <a:pt x="154" y="28"/>
                      </a:lnTo>
                      <a:lnTo>
                        <a:pt x="151" y="27"/>
                      </a:lnTo>
                      <a:lnTo>
                        <a:pt x="145" y="27"/>
                      </a:lnTo>
                      <a:lnTo>
                        <a:pt x="146" y="25"/>
                      </a:lnTo>
                      <a:lnTo>
                        <a:pt x="145" y="24"/>
                      </a:lnTo>
                      <a:lnTo>
                        <a:pt x="135" y="23"/>
                      </a:lnTo>
                      <a:lnTo>
                        <a:pt x="128" y="25"/>
                      </a:lnTo>
                      <a:lnTo>
                        <a:pt x="120" y="24"/>
                      </a:lnTo>
                      <a:lnTo>
                        <a:pt x="114" y="26"/>
                      </a:lnTo>
                      <a:lnTo>
                        <a:pt x="113" y="27"/>
                      </a:lnTo>
                      <a:lnTo>
                        <a:pt x="114" y="28"/>
                      </a:lnTo>
                      <a:lnTo>
                        <a:pt x="109" y="27"/>
                      </a:lnTo>
                      <a:lnTo>
                        <a:pt x="107" y="28"/>
                      </a:lnTo>
                      <a:lnTo>
                        <a:pt x="108" y="30"/>
                      </a:lnTo>
                      <a:lnTo>
                        <a:pt x="105" y="28"/>
                      </a:lnTo>
                      <a:lnTo>
                        <a:pt x="103" y="29"/>
                      </a:lnTo>
                      <a:lnTo>
                        <a:pt x="99" y="30"/>
                      </a:lnTo>
                      <a:lnTo>
                        <a:pt x="99" y="31"/>
                      </a:lnTo>
                      <a:lnTo>
                        <a:pt x="104" y="32"/>
                      </a:lnTo>
                      <a:lnTo>
                        <a:pt x="104" y="33"/>
                      </a:lnTo>
                      <a:lnTo>
                        <a:pt x="99" y="32"/>
                      </a:lnTo>
                      <a:lnTo>
                        <a:pt x="94" y="33"/>
                      </a:lnTo>
                      <a:lnTo>
                        <a:pt x="93" y="33"/>
                      </a:lnTo>
                      <a:lnTo>
                        <a:pt x="96" y="32"/>
                      </a:lnTo>
                      <a:lnTo>
                        <a:pt x="87" y="29"/>
                      </a:lnTo>
                      <a:lnTo>
                        <a:pt x="85" y="30"/>
                      </a:lnTo>
                      <a:lnTo>
                        <a:pt x="85" y="31"/>
                      </a:lnTo>
                      <a:lnTo>
                        <a:pt x="84" y="30"/>
                      </a:lnTo>
                      <a:lnTo>
                        <a:pt x="83" y="29"/>
                      </a:lnTo>
                      <a:lnTo>
                        <a:pt x="80" y="31"/>
                      </a:lnTo>
                      <a:lnTo>
                        <a:pt x="79" y="31"/>
                      </a:lnTo>
                      <a:lnTo>
                        <a:pt x="79" y="30"/>
                      </a:lnTo>
                      <a:lnTo>
                        <a:pt x="75" y="28"/>
                      </a:lnTo>
                      <a:lnTo>
                        <a:pt x="74" y="28"/>
                      </a:lnTo>
                      <a:lnTo>
                        <a:pt x="73" y="29"/>
                      </a:lnTo>
                      <a:lnTo>
                        <a:pt x="74" y="31"/>
                      </a:lnTo>
                      <a:lnTo>
                        <a:pt x="73" y="32"/>
                      </a:lnTo>
                      <a:lnTo>
                        <a:pt x="71" y="30"/>
                      </a:lnTo>
                      <a:lnTo>
                        <a:pt x="69" y="29"/>
                      </a:lnTo>
                      <a:lnTo>
                        <a:pt x="68" y="30"/>
                      </a:lnTo>
                      <a:lnTo>
                        <a:pt x="67" y="30"/>
                      </a:lnTo>
                      <a:lnTo>
                        <a:pt x="67" y="29"/>
                      </a:lnTo>
                      <a:lnTo>
                        <a:pt x="66" y="29"/>
                      </a:lnTo>
                      <a:lnTo>
                        <a:pt x="69" y="28"/>
                      </a:lnTo>
                      <a:lnTo>
                        <a:pt x="70" y="26"/>
                      </a:lnTo>
                      <a:lnTo>
                        <a:pt x="69" y="24"/>
                      </a:lnTo>
                      <a:lnTo>
                        <a:pt x="64" y="25"/>
                      </a:lnTo>
                      <a:lnTo>
                        <a:pt x="66" y="24"/>
                      </a:lnTo>
                      <a:lnTo>
                        <a:pt x="63" y="22"/>
                      </a:lnTo>
                      <a:lnTo>
                        <a:pt x="62" y="23"/>
                      </a:lnTo>
                      <a:lnTo>
                        <a:pt x="61" y="22"/>
                      </a:lnTo>
                      <a:lnTo>
                        <a:pt x="59" y="23"/>
                      </a:lnTo>
                      <a:lnTo>
                        <a:pt x="59" y="22"/>
                      </a:lnTo>
                      <a:lnTo>
                        <a:pt x="56" y="22"/>
                      </a:lnTo>
                      <a:lnTo>
                        <a:pt x="52" y="25"/>
                      </a:lnTo>
                      <a:lnTo>
                        <a:pt x="52" y="23"/>
                      </a:lnTo>
                      <a:lnTo>
                        <a:pt x="54" y="23"/>
                      </a:lnTo>
                      <a:lnTo>
                        <a:pt x="53" y="22"/>
                      </a:lnTo>
                      <a:lnTo>
                        <a:pt x="60" y="21"/>
                      </a:lnTo>
                      <a:lnTo>
                        <a:pt x="58" y="20"/>
                      </a:lnTo>
                      <a:lnTo>
                        <a:pt x="56" y="21"/>
                      </a:lnTo>
                      <a:lnTo>
                        <a:pt x="55" y="20"/>
                      </a:lnTo>
                      <a:lnTo>
                        <a:pt x="56" y="20"/>
                      </a:lnTo>
                      <a:lnTo>
                        <a:pt x="54" y="19"/>
                      </a:lnTo>
                      <a:lnTo>
                        <a:pt x="49" y="18"/>
                      </a:lnTo>
                      <a:lnTo>
                        <a:pt x="51" y="17"/>
                      </a:lnTo>
                      <a:lnTo>
                        <a:pt x="50" y="17"/>
                      </a:lnTo>
                      <a:lnTo>
                        <a:pt x="50" y="16"/>
                      </a:lnTo>
                      <a:lnTo>
                        <a:pt x="53" y="18"/>
                      </a:lnTo>
                      <a:lnTo>
                        <a:pt x="57" y="18"/>
                      </a:lnTo>
                      <a:lnTo>
                        <a:pt x="59" y="19"/>
                      </a:lnTo>
                      <a:lnTo>
                        <a:pt x="60" y="19"/>
                      </a:lnTo>
                      <a:lnTo>
                        <a:pt x="59" y="19"/>
                      </a:lnTo>
                      <a:lnTo>
                        <a:pt x="61" y="18"/>
                      </a:lnTo>
                      <a:lnTo>
                        <a:pt x="68" y="19"/>
                      </a:lnTo>
                      <a:lnTo>
                        <a:pt x="70" y="18"/>
                      </a:lnTo>
                      <a:lnTo>
                        <a:pt x="71" y="16"/>
                      </a:lnTo>
                      <a:lnTo>
                        <a:pt x="71" y="15"/>
                      </a:lnTo>
                      <a:lnTo>
                        <a:pt x="65" y="15"/>
                      </a:lnTo>
                      <a:lnTo>
                        <a:pt x="61" y="14"/>
                      </a:lnTo>
                      <a:lnTo>
                        <a:pt x="59" y="14"/>
                      </a:lnTo>
                      <a:lnTo>
                        <a:pt x="55" y="12"/>
                      </a:lnTo>
                      <a:lnTo>
                        <a:pt x="50" y="12"/>
                      </a:lnTo>
                      <a:lnTo>
                        <a:pt x="50" y="11"/>
                      </a:lnTo>
                      <a:lnTo>
                        <a:pt x="54" y="12"/>
                      </a:lnTo>
                      <a:lnTo>
                        <a:pt x="55" y="11"/>
                      </a:lnTo>
                      <a:lnTo>
                        <a:pt x="57" y="12"/>
                      </a:lnTo>
                      <a:lnTo>
                        <a:pt x="60" y="12"/>
                      </a:lnTo>
                      <a:lnTo>
                        <a:pt x="59" y="11"/>
                      </a:lnTo>
                      <a:lnTo>
                        <a:pt x="58" y="10"/>
                      </a:lnTo>
                      <a:lnTo>
                        <a:pt x="49" y="7"/>
                      </a:lnTo>
                      <a:lnTo>
                        <a:pt x="46" y="8"/>
                      </a:lnTo>
                      <a:lnTo>
                        <a:pt x="44" y="9"/>
                      </a:lnTo>
                      <a:lnTo>
                        <a:pt x="36" y="9"/>
                      </a:lnTo>
                      <a:lnTo>
                        <a:pt x="33" y="12"/>
                      </a:lnTo>
                      <a:lnTo>
                        <a:pt x="30" y="13"/>
                      </a:lnTo>
                      <a:lnTo>
                        <a:pt x="31" y="11"/>
                      </a:lnTo>
                      <a:lnTo>
                        <a:pt x="33" y="10"/>
                      </a:lnTo>
                      <a:lnTo>
                        <a:pt x="32" y="9"/>
                      </a:lnTo>
                      <a:lnTo>
                        <a:pt x="33" y="6"/>
                      </a:lnTo>
                      <a:lnTo>
                        <a:pt x="33" y="5"/>
                      </a:lnTo>
                      <a:lnTo>
                        <a:pt x="30" y="2"/>
                      </a:lnTo>
                      <a:lnTo>
                        <a:pt x="28" y="3"/>
                      </a:lnTo>
                      <a:lnTo>
                        <a:pt x="27" y="2"/>
                      </a:lnTo>
                      <a:lnTo>
                        <a:pt x="24" y="3"/>
                      </a:lnTo>
                      <a:lnTo>
                        <a:pt x="19" y="1"/>
                      </a:lnTo>
                      <a:lnTo>
                        <a:pt x="1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22" name="D1353"/>
                <p:cNvSpPr>
                  <a:spLocks noChangeAspect="1"/>
                </p:cNvSpPr>
                <p:nvPr/>
              </p:nvSpPr>
              <p:spPr bwMode="auto">
                <a:xfrm>
                  <a:off x="970" y="566"/>
                  <a:ext cx="27" cy="20"/>
                </a:xfrm>
                <a:custGeom>
                  <a:avLst/>
                  <a:gdLst>
                    <a:gd name="T0" fmla="*/ 25 w 27"/>
                    <a:gd name="T1" fmla="*/ 20 h 20"/>
                    <a:gd name="T2" fmla="*/ 27 w 27"/>
                    <a:gd name="T3" fmla="*/ 19 h 20"/>
                    <a:gd name="T4" fmla="*/ 27 w 27"/>
                    <a:gd name="T5" fmla="*/ 16 h 20"/>
                    <a:gd name="T6" fmla="*/ 26 w 27"/>
                    <a:gd name="T7" fmla="*/ 13 h 20"/>
                    <a:gd name="T8" fmla="*/ 27 w 27"/>
                    <a:gd name="T9" fmla="*/ 11 h 20"/>
                    <a:gd name="T10" fmla="*/ 26 w 27"/>
                    <a:gd name="T11" fmla="*/ 10 h 20"/>
                    <a:gd name="T12" fmla="*/ 27 w 27"/>
                    <a:gd name="T13" fmla="*/ 9 h 20"/>
                    <a:gd name="T14" fmla="*/ 24 w 27"/>
                    <a:gd name="T15" fmla="*/ 7 h 20"/>
                    <a:gd name="T16" fmla="*/ 25 w 27"/>
                    <a:gd name="T17" fmla="*/ 7 h 20"/>
                    <a:gd name="T18" fmla="*/ 23 w 27"/>
                    <a:gd name="T19" fmla="*/ 6 h 20"/>
                    <a:gd name="T20" fmla="*/ 22 w 27"/>
                    <a:gd name="T21" fmla="*/ 7 h 20"/>
                    <a:gd name="T22" fmla="*/ 22 w 27"/>
                    <a:gd name="T23" fmla="*/ 5 h 20"/>
                    <a:gd name="T24" fmla="*/ 21 w 27"/>
                    <a:gd name="T25" fmla="*/ 5 h 20"/>
                    <a:gd name="T26" fmla="*/ 20 w 27"/>
                    <a:gd name="T27" fmla="*/ 4 h 20"/>
                    <a:gd name="T28" fmla="*/ 14 w 27"/>
                    <a:gd name="T29" fmla="*/ 1 h 20"/>
                    <a:gd name="T30" fmla="*/ 13 w 27"/>
                    <a:gd name="T31" fmla="*/ 0 h 20"/>
                    <a:gd name="T32" fmla="*/ 14 w 27"/>
                    <a:gd name="T33" fmla="*/ 1 h 20"/>
                    <a:gd name="T34" fmla="*/ 11 w 27"/>
                    <a:gd name="T35" fmla="*/ 1 h 20"/>
                    <a:gd name="T36" fmla="*/ 6 w 27"/>
                    <a:gd name="T37" fmla="*/ 3 h 20"/>
                    <a:gd name="T38" fmla="*/ 7 w 27"/>
                    <a:gd name="T39" fmla="*/ 5 h 20"/>
                    <a:gd name="T40" fmla="*/ 3 w 27"/>
                    <a:gd name="T41" fmla="*/ 5 h 20"/>
                    <a:gd name="T42" fmla="*/ 3 w 27"/>
                    <a:gd name="T43" fmla="*/ 6 h 20"/>
                    <a:gd name="T44" fmla="*/ 5 w 27"/>
                    <a:gd name="T45" fmla="*/ 5 h 20"/>
                    <a:gd name="T46" fmla="*/ 6 w 27"/>
                    <a:gd name="T47" fmla="*/ 5 h 20"/>
                    <a:gd name="T48" fmla="*/ 6 w 27"/>
                    <a:gd name="T49" fmla="*/ 6 h 20"/>
                    <a:gd name="T50" fmla="*/ 5 w 27"/>
                    <a:gd name="T51" fmla="*/ 6 h 20"/>
                    <a:gd name="T52" fmla="*/ 5 w 27"/>
                    <a:gd name="T53" fmla="*/ 5 h 20"/>
                    <a:gd name="T54" fmla="*/ 4 w 27"/>
                    <a:gd name="T55" fmla="*/ 6 h 20"/>
                    <a:gd name="T56" fmla="*/ 4 w 27"/>
                    <a:gd name="T57" fmla="*/ 7 h 20"/>
                    <a:gd name="T58" fmla="*/ 6 w 27"/>
                    <a:gd name="T59" fmla="*/ 7 h 20"/>
                    <a:gd name="T60" fmla="*/ 3 w 27"/>
                    <a:gd name="T61" fmla="*/ 8 h 20"/>
                    <a:gd name="T62" fmla="*/ 5 w 27"/>
                    <a:gd name="T63" fmla="*/ 8 h 20"/>
                    <a:gd name="T64" fmla="*/ 2 w 27"/>
                    <a:gd name="T65" fmla="*/ 8 h 20"/>
                    <a:gd name="T66" fmla="*/ 1 w 27"/>
                    <a:gd name="T67" fmla="*/ 8 h 20"/>
                    <a:gd name="T68" fmla="*/ 1 w 27"/>
                    <a:gd name="T69" fmla="*/ 9 h 20"/>
                    <a:gd name="T70" fmla="*/ 0 w 27"/>
                    <a:gd name="T71" fmla="*/ 9 h 20"/>
                    <a:gd name="T72" fmla="*/ 0 w 27"/>
                    <a:gd name="T73" fmla="*/ 11 h 20"/>
                    <a:gd name="T74" fmla="*/ 1 w 27"/>
                    <a:gd name="T75" fmla="*/ 13 h 20"/>
                    <a:gd name="T76" fmla="*/ 2 w 27"/>
                    <a:gd name="T77" fmla="*/ 14 h 20"/>
                    <a:gd name="T78" fmla="*/ 3 w 27"/>
                    <a:gd name="T79" fmla="*/ 14 h 20"/>
                    <a:gd name="T80" fmla="*/ 4 w 27"/>
                    <a:gd name="T81" fmla="*/ 12 h 20"/>
                    <a:gd name="T82" fmla="*/ 4 w 27"/>
                    <a:gd name="T83" fmla="*/ 13 h 20"/>
                    <a:gd name="T84" fmla="*/ 5 w 27"/>
                    <a:gd name="T85" fmla="*/ 13 h 20"/>
                    <a:gd name="T86" fmla="*/ 4 w 27"/>
                    <a:gd name="T87" fmla="*/ 14 h 20"/>
                    <a:gd name="T88" fmla="*/ 5 w 27"/>
                    <a:gd name="T89" fmla="*/ 16 h 20"/>
                    <a:gd name="T90" fmla="*/ 8 w 27"/>
                    <a:gd name="T91" fmla="*/ 16 h 20"/>
                    <a:gd name="T92" fmla="*/ 9 w 27"/>
                    <a:gd name="T93" fmla="*/ 17 h 20"/>
                    <a:gd name="T94" fmla="*/ 10 w 27"/>
                    <a:gd name="T95" fmla="*/ 17 h 20"/>
                    <a:gd name="T96" fmla="*/ 9 w 27"/>
                    <a:gd name="T97" fmla="*/ 17 h 20"/>
                    <a:gd name="T98" fmla="*/ 10 w 27"/>
                    <a:gd name="T99" fmla="*/ 16 h 20"/>
                    <a:gd name="T100" fmla="*/ 11 w 27"/>
                    <a:gd name="T101" fmla="*/ 17 h 20"/>
                    <a:gd name="T102" fmla="*/ 13 w 27"/>
                    <a:gd name="T103" fmla="*/ 18 h 20"/>
                    <a:gd name="T104" fmla="*/ 16 w 27"/>
                    <a:gd name="T105" fmla="*/ 20 h 20"/>
                    <a:gd name="T106" fmla="*/ 25 w 27"/>
                    <a:gd name="T107" fmla="*/ 20 h 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7"/>
                    <a:gd name="T163" fmla="*/ 0 h 20"/>
                    <a:gd name="T164" fmla="*/ 27 w 27"/>
                    <a:gd name="T165" fmla="*/ 20 h 2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7" h="20">
                      <a:moveTo>
                        <a:pt x="25" y="20"/>
                      </a:moveTo>
                      <a:lnTo>
                        <a:pt x="27" y="19"/>
                      </a:lnTo>
                      <a:lnTo>
                        <a:pt x="27" y="16"/>
                      </a:lnTo>
                      <a:lnTo>
                        <a:pt x="26" y="13"/>
                      </a:lnTo>
                      <a:lnTo>
                        <a:pt x="27" y="11"/>
                      </a:lnTo>
                      <a:lnTo>
                        <a:pt x="26" y="10"/>
                      </a:lnTo>
                      <a:lnTo>
                        <a:pt x="27" y="9"/>
                      </a:lnTo>
                      <a:lnTo>
                        <a:pt x="24" y="7"/>
                      </a:lnTo>
                      <a:lnTo>
                        <a:pt x="25" y="7"/>
                      </a:lnTo>
                      <a:lnTo>
                        <a:pt x="23" y="6"/>
                      </a:lnTo>
                      <a:lnTo>
                        <a:pt x="22" y="7"/>
                      </a:lnTo>
                      <a:lnTo>
                        <a:pt x="22" y="5"/>
                      </a:lnTo>
                      <a:lnTo>
                        <a:pt x="21" y="5"/>
                      </a:lnTo>
                      <a:lnTo>
                        <a:pt x="20" y="4"/>
                      </a:lnTo>
                      <a:lnTo>
                        <a:pt x="14" y="1"/>
                      </a:lnTo>
                      <a:lnTo>
                        <a:pt x="13" y="0"/>
                      </a:lnTo>
                      <a:lnTo>
                        <a:pt x="14" y="1"/>
                      </a:lnTo>
                      <a:lnTo>
                        <a:pt x="11" y="1"/>
                      </a:lnTo>
                      <a:lnTo>
                        <a:pt x="6" y="3"/>
                      </a:lnTo>
                      <a:lnTo>
                        <a:pt x="7" y="5"/>
                      </a:lnTo>
                      <a:lnTo>
                        <a:pt x="3" y="5"/>
                      </a:lnTo>
                      <a:lnTo>
                        <a:pt x="3" y="6"/>
                      </a:lnTo>
                      <a:lnTo>
                        <a:pt x="5" y="5"/>
                      </a:lnTo>
                      <a:lnTo>
                        <a:pt x="6" y="5"/>
                      </a:lnTo>
                      <a:lnTo>
                        <a:pt x="6" y="6"/>
                      </a:lnTo>
                      <a:lnTo>
                        <a:pt x="5" y="6"/>
                      </a:lnTo>
                      <a:lnTo>
                        <a:pt x="5" y="5"/>
                      </a:lnTo>
                      <a:lnTo>
                        <a:pt x="4" y="6"/>
                      </a:lnTo>
                      <a:lnTo>
                        <a:pt x="4" y="7"/>
                      </a:lnTo>
                      <a:lnTo>
                        <a:pt x="6" y="7"/>
                      </a:lnTo>
                      <a:lnTo>
                        <a:pt x="3" y="8"/>
                      </a:lnTo>
                      <a:lnTo>
                        <a:pt x="5" y="8"/>
                      </a:lnTo>
                      <a:lnTo>
                        <a:pt x="2" y="8"/>
                      </a:lnTo>
                      <a:lnTo>
                        <a:pt x="1" y="8"/>
                      </a:lnTo>
                      <a:lnTo>
                        <a:pt x="1" y="9"/>
                      </a:lnTo>
                      <a:lnTo>
                        <a:pt x="0" y="9"/>
                      </a:lnTo>
                      <a:lnTo>
                        <a:pt x="0" y="11"/>
                      </a:lnTo>
                      <a:lnTo>
                        <a:pt x="1" y="13"/>
                      </a:lnTo>
                      <a:lnTo>
                        <a:pt x="2" y="14"/>
                      </a:lnTo>
                      <a:lnTo>
                        <a:pt x="3" y="14"/>
                      </a:lnTo>
                      <a:lnTo>
                        <a:pt x="4" y="12"/>
                      </a:lnTo>
                      <a:lnTo>
                        <a:pt x="4" y="13"/>
                      </a:lnTo>
                      <a:lnTo>
                        <a:pt x="5" y="13"/>
                      </a:lnTo>
                      <a:lnTo>
                        <a:pt x="4" y="14"/>
                      </a:lnTo>
                      <a:lnTo>
                        <a:pt x="5" y="16"/>
                      </a:lnTo>
                      <a:lnTo>
                        <a:pt x="8" y="16"/>
                      </a:lnTo>
                      <a:lnTo>
                        <a:pt x="9" y="17"/>
                      </a:lnTo>
                      <a:lnTo>
                        <a:pt x="10" y="17"/>
                      </a:lnTo>
                      <a:lnTo>
                        <a:pt x="9" y="17"/>
                      </a:lnTo>
                      <a:lnTo>
                        <a:pt x="10" y="16"/>
                      </a:lnTo>
                      <a:lnTo>
                        <a:pt x="11" y="17"/>
                      </a:lnTo>
                      <a:lnTo>
                        <a:pt x="13" y="18"/>
                      </a:lnTo>
                      <a:lnTo>
                        <a:pt x="16" y="20"/>
                      </a:lnTo>
                      <a:lnTo>
                        <a:pt x="25" y="2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823" name="D1359"/>
                <p:cNvSpPr>
                  <a:spLocks noChangeAspect="1"/>
                </p:cNvSpPr>
                <p:nvPr/>
              </p:nvSpPr>
              <p:spPr bwMode="auto">
                <a:xfrm>
                  <a:off x="892" y="571"/>
                  <a:ext cx="12" cy="7"/>
                </a:xfrm>
                <a:custGeom>
                  <a:avLst/>
                  <a:gdLst>
                    <a:gd name="T0" fmla="*/ 2 w 12"/>
                    <a:gd name="T1" fmla="*/ 3 h 7"/>
                    <a:gd name="T2" fmla="*/ 0 w 12"/>
                    <a:gd name="T3" fmla="*/ 5 h 7"/>
                    <a:gd name="T4" fmla="*/ 0 w 12"/>
                    <a:gd name="T5" fmla="*/ 6 h 7"/>
                    <a:gd name="T6" fmla="*/ 2 w 12"/>
                    <a:gd name="T7" fmla="*/ 7 h 7"/>
                    <a:gd name="T8" fmla="*/ 7 w 12"/>
                    <a:gd name="T9" fmla="*/ 7 h 7"/>
                    <a:gd name="T10" fmla="*/ 10 w 12"/>
                    <a:gd name="T11" fmla="*/ 6 h 7"/>
                    <a:gd name="T12" fmla="*/ 12 w 12"/>
                    <a:gd name="T13" fmla="*/ 5 h 7"/>
                    <a:gd name="T14" fmla="*/ 9 w 12"/>
                    <a:gd name="T15" fmla="*/ 0 h 7"/>
                    <a:gd name="T16" fmla="*/ 8 w 12"/>
                    <a:gd name="T17" fmla="*/ 0 h 7"/>
                    <a:gd name="T18" fmla="*/ 3 w 12"/>
                    <a:gd name="T19" fmla="*/ 0 h 7"/>
                    <a:gd name="T20" fmla="*/ 2 w 12"/>
                    <a:gd name="T21" fmla="*/ 3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7"/>
                    <a:gd name="T35" fmla="*/ 12 w 12"/>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7">
                      <a:moveTo>
                        <a:pt x="2" y="3"/>
                      </a:moveTo>
                      <a:lnTo>
                        <a:pt x="0" y="5"/>
                      </a:lnTo>
                      <a:lnTo>
                        <a:pt x="0" y="6"/>
                      </a:lnTo>
                      <a:lnTo>
                        <a:pt x="2" y="7"/>
                      </a:lnTo>
                      <a:lnTo>
                        <a:pt x="7" y="7"/>
                      </a:lnTo>
                      <a:lnTo>
                        <a:pt x="10" y="6"/>
                      </a:lnTo>
                      <a:lnTo>
                        <a:pt x="12" y="5"/>
                      </a:lnTo>
                      <a:lnTo>
                        <a:pt x="9" y="0"/>
                      </a:lnTo>
                      <a:lnTo>
                        <a:pt x="8" y="0"/>
                      </a:lnTo>
                      <a:lnTo>
                        <a:pt x="3" y="0"/>
                      </a:lnTo>
                      <a:lnTo>
                        <a:pt x="2"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757" name="Alberta"/>
              <p:cNvSpPr>
                <a:spLocks noChangeAspect="1"/>
              </p:cNvSpPr>
              <p:nvPr/>
            </p:nvSpPr>
            <p:spPr bwMode="auto">
              <a:xfrm>
                <a:off x="752" y="817"/>
                <a:ext cx="93" cy="142"/>
              </a:xfrm>
              <a:custGeom>
                <a:avLst/>
                <a:gdLst>
                  <a:gd name="T0" fmla="*/ 1 w 93"/>
                  <a:gd name="T1" fmla="*/ 85 h 142"/>
                  <a:gd name="T2" fmla="*/ 3 w 93"/>
                  <a:gd name="T3" fmla="*/ 87 h 142"/>
                  <a:gd name="T4" fmla="*/ 5 w 93"/>
                  <a:gd name="T5" fmla="*/ 87 h 142"/>
                  <a:gd name="T6" fmla="*/ 8 w 93"/>
                  <a:gd name="T7" fmla="*/ 87 h 142"/>
                  <a:gd name="T8" fmla="*/ 9 w 93"/>
                  <a:gd name="T9" fmla="*/ 90 h 142"/>
                  <a:gd name="T10" fmla="*/ 12 w 93"/>
                  <a:gd name="T11" fmla="*/ 91 h 142"/>
                  <a:gd name="T12" fmla="*/ 13 w 93"/>
                  <a:gd name="T13" fmla="*/ 94 h 142"/>
                  <a:gd name="T14" fmla="*/ 14 w 93"/>
                  <a:gd name="T15" fmla="*/ 97 h 142"/>
                  <a:gd name="T16" fmla="*/ 17 w 93"/>
                  <a:gd name="T17" fmla="*/ 100 h 142"/>
                  <a:gd name="T18" fmla="*/ 19 w 93"/>
                  <a:gd name="T19" fmla="*/ 100 h 142"/>
                  <a:gd name="T20" fmla="*/ 22 w 93"/>
                  <a:gd name="T21" fmla="*/ 99 h 142"/>
                  <a:gd name="T22" fmla="*/ 23 w 93"/>
                  <a:gd name="T23" fmla="*/ 102 h 142"/>
                  <a:gd name="T24" fmla="*/ 25 w 93"/>
                  <a:gd name="T25" fmla="*/ 104 h 142"/>
                  <a:gd name="T26" fmla="*/ 28 w 93"/>
                  <a:gd name="T27" fmla="*/ 104 h 142"/>
                  <a:gd name="T28" fmla="*/ 29 w 93"/>
                  <a:gd name="T29" fmla="*/ 107 h 142"/>
                  <a:gd name="T30" fmla="*/ 30 w 93"/>
                  <a:gd name="T31" fmla="*/ 109 h 142"/>
                  <a:gd name="T32" fmla="*/ 32 w 93"/>
                  <a:gd name="T33" fmla="*/ 107 h 142"/>
                  <a:gd name="T34" fmla="*/ 33 w 93"/>
                  <a:gd name="T35" fmla="*/ 109 h 142"/>
                  <a:gd name="T36" fmla="*/ 35 w 93"/>
                  <a:gd name="T37" fmla="*/ 113 h 142"/>
                  <a:gd name="T38" fmla="*/ 37 w 93"/>
                  <a:gd name="T39" fmla="*/ 115 h 142"/>
                  <a:gd name="T40" fmla="*/ 39 w 93"/>
                  <a:gd name="T41" fmla="*/ 117 h 142"/>
                  <a:gd name="T42" fmla="*/ 43 w 93"/>
                  <a:gd name="T43" fmla="*/ 119 h 142"/>
                  <a:gd name="T44" fmla="*/ 44 w 93"/>
                  <a:gd name="T45" fmla="*/ 123 h 142"/>
                  <a:gd name="T46" fmla="*/ 46 w 93"/>
                  <a:gd name="T47" fmla="*/ 125 h 142"/>
                  <a:gd name="T48" fmla="*/ 49 w 93"/>
                  <a:gd name="T49" fmla="*/ 123 h 142"/>
                  <a:gd name="T50" fmla="*/ 51 w 93"/>
                  <a:gd name="T51" fmla="*/ 125 h 142"/>
                  <a:gd name="T52" fmla="*/ 51 w 93"/>
                  <a:gd name="T53" fmla="*/ 128 h 142"/>
                  <a:gd name="T54" fmla="*/ 52 w 93"/>
                  <a:gd name="T55" fmla="*/ 132 h 142"/>
                  <a:gd name="T56" fmla="*/ 52 w 93"/>
                  <a:gd name="T57" fmla="*/ 135 h 142"/>
                  <a:gd name="T58" fmla="*/ 53 w 93"/>
                  <a:gd name="T59" fmla="*/ 137 h 142"/>
                  <a:gd name="T60" fmla="*/ 55 w 93"/>
                  <a:gd name="T61" fmla="*/ 139 h 142"/>
                  <a:gd name="T62" fmla="*/ 93 w 93"/>
                  <a:gd name="T63" fmla="*/ 79 h 142"/>
                  <a:gd name="T64" fmla="*/ 91 w 93"/>
                  <a:gd name="T65" fmla="*/ 15 h 142"/>
                  <a:gd name="T66" fmla="*/ 88 w 93"/>
                  <a:gd name="T67" fmla="*/ 18 h 142"/>
                  <a:gd name="T68" fmla="*/ 86 w 93"/>
                  <a:gd name="T69" fmla="*/ 20 h 142"/>
                  <a:gd name="T70" fmla="*/ 84 w 93"/>
                  <a:gd name="T71" fmla="*/ 20 h 142"/>
                  <a:gd name="T72" fmla="*/ 82 w 93"/>
                  <a:gd name="T73" fmla="*/ 19 h 142"/>
                  <a:gd name="T74" fmla="*/ 81 w 93"/>
                  <a:gd name="T75" fmla="*/ 17 h 142"/>
                  <a:gd name="T76" fmla="*/ 83 w 93"/>
                  <a:gd name="T77" fmla="*/ 18 h 142"/>
                  <a:gd name="T78" fmla="*/ 85 w 93"/>
                  <a:gd name="T79" fmla="*/ 17 h 142"/>
                  <a:gd name="T80" fmla="*/ 86 w 93"/>
                  <a:gd name="T81" fmla="*/ 14 h 142"/>
                  <a:gd name="T82" fmla="*/ 89 w 93"/>
                  <a:gd name="T83" fmla="*/ 13 h 142"/>
                  <a:gd name="T84" fmla="*/ 91 w 93"/>
                  <a:gd name="T85" fmla="*/ 11 h 142"/>
                  <a:gd name="T86" fmla="*/ 0 w 93"/>
                  <a:gd name="T87" fmla="*/ 0 h 1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3"/>
                  <a:gd name="T133" fmla="*/ 0 h 142"/>
                  <a:gd name="T134" fmla="*/ 93 w 93"/>
                  <a:gd name="T135" fmla="*/ 142 h 14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3" h="142">
                    <a:moveTo>
                      <a:pt x="0" y="0"/>
                    </a:moveTo>
                    <a:lnTo>
                      <a:pt x="0" y="84"/>
                    </a:lnTo>
                    <a:lnTo>
                      <a:pt x="1" y="85"/>
                    </a:lnTo>
                    <a:lnTo>
                      <a:pt x="2" y="85"/>
                    </a:lnTo>
                    <a:lnTo>
                      <a:pt x="2" y="86"/>
                    </a:lnTo>
                    <a:lnTo>
                      <a:pt x="3" y="87"/>
                    </a:lnTo>
                    <a:lnTo>
                      <a:pt x="3" y="88"/>
                    </a:lnTo>
                    <a:lnTo>
                      <a:pt x="4" y="88"/>
                    </a:lnTo>
                    <a:lnTo>
                      <a:pt x="5" y="87"/>
                    </a:lnTo>
                    <a:lnTo>
                      <a:pt x="5" y="86"/>
                    </a:lnTo>
                    <a:lnTo>
                      <a:pt x="7" y="86"/>
                    </a:lnTo>
                    <a:lnTo>
                      <a:pt x="8" y="87"/>
                    </a:lnTo>
                    <a:lnTo>
                      <a:pt x="7" y="89"/>
                    </a:lnTo>
                    <a:lnTo>
                      <a:pt x="8" y="90"/>
                    </a:lnTo>
                    <a:lnTo>
                      <a:pt x="9" y="90"/>
                    </a:lnTo>
                    <a:lnTo>
                      <a:pt x="10" y="90"/>
                    </a:lnTo>
                    <a:lnTo>
                      <a:pt x="11" y="90"/>
                    </a:lnTo>
                    <a:lnTo>
                      <a:pt x="12" y="91"/>
                    </a:lnTo>
                    <a:lnTo>
                      <a:pt x="13" y="92"/>
                    </a:lnTo>
                    <a:lnTo>
                      <a:pt x="13" y="93"/>
                    </a:lnTo>
                    <a:lnTo>
                      <a:pt x="13" y="94"/>
                    </a:lnTo>
                    <a:lnTo>
                      <a:pt x="14" y="95"/>
                    </a:lnTo>
                    <a:lnTo>
                      <a:pt x="14" y="96"/>
                    </a:lnTo>
                    <a:lnTo>
                      <a:pt x="14" y="97"/>
                    </a:lnTo>
                    <a:lnTo>
                      <a:pt x="15" y="99"/>
                    </a:lnTo>
                    <a:lnTo>
                      <a:pt x="16" y="99"/>
                    </a:lnTo>
                    <a:lnTo>
                      <a:pt x="17" y="100"/>
                    </a:lnTo>
                    <a:lnTo>
                      <a:pt x="18" y="101"/>
                    </a:lnTo>
                    <a:lnTo>
                      <a:pt x="19" y="101"/>
                    </a:lnTo>
                    <a:lnTo>
                      <a:pt x="19" y="100"/>
                    </a:lnTo>
                    <a:lnTo>
                      <a:pt x="20" y="99"/>
                    </a:lnTo>
                    <a:lnTo>
                      <a:pt x="21" y="99"/>
                    </a:lnTo>
                    <a:lnTo>
                      <a:pt x="22" y="99"/>
                    </a:lnTo>
                    <a:lnTo>
                      <a:pt x="23" y="100"/>
                    </a:lnTo>
                    <a:lnTo>
                      <a:pt x="23" y="101"/>
                    </a:lnTo>
                    <a:lnTo>
                      <a:pt x="23" y="102"/>
                    </a:lnTo>
                    <a:lnTo>
                      <a:pt x="24" y="103"/>
                    </a:lnTo>
                    <a:lnTo>
                      <a:pt x="24" y="104"/>
                    </a:lnTo>
                    <a:lnTo>
                      <a:pt x="25" y="104"/>
                    </a:lnTo>
                    <a:lnTo>
                      <a:pt x="26" y="104"/>
                    </a:lnTo>
                    <a:lnTo>
                      <a:pt x="27" y="104"/>
                    </a:lnTo>
                    <a:lnTo>
                      <a:pt x="28" y="104"/>
                    </a:lnTo>
                    <a:lnTo>
                      <a:pt x="29" y="105"/>
                    </a:lnTo>
                    <a:lnTo>
                      <a:pt x="29" y="106"/>
                    </a:lnTo>
                    <a:lnTo>
                      <a:pt x="29" y="107"/>
                    </a:lnTo>
                    <a:lnTo>
                      <a:pt x="29" y="108"/>
                    </a:lnTo>
                    <a:lnTo>
                      <a:pt x="30" y="108"/>
                    </a:lnTo>
                    <a:lnTo>
                      <a:pt x="30" y="109"/>
                    </a:lnTo>
                    <a:lnTo>
                      <a:pt x="31" y="109"/>
                    </a:lnTo>
                    <a:lnTo>
                      <a:pt x="31" y="108"/>
                    </a:lnTo>
                    <a:lnTo>
                      <a:pt x="32" y="107"/>
                    </a:lnTo>
                    <a:lnTo>
                      <a:pt x="33" y="107"/>
                    </a:lnTo>
                    <a:lnTo>
                      <a:pt x="33" y="108"/>
                    </a:lnTo>
                    <a:lnTo>
                      <a:pt x="33" y="109"/>
                    </a:lnTo>
                    <a:lnTo>
                      <a:pt x="33" y="110"/>
                    </a:lnTo>
                    <a:lnTo>
                      <a:pt x="34" y="111"/>
                    </a:lnTo>
                    <a:lnTo>
                      <a:pt x="35" y="113"/>
                    </a:lnTo>
                    <a:lnTo>
                      <a:pt x="36" y="113"/>
                    </a:lnTo>
                    <a:lnTo>
                      <a:pt x="36" y="114"/>
                    </a:lnTo>
                    <a:lnTo>
                      <a:pt x="37" y="115"/>
                    </a:lnTo>
                    <a:lnTo>
                      <a:pt x="38" y="116"/>
                    </a:lnTo>
                    <a:lnTo>
                      <a:pt x="39" y="116"/>
                    </a:lnTo>
                    <a:lnTo>
                      <a:pt x="39" y="117"/>
                    </a:lnTo>
                    <a:lnTo>
                      <a:pt x="41" y="118"/>
                    </a:lnTo>
                    <a:lnTo>
                      <a:pt x="42" y="118"/>
                    </a:lnTo>
                    <a:lnTo>
                      <a:pt x="43" y="119"/>
                    </a:lnTo>
                    <a:lnTo>
                      <a:pt x="44" y="121"/>
                    </a:lnTo>
                    <a:lnTo>
                      <a:pt x="44" y="122"/>
                    </a:lnTo>
                    <a:lnTo>
                      <a:pt x="44" y="123"/>
                    </a:lnTo>
                    <a:lnTo>
                      <a:pt x="44" y="124"/>
                    </a:lnTo>
                    <a:lnTo>
                      <a:pt x="45" y="124"/>
                    </a:lnTo>
                    <a:lnTo>
                      <a:pt x="46" y="125"/>
                    </a:lnTo>
                    <a:lnTo>
                      <a:pt x="47" y="125"/>
                    </a:lnTo>
                    <a:lnTo>
                      <a:pt x="48" y="124"/>
                    </a:lnTo>
                    <a:lnTo>
                      <a:pt x="49" y="123"/>
                    </a:lnTo>
                    <a:lnTo>
                      <a:pt x="50" y="123"/>
                    </a:lnTo>
                    <a:lnTo>
                      <a:pt x="51" y="124"/>
                    </a:lnTo>
                    <a:lnTo>
                      <a:pt x="51" y="125"/>
                    </a:lnTo>
                    <a:lnTo>
                      <a:pt x="51" y="126"/>
                    </a:lnTo>
                    <a:lnTo>
                      <a:pt x="52" y="128"/>
                    </a:lnTo>
                    <a:lnTo>
                      <a:pt x="51" y="128"/>
                    </a:lnTo>
                    <a:lnTo>
                      <a:pt x="51" y="130"/>
                    </a:lnTo>
                    <a:lnTo>
                      <a:pt x="52" y="131"/>
                    </a:lnTo>
                    <a:lnTo>
                      <a:pt x="52" y="132"/>
                    </a:lnTo>
                    <a:lnTo>
                      <a:pt x="52" y="133"/>
                    </a:lnTo>
                    <a:lnTo>
                      <a:pt x="52" y="134"/>
                    </a:lnTo>
                    <a:lnTo>
                      <a:pt x="52" y="135"/>
                    </a:lnTo>
                    <a:lnTo>
                      <a:pt x="52" y="136"/>
                    </a:lnTo>
                    <a:lnTo>
                      <a:pt x="52" y="137"/>
                    </a:lnTo>
                    <a:lnTo>
                      <a:pt x="53" y="137"/>
                    </a:lnTo>
                    <a:lnTo>
                      <a:pt x="54" y="138"/>
                    </a:lnTo>
                    <a:lnTo>
                      <a:pt x="55" y="138"/>
                    </a:lnTo>
                    <a:lnTo>
                      <a:pt x="55" y="139"/>
                    </a:lnTo>
                    <a:lnTo>
                      <a:pt x="55" y="142"/>
                    </a:lnTo>
                    <a:lnTo>
                      <a:pt x="93" y="142"/>
                    </a:lnTo>
                    <a:lnTo>
                      <a:pt x="93" y="79"/>
                    </a:lnTo>
                    <a:lnTo>
                      <a:pt x="92" y="76"/>
                    </a:lnTo>
                    <a:lnTo>
                      <a:pt x="93" y="15"/>
                    </a:lnTo>
                    <a:lnTo>
                      <a:pt x="91" y="15"/>
                    </a:lnTo>
                    <a:lnTo>
                      <a:pt x="90" y="16"/>
                    </a:lnTo>
                    <a:lnTo>
                      <a:pt x="89" y="18"/>
                    </a:lnTo>
                    <a:lnTo>
                      <a:pt x="88" y="18"/>
                    </a:lnTo>
                    <a:lnTo>
                      <a:pt x="88" y="19"/>
                    </a:lnTo>
                    <a:lnTo>
                      <a:pt x="87" y="20"/>
                    </a:lnTo>
                    <a:lnTo>
                      <a:pt x="86" y="20"/>
                    </a:lnTo>
                    <a:lnTo>
                      <a:pt x="86" y="19"/>
                    </a:lnTo>
                    <a:lnTo>
                      <a:pt x="85" y="20"/>
                    </a:lnTo>
                    <a:lnTo>
                      <a:pt x="84" y="20"/>
                    </a:lnTo>
                    <a:lnTo>
                      <a:pt x="83" y="20"/>
                    </a:lnTo>
                    <a:lnTo>
                      <a:pt x="83" y="19"/>
                    </a:lnTo>
                    <a:lnTo>
                      <a:pt x="82" y="19"/>
                    </a:lnTo>
                    <a:lnTo>
                      <a:pt x="81" y="19"/>
                    </a:lnTo>
                    <a:lnTo>
                      <a:pt x="80" y="18"/>
                    </a:lnTo>
                    <a:lnTo>
                      <a:pt x="81" y="17"/>
                    </a:lnTo>
                    <a:lnTo>
                      <a:pt x="82" y="17"/>
                    </a:lnTo>
                    <a:lnTo>
                      <a:pt x="82" y="18"/>
                    </a:lnTo>
                    <a:lnTo>
                      <a:pt x="83" y="18"/>
                    </a:lnTo>
                    <a:lnTo>
                      <a:pt x="83" y="17"/>
                    </a:lnTo>
                    <a:lnTo>
                      <a:pt x="84" y="17"/>
                    </a:lnTo>
                    <a:lnTo>
                      <a:pt x="85" y="17"/>
                    </a:lnTo>
                    <a:lnTo>
                      <a:pt x="85" y="16"/>
                    </a:lnTo>
                    <a:lnTo>
                      <a:pt x="86" y="15"/>
                    </a:lnTo>
                    <a:lnTo>
                      <a:pt x="86" y="14"/>
                    </a:lnTo>
                    <a:lnTo>
                      <a:pt x="87" y="13"/>
                    </a:lnTo>
                    <a:lnTo>
                      <a:pt x="88" y="13"/>
                    </a:lnTo>
                    <a:lnTo>
                      <a:pt x="89" y="13"/>
                    </a:lnTo>
                    <a:lnTo>
                      <a:pt x="89" y="12"/>
                    </a:lnTo>
                    <a:lnTo>
                      <a:pt x="90" y="12"/>
                    </a:lnTo>
                    <a:lnTo>
                      <a:pt x="91" y="11"/>
                    </a:lnTo>
                    <a:lnTo>
                      <a:pt x="93" y="10"/>
                    </a:lnTo>
                    <a:lnTo>
                      <a:pt x="92"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758" name="British_Columbia"/>
              <p:cNvGrpSpPr>
                <a:grpSpLocks noChangeAspect="1"/>
              </p:cNvGrpSpPr>
              <p:nvPr/>
            </p:nvGrpSpPr>
            <p:grpSpPr bwMode="auto">
              <a:xfrm>
                <a:off x="574" y="817"/>
                <a:ext cx="233" cy="149"/>
                <a:chOff x="574" y="816"/>
                <a:chExt cx="233" cy="149"/>
              </a:xfrm>
            </p:grpSpPr>
            <p:sp>
              <p:nvSpPr>
                <p:cNvPr id="20785" name="D4"/>
                <p:cNvSpPr>
                  <a:spLocks noChangeAspect="1"/>
                </p:cNvSpPr>
                <p:nvPr/>
              </p:nvSpPr>
              <p:spPr bwMode="auto">
                <a:xfrm>
                  <a:off x="574" y="816"/>
                  <a:ext cx="233" cy="142"/>
                </a:xfrm>
                <a:custGeom>
                  <a:avLst/>
                  <a:gdLst>
                    <a:gd name="T0" fmla="*/ 5 w 233"/>
                    <a:gd name="T1" fmla="*/ 4 h 142"/>
                    <a:gd name="T2" fmla="*/ 9 w 233"/>
                    <a:gd name="T3" fmla="*/ 8 h 142"/>
                    <a:gd name="T4" fmla="*/ 13 w 233"/>
                    <a:gd name="T5" fmla="*/ 12 h 142"/>
                    <a:gd name="T6" fmla="*/ 17 w 233"/>
                    <a:gd name="T7" fmla="*/ 15 h 142"/>
                    <a:gd name="T8" fmla="*/ 25 w 233"/>
                    <a:gd name="T9" fmla="*/ 9 h 142"/>
                    <a:gd name="T10" fmla="*/ 31 w 233"/>
                    <a:gd name="T11" fmla="*/ 6 h 142"/>
                    <a:gd name="T12" fmla="*/ 36 w 233"/>
                    <a:gd name="T13" fmla="*/ 5 h 142"/>
                    <a:gd name="T14" fmla="*/ 41 w 233"/>
                    <a:gd name="T15" fmla="*/ 11 h 142"/>
                    <a:gd name="T16" fmla="*/ 45 w 233"/>
                    <a:gd name="T17" fmla="*/ 17 h 142"/>
                    <a:gd name="T18" fmla="*/ 51 w 233"/>
                    <a:gd name="T19" fmla="*/ 21 h 142"/>
                    <a:gd name="T20" fmla="*/ 58 w 233"/>
                    <a:gd name="T21" fmla="*/ 30 h 142"/>
                    <a:gd name="T22" fmla="*/ 62 w 233"/>
                    <a:gd name="T23" fmla="*/ 37 h 142"/>
                    <a:gd name="T24" fmla="*/ 66 w 233"/>
                    <a:gd name="T25" fmla="*/ 43 h 142"/>
                    <a:gd name="T26" fmla="*/ 71 w 233"/>
                    <a:gd name="T27" fmla="*/ 48 h 142"/>
                    <a:gd name="T28" fmla="*/ 81 w 233"/>
                    <a:gd name="T29" fmla="*/ 53 h 142"/>
                    <a:gd name="T30" fmla="*/ 85 w 233"/>
                    <a:gd name="T31" fmla="*/ 62 h 142"/>
                    <a:gd name="T32" fmla="*/ 84 w 233"/>
                    <a:gd name="T33" fmla="*/ 69 h 142"/>
                    <a:gd name="T34" fmla="*/ 82 w 233"/>
                    <a:gd name="T35" fmla="*/ 72 h 142"/>
                    <a:gd name="T36" fmla="*/ 83 w 233"/>
                    <a:gd name="T37" fmla="*/ 77 h 142"/>
                    <a:gd name="T38" fmla="*/ 85 w 233"/>
                    <a:gd name="T39" fmla="*/ 81 h 142"/>
                    <a:gd name="T40" fmla="*/ 90 w 233"/>
                    <a:gd name="T41" fmla="*/ 85 h 142"/>
                    <a:gd name="T42" fmla="*/ 94 w 233"/>
                    <a:gd name="T43" fmla="*/ 88 h 142"/>
                    <a:gd name="T44" fmla="*/ 94 w 233"/>
                    <a:gd name="T45" fmla="*/ 94 h 142"/>
                    <a:gd name="T46" fmla="*/ 100 w 233"/>
                    <a:gd name="T47" fmla="*/ 98 h 142"/>
                    <a:gd name="T48" fmla="*/ 104 w 233"/>
                    <a:gd name="T49" fmla="*/ 100 h 142"/>
                    <a:gd name="T50" fmla="*/ 106 w 233"/>
                    <a:gd name="T51" fmla="*/ 105 h 142"/>
                    <a:gd name="T52" fmla="*/ 108 w 233"/>
                    <a:gd name="T53" fmla="*/ 109 h 142"/>
                    <a:gd name="T54" fmla="*/ 110 w 233"/>
                    <a:gd name="T55" fmla="*/ 112 h 142"/>
                    <a:gd name="T56" fmla="*/ 110 w 233"/>
                    <a:gd name="T57" fmla="*/ 114 h 142"/>
                    <a:gd name="T58" fmla="*/ 109 w 233"/>
                    <a:gd name="T59" fmla="*/ 117 h 142"/>
                    <a:gd name="T60" fmla="*/ 117 w 233"/>
                    <a:gd name="T61" fmla="*/ 118 h 142"/>
                    <a:gd name="T62" fmla="*/ 120 w 233"/>
                    <a:gd name="T63" fmla="*/ 119 h 142"/>
                    <a:gd name="T64" fmla="*/ 121 w 233"/>
                    <a:gd name="T65" fmla="*/ 122 h 142"/>
                    <a:gd name="T66" fmla="*/ 126 w 233"/>
                    <a:gd name="T67" fmla="*/ 123 h 142"/>
                    <a:gd name="T68" fmla="*/ 132 w 233"/>
                    <a:gd name="T69" fmla="*/ 124 h 142"/>
                    <a:gd name="T70" fmla="*/ 134 w 233"/>
                    <a:gd name="T71" fmla="*/ 129 h 142"/>
                    <a:gd name="T72" fmla="*/ 141 w 233"/>
                    <a:gd name="T73" fmla="*/ 130 h 142"/>
                    <a:gd name="T74" fmla="*/ 143 w 233"/>
                    <a:gd name="T75" fmla="*/ 132 h 142"/>
                    <a:gd name="T76" fmla="*/ 147 w 233"/>
                    <a:gd name="T77" fmla="*/ 135 h 142"/>
                    <a:gd name="T78" fmla="*/ 149 w 233"/>
                    <a:gd name="T79" fmla="*/ 137 h 142"/>
                    <a:gd name="T80" fmla="*/ 154 w 233"/>
                    <a:gd name="T81" fmla="*/ 139 h 142"/>
                    <a:gd name="T82" fmla="*/ 152 w 233"/>
                    <a:gd name="T83" fmla="*/ 141 h 142"/>
                    <a:gd name="T84" fmla="*/ 230 w 233"/>
                    <a:gd name="T85" fmla="*/ 137 h 142"/>
                    <a:gd name="T86" fmla="*/ 229 w 233"/>
                    <a:gd name="T87" fmla="*/ 130 h 142"/>
                    <a:gd name="T88" fmla="*/ 227 w 233"/>
                    <a:gd name="T89" fmla="*/ 123 h 142"/>
                    <a:gd name="T90" fmla="*/ 222 w 233"/>
                    <a:gd name="T91" fmla="*/ 122 h 142"/>
                    <a:gd name="T92" fmla="*/ 216 w 233"/>
                    <a:gd name="T93" fmla="*/ 116 h 142"/>
                    <a:gd name="T94" fmla="*/ 211 w 233"/>
                    <a:gd name="T95" fmla="*/ 109 h 142"/>
                    <a:gd name="T96" fmla="*/ 208 w 233"/>
                    <a:gd name="T97" fmla="*/ 108 h 142"/>
                    <a:gd name="T98" fmla="*/ 204 w 233"/>
                    <a:gd name="T99" fmla="*/ 104 h 142"/>
                    <a:gd name="T100" fmla="*/ 200 w 233"/>
                    <a:gd name="T101" fmla="*/ 99 h 142"/>
                    <a:gd name="T102" fmla="*/ 194 w 233"/>
                    <a:gd name="T103" fmla="*/ 99 h 142"/>
                    <a:gd name="T104" fmla="*/ 191 w 233"/>
                    <a:gd name="T105" fmla="*/ 92 h 142"/>
                    <a:gd name="T106" fmla="*/ 186 w 233"/>
                    <a:gd name="T107" fmla="*/ 87 h 142"/>
                    <a:gd name="T108" fmla="*/ 180 w 233"/>
                    <a:gd name="T109" fmla="*/ 86 h 1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3"/>
                    <a:gd name="T166" fmla="*/ 0 h 142"/>
                    <a:gd name="T167" fmla="*/ 233 w 233"/>
                    <a:gd name="T168" fmla="*/ 142 h 1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3" h="142">
                      <a:moveTo>
                        <a:pt x="0" y="0"/>
                      </a:moveTo>
                      <a:lnTo>
                        <a:pt x="1" y="1"/>
                      </a:lnTo>
                      <a:lnTo>
                        <a:pt x="2" y="1"/>
                      </a:lnTo>
                      <a:lnTo>
                        <a:pt x="3" y="2"/>
                      </a:lnTo>
                      <a:lnTo>
                        <a:pt x="4" y="3"/>
                      </a:lnTo>
                      <a:lnTo>
                        <a:pt x="4" y="4"/>
                      </a:lnTo>
                      <a:lnTo>
                        <a:pt x="5" y="4"/>
                      </a:lnTo>
                      <a:lnTo>
                        <a:pt x="5" y="5"/>
                      </a:lnTo>
                      <a:lnTo>
                        <a:pt x="6" y="5"/>
                      </a:lnTo>
                      <a:lnTo>
                        <a:pt x="6" y="6"/>
                      </a:lnTo>
                      <a:lnTo>
                        <a:pt x="7" y="6"/>
                      </a:lnTo>
                      <a:lnTo>
                        <a:pt x="7" y="7"/>
                      </a:lnTo>
                      <a:lnTo>
                        <a:pt x="8" y="8"/>
                      </a:lnTo>
                      <a:lnTo>
                        <a:pt x="9" y="8"/>
                      </a:lnTo>
                      <a:lnTo>
                        <a:pt x="10" y="9"/>
                      </a:lnTo>
                      <a:lnTo>
                        <a:pt x="11" y="9"/>
                      </a:lnTo>
                      <a:lnTo>
                        <a:pt x="11" y="10"/>
                      </a:lnTo>
                      <a:lnTo>
                        <a:pt x="12" y="10"/>
                      </a:lnTo>
                      <a:lnTo>
                        <a:pt x="12" y="11"/>
                      </a:lnTo>
                      <a:lnTo>
                        <a:pt x="13" y="11"/>
                      </a:lnTo>
                      <a:lnTo>
                        <a:pt x="13" y="12"/>
                      </a:lnTo>
                      <a:lnTo>
                        <a:pt x="14" y="12"/>
                      </a:lnTo>
                      <a:lnTo>
                        <a:pt x="14" y="13"/>
                      </a:lnTo>
                      <a:lnTo>
                        <a:pt x="15" y="14"/>
                      </a:lnTo>
                      <a:lnTo>
                        <a:pt x="15" y="15"/>
                      </a:lnTo>
                      <a:lnTo>
                        <a:pt x="16" y="16"/>
                      </a:lnTo>
                      <a:lnTo>
                        <a:pt x="16" y="15"/>
                      </a:lnTo>
                      <a:lnTo>
                        <a:pt x="17" y="15"/>
                      </a:lnTo>
                      <a:lnTo>
                        <a:pt x="18" y="15"/>
                      </a:lnTo>
                      <a:lnTo>
                        <a:pt x="21" y="13"/>
                      </a:lnTo>
                      <a:lnTo>
                        <a:pt x="22" y="13"/>
                      </a:lnTo>
                      <a:lnTo>
                        <a:pt x="23" y="12"/>
                      </a:lnTo>
                      <a:lnTo>
                        <a:pt x="24" y="11"/>
                      </a:lnTo>
                      <a:lnTo>
                        <a:pt x="24" y="10"/>
                      </a:lnTo>
                      <a:lnTo>
                        <a:pt x="25" y="9"/>
                      </a:lnTo>
                      <a:lnTo>
                        <a:pt x="26" y="9"/>
                      </a:lnTo>
                      <a:lnTo>
                        <a:pt x="26" y="8"/>
                      </a:lnTo>
                      <a:lnTo>
                        <a:pt x="26" y="7"/>
                      </a:lnTo>
                      <a:lnTo>
                        <a:pt x="27" y="7"/>
                      </a:lnTo>
                      <a:lnTo>
                        <a:pt x="29" y="6"/>
                      </a:lnTo>
                      <a:lnTo>
                        <a:pt x="30" y="6"/>
                      </a:lnTo>
                      <a:lnTo>
                        <a:pt x="31" y="6"/>
                      </a:lnTo>
                      <a:lnTo>
                        <a:pt x="31" y="5"/>
                      </a:lnTo>
                      <a:lnTo>
                        <a:pt x="32" y="5"/>
                      </a:lnTo>
                      <a:lnTo>
                        <a:pt x="33" y="5"/>
                      </a:lnTo>
                      <a:lnTo>
                        <a:pt x="33" y="4"/>
                      </a:lnTo>
                      <a:lnTo>
                        <a:pt x="34" y="4"/>
                      </a:lnTo>
                      <a:lnTo>
                        <a:pt x="35" y="4"/>
                      </a:lnTo>
                      <a:lnTo>
                        <a:pt x="36" y="5"/>
                      </a:lnTo>
                      <a:lnTo>
                        <a:pt x="37" y="6"/>
                      </a:lnTo>
                      <a:lnTo>
                        <a:pt x="37" y="7"/>
                      </a:lnTo>
                      <a:lnTo>
                        <a:pt x="38" y="7"/>
                      </a:lnTo>
                      <a:lnTo>
                        <a:pt x="39" y="7"/>
                      </a:lnTo>
                      <a:lnTo>
                        <a:pt x="40" y="9"/>
                      </a:lnTo>
                      <a:lnTo>
                        <a:pt x="41" y="10"/>
                      </a:lnTo>
                      <a:lnTo>
                        <a:pt x="41" y="11"/>
                      </a:lnTo>
                      <a:lnTo>
                        <a:pt x="41" y="12"/>
                      </a:lnTo>
                      <a:lnTo>
                        <a:pt x="43" y="13"/>
                      </a:lnTo>
                      <a:lnTo>
                        <a:pt x="44" y="14"/>
                      </a:lnTo>
                      <a:lnTo>
                        <a:pt x="44" y="15"/>
                      </a:lnTo>
                      <a:lnTo>
                        <a:pt x="44" y="16"/>
                      </a:lnTo>
                      <a:lnTo>
                        <a:pt x="45" y="16"/>
                      </a:lnTo>
                      <a:lnTo>
                        <a:pt x="45" y="17"/>
                      </a:lnTo>
                      <a:lnTo>
                        <a:pt x="47" y="17"/>
                      </a:lnTo>
                      <a:lnTo>
                        <a:pt x="48" y="17"/>
                      </a:lnTo>
                      <a:lnTo>
                        <a:pt x="48" y="18"/>
                      </a:lnTo>
                      <a:lnTo>
                        <a:pt x="50" y="19"/>
                      </a:lnTo>
                      <a:lnTo>
                        <a:pt x="50" y="20"/>
                      </a:lnTo>
                      <a:lnTo>
                        <a:pt x="51" y="20"/>
                      </a:lnTo>
                      <a:lnTo>
                        <a:pt x="51" y="21"/>
                      </a:lnTo>
                      <a:lnTo>
                        <a:pt x="51" y="22"/>
                      </a:lnTo>
                      <a:lnTo>
                        <a:pt x="53" y="24"/>
                      </a:lnTo>
                      <a:lnTo>
                        <a:pt x="54" y="25"/>
                      </a:lnTo>
                      <a:lnTo>
                        <a:pt x="55" y="26"/>
                      </a:lnTo>
                      <a:lnTo>
                        <a:pt x="56" y="27"/>
                      </a:lnTo>
                      <a:lnTo>
                        <a:pt x="57" y="29"/>
                      </a:lnTo>
                      <a:lnTo>
                        <a:pt x="58" y="30"/>
                      </a:lnTo>
                      <a:lnTo>
                        <a:pt x="58" y="31"/>
                      </a:lnTo>
                      <a:lnTo>
                        <a:pt x="59" y="31"/>
                      </a:lnTo>
                      <a:lnTo>
                        <a:pt x="59" y="33"/>
                      </a:lnTo>
                      <a:lnTo>
                        <a:pt x="60" y="33"/>
                      </a:lnTo>
                      <a:lnTo>
                        <a:pt x="60" y="34"/>
                      </a:lnTo>
                      <a:lnTo>
                        <a:pt x="61" y="35"/>
                      </a:lnTo>
                      <a:lnTo>
                        <a:pt x="62" y="37"/>
                      </a:lnTo>
                      <a:lnTo>
                        <a:pt x="63" y="38"/>
                      </a:lnTo>
                      <a:lnTo>
                        <a:pt x="63" y="39"/>
                      </a:lnTo>
                      <a:lnTo>
                        <a:pt x="64" y="39"/>
                      </a:lnTo>
                      <a:lnTo>
                        <a:pt x="63" y="40"/>
                      </a:lnTo>
                      <a:lnTo>
                        <a:pt x="64" y="41"/>
                      </a:lnTo>
                      <a:lnTo>
                        <a:pt x="65" y="42"/>
                      </a:lnTo>
                      <a:lnTo>
                        <a:pt x="66" y="43"/>
                      </a:lnTo>
                      <a:lnTo>
                        <a:pt x="66" y="44"/>
                      </a:lnTo>
                      <a:lnTo>
                        <a:pt x="67" y="45"/>
                      </a:lnTo>
                      <a:lnTo>
                        <a:pt x="67" y="46"/>
                      </a:lnTo>
                      <a:lnTo>
                        <a:pt x="68" y="47"/>
                      </a:lnTo>
                      <a:lnTo>
                        <a:pt x="69" y="48"/>
                      </a:lnTo>
                      <a:lnTo>
                        <a:pt x="70" y="48"/>
                      </a:lnTo>
                      <a:lnTo>
                        <a:pt x="71" y="48"/>
                      </a:lnTo>
                      <a:lnTo>
                        <a:pt x="72" y="49"/>
                      </a:lnTo>
                      <a:lnTo>
                        <a:pt x="73" y="49"/>
                      </a:lnTo>
                      <a:lnTo>
                        <a:pt x="75" y="49"/>
                      </a:lnTo>
                      <a:lnTo>
                        <a:pt x="76" y="49"/>
                      </a:lnTo>
                      <a:lnTo>
                        <a:pt x="79" y="51"/>
                      </a:lnTo>
                      <a:lnTo>
                        <a:pt x="81" y="52"/>
                      </a:lnTo>
                      <a:lnTo>
                        <a:pt x="81" y="53"/>
                      </a:lnTo>
                      <a:lnTo>
                        <a:pt x="82" y="53"/>
                      </a:lnTo>
                      <a:lnTo>
                        <a:pt x="85" y="54"/>
                      </a:lnTo>
                      <a:lnTo>
                        <a:pt x="86" y="55"/>
                      </a:lnTo>
                      <a:lnTo>
                        <a:pt x="86" y="56"/>
                      </a:lnTo>
                      <a:lnTo>
                        <a:pt x="85" y="56"/>
                      </a:lnTo>
                      <a:lnTo>
                        <a:pt x="85" y="58"/>
                      </a:lnTo>
                      <a:lnTo>
                        <a:pt x="85" y="62"/>
                      </a:lnTo>
                      <a:lnTo>
                        <a:pt x="85" y="63"/>
                      </a:lnTo>
                      <a:lnTo>
                        <a:pt x="86" y="64"/>
                      </a:lnTo>
                      <a:lnTo>
                        <a:pt x="85" y="65"/>
                      </a:lnTo>
                      <a:lnTo>
                        <a:pt x="85" y="66"/>
                      </a:lnTo>
                      <a:lnTo>
                        <a:pt x="85" y="67"/>
                      </a:lnTo>
                      <a:lnTo>
                        <a:pt x="85" y="68"/>
                      </a:lnTo>
                      <a:lnTo>
                        <a:pt x="84" y="69"/>
                      </a:lnTo>
                      <a:lnTo>
                        <a:pt x="84" y="70"/>
                      </a:lnTo>
                      <a:lnTo>
                        <a:pt x="84" y="71"/>
                      </a:lnTo>
                      <a:lnTo>
                        <a:pt x="85" y="71"/>
                      </a:lnTo>
                      <a:lnTo>
                        <a:pt x="85" y="72"/>
                      </a:lnTo>
                      <a:lnTo>
                        <a:pt x="83" y="71"/>
                      </a:lnTo>
                      <a:lnTo>
                        <a:pt x="82" y="71"/>
                      </a:lnTo>
                      <a:lnTo>
                        <a:pt x="82" y="72"/>
                      </a:lnTo>
                      <a:lnTo>
                        <a:pt x="81" y="73"/>
                      </a:lnTo>
                      <a:lnTo>
                        <a:pt x="81" y="74"/>
                      </a:lnTo>
                      <a:lnTo>
                        <a:pt x="81" y="75"/>
                      </a:lnTo>
                      <a:lnTo>
                        <a:pt x="82" y="75"/>
                      </a:lnTo>
                      <a:lnTo>
                        <a:pt x="82" y="76"/>
                      </a:lnTo>
                      <a:lnTo>
                        <a:pt x="83" y="76"/>
                      </a:lnTo>
                      <a:lnTo>
                        <a:pt x="83" y="77"/>
                      </a:lnTo>
                      <a:lnTo>
                        <a:pt x="84" y="77"/>
                      </a:lnTo>
                      <a:lnTo>
                        <a:pt x="85" y="77"/>
                      </a:lnTo>
                      <a:lnTo>
                        <a:pt x="86" y="77"/>
                      </a:lnTo>
                      <a:lnTo>
                        <a:pt x="86" y="78"/>
                      </a:lnTo>
                      <a:lnTo>
                        <a:pt x="85" y="79"/>
                      </a:lnTo>
                      <a:lnTo>
                        <a:pt x="85" y="80"/>
                      </a:lnTo>
                      <a:lnTo>
                        <a:pt x="85" y="81"/>
                      </a:lnTo>
                      <a:lnTo>
                        <a:pt x="86" y="81"/>
                      </a:lnTo>
                      <a:lnTo>
                        <a:pt x="87" y="82"/>
                      </a:lnTo>
                      <a:lnTo>
                        <a:pt x="87" y="83"/>
                      </a:lnTo>
                      <a:lnTo>
                        <a:pt x="88" y="83"/>
                      </a:lnTo>
                      <a:lnTo>
                        <a:pt x="89" y="84"/>
                      </a:lnTo>
                      <a:lnTo>
                        <a:pt x="89" y="85"/>
                      </a:lnTo>
                      <a:lnTo>
                        <a:pt x="90" y="85"/>
                      </a:lnTo>
                      <a:lnTo>
                        <a:pt x="90" y="86"/>
                      </a:lnTo>
                      <a:lnTo>
                        <a:pt x="91" y="86"/>
                      </a:lnTo>
                      <a:lnTo>
                        <a:pt x="92" y="87"/>
                      </a:lnTo>
                      <a:lnTo>
                        <a:pt x="93" y="87"/>
                      </a:lnTo>
                      <a:lnTo>
                        <a:pt x="94" y="86"/>
                      </a:lnTo>
                      <a:lnTo>
                        <a:pt x="94" y="87"/>
                      </a:lnTo>
                      <a:lnTo>
                        <a:pt x="94" y="88"/>
                      </a:lnTo>
                      <a:lnTo>
                        <a:pt x="95" y="89"/>
                      </a:lnTo>
                      <a:lnTo>
                        <a:pt x="95" y="90"/>
                      </a:lnTo>
                      <a:lnTo>
                        <a:pt x="94" y="90"/>
                      </a:lnTo>
                      <a:lnTo>
                        <a:pt x="94" y="91"/>
                      </a:lnTo>
                      <a:lnTo>
                        <a:pt x="94" y="92"/>
                      </a:lnTo>
                      <a:lnTo>
                        <a:pt x="93" y="93"/>
                      </a:lnTo>
                      <a:lnTo>
                        <a:pt x="94" y="94"/>
                      </a:lnTo>
                      <a:lnTo>
                        <a:pt x="95" y="96"/>
                      </a:lnTo>
                      <a:lnTo>
                        <a:pt x="96" y="96"/>
                      </a:lnTo>
                      <a:lnTo>
                        <a:pt x="97" y="97"/>
                      </a:lnTo>
                      <a:lnTo>
                        <a:pt x="97" y="98"/>
                      </a:lnTo>
                      <a:lnTo>
                        <a:pt x="97" y="99"/>
                      </a:lnTo>
                      <a:lnTo>
                        <a:pt x="99" y="99"/>
                      </a:lnTo>
                      <a:lnTo>
                        <a:pt x="100" y="98"/>
                      </a:lnTo>
                      <a:lnTo>
                        <a:pt x="102" y="98"/>
                      </a:lnTo>
                      <a:lnTo>
                        <a:pt x="102" y="99"/>
                      </a:lnTo>
                      <a:lnTo>
                        <a:pt x="102" y="100"/>
                      </a:lnTo>
                      <a:lnTo>
                        <a:pt x="101" y="101"/>
                      </a:lnTo>
                      <a:lnTo>
                        <a:pt x="102" y="101"/>
                      </a:lnTo>
                      <a:lnTo>
                        <a:pt x="103" y="101"/>
                      </a:lnTo>
                      <a:lnTo>
                        <a:pt x="104" y="100"/>
                      </a:lnTo>
                      <a:lnTo>
                        <a:pt x="105" y="100"/>
                      </a:lnTo>
                      <a:lnTo>
                        <a:pt x="105" y="101"/>
                      </a:lnTo>
                      <a:lnTo>
                        <a:pt x="105" y="102"/>
                      </a:lnTo>
                      <a:lnTo>
                        <a:pt x="106" y="103"/>
                      </a:lnTo>
                      <a:lnTo>
                        <a:pt x="105" y="104"/>
                      </a:lnTo>
                      <a:lnTo>
                        <a:pt x="105" y="105"/>
                      </a:lnTo>
                      <a:lnTo>
                        <a:pt x="106" y="105"/>
                      </a:lnTo>
                      <a:lnTo>
                        <a:pt x="106" y="106"/>
                      </a:lnTo>
                      <a:lnTo>
                        <a:pt x="105" y="107"/>
                      </a:lnTo>
                      <a:lnTo>
                        <a:pt x="105" y="108"/>
                      </a:lnTo>
                      <a:lnTo>
                        <a:pt x="106" y="109"/>
                      </a:lnTo>
                      <a:lnTo>
                        <a:pt x="106" y="110"/>
                      </a:lnTo>
                      <a:lnTo>
                        <a:pt x="107" y="110"/>
                      </a:lnTo>
                      <a:lnTo>
                        <a:pt x="108" y="109"/>
                      </a:lnTo>
                      <a:lnTo>
                        <a:pt x="109" y="108"/>
                      </a:lnTo>
                      <a:lnTo>
                        <a:pt x="109" y="109"/>
                      </a:lnTo>
                      <a:lnTo>
                        <a:pt x="110" y="109"/>
                      </a:lnTo>
                      <a:lnTo>
                        <a:pt x="109" y="110"/>
                      </a:lnTo>
                      <a:lnTo>
                        <a:pt x="109" y="111"/>
                      </a:lnTo>
                      <a:lnTo>
                        <a:pt x="111" y="111"/>
                      </a:lnTo>
                      <a:lnTo>
                        <a:pt x="110" y="112"/>
                      </a:lnTo>
                      <a:lnTo>
                        <a:pt x="109" y="112"/>
                      </a:lnTo>
                      <a:lnTo>
                        <a:pt x="108" y="112"/>
                      </a:lnTo>
                      <a:lnTo>
                        <a:pt x="107" y="112"/>
                      </a:lnTo>
                      <a:lnTo>
                        <a:pt x="107" y="113"/>
                      </a:lnTo>
                      <a:lnTo>
                        <a:pt x="108" y="113"/>
                      </a:lnTo>
                      <a:lnTo>
                        <a:pt x="109" y="113"/>
                      </a:lnTo>
                      <a:lnTo>
                        <a:pt x="110" y="114"/>
                      </a:lnTo>
                      <a:lnTo>
                        <a:pt x="109" y="114"/>
                      </a:lnTo>
                      <a:lnTo>
                        <a:pt x="108" y="114"/>
                      </a:lnTo>
                      <a:lnTo>
                        <a:pt x="107" y="114"/>
                      </a:lnTo>
                      <a:lnTo>
                        <a:pt x="107" y="115"/>
                      </a:lnTo>
                      <a:lnTo>
                        <a:pt x="107" y="116"/>
                      </a:lnTo>
                      <a:lnTo>
                        <a:pt x="108" y="117"/>
                      </a:lnTo>
                      <a:lnTo>
                        <a:pt x="109" y="117"/>
                      </a:lnTo>
                      <a:lnTo>
                        <a:pt x="110" y="118"/>
                      </a:lnTo>
                      <a:lnTo>
                        <a:pt x="112" y="119"/>
                      </a:lnTo>
                      <a:lnTo>
                        <a:pt x="113" y="119"/>
                      </a:lnTo>
                      <a:lnTo>
                        <a:pt x="113" y="118"/>
                      </a:lnTo>
                      <a:lnTo>
                        <a:pt x="114" y="118"/>
                      </a:lnTo>
                      <a:lnTo>
                        <a:pt x="116" y="118"/>
                      </a:lnTo>
                      <a:lnTo>
                        <a:pt x="117" y="118"/>
                      </a:lnTo>
                      <a:lnTo>
                        <a:pt x="117" y="117"/>
                      </a:lnTo>
                      <a:lnTo>
                        <a:pt x="119" y="118"/>
                      </a:lnTo>
                      <a:lnTo>
                        <a:pt x="120" y="118"/>
                      </a:lnTo>
                      <a:lnTo>
                        <a:pt x="121" y="118"/>
                      </a:lnTo>
                      <a:lnTo>
                        <a:pt x="120" y="119"/>
                      </a:lnTo>
                      <a:lnTo>
                        <a:pt x="119" y="119"/>
                      </a:lnTo>
                      <a:lnTo>
                        <a:pt x="120" y="119"/>
                      </a:lnTo>
                      <a:lnTo>
                        <a:pt x="121" y="120"/>
                      </a:lnTo>
                      <a:lnTo>
                        <a:pt x="122" y="120"/>
                      </a:lnTo>
                      <a:lnTo>
                        <a:pt x="121" y="121"/>
                      </a:lnTo>
                      <a:lnTo>
                        <a:pt x="123" y="121"/>
                      </a:lnTo>
                      <a:lnTo>
                        <a:pt x="123" y="122"/>
                      </a:lnTo>
                      <a:lnTo>
                        <a:pt x="122" y="122"/>
                      </a:lnTo>
                      <a:lnTo>
                        <a:pt x="121" y="122"/>
                      </a:lnTo>
                      <a:lnTo>
                        <a:pt x="120" y="122"/>
                      </a:lnTo>
                      <a:lnTo>
                        <a:pt x="118" y="123"/>
                      </a:lnTo>
                      <a:lnTo>
                        <a:pt x="119" y="123"/>
                      </a:lnTo>
                      <a:lnTo>
                        <a:pt x="120" y="123"/>
                      </a:lnTo>
                      <a:lnTo>
                        <a:pt x="124" y="123"/>
                      </a:lnTo>
                      <a:lnTo>
                        <a:pt x="125" y="124"/>
                      </a:lnTo>
                      <a:lnTo>
                        <a:pt x="126" y="123"/>
                      </a:lnTo>
                      <a:lnTo>
                        <a:pt x="127" y="124"/>
                      </a:lnTo>
                      <a:lnTo>
                        <a:pt x="128" y="123"/>
                      </a:lnTo>
                      <a:lnTo>
                        <a:pt x="129" y="124"/>
                      </a:lnTo>
                      <a:lnTo>
                        <a:pt x="130" y="124"/>
                      </a:lnTo>
                      <a:lnTo>
                        <a:pt x="131" y="123"/>
                      </a:lnTo>
                      <a:lnTo>
                        <a:pt x="132" y="123"/>
                      </a:lnTo>
                      <a:lnTo>
                        <a:pt x="132" y="124"/>
                      </a:lnTo>
                      <a:lnTo>
                        <a:pt x="133" y="125"/>
                      </a:lnTo>
                      <a:lnTo>
                        <a:pt x="134" y="125"/>
                      </a:lnTo>
                      <a:lnTo>
                        <a:pt x="135" y="124"/>
                      </a:lnTo>
                      <a:lnTo>
                        <a:pt x="135" y="126"/>
                      </a:lnTo>
                      <a:lnTo>
                        <a:pt x="135" y="127"/>
                      </a:lnTo>
                      <a:lnTo>
                        <a:pt x="135" y="128"/>
                      </a:lnTo>
                      <a:lnTo>
                        <a:pt x="134" y="129"/>
                      </a:lnTo>
                      <a:lnTo>
                        <a:pt x="135" y="130"/>
                      </a:lnTo>
                      <a:lnTo>
                        <a:pt x="136" y="131"/>
                      </a:lnTo>
                      <a:lnTo>
                        <a:pt x="137" y="132"/>
                      </a:lnTo>
                      <a:lnTo>
                        <a:pt x="139" y="132"/>
                      </a:lnTo>
                      <a:lnTo>
                        <a:pt x="140" y="131"/>
                      </a:lnTo>
                      <a:lnTo>
                        <a:pt x="141" y="131"/>
                      </a:lnTo>
                      <a:lnTo>
                        <a:pt x="141" y="130"/>
                      </a:lnTo>
                      <a:lnTo>
                        <a:pt x="141" y="131"/>
                      </a:lnTo>
                      <a:lnTo>
                        <a:pt x="142" y="131"/>
                      </a:lnTo>
                      <a:lnTo>
                        <a:pt x="141" y="129"/>
                      </a:lnTo>
                      <a:lnTo>
                        <a:pt x="142" y="129"/>
                      </a:lnTo>
                      <a:lnTo>
                        <a:pt x="142" y="130"/>
                      </a:lnTo>
                      <a:lnTo>
                        <a:pt x="143" y="131"/>
                      </a:lnTo>
                      <a:lnTo>
                        <a:pt x="143" y="132"/>
                      </a:lnTo>
                      <a:lnTo>
                        <a:pt x="144" y="132"/>
                      </a:lnTo>
                      <a:lnTo>
                        <a:pt x="144" y="133"/>
                      </a:lnTo>
                      <a:lnTo>
                        <a:pt x="145" y="133"/>
                      </a:lnTo>
                      <a:lnTo>
                        <a:pt x="144" y="135"/>
                      </a:lnTo>
                      <a:lnTo>
                        <a:pt x="145" y="136"/>
                      </a:lnTo>
                      <a:lnTo>
                        <a:pt x="146" y="136"/>
                      </a:lnTo>
                      <a:lnTo>
                        <a:pt x="147" y="135"/>
                      </a:lnTo>
                      <a:lnTo>
                        <a:pt x="147" y="134"/>
                      </a:lnTo>
                      <a:lnTo>
                        <a:pt x="148" y="134"/>
                      </a:lnTo>
                      <a:lnTo>
                        <a:pt x="148" y="133"/>
                      </a:lnTo>
                      <a:lnTo>
                        <a:pt x="149" y="133"/>
                      </a:lnTo>
                      <a:lnTo>
                        <a:pt x="149" y="135"/>
                      </a:lnTo>
                      <a:lnTo>
                        <a:pt x="149" y="136"/>
                      </a:lnTo>
                      <a:lnTo>
                        <a:pt x="149" y="137"/>
                      </a:lnTo>
                      <a:lnTo>
                        <a:pt x="149" y="138"/>
                      </a:lnTo>
                      <a:lnTo>
                        <a:pt x="149" y="139"/>
                      </a:lnTo>
                      <a:lnTo>
                        <a:pt x="150" y="139"/>
                      </a:lnTo>
                      <a:lnTo>
                        <a:pt x="151" y="139"/>
                      </a:lnTo>
                      <a:lnTo>
                        <a:pt x="152" y="139"/>
                      </a:lnTo>
                      <a:lnTo>
                        <a:pt x="153" y="138"/>
                      </a:lnTo>
                      <a:lnTo>
                        <a:pt x="154" y="139"/>
                      </a:lnTo>
                      <a:lnTo>
                        <a:pt x="153" y="139"/>
                      </a:lnTo>
                      <a:lnTo>
                        <a:pt x="152" y="139"/>
                      </a:lnTo>
                      <a:lnTo>
                        <a:pt x="151" y="140"/>
                      </a:lnTo>
                      <a:lnTo>
                        <a:pt x="150" y="140"/>
                      </a:lnTo>
                      <a:lnTo>
                        <a:pt x="150" y="141"/>
                      </a:lnTo>
                      <a:lnTo>
                        <a:pt x="151" y="141"/>
                      </a:lnTo>
                      <a:lnTo>
                        <a:pt x="152" y="141"/>
                      </a:lnTo>
                      <a:lnTo>
                        <a:pt x="153" y="142"/>
                      </a:lnTo>
                      <a:lnTo>
                        <a:pt x="233" y="142"/>
                      </a:lnTo>
                      <a:lnTo>
                        <a:pt x="233" y="139"/>
                      </a:lnTo>
                      <a:lnTo>
                        <a:pt x="233" y="138"/>
                      </a:lnTo>
                      <a:lnTo>
                        <a:pt x="232" y="138"/>
                      </a:lnTo>
                      <a:lnTo>
                        <a:pt x="231" y="137"/>
                      </a:lnTo>
                      <a:lnTo>
                        <a:pt x="230" y="137"/>
                      </a:lnTo>
                      <a:lnTo>
                        <a:pt x="230" y="136"/>
                      </a:lnTo>
                      <a:lnTo>
                        <a:pt x="230" y="135"/>
                      </a:lnTo>
                      <a:lnTo>
                        <a:pt x="230" y="134"/>
                      </a:lnTo>
                      <a:lnTo>
                        <a:pt x="230" y="133"/>
                      </a:lnTo>
                      <a:lnTo>
                        <a:pt x="230" y="132"/>
                      </a:lnTo>
                      <a:lnTo>
                        <a:pt x="230" y="131"/>
                      </a:lnTo>
                      <a:lnTo>
                        <a:pt x="229" y="130"/>
                      </a:lnTo>
                      <a:lnTo>
                        <a:pt x="229" y="128"/>
                      </a:lnTo>
                      <a:lnTo>
                        <a:pt x="230" y="128"/>
                      </a:lnTo>
                      <a:lnTo>
                        <a:pt x="229" y="126"/>
                      </a:lnTo>
                      <a:lnTo>
                        <a:pt x="229" y="125"/>
                      </a:lnTo>
                      <a:lnTo>
                        <a:pt x="229" y="124"/>
                      </a:lnTo>
                      <a:lnTo>
                        <a:pt x="228" y="123"/>
                      </a:lnTo>
                      <a:lnTo>
                        <a:pt x="227" y="123"/>
                      </a:lnTo>
                      <a:lnTo>
                        <a:pt x="226" y="124"/>
                      </a:lnTo>
                      <a:lnTo>
                        <a:pt x="225" y="125"/>
                      </a:lnTo>
                      <a:lnTo>
                        <a:pt x="224" y="125"/>
                      </a:lnTo>
                      <a:lnTo>
                        <a:pt x="223" y="124"/>
                      </a:lnTo>
                      <a:lnTo>
                        <a:pt x="222" y="124"/>
                      </a:lnTo>
                      <a:lnTo>
                        <a:pt x="222" y="123"/>
                      </a:lnTo>
                      <a:lnTo>
                        <a:pt x="222" y="122"/>
                      </a:lnTo>
                      <a:lnTo>
                        <a:pt x="222" y="121"/>
                      </a:lnTo>
                      <a:lnTo>
                        <a:pt x="221" y="119"/>
                      </a:lnTo>
                      <a:lnTo>
                        <a:pt x="220" y="118"/>
                      </a:lnTo>
                      <a:lnTo>
                        <a:pt x="219" y="118"/>
                      </a:lnTo>
                      <a:lnTo>
                        <a:pt x="217" y="117"/>
                      </a:lnTo>
                      <a:lnTo>
                        <a:pt x="217" y="116"/>
                      </a:lnTo>
                      <a:lnTo>
                        <a:pt x="216" y="116"/>
                      </a:lnTo>
                      <a:lnTo>
                        <a:pt x="215" y="115"/>
                      </a:lnTo>
                      <a:lnTo>
                        <a:pt x="214" y="114"/>
                      </a:lnTo>
                      <a:lnTo>
                        <a:pt x="214" y="113"/>
                      </a:lnTo>
                      <a:lnTo>
                        <a:pt x="213" y="113"/>
                      </a:lnTo>
                      <a:lnTo>
                        <a:pt x="212" y="111"/>
                      </a:lnTo>
                      <a:lnTo>
                        <a:pt x="211" y="110"/>
                      </a:lnTo>
                      <a:lnTo>
                        <a:pt x="211" y="109"/>
                      </a:lnTo>
                      <a:lnTo>
                        <a:pt x="211" y="108"/>
                      </a:lnTo>
                      <a:lnTo>
                        <a:pt x="211" y="107"/>
                      </a:lnTo>
                      <a:lnTo>
                        <a:pt x="210" y="107"/>
                      </a:lnTo>
                      <a:lnTo>
                        <a:pt x="209" y="108"/>
                      </a:lnTo>
                      <a:lnTo>
                        <a:pt x="209" y="109"/>
                      </a:lnTo>
                      <a:lnTo>
                        <a:pt x="208" y="109"/>
                      </a:lnTo>
                      <a:lnTo>
                        <a:pt x="208" y="108"/>
                      </a:lnTo>
                      <a:lnTo>
                        <a:pt x="207" y="108"/>
                      </a:lnTo>
                      <a:lnTo>
                        <a:pt x="207" y="107"/>
                      </a:lnTo>
                      <a:lnTo>
                        <a:pt x="207" y="106"/>
                      </a:lnTo>
                      <a:lnTo>
                        <a:pt x="207" y="105"/>
                      </a:lnTo>
                      <a:lnTo>
                        <a:pt x="206" y="104"/>
                      </a:lnTo>
                      <a:lnTo>
                        <a:pt x="205" y="104"/>
                      </a:lnTo>
                      <a:lnTo>
                        <a:pt x="204" y="104"/>
                      </a:lnTo>
                      <a:lnTo>
                        <a:pt x="203" y="104"/>
                      </a:lnTo>
                      <a:lnTo>
                        <a:pt x="202" y="104"/>
                      </a:lnTo>
                      <a:lnTo>
                        <a:pt x="202" y="103"/>
                      </a:lnTo>
                      <a:lnTo>
                        <a:pt x="201" y="102"/>
                      </a:lnTo>
                      <a:lnTo>
                        <a:pt x="201" y="101"/>
                      </a:lnTo>
                      <a:lnTo>
                        <a:pt x="201" y="100"/>
                      </a:lnTo>
                      <a:lnTo>
                        <a:pt x="200" y="99"/>
                      </a:lnTo>
                      <a:lnTo>
                        <a:pt x="199" y="99"/>
                      </a:lnTo>
                      <a:lnTo>
                        <a:pt x="198" y="99"/>
                      </a:lnTo>
                      <a:lnTo>
                        <a:pt x="197" y="100"/>
                      </a:lnTo>
                      <a:lnTo>
                        <a:pt x="197" y="101"/>
                      </a:lnTo>
                      <a:lnTo>
                        <a:pt x="196" y="101"/>
                      </a:lnTo>
                      <a:lnTo>
                        <a:pt x="195" y="100"/>
                      </a:lnTo>
                      <a:lnTo>
                        <a:pt x="194" y="99"/>
                      </a:lnTo>
                      <a:lnTo>
                        <a:pt x="193" y="99"/>
                      </a:lnTo>
                      <a:lnTo>
                        <a:pt x="192" y="97"/>
                      </a:lnTo>
                      <a:lnTo>
                        <a:pt x="192" y="96"/>
                      </a:lnTo>
                      <a:lnTo>
                        <a:pt x="192" y="95"/>
                      </a:lnTo>
                      <a:lnTo>
                        <a:pt x="191" y="94"/>
                      </a:lnTo>
                      <a:lnTo>
                        <a:pt x="191" y="93"/>
                      </a:lnTo>
                      <a:lnTo>
                        <a:pt x="191" y="92"/>
                      </a:lnTo>
                      <a:lnTo>
                        <a:pt x="190" y="91"/>
                      </a:lnTo>
                      <a:lnTo>
                        <a:pt x="189" y="90"/>
                      </a:lnTo>
                      <a:lnTo>
                        <a:pt x="188" y="90"/>
                      </a:lnTo>
                      <a:lnTo>
                        <a:pt x="187" y="90"/>
                      </a:lnTo>
                      <a:lnTo>
                        <a:pt x="186" y="90"/>
                      </a:lnTo>
                      <a:lnTo>
                        <a:pt x="185" y="89"/>
                      </a:lnTo>
                      <a:lnTo>
                        <a:pt x="186" y="87"/>
                      </a:lnTo>
                      <a:lnTo>
                        <a:pt x="185" y="86"/>
                      </a:lnTo>
                      <a:lnTo>
                        <a:pt x="183" y="86"/>
                      </a:lnTo>
                      <a:lnTo>
                        <a:pt x="183" y="87"/>
                      </a:lnTo>
                      <a:lnTo>
                        <a:pt x="182" y="88"/>
                      </a:lnTo>
                      <a:lnTo>
                        <a:pt x="181" y="88"/>
                      </a:lnTo>
                      <a:lnTo>
                        <a:pt x="181" y="87"/>
                      </a:lnTo>
                      <a:lnTo>
                        <a:pt x="180" y="86"/>
                      </a:lnTo>
                      <a:lnTo>
                        <a:pt x="180" y="85"/>
                      </a:lnTo>
                      <a:lnTo>
                        <a:pt x="179" y="85"/>
                      </a:lnTo>
                      <a:lnTo>
                        <a:pt x="178" y="84"/>
                      </a:lnTo>
                      <a:lnTo>
                        <a:pt x="178" y="0"/>
                      </a:lnTo>
                      <a:lnTo>
                        <a:pt x="144" y="0"/>
                      </a:lnTo>
                      <a:lnTo>
                        <a:pt x="0"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6" name="D5"/>
                <p:cNvSpPr>
                  <a:spLocks noChangeAspect="1"/>
                </p:cNvSpPr>
                <p:nvPr/>
              </p:nvSpPr>
              <p:spPr bwMode="auto">
                <a:xfrm>
                  <a:off x="675" y="935"/>
                  <a:ext cx="47" cy="30"/>
                </a:xfrm>
                <a:custGeom>
                  <a:avLst/>
                  <a:gdLst>
                    <a:gd name="T0" fmla="*/ 9 w 47"/>
                    <a:gd name="T1" fmla="*/ 2 h 30"/>
                    <a:gd name="T2" fmla="*/ 3 w 47"/>
                    <a:gd name="T3" fmla="*/ 0 h 30"/>
                    <a:gd name="T4" fmla="*/ 0 w 47"/>
                    <a:gd name="T5" fmla="*/ 1 h 30"/>
                    <a:gd name="T6" fmla="*/ 2 w 47"/>
                    <a:gd name="T7" fmla="*/ 4 h 30"/>
                    <a:gd name="T8" fmla="*/ 4 w 47"/>
                    <a:gd name="T9" fmla="*/ 3 h 30"/>
                    <a:gd name="T10" fmla="*/ 8 w 47"/>
                    <a:gd name="T11" fmla="*/ 6 h 30"/>
                    <a:gd name="T12" fmla="*/ 4 w 47"/>
                    <a:gd name="T13" fmla="*/ 5 h 30"/>
                    <a:gd name="T14" fmla="*/ 5 w 47"/>
                    <a:gd name="T15" fmla="*/ 7 h 30"/>
                    <a:gd name="T16" fmla="*/ 5 w 47"/>
                    <a:gd name="T17" fmla="*/ 9 h 30"/>
                    <a:gd name="T18" fmla="*/ 7 w 47"/>
                    <a:gd name="T19" fmla="*/ 8 h 30"/>
                    <a:gd name="T20" fmla="*/ 10 w 47"/>
                    <a:gd name="T21" fmla="*/ 10 h 30"/>
                    <a:gd name="T22" fmla="*/ 12 w 47"/>
                    <a:gd name="T23" fmla="*/ 9 h 30"/>
                    <a:gd name="T24" fmla="*/ 12 w 47"/>
                    <a:gd name="T25" fmla="*/ 12 h 30"/>
                    <a:gd name="T26" fmla="*/ 14 w 47"/>
                    <a:gd name="T27" fmla="*/ 12 h 30"/>
                    <a:gd name="T28" fmla="*/ 16 w 47"/>
                    <a:gd name="T29" fmla="*/ 12 h 30"/>
                    <a:gd name="T30" fmla="*/ 18 w 47"/>
                    <a:gd name="T31" fmla="*/ 13 h 30"/>
                    <a:gd name="T32" fmla="*/ 20 w 47"/>
                    <a:gd name="T33" fmla="*/ 14 h 30"/>
                    <a:gd name="T34" fmla="*/ 20 w 47"/>
                    <a:gd name="T35" fmla="*/ 15 h 30"/>
                    <a:gd name="T36" fmla="*/ 17 w 47"/>
                    <a:gd name="T37" fmla="*/ 16 h 30"/>
                    <a:gd name="T38" fmla="*/ 20 w 47"/>
                    <a:gd name="T39" fmla="*/ 17 h 30"/>
                    <a:gd name="T40" fmla="*/ 22 w 47"/>
                    <a:gd name="T41" fmla="*/ 19 h 30"/>
                    <a:gd name="T42" fmla="*/ 26 w 47"/>
                    <a:gd name="T43" fmla="*/ 20 h 30"/>
                    <a:gd name="T44" fmla="*/ 24 w 47"/>
                    <a:gd name="T45" fmla="*/ 22 h 30"/>
                    <a:gd name="T46" fmla="*/ 28 w 47"/>
                    <a:gd name="T47" fmla="*/ 22 h 30"/>
                    <a:gd name="T48" fmla="*/ 30 w 47"/>
                    <a:gd name="T49" fmla="*/ 22 h 30"/>
                    <a:gd name="T50" fmla="*/ 31 w 47"/>
                    <a:gd name="T51" fmla="*/ 23 h 30"/>
                    <a:gd name="T52" fmla="*/ 32 w 47"/>
                    <a:gd name="T53" fmla="*/ 26 h 30"/>
                    <a:gd name="T54" fmla="*/ 34 w 47"/>
                    <a:gd name="T55" fmla="*/ 25 h 30"/>
                    <a:gd name="T56" fmla="*/ 33 w 47"/>
                    <a:gd name="T57" fmla="*/ 27 h 30"/>
                    <a:gd name="T58" fmla="*/ 37 w 47"/>
                    <a:gd name="T59" fmla="*/ 27 h 30"/>
                    <a:gd name="T60" fmla="*/ 40 w 47"/>
                    <a:gd name="T61" fmla="*/ 29 h 30"/>
                    <a:gd name="T62" fmla="*/ 45 w 47"/>
                    <a:gd name="T63" fmla="*/ 30 h 30"/>
                    <a:gd name="T64" fmla="*/ 45 w 47"/>
                    <a:gd name="T65" fmla="*/ 27 h 30"/>
                    <a:gd name="T66" fmla="*/ 42 w 47"/>
                    <a:gd name="T67" fmla="*/ 21 h 30"/>
                    <a:gd name="T68" fmla="*/ 38 w 47"/>
                    <a:gd name="T69" fmla="*/ 18 h 30"/>
                    <a:gd name="T70" fmla="*/ 33 w 47"/>
                    <a:gd name="T71" fmla="*/ 16 h 30"/>
                    <a:gd name="T72" fmla="*/ 32 w 47"/>
                    <a:gd name="T73" fmla="*/ 14 h 30"/>
                    <a:gd name="T74" fmla="*/ 27 w 47"/>
                    <a:gd name="T75" fmla="*/ 8 h 30"/>
                    <a:gd name="T76" fmla="*/ 15 w 47"/>
                    <a:gd name="T77" fmla="*/ 4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30"/>
                    <a:gd name="T119" fmla="*/ 47 w 47"/>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30">
                      <a:moveTo>
                        <a:pt x="15" y="4"/>
                      </a:moveTo>
                      <a:lnTo>
                        <a:pt x="9" y="2"/>
                      </a:lnTo>
                      <a:lnTo>
                        <a:pt x="8" y="1"/>
                      </a:lnTo>
                      <a:lnTo>
                        <a:pt x="3" y="0"/>
                      </a:lnTo>
                      <a:lnTo>
                        <a:pt x="1" y="0"/>
                      </a:lnTo>
                      <a:lnTo>
                        <a:pt x="0" y="1"/>
                      </a:lnTo>
                      <a:lnTo>
                        <a:pt x="0" y="2"/>
                      </a:lnTo>
                      <a:lnTo>
                        <a:pt x="2" y="4"/>
                      </a:lnTo>
                      <a:lnTo>
                        <a:pt x="3" y="2"/>
                      </a:lnTo>
                      <a:lnTo>
                        <a:pt x="4" y="3"/>
                      </a:lnTo>
                      <a:lnTo>
                        <a:pt x="8" y="3"/>
                      </a:lnTo>
                      <a:lnTo>
                        <a:pt x="8" y="6"/>
                      </a:lnTo>
                      <a:lnTo>
                        <a:pt x="7" y="5"/>
                      </a:lnTo>
                      <a:lnTo>
                        <a:pt x="4" y="5"/>
                      </a:lnTo>
                      <a:lnTo>
                        <a:pt x="4" y="6"/>
                      </a:lnTo>
                      <a:lnTo>
                        <a:pt x="5" y="7"/>
                      </a:lnTo>
                      <a:lnTo>
                        <a:pt x="5" y="8"/>
                      </a:lnTo>
                      <a:lnTo>
                        <a:pt x="5" y="9"/>
                      </a:lnTo>
                      <a:lnTo>
                        <a:pt x="6" y="9"/>
                      </a:lnTo>
                      <a:lnTo>
                        <a:pt x="7" y="8"/>
                      </a:lnTo>
                      <a:lnTo>
                        <a:pt x="8" y="8"/>
                      </a:lnTo>
                      <a:lnTo>
                        <a:pt x="10" y="10"/>
                      </a:lnTo>
                      <a:lnTo>
                        <a:pt x="10" y="8"/>
                      </a:lnTo>
                      <a:lnTo>
                        <a:pt x="12" y="9"/>
                      </a:lnTo>
                      <a:lnTo>
                        <a:pt x="11" y="11"/>
                      </a:lnTo>
                      <a:lnTo>
                        <a:pt x="12" y="12"/>
                      </a:lnTo>
                      <a:lnTo>
                        <a:pt x="13" y="11"/>
                      </a:lnTo>
                      <a:lnTo>
                        <a:pt x="14" y="12"/>
                      </a:lnTo>
                      <a:lnTo>
                        <a:pt x="14" y="11"/>
                      </a:lnTo>
                      <a:lnTo>
                        <a:pt x="16" y="12"/>
                      </a:lnTo>
                      <a:lnTo>
                        <a:pt x="17" y="14"/>
                      </a:lnTo>
                      <a:lnTo>
                        <a:pt x="18" y="13"/>
                      </a:lnTo>
                      <a:lnTo>
                        <a:pt x="19" y="14"/>
                      </a:lnTo>
                      <a:lnTo>
                        <a:pt x="20" y="14"/>
                      </a:lnTo>
                      <a:lnTo>
                        <a:pt x="22" y="15"/>
                      </a:lnTo>
                      <a:lnTo>
                        <a:pt x="20" y="15"/>
                      </a:lnTo>
                      <a:lnTo>
                        <a:pt x="18" y="15"/>
                      </a:lnTo>
                      <a:lnTo>
                        <a:pt x="17" y="16"/>
                      </a:lnTo>
                      <a:lnTo>
                        <a:pt x="18" y="17"/>
                      </a:lnTo>
                      <a:lnTo>
                        <a:pt x="20" y="17"/>
                      </a:lnTo>
                      <a:lnTo>
                        <a:pt x="22" y="18"/>
                      </a:lnTo>
                      <a:lnTo>
                        <a:pt x="22" y="19"/>
                      </a:lnTo>
                      <a:lnTo>
                        <a:pt x="24" y="19"/>
                      </a:lnTo>
                      <a:lnTo>
                        <a:pt x="26" y="20"/>
                      </a:lnTo>
                      <a:lnTo>
                        <a:pt x="27" y="22"/>
                      </a:lnTo>
                      <a:lnTo>
                        <a:pt x="24" y="22"/>
                      </a:lnTo>
                      <a:lnTo>
                        <a:pt x="26" y="23"/>
                      </a:lnTo>
                      <a:lnTo>
                        <a:pt x="28" y="22"/>
                      </a:lnTo>
                      <a:lnTo>
                        <a:pt x="29" y="23"/>
                      </a:lnTo>
                      <a:lnTo>
                        <a:pt x="30" y="22"/>
                      </a:lnTo>
                      <a:lnTo>
                        <a:pt x="32" y="22"/>
                      </a:lnTo>
                      <a:lnTo>
                        <a:pt x="31" y="23"/>
                      </a:lnTo>
                      <a:lnTo>
                        <a:pt x="30" y="24"/>
                      </a:lnTo>
                      <a:lnTo>
                        <a:pt x="32" y="26"/>
                      </a:lnTo>
                      <a:lnTo>
                        <a:pt x="33" y="26"/>
                      </a:lnTo>
                      <a:lnTo>
                        <a:pt x="34" y="25"/>
                      </a:lnTo>
                      <a:lnTo>
                        <a:pt x="33" y="26"/>
                      </a:lnTo>
                      <a:lnTo>
                        <a:pt x="33" y="27"/>
                      </a:lnTo>
                      <a:lnTo>
                        <a:pt x="36" y="28"/>
                      </a:lnTo>
                      <a:lnTo>
                        <a:pt x="37" y="27"/>
                      </a:lnTo>
                      <a:lnTo>
                        <a:pt x="38" y="28"/>
                      </a:lnTo>
                      <a:lnTo>
                        <a:pt x="40" y="29"/>
                      </a:lnTo>
                      <a:lnTo>
                        <a:pt x="43" y="30"/>
                      </a:lnTo>
                      <a:lnTo>
                        <a:pt x="45" y="30"/>
                      </a:lnTo>
                      <a:lnTo>
                        <a:pt x="47" y="28"/>
                      </a:lnTo>
                      <a:lnTo>
                        <a:pt x="45" y="27"/>
                      </a:lnTo>
                      <a:lnTo>
                        <a:pt x="44" y="25"/>
                      </a:lnTo>
                      <a:lnTo>
                        <a:pt x="42" y="21"/>
                      </a:lnTo>
                      <a:lnTo>
                        <a:pt x="40" y="19"/>
                      </a:lnTo>
                      <a:lnTo>
                        <a:pt x="38" y="18"/>
                      </a:lnTo>
                      <a:lnTo>
                        <a:pt x="35" y="18"/>
                      </a:lnTo>
                      <a:lnTo>
                        <a:pt x="33" y="16"/>
                      </a:lnTo>
                      <a:lnTo>
                        <a:pt x="32" y="15"/>
                      </a:lnTo>
                      <a:lnTo>
                        <a:pt x="32" y="14"/>
                      </a:lnTo>
                      <a:lnTo>
                        <a:pt x="27" y="9"/>
                      </a:lnTo>
                      <a:lnTo>
                        <a:pt x="27" y="8"/>
                      </a:lnTo>
                      <a:lnTo>
                        <a:pt x="25" y="6"/>
                      </a:lnTo>
                      <a:lnTo>
                        <a:pt x="15"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7" name="D6"/>
                <p:cNvSpPr>
                  <a:spLocks noChangeAspect="1"/>
                </p:cNvSpPr>
                <p:nvPr/>
              </p:nvSpPr>
              <p:spPr bwMode="auto">
                <a:xfrm>
                  <a:off x="631" y="894"/>
                  <a:ext cx="13" cy="13"/>
                </a:xfrm>
                <a:custGeom>
                  <a:avLst/>
                  <a:gdLst>
                    <a:gd name="T0" fmla="*/ 0 w 13"/>
                    <a:gd name="T1" fmla="*/ 3 h 13"/>
                    <a:gd name="T2" fmla="*/ 1 w 13"/>
                    <a:gd name="T3" fmla="*/ 3 h 13"/>
                    <a:gd name="T4" fmla="*/ 2 w 13"/>
                    <a:gd name="T5" fmla="*/ 7 h 13"/>
                    <a:gd name="T6" fmla="*/ 4 w 13"/>
                    <a:gd name="T7" fmla="*/ 8 h 13"/>
                    <a:gd name="T8" fmla="*/ 6 w 13"/>
                    <a:gd name="T9" fmla="*/ 9 h 13"/>
                    <a:gd name="T10" fmla="*/ 6 w 13"/>
                    <a:gd name="T11" fmla="*/ 10 h 13"/>
                    <a:gd name="T12" fmla="*/ 5 w 13"/>
                    <a:gd name="T13" fmla="*/ 10 h 13"/>
                    <a:gd name="T14" fmla="*/ 5 w 13"/>
                    <a:gd name="T15" fmla="*/ 11 h 13"/>
                    <a:gd name="T16" fmla="*/ 6 w 13"/>
                    <a:gd name="T17" fmla="*/ 12 h 13"/>
                    <a:gd name="T18" fmla="*/ 6 w 13"/>
                    <a:gd name="T19" fmla="*/ 13 h 13"/>
                    <a:gd name="T20" fmla="*/ 8 w 13"/>
                    <a:gd name="T21" fmla="*/ 11 h 13"/>
                    <a:gd name="T22" fmla="*/ 9 w 13"/>
                    <a:gd name="T23" fmla="*/ 11 h 13"/>
                    <a:gd name="T24" fmla="*/ 9 w 13"/>
                    <a:gd name="T25" fmla="*/ 12 h 13"/>
                    <a:gd name="T26" fmla="*/ 11 w 13"/>
                    <a:gd name="T27" fmla="*/ 10 h 13"/>
                    <a:gd name="T28" fmla="*/ 11 w 13"/>
                    <a:gd name="T29" fmla="*/ 8 h 13"/>
                    <a:gd name="T30" fmla="*/ 11 w 13"/>
                    <a:gd name="T31" fmla="*/ 6 h 13"/>
                    <a:gd name="T32" fmla="*/ 13 w 13"/>
                    <a:gd name="T33" fmla="*/ 2 h 13"/>
                    <a:gd name="T34" fmla="*/ 12 w 13"/>
                    <a:gd name="T35" fmla="*/ 0 h 13"/>
                    <a:gd name="T36" fmla="*/ 11 w 13"/>
                    <a:gd name="T37" fmla="*/ 1 h 13"/>
                    <a:gd name="T38" fmla="*/ 10 w 13"/>
                    <a:gd name="T39" fmla="*/ 2 h 13"/>
                    <a:gd name="T40" fmla="*/ 9 w 13"/>
                    <a:gd name="T41" fmla="*/ 2 h 13"/>
                    <a:gd name="T42" fmla="*/ 9 w 13"/>
                    <a:gd name="T43" fmla="*/ 3 h 13"/>
                    <a:gd name="T44" fmla="*/ 8 w 13"/>
                    <a:gd name="T45" fmla="*/ 5 h 13"/>
                    <a:gd name="T46" fmla="*/ 7 w 13"/>
                    <a:gd name="T47" fmla="*/ 7 h 13"/>
                    <a:gd name="T48" fmla="*/ 6 w 13"/>
                    <a:gd name="T49" fmla="*/ 7 h 13"/>
                    <a:gd name="T50" fmla="*/ 6 w 13"/>
                    <a:gd name="T51" fmla="*/ 6 h 13"/>
                    <a:gd name="T52" fmla="*/ 4 w 13"/>
                    <a:gd name="T53" fmla="*/ 6 h 13"/>
                    <a:gd name="T54" fmla="*/ 8 w 13"/>
                    <a:gd name="T55" fmla="*/ 4 h 13"/>
                    <a:gd name="T56" fmla="*/ 8 w 13"/>
                    <a:gd name="T57" fmla="*/ 2 h 13"/>
                    <a:gd name="T58" fmla="*/ 7 w 13"/>
                    <a:gd name="T59" fmla="*/ 0 h 13"/>
                    <a:gd name="T60" fmla="*/ 5 w 13"/>
                    <a:gd name="T61" fmla="*/ 1 h 13"/>
                    <a:gd name="T62" fmla="*/ 4 w 13"/>
                    <a:gd name="T63" fmla="*/ 2 h 13"/>
                    <a:gd name="T64" fmla="*/ 4 w 13"/>
                    <a:gd name="T65" fmla="*/ 0 h 13"/>
                    <a:gd name="T66" fmla="*/ 0 w 13"/>
                    <a:gd name="T67" fmla="*/ 0 h 13"/>
                    <a:gd name="T68" fmla="*/ 0 w 13"/>
                    <a:gd name="T69" fmla="*/ 3 h 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
                    <a:gd name="T106" fmla="*/ 0 h 13"/>
                    <a:gd name="T107" fmla="*/ 13 w 13"/>
                    <a:gd name="T108" fmla="*/ 13 h 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 h="13">
                      <a:moveTo>
                        <a:pt x="0" y="3"/>
                      </a:moveTo>
                      <a:lnTo>
                        <a:pt x="1" y="3"/>
                      </a:lnTo>
                      <a:lnTo>
                        <a:pt x="2" y="7"/>
                      </a:lnTo>
                      <a:lnTo>
                        <a:pt x="4" y="8"/>
                      </a:lnTo>
                      <a:lnTo>
                        <a:pt x="6" y="9"/>
                      </a:lnTo>
                      <a:lnTo>
                        <a:pt x="6" y="10"/>
                      </a:lnTo>
                      <a:lnTo>
                        <a:pt x="5" y="10"/>
                      </a:lnTo>
                      <a:lnTo>
                        <a:pt x="5" y="11"/>
                      </a:lnTo>
                      <a:lnTo>
                        <a:pt x="6" y="12"/>
                      </a:lnTo>
                      <a:lnTo>
                        <a:pt x="6" y="13"/>
                      </a:lnTo>
                      <a:lnTo>
                        <a:pt x="8" y="11"/>
                      </a:lnTo>
                      <a:lnTo>
                        <a:pt x="9" y="11"/>
                      </a:lnTo>
                      <a:lnTo>
                        <a:pt x="9" y="12"/>
                      </a:lnTo>
                      <a:lnTo>
                        <a:pt x="11" y="10"/>
                      </a:lnTo>
                      <a:lnTo>
                        <a:pt x="11" y="8"/>
                      </a:lnTo>
                      <a:lnTo>
                        <a:pt x="11" y="6"/>
                      </a:lnTo>
                      <a:lnTo>
                        <a:pt x="13" y="2"/>
                      </a:lnTo>
                      <a:lnTo>
                        <a:pt x="12" y="0"/>
                      </a:lnTo>
                      <a:lnTo>
                        <a:pt x="11" y="1"/>
                      </a:lnTo>
                      <a:lnTo>
                        <a:pt x="10" y="2"/>
                      </a:lnTo>
                      <a:lnTo>
                        <a:pt x="9" y="2"/>
                      </a:lnTo>
                      <a:lnTo>
                        <a:pt x="9" y="3"/>
                      </a:lnTo>
                      <a:lnTo>
                        <a:pt x="8" y="5"/>
                      </a:lnTo>
                      <a:lnTo>
                        <a:pt x="7" y="7"/>
                      </a:lnTo>
                      <a:lnTo>
                        <a:pt x="6" y="7"/>
                      </a:lnTo>
                      <a:lnTo>
                        <a:pt x="6" y="6"/>
                      </a:lnTo>
                      <a:lnTo>
                        <a:pt x="4" y="6"/>
                      </a:lnTo>
                      <a:lnTo>
                        <a:pt x="8" y="4"/>
                      </a:lnTo>
                      <a:lnTo>
                        <a:pt x="8" y="2"/>
                      </a:lnTo>
                      <a:lnTo>
                        <a:pt x="7" y="0"/>
                      </a:lnTo>
                      <a:lnTo>
                        <a:pt x="5" y="1"/>
                      </a:lnTo>
                      <a:lnTo>
                        <a:pt x="4" y="2"/>
                      </a:lnTo>
                      <a:lnTo>
                        <a:pt x="4" y="0"/>
                      </a:lnTo>
                      <a:lnTo>
                        <a:pt x="0" y="0"/>
                      </a:lnTo>
                      <a:lnTo>
                        <a:pt x="0"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8" name="D7"/>
                <p:cNvSpPr>
                  <a:spLocks noChangeAspect="1"/>
                </p:cNvSpPr>
                <p:nvPr/>
              </p:nvSpPr>
              <p:spPr bwMode="auto">
                <a:xfrm>
                  <a:off x="637" y="905"/>
                  <a:ext cx="11" cy="14"/>
                </a:xfrm>
                <a:custGeom>
                  <a:avLst/>
                  <a:gdLst>
                    <a:gd name="T0" fmla="*/ 11 w 11"/>
                    <a:gd name="T1" fmla="*/ 14 h 14"/>
                    <a:gd name="T2" fmla="*/ 9 w 11"/>
                    <a:gd name="T3" fmla="*/ 10 h 14"/>
                    <a:gd name="T4" fmla="*/ 8 w 11"/>
                    <a:gd name="T5" fmla="*/ 10 h 14"/>
                    <a:gd name="T6" fmla="*/ 8 w 11"/>
                    <a:gd name="T7" fmla="*/ 9 h 14"/>
                    <a:gd name="T8" fmla="*/ 5 w 11"/>
                    <a:gd name="T9" fmla="*/ 9 h 14"/>
                    <a:gd name="T10" fmla="*/ 5 w 11"/>
                    <a:gd name="T11" fmla="*/ 7 h 14"/>
                    <a:gd name="T12" fmla="*/ 4 w 11"/>
                    <a:gd name="T13" fmla="*/ 7 h 14"/>
                    <a:gd name="T14" fmla="*/ 5 w 11"/>
                    <a:gd name="T15" fmla="*/ 6 h 14"/>
                    <a:gd name="T16" fmla="*/ 5 w 11"/>
                    <a:gd name="T17" fmla="*/ 5 h 14"/>
                    <a:gd name="T18" fmla="*/ 6 w 11"/>
                    <a:gd name="T19" fmla="*/ 5 h 14"/>
                    <a:gd name="T20" fmla="*/ 7 w 11"/>
                    <a:gd name="T21" fmla="*/ 4 h 14"/>
                    <a:gd name="T22" fmla="*/ 7 w 11"/>
                    <a:gd name="T23" fmla="*/ 3 h 14"/>
                    <a:gd name="T24" fmla="*/ 5 w 11"/>
                    <a:gd name="T25" fmla="*/ 3 h 14"/>
                    <a:gd name="T26" fmla="*/ 7 w 11"/>
                    <a:gd name="T27" fmla="*/ 2 h 14"/>
                    <a:gd name="T28" fmla="*/ 6 w 11"/>
                    <a:gd name="T29" fmla="*/ 0 h 14"/>
                    <a:gd name="T30" fmla="*/ 5 w 11"/>
                    <a:gd name="T31" fmla="*/ 0 h 14"/>
                    <a:gd name="T32" fmla="*/ 0 w 11"/>
                    <a:gd name="T33" fmla="*/ 3 h 14"/>
                    <a:gd name="T34" fmla="*/ 2 w 11"/>
                    <a:gd name="T35" fmla="*/ 3 h 14"/>
                    <a:gd name="T36" fmla="*/ 1 w 11"/>
                    <a:gd name="T37" fmla="*/ 5 h 14"/>
                    <a:gd name="T38" fmla="*/ 2 w 11"/>
                    <a:gd name="T39" fmla="*/ 5 h 14"/>
                    <a:gd name="T40" fmla="*/ 3 w 11"/>
                    <a:gd name="T41" fmla="*/ 4 h 14"/>
                    <a:gd name="T42" fmla="*/ 2 w 11"/>
                    <a:gd name="T43" fmla="*/ 6 h 14"/>
                    <a:gd name="T44" fmla="*/ 3 w 11"/>
                    <a:gd name="T45" fmla="*/ 7 h 14"/>
                    <a:gd name="T46" fmla="*/ 6 w 11"/>
                    <a:gd name="T47" fmla="*/ 10 h 14"/>
                    <a:gd name="T48" fmla="*/ 6 w 11"/>
                    <a:gd name="T49" fmla="*/ 11 h 14"/>
                    <a:gd name="T50" fmla="*/ 11 w 11"/>
                    <a:gd name="T51" fmla="*/ 14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
                    <a:gd name="T79" fmla="*/ 0 h 14"/>
                    <a:gd name="T80" fmla="*/ 11 w 11"/>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 h="14">
                      <a:moveTo>
                        <a:pt x="11" y="14"/>
                      </a:moveTo>
                      <a:lnTo>
                        <a:pt x="9" y="10"/>
                      </a:lnTo>
                      <a:lnTo>
                        <a:pt x="8" y="10"/>
                      </a:lnTo>
                      <a:lnTo>
                        <a:pt x="8" y="9"/>
                      </a:lnTo>
                      <a:lnTo>
                        <a:pt x="5" y="9"/>
                      </a:lnTo>
                      <a:lnTo>
                        <a:pt x="5" y="7"/>
                      </a:lnTo>
                      <a:lnTo>
                        <a:pt x="4" y="7"/>
                      </a:lnTo>
                      <a:lnTo>
                        <a:pt x="5" y="6"/>
                      </a:lnTo>
                      <a:lnTo>
                        <a:pt x="5" y="5"/>
                      </a:lnTo>
                      <a:lnTo>
                        <a:pt x="6" y="5"/>
                      </a:lnTo>
                      <a:lnTo>
                        <a:pt x="7" y="4"/>
                      </a:lnTo>
                      <a:lnTo>
                        <a:pt x="7" y="3"/>
                      </a:lnTo>
                      <a:lnTo>
                        <a:pt x="5" y="3"/>
                      </a:lnTo>
                      <a:lnTo>
                        <a:pt x="7" y="2"/>
                      </a:lnTo>
                      <a:lnTo>
                        <a:pt x="6" y="0"/>
                      </a:lnTo>
                      <a:lnTo>
                        <a:pt x="5" y="0"/>
                      </a:lnTo>
                      <a:lnTo>
                        <a:pt x="0" y="3"/>
                      </a:lnTo>
                      <a:lnTo>
                        <a:pt x="2" y="3"/>
                      </a:lnTo>
                      <a:lnTo>
                        <a:pt x="1" y="5"/>
                      </a:lnTo>
                      <a:lnTo>
                        <a:pt x="2" y="5"/>
                      </a:lnTo>
                      <a:lnTo>
                        <a:pt x="3" y="4"/>
                      </a:lnTo>
                      <a:lnTo>
                        <a:pt x="2" y="6"/>
                      </a:lnTo>
                      <a:lnTo>
                        <a:pt x="3" y="7"/>
                      </a:lnTo>
                      <a:lnTo>
                        <a:pt x="6" y="10"/>
                      </a:lnTo>
                      <a:lnTo>
                        <a:pt x="6" y="11"/>
                      </a:lnTo>
                      <a:lnTo>
                        <a:pt x="11" y="1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9" name="D8"/>
                <p:cNvSpPr>
                  <a:spLocks noChangeAspect="1"/>
                </p:cNvSpPr>
                <p:nvPr/>
              </p:nvSpPr>
              <p:spPr bwMode="auto">
                <a:xfrm>
                  <a:off x="657" y="897"/>
                  <a:ext cx="7" cy="9"/>
                </a:xfrm>
                <a:custGeom>
                  <a:avLst/>
                  <a:gdLst>
                    <a:gd name="T0" fmla="*/ 6 w 7"/>
                    <a:gd name="T1" fmla="*/ 9 h 9"/>
                    <a:gd name="T2" fmla="*/ 7 w 7"/>
                    <a:gd name="T3" fmla="*/ 8 h 9"/>
                    <a:gd name="T4" fmla="*/ 7 w 7"/>
                    <a:gd name="T5" fmla="*/ 6 h 9"/>
                    <a:gd name="T6" fmla="*/ 5 w 7"/>
                    <a:gd name="T7" fmla="*/ 3 h 9"/>
                    <a:gd name="T8" fmla="*/ 4 w 7"/>
                    <a:gd name="T9" fmla="*/ 4 h 9"/>
                    <a:gd name="T10" fmla="*/ 3 w 7"/>
                    <a:gd name="T11" fmla="*/ 2 h 9"/>
                    <a:gd name="T12" fmla="*/ 1 w 7"/>
                    <a:gd name="T13" fmla="*/ 0 h 9"/>
                    <a:gd name="T14" fmla="*/ 0 w 7"/>
                    <a:gd name="T15" fmla="*/ 0 h 9"/>
                    <a:gd name="T16" fmla="*/ 0 w 7"/>
                    <a:gd name="T17" fmla="*/ 1 h 9"/>
                    <a:gd name="T18" fmla="*/ 1 w 7"/>
                    <a:gd name="T19" fmla="*/ 2 h 9"/>
                    <a:gd name="T20" fmla="*/ 2 w 7"/>
                    <a:gd name="T21" fmla="*/ 2 h 9"/>
                    <a:gd name="T22" fmla="*/ 2 w 7"/>
                    <a:gd name="T23" fmla="*/ 3 h 9"/>
                    <a:gd name="T24" fmla="*/ 4 w 7"/>
                    <a:gd name="T25" fmla="*/ 5 h 9"/>
                    <a:gd name="T26" fmla="*/ 6 w 7"/>
                    <a:gd name="T27" fmla="*/ 9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9"/>
                    <a:gd name="T44" fmla="*/ 7 w 7"/>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9">
                      <a:moveTo>
                        <a:pt x="6" y="9"/>
                      </a:moveTo>
                      <a:lnTo>
                        <a:pt x="7" y="8"/>
                      </a:lnTo>
                      <a:lnTo>
                        <a:pt x="7" y="6"/>
                      </a:lnTo>
                      <a:lnTo>
                        <a:pt x="5" y="3"/>
                      </a:lnTo>
                      <a:lnTo>
                        <a:pt x="4" y="4"/>
                      </a:lnTo>
                      <a:lnTo>
                        <a:pt x="3" y="2"/>
                      </a:lnTo>
                      <a:lnTo>
                        <a:pt x="1" y="0"/>
                      </a:lnTo>
                      <a:lnTo>
                        <a:pt x="0" y="0"/>
                      </a:lnTo>
                      <a:lnTo>
                        <a:pt x="0" y="1"/>
                      </a:lnTo>
                      <a:lnTo>
                        <a:pt x="1" y="2"/>
                      </a:lnTo>
                      <a:lnTo>
                        <a:pt x="2" y="2"/>
                      </a:lnTo>
                      <a:lnTo>
                        <a:pt x="2" y="3"/>
                      </a:lnTo>
                      <a:lnTo>
                        <a:pt x="4" y="5"/>
                      </a:lnTo>
                      <a:lnTo>
                        <a:pt x="6" y="9"/>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0" name="D9"/>
                <p:cNvSpPr>
                  <a:spLocks noChangeAspect="1"/>
                </p:cNvSpPr>
                <p:nvPr/>
              </p:nvSpPr>
              <p:spPr bwMode="auto">
                <a:xfrm>
                  <a:off x="655" y="901"/>
                  <a:ext cx="6" cy="5"/>
                </a:xfrm>
                <a:custGeom>
                  <a:avLst/>
                  <a:gdLst>
                    <a:gd name="T0" fmla="*/ 2 w 6"/>
                    <a:gd name="T1" fmla="*/ 3 h 5"/>
                    <a:gd name="T2" fmla="*/ 4 w 6"/>
                    <a:gd name="T3" fmla="*/ 3 h 5"/>
                    <a:gd name="T4" fmla="*/ 6 w 6"/>
                    <a:gd name="T5" fmla="*/ 5 h 5"/>
                    <a:gd name="T6" fmla="*/ 5 w 6"/>
                    <a:gd name="T7" fmla="*/ 2 h 5"/>
                    <a:gd name="T8" fmla="*/ 4 w 6"/>
                    <a:gd name="T9" fmla="*/ 1 h 5"/>
                    <a:gd name="T10" fmla="*/ 0 w 6"/>
                    <a:gd name="T11" fmla="*/ 0 h 5"/>
                    <a:gd name="T12" fmla="*/ 2 w 6"/>
                    <a:gd name="T13" fmla="*/ 3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2" y="3"/>
                      </a:moveTo>
                      <a:lnTo>
                        <a:pt x="4" y="3"/>
                      </a:lnTo>
                      <a:lnTo>
                        <a:pt x="6" y="5"/>
                      </a:lnTo>
                      <a:lnTo>
                        <a:pt x="5" y="2"/>
                      </a:lnTo>
                      <a:lnTo>
                        <a:pt x="4" y="1"/>
                      </a:lnTo>
                      <a:lnTo>
                        <a:pt x="0" y="0"/>
                      </a:lnTo>
                      <a:lnTo>
                        <a:pt x="2" y="3"/>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1" name="D10"/>
                <p:cNvSpPr>
                  <a:spLocks noChangeAspect="1"/>
                </p:cNvSpPr>
                <p:nvPr/>
              </p:nvSpPr>
              <p:spPr bwMode="auto">
                <a:xfrm>
                  <a:off x="654" y="895"/>
                  <a:ext cx="3" cy="3"/>
                </a:xfrm>
                <a:custGeom>
                  <a:avLst/>
                  <a:gdLst>
                    <a:gd name="T0" fmla="*/ 0 w 3"/>
                    <a:gd name="T1" fmla="*/ 1 h 3"/>
                    <a:gd name="T2" fmla="*/ 2 w 3"/>
                    <a:gd name="T3" fmla="*/ 3 h 3"/>
                    <a:gd name="T4" fmla="*/ 3 w 3"/>
                    <a:gd name="T5" fmla="*/ 2 h 3"/>
                    <a:gd name="T6" fmla="*/ 3 w 3"/>
                    <a:gd name="T7" fmla="*/ 1 h 3"/>
                    <a:gd name="T8" fmla="*/ 1 w 3"/>
                    <a:gd name="T9" fmla="*/ 0 h 3"/>
                    <a:gd name="T10" fmla="*/ 0 w 3"/>
                    <a:gd name="T11" fmla="*/ 1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3"/>
                      </a:lnTo>
                      <a:lnTo>
                        <a:pt x="3" y="2"/>
                      </a:lnTo>
                      <a:lnTo>
                        <a:pt x="3"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92" name="D11"/>
                <p:cNvSpPr>
                  <a:spLocks noChangeAspect="1"/>
                </p:cNvSpPr>
                <p:nvPr/>
              </p:nvSpPr>
              <p:spPr bwMode="auto">
                <a:xfrm>
                  <a:off x="667" y="910"/>
                  <a:ext cx="2" cy="4"/>
                </a:xfrm>
                <a:custGeom>
                  <a:avLst/>
                  <a:gdLst>
                    <a:gd name="T0" fmla="*/ 0 w 2"/>
                    <a:gd name="T1" fmla="*/ 2 h 4"/>
                    <a:gd name="T2" fmla="*/ 1 w 2"/>
                    <a:gd name="T3" fmla="*/ 3 h 4"/>
                    <a:gd name="T4" fmla="*/ 2 w 2"/>
                    <a:gd name="T5" fmla="*/ 4 h 4"/>
                    <a:gd name="T6" fmla="*/ 1 w 2"/>
                    <a:gd name="T7" fmla="*/ 2 h 4"/>
                    <a:gd name="T8" fmla="*/ 0 w 2"/>
                    <a:gd name="T9" fmla="*/ 0 h 4"/>
                    <a:gd name="T10" fmla="*/ 0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0" y="2"/>
                      </a:moveTo>
                      <a:lnTo>
                        <a:pt x="1" y="3"/>
                      </a:lnTo>
                      <a:lnTo>
                        <a:pt x="2" y="4"/>
                      </a:lnTo>
                      <a:lnTo>
                        <a:pt x="1" y="2"/>
                      </a:lnTo>
                      <a:lnTo>
                        <a:pt x="0" y="0"/>
                      </a:lnTo>
                      <a:lnTo>
                        <a:pt x="0"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59" name="Manitoba"/>
              <p:cNvGrpSpPr>
                <a:grpSpLocks noChangeAspect="1"/>
              </p:cNvGrpSpPr>
              <p:nvPr/>
            </p:nvGrpSpPr>
            <p:grpSpPr bwMode="auto">
              <a:xfrm>
                <a:off x="919" y="817"/>
                <a:ext cx="120" cy="142"/>
                <a:chOff x="919" y="816"/>
                <a:chExt cx="120" cy="142"/>
              </a:xfrm>
            </p:grpSpPr>
            <p:sp>
              <p:nvSpPr>
                <p:cNvPr id="20781" name="D13"/>
                <p:cNvSpPr>
                  <a:spLocks noChangeAspect="1"/>
                </p:cNvSpPr>
                <p:nvPr/>
              </p:nvSpPr>
              <p:spPr bwMode="auto">
                <a:xfrm>
                  <a:off x="919" y="816"/>
                  <a:ext cx="120" cy="142"/>
                </a:xfrm>
                <a:custGeom>
                  <a:avLst/>
                  <a:gdLst>
                    <a:gd name="T0" fmla="*/ 72 w 120"/>
                    <a:gd name="T1" fmla="*/ 84 h 142"/>
                    <a:gd name="T2" fmla="*/ 79 w 120"/>
                    <a:gd name="T3" fmla="*/ 80 h 142"/>
                    <a:gd name="T4" fmla="*/ 81 w 120"/>
                    <a:gd name="T5" fmla="*/ 77 h 142"/>
                    <a:gd name="T6" fmla="*/ 91 w 120"/>
                    <a:gd name="T7" fmla="*/ 69 h 142"/>
                    <a:gd name="T8" fmla="*/ 104 w 120"/>
                    <a:gd name="T9" fmla="*/ 57 h 142"/>
                    <a:gd name="T10" fmla="*/ 113 w 120"/>
                    <a:gd name="T11" fmla="*/ 49 h 142"/>
                    <a:gd name="T12" fmla="*/ 120 w 120"/>
                    <a:gd name="T13" fmla="*/ 44 h 142"/>
                    <a:gd name="T14" fmla="*/ 116 w 120"/>
                    <a:gd name="T15" fmla="*/ 43 h 142"/>
                    <a:gd name="T16" fmla="*/ 109 w 120"/>
                    <a:gd name="T17" fmla="*/ 40 h 142"/>
                    <a:gd name="T18" fmla="*/ 100 w 120"/>
                    <a:gd name="T19" fmla="*/ 38 h 142"/>
                    <a:gd name="T20" fmla="*/ 95 w 120"/>
                    <a:gd name="T21" fmla="*/ 40 h 142"/>
                    <a:gd name="T22" fmla="*/ 91 w 120"/>
                    <a:gd name="T23" fmla="*/ 41 h 142"/>
                    <a:gd name="T24" fmla="*/ 86 w 120"/>
                    <a:gd name="T25" fmla="*/ 41 h 142"/>
                    <a:gd name="T26" fmla="*/ 88 w 120"/>
                    <a:gd name="T27" fmla="*/ 38 h 142"/>
                    <a:gd name="T28" fmla="*/ 87 w 120"/>
                    <a:gd name="T29" fmla="*/ 35 h 142"/>
                    <a:gd name="T30" fmla="*/ 87 w 120"/>
                    <a:gd name="T31" fmla="*/ 31 h 142"/>
                    <a:gd name="T32" fmla="*/ 85 w 120"/>
                    <a:gd name="T33" fmla="*/ 27 h 142"/>
                    <a:gd name="T34" fmla="*/ 83 w 120"/>
                    <a:gd name="T35" fmla="*/ 24 h 142"/>
                    <a:gd name="T36" fmla="*/ 82 w 120"/>
                    <a:gd name="T37" fmla="*/ 20 h 142"/>
                    <a:gd name="T38" fmla="*/ 79 w 120"/>
                    <a:gd name="T39" fmla="*/ 18 h 142"/>
                    <a:gd name="T40" fmla="*/ 75 w 120"/>
                    <a:gd name="T41" fmla="*/ 17 h 142"/>
                    <a:gd name="T42" fmla="*/ 71 w 120"/>
                    <a:gd name="T43" fmla="*/ 18 h 142"/>
                    <a:gd name="T44" fmla="*/ 68 w 120"/>
                    <a:gd name="T45" fmla="*/ 16 h 142"/>
                    <a:gd name="T46" fmla="*/ 66 w 120"/>
                    <a:gd name="T47" fmla="*/ 12 h 142"/>
                    <a:gd name="T48" fmla="*/ 67 w 120"/>
                    <a:gd name="T49" fmla="*/ 8 h 142"/>
                    <a:gd name="T50" fmla="*/ 66 w 120"/>
                    <a:gd name="T51" fmla="*/ 4 h 142"/>
                    <a:gd name="T52" fmla="*/ 0 w 120"/>
                    <a:gd name="T53" fmla="*/ 26 h 142"/>
                    <a:gd name="T54" fmla="*/ 0 w 120"/>
                    <a:gd name="T55" fmla="*/ 29 h 142"/>
                    <a:gd name="T56" fmla="*/ 2 w 120"/>
                    <a:gd name="T57" fmla="*/ 28 h 142"/>
                    <a:gd name="T58" fmla="*/ 0 w 120"/>
                    <a:gd name="T59" fmla="*/ 31 h 142"/>
                    <a:gd name="T60" fmla="*/ 2 w 120"/>
                    <a:gd name="T61" fmla="*/ 29 h 142"/>
                    <a:gd name="T62" fmla="*/ 4 w 120"/>
                    <a:gd name="T63" fmla="*/ 30 h 142"/>
                    <a:gd name="T64" fmla="*/ 2 w 120"/>
                    <a:gd name="T65" fmla="*/ 33 h 142"/>
                    <a:gd name="T66" fmla="*/ 0 w 120"/>
                    <a:gd name="T67" fmla="*/ 57 h 142"/>
                    <a:gd name="T68" fmla="*/ 1 w 120"/>
                    <a:gd name="T69" fmla="*/ 66 h 142"/>
                    <a:gd name="T70" fmla="*/ 1 w 120"/>
                    <a:gd name="T71" fmla="*/ 79 h 142"/>
                    <a:gd name="T72" fmla="*/ 2 w 120"/>
                    <a:gd name="T73" fmla="*/ 88 h 142"/>
                    <a:gd name="T74" fmla="*/ 3 w 120"/>
                    <a:gd name="T75" fmla="*/ 105 h 142"/>
                    <a:gd name="T76" fmla="*/ 4 w 120"/>
                    <a:gd name="T77" fmla="*/ 114 h 142"/>
                    <a:gd name="T78" fmla="*/ 5 w 120"/>
                    <a:gd name="T79" fmla="*/ 122 h 142"/>
                    <a:gd name="T80" fmla="*/ 5 w 120"/>
                    <a:gd name="T81" fmla="*/ 135 h 142"/>
                    <a:gd name="T82" fmla="*/ 44 w 120"/>
                    <a:gd name="T83" fmla="*/ 142 h 142"/>
                    <a:gd name="T84" fmla="*/ 63 w 120"/>
                    <a:gd name="T85" fmla="*/ 136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0"/>
                    <a:gd name="T130" fmla="*/ 0 h 142"/>
                    <a:gd name="T131" fmla="*/ 120 w 120"/>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0" h="142">
                      <a:moveTo>
                        <a:pt x="66" y="87"/>
                      </a:moveTo>
                      <a:lnTo>
                        <a:pt x="68" y="86"/>
                      </a:lnTo>
                      <a:lnTo>
                        <a:pt x="72" y="84"/>
                      </a:lnTo>
                      <a:lnTo>
                        <a:pt x="75" y="82"/>
                      </a:lnTo>
                      <a:lnTo>
                        <a:pt x="77" y="81"/>
                      </a:lnTo>
                      <a:lnTo>
                        <a:pt x="79" y="80"/>
                      </a:lnTo>
                      <a:lnTo>
                        <a:pt x="79" y="79"/>
                      </a:lnTo>
                      <a:lnTo>
                        <a:pt x="80" y="78"/>
                      </a:lnTo>
                      <a:lnTo>
                        <a:pt x="81" y="77"/>
                      </a:lnTo>
                      <a:lnTo>
                        <a:pt x="84" y="75"/>
                      </a:lnTo>
                      <a:lnTo>
                        <a:pt x="86" y="73"/>
                      </a:lnTo>
                      <a:lnTo>
                        <a:pt x="91" y="69"/>
                      </a:lnTo>
                      <a:lnTo>
                        <a:pt x="95" y="65"/>
                      </a:lnTo>
                      <a:lnTo>
                        <a:pt x="100" y="61"/>
                      </a:lnTo>
                      <a:lnTo>
                        <a:pt x="104" y="57"/>
                      </a:lnTo>
                      <a:lnTo>
                        <a:pt x="107" y="54"/>
                      </a:lnTo>
                      <a:lnTo>
                        <a:pt x="110" y="52"/>
                      </a:lnTo>
                      <a:lnTo>
                        <a:pt x="113" y="49"/>
                      </a:lnTo>
                      <a:lnTo>
                        <a:pt x="116" y="47"/>
                      </a:lnTo>
                      <a:lnTo>
                        <a:pt x="120" y="45"/>
                      </a:lnTo>
                      <a:lnTo>
                        <a:pt x="120" y="44"/>
                      </a:lnTo>
                      <a:lnTo>
                        <a:pt x="119" y="43"/>
                      </a:lnTo>
                      <a:lnTo>
                        <a:pt x="117" y="43"/>
                      </a:lnTo>
                      <a:lnTo>
                        <a:pt x="116" y="43"/>
                      </a:lnTo>
                      <a:lnTo>
                        <a:pt x="113" y="42"/>
                      </a:lnTo>
                      <a:lnTo>
                        <a:pt x="111" y="41"/>
                      </a:lnTo>
                      <a:lnTo>
                        <a:pt x="109" y="40"/>
                      </a:lnTo>
                      <a:lnTo>
                        <a:pt x="106" y="38"/>
                      </a:lnTo>
                      <a:lnTo>
                        <a:pt x="103" y="38"/>
                      </a:lnTo>
                      <a:lnTo>
                        <a:pt x="100" y="38"/>
                      </a:lnTo>
                      <a:lnTo>
                        <a:pt x="99" y="38"/>
                      </a:lnTo>
                      <a:lnTo>
                        <a:pt x="96" y="39"/>
                      </a:lnTo>
                      <a:lnTo>
                        <a:pt x="95" y="40"/>
                      </a:lnTo>
                      <a:lnTo>
                        <a:pt x="93" y="40"/>
                      </a:lnTo>
                      <a:lnTo>
                        <a:pt x="92" y="41"/>
                      </a:lnTo>
                      <a:lnTo>
                        <a:pt x="91" y="41"/>
                      </a:lnTo>
                      <a:lnTo>
                        <a:pt x="89" y="41"/>
                      </a:lnTo>
                      <a:lnTo>
                        <a:pt x="87" y="42"/>
                      </a:lnTo>
                      <a:lnTo>
                        <a:pt x="86" y="41"/>
                      </a:lnTo>
                      <a:lnTo>
                        <a:pt x="87" y="40"/>
                      </a:lnTo>
                      <a:lnTo>
                        <a:pt x="88" y="39"/>
                      </a:lnTo>
                      <a:lnTo>
                        <a:pt x="88" y="38"/>
                      </a:lnTo>
                      <a:lnTo>
                        <a:pt x="88" y="37"/>
                      </a:lnTo>
                      <a:lnTo>
                        <a:pt x="88" y="35"/>
                      </a:lnTo>
                      <a:lnTo>
                        <a:pt x="87" y="35"/>
                      </a:lnTo>
                      <a:lnTo>
                        <a:pt x="88" y="34"/>
                      </a:lnTo>
                      <a:lnTo>
                        <a:pt x="88" y="33"/>
                      </a:lnTo>
                      <a:lnTo>
                        <a:pt x="87" y="31"/>
                      </a:lnTo>
                      <a:lnTo>
                        <a:pt x="86" y="30"/>
                      </a:lnTo>
                      <a:lnTo>
                        <a:pt x="85" y="29"/>
                      </a:lnTo>
                      <a:lnTo>
                        <a:pt x="85" y="27"/>
                      </a:lnTo>
                      <a:lnTo>
                        <a:pt x="85" y="26"/>
                      </a:lnTo>
                      <a:lnTo>
                        <a:pt x="84" y="25"/>
                      </a:lnTo>
                      <a:lnTo>
                        <a:pt x="83" y="24"/>
                      </a:lnTo>
                      <a:lnTo>
                        <a:pt x="82" y="23"/>
                      </a:lnTo>
                      <a:lnTo>
                        <a:pt x="82" y="21"/>
                      </a:lnTo>
                      <a:lnTo>
                        <a:pt x="82" y="20"/>
                      </a:lnTo>
                      <a:lnTo>
                        <a:pt x="82" y="19"/>
                      </a:lnTo>
                      <a:lnTo>
                        <a:pt x="81" y="18"/>
                      </a:lnTo>
                      <a:lnTo>
                        <a:pt x="79" y="18"/>
                      </a:lnTo>
                      <a:lnTo>
                        <a:pt x="78" y="18"/>
                      </a:lnTo>
                      <a:lnTo>
                        <a:pt x="76" y="17"/>
                      </a:lnTo>
                      <a:lnTo>
                        <a:pt x="75" y="17"/>
                      </a:lnTo>
                      <a:lnTo>
                        <a:pt x="74" y="18"/>
                      </a:lnTo>
                      <a:lnTo>
                        <a:pt x="72" y="18"/>
                      </a:lnTo>
                      <a:lnTo>
                        <a:pt x="71" y="18"/>
                      </a:lnTo>
                      <a:lnTo>
                        <a:pt x="70" y="18"/>
                      </a:lnTo>
                      <a:lnTo>
                        <a:pt x="69" y="17"/>
                      </a:lnTo>
                      <a:lnTo>
                        <a:pt x="68" y="16"/>
                      </a:lnTo>
                      <a:lnTo>
                        <a:pt x="67" y="14"/>
                      </a:lnTo>
                      <a:lnTo>
                        <a:pt x="66" y="14"/>
                      </a:lnTo>
                      <a:lnTo>
                        <a:pt x="66" y="12"/>
                      </a:lnTo>
                      <a:lnTo>
                        <a:pt x="66" y="11"/>
                      </a:lnTo>
                      <a:lnTo>
                        <a:pt x="67" y="9"/>
                      </a:lnTo>
                      <a:lnTo>
                        <a:pt x="67" y="8"/>
                      </a:lnTo>
                      <a:lnTo>
                        <a:pt x="66" y="6"/>
                      </a:lnTo>
                      <a:lnTo>
                        <a:pt x="66" y="5"/>
                      </a:lnTo>
                      <a:lnTo>
                        <a:pt x="66" y="4"/>
                      </a:lnTo>
                      <a:lnTo>
                        <a:pt x="67" y="1"/>
                      </a:lnTo>
                      <a:lnTo>
                        <a:pt x="0" y="0"/>
                      </a:lnTo>
                      <a:lnTo>
                        <a:pt x="0" y="26"/>
                      </a:lnTo>
                      <a:lnTo>
                        <a:pt x="0" y="27"/>
                      </a:lnTo>
                      <a:lnTo>
                        <a:pt x="0" y="28"/>
                      </a:lnTo>
                      <a:lnTo>
                        <a:pt x="0" y="29"/>
                      </a:lnTo>
                      <a:lnTo>
                        <a:pt x="0" y="28"/>
                      </a:lnTo>
                      <a:lnTo>
                        <a:pt x="1" y="28"/>
                      </a:lnTo>
                      <a:lnTo>
                        <a:pt x="2" y="28"/>
                      </a:lnTo>
                      <a:lnTo>
                        <a:pt x="1" y="29"/>
                      </a:lnTo>
                      <a:lnTo>
                        <a:pt x="0" y="30"/>
                      </a:lnTo>
                      <a:lnTo>
                        <a:pt x="0" y="31"/>
                      </a:lnTo>
                      <a:lnTo>
                        <a:pt x="1" y="31"/>
                      </a:lnTo>
                      <a:lnTo>
                        <a:pt x="1" y="30"/>
                      </a:lnTo>
                      <a:lnTo>
                        <a:pt x="2" y="29"/>
                      </a:lnTo>
                      <a:lnTo>
                        <a:pt x="3" y="29"/>
                      </a:lnTo>
                      <a:lnTo>
                        <a:pt x="4" y="29"/>
                      </a:lnTo>
                      <a:lnTo>
                        <a:pt x="4" y="30"/>
                      </a:lnTo>
                      <a:lnTo>
                        <a:pt x="4" y="31"/>
                      </a:lnTo>
                      <a:lnTo>
                        <a:pt x="3" y="32"/>
                      </a:lnTo>
                      <a:lnTo>
                        <a:pt x="2" y="33"/>
                      </a:lnTo>
                      <a:lnTo>
                        <a:pt x="2" y="34"/>
                      </a:lnTo>
                      <a:lnTo>
                        <a:pt x="0" y="35"/>
                      </a:lnTo>
                      <a:lnTo>
                        <a:pt x="0" y="57"/>
                      </a:lnTo>
                      <a:lnTo>
                        <a:pt x="0" y="61"/>
                      </a:lnTo>
                      <a:lnTo>
                        <a:pt x="0" y="66"/>
                      </a:lnTo>
                      <a:lnTo>
                        <a:pt x="1" y="66"/>
                      </a:lnTo>
                      <a:lnTo>
                        <a:pt x="1" y="70"/>
                      </a:lnTo>
                      <a:lnTo>
                        <a:pt x="1" y="75"/>
                      </a:lnTo>
                      <a:lnTo>
                        <a:pt x="1" y="79"/>
                      </a:lnTo>
                      <a:lnTo>
                        <a:pt x="2" y="79"/>
                      </a:lnTo>
                      <a:lnTo>
                        <a:pt x="2" y="84"/>
                      </a:lnTo>
                      <a:lnTo>
                        <a:pt x="2" y="88"/>
                      </a:lnTo>
                      <a:lnTo>
                        <a:pt x="3" y="97"/>
                      </a:lnTo>
                      <a:lnTo>
                        <a:pt x="3" y="101"/>
                      </a:lnTo>
                      <a:lnTo>
                        <a:pt x="3" y="105"/>
                      </a:lnTo>
                      <a:lnTo>
                        <a:pt x="4" y="105"/>
                      </a:lnTo>
                      <a:lnTo>
                        <a:pt x="4" y="109"/>
                      </a:lnTo>
                      <a:lnTo>
                        <a:pt x="4" y="114"/>
                      </a:lnTo>
                      <a:lnTo>
                        <a:pt x="4" y="118"/>
                      </a:lnTo>
                      <a:lnTo>
                        <a:pt x="4" y="122"/>
                      </a:lnTo>
                      <a:lnTo>
                        <a:pt x="5" y="122"/>
                      </a:lnTo>
                      <a:lnTo>
                        <a:pt x="5" y="127"/>
                      </a:lnTo>
                      <a:lnTo>
                        <a:pt x="5" y="131"/>
                      </a:lnTo>
                      <a:lnTo>
                        <a:pt x="5" y="135"/>
                      </a:lnTo>
                      <a:lnTo>
                        <a:pt x="6" y="140"/>
                      </a:lnTo>
                      <a:lnTo>
                        <a:pt x="6" y="142"/>
                      </a:lnTo>
                      <a:lnTo>
                        <a:pt x="44" y="142"/>
                      </a:lnTo>
                      <a:lnTo>
                        <a:pt x="63" y="142"/>
                      </a:lnTo>
                      <a:lnTo>
                        <a:pt x="63" y="137"/>
                      </a:lnTo>
                      <a:lnTo>
                        <a:pt x="63" y="136"/>
                      </a:lnTo>
                      <a:lnTo>
                        <a:pt x="63" y="90"/>
                      </a:lnTo>
                      <a:lnTo>
                        <a:pt x="66" y="8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2" name="D14"/>
                <p:cNvSpPr>
                  <a:spLocks noChangeAspect="1"/>
                </p:cNvSpPr>
                <p:nvPr/>
              </p:nvSpPr>
              <p:spPr bwMode="auto">
                <a:xfrm>
                  <a:off x="929" y="898"/>
                  <a:ext cx="43" cy="43"/>
                </a:xfrm>
                <a:custGeom>
                  <a:avLst/>
                  <a:gdLst>
                    <a:gd name="T0" fmla="*/ 38 w 43"/>
                    <a:gd name="T1" fmla="*/ 31 h 43"/>
                    <a:gd name="T2" fmla="*/ 36 w 43"/>
                    <a:gd name="T3" fmla="*/ 33 h 43"/>
                    <a:gd name="T4" fmla="*/ 37 w 43"/>
                    <a:gd name="T5" fmla="*/ 31 h 43"/>
                    <a:gd name="T6" fmla="*/ 38 w 43"/>
                    <a:gd name="T7" fmla="*/ 28 h 43"/>
                    <a:gd name="T8" fmla="*/ 36 w 43"/>
                    <a:gd name="T9" fmla="*/ 27 h 43"/>
                    <a:gd name="T10" fmla="*/ 33 w 43"/>
                    <a:gd name="T11" fmla="*/ 30 h 43"/>
                    <a:gd name="T12" fmla="*/ 34 w 43"/>
                    <a:gd name="T13" fmla="*/ 25 h 43"/>
                    <a:gd name="T14" fmla="*/ 32 w 43"/>
                    <a:gd name="T15" fmla="*/ 23 h 43"/>
                    <a:gd name="T16" fmla="*/ 30 w 43"/>
                    <a:gd name="T17" fmla="*/ 24 h 43"/>
                    <a:gd name="T18" fmla="*/ 31 w 43"/>
                    <a:gd name="T19" fmla="*/ 22 h 43"/>
                    <a:gd name="T20" fmla="*/ 29 w 43"/>
                    <a:gd name="T21" fmla="*/ 22 h 43"/>
                    <a:gd name="T22" fmla="*/ 28 w 43"/>
                    <a:gd name="T23" fmla="*/ 25 h 43"/>
                    <a:gd name="T24" fmla="*/ 26 w 43"/>
                    <a:gd name="T25" fmla="*/ 22 h 43"/>
                    <a:gd name="T26" fmla="*/ 24 w 43"/>
                    <a:gd name="T27" fmla="*/ 20 h 43"/>
                    <a:gd name="T28" fmla="*/ 22 w 43"/>
                    <a:gd name="T29" fmla="*/ 17 h 43"/>
                    <a:gd name="T30" fmla="*/ 20 w 43"/>
                    <a:gd name="T31" fmla="*/ 15 h 43"/>
                    <a:gd name="T32" fmla="*/ 18 w 43"/>
                    <a:gd name="T33" fmla="*/ 12 h 43"/>
                    <a:gd name="T34" fmla="*/ 22 w 43"/>
                    <a:gd name="T35" fmla="*/ 11 h 43"/>
                    <a:gd name="T36" fmla="*/ 20 w 43"/>
                    <a:gd name="T37" fmla="*/ 10 h 43"/>
                    <a:gd name="T38" fmla="*/ 17 w 43"/>
                    <a:gd name="T39" fmla="*/ 10 h 43"/>
                    <a:gd name="T40" fmla="*/ 14 w 43"/>
                    <a:gd name="T41" fmla="*/ 9 h 43"/>
                    <a:gd name="T42" fmla="*/ 12 w 43"/>
                    <a:gd name="T43" fmla="*/ 10 h 43"/>
                    <a:gd name="T44" fmla="*/ 11 w 43"/>
                    <a:gd name="T45" fmla="*/ 9 h 43"/>
                    <a:gd name="T46" fmla="*/ 9 w 43"/>
                    <a:gd name="T47" fmla="*/ 10 h 43"/>
                    <a:gd name="T48" fmla="*/ 6 w 43"/>
                    <a:gd name="T49" fmla="*/ 9 h 43"/>
                    <a:gd name="T50" fmla="*/ 4 w 43"/>
                    <a:gd name="T51" fmla="*/ 7 h 43"/>
                    <a:gd name="T52" fmla="*/ 0 w 43"/>
                    <a:gd name="T53" fmla="*/ 5 h 43"/>
                    <a:gd name="T54" fmla="*/ 2 w 43"/>
                    <a:gd name="T55" fmla="*/ 4 h 43"/>
                    <a:gd name="T56" fmla="*/ 4 w 43"/>
                    <a:gd name="T57" fmla="*/ 3 h 43"/>
                    <a:gd name="T58" fmla="*/ 8 w 43"/>
                    <a:gd name="T59" fmla="*/ 4 h 43"/>
                    <a:gd name="T60" fmla="*/ 9 w 43"/>
                    <a:gd name="T61" fmla="*/ 7 h 43"/>
                    <a:gd name="T62" fmla="*/ 10 w 43"/>
                    <a:gd name="T63" fmla="*/ 7 h 43"/>
                    <a:gd name="T64" fmla="*/ 13 w 43"/>
                    <a:gd name="T65" fmla="*/ 7 h 43"/>
                    <a:gd name="T66" fmla="*/ 13 w 43"/>
                    <a:gd name="T67" fmla="*/ 8 h 43"/>
                    <a:gd name="T68" fmla="*/ 15 w 43"/>
                    <a:gd name="T69" fmla="*/ 7 h 43"/>
                    <a:gd name="T70" fmla="*/ 16 w 43"/>
                    <a:gd name="T71" fmla="*/ 4 h 43"/>
                    <a:gd name="T72" fmla="*/ 17 w 43"/>
                    <a:gd name="T73" fmla="*/ 1 h 43"/>
                    <a:gd name="T74" fmla="*/ 25 w 43"/>
                    <a:gd name="T75" fmla="*/ 1 h 43"/>
                    <a:gd name="T76" fmla="*/ 28 w 43"/>
                    <a:gd name="T77" fmla="*/ 3 h 43"/>
                    <a:gd name="T78" fmla="*/ 30 w 43"/>
                    <a:gd name="T79" fmla="*/ 6 h 43"/>
                    <a:gd name="T80" fmla="*/ 32 w 43"/>
                    <a:gd name="T81" fmla="*/ 9 h 43"/>
                    <a:gd name="T82" fmla="*/ 32 w 43"/>
                    <a:gd name="T83" fmla="*/ 12 h 43"/>
                    <a:gd name="T84" fmla="*/ 34 w 43"/>
                    <a:gd name="T85" fmla="*/ 15 h 43"/>
                    <a:gd name="T86" fmla="*/ 34 w 43"/>
                    <a:gd name="T87" fmla="*/ 17 h 43"/>
                    <a:gd name="T88" fmla="*/ 36 w 43"/>
                    <a:gd name="T89" fmla="*/ 20 h 43"/>
                    <a:gd name="T90" fmla="*/ 36 w 43"/>
                    <a:gd name="T91" fmla="*/ 22 h 43"/>
                    <a:gd name="T92" fmla="*/ 37 w 43"/>
                    <a:gd name="T93" fmla="*/ 25 h 43"/>
                    <a:gd name="T94" fmla="*/ 39 w 43"/>
                    <a:gd name="T95" fmla="*/ 27 h 43"/>
                    <a:gd name="T96" fmla="*/ 40 w 43"/>
                    <a:gd name="T97" fmla="*/ 31 h 43"/>
                    <a:gd name="T98" fmla="*/ 43 w 43"/>
                    <a:gd name="T99" fmla="*/ 32 h 43"/>
                    <a:gd name="T100" fmla="*/ 41 w 43"/>
                    <a:gd name="T101" fmla="*/ 34 h 43"/>
                    <a:gd name="T102" fmla="*/ 43 w 43"/>
                    <a:gd name="T103" fmla="*/ 38 h 43"/>
                    <a:gd name="T104" fmla="*/ 41 w 43"/>
                    <a:gd name="T105" fmla="*/ 40 h 43"/>
                    <a:gd name="T106" fmla="*/ 40 w 43"/>
                    <a:gd name="T107" fmla="*/ 40 h 43"/>
                    <a:gd name="T108" fmla="*/ 39 w 43"/>
                    <a:gd name="T109" fmla="*/ 43 h 43"/>
                    <a:gd name="T110" fmla="*/ 36 w 43"/>
                    <a:gd name="T111" fmla="*/ 39 h 43"/>
                    <a:gd name="T112" fmla="*/ 37 w 43"/>
                    <a:gd name="T113" fmla="*/ 35 h 43"/>
                    <a:gd name="T114" fmla="*/ 39 w 43"/>
                    <a:gd name="T115" fmla="*/ 32 h 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3"/>
                    <a:gd name="T175" fmla="*/ 0 h 43"/>
                    <a:gd name="T176" fmla="*/ 43 w 43"/>
                    <a:gd name="T177" fmla="*/ 43 h 4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3" h="43">
                      <a:moveTo>
                        <a:pt x="39" y="32"/>
                      </a:moveTo>
                      <a:lnTo>
                        <a:pt x="39" y="31"/>
                      </a:lnTo>
                      <a:lnTo>
                        <a:pt x="38" y="31"/>
                      </a:lnTo>
                      <a:lnTo>
                        <a:pt x="38" y="32"/>
                      </a:lnTo>
                      <a:lnTo>
                        <a:pt x="37" y="33"/>
                      </a:lnTo>
                      <a:lnTo>
                        <a:pt x="36" y="33"/>
                      </a:lnTo>
                      <a:lnTo>
                        <a:pt x="35" y="33"/>
                      </a:lnTo>
                      <a:lnTo>
                        <a:pt x="36" y="32"/>
                      </a:lnTo>
                      <a:lnTo>
                        <a:pt x="37" y="31"/>
                      </a:lnTo>
                      <a:lnTo>
                        <a:pt x="38" y="30"/>
                      </a:lnTo>
                      <a:lnTo>
                        <a:pt x="38" y="29"/>
                      </a:lnTo>
                      <a:lnTo>
                        <a:pt x="38" y="28"/>
                      </a:lnTo>
                      <a:lnTo>
                        <a:pt x="38" y="27"/>
                      </a:lnTo>
                      <a:lnTo>
                        <a:pt x="37" y="27"/>
                      </a:lnTo>
                      <a:lnTo>
                        <a:pt x="36" y="27"/>
                      </a:lnTo>
                      <a:lnTo>
                        <a:pt x="35" y="28"/>
                      </a:lnTo>
                      <a:lnTo>
                        <a:pt x="34" y="30"/>
                      </a:lnTo>
                      <a:lnTo>
                        <a:pt x="33" y="30"/>
                      </a:lnTo>
                      <a:lnTo>
                        <a:pt x="33" y="29"/>
                      </a:lnTo>
                      <a:lnTo>
                        <a:pt x="33" y="28"/>
                      </a:lnTo>
                      <a:lnTo>
                        <a:pt x="34" y="25"/>
                      </a:lnTo>
                      <a:lnTo>
                        <a:pt x="34" y="24"/>
                      </a:lnTo>
                      <a:lnTo>
                        <a:pt x="33" y="23"/>
                      </a:lnTo>
                      <a:lnTo>
                        <a:pt x="32" y="23"/>
                      </a:lnTo>
                      <a:lnTo>
                        <a:pt x="31" y="23"/>
                      </a:lnTo>
                      <a:lnTo>
                        <a:pt x="31" y="24"/>
                      </a:lnTo>
                      <a:lnTo>
                        <a:pt x="30" y="24"/>
                      </a:lnTo>
                      <a:lnTo>
                        <a:pt x="30" y="23"/>
                      </a:lnTo>
                      <a:lnTo>
                        <a:pt x="30" y="22"/>
                      </a:lnTo>
                      <a:lnTo>
                        <a:pt x="31" y="22"/>
                      </a:lnTo>
                      <a:lnTo>
                        <a:pt x="31" y="21"/>
                      </a:lnTo>
                      <a:lnTo>
                        <a:pt x="29" y="21"/>
                      </a:lnTo>
                      <a:lnTo>
                        <a:pt x="29" y="22"/>
                      </a:lnTo>
                      <a:lnTo>
                        <a:pt x="29" y="23"/>
                      </a:lnTo>
                      <a:lnTo>
                        <a:pt x="29" y="24"/>
                      </a:lnTo>
                      <a:lnTo>
                        <a:pt x="28" y="25"/>
                      </a:lnTo>
                      <a:lnTo>
                        <a:pt x="27" y="25"/>
                      </a:lnTo>
                      <a:lnTo>
                        <a:pt x="26" y="24"/>
                      </a:lnTo>
                      <a:lnTo>
                        <a:pt x="26" y="22"/>
                      </a:lnTo>
                      <a:lnTo>
                        <a:pt x="25" y="22"/>
                      </a:lnTo>
                      <a:lnTo>
                        <a:pt x="25" y="21"/>
                      </a:lnTo>
                      <a:lnTo>
                        <a:pt x="24" y="20"/>
                      </a:lnTo>
                      <a:lnTo>
                        <a:pt x="23" y="19"/>
                      </a:lnTo>
                      <a:lnTo>
                        <a:pt x="22" y="18"/>
                      </a:lnTo>
                      <a:lnTo>
                        <a:pt x="22" y="17"/>
                      </a:lnTo>
                      <a:lnTo>
                        <a:pt x="21" y="17"/>
                      </a:lnTo>
                      <a:lnTo>
                        <a:pt x="20" y="16"/>
                      </a:lnTo>
                      <a:lnTo>
                        <a:pt x="20" y="15"/>
                      </a:lnTo>
                      <a:lnTo>
                        <a:pt x="19" y="14"/>
                      </a:lnTo>
                      <a:lnTo>
                        <a:pt x="18" y="13"/>
                      </a:lnTo>
                      <a:lnTo>
                        <a:pt x="18" y="12"/>
                      </a:lnTo>
                      <a:lnTo>
                        <a:pt x="18" y="11"/>
                      </a:lnTo>
                      <a:lnTo>
                        <a:pt x="21" y="11"/>
                      </a:lnTo>
                      <a:lnTo>
                        <a:pt x="22" y="11"/>
                      </a:lnTo>
                      <a:lnTo>
                        <a:pt x="23" y="10"/>
                      </a:lnTo>
                      <a:lnTo>
                        <a:pt x="21" y="10"/>
                      </a:lnTo>
                      <a:lnTo>
                        <a:pt x="20" y="10"/>
                      </a:lnTo>
                      <a:lnTo>
                        <a:pt x="19" y="10"/>
                      </a:lnTo>
                      <a:lnTo>
                        <a:pt x="18" y="10"/>
                      </a:lnTo>
                      <a:lnTo>
                        <a:pt x="17" y="10"/>
                      </a:lnTo>
                      <a:lnTo>
                        <a:pt x="16" y="10"/>
                      </a:lnTo>
                      <a:lnTo>
                        <a:pt x="15" y="9"/>
                      </a:lnTo>
                      <a:lnTo>
                        <a:pt x="14" y="9"/>
                      </a:lnTo>
                      <a:lnTo>
                        <a:pt x="13" y="9"/>
                      </a:lnTo>
                      <a:lnTo>
                        <a:pt x="13" y="10"/>
                      </a:lnTo>
                      <a:lnTo>
                        <a:pt x="12" y="10"/>
                      </a:lnTo>
                      <a:lnTo>
                        <a:pt x="12" y="9"/>
                      </a:lnTo>
                      <a:lnTo>
                        <a:pt x="11" y="8"/>
                      </a:lnTo>
                      <a:lnTo>
                        <a:pt x="11" y="9"/>
                      </a:lnTo>
                      <a:lnTo>
                        <a:pt x="10" y="9"/>
                      </a:lnTo>
                      <a:lnTo>
                        <a:pt x="10" y="10"/>
                      </a:lnTo>
                      <a:lnTo>
                        <a:pt x="9" y="10"/>
                      </a:lnTo>
                      <a:lnTo>
                        <a:pt x="8" y="10"/>
                      </a:lnTo>
                      <a:lnTo>
                        <a:pt x="7" y="9"/>
                      </a:lnTo>
                      <a:lnTo>
                        <a:pt x="6" y="9"/>
                      </a:lnTo>
                      <a:lnTo>
                        <a:pt x="5" y="9"/>
                      </a:lnTo>
                      <a:lnTo>
                        <a:pt x="5" y="8"/>
                      </a:lnTo>
                      <a:lnTo>
                        <a:pt x="4" y="7"/>
                      </a:lnTo>
                      <a:lnTo>
                        <a:pt x="3" y="7"/>
                      </a:lnTo>
                      <a:lnTo>
                        <a:pt x="1" y="6"/>
                      </a:lnTo>
                      <a:lnTo>
                        <a:pt x="0" y="5"/>
                      </a:lnTo>
                      <a:lnTo>
                        <a:pt x="0" y="4"/>
                      </a:lnTo>
                      <a:lnTo>
                        <a:pt x="1" y="4"/>
                      </a:lnTo>
                      <a:lnTo>
                        <a:pt x="2" y="4"/>
                      </a:lnTo>
                      <a:lnTo>
                        <a:pt x="2" y="3"/>
                      </a:lnTo>
                      <a:lnTo>
                        <a:pt x="3" y="3"/>
                      </a:lnTo>
                      <a:lnTo>
                        <a:pt x="4" y="3"/>
                      </a:lnTo>
                      <a:lnTo>
                        <a:pt x="6" y="3"/>
                      </a:lnTo>
                      <a:lnTo>
                        <a:pt x="7" y="3"/>
                      </a:lnTo>
                      <a:lnTo>
                        <a:pt x="8" y="4"/>
                      </a:lnTo>
                      <a:lnTo>
                        <a:pt x="9" y="4"/>
                      </a:lnTo>
                      <a:lnTo>
                        <a:pt x="9" y="6"/>
                      </a:lnTo>
                      <a:lnTo>
                        <a:pt x="9" y="7"/>
                      </a:lnTo>
                      <a:lnTo>
                        <a:pt x="9" y="8"/>
                      </a:lnTo>
                      <a:lnTo>
                        <a:pt x="10" y="8"/>
                      </a:lnTo>
                      <a:lnTo>
                        <a:pt x="10" y="7"/>
                      </a:lnTo>
                      <a:lnTo>
                        <a:pt x="11" y="7"/>
                      </a:lnTo>
                      <a:lnTo>
                        <a:pt x="12" y="7"/>
                      </a:lnTo>
                      <a:lnTo>
                        <a:pt x="13" y="7"/>
                      </a:lnTo>
                      <a:lnTo>
                        <a:pt x="14" y="6"/>
                      </a:lnTo>
                      <a:lnTo>
                        <a:pt x="14" y="7"/>
                      </a:lnTo>
                      <a:lnTo>
                        <a:pt x="13" y="8"/>
                      </a:lnTo>
                      <a:lnTo>
                        <a:pt x="14" y="9"/>
                      </a:lnTo>
                      <a:lnTo>
                        <a:pt x="15" y="8"/>
                      </a:lnTo>
                      <a:lnTo>
                        <a:pt x="15" y="7"/>
                      </a:lnTo>
                      <a:lnTo>
                        <a:pt x="16" y="6"/>
                      </a:lnTo>
                      <a:lnTo>
                        <a:pt x="16" y="5"/>
                      </a:lnTo>
                      <a:lnTo>
                        <a:pt x="16" y="4"/>
                      </a:lnTo>
                      <a:lnTo>
                        <a:pt x="17" y="3"/>
                      </a:lnTo>
                      <a:lnTo>
                        <a:pt x="17" y="2"/>
                      </a:lnTo>
                      <a:lnTo>
                        <a:pt x="17" y="1"/>
                      </a:lnTo>
                      <a:lnTo>
                        <a:pt x="19" y="0"/>
                      </a:lnTo>
                      <a:lnTo>
                        <a:pt x="22" y="0"/>
                      </a:lnTo>
                      <a:lnTo>
                        <a:pt x="25" y="1"/>
                      </a:lnTo>
                      <a:lnTo>
                        <a:pt x="26" y="1"/>
                      </a:lnTo>
                      <a:lnTo>
                        <a:pt x="27" y="2"/>
                      </a:lnTo>
                      <a:lnTo>
                        <a:pt x="28" y="3"/>
                      </a:lnTo>
                      <a:lnTo>
                        <a:pt x="29" y="4"/>
                      </a:lnTo>
                      <a:lnTo>
                        <a:pt x="30" y="5"/>
                      </a:lnTo>
                      <a:lnTo>
                        <a:pt x="30" y="6"/>
                      </a:lnTo>
                      <a:lnTo>
                        <a:pt x="30" y="7"/>
                      </a:lnTo>
                      <a:lnTo>
                        <a:pt x="31" y="8"/>
                      </a:lnTo>
                      <a:lnTo>
                        <a:pt x="32" y="9"/>
                      </a:lnTo>
                      <a:lnTo>
                        <a:pt x="32" y="10"/>
                      </a:lnTo>
                      <a:lnTo>
                        <a:pt x="32" y="11"/>
                      </a:lnTo>
                      <a:lnTo>
                        <a:pt x="32" y="12"/>
                      </a:lnTo>
                      <a:lnTo>
                        <a:pt x="33" y="13"/>
                      </a:lnTo>
                      <a:lnTo>
                        <a:pt x="34" y="14"/>
                      </a:lnTo>
                      <a:lnTo>
                        <a:pt x="34" y="15"/>
                      </a:lnTo>
                      <a:lnTo>
                        <a:pt x="35" y="16"/>
                      </a:lnTo>
                      <a:lnTo>
                        <a:pt x="34" y="16"/>
                      </a:lnTo>
                      <a:lnTo>
                        <a:pt x="34" y="17"/>
                      </a:lnTo>
                      <a:lnTo>
                        <a:pt x="35" y="17"/>
                      </a:lnTo>
                      <a:lnTo>
                        <a:pt x="35" y="18"/>
                      </a:lnTo>
                      <a:lnTo>
                        <a:pt x="36" y="20"/>
                      </a:lnTo>
                      <a:lnTo>
                        <a:pt x="35" y="20"/>
                      </a:lnTo>
                      <a:lnTo>
                        <a:pt x="35" y="21"/>
                      </a:lnTo>
                      <a:lnTo>
                        <a:pt x="36" y="22"/>
                      </a:lnTo>
                      <a:lnTo>
                        <a:pt x="37" y="23"/>
                      </a:lnTo>
                      <a:lnTo>
                        <a:pt x="38" y="24"/>
                      </a:lnTo>
                      <a:lnTo>
                        <a:pt x="37" y="25"/>
                      </a:lnTo>
                      <a:lnTo>
                        <a:pt x="38" y="25"/>
                      </a:lnTo>
                      <a:lnTo>
                        <a:pt x="38" y="26"/>
                      </a:lnTo>
                      <a:lnTo>
                        <a:pt x="39" y="27"/>
                      </a:lnTo>
                      <a:lnTo>
                        <a:pt x="40" y="28"/>
                      </a:lnTo>
                      <a:lnTo>
                        <a:pt x="40" y="30"/>
                      </a:lnTo>
                      <a:lnTo>
                        <a:pt x="40" y="31"/>
                      </a:lnTo>
                      <a:lnTo>
                        <a:pt x="41" y="31"/>
                      </a:lnTo>
                      <a:lnTo>
                        <a:pt x="42" y="32"/>
                      </a:lnTo>
                      <a:lnTo>
                        <a:pt x="43" y="32"/>
                      </a:lnTo>
                      <a:lnTo>
                        <a:pt x="43" y="33"/>
                      </a:lnTo>
                      <a:lnTo>
                        <a:pt x="42" y="33"/>
                      </a:lnTo>
                      <a:lnTo>
                        <a:pt x="41" y="34"/>
                      </a:lnTo>
                      <a:lnTo>
                        <a:pt x="42" y="36"/>
                      </a:lnTo>
                      <a:lnTo>
                        <a:pt x="43" y="37"/>
                      </a:lnTo>
                      <a:lnTo>
                        <a:pt x="43" y="38"/>
                      </a:lnTo>
                      <a:lnTo>
                        <a:pt x="42" y="39"/>
                      </a:lnTo>
                      <a:lnTo>
                        <a:pt x="42" y="40"/>
                      </a:lnTo>
                      <a:lnTo>
                        <a:pt x="41" y="40"/>
                      </a:lnTo>
                      <a:lnTo>
                        <a:pt x="41" y="39"/>
                      </a:lnTo>
                      <a:lnTo>
                        <a:pt x="40" y="39"/>
                      </a:lnTo>
                      <a:lnTo>
                        <a:pt x="40" y="40"/>
                      </a:lnTo>
                      <a:lnTo>
                        <a:pt x="40" y="41"/>
                      </a:lnTo>
                      <a:lnTo>
                        <a:pt x="40" y="42"/>
                      </a:lnTo>
                      <a:lnTo>
                        <a:pt x="39" y="43"/>
                      </a:lnTo>
                      <a:lnTo>
                        <a:pt x="37" y="43"/>
                      </a:lnTo>
                      <a:lnTo>
                        <a:pt x="36" y="41"/>
                      </a:lnTo>
                      <a:lnTo>
                        <a:pt x="36" y="39"/>
                      </a:lnTo>
                      <a:lnTo>
                        <a:pt x="36" y="37"/>
                      </a:lnTo>
                      <a:lnTo>
                        <a:pt x="36" y="36"/>
                      </a:lnTo>
                      <a:lnTo>
                        <a:pt x="37" y="35"/>
                      </a:lnTo>
                      <a:lnTo>
                        <a:pt x="37" y="34"/>
                      </a:lnTo>
                      <a:lnTo>
                        <a:pt x="38" y="33"/>
                      </a:lnTo>
                      <a:lnTo>
                        <a:pt x="39" y="3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3" name="D15"/>
                <p:cNvSpPr>
                  <a:spLocks noChangeAspect="1"/>
                </p:cNvSpPr>
                <p:nvPr/>
              </p:nvSpPr>
              <p:spPr bwMode="auto">
                <a:xfrm>
                  <a:off x="927" y="907"/>
                  <a:ext cx="14" cy="19"/>
                </a:xfrm>
                <a:custGeom>
                  <a:avLst/>
                  <a:gdLst>
                    <a:gd name="T0" fmla="*/ 14 w 14"/>
                    <a:gd name="T1" fmla="*/ 17 h 19"/>
                    <a:gd name="T2" fmla="*/ 13 w 14"/>
                    <a:gd name="T3" fmla="*/ 19 h 19"/>
                    <a:gd name="T4" fmla="*/ 11 w 14"/>
                    <a:gd name="T5" fmla="*/ 19 h 19"/>
                    <a:gd name="T6" fmla="*/ 11 w 14"/>
                    <a:gd name="T7" fmla="*/ 16 h 19"/>
                    <a:gd name="T8" fmla="*/ 10 w 14"/>
                    <a:gd name="T9" fmla="*/ 14 h 19"/>
                    <a:gd name="T10" fmla="*/ 10 w 14"/>
                    <a:gd name="T11" fmla="*/ 16 h 19"/>
                    <a:gd name="T12" fmla="*/ 10 w 14"/>
                    <a:gd name="T13" fmla="*/ 17 h 19"/>
                    <a:gd name="T14" fmla="*/ 9 w 14"/>
                    <a:gd name="T15" fmla="*/ 17 h 19"/>
                    <a:gd name="T16" fmla="*/ 9 w 14"/>
                    <a:gd name="T17" fmla="*/ 15 h 19"/>
                    <a:gd name="T18" fmla="*/ 8 w 14"/>
                    <a:gd name="T19" fmla="*/ 13 h 19"/>
                    <a:gd name="T20" fmla="*/ 9 w 14"/>
                    <a:gd name="T21" fmla="*/ 12 h 19"/>
                    <a:gd name="T22" fmla="*/ 9 w 14"/>
                    <a:gd name="T23" fmla="*/ 10 h 19"/>
                    <a:gd name="T24" fmla="*/ 10 w 14"/>
                    <a:gd name="T25" fmla="*/ 8 h 19"/>
                    <a:gd name="T26" fmla="*/ 9 w 14"/>
                    <a:gd name="T27" fmla="*/ 5 h 19"/>
                    <a:gd name="T28" fmla="*/ 8 w 14"/>
                    <a:gd name="T29" fmla="*/ 3 h 19"/>
                    <a:gd name="T30" fmla="*/ 8 w 14"/>
                    <a:gd name="T31" fmla="*/ 6 h 19"/>
                    <a:gd name="T32" fmla="*/ 6 w 14"/>
                    <a:gd name="T33" fmla="*/ 5 h 19"/>
                    <a:gd name="T34" fmla="*/ 6 w 14"/>
                    <a:gd name="T35" fmla="*/ 2 h 19"/>
                    <a:gd name="T36" fmla="*/ 4 w 14"/>
                    <a:gd name="T37" fmla="*/ 2 h 19"/>
                    <a:gd name="T38" fmla="*/ 4 w 14"/>
                    <a:gd name="T39" fmla="*/ 4 h 19"/>
                    <a:gd name="T40" fmla="*/ 3 w 14"/>
                    <a:gd name="T41" fmla="*/ 5 h 19"/>
                    <a:gd name="T42" fmla="*/ 1 w 14"/>
                    <a:gd name="T43" fmla="*/ 3 h 19"/>
                    <a:gd name="T44" fmla="*/ 0 w 14"/>
                    <a:gd name="T45" fmla="*/ 1 h 19"/>
                    <a:gd name="T46" fmla="*/ 1 w 14"/>
                    <a:gd name="T47" fmla="*/ 0 h 19"/>
                    <a:gd name="T48" fmla="*/ 3 w 14"/>
                    <a:gd name="T49" fmla="*/ 1 h 19"/>
                    <a:gd name="T50" fmla="*/ 5 w 14"/>
                    <a:gd name="T51" fmla="*/ 0 h 19"/>
                    <a:gd name="T52" fmla="*/ 7 w 14"/>
                    <a:gd name="T53" fmla="*/ 0 h 19"/>
                    <a:gd name="T54" fmla="*/ 9 w 14"/>
                    <a:gd name="T55" fmla="*/ 1 h 19"/>
                    <a:gd name="T56" fmla="*/ 12 w 14"/>
                    <a:gd name="T57" fmla="*/ 2 h 19"/>
                    <a:gd name="T58" fmla="*/ 13 w 14"/>
                    <a:gd name="T59" fmla="*/ 3 h 19"/>
                    <a:gd name="T60" fmla="*/ 14 w 14"/>
                    <a:gd name="T61" fmla="*/ 6 h 19"/>
                    <a:gd name="T62" fmla="*/ 13 w 14"/>
                    <a:gd name="T63" fmla="*/ 10 h 19"/>
                    <a:gd name="T64" fmla="*/ 11 w 14"/>
                    <a:gd name="T65" fmla="*/ 12 h 19"/>
                    <a:gd name="T66" fmla="*/ 12 w 14"/>
                    <a:gd name="T67" fmla="*/ 13 h 19"/>
                    <a:gd name="T68" fmla="*/ 12 w 14"/>
                    <a:gd name="T69" fmla="*/ 15 h 19"/>
                    <a:gd name="T70" fmla="*/ 12 w 14"/>
                    <a:gd name="T71" fmla="*/ 17 h 19"/>
                    <a:gd name="T72" fmla="*/ 13 w 14"/>
                    <a:gd name="T73" fmla="*/ 16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19"/>
                    <a:gd name="T113" fmla="*/ 14 w 14"/>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19">
                      <a:moveTo>
                        <a:pt x="14" y="16"/>
                      </a:moveTo>
                      <a:lnTo>
                        <a:pt x="14" y="17"/>
                      </a:lnTo>
                      <a:lnTo>
                        <a:pt x="14" y="18"/>
                      </a:lnTo>
                      <a:lnTo>
                        <a:pt x="13" y="19"/>
                      </a:lnTo>
                      <a:lnTo>
                        <a:pt x="12" y="19"/>
                      </a:lnTo>
                      <a:lnTo>
                        <a:pt x="11" y="19"/>
                      </a:lnTo>
                      <a:lnTo>
                        <a:pt x="11" y="18"/>
                      </a:lnTo>
                      <a:lnTo>
                        <a:pt x="11" y="16"/>
                      </a:lnTo>
                      <a:lnTo>
                        <a:pt x="11" y="14"/>
                      </a:lnTo>
                      <a:lnTo>
                        <a:pt x="10" y="14"/>
                      </a:lnTo>
                      <a:lnTo>
                        <a:pt x="10" y="15"/>
                      </a:lnTo>
                      <a:lnTo>
                        <a:pt x="10" y="16"/>
                      </a:lnTo>
                      <a:lnTo>
                        <a:pt x="11" y="16"/>
                      </a:lnTo>
                      <a:lnTo>
                        <a:pt x="10" y="17"/>
                      </a:lnTo>
                      <a:lnTo>
                        <a:pt x="10" y="18"/>
                      </a:lnTo>
                      <a:lnTo>
                        <a:pt x="9" y="17"/>
                      </a:lnTo>
                      <a:lnTo>
                        <a:pt x="9" y="16"/>
                      </a:lnTo>
                      <a:lnTo>
                        <a:pt x="9" y="15"/>
                      </a:lnTo>
                      <a:lnTo>
                        <a:pt x="9" y="14"/>
                      </a:lnTo>
                      <a:lnTo>
                        <a:pt x="8" y="13"/>
                      </a:lnTo>
                      <a:lnTo>
                        <a:pt x="9" y="13"/>
                      </a:lnTo>
                      <a:lnTo>
                        <a:pt x="9" y="12"/>
                      </a:lnTo>
                      <a:lnTo>
                        <a:pt x="8" y="11"/>
                      </a:lnTo>
                      <a:lnTo>
                        <a:pt x="9" y="10"/>
                      </a:lnTo>
                      <a:lnTo>
                        <a:pt x="10" y="9"/>
                      </a:lnTo>
                      <a:lnTo>
                        <a:pt x="10" y="8"/>
                      </a:lnTo>
                      <a:lnTo>
                        <a:pt x="9" y="6"/>
                      </a:lnTo>
                      <a:lnTo>
                        <a:pt x="9" y="5"/>
                      </a:lnTo>
                      <a:lnTo>
                        <a:pt x="9" y="4"/>
                      </a:lnTo>
                      <a:lnTo>
                        <a:pt x="8" y="3"/>
                      </a:lnTo>
                      <a:lnTo>
                        <a:pt x="7" y="4"/>
                      </a:lnTo>
                      <a:lnTo>
                        <a:pt x="8" y="6"/>
                      </a:lnTo>
                      <a:lnTo>
                        <a:pt x="7" y="6"/>
                      </a:lnTo>
                      <a:lnTo>
                        <a:pt x="6" y="5"/>
                      </a:lnTo>
                      <a:lnTo>
                        <a:pt x="6" y="4"/>
                      </a:lnTo>
                      <a:lnTo>
                        <a:pt x="6" y="2"/>
                      </a:lnTo>
                      <a:lnTo>
                        <a:pt x="5" y="2"/>
                      </a:lnTo>
                      <a:lnTo>
                        <a:pt x="4" y="2"/>
                      </a:lnTo>
                      <a:lnTo>
                        <a:pt x="4" y="3"/>
                      </a:lnTo>
                      <a:lnTo>
                        <a:pt x="4" y="4"/>
                      </a:lnTo>
                      <a:lnTo>
                        <a:pt x="4" y="5"/>
                      </a:lnTo>
                      <a:lnTo>
                        <a:pt x="3" y="5"/>
                      </a:lnTo>
                      <a:lnTo>
                        <a:pt x="2" y="4"/>
                      </a:lnTo>
                      <a:lnTo>
                        <a:pt x="1" y="3"/>
                      </a:lnTo>
                      <a:lnTo>
                        <a:pt x="1" y="1"/>
                      </a:lnTo>
                      <a:lnTo>
                        <a:pt x="0" y="1"/>
                      </a:lnTo>
                      <a:lnTo>
                        <a:pt x="0" y="0"/>
                      </a:lnTo>
                      <a:lnTo>
                        <a:pt x="1" y="0"/>
                      </a:lnTo>
                      <a:lnTo>
                        <a:pt x="2" y="1"/>
                      </a:lnTo>
                      <a:lnTo>
                        <a:pt x="3" y="1"/>
                      </a:lnTo>
                      <a:lnTo>
                        <a:pt x="4" y="0"/>
                      </a:lnTo>
                      <a:lnTo>
                        <a:pt x="5" y="0"/>
                      </a:lnTo>
                      <a:lnTo>
                        <a:pt x="6" y="0"/>
                      </a:lnTo>
                      <a:lnTo>
                        <a:pt x="7" y="0"/>
                      </a:lnTo>
                      <a:lnTo>
                        <a:pt x="8" y="1"/>
                      </a:lnTo>
                      <a:lnTo>
                        <a:pt x="9" y="1"/>
                      </a:lnTo>
                      <a:lnTo>
                        <a:pt x="10" y="2"/>
                      </a:lnTo>
                      <a:lnTo>
                        <a:pt x="12" y="2"/>
                      </a:lnTo>
                      <a:lnTo>
                        <a:pt x="13" y="2"/>
                      </a:lnTo>
                      <a:lnTo>
                        <a:pt x="13" y="3"/>
                      </a:lnTo>
                      <a:lnTo>
                        <a:pt x="13" y="4"/>
                      </a:lnTo>
                      <a:lnTo>
                        <a:pt x="14" y="6"/>
                      </a:lnTo>
                      <a:lnTo>
                        <a:pt x="14" y="7"/>
                      </a:lnTo>
                      <a:lnTo>
                        <a:pt x="13" y="10"/>
                      </a:lnTo>
                      <a:lnTo>
                        <a:pt x="12" y="11"/>
                      </a:lnTo>
                      <a:lnTo>
                        <a:pt x="11" y="12"/>
                      </a:lnTo>
                      <a:lnTo>
                        <a:pt x="11" y="13"/>
                      </a:lnTo>
                      <a:lnTo>
                        <a:pt x="12" y="13"/>
                      </a:lnTo>
                      <a:lnTo>
                        <a:pt x="12" y="14"/>
                      </a:lnTo>
                      <a:lnTo>
                        <a:pt x="12" y="15"/>
                      </a:lnTo>
                      <a:lnTo>
                        <a:pt x="12" y="16"/>
                      </a:lnTo>
                      <a:lnTo>
                        <a:pt x="12" y="17"/>
                      </a:lnTo>
                      <a:lnTo>
                        <a:pt x="13" y="17"/>
                      </a:lnTo>
                      <a:lnTo>
                        <a:pt x="13" y="16"/>
                      </a:lnTo>
                      <a:lnTo>
                        <a:pt x="14" y="1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4" name="D16"/>
                <p:cNvSpPr>
                  <a:spLocks noChangeAspect="1"/>
                </p:cNvSpPr>
                <p:nvPr/>
              </p:nvSpPr>
              <p:spPr bwMode="auto">
                <a:xfrm>
                  <a:off x="941" y="924"/>
                  <a:ext cx="15" cy="20"/>
                </a:xfrm>
                <a:custGeom>
                  <a:avLst/>
                  <a:gdLst>
                    <a:gd name="T0" fmla="*/ 9 w 15"/>
                    <a:gd name="T1" fmla="*/ 16 h 20"/>
                    <a:gd name="T2" fmla="*/ 9 w 15"/>
                    <a:gd name="T3" fmla="*/ 15 h 20"/>
                    <a:gd name="T4" fmla="*/ 9 w 15"/>
                    <a:gd name="T5" fmla="*/ 14 h 20"/>
                    <a:gd name="T6" fmla="*/ 9 w 15"/>
                    <a:gd name="T7" fmla="*/ 13 h 20"/>
                    <a:gd name="T8" fmla="*/ 8 w 15"/>
                    <a:gd name="T9" fmla="*/ 13 h 20"/>
                    <a:gd name="T10" fmla="*/ 8 w 15"/>
                    <a:gd name="T11" fmla="*/ 12 h 20"/>
                    <a:gd name="T12" fmla="*/ 7 w 15"/>
                    <a:gd name="T13" fmla="*/ 11 h 20"/>
                    <a:gd name="T14" fmla="*/ 7 w 15"/>
                    <a:gd name="T15" fmla="*/ 10 h 20"/>
                    <a:gd name="T16" fmla="*/ 7 w 15"/>
                    <a:gd name="T17" fmla="*/ 9 h 20"/>
                    <a:gd name="T18" fmla="*/ 7 w 15"/>
                    <a:gd name="T19" fmla="*/ 7 h 20"/>
                    <a:gd name="T20" fmla="*/ 6 w 15"/>
                    <a:gd name="T21" fmla="*/ 7 h 20"/>
                    <a:gd name="T22" fmla="*/ 5 w 15"/>
                    <a:gd name="T23" fmla="*/ 6 h 20"/>
                    <a:gd name="T24" fmla="*/ 5 w 15"/>
                    <a:gd name="T25" fmla="*/ 5 h 20"/>
                    <a:gd name="T26" fmla="*/ 4 w 15"/>
                    <a:gd name="T27" fmla="*/ 4 h 20"/>
                    <a:gd name="T28" fmla="*/ 4 w 15"/>
                    <a:gd name="T29" fmla="*/ 3 h 20"/>
                    <a:gd name="T30" fmla="*/ 3 w 15"/>
                    <a:gd name="T31" fmla="*/ 3 h 20"/>
                    <a:gd name="T32" fmla="*/ 2 w 15"/>
                    <a:gd name="T33" fmla="*/ 2 h 20"/>
                    <a:gd name="T34" fmla="*/ 1 w 15"/>
                    <a:gd name="T35" fmla="*/ 2 h 20"/>
                    <a:gd name="T36" fmla="*/ 1 w 15"/>
                    <a:gd name="T37" fmla="*/ 3 h 20"/>
                    <a:gd name="T38" fmla="*/ 0 w 15"/>
                    <a:gd name="T39" fmla="*/ 3 h 20"/>
                    <a:gd name="T40" fmla="*/ 0 w 15"/>
                    <a:gd name="T41" fmla="*/ 1 h 20"/>
                    <a:gd name="T42" fmla="*/ 1 w 15"/>
                    <a:gd name="T43" fmla="*/ 0 h 20"/>
                    <a:gd name="T44" fmla="*/ 2 w 15"/>
                    <a:gd name="T45" fmla="*/ 0 h 20"/>
                    <a:gd name="T46" fmla="*/ 3 w 15"/>
                    <a:gd name="T47" fmla="*/ 1 h 20"/>
                    <a:gd name="T48" fmla="*/ 4 w 15"/>
                    <a:gd name="T49" fmla="*/ 1 h 20"/>
                    <a:gd name="T50" fmla="*/ 5 w 15"/>
                    <a:gd name="T51" fmla="*/ 1 h 20"/>
                    <a:gd name="T52" fmla="*/ 6 w 15"/>
                    <a:gd name="T53" fmla="*/ 4 h 20"/>
                    <a:gd name="T54" fmla="*/ 6 w 15"/>
                    <a:gd name="T55" fmla="*/ 3 h 20"/>
                    <a:gd name="T56" fmla="*/ 6 w 15"/>
                    <a:gd name="T57" fmla="*/ 2 h 20"/>
                    <a:gd name="T58" fmla="*/ 6 w 15"/>
                    <a:gd name="T59" fmla="*/ 1 h 20"/>
                    <a:gd name="T60" fmla="*/ 7 w 15"/>
                    <a:gd name="T61" fmla="*/ 1 h 20"/>
                    <a:gd name="T62" fmla="*/ 8 w 15"/>
                    <a:gd name="T63" fmla="*/ 2 h 20"/>
                    <a:gd name="T64" fmla="*/ 8 w 15"/>
                    <a:gd name="T65" fmla="*/ 3 h 20"/>
                    <a:gd name="T66" fmla="*/ 8 w 15"/>
                    <a:gd name="T67" fmla="*/ 4 h 20"/>
                    <a:gd name="T68" fmla="*/ 8 w 15"/>
                    <a:gd name="T69" fmla="*/ 5 h 20"/>
                    <a:gd name="T70" fmla="*/ 8 w 15"/>
                    <a:gd name="T71" fmla="*/ 6 h 20"/>
                    <a:gd name="T72" fmla="*/ 9 w 15"/>
                    <a:gd name="T73" fmla="*/ 6 h 20"/>
                    <a:gd name="T74" fmla="*/ 9 w 15"/>
                    <a:gd name="T75" fmla="*/ 7 h 20"/>
                    <a:gd name="T76" fmla="*/ 8 w 15"/>
                    <a:gd name="T77" fmla="*/ 8 h 20"/>
                    <a:gd name="T78" fmla="*/ 8 w 15"/>
                    <a:gd name="T79" fmla="*/ 9 h 20"/>
                    <a:gd name="T80" fmla="*/ 8 w 15"/>
                    <a:gd name="T81" fmla="*/ 10 h 20"/>
                    <a:gd name="T82" fmla="*/ 8 w 15"/>
                    <a:gd name="T83" fmla="*/ 11 h 20"/>
                    <a:gd name="T84" fmla="*/ 9 w 15"/>
                    <a:gd name="T85" fmla="*/ 11 h 20"/>
                    <a:gd name="T86" fmla="*/ 10 w 15"/>
                    <a:gd name="T87" fmla="*/ 11 h 20"/>
                    <a:gd name="T88" fmla="*/ 11 w 15"/>
                    <a:gd name="T89" fmla="*/ 12 h 20"/>
                    <a:gd name="T90" fmla="*/ 12 w 15"/>
                    <a:gd name="T91" fmla="*/ 13 h 20"/>
                    <a:gd name="T92" fmla="*/ 13 w 15"/>
                    <a:gd name="T93" fmla="*/ 14 h 20"/>
                    <a:gd name="T94" fmla="*/ 14 w 15"/>
                    <a:gd name="T95" fmla="*/ 15 h 20"/>
                    <a:gd name="T96" fmla="*/ 14 w 15"/>
                    <a:gd name="T97" fmla="*/ 16 h 20"/>
                    <a:gd name="T98" fmla="*/ 15 w 15"/>
                    <a:gd name="T99" fmla="*/ 17 h 20"/>
                    <a:gd name="T100" fmla="*/ 15 w 15"/>
                    <a:gd name="T101" fmla="*/ 18 h 20"/>
                    <a:gd name="T102" fmla="*/ 14 w 15"/>
                    <a:gd name="T103" fmla="*/ 18 h 20"/>
                    <a:gd name="T104" fmla="*/ 14 w 15"/>
                    <a:gd name="T105" fmla="*/ 19 h 20"/>
                    <a:gd name="T106" fmla="*/ 13 w 15"/>
                    <a:gd name="T107" fmla="*/ 19 h 20"/>
                    <a:gd name="T108" fmla="*/ 11 w 15"/>
                    <a:gd name="T109" fmla="*/ 20 h 20"/>
                    <a:gd name="T110" fmla="*/ 11 w 15"/>
                    <a:gd name="T111" fmla="*/ 19 h 20"/>
                    <a:gd name="T112" fmla="*/ 10 w 15"/>
                    <a:gd name="T113" fmla="*/ 19 h 20"/>
                    <a:gd name="T114" fmla="*/ 9 w 15"/>
                    <a:gd name="T115" fmla="*/ 18 h 20"/>
                    <a:gd name="T116" fmla="*/ 9 w 15"/>
                    <a:gd name="T117" fmla="*/ 17 h 20"/>
                    <a:gd name="T118" fmla="*/ 9 w 15"/>
                    <a:gd name="T119" fmla="*/ 16 h 2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
                    <a:gd name="T181" fmla="*/ 0 h 20"/>
                    <a:gd name="T182" fmla="*/ 15 w 15"/>
                    <a:gd name="T183" fmla="*/ 20 h 2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 h="20">
                      <a:moveTo>
                        <a:pt x="9" y="16"/>
                      </a:moveTo>
                      <a:lnTo>
                        <a:pt x="9" y="15"/>
                      </a:lnTo>
                      <a:lnTo>
                        <a:pt x="9" y="14"/>
                      </a:lnTo>
                      <a:lnTo>
                        <a:pt x="9" y="13"/>
                      </a:lnTo>
                      <a:lnTo>
                        <a:pt x="8" y="13"/>
                      </a:lnTo>
                      <a:lnTo>
                        <a:pt x="8" y="12"/>
                      </a:lnTo>
                      <a:lnTo>
                        <a:pt x="7" y="11"/>
                      </a:lnTo>
                      <a:lnTo>
                        <a:pt x="7" y="10"/>
                      </a:lnTo>
                      <a:lnTo>
                        <a:pt x="7" y="9"/>
                      </a:lnTo>
                      <a:lnTo>
                        <a:pt x="7" y="7"/>
                      </a:lnTo>
                      <a:lnTo>
                        <a:pt x="6" y="7"/>
                      </a:lnTo>
                      <a:lnTo>
                        <a:pt x="5" y="6"/>
                      </a:lnTo>
                      <a:lnTo>
                        <a:pt x="5" y="5"/>
                      </a:lnTo>
                      <a:lnTo>
                        <a:pt x="4" y="4"/>
                      </a:lnTo>
                      <a:lnTo>
                        <a:pt x="4" y="3"/>
                      </a:lnTo>
                      <a:lnTo>
                        <a:pt x="3" y="3"/>
                      </a:lnTo>
                      <a:lnTo>
                        <a:pt x="2" y="2"/>
                      </a:lnTo>
                      <a:lnTo>
                        <a:pt x="1" y="2"/>
                      </a:lnTo>
                      <a:lnTo>
                        <a:pt x="1" y="3"/>
                      </a:lnTo>
                      <a:lnTo>
                        <a:pt x="0" y="3"/>
                      </a:lnTo>
                      <a:lnTo>
                        <a:pt x="0" y="1"/>
                      </a:lnTo>
                      <a:lnTo>
                        <a:pt x="1" y="0"/>
                      </a:lnTo>
                      <a:lnTo>
                        <a:pt x="2" y="0"/>
                      </a:lnTo>
                      <a:lnTo>
                        <a:pt x="3" y="1"/>
                      </a:lnTo>
                      <a:lnTo>
                        <a:pt x="4" y="1"/>
                      </a:lnTo>
                      <a:lnTo>
                        <a:pt x="5" y="1"/>
                      </a:lnTo>
                      <a:lnTo>
                        <a:pt x="6" y="4"/>
                      </a:lnTo>
                      <a:lnTo>
                        <a:pt x="6" y="3"/>
                      </a:lnTo>
                      <a:lnTo>
                        <a:pt x="6" y="2"/>
                      </a:lnTo>
                      <a:lnTo>
                        <a:pt x="6" y="1"/>
                      </a:lnTo>
                      <a:lnTo>
                        <a:pt x="7" y="1"/>
                      </a:lnTo>
                      <a:lnTo>
                        <a:pt x="8" y="2"/>
                      </a:lnTo>
                      <a:lnTo>
                        <a:pt x="8" y="3"/>
                      </a:lnTo>
                      <a:lnTo>
                        <a:pt x="8" y="4"/>
                      </a:lnTo>
                      <a:lnTo>
                        <a:pt x="8" y="5"/>
                      </a:lnTo>
                      <a:lnTo>
                        <a:pt x="8" y="6"/>
                      </a:lnTo>
                      <a:lnTo>
                        <a:pt x="9" y="6"/>
                      </a:lnTo>
                      <a:lnTo>
                        <a:pt x="9" y="7"/>
                      </a:lnTo>
                      <a:lnTo>
                        <a:pt x="8" y="8"/>
                      </a:lnTo>
                      <a:lnTo>
                        <a:pt x="8" y="9"/>
                      </a:lnTo>
                      <a:lnTo>
                        <a:pt x="8" y="10"/>
                      </a:lnTo>
                      <a:lnTo>
                        <a:pt x="8" y="11"/>
                      </a:lnTo>
                      <a:lnTo>
                        <a:pt x="9" y="11"/>
                      </a:lnTo>
                      <a:lnTo>
                        <a:pt x="10" y="11"/>
                      </a:lnTo>
                      <a:lnTo>
                        <a:pt x="11" y="12"/>
                      </a:lnTo>
                      <a:lnTo>
                        <a:pt x="12" y="13"/>
                      </a:lnTo>
                      <a:lnTo>
                        <a:pt x="13" y="14"/>
                      </a:lnTo>
                      <a:lnTo>
                        <a:pt x="14" y="15"/>
                      </a:lnTo>
                      <a:lnTo>
                        <a:pt x="14" y="16"/>
                      </a:lnTo>
                      <a:lnTo>
                        <a:pt x="15" y="17"/>
                      </a:lnTo>
                      <a:lnTo>
                        <a:pt x="15" y="18"/>
                      </a:lnTo>
                      <a:lnTo>
                        <a:pt x="14" y="18"/>
                      </a:lnTo>
                      <a:lnTo>
                        <a:pt x="14" y="19"/>
                      </a:lnTo>
                      <a:lnTo>
                        <a:pt x="13" y="19"/>
                      </a:lnTo>
                      <a:lnTo>
                        <a:pt x="11" y="20"/>
                      </a:lnTo>
                      <a:lnTo>
                        <a:pt x="11" y="19"/>
                      </a:lnTo>
                      <a:lnTo>
                        <a:pt x="10" y="19"/>
                      </a:lnTo>
                      <a:lnTo>
                        <a:pt x="9" y="18"/>
                      </a:lnTo>
                      <a:lnTo>
                        <a:pt x="9" y="17"/>
                      </a:lnTo>
                      <a:lnTo>
                        <a:pt x="9" y="16"/>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760" name="New_Brunswick"/>
              <p:cNvSpPr>
                <a:spLocks noChangeAspect="1"/>
              </p:cNvSpPr>
              <p:nvPr/>
            </p:nvSpPr>
            <p:spPr bwMode="auto">
              <a:xfrm>
                <a:off x="1223" y="970"/>
                <a:ext cx="51" cy="34"/>
              </a:xfrm>
              <a:custGeom>
                <a:avLst/>
                <a:gdLst>
                  <a:gd name="T0" fmla="*/ 23 w 51"/>
                  <a:gd name="T1" fmla="*/ 1 h 34"/>
                  <a:gd name="T2" fmla="*/ 18 w 51"/>
                  <a:gd name="T3" fmla="*/ 2 h 34"/>
                  <a:gd name="T4" fmla="*/ 7 w 51"/>
                  <a:gd name="T5" fmla="*/ 1 h 34"/>
                  <a:gd name="T6" fmla="*/ 5 w 51"/>
                  <a:gd name="T7" fmla="*/ 2 h 34"/>
                  <a:gd name="T8" fmla="*/ 4 w 51"/>
                  <a:gd name="T9" fmla="*/ 4 h 34"/>
                  <a:gd name="T10" fmla="*/ 2 w 51"/>
                  <a:gd name="T11" fmla="*/ 7 h 34"/>
                  <a:gd name="T12" fmla="*/ 0 w 51"/>
                  <a:gd name="T13" fmla="*/ 9 h 34"/>
                  <a:gd name="T14" fmla="*/ 3 w 51"/>
                  <a:gd name="T15" fmla="*/ 11 h 34"/>
                  <a:gd name="T16" fmla="*/ 5 w 51"/>
                  <a:gd name="T17" fmla="*/ 10 h 34"/>
                  <a:gd name="T18" fmla="*/ 7 w 51"/>
                  <a:gd name="T19" fmla="*/ 8 h 34"/>
                  <a:gd name="T20" fmla="*/ 10 w 51"/>
                  <a:gd name="T21" fmla="*/ 10 h 34"/>
                  <a:gd name="T22" fmla="*/ 12 w 51"/>
                  <a:gd name="T23" fmla="*/ 12 h 34"/>
                  <a:gd name="T24" fmla="*/ 14 w 51"/>
                  <a:gd name="T25" fmla="*/ 29 h 34"/>
                  <a:gd name="T26" fmla="*/ 16 w 51"/>
                  <a:gd name="T27" fmla="*/ 30 h 34"/>
                  <a:gd name="T28" fmla="*/ 15 w 51"/>
                  <a:gd name="T29" fmla="*/ 32 h 34"/>
                  <a:gd name="T30" fmla="*/ 17 w 51"/>
                  <a:gd name="T31" fmla="*/ 34 h 34"/>
                  <a:gd name="T32" fmla="*/ 20 w 51"/>
                  <a:gd name="T33" fmla="*/ 34 h 34"/>
                  <a:gd name="T34" fmla="*/ 21 w 51"/>
                  <a:gd name="T35" fmla="*/ 33 h 34"/>
                  <a:gd name="T36" fmla="*/ 23 w 51"/>
                  <a:gd name="T37" fmla="*/ 34 h 34"/>
                  <a:gd name="T38" fmla="*/ 26 w 51"/>
                  <a:gd name="T39" fmla="*/ 34 h 34"/>
                  <a:gd name="T40" fmla="*/ 29 w 51"/>
                  <a:gd name="T41" fmla="*/ 33 h 34"/>
                  <a:gd name="T42" fmla="*/ 31 w 51"/>
                  <a:gd name="T43" fmla="*/ 32 h 34"/>
                  <a:gd name="T44" fmla="*/ 34 w 51"/>
                  <a:gd name="T45" fmla="*/ 32 h 34"/>
                  <a:gd name="T46" fmla="*/ 37 w 51"/>
                  <a:gd name="T47" fmla="*/ 30 h 34"/>
                  <a:gd name="T48" fmla="*/ 40 w 51"/>
                  <a:gd name="T49" fmla="*/ 28 h 34"/>
                  <a:gd name="T50" fmla="*/ 42 w 51"/>
                  <a:gd name="T51" fmla="*/ 26 h 34"/>
                  <a:gd name="T52" fmla="*/ 44 w 51"/>
                  <a:gd name="T53" fmla="*/ 25 h 34"/>
                  <a:gd name="T54" fmla="*/ 46 w 51"/>
                  <a:gd name="T55" fmla="*/ 26 h 34"/>
                  <a:gd name="T56" fmla="*/ 48 w 51"/>
                  <a:gd name="T57" fmla="*/ 25 h 34"/>
                  <a:gd name="T58" fmla="*/ 49 w 51"/>
                  <a:gd name="T59" fmla="*/ 23 h 34"/>
                  <a:gd name="T60" fmla="*/ 50 w 51"/>
                  <a:gd name="T61" fmla="*/ 23 h 34"/>
                  <a:gd name="T62" fmla="*/ 49 w 51"/>
                  <a:gd name="T63" fmla="*/ 21 h 34"/>
                  <a:gd name="T64" fmla="*/ 46 w 51"/>
                  <a:gd name="T65" fmla="*/ 21 h 34"/>
                  <a:gd name="T66" fmla="*/ 43 w 51"/>
                  <a:gd name="T67" fmla="*/ 20 h 34"/>
                  <a:gd name="T68" fmla="*/ 43 w 51"/>
                  <a:gd name="T69" fmla="*/ 19 h 34"/>
                  <a:gd name="T70" fmla="*/ 41 w 51"/>
                  <a:gd name="T71" fmla="*/ 17 h 34"/>
                  <a:gd name="T72" fmla="*/ 40 w 51"/>
                  <a:gd name="T73" fmla="*/ 14 h 34"/>
                  <a:gd name="T74" fmla="*/ 40 w 51"/>
                  <a:gd name="T75" fmla="*/ 11 h 34"/>
                  <a:gd name="T76" fmla="*/ 36 w 51"/>
                  <a:gd name="T77" fmla="*/ 11 h 34"/>
                  <a:gd name="T78" fmla="*/ 40 w 51"/>
                  <a:gd name="T79" fmla="*/ 8 h 34"/>
                  <a:gd name="T80" fmla="*/ 40 w 51"/>
                  <a:gd name="T81" fmla="*/ 5 h 34"/>
                  <a:gd name="T82" fmla="*/ 41 w 51"/>
                  <a:gd name="T83" fmla="*/ 3 h 34"/>
                  <a:gd name="T84" fmla="*/ 38 w 51"/>
                  <a:gd name="T85" fmla="*/ 2 h 34"/>
                  <a:gd name="T86" fmla="*/ 37 w 51"/>
                  <a:gd name="T87" fmla="*/ 2 h 34"/>
                  <a:gd name="T88" fmla="*/ 34 w 51"/>
                  <a:gd name="T89" fmla="*/ 4 h 34"/>
                  <a:gd name="T90" fmla="*/ 32 w 51"/>
                  <a:gd name="T91" fmla="*/ 2 h 34"/>
                  <a:gd name="T92" fmla="*/ 29 w 51"/>
                  <a:gd name="T93" fmla="*/ 1 h 34"/>
                  <a:gd name="T94" fmla="*/ 26 w 51"/>
                  <a:gd name="T95" fmla="*/ 0 h 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
                  <a:gd name="T145" fmla="*/ 0 h 34"/>
                  <a:gd name="T146" fmla="*/ 51 w 51"/>
                  <a:gd name="T147" fmla="*/ 34 h 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 h="34">
                    <a:moveTo>
                      <a:pt x="24" y="0"/>
                    </a:moveTo>
                    <a:lnTo>
                      <a:pt x="24" y="1"/>
                    </a:lnTo>
                    <a:lnTo>
                      <a:pt x="23" y="1"/>
                    </a:lnTo>
                    <a:lnTo>
                      <a:pt x="22" y="2"/>
                    </a:lnTo>
                    <a:lnTo>
                      <a:pt x="21" y="2"/>
                    </a:lnTo>
                    <a:lnTo>
                      <a:pt x="18" y="2"/>
                    </a:lnTo>
                    <a:lnTo>
                      <a:pt x="16" y="1"/>
                    </a:lnTo>
                    <a:lnTo>
                      <a:pt x="15" y="0"/>
                    </a:lnTo>
                    <a:lnTo>
                      <a:pt x="7" y="1"/>
                    </a:lnTo>
                    <a:lnTo>
                      <a:pt x="7" y="2"/>
                    </a:lnTo>
                    <a:lnTo>
                      <a:pt x="6" y="2"/>
                    </a:lnTo>
                    <a:lnTo>
                      <a:pt x="5" y="2"/>
                    </a:lnTo>
                    <a:lnTo>
                      <a:pt x="5" y="3"/>
                    </a:lnTo>
                    <a:lnTo>
                      <a:pt x="5" y="4"/>
                    </a:lnTo>
                    <a:lnTo>
                      <a:pt x="4" y="4"/>
                    </a:lnTo>
                    <a:lnTo>
                      <a:pt x="4" y="5"/>
                    </a:lnTo>
                    <a:lnTo>
                      <a:pt x="4" y="6"/>
                    </a:lnTo>
                    <a:lnTo>
                      <a:pt x="2" y="7"/>
                    </a:lnTo>
                    <a:lnTo>
                      <a:pt x="1" y="7"/>
                    </a:lnTo>
                    <a:lnTo>
                      <a:pt x="0" y="8"/>
                    </a:lnTo>
                    <a:lnTo>
                      <a:pt x="0" y="9"/>
                    </a:lnTo>
                    <a:lnTo>
                      <a:pt x="1" y="10"/>
                    </a:lnTo>
                    <a:lnTo>
                      <a:pt x="2" y="10"/>
                    </a:lnTo>
                    <a:lnTo>
                      <a:pt x="3" y="11"/>
                    </a:lnTo>
                    <a:lnTo>
                      <a:pt x="3" y="10"/>
                    </a:lnTo>
                    <a:lnTo>
                      <a:pt x="4" y="10"/>
                    </a:lnTo>
                    <a:lnTo>
                      <a:pt x="5" y="10"/>
                    </a:lnTo>
                    <a:lnTo>
                      <a:pt x="6" y="10"/>
                    </a:lnTo>
                    <a:lnTo>
                      <a:pt x="6" y="9"/>
                    </a:lnTo>
                    <a:lnTo>
                      <a:pt x="7" y="8"/>
                    </a:lnTo>
                    <a:lnTo>
                      <a:pt x="8" y="8"/>
                    </a:lnTo>
                    <a:lnTo>
                      <a:pt x="9" y="9"/>
                    </a:lnTo>
                    <a:lnTo>
                      <a:pt x="10" y="10"/>
                    </a:lnTo>
                    <a:lnTo>
                      <a:pt x="11" y="11"/>
                    </a:lnTo>
                    <a:lnTo>
                      <a:pt x="12" y="11"/>
                    </a:lnTo>
                    <a:lnTo>
                      <a:pt x="12" y="12"/>
                    </a:lnTo>
                    <a:lnTo>
                      <a:pt x="13" y="12"/>
                    </a:lnTo>
                    <a:lnTo>
                      <a:pt x="13" y="28"/>
                    </a:lnTo>
                    <a:lnTo>
                      <a:pt x="14" y="29"/>
                    </a:lnTo>
                    <a:lnTo>
                      <a:pt x="15" y="29"/>
                    </a:lnTo>
                    <a:lnTo>
                      <a:pt x="16" y="29"/>
                    </a:lnTo>
                    <a:lnTo>
                      <a:pt x="16" y="30"/>
                    </a:lnTo>
                    <a:lnTo>
                      <a:pt x="15" y="30"/>
                    </a:lnTo>
                    <a:lnTo>
                      <a:pt x="15" y="31"/>
                    </a:lnTo>
                    <a:lnTo>
                      <a:pt x="15" y="32"/>
                    </a:lnTo>
                    <a:lnTo>
                      <a:pt x="16" y="32"/>
                    </a:lnTo>
                    <a:lnTo>
                      <a:pt x="16" y="33"/>
                    </a:lnTo>
                    <a:lnTo>
                      <a:pt x="17" y="34"/>
                    </a:lnTo>
                    <a:lnTo>
                      <a:pt x="18" y="34"/>
                    </a:lnTo>
                    <a:lnTo>
                      <a:pt x="19" y="34"/>
                    </a:lnTo>
                    <a:lnTo>
                      <a:pt x="20" y="34"/>
                    </a:lnTo>
                    <a:lnTo>
                      <a:pt x="19" y="33"/>
                    </a:lnTo>
                    <a:lnTo>
                      <a:pt x="20" y="33"/>
                    </a:lnTo>
                    <a:lnTo>
                      <a:pt x="21" y="33"/>
                    </a:lnTo>
                    <a:lnTo>
                      <a:pt x="21" y="34"/>
                    </a:lnTo>
                    <a:lnTo>
                      <a:pt x="22" y="34"/>
                    </a:lnTo>
                    <a:lnTo>
                      <a:pt x="23" y="34"/>
                    </a:lnTo>
                    <a:lnTo>
                      <a:pt x="24" y="34"/>
                    </a:lnTo>
                    <a:lnTo>
                      <a:pt x="25" y="34"/>
                    </a:lnTo>
                    <a:lnTo>
                      <a:pt x="26" y="34"/>
                    </a:lnTo>
                    <a:lnTo>
                      <a:pt x="27" y="34"/>
                    </a:lnTo>
                    <a:lnTo>
                      <a:pt x="28" y="33"/>
                    </a:lnTo>
                    <a:lnTo>
                      <a:pt x="29" y="33"/>
                    </a:lnTo>
                    <a:lnTo>
                      <a:pt x="29" y="32"/>
                    </a:lnTo>
                    <a:lnTo>
                      <a:pt x="30" y="32"/>
                    </a:lnTo>
                    <a:lnTo>
                      <a:pt x="31" y="32"/>
                    </a:lnTo>
                    <a:lnTo>
                      <a:pt x="32" y="32"/>
                    </a:lnTo>
                    <a:lnTo>
                      <a:pt x="33" y="32"/>
                    </a:lnTo>
                    <a:lnTo>
                      <a:pt x="34" y="32"/>
                    </a:lnTo>
                    <a:lnTo>
                      <a:pt x="35" y="31"/>
                    </a:lnTo>
                    <a:lnTo>
                      <a:pt x="36" y="30"/>
                    </a:lnTo>
                    <a:lnTo>
                      <a:pt x="37" y="30"/>
                    </a:lnTo>
                    <a:lnTo>
                      <a:pt x="38" y="29"/>
                    </a:lnTo>
                    <a:lnTo>
                      <a:pt x="39" y="29"/>
                    </a:lnTo>
                    <a:lnTo>
                      <a:pt x="40" y="28"/>
                    </a:lnTo>
                    <a:lnTo>
                      <a:pt x="41" y="27"/>
                    </a:lnTo>
                    <a:lnTo>
                      <a:pt x="42" y="27"/>
                    </a:lnTo>
                    <a:lnTo>
                      <a:pt x="42" y="26"/>
                    </a:lnTo>
                    <a:lnTo>
                      <a:pt x="42" y="25"/>
                    </a:lnTo>
                    <a:lnTo>
                      <a:pt x="43" y="25"/>
                    </a:lnTo>
                    <a:lnTo>
                      <a:pt x="44" y="25"/>
                    </a:lnTo>
                    <a:lnTo>
                      <a:pt x="44" y="26"/>
                    </a:lnTo>
                    <a:lnTo>
                      <a:pt x="45" y="26"/>
                    </a:lnTo>
                    <a:lnTo>
                      <a:pt x="46" y="26"/>
                    </a:lnTo>
                    <a:lnTo>
                      <a:pt x="46" y="25"/>
                    </a:lnTo>
                    <a:lnTo>
                      <a:pt x="47" y="25"/>
                    </a:lnTo>
                    <a:lnTo>
                      <a:pt x="48" y="25"/>
                    </a:lnTo>
                    <a:lnTo>
                      <a:pt x="49" y="25"/>
                    </a:lnTo>
                    <a:lnTo>
                      <a:pt x="49" y="24"/>
                    </a:lnTo>
                    <a:lnTo>
                      <a:pt x="49" y="23"/>
                    </a:lnTo>
                    <a:lnTo>
                      <a:pt x="50" y="23"/>
                    </a:lnTo>
                    <a:lnTo>
                      <a:pt x="51" y="23"/>
                    </a:lnTo>
                    <a:lnTo>
                      <a:pt x="50" y="23"/>
                    </a:lnTo>
                    <a:lnTo>
                      <a:pt x="50" y="22"/>
                    </a:lnTo>
                    <a:lnTo>
                      <a:pt x="49" y="22"/>
                    </a:lnTo>
                    <a:lnTo>
                      <a:pt x="49" y="21"/>
                    </a:lnTo>
                    <a:lnTo>
                      <a:pt x="48" y="21"/>
                    </a:lnTo>
                    <a:lnTo>
                      <a:pt x="47" y="21"/>
                    </a:lnTo>
                    <a:lnTo>
                      <a:pt x="46" y="21"/>
                    </a:lnTo>
                    <a:lnTo>
                      <a:pt x="44" y="21"/>
                    </a:lnTo>
                    <a:lnTo>
                      <a:pt x="43" y="21"/>
                    </a:lnTo>
                    <a:lnTo>
                      <a:pt x="43" y="20"/>
                    </a:lnTo>
                    <a:lnTo>
                      <a:pt x="44" y="20"/>
                    </a:lnTo>
                    <a:lnTo>
                      <a:pt x="43" y="20"/>
                    </a:lnTo>
                    <a:lnTo>
                      <a:pt x="43" y="19"/>
                    </a:lnTo>
                    <a:lnTo>
                      <a:pt x="42" y="19"/>
                    </a:lnTo>
                    <a:lnTo>
                      <a:pt x="42" y="18"/>
                    </a:lnTo>
                    <a:lnTo>
                      <a:pt x="41" y="17"/>
                    </a:lnTo>
                    <a:lnTo>
                      <a:pt x="41" y="16"/>
                    </a:lnTo>
                    <a:lnTo>
                      <a:pt x="40" y="15"/>
                    </a:lnTo>
                    <a:lnTo>
                      <a:pt x="40" y="14"/>
                    </a:lnTo>
                    <a:lnTo>
                      <a:pt x="40" y="13"/>
                    </a:lnTo>
                    <a:lnTo>
                      <a:pt x="40" y="12"/>
                    </a:lnTo>
                    <a:lnTo>
                      <a:pt x="40" y="11"/>
                    </a:lnTo>
                    <a:lnTo>
                      <a:pt x="39" y="11"/>
                    </a:lnTo>
                    <a:lnTo>
                      <a:pt x="38" y="11"/>
                    </a:lnTo>
                    <a:lnTo>
                      <a:pt x="36" y="11"/>
                    </a:lnTo>
                    <a:lnTo>
                      <a:pt x="38" y="10"/>
                    </a:lnTo>
                    <a:lnTo>
                      <a:pt x="39" y="8"/>
                    </a:lnTo>
                    <a:lnTo>
                      <a:pt x="40" y="8"/>
                    </a:lnTo>
                    <a:lnTo>
                      <a:pt x="40" y="7"/>
                    </a:lnTo>
                    <a:lnTo>
                      <a:pt x="40" y="6"/>
                    </a:lnTo>
                    <a:lnTo>
                      <a:pt x="40" y="5"/>
                    </a:lnTo>
                    <a:lnTo>
                      <a:pt x="41" y="5"/>
                    </a:lnTo>
                    <a:lnTo>
                      <a:pt x="41" y="4"/>
                    </a:lnTo>
                    <a:lnTo>
                      <a:pt x="41" y="3"/>
                    </a:lnTo>
                    <a:lnTo>
                      <a:pt x="40" y="3"/>
                    </a:lnTo>
                    <a:lnTo>
                      <a:pt x="39" y="3"/>
                    </a:lnTo>
                    <a:lnTo>
                      <a:pt x="38" y="2"/>
                    </a:lnTo>
                    <a:lnTo>
                      <a:pt x="39" y="2"/>
                    </a:lnTo>
                    <a:lnTo>
                      <a:pt x="38" y="2"/>
                    </a:lnTo>
                    <a:lnTo>
                      <a:pt x="37" y="2"/>
                    </a:lnTo>
                    <a:lnTo>
                      <a:pt x="36" y="2"/>
                    </a:lnTo>
                    <a:lnTo>
                      <a:pt x="35" y="3"/>
                    </a:lnTo>
                    <a:lnTo>
                      <a:pt x="34" y="4"/>
                    </a:lnTo>
                    <a:lnTo>
                      <a:pt x="33" y="4"/>
                    </a:lnTo>
                    <a:lnTo>
                      <a:pt x="32" y="3"/>
                    </a:lnTo>
                    <a:lnTo>
                      <a:pt x="32" y="2"/>
                    </a:lnTo>
                    <a:lnTo>
                      <a:pt x="31" y="1"/>
                    </a:lnTo>
                    <a:lnTo>
                      <a:pt x="30" y="1"/>
                    </a:lnTo>
                    <a:lnTo>
                      <a:pt x="29" y="1"/>
                    </a:lnTo>
                    <a:lnTo>
                      <a:pt x="28" y="0"/>
                    </a:lnTo>
                    <a:lnTo>
                      <a:pt x="27" y="0"/>
                    </a:lnTo>
                    <a:lnTo>
                      <a:pt x="26" y="0"/>
                    </a:lnTo>
                    <a:lnTo>
                      <a:pt x="24"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761" name="Newfoundland"/>
              <p:cNvGrpSpPr>
                <a:grpSpLocks noChangeAspect="1"/>
              </p:cNvGrpSpPr>
              <p:nvPr/>
            </p:nvGrpSpPr>
            <p:grpSpPr bwMode="auto">
              <a:xfrm>
                <a:off x="1237" y="813"/>
                <a:ext cx="138" cy="174"/>
                <a:chOff x="1237" y="813"/>
                <a:chExt cx="138" cy="174"/>
              </a:xfrm>
            </p:grpSpPr>
            <p:sp>
              <p:nvSpPr>
                <p:cNvPr id="20779" name="D1362"/>
                <p:cNvSpPr>
                  <a:spLocks noChangeAspect="1"/>
                </p:cNvSpPr>
                <p:nvPr/>
              </p:nvSpPr>
              <p:spPr bwMode="auto">
                <a:xfrm>
                  <a:off x="1237" y="813"/>
                  <a:ext cx="112" cy="116"/>
                </a:xfrm>
                <a:custGeom>
                  <a:avLst/>
                  <a:gdLst>
                    <a:gd name="T0" fmla="*/ 25 w 112"/>
                    <a:gd name="T1" fmla="*/ 7 h 116"/>
                    <a:gd name="T2" fmla="*/ 27 w 112"/>
                    <a:gd name="T3" fmla="*/ 13 h 116"/>
                    <a:gd name="T4" fmla="*/ 25 w 112"/>
                    <a:gd name="T5" fmla="*/ 17 h 116"/>
                    <a:gd name="T6" fmla="*/ 32 w 112"/>
                    <a:gd name="T7" fmla="*/ 20 h 116"/>
                    <a:gd name="T8" fmla="*/ 31 w 112"/>
                    <a:gd name="T9" fmla="*/ 25 h 116"/>
                    <a:gd name="T10" fmla="*/ 30 w 112"/>
                    <a:gd name="T11" fmla="*/ 31 h 116"/>
                    <a:gd name="T12" fmla="*/ 34 w 112"/>
                    <a:gd name="T13" fmla="*/ 38 h 116"/>
                    <a:gd name="T14" fmla="*/ 31 w 112"/>
                    <a:gd name="T15" fmla="*/ 46 h 116"/>
                    <a:gd name="T16" fmla="*/ 33 w 112"/>
                    <a:gd name="T17" fmla="*/ 53 h 116"/>
                    <a:gd name="T18" fmla="*/ 36 w 112"/>
                    <a:gd name="T19" fmla="*/ 59 h 116"/>
                    <a:gd name="T20" fmla="*/ 39 w 112"/>
                    <a:gd name="T21" fmla="*/ 64 h 116"/>
                    <a:gd name="T22" fmla="*/ 37 w 112"/>
                    <a:gd name="T23" fmla="*/ 69 h 116"/>
                    <a:gd name="T24" fmla="*/ 28 w 112"/>
                    <a:gd name="T25" fmla="*/ 72 h 116"/>
                    <a:gd name="T26" fmla="*/ 21 w 112"/>
                    <a:gd name="T27" fmla="*/ 71 h 116"/>
                    <a:gd name="T28" fmla="*/ 14 w 112"/>
                    <a:gd name="T29" fmla="*/ 67 h 116"/>
                    <a:gd name="T30" fmla="*/ 10 w 112"/>
                    <a:gd name="T31" fmla="*/ 68 h 116"/>
                    <a:gd name="T32" fmla="*/ 5 w 112"/>
                    <a:gd name="T33" fmla="*/ 72 h 116"/>
                    <a:gd name="T34" fmla="*/ 1 w 112"/>
                    <a:gd name="T35" fmla="*/ 80 h 116"/>
                    <a:gd name="T36" fmla="*/ 7 w 112"/>
                    <a:gd name="T37" fmla="*/ 89 h 116"/>
                    <a:gd name="T38" fmla="*/ 7 w 112"/>
                    <a:gd name="T39" fmla="*/ 96 h 116"/>
                    <a:gd name="T40" fmla="*/ 10 w 112"/>
                    <a:gd name="T41" fmla="*/ 101 h 116"/>
                    <a:gd name="T42" fmla="*/ 17 w 112"/>
                    <a:gd name="T43" fmla="*/ 104 h 116"/>
                    <a:gd name="T44" fmla="*/ 23 w 112"/>
                    <a:gd name="T45" fmla="*/ 109 h 116"/>
                    <a:gd name="T46" fmla="*/ 33 w 112"/>
                    <a:gd name="T47" fmla="*/ 107 h 116"/>
                    <a:gd name="T48" fmla="*/ 36 w 112"/>
                    <a:gd name="T49" fmla="*/ 97 h 116"/>
                    <a:gd name="T50" fmla="*/ 37 w 112"/>
                    <a:gd name="T51" fmla="*/ 101 h 116"/>
                    <a:gd name="T52" fmla="*/ 40 w 112"/>
                    <a:gd name="T53" fmla="*/ 107 h 116"/>
                    <a:gd name="T54" fmla="*/ 110 w 112"/>
                    <a:gd name="T55" fmla="*/ 109 h 116"/>
                    <a:gd name="T56" fmla="*/ 108 w 112"/>
                    <a:gd name="T57" fmla="*/ 102 h 116"/>
                    <a:gd name="T58" fmla="*/ 109 w 112"/>
                    <a:gd name="T59" fmla="*/ 96 h 116"/>
                    <a:gd name="T60" fmla="*/ 110 w 112"/>
                    <a:gd name="T61" fmla="*/ 93 h 116"/>
                    <a:gd name="T62" fmla="*/ 104 w 112"/>
                    <a:gd name="T63" fmla="*/ 88 h 116"/>
                    <a:gd name="T64" fmla="*/ 96 w 112"/>
                    <a:gd name="T65" fmla="*/ 88 h 116"/>
                    <a:gd name="T66" fmla="*/ 90 w 112"/>
                    <a:gd name="T67" fmla="*/ 81 h 116"/>
                    <a:gd name="T68" fmla="*/ 86 w 112"/>
                    <a:gd name="T69" fmla="*/ 83 h 116"/>
                    <a:gd name="T70" fmla="*/ 70 w 112"/>
                    <a:gd name="T71" fmla="*/ 93 h 116"/>
                    <a:gd name="T72" fmla="*/ 61 w 112"/>
                    <a:gd name="T73" fmla="*/ 87 h 116"/>
                    <a:gd name="T74" fmla="*/ 77 w 112"/>
                    <a:gd name="T75" fmla="*/ 85 h 116"/>
                    <a:gd name="T76" fmla="*/ 79 w 112"/>
                    <a:gd name="T77" fmla="*/ 82 h 116"/>
                    <a:gd name="T78" fmla="*/ 91 w 112"/>
                    <a:gd name="T79" fmla="*/ 79 h 116"/>
                    <a:gd name="T80" fmla="*/ 91 w 112"/>
                    <a:gd name="T81" fmla="*/ 75 h 116"/>
                    <a:gd name="T82" fmla="*/ 82 w 112"/>
                    <a:gd name="T83" fmla="*/ 73 h 116"/>
                    <a:gd name="T84" fmla="*/ 74 w 112"/>
                    <a:gd name="T85" fmla="*/ 73 h 116"/>
                    <a:gd name="T86" fmla="*/ 68 w 112"/>
                    <a:gd name="T87" fmla="*/ 67 h 116"/>
                    <a:gd name="T88" fmla="*/ 66 w 112"/>
                    <a:gd name="T89" fmla="*/ 62 h 116"/>
                    <a:gd name="T90" fmla="*/ 59 w 112"/>
                    <a:gd name="T91" fmla="*/ 58 h 116"/>
                    <a:gd name="T92" fmla="*/ 55 w 112"/>
                    <a:gd name="T93" fmla="*/ 54 h 116"/>
                    <a:gd name="T94" fmla="*/ 47 w 112"/>
                    <a:gd name="T95" fmla="*/ 51 h 116"/>
                    <a:gd name="T96" fmla="*/ 54 w 112"/>
                    <a:gd name="T97" fmla="*/ 49 h 116"/>
                    <a:gd name="T98" fmla="*/ 54 w 112"/>
                    <a:gd name="T99" fmla="*/ 41 h 116"/>
                    <a:gd name="T100" fmla="*/ 53 w 112"/>
                    <a:gd name="T101" fmla="*/ 36 h 116"/>
                    <a:gd name="T102" fmla="*/ 49 w 112"/>
                    <a:gd name="T103" fmla="*/ 32 h 116"/>
                    <a:gd name="T104" fmla="*/ 43 w 112"/>
                    <a:gd name="T105" fmla="*/ 30 h 116"/>
                    <a:gd name="T106" fmla="*/ 42 w 112"/>
                    <a:gd name="T107" fmla="*/ 25 h 116"/>
                    <a:gd name="T108" fmla="*/ 44 w 112"/>
                    <a:gd name="T109" fmla="*/ 24 h 116"/>
                    <a:gd name="T110" fmla="*/ 41 w 112"/>
                    <a:gd name="T111" fmla="*/ 19 h 116"/>
                    <a:gd name="T112" fmla="*/ 33 w 112"/>
                    <a:gd name="T113" fmla="*/ 18 h 116"/>
                    <a:gd name="T114" fmla="*/ 38 w 112"/>
                    <a:gd name="T115" fmla="*/ 15 h 116"/>
                    <a:gd name="T116" fmla="*/ 35 w 112"/>
                    <a:gd name="T117" fmla="*/ 11 h 116"/>
                    <a:gd name="T118" fmla="*/ 29 w 112"/>
                    <a:gd name="T119" fmla="*/ 7 h 1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
                    <a:gd name="T181" fmla="*/ 0 h 116"/>
                    <a:gd name="T182" fmla="*/ 112 w 112"/>
                    <a:gd name="T183" fmla="*/ 116 h 1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 h="116">
                      <a:moveTo>
                        <a:pt x="27" y="0"/>
                      </a:moveTo>
                      <a:lnTo>
                        <a:pt x="26" y="1"/>
                      </a:lnTo>
                      <a:lnTo>
                        <a:pt x="26" y="2"/>
                      </a:lnTo>
                      <a:lnTo>
                        <a:pt x="25" y="3"/>
                      </a:lnTo>
                      <a:lnTo>
                        <a:pt x="25" y="4"/>
                      </a:lnTo>
                      <a:lnTo>
                        <a:pt x="25" y="5"/>
                      </a:lnTo>
                      <a:lnTo>
                        <a:pt x="25" y="6"/>
                      </a:lnTo>
                      <a:lnTo>
                        <a:pt x="25" y="7"/>
                      </a:lnTo>
                      <a:lnTo>
                        <a:pt x="25" y="8"/>
                      </a:lnTo>
                      <a:lnTo>
                        <a:pt x="25" y="9"/>
                      </a:lnTo>
                      <a:lnTo>
                        <a:pt x="24" y="10"/>
                      </a:lnTo>
                      <a:lnTo>
                        <a:pt x="24" y="11"/>
                      </a:lnTo>
                      <a:lnTo>
                        <a:pt x="25" y="11"/>
                      </a:lnTo>
                      <a:lnTo>
                        <a:pt x="26" y="11"/>
                      </a:lnTo>
                      <a:lnTo>
                        <a:pt x="27" y="12"/>
                      </a:lnTo>
                      <a:lnTo>
                        <a:pt x="27" y="13"/>
                      </a:lnTo>
                      <a:lnTo>
                        <a:pt x="26" y="14"/>
                      </a:lnTo>
                      <a:lnTo>
                        <a:pt x="27" y="14"/>
                      </a:lnTo>
                      <a:lnTo>
                        <a:pt x="27" y="15"/>
                      </a:lnTo>
                      <a:lnTo>
                        <a:pt x="28" y="15"/>
                      </a:lnTo>
                      <a:lnTo>
                        <a:pt x="28" y="16"/>
                      </a:lnTo>
                      <a:lnTo>
                        <a:pt x="27" y="16"/>
                      </a:lnTo>
                      <a:lnTo>
                        <a:pt x="26" y="17"/>
                      </a:lnTo>
                      <a:lnTo>
                        <a:pt x="25" y="17"/>
                      </a:lnTo>
                      <a:lnTo>
                        <a:pt x="25" y="18"/>
                      </a:lnTo>
                      <a:lnTo>
                        <a:pt x="26" y="18"/>
                      </a:lnTo>
                      <a:lnTo>
                        <a:pt x="27" y="18"/>
                      </a:lnTo>
                      <a:lnTo>
                        <a:pt x="28" y="19"/>
                      </a:lnTo>
                      <a:lnTo>
                        <a:pt x="29" y="19"/>
                      </a:lnTo>
                      <a:lnTo>
                        <a:pt x="30" y="19"/>
                      </a:lnTo>
                      <a:lnTo>
                        <a:pt x="31" y="20"/>
                      </a:lnTo>
                      <a:lnTo>
                        <a:pt x="32" y="20"/>
                      </a:lnTo>
                      <a:lnTo>
                        <a:pt x="33" y="21"/>
                      </a:lnTo>
                      <a:lnTo>
                        <a:pt x="34" y="22"/>
                      </a:lnTo>
                      <a:lnTo>
                        <a:pt x="33" y="22"/>
                      </a:lnTo>
                      <a:lnTo>
                        <a:pt x="32" y="23"/>
                      </a:lnTo>
                      <a:lnTo>
                        <a:pt x="33" y="24"/>
                      </a:lnTo>
                      <a:lnTo>
                        <a:pt x="33" y="25"/>
                      </a:lnTo>
                      <a:lnTo>
                        <a:pt x="32" y="25"/>
                      </a:lnTo>
                      <a:lnTo>
                        <a:pt x="31" y="25"/>
                      </a:lnTo>
                      <a:lnTo>
                        <a:pt x="31" y="26"/>
                      </a:lnTo>
                      <a:lnTo>
                        <a:pt x="30" y="26"/>
                      </a:lnTo>
                      <a:lnTo>
                        <a:pt x="29" y="26"/>
                      </a:lnTo>
                      <a:lnTo>
                        <a:pt x="29" y="27"/>
                      </a:lnTo>
                      <a:lnTo>
                        <a:pt x="29" y="28"/>
                      </a:lnTo>
                      <a:lnTo>
                        <a:pt x="30" y="29"/>
                      </a:lnTo>
                      <a:lnTo>
                        <a:pt x="30" y="30"/>
                      </a:lnTo>
                      <a:lnTo>
                        <a:pt x="30" y="31"/>
                      </a:lnTo>
                      <a:lnTo>
                        <a:pt x="30" y="32"/>
                      </a:lnTo>
                      <a:lnTo>
                        <a:pt x="31" y="33"/>
                      </a:lnTo>
                      <a:lnTo>
                        <a:pt x="31" y="34"/>
                      </a:lnTo>
                      <a:lnTo>
                        <a:pt x="31" y="35"/>
                      </a:lnTo>
                      <a:lnTo>
                        <a:pt x="32" y="35"/>
                      </a:lnTo>
                      <a:lnTo>
                        <a:pt x="33" y="36"/>
                      </a:lnTo>
                      <a:lnTo>
                        <a:pt x="33" y="37"/>
                      </a:lnTo>
                      <a:lnTo>
                        <a:pt x="34" y="38"/>
                      </a:lnTo>
                      <a:lnTo>
                        <a:pt x="33" y="39"/>
                      </a:lnTo>
                      <a:lnTo>
                        <a:pt x="33" y="40"/>
                      </a:lnTo>
                      <a:lnTo>
                        <a:pt x="33" y="41"/>
                      </a:lnTo>
                      <a:lnTo>
                        <a:pt x="33" y="42"/>
                      </a:lnTo>
                      <a:lnTo>
                        <a:pt x="33" y="43"/>
                      </a:lnTo>
                      <a:lnTo>
                        <a:pt x="32" y="44"/>
                      </a:lnTo>
                      <a:lnTo>
                        <a:pt x="32" y="45"/>
                      </a:lnTo>
                      <a:lnTo>
                        <a:pt x="31" y="46"/>
                      </a:lnTo>
                      <a:lnTo>
                        <a:pt x="31" y="47"/>
                      </a:lnTo>
                      <a:lnTo>
                        <a:pt x="32" y="48"/>
                      </a:lnTo>
                      <a:lnTo>
                        <a:pt x="32" y="49"/>
                      </a:lnTo>
                      <a:lnTo>
                        <a:pt x="32" y="50"/>
                      </a:lnTo>
                      <a:lnTo>
                        <a:pt x="32" y="51"/>
                      </a:lnTo>
                      <a:lnTo>
                        <a:pt x="32" y="52"/>
                      </a:lnTo>
                      <a:lnTo>
                        <a:pt x="32" y="53"/>
                      </a:lnTo>
                      <a:lnTo>
                        <a:pt x="33" y="53"/>
                      </a:lnTo>
                      <a:lnTo>
                        <a:pt x="34" y="53"/>
                      </a:lnTo>
                      <a:lnTo>
                        <a:pt x="34" y="54"/>
                      </a:lnTo>
                      <a:lnTo>
                        <a:pt x="33" y="55"/>
                      </a:lnTo>
                      <a:lnTo>
                        <a:pt x="34" y="56"/>
                      </a:lnTo>
                      <a:lnTo>
                        <a:pt x="35" y="56"/>
                      </a:lnTo>
                      <a:lnTo>
                        <a:pt x="36" y="57"/>
                      </a:lnTo>
                      <a:lnTo>
                        <a:pt x="36" y="58"/>
                      </a:lnTo>
                      <a:lnTo>
                        <a:pt x="36" y="59"/>
                      </a:lnTo>
                      <a:lnTo>
                        <a:pt x="35" y="60"/>
                      </a:lnTo>
                      <a:lnTo>
                        <a:pt x="35" y="62"/>
                      </a:lnTo>
                      <a:lnTo>
                        <a:pt x="35" y="63"/>
                      </a:lnTo>
                      <a:lnTo>
                        <a:pt x="35" y="64"/>
                      </a:lnTo>
                      <a:lnTo>
                        <a:pt x="36" y="64"/>
                      </a:lnTo>
                      <a:lnTo>
                        <a:pt x="37" y="64"/>
                      </a:lnTo>
                      <a:lnTo>
                        <a:pt x="38" y="64"/>
                      </a:lnTo>
                      <a:lnTo>
                        <a:pt x="39" y="64"/>
                      </a:lnTo>
                      <a:lnTo>
                        <a:pt x="39" y="65"/>
                      </a:lnTo>
                      <a:lnTo>
                        <a:pt x="39" y="66"/>
                      </a:lnTo>
                      <a:lnTo>
                        <a:pt x="40" y="66"/>
                      </a:lnTo>
                      <a:lnTo>
                        <a:pt x="39" y="67"/>
                      </a:lnTo>
                      <a:lnTo>
                        <a:pt x="38" y="67"/>
                      </a:lnTo>
                      <a:lnTo>
                        <a:pt x="38" y="68"/>
                      </a:lnTo>
                      <a:lnTo>
                        <a:pt x="38" y="69"/>
                      </a:lnTo>
                      <a:lnTo>
                        <a:pt x="37" y="69"/>
                      </a:lnTo>
                      <a:lnTo>
                        <a:pt x="37" y="70"/>
                      </a:lnTo>
                      <a:lnTo>
                        <a:pt x="36" y="71"/>
                      </a:lnTo>
                      <a:lnTo>
                        <a:pt x="35" y="72"/>
                      </a:lnTo>
                      <a:lnTo>
                        <a:pt x="34" y="72"/>
                      </a:lnTo>
                      <a:lnTo>
                        <a:pt x="32" y="73"/>
                      </a:lnTo>
                      <a:lnTo>
                        <a:pt x="31" y="73"/>
                      </a:lnTo>
                      <a:lnTo>
                        <a:pt x="30" y="72"/>
                      </a:lnTo>
                      <a:lnTo>
                        <a:pt x="28" y="72"/>
                      </a:lnTo>
                      <a:lnTo>
                        <a:pt x="27" y="72"/>
                      </a:lnTo>
                      <a:lnTo>
                        <a:pt x="26" y="71"/>
                      </a:lnTo>
                      <a:lnTo>
                        <a:pt x="25" y="70"/>
                      </a:lnTo>
                      <a:lnTo>
                        <a:pt x="25" y="69"/>
                      </a:lnTo>
                      <a:lnTo>
                        <a:pt x="24" y="69"/>
                      </a:lnTo>
                      <a:lnTo>
                        <a:pt x="23" y="70"/>
                      </a:lnTo>
                      <a:lnTo>
                        <a:pt x="22" y="70"/>
                      </a:lnTo>
                      <a:lnTo>
                        <a:pt x="21" y="71"/>
                      </a:lnTo>
                      <a:lnTo>
                        <a:pt x="20" y="71"/>
                      </a:lnTo>
                      <a:lnTo>
                        <a:pt x="19" y="71"/>
                      </a:lnTo>
                      <a:lnTo>
                        <a:pt x="18" y="70"/>
                      </a:lnTo>
                      <a:lnTo>
                        <a:pt x="17" y="70"/>
                      </a:lnTo>
                      <a:lnTo>
                        <a:pt x="16" y="69"/>
                      </a:lnTo>
                      <a:lnTo>
                        <a:pt x="15" y="69"/>
                      </a:lnTo>
                      <a:lnTo>
                        <a:pt x="14" y="68"/>
                      </a:lnTo>
                      <a:lnTo>
                        <a:pt x="14" y="67"/>
                      </a:lnTo>
                      <a:lnTo>
                        <a:pt x="14" y="66"/>
                      </a:lnTo>
                      <a:lnTo>
                        <a:pt x="13" y="66"/>
                      </a:lnTo>
                      <a:lnTo>
                        <a:pt x="13" y="65"/>
                      </a:lnTo>
                      <a:lnTo>
                        <a:pt x="12" y="65"/>
                      </a:lnTo>
                      <a:lnTo>
                        <a:pt x="11" y="65"/>
                      </a:lnTo>
                      <a:lnTo>
                        <a:pt x="10" y="66"/>
                      </a:lnTo>
                      <a:lnTo>
                        <a:pt x="10" y="67"/>
                      </a:lnTo>
                      <a:lnTo>
                        <a:pt x="10" y="68"/>
                      </a:lnTo>
                      <a:lnTo>
                        <a:pt x="9" y="68"/>
                      </a:lnTo>
                      <a:lnTo>
                        <a:pt x="9" y="69"/>
                      </a:lnTo>
                      <a:lnTo>
                        <a:pt x="9" y="70"/>
                      </a:lnTo>
                      <a:lnTo>
                        <a:pt x="8" y="71"/>
                      </a:lnTo>
                      <a:lnTo>
                        <a:pt x="7" y="72"/>
                      </a:lnTo>
                      <a:lnTo>
                        <a:pt x="6" y="72"/>
                      </a:lnTo>
                      <a:lnTo>
                        <a:pt x="6" y="71"/>
                      </a:lnTo>
                      <a:lnTo>
                        <a:pt x="5" y="72"/>
                      </a:lnTo>
                      <a:lnTo>
                        <a:pt x="5" y="73"/>
                      </a:lnTo>
                      <a:lnTo>
                        <a:pt x="3" y="73"/>
                      </a:lnTo>
                      <a:lnTo>
                        <a:pt x="2" y="74"/>
                      </a:lnTo>
                      <a:lnTo>
                        <a:pt x="1" y="76"/>
                      </a:lnTo>
                      <a:lnTo>
                        <a:pt x="1" y="77"/>
                      </a:lnTo>
                      <a:lnTo>
                        <a:pt x="1" y="78"/>
                      </a:lnTo>
                      <a:lnTo>
                        <a:pt x="0" y="79"/>
                      </a:lnTo>
                      <a:lnTo>
                        <a:pt x="1" y="80"/>
                      </a:lnTo>
                      <a:lnTo>
                        <a:pt x="1" y="82"/>
                      </a:lnTo>
                      <a:lnTo>
                        <a:pt x="2" y="84"/>
                      </a:lnTo>
                      <a:lnTo>
                        <a:pt x="3" y="85"/>
                      </a:lnTo>
                      <a:lnTo>
                        <a:pt x="4" y="86"/>
                      </a:lnTo>
                      <a:lnTo>
                        <a:pt x="5" y="86"/>
                      </a:lnTo>
                      <a:lnTo>
                        <a:pt x="6" y="87"/>
                      </a:lnTo>
                      <a:lnTo>
                        <a:pt x="7" y="87"/>
                      </a:lnTo>
                      <a:lnTo>
                        <a:pt x="7" y="89"/>
                      </a:lnTo>
                      <a:lnTo>
                        <a:pt x="7" y="90"/>
                      </a:lnTo>
                      <a:lnTo>
                        <a:pt x="7" y="91"/>
                      </a:lnTo>
                      <a:lnTo>
                        <a:pt x="7" y="92"/>
                      </a:lnTo>
                      <a:lnTo>
                        <a:pt x="6" y="92"/>
                      </a:lnTo>
                      <a:lnTo>
                        <a:pt x="4" y="93"/>
                      </a:lnTo>
                      <a:lnTo>
                        <a:pt x="5" y="94"/>
                      </a:lnTo>
                      <a:lnTo>
                        <a:pt x="7" y="94"/>
                      </a:lnTo>
                      <a:lnTo>
                        <a:pt x="7" y="96"/>
                      </a:lnTo>
                      <a:lnTo>
                        <a:pt x="7" y="97"/>
                      </a:lnTo>
                      <a:lnTo>
                        <a:pt x="8" y="97"/>
                      </a:lnTo>
                      <a:lnTo>
                        <a:pt x="9" y="97"/>
                      </a:lnTo>
                      <a:lnTo>
                        <a:pt x="10" y="97"/>
                      </a:lnTo>
                      <a:lnTo>
                        <a:pt x="10" y="98"/>
                      </a:lnTo>
                      <a:lnTo>
                        <a:pt x="10" y="99"/>
                      </a:lnTo>
                      <a:lnTo>
                        <a:pt x="10" y="100"/>
                      </a:lnTo>
                      <a:lnTo>
                        <a:pt x="10" y="101"/>
                      </a:lnTo>
                      <a:lnTo>
                        <a:pt x="11" y="102"/>
                      </a:lnTo>
                      <a:lnTo>
                        <a:pt x="11" y="103"/>
                      </a:lnTo>
                      <a:lnTo>
                        <a:pt x="12" y="103"/>
                      </a:lnTo>
                      <a:lnTo>
                        <a:pt x="13" y="103"/>
                      </a:lnTo>
                      <a:lnTo>
                        <a:pt x="14" y="104"/>
                      </a:lnTo>
                      <a:lnTo>
                        <a:pt x="15" y="104"/>
                      </a:lnTo>
                      <a:lnTo>
                        <a:pt x="16" y="104"/>
                      </a:lnTo>
                      <a:lnTo>
                        <a:pt x="17" y="104"/>
                      </a:lnTo>
                      <a:lnTo>
                        <a:pt x="17" y="105"/>
                      </a:lnTo>
                      <a:lnTo>
                        <a:pt x="18" y="106"/>
                      </a:lnTo>
                      <a:lnTo>
                        <a:pt x="19" y="106"/>
                      </a:lnTo>
                      <a:lnTo>
                        <a:pt x="20" y="105"/>
                      </a:lnTo>
                      <a:lnTo>
                        <a:pt x="21" y="106"/>
                      </a:lnTo>
                      <a:lnTo>
                        <a:pt x="21" y="107"/>
                      </a:lnTo>
                      <a:lnTo>
                        <a:pt x="21" y="108"/>
                      </a:lnTo>
                      <a:lnTo>
                        <a:pt x="23" y="109"/>
                      </a:lnTo>
                      <a:lnTo>
                        <a:pt x="25" y="110"/>
                      </a:lnTo>
                      <a:lnTo>
                        <a:pt x="27" y="110"/>
                      </a:lnTo>
                      <a:lnTo>
                        <a:pt x="28" y="111"/>
                      </a:lnTo>
                      <a:lnTo>
                        <a:pt x="29" y="111"/>
                      </a:lnTo>
                      <a:lnTo>
                        <a:pt x="31" y="111"/>
                      </a:lnTo>
                      <a:lnTo>
                        <a:pt x="31" y="110"/>
                      </a:lnTo>
                      <a:lnTo>
                        <a:pt x="32" y="109"/>
                      </a:lnTo>
                      <a:lnTo>
                        <a:pt x="33" y="107"/>
                      </a:lnTo>
                      <a:lnTo>
                        <a:pt x="34" y="106"/>
                      </a:lnTo>
                      <a:lnTo>
                        <a:pt x="34" y="105"/>
                      </a:lnTo>
                      <a:lnTo>
                        <a:pt x="34" y="103"/>
                      </a:lnTo>
                      <a:lnTo>
                        <a:pt x="34" y="102"/>
                      </a:lnTo>
                      <a:lnTo>
                        <a:pt x="34" y="101"/>
                      </a:lnTo>
                      <a:lnTo>
                        <a:pt x="34" y="99"/>
                      </a:lnTo>
                      <a:lnTo>
                        <a:pt x="34" y="98"/>
                      </a:lnTo>
                      <a:lnTo>
                        <a:pt x="36" y="97"/>
                      </a:lnTo>
                      <a:lnTo>
                        <a:pt x="37" y="97"/>
                      </a:lnTo>
                      <a:lnTo>
                        <a:pt x="38" y="96"/>
                      </a:lnTo>
                      <a:lnTo>
                        <a:pt x="39" y="96"/>
                      </a:lnTo>
                      <a:lnTo>
                        <a:pt x="40" y="98"/>
                      </a:lnTo>
                      <a:lnTo>
                        <a:pt x="39" y="99"/>
                      </a:lnTo>
                      <a:lnTo>
                        <a:pt x="38" y="99"/>
                      </a:lnTo>
                      <a:lnTo>
                        <a:pt x="37" y="100"/>
                      </a:lnTo>
                      <a:lnTo>
                        <a:pt x="37" y="101"/>
                      </a:lnTo>
                      <a:lnTo>
                        <a:pt x="36" y="101"/>
                      </a:lnTo>
                      <a:lnTo>
                        <a:pt x="38" y="102"/>
                      </a:lnTo>
                      <a:lnTo>
                        <a:pt x="38" y="103"/>
                      </a:lnTo>
                      <a:lnTo>
                        <a:pt x="38" y="104"/>
                      </a:lnTo>
                      <a:lnTo>
                        <a:pt x="39" y="104"/>
                      </a:lnTo>
                      <a:lnTo>
                        <a:pt x="39" y="105"/>
                      </a:lnTo>
                      <a:lnTo>
                        <a:pt x="40" y="106"/>
                      </a:lnTo>
                      <a:lnTo>
                        <a:pt x="40" y="107"/>
                      </a:lnTo>
                      <a:lnTo>
                        <a:pt x="95" y="107"/>
                      </a:lnTo>
                      <a:lnTo>
                        <a:pt x="96" y="116"/>
                      </a:lnTo>
                      <a:lnTo>
                        <a:pt x="100" y="116"/>
                      </a:lnTo>
                      <a:lnTo>
                        <a:pt x="101" y="115"/>
                      </a:lnTo>
                      <a:lnTo>
                        <a:pt x="102" y="115"/>
                      </a:lnTo>
                      <a:lnTo>
                        <a:pt x="105" y="112"/>
                      </a:lnTo>
                      <a:lnTo>
                        <a:pt x="108" y="110"/>
                      </a:lnTo>
                      <a:lnTo>
                        <a:pt x="110" y="109"/>
                      </a:lnTo>
                      <a:lnTo>
                        <a:pt x="111" y="107"/>
                      </a:lnTo>
                      <a:lnTo>
                        <a:pt x="111" y="106"/>
                      </a:lnTo>
                      <a:lnTo>
                        <a:pt x="109" y="105"/>
                      </a:lnTo>
                      <a:lnTo>
                        <a:pt x="108" y="104"/>
                      </a:lnTo>
                      <a:lnTo>
                        <a:pt x="109" y="104"/>
                      </a:lnTo>
                      <a:lnTo>
                        <a:pt x="112" y="105"/>
                      </a:lnTo>
                      <a:lnTo>
                        <a:pt x="111" y="103"/>
                      </a:lnTo>
                      <a:lnTo>
                        <a:pt x="108" y="102"/>
                      </a:lnTo>
                      <a:lnTo>
                        <a:pt x="109" y="101"/>
                      </a:lnTo>
                      <a:lnTo>
                        <a:pt x="110" y="102"/>
                      </a:lnTo>
                      <a:lnTo>
                        <a:pt x="110" y="101"/>
                      </a:lnTo>
                      <a:lnTo>
                        <a:pt x="110" y="100"/>
                      </a:lnTo>
                      <a:lnTo>
                        <a:pt x="109" y="99"/>
                      </a:lnTo>
                      <a:lnTo>
                        <a:pt x="110" y="98"/>
                      </a:lnTo>
                      <a:lnTo>
                        <a:pt x="109" y="98"/>
                      </a:lnTo>
                      <a:lnTo>
                        <a:pt x="109" y="96"/>
                      </a:lnTo>
                      <a:lnTo>
                        <a:pt x="107" y="96"/>
                      </a:lnTo>
                      <a:lnTo>
                        <a:pt x="106" y="95"/>
                      </a:lnTo>
                      <a:lnTo>
                        <a:pt x="105" y="94"/>
                      </a:lnTo>
                      <a:lnTo>
                        <a:pt x="109" y="96"/>
                      </a:lnTo>
                      <a:lnTo>
                        <a:pt x="110" y="95"/>
                      </a:lnTo>
                      <a:lnTo>
                        <a:pt x="111" y="95"/>
                      </a:lnTo>
                      <a:lnTo>
                        <a:pt x="111" y="94"/>
                      </a:lnTo>
                      <a:lnTo>
                        <a:pt x="110" y="93"/>
                      </a:lnTo>
                      <a:lnTo>
                        <a:pt x="110" y="92"/>
                      </a:lnTo>
                      <a:lnTo>
                        <a:pt x="109" y="92"/>
                      </a:lnTo>
                      <a:lnTo>
                        <a:pt x="108" y="91"/>
                      </a:lnTo>
                      <a:lnTo>
                        <a:pt x="109" y="90"/>
                      </a:lnTo>
                      <a:lnTo>
                        <a:pt x="109" y="89"/>
                      </a:lnTo>
                      <a:lnTo>
                        <a:pt x="109" y="90"/>
                      </a:lnTo>
                      <a:lnTo>
                        <a:pt x="108" y="89"/>
                      </a:lnTo>
                      <a:lnTo>
                        <a:pt x="104" y="88"/>
                      </a:lnTo>
                      <a:lnTo>
                        <a:pt x="103" y="88"/>
                      </a:lnTo>
                      <a:lnTo>
                        <a:pt x="103" y="87"/>
                      </a:lnTo>
                      <a:lnTo>
                        <a:pt x="102" y="87"/>
                      </a:lnTo>
                      <a:lnTo>
                        <a:pt x="100" y="87"/>
                      </a:lnTo>
                      <a:lnTo>
                        <a:pt x="98" y="88"/>
                      </a:lnTo>
                      <a:lnTo>
                        <a:pt x="96" y="92"/>
                      </a:lnTo>
                      <a:lnTo>
                        <a:pt x="96" y="89"/>
                      </a:lnTo>
                      <a:lnTo>
                        <a:pt x="96" y="88"/>
                      </a:lnTo>
                      <a:lnTo>
                        <a:pt x="97" y="87"/>
                      </a:lnTo>
                      <a:lnTo>
                        <a:pt x="97" y="85"/>
                      </a:lnTo>
                      <a:lnTo>
                        <a:pt x="96" y="84"/>
                      </a:lnTo>
                      <a:lnTo>
                        <a:pt x="97" y="82"/>
                      </a:lnTo>
                      <a:lnTo>
                        <a:pt x="96" y="82"/>
                      </a:lnTo>
                      <a:lnTo>
                        <a:pt x="94" y="82"/>
                      </a:lnTo>
                      <a:lnTo>
                        <a:pt x="92" y="82"/>
                      </a:lnTo>
                      <a:lnTo>
                        <a:pt x="90" y="81"/>
                      </a:lnTo>
                      <a:lnTo>
                        <a:pt x="87" y="82"/>
                      </a:lnTo>
                      <a:lnTo>
                        <a:pt x="85" y="82"/>
                      </a:lnTo>
                      <a:lnTo>
                        <a:pt x="88" y="82"/>
                      </a:lnTo>
                      <a:lnTo>
                        <a:pt x="91" y="82"/>
                      </a:lnTo>
                      <a:lnTo>
                        <a:pt x="92" y="83"/>
                      </a:lnTo>
                      <a:lnTo>
                        <a:pt x="91" y="83"/>
                      </a:lnTo>
                      <a:lnTo>
                        <a:pt x="88" y="83"/>
                      </a:lnTo>
                      <a:lnTo>
                        <a:pt x="86" y="83"/>
                      </a:lnTo>
                      <a:lnTo>
                        <a:pt x="83" y="84"/>
                      </a:lnTo>
                      <a:lnTo>
                        <a:pt x="82" y="85"/>
                      </a:lnTo>
                      <a:lnTo>
                        <a:pt x="80" y="87"/>
                      </a:lnTo>
                      <a:lnTo>
                        <a:pt x="77" y="88"/>
                      </a:lnTo>
                      <a:lnTo>
                        <a:pt x="75" y="89"/>
                      </a:lnTo>
                      <a:lnTo>
                        <a:pt x="73" y="90"/>
                      </a:lnTo>
                      <a:lnTo>
                        <a:pt x="72" y="91"/>
                      </a:lnTo>
                      <a:lnTo>
                        <a:pt x="70" y="93"/>
                      </a:lnTo>
                      <a:lnTo>
                        <a:pt x="68" y="93"/>
                      </a:lnTo>
                      <a:lnTo>
                        <a:pt x="68" y="92"/>
                      </a:lnTo>
                      <a:lnTo>
                        <a:pt x="68" y="91"/>
                      </a:lnTo>
                      <a:lnTo>
                        <a:pt x="68" y="90"/>
                      </a:lnTo>
                      <a:lnTo>
                        <a:pt x="67" y="89"/>
                      </a:lnTo>
                      <a:lnTo>
                        <a:pt x="64" y="88"/>
                      </a:lnTo>
                      <a:lnTo>
                        <a:pt x="61" y="88"/>
                      </a:lnTo>
                      <a:lnTo>
                        <a:pt x="61" y="87"/>
                      </a:lnTo>
                      <a:lnTo>
                        <a:pt x="63" y="87"/>
                      </a:lnTo>
                      <a:lnTo>
                        <a:pt x="66" y="87"/>
                      </a:lnTo>
                      <a:lnTo>
                        <a:pt x="68" y="88"/>
                      </a:lnTo>
                      <a:lnTo>
                        <a:pt x="70" y="89"/>
                      </a:lnTo>
                      <a:lnTo>
                        <a:pt x="70" y="88"/>
                      </a:lnTo>
                      <a:lnTo>
                        <a:pt x="72" y="86"/>
                      </a:lnTo>
                      <a:lnTo>
                        <a:pt x="75" y="86"/>
                      </a:lnTo>
                      <a:lnTo>
                        <a:pt x="77" y="85"/>
                      </a:lnTo>
                      <a:lnTo>
                        <a:pt x="80" y="84"/>
                      </a:lnTo>
                      <a:lnTo>
                        <a:pt x="83" y="83"/>
                      </a:lnTo>
                      <a:lnTo>
                        <a:pt x="82" y="82"/>
                      </a:lnTo>
                      <a:lnTo>
                        <a:pt x="80" y="83"/>
                      </a:lnTo>
                      <a:lnTo>
                        <a:pt x="77" y="84"/>
                      </a:lnTo>
                      <a:lnTo>
                        <a:pt x="75" y="84"/>
                      </a:lnTo>
                      <a:lnTo>
                        <a:pt x="77" y="83"/>
                      </a:lnTo>
                      <a:lnTo>
                        <a:pt x="79" y="82"/>
                      </a:lnTo>
                      <a:lnTo>
                        <a:pt x="82" y="82"/>
                      </a:lnTo>
                      <a:lnTo>
                        <a:pt x="84" y="82"/>
                      </a:lnTo>
                      <a:lnTo>
                        <a:pt x="87" y="81"/>
                      </a:lnTo>
                      <a:lnTo>
                        <a:pt x="87" y="80"/>
                      </a:lnTo>
                      <a:lnTo>
                        <a:pt x="88" y="80"/>
                      </a:lnTo>
                      <a:lnTo>
                        <a:pt x="89" y="79"/>
                      </a:lnTo>
                      <a:lnTo>
                        <a:pt x="90" y="79"/>
                      </a:lnTo>
                      <a:lnTo>
                        <a:pt x="91" y="79"/>
                      </a:lnTo>
                      <a:lnTo>
                        <a:pt x="92" y="79"/>
                      </a:lnTo>
                      <a:lnTo>
                        <a:pt x="94" y="79"/>
                      </a:lnTo>
                      <a:lnTo>
                        <a:pt x="94" y="78"/>
                      </a:lnTo>
                      <a:lnTo>
                        <a:pt x="95" y="77"/>
                      </a:lnTo>
                      <a:lnTo>
                        <a:pt x="94" y="76"/>
                      </a:lnTo>
                      <a:lnTo>
                        <a:pt x="93" y="75"/>
                      </a:lnTo>
                      <a:lnTo>
                        <a:pt x="92" y="75"/>
                      </a:lnTo>
                      <a:lnTo>
                        <a:pt x="91" y="75"/>
                      </a:lnTo>
                      <a:lnTo>
                        <a:pt x="90" y="74"/>
                      </a:lnTo>
                      <a:lnTo>
                        <a:pt x="90" y="73"/>
                      </a:lnTo>
                      <a:lnTo>
                        <a:pt x="89" y="72"/>
                      </a:lnTo>
                      <a:lnTo>
                        <a:pt x="88" y="73"/>
                      </a:lnTo>
                      <a:lnTo>
                        <a:pt x="88" y="74"/>
                      </a:lnTo>
                      <a:lnTo>
                        <a:pt x="86" y="74"/>
                      </a:lnTo>
                      <a:lnTo>
                        <a:pt x="84" y="73"/>
                      </a:lnTo>
                      <a:lnTo>
                        <a:pt x="82" y="73"/>
                      </a:lnTo>
                      <a:lnTo>
                        <a:pt x="81" y="72"/>
                      </a:lnTo>
                      <a:lnTo>
                        <a:pt x="81" y="71"/>
                      </a:lnTo>
                      <a:lnTo>
                        <a:pt x="80" y="69"/>
                      </a:lnTo>
                      <a:lnTo>
                        <a:pt x="79" y="70"/>
                      </a:lnTo>
                      <a:lnTo>
                        <a:pt x="79" y="69"/>
                      </a:lnTo>
                      <a:lnTo>
                        <a:pt x="77" y="69"/>
                      </a:lnTo>
                      <a:lnTo>
                        <a:pt x="75" y="72"/>
                      </a:lnTo>
                      <a:lnTo>
                        <a:pt x="74" y="73"/>
                      </a:lnTo>
                      <a:lnTo>
                        <a:pt x="75" y="70"/>
                      </a:lnTo>
                      <a:lnTo>
                        <a:pt x="76" y="69"/>
                      </a:lnTo>
                      <a:lnTo>
                        <a:pt x="74" y="68"/>
                      </a:lnTo>
                      <a:lnTo>
                        <a:pt x="74" y="67"/>
                      </a:lnTo>
                      <a:lnTo>
                        <a:pt x="72" y="68"/>
                      </a:lnTo>
                      <a:lnTo>
                        <a:pt x="71" y="68"/>
                      </a:lnTo>
                      <a:lnTo>
                        <a:pt x="69" y="67"/>
                      </a:lnTo>
                      <a:lnTo>
                        <a:pt x="68" y="67"/>
                      </a:lnTo>
                      <a:lnTo>
                        <a:pt x="67" y="68"/>
                      </a:lnTo>
                      <a:lnTo>
                        <a:pt x="67" y="67"/>
                      </a:lnTo>
                      <a:lnTo>
                        <a:pt x="69" y="66"/>
                      </a:lnTo>
                      <a:lnTo>
                        <a:pt x="68" y="65"/>
                      </a:lnTo>
                      <a:lnTo>
                        <a:pt x="68" y="64"/>
                      </a:lnTo>
                      <a:lnTo>
                        <a:pt x="68" y="63"/>
                      </a:lnTo>
                      <a:lnTo>
                        <a:pt x="68" y="62"/>
                      </a:lnTo>
                      <a:lnTo>
                        <a:pt x="66" y="62"/>
                      </a:lnTo>
                      <a:lnTo>
                        <a:pt x="65" y="62"/>
                      </a:lnTo>
                      <a:lnTo>
                        <a:pt x="65" y="61"/>
                      </a:lnTo>
                      <a:lnTo>
                        <a:pt x="64" y="60"/>
                      </a:lnTo>
                      <a:lnTo>
                        <a:pt x="62" y="60"/>
                      </a:lnTo>
                      <a:lnTo>
                        <a:pt x="60" y="60"/>
                      </a:lnTo>
                      <a:lnTo>
                        <a:pt x="59" y="60"/>
                      </a:lnTo>
                      <a:lnTo>
                        <a:pt x="60" y="59"/>
                      </a:lnTo>
                      <a:lnTo>
                        <a:pt x="59" y="58"/>
                      </a:lnTo>
                      <a:lnTo>
                        <a:pt x="59" y="57"/>
                      </a:lnTo>
                      <a:lnTo>
                        <a:pt x="59" y="55"/>
                      </a:lnTo>
                      <a:lnTo>
                        <a:pt x="57" y="56"/>
                      </a:lnTo>
                      <a:lnTo>
                        <a:pt x="55" y="56"/>
                      </a:lnTo>
                      <a:lnTo>
                        <a:pt x="53" y="56"/>
                      </a:lnTo>
                      <a:lnTo>
                        <a:pt x="54" y="55"/>
                      </a:lnTo>
                      <a:lnTo>
                        <a:pt x="55" y="55"/>
                      </a:lnTo>
                      <a:lnTo>
                        <a:pt x="55" y="54"/>
                      </a:lnTo>
                      <a:lnTo>
                        <a:pt x="53" y="53"/>
                      </a:lnTo>
                      <a:lnTo>
                        <a:pt x="52" y="52"/>
                      </a:lnTo>
                      <a:lnTo>
                        <a:pt x="53" y="52"/>
                      </a:lnTo>
                      <a:lnTo>
                        <a:pt x="54" y="51"/>
                      </a:lnTo>
                      <a:lnTo>
                        <a:pt x="55" y="51"/>
                      </a:lnTo>
                      <a:lnTo>
                        <a:pt x="52" y="50"/>
                      </a:lnTo>
                      <a:lnTo>
                        <a:pt x="50" y="51"/>
                      </a:lnTo>
                      <a:lnTo>
                        <a:pt x="47" y="51"/>
                      </a:lnTo>
                      <a:lnTo>
                        <a:pt x="44" y="50"/>
                      </a:lnTo>
                      <a:lnTo>
                        <a:pt x="46" y="50"/>
                      </a:lnTo>
                      <a:lnTo>
                        <a:pt x="49" y="49"/>
                      </a:lnTo>
                      <a:lnTo>
                        <a:pt x="51" y="49"/>
                      </a:lnTo>
                      <a:lnTo>
                        <a:pt x="49" y="48"/>
                      </a:lnTo>
                      <a:lnTo>
                        <a:pt x="49" y="47"/>
                      </a:lnTo>
                      <a:lnTo>
                        <a:pt x="51" y="48"/>
                      </a:lnTo>
                      <a:lnTo>
                        <a:pt x="54" y="49"/>
                      </a:lnTo>
                      <a:lnTo>
                        <a:pt x="55" y="49"/>
                      </a:lnTo>
                      <a:lnTo>
                        <a:pt x="54" y="48"/>
                      </a:lnTo>
                      <a:lnTo>
                        <a:pt x="56" y="46"/>
                      </a:lnTo>
                      <a:lnTo>
                        <a:pt x="58" y="45"/>
                      </a:lnTo>
                      <a:lnTo>
                        <a:pt x="57" y="43"/>
                      </a:lnTo>
                      <a:lnTo>
                        <a:pt x="56" y="43"/>
                      </a:lnTo>
                      <a:lnTo>
                        <a:pt x="54" y="42"/>
                      </a:lnTo>
                      <a:lnTo>
                        <a:pt x="54" y="41"/>
                      </a:lnTo>
                      <a:lnTo>
                        <a:pt x="53" y="40"/>
                      </a:lnTo>
                      <a:lnTo>
                        <a:pt x="50" y="40"/>
                      </a:lnTo>
                      <a:lnTo>
                        <a:pt x="49" y="40"/>
                      </a:lnTo>
                      <a:lnTo>
                        <a:pt x="49" y="39"/>
                      </a:lnTo>
                      <a:lnTo>
                        <a:pt x="51" y="39"/>
                      </a:lnTo>
                      <a:lnTo>
                        <a:pt x="52" y="38"/>
                      </a:lnTo>
                      <a:lnTo>
                        <a:pt x="54" y="37"/>
                      </a:lnTo>
                      <a:lnTo>
                        <a:pt x="53" y="36"/>
                      </a:lnTo>
                      <a:lnTo>
                        <a:pt x="52" y="35"/>
                      </a:lnTo>
                      <a:lnTo>
                        <a:pt x="50" y="34"/>
                      </a:lnTo>
                      <a:lnTo>
                        <a:pt x="50" y="33"/>
                      </a:lnTo>
                      <a:lnTo>
                        <a:pt x="49" y="33"/>
                      </a:lnTo>
                      <a:lnTo>
                        <a:pt x="48" y="33"/>
                      </a:lnTo>
                      <a:lnTo>
                        <a:pt x="47" y="33"/>
                      </a:lnTo>
                      <a:lnTo>
                        <a:pt x="48" y="32"/>
                      </a:lnTo>
                      <a:lnTo>
                        <a:pt x="49" y="32"/>
                      </a:lnTo>
                      <a:lnTo>
                        <a:pt x="48" y="31"/>
                      </a:lnTo>
                      <a:lnTo>
                        <a:pt x="48" y="30"/>
                      </a:lnTo>
                      <a:lnTo>
                        <a:pt x="47" y="30"/>
                      </a:lnTo>
                      <a:lnTo>
                        <a:pt x="46" y="30"/>
                      </a:lnTo>
                      <a:lnTo>
                        <a:pt x="44" y="30"/>
                      </a:lnTo>
                      <a:lnTo>
                        <a:pt x="43" y="31"/>
                      </a:lnTo>
                      <a:lnTo>
                        <a:pt x="41" y="31"/>
                      </a:lnTo>
                      <a:lnTo>
                        <a:pt x="43" y="30"/>
                      </a:lnTo>
                      <a:lnTo>
                        <a:pt x="45" y="29"/>
                      </a:lnTo>
                      <a:lnTo>
                        <a:pt x="46" y="28"/>
                      </a:lnTo>
                      <a:lnTo>
                        <a:pt x="46" y="27"/>
                      </a:lnTo>
                      <a:lnTo>
                        <a:pt x="47" y="27"/>
                      </a:lnTo>
                      <a:lnTo>
                        <a:pt x="47" y="25"/>
                      </a:lnTo>
                      <a:lnTo>
                        <a:pt x="46" y="25"/>
                      </a:lnTo>
                      <a:lnTo>
                        <a:pt x="44" y="25"/>
                      </a:lnTo>
                      <a:lnTo>
                        <a:pt x="42" y="25"/>
                      </a:lnTo>
                      <a:lnTo>
                        <a:pt x="41" y="25"/>
                      </a:lnTo>
                      <a:lnTo>
                        <a:pt x="39" y="26"/>
                      </a:lnTo>
                      <a:lnTo>
                        <a:pt x="38" y="25"/>
                      </a:lnTo>
                      <a:lnTo>
                        <a:pt x="38" y="24"/>
                      </a:lnTo>
                      <a:lnTo>
                        <a:pt x="39" y="24"/>
                      </a:lnTo>
                      <a:lnTo>
                        <a:pt x="41" y="25"/>
                      </a:lnTo>
                      <a:lnTo>
                        <a:pt x="43" y="24"/>
                      </a:lnTo>
                      <a:lnTo>
                        <a:pt x="44" y="24"/>
                      </a:lnTo>
                      <a:lnTo>
                        <a:pt x="45" y="23"/>
                      </a:lnTo>
                      <a:lnTo>
                        <a:pt x="43" y="23"/>
                      </a:lnTo>
                      <a:lnTo>
                        <a:pt x="43" y="22"/>
                      </a:lnTo>
                      <a:lnTo>
                        <a:pt x="44" y="21"/>
                      </a:lnTo>
                      <a:lnTo>
                        <a:pt x="42" y="21"/>
                      </a:lnTo>
                      <a:lnTo>
                        <a:pt x="41" y="21"/>
                      </a:lnTo>
                      <a:lnTo>
                        <a:pt x="41" y="20"/>
                      </a:lnTo>
                      <a:lnTo>
                        <a:pt x="41" y="19"/>
                      </a:lnTo>
                      <a:lnTo>
                        <a:pt x="41" y="18"/>
                      </a:lnTo>
                      <a:lnTo>
                        <a:pt x="41" y="17"/>
                      </a:lnTo>
                      <a:lnTo>
                        <a:pt x="39" y="18"/>
                      </a:lnTo>
                      <a:lnTo>
                        <a:pt x="38" y="18"/>
                      </a:lnTo>
                      <a:lnTo>
                        <a:pt x="37" y="18"/>
                      </a:lnTo>
                      <a:lnTo>
                        <a:pt x="35" y="18"/>
                      </a:lnTo>
                      <a:lnTo>
                        <a:pt x="34" y="18"/>
                      </a:lnTo>
                      <a:lnTo>
                        <a:pt x="33" y="18"/>
                      </a:lnTo>
                      <a:lnTo>
                        <a:pt x="32" y="19"/>
                      </a:lnTo>
                      <a:lnTo>
                        <a:pt x="32" y="18"/>
                      </a:lnTo>
                      <a:lnTo>
                        <a:pt x="34" y="17"/>
                      </a:lnTo>
                      <a:lnTo>
                        <a:pt x="38" y="17"/>
                      </a:lnTo>
                      <a:lnTo>
                        <a:pt x="40" y="16"/>
                      </a:lnTo>
                      <a:lnTo>
                        <a:pt x="40" y="15"/>
                      </a:lnTo>
                      <a:lnTo>
                        <a:pt x="39" y="15"/>
                      </a:lnTo>
                      <a:lnTo>
                        <a:pt x="38" y="15"/>
                      </a:lnTo>
                      <a:lnTo>
                        <a:pt x="38" y="14"/>
                      </a:lnTo>
                      <a:lnTo>
                        <a:pt x="37" y="13"/>
                      </a:lnTo>
                      <a:lnTo>
                        <a:pt x="36" y="14"/>
                      </a:lnTo>
                      <a:lnTo>
                        <a:pt x="36" y="13"/>
                      </a:lnTo>
                      <a:lnTo>
                        <a:pt x="34" y="13"/>
                      </a:lnTo>
                      <a:lnTo>
                        <a:pt x="35" y="12"/>
                      </a:lnTo>
                      <a:lnTo>
                        <a:pt x="36" y="11"/>
                      </a:lnTo>
                      <a:lnTo>
                        <a:pt x="35" y="11"/>
                      </a:lnTo>
                      <a:lnTo>
                        <a:pt x="33" y="11"/>
                      </a:lnTo>
                      <a:lnTo>
                        <a:pt x="33" y="10"/>
                      </a:lnTo>
                      <a:lnTo>
                        <a:pt x="34" y="9"/>
                      </a:lnTo>
                      <a:lnTo>
                        <a:pt x="32" y="9"/>
                      </a:lnTo>
                      <a:lnTo>
                        <a:pt x="32" y="8"/>
                      </a:lnTo>
                      <a:lnTo>
                        <a:pt x="32" y="7"/>
                      </a:lnTo>
                      <a:lnTo>
                        <a:pt x="31" y="6"/>
                      </a:lnTo>
                      <a:lnTo>
                        <a:pt x="29" y="7"/>
                      </a:lnTo>
                      <a:lnTo>
                        <a:pt x="30" y="6"/>
                      </a:lnTo>
                      <a:lnTo>
                        <a:pt x="30" y="4"/>
                      </a:lnTo>
                      <a:lnTo>
                        <a:pt x="30" y="3"/>
                      </a:lnTo>
                      <a:lnTo>
                        <a:pt x="30" y="2"/>
                      </a:lnTo>
                      <a:lnTo>
                        <a:pt x="29" y="2"/>
                      </a:lnTo>
                      <a:lnTo>
                        <a:pt x="29" y="1"/>
                      </a:lnTo>
                      <a:lnTo>
                        <a:pt x="27"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80" name="D1363"/>
                <p:cNvSpPr>
                  <a:spLocks noChangeAspect="1"/>
                </p:cNvSpPr>
                <p:nvPr/>
              </p:nvSpPr>
              <p:spPr bwMode="auto">
                <a:xfrm>
                  <a:off x="1314" y="927"/>
                  <a:ext cx="61" cy="60"/>
                </a:xfrm>
                <a:custGeom>
                  <a:avLst/>
                  <a:gdLst>
                    <a:gd name="T0" fmla="*/ 24 w 61"/>
                    <a:gd name="T1" fmla="*/ 49 h 60"/>
                    <a:gd name="T2" fmla="*/ 33 w 61"/>
                    <a:gd name="T3" fmla="*/ 45 h 60"/>
                    <a:gd name="T4" fmla="*/ 30 w 61"/>
                    <a:gd name="T5" fmla="*/ 50 h 60"/>
                    <a:gd name="T6" fmla="*/ 38 w 61"/>
                    <a:gd name="T7" fmla="*/ 48 h 60"/>
                    <a:gd name="T8" fmla="*/ 36 w 61"/>
                    <a:gd name="T9" fmla="*/ 54 h 60"/>
                    <a:gd name="T10" fmla="*/ 34 w 61"/>
                    <a:gd name="T11" fmla="*/ 57 h 60"/>
                    <a:gd name="T12" fmla="*/ 42 w 61"/>
                    <a:gd name="T13" fmla="*/ 51 h 60"/>
                    <a:gd name="T14" fmla="*/ 49 w 61"/>
                    <a:gd name="T15" fmla="*/ 44 h 60"/>
                    <a:gd name="T16" fmla="*/ 49 w 61"/>
                    <a:gd name="T17" fmla="*/ 57 h 60"/>
                    <a:gd name="T18" fmla="*/ 54 w 61"/>
                    <a:gd name="T19" fmla="*/ 54 h 60"/>
                    <a:gd name="T20" fmla="*/ 54 w 61"/>
                    <a:gd name="T21" fmla="*/ 60 h 60"/>
                    <a:gd name="T22" fmla="*/ 61 w 61"/>
                    <a:gd name="T23" fmla="*/ 50 h 60"/>
                    <a:gd name="T24" fmla="*/ 58 w 61"/>
                    <a:gd name="T25" fmla="*/ 50 h 60"/>
                    <a:gd name="T26" fmla="*/ 58 w 61"/>
                    <a:gd name="T27" fmla="*/ 45 h 60"/>
                    <a:gd name="T28" fmla="*/ 56 w 61"/>
                    <a:gd name="T29" fmla="*/ 43 h 60"/>
                    <a:gd name="T30" fmla="*/ 52 w 61"/>
                    <a:gd name="T31" fmla="*/ 47 h 60"/>
                    <a:gd name="T32" fmla="*/ 51 w 61"/>
                    <a:gd name="T33" fmla="*/ 41 h 60"/>
                    <a:gd name="T34" fmla="*/ 57 w 61"/>
                    <a:gd name="T35" fmla="*/ 38 h 60"/>
                    <a:gd name="T36" fmla="*/ 53 w 61"/>
                    <a:gd name="T37" fmla="*/ 38 h 60"/>
                    <a:gd name="T38" fmla="*/ 52 w 61"/>
                    <a:gd name="T39" fmla="*/ 35 h 60"/>
                    <a:gd name="T40" fmla="*/ 51 w 61"/>
                    <a:gd name="T41" fmla="*/ 32 h 60"/>
                    <a:gd name="T42" fmla="*/ 54 w 61"/>
                    <a:gd name="T43" fmla="*/ 27 h 60"/>
                    <a:gd name="T44" fmla="*/ 50 w 61"/>
                    <a:gd name="T45" fmla="*/ 27 h 60"/>
                    <a:gd name="T46" fmla="*/ 39 w 61"/>
                    <a:gd name="T47" fmla="*/ 28 h 60"/>
                    <a:gd name="T48" fmla="*/ 37 w 61"/>
                    <a:gd name="T49" fmla="*/ 26 h 60"/>
                    <a:gd name="T50" fmla="*/ 32 w 61"/>
                    <a:gd name="T51" fmla="*/ 26 h 60"/>
                    <a:gd name="T52" fmla="*/ 33 w 61"/>
                    <a:gd name="T53" fmla="*/ 22 h 60"/>
                    <a:gd name="T54" fmla="*/ 30 w 61"/>
                    <a:gd name="T55" fmla="*/ 20 h 60"/>
                    <a:gd name="T56" fmla="*/ 27 w 61"/>
                    <a:gd name="T57" fmla="*/ 21 h 60"/>
                    <a:gd name="T58" fmla="*/ 23 w 61"/>
                    <a:gd name="T59" fmla="*/ 22 h 60"/>
                    <a:gd name="T60" fmla="*/ 29 w 61"/>
                    <a:gd name="T61" fmla="*/ 12 h 60"/>
                    <a:gd name="T62" fmla="*/ 32 w 61"/>
                    <a:gd name="T63" fmla="*/ 9 h 60"/>
                    <a:gd name="T64" fmla="*/ 32 w 61"/>
                    <a:gd name="T65" fmla="*/ 3 h 60"/>
                    <a:gd name="T66" fmla="*/ 35 w 61"/>
                    <a:gd name="T67" fmla="*/ 0 h 60"/>
                    <a:gd name="T68" fmla="*/ 29 w 61"/>
                    <a:gd name="T69" fmla="*/ 1 h 60"/>
                    <a:gd name="T70" fmla="*/ 22 w 61"/>
                    <a:gd name="T71" fmla="*/ 7 h 60"/>
                    <a:gd name="T72" fmla="*/ 18 w 61"/>
                    <a:gd name="T73" fmla="*/ 11 h 60"/>
                    <a:gd name="T74" fmla="*/ 18 w 61"/>
                    <a:gd name="T75" fmla="*/ 16 h 60"/>
                    <a:gd name="T76" fmla="*/ 14 w 61"/>
                    <a:gd name="T77" fmla="*/ 23 h 60"/>
                    <a:gd name="T78" fmla="*/ 11 w 61"/>
                    <a:gd name="T79" fmla="*/ 27 h 60"/>
                    <a:gd name="T80" fmla="*/ 12 w 61"/>
                    <a:gd name="T81" fmla="*/ 29 h 60"/>
                    <a:gd name="T82" fmla="*/ 9 w 61"/>
                    <a:gd name="T83" fmla="*/ 31 h 60"/>
                    <a:gd name="T84" fmla="*/ 2 w 61"/>
                    <a:gd name="T85" fmla="*/ 37 h 60"/>
                    <a:gd name="T86" fmla="*/ 8 w 61"/>
                    <a:gd name="T87" fmla="*/ 39 h 60"/>
                    <a:gd name="T88" fmla="*/ 1 w 61"/>
                    <a:gd name="T89" fmla="*/ 48 h 60"/>
                    <a:gd name="T90" fmla="*/ 18 w 61"/>
                    <a:gd name="T91" fmla="*/ 48 h 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1"/>
                    <a:gd name="T139" fmla="*/ 0 h 60"/>
                    <a:gd name="T140" fmla="*/ 61 w 61"/>
                    <a:gd name="T141" fmla="*/ 60 h 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1" h="60">
                      <a:moveTo>
                        <a:pt x="18" y="48"/>
                      </a:moveTo>
                      <a:lnTo>
                        <a:pt x="19" y="48"/>
                      </a:lnTo>
                      <a:lnTo>
                        <a:pt x="24" y="49"/>
                      </a:lnTo>
                      <a:lnTo>
                        <a:pt x="29" y="48"/>
                      </a:lnTo>
                      <a:lnTo>
                        <a:pt x="31" y="47"/>
                      </a:lnTo>
                      <a:lnTo>
                        <a:pt x="33" y="45"/>
                      </a:lnTo>
                      <a:lnTo>
                        <a:pt x="33" y="48"/>
                      </a:lnTo>
                      <a:lnTo>
                        <a:pt x="30" y="49"/>
                      </a:lnTo>
                      <a:lnTo>
                        <a:pt x="30" y="50"/>
                      </a:lnTo>
                      <a:lnTo>
                        <a:pt x="32" y="50"/>
                      </a:lnTo>
                      <a:lnTo>
                        <a:pt x="36" y="50"/>
                      </a:lnTo>
                      <a:lnTo>
                        <a:pt x="38" y="48"/>
                      </a:lnTo>
                      <a:lnTo>
                        <a:pt x="42" y="49"/>
                      </a:lnTo>
                      <a:lnTo>
                        <a:pt x="38" y="51"/>
                      </a:lnTo>
                      <a:lnTo>
                        <a:pt x="36" y="54"/>
                      </a:lnTo>
                      <a:lnTo>
                        <a:pt x="32" y="55"/>
                      </a:lnTo>
                      <a:lnTo>
                        <a:pt x="32" y="56"/>
                      </a:lnTo>
                      <a:lnTo>
                        <a:pt x="34" y="57"/>
                      </a:lnTo>
                      <a:lnTo>
                        <a:pt x="38" y="56"/>
                      </a:lnTo>
                      <a:lnTo>
                        <a:pt x="40" y="53"/>
                      </a:lnTo>
                      <a:lnTo>
                        <a:pt x="42" y="51"/>
                      </a:lnTo>
                      <a:lnTo>
                        <a:pt x="45" y="50"/>
                      </a:lnTo>
                      <a:lnTo>
                        <a:pt x="48" y="44"/>
                      </a:lnTo>
                      <a:lnTo>
                        <a:pt x="49" y="44"/>
                      </a:lnTo>
                      <a:lnTo>
                        <a:pt x="50" y="51"/>
                      </a:lnTo>
                      <a:lnTo>
                        <a:pt x="49" y="54"/>
                      </a:lnTo>
                      <a:lnTo>
                        <a:pt x="49" y="57"/>
                      </a:lnTo>
                      <a:lnTo>
                        <a:pt x="50" y="57"/>
                      </a:lnTo>
                      <a:lnTo>
                        <a:pt x="53" y="53"/>
                      </a:lnTo>
                      <a:lnTo>
                        <a:pt x="54" y="54"/>
                      </a:lnTo>
                      <a:lnTo>
                        <a:pt x="53" y="56"/>
                      </a:lnTo>
                      <a:lnTo>
                        <a:pt x="53" y="59"/>
                      </a:lnTo>
                      <a:lnTo>
                        <a:pt x="54" y="60"/>
                      </a:lnTo>
                      <a:lnTo>
                        <a:pt x="56" y="59"/>
                      </a:lnTo>
                      <a:lnTo>
                        <a:pt x="58" y="59"/>
                      </a:lnTo>
                      <a:lnTo>
                        <a:pt x="61" y="50"/>
                      </a:lnTo>
                      <a:lnTo>
                        <a:pt x="61" y="47"/>
                      </a:lnTo>
                      <a:lnTo>
                        <a:pt x="60" y="47"/>
                      </a:lnTo>
                      <a:lnTo>
                        <a:pt x="58" y="50"/>
                      </a:lnTo>
                      <a:lnTo>
                        <a:pt x="57" y="49"/>
                      </a:lnTo>
                      <a:lnTo>
                        <a:pt x="57" y="47"/>
                      </a:lnTo>
                      <a:lnTo>
                        <a:pt x="58" y="45"/>
                      </a:lnTo>
                      <a:lnTo>
                        <a:pt x="60" y="42"/>
                      </a:lnTo>
                      <a:lnTo>
                        <a:pt x="60" y="41"/>
                      </a:lnTo>
                      <a:lnTo>
                        <a:pt x="56" y="43"/>
                      </a:lnTo>
                      <a:lnTo>
                        <a:pt x="54" y="48"/>
                      </a:lnTo>
                      <a:lnTo>
                        <a:pt x="53" y="48"/>
                      </a:lnTo>
                      <a:lnTo>
                        <a:pt x="52" y="47"/>
                      </a:lnTo>
                      <a:lnTo>
                        <a:pt x="52" y="46"/>
                      </a:lnTo>
                      <a:lnTo>
                        <a:pt x="53" y="43"/>
                      </a:lnTo>
                      <a:lnTo>
                        <a:pt x="51" y="41"/>
                      </a:lnTo>
                      <a:lnTo>
                        <a:pt x="54" y="40"/>
                      </a:lnTo>
                      <a:lnTo>
                        <a:pt x="55" y="39"/>
                      </a:lnTo>
                      <a:lnTo>
                        <a:pt x="57" y="38"/>
                      </a:lnTo>
                      <a:lnTo>
                        <a:pt x="58" y="37"/>
                      </a:lnTo>
                      <a:lnTo>
                        <a:pt x="58" y="36"/>
                      </a:lnTo>
                      <a:lnTo>
                        <a:pt x="53" y="38"/>
                      </a:lnTo>
                      <a:lnTo>
                        <a:pt x="50" y="38"/>
                      </a:lnTo>
                      <a:lnTo>
                        <a:pt x="49" y="38"/>
                      </a:lnTo>
                      <a:lnTo>
                        <a:pt x="52" y="35"/>
                      </a:lnTo>
                      <a:lnTo>
                        <a:pt x="51" y="34"/>
                      </a:lnTo>
                      <a:lnTo>
                        <a:pt x="50" y="34"/>
                      </a:lnTo>
                      <a:lnTo>
                        <a:pt x="51" y="32"/>
                      </a:lnTo>
                      <a:lnTo>
                        <a:pt x="53" y="30"/>
                      </a:lnTo>
                      <a:lnTo>
                        <a:pt x="54" y="28"/>
                      </a:lnTo>
                      <a:lnTo>
                        <a:pt x="54" y="27"/>
                      </a:lnTo>
                      <a:lnTo>
                        <a:pt x="55" y="29"/>
                      </a:lnTo>
                      <a:lnTo>
                        <a:pt x="53" y="27"/>
                      </a:lnTo>
                      <a:lnTo>
                        <a:pt x="50" y="27"/>
                      </a:lnTo>
                      <a:lnTo>
                        <a:pt x="47" y="27"/>
                      </a:lnTo>
                      <a:lnTo>
                        <a:pt x="45" y="26"/>
                      </a:lnTo>
                      <a:lnTo>
                        <a:pt x="39" y="28"/>
                      </a:lnTo>
                      <a:lnTo>
                        <a:pt x="37" y="29"/>
                      </a:lnTo>
                      <a:lnTo>
                        <a:pt x="39" y="25"/>
                      </a:lnTo>
                      <a:lnTo>
                        <a:pt x="37" y="26"/>
                      </a:lnTo>
                      <a:lnTo>
                        <a:pt x="37" y="27"/>
                      </a:lnTo>
                      <a:lnTo>
                        <a:pt x="36" y="26"/>
                      </a:lnTo>
                      <a:lnTo>
                        <a:pt x="32" y="26"/>
                      </a:lnTo>
                      <a:lnTo>
                        <a:pt x="32" y="24"/>
                      </a:lnTo>
                      <a:lnTo>
                        <a:pt x="30" y="23"/>
                      </a:lnTo>
                      <a:lnTo>
                        <a:pt x="33" y="22"/>
                      </a:lnTo>
                      <a:lnTo>
                        <a:pt x="36" y="21"/>
                      </a:lnTo>
                      <a:lnTo>
                        <a:pt x="34" y="20"/>
                      </a:lnTo>
                      <a:lnTo>
                        <a:pt x="30" y="20"/>
                      </a:lnTo>
                      <a:lnTo>
                        <a:pt x="30" y="18"/>
                      </a:lnTo>
                      <a:lnTo>
                        <a:pt x="29" y="18"/>
                      </a:lnTo>
                      <a:lnTo>
                        <a:pt x="27" y="21"/>
                      </a:lnTo>
                      <a:lnTo>
                        <a:pt x="25" y="22"/>
                      </a:lnTo>
                      <a:lnTo>
                        <a:pt x="24" y="24"/>
                      </a:lnTo>
                      <a:lnTo>
                        <a:pt x="23" y="22"/>
                      </a:lnTo>
                      <a:lnTo>
                        <a:pt x="24" y="21"/>
                      </a:lnTo>
                      <a:lnTo>
                        <a:pt x="24" y="19"/>
                      </a:lnTo>
                      <a:lnTo>
                        <a:pt x="29" y="12"/>
                      </a:lnTo>
                      <a:lnTo>
                        <a:pt x="29" y="9"/>
                      </a:lnTo>
                      <a:lnTo>
                        <a:pt x="30" y="10"/>
                      </a:lnTo>
                      <a:lnTo>
                        <a:pt x="32" y="9"/>
                      </a:lnTo>
                      <a:lnTo>
                        <a:pt x="33" y="5"/>
                      </a:lnTo>
                      <a:lnTo>
                        <a:pt x="31" y="4"/>
                      </a:lnTo>
                      <a:lnTo>
                        <a:pt x="32" y="3"/>
                      </a:lnTo>
                      <a:lnTo>
                        <a:pt x="34" y="3"/>
                      </a:lnTo>
                      <a:lnTo>
                        <a:pt x="35" y="1"/>
                      </a:lnTo>
                      <a:lnTo>
                        <a:pt x="35" y="0"/>
                      </a:lnTo>
                      <a:lnTo>
                        <a:pt x="34" y="1"/>
                      </a:lnTo>
                      <a:lnTo>
                        <a:pt x="31" y="0"/>
                      </a:lnTo>
                      <a:lnTo>
                        <a:pt x="29" y="1"/>
                      </a:lnTo>
                      <a:lnTo>
                        <a:pt x="25" y="3"/>
                      </a:lnTo>
                      <a:lnTo>
                        <a:pt x="24" y="6"/>
                      </a:lnTo>
                      <a:lnTo>
                        <a:pt x="22" y="7"/>
                      </a:lnTo>
                      <a:lnTo>
                        <a:pt x="21" y="9"/>
                      </a:lnTo>
                      <a:lnTo>
                        <a:pt x="20" y="10"/>
                      </a:lnTo>
                      <a:lnTo>
                        <a:pt x="18" y="11"/>
                      </a:lnTo>
                      <a:lnTo>
                        <a:pt x="20" y="12"/>
                      </a:lnTo>
                      <a:lnTo>
                        <a:pt x="19" y="13"/>
                      </a:lnTo>
                      <a:lnTo>
                        <a:pt x="18" y="16"/>
                      </a:lnTo>
                      <a:lnTo>
                        <a:pt x="19" y="18"/>
                      </a:lnTo>
                      <a:lnTo>
                        <a:pt x="16" y="19"/>
                      </a:lnTo>
                      <a:lnTo>
                        <a:pt x="14" y="23"/>
                      </a:lnTo>
                      <a:lnTo>
                        <a:pt x="14" y="25"/>
                      </a:lnTo>
                      <a:lnTo>
                        <a:pt x="13" y="25"/>
                      </a:lnTo>
                      <a:lnTo>
                        <a:pt x="11" y="27"/>
                      </a:lnTo>
                      <a:lnTo>
                        <a:pt x="10" y="28"/>
                      </a:lnTo>
                      <a:lnTo>
                        <a:pt x="11" y="29"/>
                      </a:lnTo>
                      <a:lnTo>
                        <a:pt x="12" y="29"/>
                      </a:lnTo>
                      <a:lnTo>
                        <a:pt x="12" y="30"/>
                      </a:lnTo>
                      <a:lnTo>
                        <a:pt x="12" y="31"/>
                      </a:lnTo>
                      <a:lnTo>
                        <a:pt x="9" y="31"/>
                      </a:lnTo>
                      <a:lnTo>
                        <a:pt x="7" y="36"/>
                      </a:lnTo>
                      <a:lnTo>
                        <a:pt x="5" y="36"/>
                      </a:lnTo>
                      <a:lnTo>
                        <a:pt x="2" y="37"/>
                      </a:lnTo>
                      <a:lnTo>
                        <a:pt x="2" y="38"/>
                      </a:lnTo>
                      <a:lnTo>
                        <a:pt x="8" y="38"/>
                      </a:lnTo>
                      <a:lnTo>
                        <a:pt x="8" y="39"/>
                      </a:lnTo>
                      <a:lnTo>
                        <a:pt x="0" y="45"/>
                      </a:lnTo>
                      <a:lnTo>
                        <a:pt x="0" y="47"/>
                      </a:lnTo>
                      <a:lnTo>
                        <a:pt x="1" y="48"/>
                      </a:lnTo>
                      <a:lnTo>
                        <a:pt x="3" y="49"/>
                      </a:lnTo>
                      <a:lnTo>
                        <a:pt x="12" y="47"/>
                      </a:lnTo>
                      <a:lnTo>
                        <a:pt x="18" y="4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762" name="D1360"/>
              <p:cNvSpPr>
                <a:spLocks noChangeAspect="1"/>
              </p:cNvSpPr>
              <p:nvPr/>
            </p:nvSpPr>
            <p:spPr bwMode="auto">
              <a:xfrm>
                <a:off x="704" y="715"/>
                <a:ext cx="72" cy="35"/>
              </a:xfrm>
              <a:custGeom>
                <a:avLst/>
                <a:gdLst>
                  <a:gd name="T0" fmla="*/ 34 w 72"/>
                  <a:gd name="T1" fmla="*/ 27 h 35"/>
                  <a:gd name="T2" fmla="*/ 31 w 72"/>
                  <a:gd name="T3" fmla="*/ 31 h 35"/>
                  <a:gd name="T4" fmla="*/ 26 w 72"/>
                  <a:gd name="T5" fmla="*/ 32 h 35"/>
                  <a:gd name="T6" fmla="*/ 20 w 72"/>
                  <a:gd name="T7" fmla="*/ 31 h 35"/>
                  <a:gd name="T8" fmla="*/ 16 w 72"/>
                  <a:gd name="T9" fmla="*/ 29 h 35"/>
                  <a:gd name="T10" fmla="*/ 22 w 72"/>
                  <a:gd name="T11" fmla="*/ 27 h 35"/>
                  <a:gd name="T12" fmla="*/ 23 w 72"/>
                  <a:gd name="T13" fmla="*/ 23 h 35"/>
                  <a:gd name="T14" fmla="*/ 27 w 72"/>
                  <a:gd name="T15" fmla="*/ 21 h 35"/>
                  <a:gd name="T16" fmla="*/ 26 w 72"/>
                  <a:gd name="T17" fmla="*/ 18 h 35"/>
                  <a:gd name="T18" fmla="*/ 26 w 72"/>
                  <a:gd name="T19" fmla="*/ 16 h 35"/>
                  <a:gd name="T20" fmla="*/ 32 w 72"/>
                  <a:gd name="T21" fmla="*/ 18 h 35"/>
                  <a:gd name="T22" fmla="*/ 36 w 72"/>
                  <a:gd name="T23" fmla="*/ 16 h 35"/>
                  <a:gd name="T24" fmla="*/ 33 w 72"/>
                  <a:gd name="T25" fmla="*/ 15 h 35"/>
                  <a:gd name="T26" fmla="*/ 28 w 72"/>
                  <a:gd name="T27" fmla="*/ 13 h 35"/>
                  <a:gd name="T28" fmla="*/ 23 w 72"/>
                  <a:gd name="T29" fmla="*/ 13 h 35"/>
                  <a:gd name="T30" fmla="*/ 20 w 72"/>
                  <a:gd name="T31" fmla="*/ 15 h 35"/>
                  <a:gd name="T32" fmla="*/ 16 w 72"/>
                  <a:gd name="T33" fmla="*/ 14 h 35"/>
                  <a:gd name="T34" fmla="*/ 9 w 72"/>
                  <a:gd name="T35" fmla="*/ 14 h 35"/>
                  <a:gd name="T36" fmla="*/ 5 w 72"/>
                  <a:gd name="T37" fmla="*/ 14 h 35"/>
                  <a:gd name="T38" fmla="*/ 3 w 72"/>
                  <a:gd name="T39" fmla="*/ 17 h 35"/>
                  <a:gd name="T40" fmla="*/ 1 w 72"/>
                  <a:gd name="T41" fmla="*/ 15 h 35"/>
                  <a:gd name="T42" fmla="*/ 2 w 72"/>
                  <a:gd name="T43" fmla="*/ 11 h 35"/>
                  <a:gd name="T44" fmla="*/ 7 w 72"/>
                  <a:gd name="T45" fmla="*/ 11 h 35"/>
                  <a:gd name="T46" fmla="*/ 11 w 72"/>
                  <a:gd name="T47" fmla="*/ 12 h 35"/>
                  <a:gd name="T48" fmla="*/ 17 w 72"/>
                  <a:gd name="T49" fmla="*/ 9 h 35"/>
                  <a:gd name="T50" fmla="*/ 20 w 72"/>
                  <a:gd name="T51" fmla="*/ 9 h 35"/>
                  <a:gd name="T52" fmla="*/ 24 w 72"/>
                  <a:gd name="T53" fmla="*/ 8 h 35"/>
                  <a:gd name="T54" fmla="*/ 29 w 72"/>
                  <a:gd name="T55" fmla="*/ 8 h 35"/>
                  <a:gd name="T56" fmla="*/ 32 w 72"/>
                  <a:gd name="T57" fmla="*/ 7 h 35"/>
                  <a:gd name="T58" fmla="*/ 36 w 72"/>
                  <a:gd name="T59" fmla="*/ 5 h 35"/>
                  <a:gd name="T60" fmla="*/ 40 w 72"/>
                  <a:gd name="T61" fmla="*/ 4 h 35"/>
                  <a:gd name="T62" fmla="*/ 45 w 72"/>
                  <a:gd name="T63" fmla="*/ 3 h 35"/>
                  <a:gd name="T64" fmla="*/ 49 w 72"/>
                  <a:gd name="T65" fmla="*/ 0 h 35"/>
                  <a:gd name="T66" fmla="*/ 52 w 72"/>
                  <a:gd name="T67" fmla="*/ 1 h 35"/>
                  <a:gd name="T68" fmla="*/ 56 w 72"/>
                  <a:gd name="T69" fmla="*/ 2 h 35"/>
                  <a:gd name="T70" fmla="*/ 55 w 72"/>
                  <a:gd name="T71" fmla="*/ 3 h 35"/>
                  <a:gd name="T72" fmla="*/ 48 w 72"/>
                  <a:gd name="T73" fmla="*/ 6 h 35"/>
                  <a:gd name="T74" fmla="*/ 46 w 72"/>
                  <a:gd name="T75" fmla="*/ 8 h 35"/>
                  <a:gd name="T76" fmla="*/ 45 w 72"/>
                  <a:gd name="T77" fmla="*/ 10 h 35"/>
                  <a:gd name="T78" fmla="*/ 50 w 72"/>
                  <a:gd name="T79" fmla="*/ 10 h 35"/>
                  <a:gd name="T80" fmla="*/ 51 w 72"/>
                  <a:gd name="T81" fmla="*/ 11 h 35"/>
                  <a:gd name="T82" fmla="*/ 56 w 72"/>
                  <a:gd name="T83" fmla="*/ 11 h 35"/>
                  <a:gd name="T84" fmla="*/ 62 w 72"/>
                  <a:gd name="T85" fmla="*/ 11 h 35"/>
                  <a:gd name="T86" fmla="*/ 66 w 72"/>
                  <a:gd name="T87" fmla="*/ 7 h 35"/>
                  <a:gd name="T88" fmla="*/ 71 w 72"/>
                  <a:gd name="T89" fmla="*/ 6 h 35"/>
                  <a:gd name="T90" fmla="*/ 69 w 72"/>
                  <a:gd name="T91" fmla="*/ 9 h 35"/>
                  <a:gd name="T92" fmla="*/ 72 w 72"/>
                  <a:gd name="T93" fmla="*/ 9 h 35"/>
                  <a:gd name="T94" fmla="*/ 70 w 72"/>
                  <a:gd name="T95" fmla="*/ 13 h 35"/>
                  <a:gd name="T96" fmla="*/ 66 w 72"/>
                  <a:gd name="T97" fmla="*/ 17 h 35"/>
                  <a:gd name="T98" fmla="*/ 62 w 72"/>
                  <a:gd name="T99" fmla="*/ 21 h 35"/>
                  <a:gd name="T100" fmla="*/ 68 w 72"/>
                  <a:gd name="T101" fmla="*/ 20 h 35"/>
                  <a:gd name="T102" fmla="*/ 63 w 72"/>
                  <a:gd name="T103" fmla="*/ 22 h 35"/>
                  <a:gd name="T104" fmla="*/ 59 w 72"/>
                  <a:gd name="T105" fmla="*/ 21 h 35"/>
                  <a:gd name="T106" fmla="*/ 52 w 72"/>
                  <a:gd name="T107" fmla="*/ 20 h 35"/>
                  <a:gd name="T108" fmla="*/ 49 w 72"/>
                  <a:gd name="T109" fmla="*/ 23 h 35"/>
                  <a:gd name="T110" fmla="*/ 53 w 72"/>
                  <a:gd name="T111" fmla="*/ 27 h 35"/>
                  <a:gd name="T112" fmla="*/ 48 w 72"/>
                  <a:gd name="T113" fmla="*/ 29 h 35"/>
                  <a:gd name="T114" fmla="*/ 41 w 72"/>
                  <a:gd name="T115" fmla="*/ 32 h 35"/>
                  <a:gd name="T116" fmla="*/ 35 w 72"/>
                  <a:gd name="T117" fmla="*/ 34 h 35"/>
                  <a:gd name="T118" fmla="*/ 37 w 72"/>
                  <a:gd name="T119" fmla="*/ 32 h 35"/>
                  <a:gd name="T120" fmla="*/ 40 w 72"/>
                  <a:gd name="T121" fmla="*/ 29 h 35"/>
                  <a:gd name="T122" fmla="*/ 44 w 72"/>
                  <a:gd name="T123" fmla="*/ 25 h 35"/>
                  <a:gd name="T124" fmla="*/ 41 w 72"/>
                  <a:gd name="T125" fmla="*/ 23 h 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
                  <a:gd name="T190" fmla="*/ 0 h 35"/>
                  <a:gd name="T191" fmla="*/ 72 w 72"/>
                  <a:gd name="T192" fmla="*/ 35 h 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 h="35">
                    <a:moveTo>
                      <a:pt x="38" y="24"/>
                    </a:moveTo>
                    <a:lnTo>
                      <a:pt x="35" y="26"/>
                    </a:lnTo>
                    <a:lnTo>
                      <a:pt x="34" y="26"/>
                    </a:lnTo>
                    <a:lnTo>
                      <a:pt x="34" y="27"/>
                    </a:lnTo>
                    <a:lnTo>
                      <a:pt x="33" y="28"/>
                    </a:lnTo>
                    <a:lnTo>
                      <a:pt x="33" y="30"/>
                    </a:lnTo>
                    <a:lnTo>
                      <a:pt x="32" y="31"/>
                    </a:lnTo>
                    <a:lnTo>
                      <a:pt x="31" y="31"/>
                    </a:lnTo>
                    <a:lnTo>
                      <a:pt x="29" y="32"/>
                    </a:lnTo>
                    <a:lnTo>
                      <a:pt x="28" y="32"/>
                    </a:lnTo>
                    <a:lnTo>
                      <a:pt x="27" y="32"/>
                    </a:lnTo>
                    <a:lnTo>
                      <a:pt x="26" y="32"/>
                    </a:lnTo>
                    <a:lnTo>
                      <a:pt x="24" y="32"/>
                    </a:lnTo>
                    <a:lnTo>
                      <a:pt x="23" y="32"/>
                    </a:lnTo>
                    <a:lnTo>
                      <a:pt x="21" y="32"/>
                    </a:lnTo>
                    <a:lnTo>
                      <a:pt x="20" y="31"/>
                    </a:lnTo>
                    <a:lnTo>
                      <a:pt x="18" y="30"/>
                    </a:lnTo>
                    <a:lnTo>
                      <a:pt x="17" y="30"/>
                    </a:lnTo>
                    <a:lnTo>
                      <a:pt x="17" y="29"/>
                    </a:lnTo>
                    <a:lnTo>
                      <a:pt x="16" y="29"/>
                    </a:lnTo>
                    <a:lnTo>
                      <a:pt x="16" y="28"/>
                    </a:lnTo>
                    <a:lnTo>
                      <a:pt x="19" y="28"/>
                    </a:lnTo>
                    <a:lnTo>
                      <a:pt x="21" y="28"/>
                    </a:lnTo>
                    <a:lnTo>
                      <a:pt x="22" y="27"/>
                    </a:lnTo>
                    <a:lnTo>
                      <a:pt x="22" y="26"/>
                    </a:lnTo>
                    <a:lnTo>
                      <a:pt x="22" y="25"/>
                    </a:lnTo>
                    <a:lnTo>
                      <a:pt x="22" y="24"/>
                    </a:lnTo>
                    <a:lnTo>
                      <a:pt x="23" y="23"/>
                    </a:lnTo>
                    <a:lnTo>
                      <a:pt x="25" y="23"/>
                    </a:lnTo>
                    <a:lnTo>
                      <a:pt x="26" y="23"/>
                    </a:lnTo>
                    <a:lnTo>
                      <a:pt x="27" y="22"/>
                    </a:lnTo>
                    <a:lnTo>
                      <a:pt x="27" y="21"/>
                    </a:lnTo>
                    <a:lnTo>
                      <a:pt x="28" y="20"/>
                    </a:lnTo>
                    <a:lnTo>
                      <a:pt x="28" y="19"/>
                    </a:lnTo>
                    <a:lnTo>
                      <a:pt x="27" y="18"/>
                    </a:lnTo>
                    <a:lnTo>
                      <a:pt x="26" y="18"/>
                    </a:lnTo>
                    <a:lnTo>
                      <a:pt x="25" y="18"/>
                    </a:lnTo>
                    <a:lnTo>
                      <a:pt x="24" y="17"/>
                    </a:lnTo>
                    <a:lnTo>
                      <a:pt x="25" y="16"/>
                    </a:lnTo>
                    <a:lnTo>
                      <a:pt x="26" y="16"/>
                    </a:lnTo>
                    <a:lnTo>
                      <a:pt x="27" y="16"/>
                    </a:lnTo>
                    <a:lnTo>
                      <a:pt x="28" y="17"/>
                    </a:lnTo>
                    <a:lnTo>
                      <a:pt x="29" y="17"/>
                    </a:lnTo>
                    <a:lnTo>
                      <a:pt x="32" y="18"/>
                    </a:lnTo>
                    <a:lnTo>
                      <a:pt x="34" y="17"/>
                    </a:lnTo>
                    <a:lnTo>
                      <a:pt x="35" y="17"/>
                    </a:lnTo>
                    <a:lnTo>
                      <a:pt x="36" y="17"/>
                    </a:lnTo>
                    <a:lnTo>
                      <a:pt x="36" y="16"/>
                    </a:lnTo>
                    <a:lnTo>
                      <a:pt x="36" y="15"/>
                    </a:lnTo>
                    <a:lnTo>
                      <a:pt x="35" y="15"/>
                    </a:lnTo>
                    <a:lnTo>
                      <a:pt x="34" y="15"/>
                    </a:lnTo>
                    <a:lnTo>
                      <a:pt x="33" y="15"/>
                    </a:lnTo>
                    <a:lnTo>
                      <a:pt x="33" y="14"/>
                    </a:lnTo>
                    <a:lnTo>
                      <a:pt x="31" y="13"/>
                    </a:lnTo>
                    <a:lnTo>
                      <a:pt x="30" y="13"/>
                    </a:lnTo>
                    <a:lnTo>
                      <a:pt x="28" y="13"/>
                    </a:lnTo>
                    <a:lnTo>
                      <a:pt x="27" y="13"/>
                    </a:lnTo>
                    <a:lnTo>
                      <a:pt x="25" y="13"/>
                    </a:lnTo>
                    <a:lnTo>
                      <a:pt x="24" y="13"/>
                    </a:lnTo>
                    <a:lnTo>
                      <a:pt x="23" y="13"/>
                    </a:lnTo>
                    <a:lnTo>
                      <a:pt x="22" y="13"/>
                    </a:lnTo>
                    <a:lnTo>
                      <a:pt x="20" y="13"/>
                    </a:lnTo>
                    <a:lnTo>
                      <a:pt x="20" y="14"/>
                    </a:lnTo>
                    <a:lnTo>
                      <a:pt x="20" y="15"/>
                    </a:lnTo>
                    <a:lnTo>
                      <a:pt x="19" y="15"/>
                    </a:lnTo>
                    <a:lnTo>
                      <a:pt x="18" y="14"/>
                    </a:lnTo>
                    <a:lnTo>
                      <a:pt x="17" y="13"/>
                    </a:lnTo>
                    <a:lnTo>
                      <a:pt x="16" y="14"/>
                    </a:lnTo>
                    <a:lnTo>
                      <a:pt x="13" y="15"/>
                    </a:lnTo>
                    <a:lnTo>
                      <a:pt x="12" y="15"/>
                    </a:lnTo>
                    <a:lnTo>
                      <a:pt x="10" y="15"/>
                    </a:lnTo>
                    <a:lnTo>
                      <a:pt x="9" y="14"/>
                    </a:lnTo>
                    <a:lnTo>
                      <a:pt x="9" y="13"/>
                    </a:lnTo>
                    <a:lnTo>
                      <a:pt x="8" y="13"/>
                    </a:lnTo>
                    <a:lnTo>
                      <a:pt x="6" y="14"/>
                    </a:lnTo>
                    <a:lnTo>
                      <a:pt x="5" y="14"/>
                    </a:lnTo>
                    <a:lnTo>
                      <a:pt x="5" y="16"/>
                    </a:lnTo>
                    <a:lnTo>
                      <a:pt x="4" y="16"/>
                    </a:lnTo>
                    <a:lnTo>
                      <a:pt x="3" y="16"/>
                    </a:lnTo>
                    <a:lnTo>
                      <a:pt x="3" y="17"/>
                    </a:lnTo>
                    <a:lnTo>
                      <a:pt x="2" y="17"/>
                    </a:lnTo>
                    <a:lnTo>
                      <a:pt x="2" y="16"/>
                    </a:lnTo>
                    <a:lnTo>
                      <a:pt x="1" y="16"/>
                    </a:lnTo>
                    <a:lnTo>
                      <a:pt x="1" y="15"/>
                    </a:lnTo>
                    <a:lnTo>
                      <a:pt x="0" y="14"/>
                    </a:lnTo>
                    <a:lnTo>
                      <a:pt x="1" y="13"/>
                    </a:lnTo>
                    <a:lnTo>
                      <a:pt x="1" y="12"/>
                    </a:lnTo>
                    <a:lnTo>
                      <a:pt x="2" y="11"/>
                    </a:lnTo>
                    <a:lnTo>
                      <a:pt x="3" y="12"/>
                    </a:lnTo>
                    <a:lnTo>
                      <a:pt x="4" y="12"/>
                    </a:lnTo>
                    <a:lnTo>
                      <a:pt x="6" y="12"/>
                    </a:lnTo>
                    <a:lnTo>
                      <a:pt x="7" y="11"/>
                    </a:lnTo>
                    <a:lnTo>
                      <a:pt x="8" y="10"/>
                    </a:lnTo>
                    <a:lnTo>
                      <a:pt x="9" y="10"/>
                    </a:lnTo>
                    <a:lnTo>
                      <a:pt x="10" y="11"/>
                    </a:lnTo>
                    <a:lnTo>
                      <a:pt x="11" y="12"/>
                    </a:lnTo>
                    <a:lnTo>
                      <a:pt x="13" y="11"/>
                    </a:lnTo>
                    <a:lnTo>
                      <a:pt x="14" y="10"/>
                    </a:lnTo>
                    <a:lnTo>
                      <a:pt x="15" y="10"/>
                    </a:lnTo>
                    <a:lnTo>
                      <a:pt x="17" y="9"/>
                    </a:lnTo>
                    <a:lnTo>
                      <a:pt x="18" y="9"/>
                    </a:lnTo>
                    <a:lnTo>
                      <a:pt x="19" y="8"/>
                    </a:lnTo>
                    <a:lnTo>
                      <a:pt x="20" y="8"/>
                    </a:lnTo>
                    <a:lnTo>
                      <a:pt x="20" y="9"/>
                    </a:lnTo>
                    <a:lnTo>
                      <a:pt x="21" y="9"/>
                    </a:lnTo>
                    <a:lnTo>
                      <a:pt x="22" y="8"/>
                    </a:lnTo>
                    <a:lnTo>
                      <a:pt x="23" y="8"/>
                    </a:lnTo>
                    <a:lnTo>
                      <a:pt x="24" y="8"/>
                    </a:lnTo>
                    <a:lnTo>
                      <a:pt x="25" y="8"/>
                    </a:lnTo>
                    <a:lnTo>
                      <a:pt x="27" y="7"/>
                    </a:lnTo>
                    <a:lnTo>
                      <a:pt x="28" y="8"/>
                    </a:lnTo>
                    <a:lnTo>
                      <a:pt x="29" y="8"/>
                    </a:lnTo>
                    <a:lnTo>
                      <a:pt x="30" y="8"/>
                    </a:lnTo>
                    <a:lnTo>
                      <a:pt x="31" y="8"/>
                    </a:lnTo>
                    <a:lnTo>
                      <a:pt x="31" y="7"/>
                    </a:lnTo>
                    <a:lnTo>
                      <a:pt x="32" y="7"/>
                    </a:lnTo>
                    <a:lnTo>
                      <a:pt x="33" y="6"/>
                    </a:lnTo>
                    <a:lnTo>
                      <a:pt x="34" y="6"/>
                    </a:lnTo>
                    <a:lnTo>
                      <a:pt x="36" y="6"/>
                    </a:lnTo>
                    <a:lnTo>
                      <a:pt x="36" y="5"/>
                    </a:lnTo>
                    <a:lnTo>
                      <a:pt x="37" y="5"/>
                    </a:lnTo>
                    <a:lnTo>
                      <a:pt x="38" y="5"/>
                    </a:lnTo>
                    <a:lnTo>
                      <a:pt x="39" y="4"/>
                    </a:lnTo>
                    <a:lnTo>
                      <a:pt x="40" y="4"/>
                    </a:lnTo>
                    <a:lnTo>
                      <a:pt x="42" y="3"/>
                    </a:lnTo>
                    <a:lnTo>
                      <a:pt x="43" y="3"/>
                    </a:lnTo>
                    <a:lnTo>
                      <a:pt x="44" y="3"/>
                    </a:lnTo>
                    <a:lnTo>
                      <a:pt x="45" y="3"/>
                    </a:lnTo>
                    <a:lnTo>
                      <a:pt x="46" y="2"/>
                    </a:lnTo>
                    <a:lnTo>
                      <a:pt x="47" y="1"/>
                    </a:lnTo>
                    <a:lnTo>
                      <a:pt x="48" y="0"/>
                    </a:lnTo>
                    <a:lnTo>
                      <a:pt x="49" y="0"/>
                    </a:lnTo>
                    <a:lnTo>
                      <a:pt x="49" y="1"/>
                    </a:lnTo>
                    <a:lnTo>
                      <a:pt x="50" y="1"/>
                    </a:lnTo>
                    <a:lnTo>
                      <a:pt x="51" y="1"/>
                    </a:lnTo>
                    <a:lnTo>
                      <a:pt x="52" y="1"/>
                    </a:lnTo>
                    <a:lnTo>
                      <a:pt x="53" y="1"/>
                    </a:lnTo>
                    <a:lnTo>
                      <a:pt x="54" y="2"/>
                    </a:lnTo>
                    <a:lnTo>
                      <a:pt x="55" y="2"/>
                    </a:lnTo>
                    <a:lnTo>
                      <a:pt x="56" y="2"/>
                    </a:lnTo>
                    <a:lnTo>
                      <a:pt x="57" y="2"/>
                    </a:lnTo>
                    <a:lnTo>
                      <a:pt x="57" y="3"/>
                    </a:lnTo>
                    <a:lnTo>
                      <a:pt x="56" y="3"/>
                    </a:lnTo>
                    <a:lnTo>
                      <a:pt x="55" y="3"/>
                    </a:lnTo>
                    <a:lnTo>
                      <a:pt x="55" y="4"/>
                    </a:lnTo>
                    <a:lnTo>
                      <a:pt x="51" y="5"/>
                    </a:lnTo>
                    <a:lnTo>
                      <a:pt x="49" y="6"/>
                    </a:lnTo>
                    <a:lnTo>
                      <a:pt x="48" y="6"/>
                    </a:lnTo>
                    <a:lnTo>
                      <a:pt x="47" y="7"/>
                    </a:lnTo>
                    <a:lnTo>
                      <a:pt x="46" y="7"/>
                    </a:lnTo>
                    <a:lnTo>
                      <a:pt x="45" y="8"/>
                    </a:lnTo>
                    <a:lnTo>
                      <a:pt x="46" y="8"/>
                    </a:lnTo>
                    <a:lnTo>
                      <a:pt x="46" y="9"/>
                    </a:lnTo>
                    <a:lnTo>
                      <a:pt x="45" y="9"/>
                    </a:lnTo>
                    <a:lnTo>
                      <a:pt x="44" y="9"/>
                    </a:lnTo>
                    <a:lnTo>
                      <a:pt x="45" y="10"/>
                    </a:lnTo>
                    <a:lnTo>
                      <a:pt x="46" y="10"/>
                    </a:lnTo>
                    <a:lnTo>
                      <a:pt x="47" y="10"/>
                    </a:lnTo>
                    <a:lnTo>
                      <a:pt x="48" y="10"/>
                    </a:lnTo>
                    <a:lnTo>
                      <a:pt x="50" y="10"/>
                    </a:lnTo>
                    <a:lnTo>
                      <a:pt x="51" y="11"/>
                    </a:lnTo>
                    <a:lnTo>
                      <a:pt x="51" y="10"/>
                    </a:lnTo>
                    <a:lnTo>
                      <a:pt x="52" y="10"/>
                    </a:lnTo>
                    <a:lnTo>
                      <a:pt x="51" y="11"/>
                    </a:lnTo>
                    <a:lnTo>
                      <a:pt x="53" y="11"/>
                    </a:lnTo>
                    <a:lnTo>
                      <a:pt x="54" y="11"/>
                    </a:lnTo>
                    <a:lnTo>
                      <a:pt x="55" y="11"/>
                    </a:lnTo>
                    <a:lnTo>
                      <a:pt x="56" y="11"/>
                    </a:lnTo>
                    <a:lnTo>
                      <a:pt x="57" y="12"/>
                    </a:lnTo>
                    <a:lnTo>
                      <a:pt x="59" y="11"/>
                    </a:lnTo>
                    <a:lnTo>
                      <a:pt x="61" y="11"/>
                    </a:lnTo>
                    <a:lnTo>
                      <a:pt x="62" y="11"/>
                    </a:lnTo>
                    <a:lnTo>
                      <a:pt x="64" y="10"/>
                    </a:lnTo>
                    <a:lnTo>
                      <a:pt x="65" y="9"/>
                    </a:lnTo>
                    <a:lnTo>
                      <a:pt x="64" y="9"/>
                    </a:lnTo>
                    <a:lnTo>
                      <a:pt x="66" y="7"/>
                    </a:lnTo>
                    <a:lnTo>
                      <a:pt x="68" y="6"/>
                    </a:lnTo>
                    <a:lnTo>
                      <a:pt x="69" y="6"/>
                    </a:lnTo>
                    <a:lnTo>
                      <a:pt x="70" y="6"/>
                    </a:lnTo>
                    <a:lnTo>
                      <a:pt x="71" y="6"/>
                    </a:lnTo>
                    <a:lnTo>
                      <a:pt x="71" y="7"/>
                    </a:lnTo>
                    <a:lnTo>
                      <a:pt x="70" y="7"/>
                    </a:lnTo>
                    <a:lnTo>
                      <a:pt x="70" y="8"/>
                    </a:lnTo>
                    <a:lnTo>
                      <a:pt x="69" y="9"/>
                    </a:lnTo>
                    <a:lnTo>
                      <a:pt x="70" y="9"/>
                    </a:lnTo>
                    <a:lnTo>
                      <a:pt x="71" y="9"/>
                    </a:lnTo>
                    <a:lnTo>
                      <a:pt x="72" y="8"/>
                    </a:lnTo>
                    <a:lnTo>
                      <a:pt x="72" y="9"/>
                    </a:lnTo>
                    <a:lnTo>
                      <a:pt x="70" y="11"/>
                    </a:lnTo>
                    <a:lnTo>
                      <a:pt x="69" y="12"/>
                    </a:lnTo>
                    <a:lnTo>
                      <a:pt x="70" y="12"/>
                    </a:lnTo>
                    <a:lnTo>
                      <a:pt x="70" y="13"/>
                    </a:lnTo>
                    <a:lnTo>
                      <a:pt x="68" y="15"/>
                    </a:lnTo>
                    <a:lnTo>
                      <a:pt x="68" y="16"/>
                    </a:lnTo>
                    <a:lnTo>
                      <a:pt x="67" y="16"/>
                    </a:lnTo>
                    <a:lnTo>
                      <a:pt x="66" y="17"/>
                    </a:lnTo>
                    <a:lnTo>
                      <a:pt x="65" y="18"/>
                    </a:lnTo>
                    <a:lnTo>
                      <a:pt x="66" y="18"/>
                    </a:lnTo>
                    <a:lnTo>
                      <a:pt x="63" y="20"/>
                    </a:lnTo>
                    <a:lnTo>
                      <a:pt x="62" y="21"/>
                    </a:lnTo>
                    <a:lnTo>
                      <a:pt x="63" y="21"/>
                    </a:lnTo>
                    <a:lnTo>
                      <a:pt x="65" y="20"/>
                    </a:lnTo>
                    <a:lnTo>
                      <a:pt x="66" y="20"/>
                    </a:lnTo>
                    <a:lnTo>
                      <a:pt x="68" y="20"/>
                    </a:lnTo>
                    <a:lnTo>
                      <a:pt x="68" y="21"/>
                    </a:lnTo>
                    <a:lnTo>
                      <a:pt x="67" y="21"/>
                    </a:lnTo>
                    <a:lnTo>
                      <a:pt x="66" y="21"/>
                    </a:lnTo>
                    <a:lnTo>
                      <a:pt x="63" y="22"/>
                    </a:lnTo>
                    <a:lnTo>
                      <a:pt x="62" y="22"/>
                    </a:lnTo>
                    <a:lnTo>
                      <a:pt x="61" y="22"/>
                    </a:lnTo>
                    <a:lnTo>
                      <a:pt x="61" y="21"/>
                    </a:lnTo>
                    <a:lnTo>
                      <a:pt x="59" y="21"/>
                    </a:lnTo>
                    <a:lnTo>
                      <a:pt x="58" y="20"/>
                    </a:lnTo>
                    <a:lnTo>
                      <a:pt x="57" y="19"/>
                    </a:lnTo>
                    <a:lnTo>
                      <a:pt x="54" y="20"/>
                    </a:lnTo>
                    <a:lnTo>
                      <a:pt x="52" y="20"/>
                    </a:lnTo>
                    <a:lnTo>
                      <a:pt x="51" y="20"/>
                    </a:lnTo>
                    <a:lnTo>
                      <a:pt x="51" y="21"/>
                    </a:lnTo>
                    <a:lnTo>
                      <a:pt x="50" y="22"/>
                    </a:lnTo>
                    <a:lnTo>
                      <a:pt x="49" y="23"/>
                    </a:lnTo>
                    <a:lnTo>
                      <a:pt x="49" y="24"/>
                    </a:lnTo>
                    <a:lnTo>
                      <a:pt x="52" y="25"/>
                    </a:lnTo>
                    <a:lnTo>
                      <a:pt x="53" y="26"/>
                    </a:lnTo>
                    <a:lnTo>
                      <a:pt x="53" y="27"/>
                    </a:lnTo>
                    <a:lnTo>
                      <a:pt x="49" y="26"/>
                    </a:lnTo>
                    <a:lnTo>
                      <a:pt x="48" y="27"/>
                    </a:lnTo>
                    <a:lnTo>
                      <a:pt x="49" y="28"/>
                    </a:lnTo>
                    <a:lnTo>
                      <a:pt x="48" y="29"/>
                    </a:lnTo>
                    <a:lnTo>
                      <a:pt x="46" y="29"/>
                    </a:lnTo>
                    <a:lnTo>
                      <a:pt x="44" y="30"/>
                    </a:lnTo>
                    <a:lnTo>
                      <a:pt x="43" y="32"/>
                    </a:lnTo>
                    <a:lnTo>
                      <a:pt x="41" y="32"/>
                    </a:lnTo>
                    <a:lnTo>
                      <a:pt x="38" y="33"/>
                    </a:lnTo>
                    <a:lnTo>
                      <a:pt x="37" y="34"/>
                    </a:lnTo>
                    <a:lnTo>
                      <a:pt x="36" y="35"/>
                    </a:lnTo>
                    <a:lnTo>
                      <a:pt x="35" y="34"/>
                    </a:lnTo>
                    <a:lnTo>
                      <a:pt x="34" y="34"/>
                    </a:lnTo>
                    <a:lnTo>
                      <a:pt x="35" y="33"/>
                    </a:lnTo>
                    <a:lnTo>
                      <a:pt x="36" y="32"/>
                    </a:lnTo>
                    <a:lnTo>
                      <a:pt x="37" y="32"/>
                    </a:lnTo>
                    <a:lnTo>
                      <a:pt x="38" y="31"/>
                    </a:lnTo>
                    <a:lnTo>
                      <a:pt x="39" y="31"/>
                    </a:lnTo>
                    <a:lnTo>
                      <a:pt x="39" y="30"/>
                    </a:lnTo>
                    <a:lnTo>
                      <a:pt x="40" y="29"/>
                    </a:lnTo>
                    <a:lnTo>
                      <a:pt x="41" y="29"/>
                    </a:lnTo>
                    <a:lnTo>
                      <a:pt x="42" y="29"/>
                    </a:lnTo>
                    <a:lnTo>
                      <a:pt x="43" y="28"/>
                    </a:lnTo>
                    <a:lnTo>
                      <a:pt x="44" y="25"/>
                    </a:lnTo>
                    <a:lnTo>
                      <a:pt x="44" y="24"/>
                    </a:lnTo>
                    <a:lnTo>
                      <a:pt x="44" y="23"/>
                    </a:lnTo>
                    <a:lnTo>
                      <a:pt x="43" y="23"/>
                    </a:lnTo>
                    <a:lnTo>
                      <a:pt x="41" y="23"/>
                    </a:lnTo>
                    <a:lnTo>
                      <a:pt x="39" y="23"/>
                    </a:lnTo>
                    <a:lnTo>
                      <a:pt x="38" y="2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63" name="D1361"/>
              <p:cNvSpPr>
                <a:spLocks noChangeAspect="1"/>
              </p:cNvSpPr>
              <p:nvPr/>
            </p:nvSpPr>
            <p:spPr bwMode="auto">
              <a:xfrm>
                <a:off x="765" y="775"/>
                <a:ext cx="88" cy="32"/>
              </a:xfrm>
              <a:custGeom>
                <a:avLst/>
                <a:gdLst>
                  <a:gd name="T0" fmla="*/ 22 w 88"/>
                  <a:gd name="T1" fmla="*/ 1 h 32"/>
                  <a:gd name="T2" fmla="*/ 22 w 88"/>
                  <a:gd name="T3" fmla="*/ 2 h 32"/>
                  <a:gd name="T4" fmla="*/ 26 w 88"/>
                  <a:gd name="T5" fmla="*/ 5 h 32"/>
                  <a:gd name="T6" fmla="*/ 32 w 88"/>
                  <a:gd name="T7" fmla="*/ 11 h 32"/>
                  <a:gd name="T8" fmla="*/ 35 w 88"/>
                  <a:gd name="T9" fmla="*/ 13 h 32"/>
                  <a:gd name="T10" fmla="*/ 37 w 88"/>
                  <a:gd name="T11" fmla="*/ 15 h 32"/>
                  <a:gd name="T12" fmla="*/ 37 w 88"/>
                  <a:gd name="T13" fmla="*/ 17 h 32"/>
                  <a:gd name="T14" fmla="*/ 31 w 88"/>
                  <a:gd name="T15" fmla="*/ 17 h 32"/>
                  <a:gd name="T16" fmla="*/ 30 w 88"/>
                  <a:gd name="T17" fmla="*/ 21 h 32"/>
                  <a:gd name="T18" fmla="*/ 28 w 88"/>
                  <a:gd name="T19" fmla="*/ 23 h 32"/>
                  <a:gd name="T20" fmla="*/ 26 w 88"/>
                  <a:gd name="T21" fmla="*/ 25 h 32"/>
                  <a:gd name="T22" fmla="*/ 22 w 88"/>
                  <a:gd name="T23" fmla="*/ 25 h 32"/>
                  <a:gd name="T24" fmla="*/ 18 w 88"/>
                  <a:gd name="T25" fmla="*/ 25 h 32"/>
                  <a:gd name="T26" fmla="*/ 12 w 88"/>
                  <a:gd name="T27" fmla="*/ 24 h 32"/>
                  <a:gd name="T28" fmla="*/ 5 w 88"/>
                  <a:gd name="T29" fmla="*/ 21 h 32"/>
                  <a:gd name="T30" fmla="*/ 0 w 88"/>
                  <a:gd name="T31" fmla="*/ 23 h 32"/>
                  <a:gd name="T32" fmla="*/ 4 w 88"/>
                  <a:gd name="T33" fmla="*/ 25 h 32"/>
                  <a:gd name="T34" fmla="*/ 6 w 88"/>
                  <a:gd name="T35" fmla="*/ 23 h 32"/>
                  <a:gd name="T36" fmla="*/ 11 w 88"/>
                  <a:gd name="T37" fmla="*/ 26 h 32"/>
                  <a:gd name="T38" fmla="*/ 17 w 88"/>
                  <a:gd name="T39" fmla="*/ 28 h 32"/>
                  <a:gd name="T40" fmla="*/ 21 w 88"/>
                  <a:gd name="T41" fmla="*/ 31 h 32"/>
                  <a:gd name="T42" fmla="*/ 26 w 88"/>
                  <a:gd name="T43" fmla="*/ 31 h 32"/>
                  <a:gd name="T44" fmla="*/ 35 w 88"/>
                  <a:gd name="T45" fmla="*/ 30 h 32"/>
                  <a:gd name="T46" fmla="*/ 41 w 88"/>
                  <a:gd name="T47" fmla="*/ 29 h 32"/>
                  <a:gd name="T48" fmla="*/ 45 w 88"/>
                  <a:gd name="T49" fmla="*/ 26 h 32"/>
                  <a:gd name="T50" fmla="*/ 49 w 88"/>
                  <a:gd name="T51" fmla="*/ 23 h 32"/>
                  <a:gd name="T52" fmla="*/ 54 w 88"/>
                  <a:gd name="T53" fmla="*/ 22 h 32"/>
                  <a:gd name="T54" fmla="*/ 60 w 88"/>
                  <a:gd name="T55" fmla="*/ 18 h 32"/>
                  <a:gd name="T56" fmla="*/ 63 w 88"/>
                  <a:gd name="T57" fmla="*/ 14 h 32"/>
                  <a:gd name="T58" fmla="*/ 69 w 88"/>
                  <a:gd name="T59" fmla="*/ 10 h 32"/>
                  <a:gd name="T60" fmla="*/ 71 w 88"/>
                  <a:gd name="T61" fmla="*/ 8 h 32"/>
                  <a:gd name="T62" fmla="*/ 76 w 88"/>
                  <a:gd name="T63" fmla="*/ 8 h 32"/>
                  <a:gd name="T64" fmla="*/ 81 w 88"/>
                  <a:gd name="T65" fmla="*/ 7 h 32"/>
                  <a:gd name="T66" fmla="*/ 77 w 88"/>
                  <a:gd name="T67" fmla="*/ 6 h 32"/>
                  <a:gd name="T68" fmla="*/ 75 w 88"/>
                  <a:gd name="T69" fmla="*/ 4 h 32"/>
                  <a:gd name="T70" fmla="*/ 85 w 88"/>
                  <a:gd name="T71" fmla="*/ 6 h 32"/>
                  <a:gd name="T72" fmla="*/ 88 w 88"/>
                  <a:gd name="T73" fmla="*/ 4 h 32"/>
                  <a:gd name="T74" fmla="*/ 84 w 88"/>
                  <a:gd name="T75" fmla="*/ 3 h 32"/>
                  <a:gd name="T76" fmla="*/ 75 w 88"/>
                  <a:gd name="T77" fmla="*/ 2 h 32"/>
                  <a:gd name="T78" fmla="*/ 68 w 88"/>
                  <a:gd name="T79" fmla="*/ 3 h 32"/>
                  <a:gd name="T80" fmla="*/ 63 w 88"/>
                  <a:gd name="T81" fmla="*/ 6 h 32"/>
                  <a:gd name="T82" fmla="*/ 60 w 88"/>
                  <a:gd name="T83" fmla="*/ 10 h 32"/>
                  <a:gd name="T84" fmla="*/ 54 w 88"/>
                  <a:gd name="T85" fmla="*/ 14 h 32"/>
                  <a:gd name="T86" fmla="*/ 48 w 88"/>
                  <a:gd name="T87" fmla="*/ 13 h 32"/>
                  <a:gd name="T88" fmla="*/ 47 w 88"/>
                  <a:gd name="T89" fmla="*/ 9 h 32"/>
                  <a:gd name="T90" fmla="*/ 45 w 88"/>
                  <a:gd name="T91" fmla="*/ 13 h 32"/>
                  <a:gd name="T92" fmla="*/ 41 w 88"/>
                  <a:gd name="T93" fmla="*/ 9 h 32"/>
                  <a:gd name="T94" fmla="*/ 40 w 88"/>
                  <a:gd name="T95" fmla="*/ 4 h 32"/>
                  <a:gd name="T96" fmla="*/ 40 w 88"/>
                  <a:gd name="T97" fmla="*/ 6 h 32"/>
                  <a:gd name="T98" fmla="*/ 37 w 88"/>
                  <a:gd name="T99" fmla="*/ 9 h 32"/>
                  <a:gd name="T100" fmla="*/ 31 w 88"/>
                  <a:gd name="T101" fmla="*/ 6 h 32"/>
                  <a:gd name="T102" fmla="*/ 27 w 88"/>
                  <a:gd name="T103" fmla="*/ 3 h 32"/>
                  <a:gd name="T104" fmla="*/ 26 w 88"/>
                  <a:gd name="T105" fmla="*/ 0 h 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8"/>
                  <a:gd name="T160" fmla="*/ 0 h 32"/>
                  <a:gd name="T161" fmla="*/ 88 w 88"/>
                  <a:gd name="T162" fmla="*/ 32 h 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8" h="32">
                    <a:moveTo>
                      <a:pt x="26" y="0"/>
                    </a:moveTo>
                    <a:lnTo>
                      <a:pt x="25" y="0"/>
                    </a:lnTo>
                    <a:lnTo>
                      <a:pt x="24" y="1"/>
                    </a:lnTo>
                    <a:lnTo>
                      <a:pt x="22" y="1"/>
                    </a:lnTo>
                    <a:lnTo>
                      <a:pt x="21" y="0"/>
                    </a:lnTo>
                    <a:lnTo>
                      <a:pt x="20" y="0"/>
                    </a:lnTo>
                    <a:lnTo>
                      <a:pt x="21" y="1"/>
                    </a:lnTo>
                    <a:lnTo>
                      <a:pt x="22" y="2"/>
                    </a:lnTo>
                    <a:lnTo>
                      <a:pt x="23" y="2"/>
                    </a:lnTo>
                    <a:lnTo>
                      <a:pt x="24" y="3"/>
                    </a:lnTo>
                    <a:lnTo>
                      <a:pt x="23" y="4"/>
                    </a:lnTo>
                    <a:lnTo>
                      <a:pt x="26" y="5"/>
                    </a:lnTo>
                    <a:lnTo>
                      <a:pt x="27" y="7"/>
                    </a:lnTo>
                    <a:lnTo>
                      <a:pt x="30" y="8"/>
                    </a:lnTo>
                    <a:lnTo>
                      <a:pt x="31" y="9"/>
                    </a:lnTo>
                    <a:lnTo>
                      <a:pt x="32" y="11"/>
                    </a:lnTo>
                    <a:lnTo>
                      <a:pt x="34" y="11"/>
                    </a:lnTo>
                    <a:lnTo>
                      <a:pt x="34" y="12"/>
                    </a:lnTo>
                    <a:lnTo>
                      <a:pt x="33" y="13"/>
                    </a:lnTo>
                    <a:lnTo>
                      <a:pt x="35" y="13"/>
                    </a:lnTo>
                    <a:lnTo>
                      <a:pt x="36" y="14"/>
                    </a:lnTo>
                    <a:lnTo>
                      <a:pt x="38" y="14"/>
                    </a:lnTo>
                    <a:lnTo>
                      <a:pt x="38" y="15"/>
                    </a:lnTo>
                    <a:lnTo>
                      <a:pt x="37" y="15"/>
                    </a:lnTo>
                    <a:lnTo>
                      <a:pt x="36" y="15"/>
                    </a:lnTo>
                    <a:lnTo>
                      <a:pt x="36" y="16"/>
                    </a:lnTo>
                    <a:lnTo>
                      <a:pt x="37" y="16"/>
                    </a:lnTo>
                    <a:lnTo>
                      <a:pt x="37" y="17"/>
                    </a:lnTo>
                    <a:lnTo>
                      <a:pt x="36" y="17"/>
                    </a:lnTo>
                    <a:lnTo>
                      <a:pt x="35" y="17"/>
                    </a:lnTo>
                    <a:lnTo>
                      <a:pt x="32" y="17"/>
                    </a:lnTo>
                    <a:lnTo>
                      <a:pt x="31" y="17"/>
                    </a:lnTo>
                    <a:lnTo>
                      <a:pt x="32" y="18"/>
                    </a:lnTo>
                    <a:lnTo>
                      <a:pt x="31" y="19"/>
                    </a:lnTo>
                    <a:lnTo>
                      <a:pt x="31" y="20"/>
                    </a:lnTo>
                    <a:lnTo>
                      <a:pt x="30" y="21"/>
                    </a:lnTo>
                    <a:lnTo>
                      <a:pt x="31" y="22"/>
                    </a:lnTo>
                    <a:lnTo>
                      <a:pt x="29" y="23"/>
                    </a:lnTo>
                    <a:lnTo>
                      <a:pt x="28" y="22"/>
                    </a:lnTo>
                    <a:lnTo>
                      <a:pt x="28" y="23"/>
                    </a:lnTo>
                    <a:lnTo>
                      <a:pt x="26" y="22"/>
                    </a:lnTo>
                    <a:lnTo>
                      <a:pt x="26" y="23"/>
                    </a:lnTo>
                    <a:lnTo>
                      <a:pt x="27" y="24"/>
                    </a:lnTo>
                    <a:lnTo>
                      <a:pt x="26" y="25"/>
                    </a:lnTo>
                    <a:lnTo>
                      <a:pt x="26" y="26"/>
                    </a:lnTo>
                    <a:lnTo>
                      <a:pt x="25" y="26"/>
                    </a:lnTo>
                    <a:lnTo>
                      <a:pt x="23" y="25"/>
                    </a:lnTo>
                    <a:lnTo>
                      <a:pt x="22" y="25"/>
                    </a:lnTo>
                    <a:lnTo>
                      <a:pt x="20" y="23"/>
                    </a:lnTo>
                    <a:lnTo>
                      <a:pt x="19" y="23"/>
                    </a:lnTo>
                    <a:lnTo>
                      <a:pt x="18" y="24"/>
                    </a:lnTo>
                    <a:lnTo>
                      <a:pt x="18" y="25"/>
                    </a:lnTo>
                    <a:lnTo>
                      <a:pt x="16" y="25"/>
                    </a:lnTo>
                    <a:lnTo>
                      <a:pt x="14" y="24"/>
                    </a:lnTo>
                    <a:lnTo>
                      <a:pt x="13" y="24"/>
                    </a:lnTo>
                    <a:lnTo>
                      <a:pt x="12" y="24"/>
                    </a:lnTo>
                    <a:lnTo>
                      <a:pt x="9" y="22"/>
                    </a:lnTo>
                    <a:lnTo>
                      <a:pt x="8" y="22"/>
                    </a:lnTo>
                    <a:lnTo>
                      <a:pt x="6" y="21"/>
                    </a:lnTo>
                    <a:lnTo>
                      <a:pt x="5" y="21"/>
                    </a:lnTo>
                    <a:lnTo>
                      <a:pt x="3" y="21"/>
                    </a:lnTo>
                    <a:lnTo>
                      <a:pt x="2" y="22"/>
                    </a:lnTo>
                    <a:lnTo>
                      <a:pt x="1" y="23"/>
                    </a:lnTo>
                    <a:lnTo>
                      <a:pt x="0" y="23"/>
                    </a:lnTo>
                    <a:lnTo>
                      <a:pt x="0" y="24"/>
                    </a:lnTo>
                    <a:lnTo>
                      <a:pt x="0" y="25"/>
                    </a:lnTo>
                    <a:lnTo>
                      <a:pt x="1" y="25"/>
                    </a:lnTo>
                    <a:lnTo>
                      <a:pt x="4" y="25"/>
                    </a:lnTo>
                    <a:lnTo>
                      <a:pt x="5" y="25"/>
                    </a:lnTo>
                    <a:lnTo>
                      <a:pt x="4" y="24"/>
                    </a:lnTo>
                    <a:lnTo>
                      <a:pt x="5" y="23"/>
                    </a:lnTo>
                    <a:lnTo>
                      <a:pt x="6" y="23"/>
                    </a:lnTo>
                    <a:lnTo>
                      <a:pt x="8" y="23"/>
                    </a:lnTo>
                    <a:lnTo>
                      <a:pt x="8" y="24"/>
                    </a:lnTo>
                    <a:lnTo>
                      <a:pt x="9" y="25"/>
                    </a:lnTo>
                    <a:lnTo>
                      <a:pt x="11" y="26"/>
                    </a:lnTo>
                    <a:lnTo>
                      <a:pt x="12" y="26"/>
                    </a:lnTo>
                    <a:lnTo>
                      <a:pt x="13" y="27"/>
                    </a:lnTo>
                    <a:lnTo>
                      <a:pt x="15" y="27"/>
                    </a:lnTo>
                    <a:lnTo>
                      <a:pt x="17" y="28"/>
                    </a:lnTo>
                    <a:lnTo>
                      <a:pt x="19" y="29"/>
                    </a:lnTo>
                    <a:lnTo>
                      <a:pt x="20" y="29"/>
                    </a:lnTo>
                    <a:lnTo>
                      <a:pt x="20" y="30"/>
                    </a:lnTo>
                    <a:lnTo>
                      <a:pt x="21" y="31"/>
                    </a:lnTo>
                    <a:lnTo>
                      <a:pt x="22" y="32"/>
                    </a:lnTo>
                    <a:lnTo>
                      <a:pt x="23" y="31"/>
                    </a:lnTo>
                    <a:lnTo>
                      <a:pt x="25" y="31"/>
                    </a:lnTo>
                    <a:lnTo>
                      <a:pt x="26" y="31"/>
                    </a:lnTo>
                    <a:lnTo>
                      <a:pt x="27" y="31"/>
                    </a:lnTo>
                    <a:lnTo>
                      <a:pt x="29" y="31"/>
                    </a:lnTo>
                    <a:lnTo>
                      <a:pt x="30" y="31"/>
                    </a:lnTo>
                    <a:lnTo>
                      <a:pt x="35" y="30"/>
                    </a:lnTo>
                    <a:lnTo>
                      <a:pt x="37" y="29"/>
                    </a:lnTo>
                    <a:lnTo>
                      <a:pt x="38" y="28"/>
                    </a:lnTo>
                    <a:lnTo>
                      <a:pt x="40" y="28"/>
                    </a:lnTo>
                    <a:lnTo>
                      <a:pt x="41" y="29"/>
                    </a:lnTo>
                    <a:lnTo>
                      <a:pt x="42" y="29"/>
                    </a:lnTo>
                    <a:lnTo>
                      <a:pt x="44" y="29"/>
                    </a:lnTo>
                    <a:lnTo>
                      <a:pt x="45" y="28"/>
                    </a:lnTo>
                    <a:lnTo>
                      <a:pt x="45" y="26"/>
                    </a:lnTo>
                    <a:lnTo>
                      <a:pt x="45" y="25"/>
                    </a:lnTo>
                    <a:lnTo>
                      <a:pt x="47" y="24"/>
                    </a:lnTo>
                    <a:lnTo>
                      <a:pt x="48" y="24"/>
                    </a:lnTo>
                    <a:lnTo>
                      <a:pt x="49" y="23"/>
                    </a:lnTo>
                    <a:lnTo>
                      <a:pt x="50" y="22"/>
                    </a:lnTo>
                    <a:lnTo>
                      <a:pt x="51" y="22"/>
                    </a:lnTo>
                    <a:lnTo>
                      <a:pt x="53" y="22"/>
                    </a:lnTo>
                    <a:lnTo>
                      <a:pt x="54" y="22"/>
                    </a:lnTo>
                    <a:lnTo>
                      <a:pt x="55" y="22"/>
                    </a:lnTo>
                    <a:lnTo>
                      <a:pt x="57" y="21"/>
                    </a:lnTo>
                    <a:lnTo>
                      <a:pt x="59" y="19"/>
                    </a:lnTo>
                    <a:lnTo>
                      <a:pt x="60" y="18"/>
                    </a:lnTo>
                    <a:lnTo>
                      <a:pt x="61" y="18"/>
                    </a:lnTo>
                    <a:lnTo>
                      <a:pt x="63" y="16"/>
                    </a:lnTo>
                    <a:lnTo>
                      <a:pt x="64" y="14"/>
                    </a:lnTo>
                    <a:lnTo>
                      <a:pt x="63" y="14"/>
                    </a:lnTo>
                    <a:lnTo>
                      <a:pt x="64" y="13"/>
                    </a:lnTo>
                    <a:lnTo>
                      <a:pt x="66" y="12"/>
                    </a:lnTo>
                    <a:lnTo>
                      <a:pt x="67" y="11"/>
                    </a:lnTo>
                    <a:lnTo>
                      <a:pt x="69" y="10"/>
                    </a:lnTo>
                    <a:lnTo>
                      <a:pt x="71" y="10"/>
                    </a:lnTo>
                    <a:lnTo>
                      <a:pt x="71" y="9"/>
                    </a:lnTo>
                    <a:lnTo>
                      <a:pt x="70" y="8"/>
                    </a:lnTo>
                    <a:lnTo>
                      <a:pt x="71" y="8"/>
                    </a:lnTo>
                    <a:lnTo>
                      <a:pt x="72" y="8"/>
                    </a:lnTo>
                    <a:lnTo>
                      <a:pt x="74" y="8"/>
                    </a:lnTo>
                    <a:lnTo>
                      <a:pt x="75" y="9"/>
                    </a:lnTo>
                    <a:lnTo>
                      <a:pt x="76" y="8"/>
                    </a:lnTo>
                    <a:lnTo>
                      <a:pt x="77" y="8"/>
                    </a:lnTo>
                    <a:lnTo>
                      <a:pt x="79" y="8"/>
                    </a:lnTo>
                    <a:lnTo>
                      <a:pt x="81" y="8"/>
                    </a:lnTo>
                    <a:lnTo>
                      <a:pt x="81" y="7"/>
                    </a:lnTo>
                    <a:lnTo>
                      <a:pt x="80" y="7"/>
                    </a:lnTo>
                    <a:lnTo>
                      <a:pt x="78" y="7"/>
                    </a:lnTo>
                    <a:lnTo>
                      <a:pt x="78" y="6"/>
                    </a:lnTo>
                    <a:lnTo>
                      <a:pt x="77" y="6"/>
                    </a:lnTo>
                    <a:lnTo>
                      <a:pt x="76" y="5"/>
                    </a:lnTo>
                    <a:lnTo>
                      <a:pt x="79" y="5"/>
                    </a:lnTo>
                    <a:lnTo>
                      <a:pt x="78" y="5"/>
                    </a:lnTo>
                    <a:lnTo>
                      <a:pt x="75" y="4"/>
                    </a:lnTo>
                    <a:lnTo>
                      <a:pt x="78" y="4"/>
                    </a:lnTo>
                    <a:lnTo>
                      <a:pt x="81" y="4"/>
                    </a:lnTo>
                    <a:lnTo>
                      <a:pt x="83" y="5"/>
                    </a:lnTo>
                    <a:lnTo>
                      <a:pt x="85" y="6"/>
                    </a:lnTo>
                    <a:lnTo>
                      <a:pt x="85" y="7"/>
                    </a:lnTo>
                    <a:lnTo>
                      <a:pt x="87" y="6"/>
                    </a:lnTo>
                    <a:lnTo>
                      <a:pt x="88" y="5"/>
                    </a:lnTo>
                    <a:lnTo>
                      <a:pt x="88" y="4"/>
                    </a:lnTo>
                    <a:lnTo>
                      <a:pt x="87" y="3"/>
                    </a:lnTo>
                    <a:lnTo>
                      <a:pt x="86" y="3"/>
                    </a:lnTo>
                    <a:lnTo>
                      <a:pt x="85" y="3"/>
                    </a:lnTo>
                    <a:lnTo>
                      <a:pt x="84" y="3"/>
                    </a:lnTo>
                    <a:lnTo>
                      <a:pt x="81" y="2"/>
                    </a:lnTo>
                    <a:lnTo>
                      <a:pt x="80" y="2"/>
                    </a:lnTo>
                    <a:lnTo>
                      <a:pt x="76" y="1"/>
                    </a:lnTo>
                    <a:lnTo>
                      <a:pt x="75" y="2"/>
                    </a:lnTo>
                    <a:lnTo>
                      <a:pt x="73" y="2"/>
                    </a:lnTo>
                    <a:lnTo>
                      <a:pt x="72" y="2"/>
                    </a:lnTo>
                    <a:lnTo>
                      <a:pt x="71" y="2"/>
                    </a:lnTo>
                    <a:lnTo>
                      <a:pt x="68" y="3"/>
                    </a:lnTo>
                    <a:lnTo>
                      <a:pt x="67" y="4"/>
                    </a:lnTo>
                    <a:lnTo>
                      <a:pt x="65" y="4"/>
                    </a:lnTo>
                    <a:lnTo>
                      <a:pt x="64" y="5"/>
                    </a:lnTo>
                    <a:lnTo>
                      <a:pt x="63" y="6"/>
                    </a:lnTo>
                    <a:lnTo>
                      <a:pt x="63" y="7"/>
                    </a:lnTo>
                    <a:lnTo>
                      <a:pt x="62" y="8"/>
                    </a:lnTo>
                    <a:lnTo>
                      <a:pt x="62" y="9"/>
                    </a:lnTo>
                    <a:lnTo>
                      <a:pt x="60" y="10"/>
                    </a:lnTo>
                    <a:lnTo>
                      <a:pt x="59" y="12"/>
                    </a:lnTo>
                    <a:lnTo>
                      <a:pt x="57" y="13"/>
                    </a:lnTo>
                    <a:lnTo>
                      <a:pt x="55" y="13"/>
                    </a:lnTo>
                    <a:lnTo>
                      <a:pt x="54" y="14"/>
                    </a:lnTo>
                    <a:lnTo>
                      <a:pt x="52" y="14"/>
                    </a:lnTo>
                    <a:lnTo>
                      <a:pt x="51" y="14"/>
                    </a:lnTo>
                    <a:lnTo>
                      <a:pt x="49" y="14"/>
                    </a:lnTo>
                    <a:lnTo>
                      <a:pt x="48" y="13"/>
                    </a:lnTo>
                    <a:lnTo>
                      <a:pt x="48" y="12"/>
                    </a:lnTo>
                    <a:lnTo>
                      <a:pt x="49" y="11"/>
                    </a:lnTo>
                    <a:lnTo>
                      <a:pt x="48" y="10"/>
                    </a:lnTo>
                    <a:lnTo>
                      <a:pt x="47" y="9"/>
                    </a:lnTo>
                    <a:lnTo>
                      <a:pt x="47" y="11"/>
                    </a:lnTo>
                    <a:lnTo>
                      <a:pt x="47" y="12"/>
                    </a:lnTo>
                    <a:lnTo>
                      <a:pt x="46" y="12"/>
                    </a:lnTo>
                    <a:lnTo>
                      <a:pt x="45" y="13"/>
                    </a:lnTo>
                    <a:lnTo>
                      <a:pt x="45" y="12"/>
                    </a:lnTo>
                    <a:lnTo>
                      <a:pt x="44" y="12"/>
                    </a:lnTo>
                    <a:lnTo>
                      <a:pt x="42" y="9"/>
                    </a:lnTo>
                    <a:lnTo>
                      <a:pt x="41" y="9"/>
                    </a:lnTo>
                    <a:lnTo>
                      <a:pt x="41" y="8"/>
                    </a:lnTo>
                    <a:lnTo>
                      <a:pt x="41" y="7"/>
                    </a:lnTo>
                    <a:lnTo>
                      <a:pt x="41" y="6"/>
                    </a:lnTo>
                    <a:lnTo>
                      <a:pt x="40" y="4"/>
                    </a:lnTo>
                    <a:lnTo>
                      <a:pt x="39" y="3"/>
                    </a:lnTo>
                    <a:lnTo>
                      <a:pt x="39" y="4"/>
                    </a:lnTo>
                    <a:lnTo>
                      <a:pt x="40" y="5"/>
                    </a:lnTo>
                    <a:lnTo>
                      <a:pt x="40" y="6"/>
                    </a:lnTo>
                    <a:lnTo>
                      <a:pt x="40" y="7"/>
                    </a:lnTo>
                    <a:lnTo>
                      <a:pt x="39" y="8"/>
                    </a:lnTo>
                    <a:lnTo>
                      <a:pt x="38" y="9"/>
                    </a:lnTo>
                    <a:lnTo>
                      <a:pt x="37" y="9"/>
                    </a:lnTo>
                    <a:lnTo>
                      <a:pt x="36" y="9"/>
                    </a:lnTo>
                    <a:lnTo>
                      <a:pt x="34" y="8"/>
                    </a:lnTo>
                    <a:lnTo>
                      <a:pt x="32" y="6"/>
                    </a:lnTo>
                    <a:lnTo>
                      <a:pt x="31" y="6"/>
                    </a:lnTo>
                    <a:lnTo>
                      <a:pt x="30" y="5"/>
                    </a:lnTo>
                    <a:lnTo>
                      <a:pt x="29" y="5"/>
                    </a:lnTo>
                    <a:lnTo>
                      <a:pt x="28" y="4"/>
                    </a:lnTo>
                    <a:lnTo>
                      <a:pt x="27" y="3"/>
                    </a:lnTo>
                    <a:lnTo>
                      <a:pt x="26" y="2"/>
                    </a:lnTo>
                    <a:lnTo>
                      <a:pt x="27" y="0"/>
                    </a:lnTo>
                    <a:lnTo>
                      <a:pt x="26"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764" name="Nova_Scotia"/>
              <p:cNvGrpSpPr>
                <a:grpSpLocks noChangeAspect="1"/>
              </p:cNvGrpSpPr>
              <p:nvPr/>
            </p:nvGrpSpPr>
            <p:grpSpPr bwMode="auto">
              <a:xfrm>
                <a:off x="1252" y="983"/>
                <a:ext cx="60" cy="41"/>
                <a:chOff x="1252" y="982"/>
                <a:chExt cx="60" cy="41"/>
              </a:xfrm>
            </p:grpSpPr>
            <p:sp>
              <p:nvSpPr>
                <p:cNvPr id="20775" name="D80"/>
                <p:cNvSpPr>
                  <a:spLocks noChangeAspect="1"/>
                </p:cNvSpPr>
                <p:nvPr/>
              </p:nvSpPr>
              <p:spPr bwMode="auto">
                <a:xfrm>
                  <a:off x="1252" y="994"/>
                  <a:ext cx="49" cy="29"/>
                </a:xfrm>
                <a:custGeom>
                  <a:avLst/>
                  <a:gdLst>
                    <a:gd name="T0" fmla="*/ 7 w 49"/>
                    <a:gd name="T1" fmla="*/ 28 h 29"/>
                    <a:gd name="T2" fmla="*/ 9 w 49"/>
                    <a:gd name="T3" fmla="*/ 26 h 29"/>
                    <a:gd name="T4" fmla="*/ 12 w 49"/>
                    <a:gd name="T5" fmla="*/ 25 h 29"/>
                    <a:gd name="T6" fmla="*/ 13 w 49"/>
                    <a:gd name="T7" fmla="*/ 23 h 29"/>
                    <a:gd name="T8" fmla="*/ 16 w 49"/>
                    <a:gd name="T9" fmla="*/ 21 h 29"/>
                    <a:gd name="T10" fmla="*/ 19 w 49"/>
                    <a:gd name="T11" fmla="*/ 20 h 29"/>
                    <a:gd name="T12" fmla="*/ 19 w 49"/>
                    <a:gd name="T13" fmla="*/ 16 h 29"/>
                    <a:gd name="T14" fmla="*/ 20 w 49"/>
                    <a:gd name="T15" fmla="*/ 15 h 29"/>
                    <a:gd name="T16" fmla="*/ 22 w 49"/>
                    <a:gd name="T17" fmla="*/ 17 h 29"/>
                    <a:gd name="T18" fmla="*/ 25 w 49"/>
                    <a:gd name="T19" fmla="*/ 18 h 29"/>
                    <a:gd name="T20" fmla="*/ 27 w 49"/>
                    <a:gd name="T21" fmla="*/ 15 h 29"/>
                    <a:gd name="T22" fmla="*/ 31 w 49"/>
                    <a:gd name="T23" fmla="*/ 14 h 29"/>
                    <a:gd name="T24" fmla="*/ 35 w 49"/>
                    <a:gd name="T25" fmla="*/ 13 h 29"/>
                    <a:gd name="T26" fmla="*/ 39 w 49"/>
                    <a:gd name="T27" fmla="*/ 12 h 29"/>
                    <a:gd name="T28" fmla="*/ 41 w 49"/>
                    <a:gd name="T29" fmla="*/ 10 h 29"/>
                    <a:gd name="T30" fmla="*/ 44 w 49"/>
                    <a:gd name="T31" fmla="*/ 9 h 29"/>
                    <a:gd name="T32" fmla="*/ 46 w 49"/>
                    <a:gd name="T33" fmla="*/ 8 h 29"/>
                    <a:gd name="T34" fmla="*/ 48 w 49"/>
                    <a:gd name="T35" fmla="*/ 8 h 29"/>
                    <a:gd name="T36" fmla="*/ 47 w 49"/>
                    <a:gd name="T37" fmla="*/ 7 h 29"/>
                    <a:gd name="T38" fmla="*/ 46 w 49"/>
                    <a:gd name="T39" fmla="*/ 5 h 29"/>
                    <a:gd name="T40" fmla="*/ 44 w 49"/>
                    <a:gd name="T41" fmla="*/ 3 h 29"/>
                    <a:gd name="T42" fmla="*/ 41 w 49"/>
                    <a:gd name="T43" fmla="*/ 4 h 29"/>
                    <a:gd name="T44" fmla="*/ 41 w 49"/>
                    <a:gd name="T45" fmla="*/ 2 h 29"/>
                    <a:gd name="T46" fmla="*/ 38 w 49"/>
                    <a:gd name="T47" fmla="*/ 2 h 29"/>
                    <a:gd name="T48" fmla="*/ 35 w 49"/>
                    <a:gd name="T49" fmla="*/ 4 h 29"/>
                    <a:gd name="T50" fmla="*/ 33 w 49"/>
                    <a:gd name="T51" fmla="*/ 2 h 29"/>
                    <a:gd name="T52" fmla="*/ 29 w 49"/>
                    <a:gd name="T53" fmla="*/ 2 h 29"/>
                    <a:gd name="T54" fmla="*/ 27 w 49"/>
                    <a:gd name="T55" fmla="*/ 2 h 29"/>
                    <a:gd name="T56" fmla="*/ 26 w 49"/>
                    <a:gd name="T57" fmla="*/ 1 h 29"/>
                    <a:gd name="T58" fmla="*/ 21 w 49"/>
                    <a:gd name="T59" fmla="*/ 0 h 29"/>
                    <a:gd name="T60" fmla="*/ 17 w 49"/>
                    <a:gd name="T61" fmla="*/ 2 h 29"/>
                    <a:gd name="T62" fmla="*/ 15 w 49"/>
                    <a:gd name="T63" fmla="*/ 4 h 29"/>
                    <a:gd name="T64" fmla="*/ 12 w 49"/>
                    <a:gd name="T65" fmla="*/ 7 h 29"/>
                    <a:gd name="T66" fmla="*/ 15 w 49"/>
                    <a:gd name="T67" fmla="*/ 7 h 29"/>
                    <a:gd name="T68" fmla="*/ 19 w 49"/>
                    <a:gd name="T69" fmla="*/ 7 h 29"/>
                    <a:gd name="T70" fmla="*/ 23 w 49"/>
                    <a:gd name="T71" fmla="*/ 7 h 29"/>
                    <a:gd name="T72" fmla="*/ 25 w 49"/>
                    <a:gd name="T73" fmla="*/ 7 h 29"/>
                    <a:gd name="T74" fmla="*/ 22 w 49"/>
                    <a:gd name="T75" fmla="*/ 8 h 29"/>
                    <a:gd name="T76" fmla="*/ 19 w 49"/>
                    <a:gd name="T77" fmla="*/ 10 h 29"/>
                    <a:gd name="T78" fmla="*/ 17 w 49"/>
                    <a:gd name="T79" fmla="*/ 7 h 29"/>
                    <a:gd name="T80" fmla="*/ 12 w 49"/>
                    <a:gd name="T81" fmla="*/ 10 h 29"/>
                    <a:gd name="T82" fmla="*/ 8 w 49"/>
                    <a:gd name="T83" fmla="*/ 13 h 29"/>
                    <a:gd name="T84" fmla="*/ 5 w 49"/>
                    <a:gd name="T85" fmla="*/ 15 h 29"/>
                    <a:gd name="T86" fmla="*/ 7 w 49"/>
                    <a:gd name="T87" fmla="*/ 15 h 29"/>
                    <a:gd name="T88" fmla="*/ 5 w 49"/>
                    <a:gd name="T89" fmla="*/ 15 h 29"/>
                    <a:gd name="T90" fmla="*/ 1 w 49"/>
                    <a:gd name="T91" fmla="*/ 17 h 29"/>
                    <a:gd name="T92" fmla="*/ 4 w 49"/>
                    <a:gd name="T93" fmla="*/ 16 h 29"/>
                    <a:gd name="T94" fmla="*/ 1 w 49"/>
                    <a:gd name="T95" fmla="*/ 20 h 29"/>
                    <a:gd name="T96" fmla="*/ 1 w 49"/>
                    <a:gd name="T97" fmla="*/ 23 h 29"/>
                    <a:gd name="T98" fmla="*/ 2 w 49"/>
                    <a:gd name="T99" fmla="*/ 26 h 29"/>
                    <a:gd name="T100" fmla="*/ 4 w 49"/>
                    <a:gd name="T101" fmla="*/ 26 h 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
                    <a:gd name="T154" fmla="*/ 0 h 29"/>
                    <a:gd name="T155" fmla="*/ 49 w 49"/>
                    <a:gd name="T156" fmla="*/ 29 h 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 h="29">
                      <a:moveTo>
                        <a:pt x="4" y="28"/>
                      </a:moveTo>
                      <a:lnTo>
                        <a:pt x="5" y="28"/>
                      </a:lnTo>
                      <a:lnTo>
                        <a:pt x="6" y="28"/>
                      </a:lnTo>
                      <a:lnTo>
                        <a:pt x="7" y="28"/>
                      </a:lnTo>
                      <a:lnTo>
                        <a:pt x="7" y="29"/>
                      </a:lnTo>
                      <a:lnTo>
                        <a:pt x="8" y="28"/>
                      </a:lnTo>
                      <a:lnTo>
                        <a:pt x="8" y="26"/>
                      </a:lnTo>
                      <a:lnTo>
                        <a:pt x="9" y="26"/>
                      </a:lnTo>
                      <a:lnTo>
                        <a:pt x="10" y="26"/>
                      </a:lnTo>
                      <a:lnTo>
                        <a:pt x="11" y="26"/>
                      </a:lnTo>
                      <a:lnTo>
                        <a:pt x="12" y="26"/>
                      </a:lnTo>
                      <a:lnTo>
                        <a:pt x="12" y="25"/>
                      </a:lnTo>
                      <a:lnTo>
                        <a:pt x="13" y="24"/>
                      </a:lnTo>
                      <a:lnTo>
                        <a:pt x="14" y="24"/>
                      </a:lnTo>
                      <a:lnTo>
                        <a:pt x="13" y="24"/>
                      </a:lnTo>
                      <a:lnTo>
                        <a:pt x="13" y="23"/>
                      </a:lnTo>
                      <a:lnTo>
                        <a:pt x="14" y="23"/>
                      </a:lnTo>
                      <a:lnTo>
                        <a:pt x="15" y="23"/>
                      </a:lnTo>
                      <a:lnTo>
                        <a:pt x="15" y="22"/>
                      </a:lnTo>
                      <a:lnTo>
                        <a:pt x="16" y="21"/>
                      </a:lnTo>
                      <a:lnTo>
                        <a:pt x="17" y="21"/>
                      </a:lnTo>
                      <a:lnTo>
                        <a:pt x="17" y="20"/>
                      </a:lnTo>
                      <a:lnTo>
                        <a:pt x="18" y="20"/>
                      </a:lnTo>
                      <a:lnTo>
                        <a:pt x="19" y="20"/>
                      </a:lnTo>
                      <a:lnTo>
                        <a:pt x="18" y="19"/>
                      </a:lnTo>
                      <a:lnTo>
                        <a:pt x="18" y="18"/>
                      </a:lnTo>
                      <a:lnTo>
                        <a:pt x="18" y="17"/>
                      </a:lnTo>
                      <a:lnTo>
                        <a:pt x="19" y="16"/>
                      </a:lnTo>
                      <a:lnTo>
                        <a:pt x="20" y="17"/>
                      </a:lnTo>
                      <a:lnTo>
                        <a:pt x="21" y="17"/>
                      </a:lnTo>
                      <a:lnTo>
                        <a:pt x="20" y="16"/>
                      </a:lnTo>
                      <a:lnTo>
                        <a:pt x="20" y="15"/>
                      </a:lnTo>
                      <a:lnTo>
                        <a:pt x="21" y="15"/>
                      </a:lnTo>
                      <a:lnTo>
                        <a:pt x="22" y="16"/>
                      </a:lnTo>
                      <a:lnTo>
                        <a:pt x="21" y="17"/>
                      </a:lnTo>
                      <a:lnTo>
                        <a:pt x="22" y="17"/>
                      </a:lnTo>
                      <a:lnTo>
                        <a:pt x="23" y="17"/>
                      </a:lnTo>
                      <a:lnTo>
                        <a:pt x="24" y="17"/>
                      </a:lnTo>
                      <a:lnTo>
                        <a:pt x="24" y="18"/>
                      </a:lnTo>
                      <a:lnTo>
                        <a:pt x="25" y="18"/>
                      </a:lnTo>
                      <a:lnTo>
                        <a:pt x="25" y="17"/>
                      </a:lnTo>
                      <a:lnTo>
                        <a:pt x="25" y="16"/>
                      </a:lnTo>
                      <a:lnTo>
                        <a:pt x="26" y="16"/>
                      </a:lnTo>
                      <a:lnTo>
                        <a:pt x="27" y="15"/>
                      </a:lnTo>
                      <a:lnTo>
                        <a:pt x="28" y="15"/>
                      </a:lnTo>
                      <a:lnTo>
                        <a:pt x="29" y="15"/>
                      </a:lnTo>
                      <a:lnTo>
                        <a:pt x="30" y="15"/>
                      </a:lnTo>
                      <a:lnTo>
                        <a:pt x="31" y="14"/>
                      </a:lnTo>
                      <a:lnTo>
                        <a:pt x="32" y="14"/>
                      </a:lnTo>
                      <a:lnTo>
                        <a:pt x="33" y="14"/>
                      </a:lnTo>
                      <a:lnTo>
                        <a:pt x="34" y="13"/>
                      </a:lnTo>
                      <a:lnTo>
                        <a:pt x="35" y="13"/>
                      </a:lnTo>
                      <a:lnTo>
                        <a:pt x="36" y="13"/>
                      </a:lnTo>
                      <a:lnTo>
                        <a:pt x="36" y="12"/>
                      </a:lnTo>
                      <a:lnTo>
                        <a:pt x="37" y="12"/>
                      </a:lnTo>
                      <a:lnTo>
                        <a:pt x="39" y="12"/>
                      </a:lnTo>
                      <a:lnTo>
                        <a:pt x="39" y="11"/>
                      </a:lnTo>
                      <a:lnTo>
                        <a:pt x="40" y="11"/>
                      </a:lnTo>
                      <a:lnTo>
                        <a:pt x="41" y="11"/>
                      </a:lnTo>
                      <a:lnTo>
                        <a:pt x="41" y="10"/>
                      </a:lnTo>
                      <a:lnTo>
                        <a:pt x="42" y="10"/>
                      </a:lnTo>
                      <a:lnTo>
                        <a:pt x="43" y="10"/>
                      </a:lnTo>
                      <a:lnTo>
                        <a:pt x="43" y="9"/>
                      </a:lnTo>
                      <a:lnTo>
                        <a:pt x="44" y="9"/>
                      </a:lnTo>
                      <a:lnTo>
                        <a:pt x="45" y="9"/>
                      </a:lnTo>
                      <a:lnTo>
                        <a:pt x="46" y="9"/>
                      </a:lnTo>
                      <a:lnTo>
                        <a:pt x="45" y="9"/>
                      </a:lnTo>
                      <a:lnTo>
                        <a:pt x="46" y="8"/>
                      </a:lnTo>
                      <a:lnTo>
                        <a:pt x="46" y="9"/>
                      </a:lnTo>
                      <a:lnTo>
                        <a:pt x="47" y="9"/>
                      </a:lnTo>
                      <a:lnTo>
                        <a:pt x="48" y="9"/>
                      </a:lnTo>
                      <a:lnTo>
                        <a:pt x="48" y="8"/>
                      </a:lnTo>
                      <a:lnTo>
                        <a:pt x="49" y="8"/>
                      </a:lnTo>
                      <a:lnTo>
                        <a:pt x="49" y="7"/>
                      </a:lnTo>
                      <a:lnTo>
                        <a:pt x="48" y="7"/>
                      </a:lnTo>
                      <a:lnTo>
                        <a:pt x="47" y="7"/>
                      </a:lnTo>
                      <a:lnTo>
                        <a:pt x="45" y="7"/>
                      </a:lnTo>
                      <a:lnTo>
                        <a:pt x="44" y="7"/>
                      </a:lnTo>
                      <a:lnTo>
                        <a:pt x="46" y="6"/>
                      </a:lnTo>
                      <a:lnTo>
                        <a:pt x="46" y="5"/>
                      </a:lnTo>
                      <a:lnTo>
                        <a:pt x="45" y="5"/>
                      </a:lnTo>
                      <a:lnTo>
                        <a:pt x="45" y="4"/>
                      </a:lnTo>
                      <a:lnTo>
                        <a:pt x="44" y="4"/>
                      </a:lnTo>
                      <a:lnTo>
                        <a:pt x="44" y="3"/>
                      </a:lnTo>
                      <a:lnTo>
                        <a:pt x="43" y="3"/>
                      </a:lnTo>
                      <a:lnTo>
                        <a:pt x="43" y="4"/>
                      </a:lnTo>
                      <a:lnTo>
                        <a:pt x="42" y="4"/>
                      </a:lnTo>
                      <a:lnTo>
                        <a:pt x="41" y="4"/>
                      </a:lnTo>
                      <a:lnTo>
                        <a:pt x="41" y="3"/>
                      </a:lnTo>
                      <a:lnTo>
                        <a:pt x="40" y="3"/>
                      </a:lnTo>
                      <a:lnTo>
                        <a:pt x="40" y="2"/>
                      </a:lnTo>
                      <a:lnTo>
                        <a:pt x="41" y="2"/>
                      </a:lnTo>
                      <a:lnTo>
                        <a:pt x="41" y="1"/>
                      </a:lnTo>
                      <a:lnTo>
                        <a:pt x="40" y="1"/>
                      </a:lnTo>
                      <a:lnTo>
                        <a:pt x="39" y="1"/>
                      </a:lnTo>
                      <a:lnTo>
                        <a:pt x="38" y="2"/>
                      </a:lnTo>
                      <a:lnTo>
                        <a:pt x="38" y="3"/>
                      </a:lnTo>
                      <a:lnTo>
                        <a:pt x="37" y="3"/>
                      </a:lnTo>
                      <a:lnTo>
                        <a:pt x="36" y="3"/>
                      </a:lnTo>
                      <a:lnTo>
                        <a:pt x="35" y="4"/>
                      </a:lnTo>
                      <a:lnTo>
                        <a:pt x="34" y="4"/>
                      </a:lnTo>
                      <a:lnTo>
                        <a:pt x="34" y="3"/>
                      </a:lnTo>
                      <a:lnTo>
                        <a:pt x="33" y="3"/>
                      </a:lnTo>
                      <a:lnTo>
                        <a:pt x="33" y="2"/>
                      </a:lnTo>
                      <a:lnTo>
                        <a:pt x="32" y="2"/>
                      </a:lnTo>
                      <a:lnTo>
                        <a:pt x="31" y="2"/>
                      </a:lnTo>
                      <a:lnTo>
                        <a:pt x="30" y="2"/>
                      </a:lnTo>
                      <a:lnTo>
                        <a:pt x="29" y="2"/>
                      </a:lnTo>
                      <a:lnTo>
                        <a:pt x="29" y="3"/>
                      </a:lnTo>
                      <a:lnTo>
                        <a:pt x="28" y="3"/>
                      </a:lnTo>
                      <a:lnTo>
                        <a:pt x="27" y="3"/>
                      </a:lnTo>
                      <a:lnTo>
                        <a:pt x="27" y="2"/>
                      </a:lnTo>
                      <a:lnTo>
                        <a:pt x="28" y="2"/>
                      </a:lnTo>
                      <a:lnTo>
                        <a:pt x="27" y="2"/>
                      </a:lnTo>
                      <a:lnTo>
                        <a:pt x="26" y="2"/>
                      </a:lnTo>
                      <a:lnTo>
                        <a:pt x="26" y="1"/>
                      </a:lnTo>
                      <a:lnTo>
                        <a:pt x="24" y="1"/>
                      </a:lnTo>
                      <a:lnTo>
                        <a:pt x="23" y="1"/>
                      </a:lnTo>
                      <a:lnTo>
                        <a:pt x="22" y="0"/>
                      </a:lnTo>
                      <a:lnTo>
                        <a:pt x="21" y="0"/>
                      </a:lnTo>
                      <a:lnTo>
                        <a:pt x="19" y="0"/>
                      </a:lnTo>
                      <a:lnTo>
                        <a:pt x="18" y="1"/>
                      </a:lnTo>
                      <a:lnTo>
                        <a:pt x="18" y="2"/>
                      </a:lnTo>
                      <a:lnTo>
                        <a:pt x="17" y="2"/>
                      </a:lnTo>
                      <a:lnTo>
                        <a:pt x="17" y="3"/>
                      </a:lnTo>
                      <a:lnTo>
                        <a:pt x="16" y="3"/>
                      </a:lnTo>
                      <a:lnTo>
                        <a:pt x="16" y="4"/>
                      </a:lnTo>
                      <a:lnTo>
                        <a:pt x="15" y="4"/>
                      </a:lnTo>
                      <a:lnTo>
                        <a:pt x="15" y="5"/>
                      </a:lnTo>
                      <a:lnTo>
                        <a:pt x="14" y="5"/>
                      </a:lnTo>
                      <a:lnTo>
                        <a:pt x="13" y="6"/>
                      </a:lnTo>
                      <a:lnTo>
                        <a:pt x="12" y="7"/>
                      </a:lnTo>
                      <a:lnTo>
                        <a:pt x="13" y="7"/>
                      </a:lnTo>
                      <a:lnTo>
                        <a:pt x="14" y="8"/>
                      </a:lnTo>
                      <a:lnTo>
                        <a:pt x="14" y="7"/>
                      </a:lnTo>
                      <a:lnTo>
                        <a:pt x="15" y="7"/>
                      </a:lnTo>
                      <a:lnTo>
                        <a:pt x="16" y="7"/>
                      </a:lnTo>
                      <a:lnTo>
                        <a:pt x="17" y="7"/>
                      </a:lnTo>
                      <a:lnTo>
                        <a:pt x="18" y="7"/>
                      </a:lnTo>
                      <a:lnTo>
                        <a:pt x="19" y="7"/>
                      </a:lnTo>
                      <a:lnTo>
                        <a:pt x="19" y="6"/>
                      </a:lnTo>
                      <a:lnTo>
                        <a:pt x="21" y="7"/>
                      </a:lnTo>
                      <a:lnTo>
                        <a:pt x="22" y="7"/>
                      </a:lnTo>
                      <a:lnTo>
                        <a:pt x="23" y="7"/>
                      </a:lnTo>
                      <a:lnTo>
                        <a:pt x="24" y="7"/>
                      </a:lnTo>
                      <a:lnTo>
                        <a:pt x="25" y="7"/>
                      </a:lnTo>
                      <a:lnTo>
                        <a:pt x="26" y="7"/>
                      </a:lnTo>
                      <a:lnTo>
                        <a:pt x="25" y="7"/>
                      </a:lnTo>
                      <a:lnTo>
                        <a:pt x="25" y="8"/>
                      </a:lnTo>
                      <a:lnTo>
                        <a:pt x="24" y="7"/>
                      </a:lnTo>
                      <a:lnTo>
                        <a:pt x="23" y="8"/>
                      </a:lnTo>
                      <a:lnTo>
                        <a:pt x="22" y="8"/>
                      </a:lnTo>
                      <a:lnTo>
                        <a:pt x="21" y="8"/>
                      </a:lnTo>
                      <a:lnTo>
                        <a:pt x="20" y="9"/>
                      </a:lnTo>
                      <a:lnTo>
                        <a:pt x="19" y="9"/>
                      </a:lnTo>
                      <a:lnTo>
                        <a:pt x="19" y="10"/>
                      </a:lnTo>
                      <a:lnTo>
                        <a:pt x="18" y="10"/>
                      </a:lnTo>
                      <a:lnTo>
                        <a:pt x="17" y="9"/>
                      </a:lnTo>
                      <a:lnTo>
                        <a:pt x="18" y="8"/>
                      </a:lnTo>
                      <a:lnTo>
                        <a:pt x="17" y="7"/>
                      </a:lnTo>
                      <a:lnTo>
                        <a:pt x="17" y="8"/>
                      </a:lnTo>
                      <a:lnTo>
                        <a:pt x="16" y="9"/>
                      </a:lnTo>
                      <a:lnTo>
                        <a:pt x="13" y="9"/>
                      </a:lnTo>
                      <a:lnTo>
                        <a:pt x="12" y="10"/>
                      </a:lnTo>
                      <a:lnTo>
                        <a:pt x="11" y="11"/>
                      </a:lnTo>
                      <a:lnTo>
                        <a:pt x="10" y="12"/>
                      </a:lnTo>
                      <a:lnTo>
                        <a:pt x="8" y="12"/>
                      </a:lnTo>
                      <a:lnTo>
                        <a:pt x="8" y="13"/>
                      </a:lnTo>
                      <a:lnTo>
                        <a:pt x="7" y="13"/>
                      </a:lnTo>
                      <a:lnTo>
                        <a:pt x="6" y="14"/>
                      </a:lnTo>
                      <a:lnTo>
                        <a:pt x="5" y="14"/>
                      </a:lnTo>
                      <a:lnTo>
                        <a:pt x="5" y="15"/>
                      </a:lnTo>
                      <a:lnTo>
                        <a:pt x="6" y="15"/>
                      </a:lnTo>
                      <a:lnTo>
                        <a:pt x="6" y="14"/>
                      </a:lnTo>
                      <a:lnTo>
                        <a:pt x="7" y="14"/>
                      </a:lnTo>
                      <a:lnTo>
                        <a:pt x="7" y="15"/>
                      </a:lnTo>
                      <a:lnTo>
                        <a:pt x="6" y="15"/>
                      </a:lnTo>
                      <a:lnTo>
                        <a:pt x="6" y="16"/>
                      </a:lnTo>
                      <a:lnTo>
                        <a:pt x="5" y="16"/>
                      </a:lnTo>
                      <a:lnTo>
                        <a:pt x="5" y="15"/>
                      </a:lnTo>
                      <a:lnTo>
                        <a:pt x="4" y="15"/>
                      </a:lnTo>
                      <a:lnTo>
                        <a:pt x="3" y="16"/>
                      </a:lnTo>
                      <a:lnTo>
                        <a:pt x="2" y="16"/>
                      </a:lnTo>
                      <a:lnTo>
                        <a:pt x="1" y="17"/>
                      </a:lnTo>
                      <a:lnTo>
                        <a:pt x="1" y="18"/>
                      </a:lnTo>
                      <a:lnTo>
                        <a:pt x="2" y="18"/>
                      </a:lnTo>
                      <a:lnTo>
                        <a:pt x="3" y="16"/>
                      </a:lnTo>
                      <a:lnTo>
                        <a:pt x="4" y="16"/>
                      </a:lnTo>
                      <a:lnTo>
                        <a:pt x="3" y="17"/>
                      </a:lnTo>
                      <a:lnTo>
                        <a:pt x="2" y="18"/>
                      </a:lnTo>
                      <a:lnTo>
                        <a:pt x="1" y="19"/>
                      </a:lnTo>
                      <a:lnTo>
                        <a:pt x="1" y="20"/>
                      </a:lnTo>
                      <a:lnTo>
                        <a:pt x="0" y="20"/>
                      </a:lnTo>
                      <a:lnTo>
                        <a:pt x="0" y="21"/>
                      </a:lnTo>
                      <a:lnTo>
                        <a:pt x="1" y="22"/>
                      </a:lnTo>
                      <a:lnTo>
                        <a:pt x="1" y="23"/>
                      </a:lnTo>
                      <a:lnTo>
                        <a:pt x="0" y="24"/>
                      </a:lnTo>
                      <a:lnTo>
                        <a:pt x="1" y="25"/>
                      </a:lnTo>
                      <a:lnTo>
                        <a:pt x="1" y="26"/>
                      </a:lnTo>
                      <a:lnTo>
                        <a:pt x="2" y="26"/>
                      </a:lnTo>
                      <a:lnTo>
                        <a:pt x="3" y="26"/>
                      </a:lnTo>
                      <a:lnTo>
                        <a:pt x="3" y="25"/>
                      </a:lnTo>
                      <a:lnTo>
                        <a:pt x="4" y="25"/>
                      </a:lnTo>
                      <a:lnTo>
                        <a:pt x="4" y="26"/>
                      </a:lnTo>
                      <a:lnTo>
                        <a:pt x="4" y="27"/>
                      </a:lnTo>
                      <a:lnTo>
                        <a:pt x="4" y="2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6" name="D81"/>
                <p:cNvSpPr>
                  <a:spLocks noChangeAspect="1"/>
                </p:cNvSpPr>
                <p:nvPr/>
              </p:nvSpPr>
              <p:spPr bwMode="auto">
                <a:xfrm>
                  <a:off x="1295" y="982"/>
                  <a:ext cx="17" cy="17"/>
                </a:xfrm>
                <a:custGeom>
                  <a:avLst/>
                  <a:gdLst>
                    <a:gd name="T0" fmla="*/ 2 w 17"/>
                    <a:gd name="T1" fmla="*/ 10 h 17"/>
                    <a:gd name="T2" fmla="*/ 1 w 17"/>
                    <a:gd name="T3" fmla="*/ 11 h 17"/>
                    <a:gd name="T4" fmla="*/ 0 w 17"/>
                    <a:gd name="T5" fmla="*/ 12 h 17"/>
                    <a:gd name="T6" fmla="*/ 1 w 17"/>
                    <a:gd name="T7" fmla="*/ 14 h 17"/>
                    <a:gd name="T8" fmla="*/ 2 w 17"/>
                    <a:gd name="T9" fmla="*/ 15 h 17"/>
                    <a:gd name="T10" fmla="*/ 3 w 17"/>
                    <a:gd name="T11" fmla="*/ 17 h 17"/>
                    <a:gd name="T12" fmla="*/ 4 w 17"/>
                    <a:gd name="T13" fmla="*/ 16 h 17"/>
                    <a:gd name="T14" fmla="*/ 5 w 17"/>
                    <a:gd name="T15" fmla="*/ 17 h 17"/>
                    <a:gd name="T16" fmla="*/ 6 w 17"/>
                    <a:gd name="T17" fmla="*/ 16 h 17"/>
                    <a:gd name="T18" fmla="*/ 8 w 17"/>
                    <a:gd name="T19" fmla="*/ 16 h 17"/>
                    <a:gd name="T20" fmla="*/ 9 w 17"/>
                    <a:gd name="T21" fmla="*/ 17 h 17"/>
                    <a:gd name="T22" fmla="*/ 10 w 17"/>
                    <a:gd name="T23" fmla="*/ 16 h 17"/>
                    <a:gd name="T24" fmla="*/ 12 w 17"/>
                    <a:gd name="T25" fmla="*/ 16 h 17"/>
                    <a:gd name="T26" fmla="*/ 13 w 17"/>
                    <a:gd name="T27" fmla="*/ 15 h 17"/>
                    <a:gd name="T28" fmla="*/ 14 w 17"/>
                    <a:gd name="T29" fmla="*/ 14 h 17"/>
                    <a:gd name="T30" fmla="*/ 14 w 17"/>
                    <a:gd name="T31" fmla="*/ 13 h 17"/>
                    <a:gd name="T32" fmla="*/ 16 w 17"/>
                    <a:gd name="T33" fmla="*/ 12 h 17"/>
                    <a:gd name="T34" fmla="*/ 16 w 17"/>
                    <a:gd name="T35" fmla="*/ 12 h 17"/>
                    <a:gd name="T36" fmla="*/ 16 w 17"/>
                    <a:gd name="T37" fmla="*/ 11 h 17"/>
                    <a:gd name="T38" fmla="*/ 17 w 17"/>
                    <a:gd name="T39" fmla="*/ 10 h 17"/>
                    <a:gd name="T40" fmla="*/ 15 w 17"/>
                    <a:gd name="T41" fmla="*/ 9 h 17"/>
                    <a:gd name="T42" fmla="*/ 13 w 17"/>
                    <a:gd name="T43" fmla="*/ 9 h 17"/>
                    <a:gd name="T44" fmla="*/ 13 w 17"/>
                    <a:gd name="T45" fmla="*/ 9 h 17"/>
                    <a:gd name="T46" fmla="*/ 12 w 17"/>
                    <a:gd name="T47" fmla="*/ 8 h 17"/>
                    <a:gd name="T48" fmla="*/ 10 w 17"/>
                    <a:gd name="T49" fmla="*/ 8 h 17"/>
                    <a:gd name="T50" fmla="*/ 11 w 17"/>
                    <a:gd name="T51" fmla="*/ 6 h 17"/>
                    <a:gd name="T52" fmla="*/ 12 w 17"/>
                    <a:gd name="T53" fmla="*/ 5 h 17"/>
                    <a:gd name="T54" fmla="*/ 12 w 17"/>
                    <a:gd name="T55" fmla="*/ 3 h 17"/>
                    <a:gd name="T56" fmla="*/ 11 w 17"/>
                    <a:gd name="T57" fmla="*/ 2 h 17"/>
                    <a:gd name="T58" fmla="*/ 11 w 17"/>
                    <a:gd name="T59" fmla="*/ 0 h 17"/>
                    <a:gd name="T60" fmla="*/ 9 w 17"/>
                    <a:gd name="T61" fmla="*/ 0 h 17"/>
                    <a:gd name="T62" fmla="*/ 7 w 17"/>
                    <a:gd name="T63" fmla="*/ 2 h 17"/>
                    <a:gd name="T64" fmla="*/ 6 w 17"/>
                    <a:gd name="T65" fmla="*/ 4 h 17"/>
                    <a:gd name="T66" fmla="*/ 4 w 17"/>
                    <a:gd name="T67" fmla="*/ 8 h 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
                    <a:gd name="T103" fmla="*/ 0 h 17"/>
                    <a:gd name="T104" fmla="*/ 17 w 17"/>
                    <a:gd name="T105" fmla="*/ 17 h 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 h="17">
                      <a:moveTo>
                        <a:pt x="3" y="8"/>
                      </a:moveTo>
                      <a:lnTo>
                        <a:pt x="2" y="10"/>
                      </a:lnTo>
                      <a:lnTo>
                        <a:pt x="1" y="10"/>
                      </a:lnTo>
                      <a:lnTo>
                        <a:pt x="1" y="11"/>
                      </a:lnTo>
                      <a:lnTo>
                        <a:pt x="0" y="11"/>
                      </a:lnTo>
                      <a:lnTo>
                        <a:pt x="0" y="12"/>
                      </a:lnTo>
                      <a:lnTo>
                        <a:pt x="1" y="13"/>
                      </a:lnTo>
                      <a:lnTo>
                        <a:pt x="1" y="14"/>
                      </a:lnTo>
                      <a:lnTo>
                        <a:pt x="1" y="15"/>
                      </a:lnTo>
                      <a:lnTo>
                        <a:pt x="2" y="15"/>
                      </a:lnTo>
                      <a:lnTo>
                        <a:pt x="2" y="16"/>
                      </a:lnTo>
                      <a:lnTo>
                        <a:pt x="3" y="17"/>
                      </a:lnTo>
                      <a:lnTo>
                        <a:pt x="3" y="16"/>
                      </a:lnTo>
                      <a:lnTo>
                        <a:pt x="4" y="16"/>
                      </a:lnTo>
                      <a:lnTo>
                        <a:pt x="4" y="17"/>
                      </a:lnTo>
                      <a:lnTo>
                        <a:pt x="5" y="17"/>
                      </a:lnTo>
                      <a:lnTo>
                        <a:pt x="5" y="16"/>
                      </a:lnTo>
                      <a:lnTo>
                        <a:pt x="6" y="16"/>
                      </a:lnTo>
                      <a:lnTo>
                        <a:pt x="7" y="16"/>
                      </a:lnTo>
                      <a:lnTo>
                        <a:pt x="8" y="16"/>
                      </a:lnTo>
                      <a:lnTo>
                        <a:pt x="8" y="17"/>
                      </a:lnTo>
                      <a:lnTo>
                        <a:pt x="9" y="17"/>
                      </a:lnTo>
                      <a:lnTo>
                        <a:pt x="9" y="16"/>
                      </a:lnTo>
                      <a:lnTo>
                        <a:pt x="10" y="16"/>
                      </a:lnTo>
                      <a:lnTo>
                        <a:pt x="11" y="16"/>
                      </a:lnTo>
                      <a:lnTo>
                        <a:pt x="12" y="16"/>
                      </a:lnTo>
                      <a:lnTo>
                        <a:pt x="12" y="15"/>
                      </a:lnTo>
                      <a:lnTo>
                        <a:pt x="13" y="15"/>
                      </a:lnTo>
                      <a:lnTo>
                        <a:pt x="13" y="14"/>
                      </a:lnTo>
                      <a:lnTo>
                        <a:pt x="14" y="14"/>
                      </a:lnTo>
                      <a:lnTo>
                        <a:pt x="13" y="13"/>
                      </a:lnTo>
                      <a:lnTo>
                        <a:pt x="14" y="13"/>
                      </a:lnTo>
                      <a:lnTo>
                        <a:pt x="15" y="13"/>
                      </a:lnTo>
                      <a:lnTo>
                        <a:pt x="16" y="12"/>
                      </a:lnTo>
                      <a:lnTo>
                        <a:pt x="17" y="12"/>
                      </a:lnTo>
                      <a:lnTo>
                        <a:pt x="16" y="12"/>
                      </a:lnTo>
                      <a:lnTo>
                        <a:pt x="15" y="11"/>
                      </a:lnTo>
                      <a:lnTo>
                        <a:pt x="16" y="11"/>
                      </a:lnTo>
                      <a:lnTo>
                        <a:pt x="16" y="10"/>
                      </a:lnTo>
                      <a:lnTo>
                        <a:pt x="17" y="10"/>
                      </a:lnTo>
                      <a:lnTo>
                        <a:pt x="16" y="9"/>
                      </a:lnTo>
                      <a:lnTo>
                        <a:pt x="15" y="9"/>
                      </a:lnTo>
                      <a:lnTo>
                        <a:pt x="14" y="9"/>
                      </a:lnTo>
                      <a:lnTo>
                        <a:pt x="13" y="9"/>
                      </a:lnTo>
                      <a:lnTo>
                        <a:pt x="13" y="10"/>
                      </a:lnTo>
                      <a:lnTo>
                        <a:pt x="13" y="9"/>
                      </a:lnTo>
                      <a:lnTo>
                        <a:pt x="13" y="8"/>
                      </a:lnTo>
                      <a:lnTo>
                        <a:pt x="12" y="8"/>
                      </a:lnTo>
                      <a:lnTo>
                        <a:pt x="11" y="8"/>
                      </a:lnTo>
                      <a:lnTo>
                        <a:pt x="10" y="8"/>
                      </a:lnTo>
                      <a:lnTo>
                        <a:pt x="10" y="7"/>
                      </a:lnTo>
                      <a:lnTo>
                        <a:pt x="11" y="6"/>
                      </a:lnTo>
                      <a:lnTo>
                        <a:pt x="11" y="5"/>
                      </a:lnTo>
                      <a:lnTo>
                        <a:pt x="12" y="5"/>
                      </a:lnTo>
                      <a:lnTo>
                        <a:pt x="12" y="4"/>
                      </a:lnTo>
                      <a:lnTo>
                        <a:pt x="12" y="3"/>
                      </a:lnTo>
                      <a:lnTo>
                        <a:pt x="12" y="2"/>
                      </a:lnTo>
                      <a:lnTo>
                        <a:pt x="11" y="2"/>
                      </a:lnTo>
                      <a:lnTo>
                        <a:pt x="11" y="1"/>
                      </a:lnTo>
                      <a:lnTo>
                        <a:pt x="11" y="0"/>
                      </a:lnTo>
                      <a:lnTo>
                        <a:pt x="10" y="0"/>
                      </a:lnTo>
                      <a:lnTo>
                        <a:pt x="9" y="0"/>
                      </a:lnTo>
                      <a:lnTo>
                        <a:pt x="8" y="1"/>
                      </a:lnTo>
                      <a:lnTo>
                        <a:pt x="7" y="2"/>
                      </a:lnTo>
                      <a:lnTo>
                        <a:pt x="7" y="3"/>
                      </a:lnTo>
                      <a:lnTo>
                        <a:pt x="6" y="4"/>
                      </a:lnTo>
                      <a:lnTo>
                        <a:pt x="5" y="7"/>
                      </a:lnTo>
                      <a:lnTo>
                        <a:pt x="4" y="8"/>
                      </a:lnTo>
                      <a:lnTo>
                        <a:pt x="3" y="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7" name="D82"/>
                <p:cNvSpPr>
                  <a:spLocks noChangeAspect="1"/>
                </p:cNvSpPr>
                <p:nvPr/>
              </p:nvSpPr>
              <p:spPr bwMode="auto">
                <a:xfrm>
                  <a:off x="1299" y="992"/>
                  <a:ext cx="6" cy="5"/>
                </a:xfrm>
                <a:custGeom>
                  <a:avLst/>
                  <a:gdLst>
                    <a:gd name="T0" fmla="*/ 3 w 6"/>
                    <a:gd name="T1" fmla="*/ 2 h 5"/>
                    <a:gd name="T2" fmla="*/ 4 w 6"/>
                    <a:gd name="T3" fmla="*/ 2 h 5"/>
                    <a:gd name="T4" fmla="*/ 4 w 6"/>
                    <a:gd name="T5" fmla="*/ 1 h 5"/>
                    <a:gd name="T6" fmla="*/ 3 w 6"/>
                    <a:gd name="T7" fmla="*/ 1 h 5"/>
                    <a:gd name="T8" fmla="*/ 3 w 6"/>
                    <a:gd name="T9" fmla="*/ 2 h 5"/>
                    <a:gd name="T10" fmla="*/ 2 w 6"/>
                    <a:gd name="T11" fmla="*/ 2 h 5"/>
                    <a:gd name="T12" fmla="*/ 1 w 6"/>
                    <a:gd name="T13" fmla="*/ 2 h 5"/>
                    <a:gd name="T14" fmla="*/ 0 w 6"/>
                    <a:gd name="T15" fmla="*/ 2 h 5"/>
                    <a:gd name="T16" fmla="*/ 1 w 6"/>
                    <a:gd name="T17" fmla="*/ 2 h 5"/>
                    <a:gd name="T18" fmla="*/ 2 w 6"/>
                    <a:gd name="T19" fmla="*/ 2 h 5"/>
                    <a:gd name="T20" fmla="*/ 2 w 6"/>
                    <a:gd name="T21" fmla="*/ 1 h 5"/>
                    <a:gd name="T22" fmla="*/ 3 w 6"/>
                    <a:gd name="T23" fmla="*/ 1 h 5"/>
                    <a:gd name="T24" fmla="*/ 4 w 6"/>
                    <a:gd name="T25" fmla="*/ 1 h 5"/>
                    <a:gd name="T26" fmla="*/ 4 w 6"/>
                    <a:gd name="T27" fmla="*/ 0 h 5"/>
                    <a:gd name="T28" fmla="*/ 5 w 6"/>
                    <a:gd name="T29" fmla="*/ 0 h 5"/>
                    <a:gd name="T30" fmla="*/ 5 w 6"/>
                    <a:gd name="T31" fmla="*/ 1 h 5"/>
                    <a:gd name="T32" fmla="*/ 6 w 6"/>
                    <a:gd name="T33" fmla="*/ 1 h 5"/>
                    <a:gd name="T34" fmla="*/ 6 w 6"/>
                    <a:gd name="T35" fmla="*/ 0 h 5"/>
                    <a:gd name="T36" fmla="*/ 6 w 6"/>
                    <a:gd name="T37" fmla="*/ 1 h 5"/>
                    <a:gd name="T38" fmla="*/ 5 w 6"/>
                    <a:gd name="T39" fmla="*/ 1 h 5"/>
                    <a:gd name="T40" fmla="*/ 4 w 6"/>
                    <a:gd name="T41" fmla="*/ 2 h 5"/>
                    <a:gd name="T42" fmla="*/ 4 w 6"/>
                    <a:gd name="T43" fmla="*/ 3 h 5"/>
                    <a:gd name="T44" fmla="*/ 5 w 6"/>
                    <a:gd name="T45" fmla="*/ 3 h 5"/>
                    <a:gd name="T46" fmla="*/ 5 w 6"/>
                    <a:gd name="T47" fmla="*/ 2 h 5"/>
                    <a:gd name="T48" fmla="*/ 6 w 6"/>
                    <a:gd name="T49" fmla="*/ 2 h 5"/>
                    <a:gd name="T50" fmla="*/ 5 w 6"/>
                    <a:gd name="T51" fmla="*/ 3 h 5"/>
                    <a:gd name="T52" fmla="*/ 4 w 6"/>
                    <a:gd name="T53" fmla="*/ 4 h 5"/>
                    <a:gd name="T54" fmla="*/ 4 w 6"/>
                    <a:gd name="T55" fmla="*/ 5 h 5"/>
                    <a:gd name="T56" fmla="*/ 3 w 6"/>
                    <a:gd name="T57" fmla="*/ 5 h 5"/>
                    <a:gd name="T58" fmla="*/ 3 w 6"/>
                    <a:gd name="T59" fmla="*/ 4 h 5"/>
                    <a:gd name="T60" fmla="*/ 2 w 6"/>
                    <a:gd name="T61" fmla="*/ 4 h 5"/>
                    <a:gd name="T62" fmla="*/ 2 w 6"/>
                    <a:gd name="T63" fmla="*/ 5 h 5"/>
                    <a:gd name="T64" fmla="*/ 1 w 6"/>
                    <a:gd name="T65" fmla="*/ 5 h 5"/>
                    <a:gd name="T66" fmla="*/ 0 w 6"/>
                    <a:gd name="T67" fmla="*/ 5 h 5"/>
                    <a:gd name="T68" fmla="*/ 0 w 6"/>
                    <a:gd name="T69" fmla="*/ 4 h 5"/>
                    <a:gd name="T70" fmla="*/ 1 w 6"/>
                    <a:gd name="T71" fmla="*/ 4 h 5"/>
                    <a:gd name="T72" fmla="*/ 2 w 6"/>
                    <a:gd name="T73" fmla="*/ 4 h 5"/>
                    <a:gd name="T74" fmla="*/ 2 w 6"/>
                    <a:gd name="T75" fmla="*/ 3 h 5"/>
                    <a:gd name="T76" fmla="*/ 3 w 6"/>
                    <a:gd name="T77" fmla="*/ 2 h 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
                    <a:gd name="T118" fmla="*/ 0 h 5"/>
                    <a:gd name="T119" fmla="*/ 6 w 6"/>
                    <a:gd name="T120" fmla="*/ 5 h 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 h="5">
                      <a:moveTo>
                        <a:pt x="3" y="2"/>
                      </a:moveTo>
                      <a:lnTo>
                        <a:pt x="4" y="2"/>
                      </a:lnTo>
                      <a:lnTo>
                        <a:pt x="4" y="1"/>
                      </a:lnTo>
                      <a:lnTo>
                        <a:pt x="3" y="1"/>
                      </a:lnTo>
                      <a:lnTo>
                        <a:pt x="3" y="2"/>
                      </a:lnTo>
                      <a:lnTo>
                        <a:pt x="2" y="2"/>
                      </a:lnTo>
                      <a:lnTo>
                        <a:pt x="1" y="2"/>
                      </a:lnTo>
                      <a:lnTo>
                        <a:pt x="0" y="2"/>
                      </a:lnTo>
                      <a:lnTo>
                        <a:pt x="1" y="2"/>
                      </a:lnTo>
                      <a:lnTo>
                        <a:pt x="2" y="2"/>
                      </a:lnTo>
                      <a:lnTo>
                        <a:pt x="2" y="1"/>
                      </a:lnTo>
                      <a:lnTo>
                        <a:pt x="3" y="1"/>
                      </a:lnTo>
                      <a:lnTo>
                        <a:pt x="4" y="1"/>
                      </a:lnTo>
                      <a:lnTo>
                        <a:pt x="4" y="0"/>
                      </a:lnTo>
                      <a:lnTo>
                        <a:pt x="5" y="0"/>
                      </a:lnTo>
                      <a:lnTo>
                        <a:pt x="5" y="1"/>
                      </a:lnTo>
                      <a:lnTo>
                        <a:pt x="6" y="1"/>
                      </a:lnTo>
                      <a:lnTo>
                        <a:pt x="6" y="0"/>
                      </a:lnTo>
                      <a:lnTo>
                        <a:pt x="6" y="1"/>
                      </a:lnTo>
                      <a:lnTo>
                        <a:pt x="5" y="1"/>
                      </a:lnTo>
                      <a:lnTo>
                        <a:pt x="4" y="2"/>
                      </a:lnTo>
                      <a:lnTo>
                        <a:pt x="4" y="3"/>
                      </a:lnTo>
                      <a:lnTo>
                        <a:pt x="5" y="3"/>
                      </a:lnTo>
                      <a:lnTo>
                        <a:pt x="5" y="2"/>
                      </a:lnTo>
                      <a:lnTo>
                        <a:pt x="6" y="2"/>
                      </a:lnTo>
                      <a:lnTo>
                        <a:pt x="5" y="3"/>
                      </a:lnTo>
                      <a:lnTo>
                        <a:pt x="4" y="4"/>
                      </a:lnTo>
                      <a:lnTo>
                        <a:pt x="4" y="5"/>
                      </a:lnTo>
                      <a:lnTo>
                        <a:pt x="3" y="5"/>
                      </a:lnTo>
                      <a:lnTo>
                        <a:pt x="3" y="4"/>
                      </a:lnTo>
                      <a:lnTo>
                        <a:pt x="2" y="4"/>
                      </a:lnTo>
                      <a:lnTo>
                        <a:pt x="2" y="5"/>
                      </a:lnTo>
                      <a:lnTo>
                        <a:pt x="1" y="5"/>
                      </a:lnTo>
                      <a:lnTo>
                        <a:pt x="0" y="5"/>
                      </a:lnTo>
                      <a:lnTo>
                        <a:pt x="0" y="4"/>
                      </a:lnTo>
                      <a:lnTo>
                        <a:pt x="1" y="4"/>
                      </a:lnTo>
                      <a:lnTo>
                        <a:pt x="2" y="4"/>
                      </a:lnTo>
                      <a:lnTo>
                        <a:pt x="2" y="3"/>
                      </a:lnTo>
                      <a:lnTo>
                        <a:pt x="3" y="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8" name="D83"/>
                <p:cNvSpPr>
                  <a:spLocks noChangeAspect="1"/>
                </p:cNvSpPr>
                <p:nvPr/>
              </p:nvSpPr>
              <p:spPr bwMode="auto">
                <a:xfrm>
                  <a:off x="1300" y="998"/>
                  <a:ext cx="2" cy="2"/>
                </a:xfrm>
                <a:custGeom>
                  <a:avLst/>
                  <a:gdLst>
                    <a:gd name="T0" fmla="*/ 0 w 2"/>
                    <a:gd name="T1" fmla="*/ 1 h 2"/>
                    <a:gd name="T2" fmla="*/ 0 w 2"/>
                    <a:gd name="T3" fmla="*/ 2 h 2"/>
                    <a:gd name="T4" fmla="*/ 1 w 2"/>
                    <a:gd name="T5" fmla="*/ 2 h 2"/>
                    <a:gd name="T6" fmla="*/ 1 w 2"/>
                    <a:gd name="T7" fmla="*/ 1 h 2"/>
                    <a:gd name="T8" fmla="*/ 2 w 2"/>
                    <a:gd name="T9" fmla="*/ 1 h 2"/>
                    <a:gd name="T10" fmla="*/ 1 w 2"/>
                    <a:gd name="T11" fmla="*/ 0 h 2"/>
                    <a:gd name="T12" fmla="*/ 0 w 2"/>
                    <a:gd name="T13" fmla="*/ 1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1"/>
                      </a:moveTo>
                      <a:lnTo>
                        <a:pt x="0" y="2"/>
                      </a:lnTo>
                      <a:lnTo>
                        <a:pt x="1" y="2"/>
                      </a:lnTo>
                      <a:lnTo>
                        <a:pt x="1" y="1"/>
                      </a:lnTo>
                      <a:lnTo>
                        <a:pt x="2" y="1"/>
                      </a:lnTo>
                      <a:lnTo>
                        <a:pt x="1" y="0"/>
                      </a:lnTo>
                      <a:lnTo>
                        <a:pt x="0"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65" name="Ontario"/>
              <p:cNvGrpSpPr>
                <a:grpSpLocks noChangeAspect="1"/>
              </p:cNvGrpSpPr>
              <p:nvPr/>
            </p:nvGrpSpPr>
            <p:grpSpPr bwMode="auto">
              <a:xfrm>
                <a:off x="982" y="862"/>
                <a:ext cx="193" cy="178"/>
                <a:chOff x="982" y="861"/>
                <a:chExt cx="193" cy="178"/>
              </a:xfrm>
            </p:grpSpPr>
            <p:sp>
              <p:nvSpPr>
                <p:cNvPr id="20772" name="D85"/>
                <p:cNvSpPr>
                  <a:spLocks noChangeAspect="1"/>
                </p:cNvSpPr>
                <p:nvPr/>
              </p:nvSpPr>
              <p:spPr bwMode="auto">
                <a:xfrm>
                  <a:off x="982" y="861"/>
                  <a:ext cx="193" cy="178"/>
                </a:xfrm>
                <a:custGeom>
                  <a:avLst/>
                  <a:gdLst>
                    <a:gd name="T0" fmla="*/ 137 w 193"/>
                    <a:gd name="T1" fmla="*/ 69 h 178"/>
                    <a:gd name="T2" fmla="*/ 135 w 193"/>
                    <a:gd name="T3" fmla="*/ 68 h 178"/>
                    <a:gd name="T4" fmla="*/ 128 w 193"/>
                    <a:gd name="T5" fmla="*/ 59 h 178"/>
                    <a:gd name="T6" fmla="*/ 127 w 193"/>
                    <a:gd name="T7" fmla="*/ 57 h 178"/>
                    <a:gd name="T8" fmla="*/ 119 w 193"/>
                    <a:gd name="T9" fmla="*/ 48 h 178"/>
                    <a:gd name="T10" fmla="*/ 119 w 193"/>
                    <a:gd name="T11" fmla="*/ 29 h 178"/>
                    <a:gd name="T12" fmla="*/ 115 w 193"/>
                    <a:gd name="T13" fmla="*/ 20 h 178"/>
                    <a:gd name="T14" fmla="*/ 104 w 193"/>
                    <a:gd name="T15" fmla="*/ 20 h 178"/>
                    <a:gd name="T16" fmla="*/ 89 w 193"/>
                    <a:gd name="T17" fmla="*/ 23 h 178"/>
                    <a:gd name="T18" fmla="*/ 88 w 193"/>
                    <a:gd name="T19" fmla="*/ 16 h 178"/>
                    <a:gd name="T20" fmla="*/ 76 w 193"/>
                    <a:gd name="T21" fmla="*/ 11 h 178"/>
                    <a:gd name="T22" fmla="*/ 69 w 193"/>
                    <a:gd name="T23" fmla="*/ 8 h 178"/>
                    <a:gd name="T24" fmla="*/ 50 w 193"/>
                    <a:gd name="T25" fmla="*/ 4 h 178"/>
                    <a:gd name="T26" fmla="*/ 21 w 193"/>
                    <a:gd name="T27" fmla="*/ 30 h 178"/>
                    <a:gd name="T28" fmla="*/ 5 w 193"/>
                    <a:gd name="T29" fmla="*/ 41 h 178"/>
                    <a:gd name="T30" fmla="*/ 3 w 193"/>
                    <a:gd name="T31" fmla="*/ 93 h 178"/>
                    <a:gd name="T32" fmla="*/ 8 w 193"/>
                    <a:gd name="T33" fmla="*/ 100 h 178"/>
                    <a:gd name="T34" fmla="*/ 16 w 193"/>
                    <a:gd name="T35" fmla="*/ 102 h 178"/>
                    <a:gd name="T36" fmla="*/ 27 w 193"/>
                    <a:gd name="T37" fmla="*/ 104 h 178"/>
                    <a:gd name="T38" fmla="*/ 36 w 193"/>
                    <a:gd name="T39" fmla="*/ 108 h 178"/>
                    <a:gd name="T40" fmla="*/ 43 w 193"/>
                    <a:gd name="T41" fmla="*/ 108 h 178"/>
                    <a:gd name="T42" fmla="*/ 53 w 193"/>
                    <a:gd name="T43" fmla="*/ 108 h 178"/>
                    <a:gd name="T44" fmla="*/ 60 w 193"/>
                    <a:gd name="T45" fmla="*/ 104 h 178"/>
                    <a:gd name="T46" fmla="*/ 65 w 193"/>
                    <a:gd name="T47" fmla="*/ 101 h 178"/>
                    <a:gd name="T48" fmla="*/ 75 w 193"/>
                    <a:gd name="T49" fmla="*/ 99 h 178"/>
                    <a:gd name="T50" fmla="*/ 91 w 193"/>
                    <a:gd name="T51" fmla="*/ 109 h 178"/>
                    <a:gd name="T52" fmla="*/ 96 w 193"/>
                    <a:gd name="T53" fmla="*/ 119 h 178"/>
                    <a:gd name="T54" fmla="*/ 100 w 193"/>
                    <a:gd name="T55" fmla="*/ 126 h 178"/>
                    <a:gd name="T56" fmla="*/ 107 w 193"/>
                    <a:gd name="T57" fmla="*/ 129 h 178"/>
                    <a:gd name="T58" fmla="*/ 117 w 193"/>
                    <a:gd name="T59" fmla="*/ 130 h 178"/>
                    <a:gd name="T60" fmla="*/ 127 w 193"/>
                    <a:gd name="T61" fmla="*/ 132 h 178"/>
                    <a:gd name="T62" fmla="*/ 137 w 193"/>
                    <a:gd name="T63" fmla="*/ 138 h 178"/>
                    <a:gd name="T64" fmla="*/ 142 w 193"/>
                    <a:gd name="T65" fmla="*/ 144 h 178"/>
                    <a:gd name="T66" fmla="*/ 140 w 193"/>
                    <a:gd name="T67" fmla="*/ 147 h 178"/>
                    <a:gd name="T68" fmla="*/ 133 w 193"/>
                    <a:gd name="T69" fmla="*/ 146 h 178"/>
                    <a:gd name="T70" fmla="*/ 129 w 193"/>
                    <a:gd name="T71" fmla="*/ 144 h 178"/>
                    <a:gd name="T72" fmla="*/ 126 w 193"/>
                    <a:gd name="T73" fmla="*/ 142 h 178"/>
                    <a:gd name="T74" fmla="*/ 124 w 193"/>
                    <a:gd name="T75" fmla="*/ 157 h 178"/>
                    <a:gd name="T76" fmla="*/ 118 w 193"/>
                    <a:gd name="T77" fmla="*/ 166 h 178"/>
                    <a:gd name="T78" fmla="*/ 117 w 193"/>
                    <a:gd name="T79" fmla="*/ 174 h 178"/>
                    <a:gd name="T80" fmla="*/ 114 w 193"/>
                    <a:gd name="T81" fmla="*/ 178 h 178"/>
                    <a:gd name="T82" fmla="*/ 123 w 193"/>
                    <a:gd name="T83" fmla="*/ 174 h 178"/>
                    <a:gd name="T84" fmla="*/ 136 w 193"/>
                    <a:gd name="T85" fmla="*/ 171 h 178"/>
                    <a:gd name="T86" fmla="*/ 151 w 193"/>
                    <a:gd name="T87" fmla="*/ 166 h 178"/>
                    <a:gd name="T88" fmla="*/ 144 w 193"/>
                    <a:gd name="T89" fmla="*/ 162 h 178"/>
                    <a:gd name="T90" fmla="*/ 154 w 193"/>
                    <a:gd name="T91" fmla="*/ 156 h 178"/>
                    <a:gd name="T92" fmla="*/ 168 w 193"/>
                    <a:gd name="T93" fmla="*/ 155 h 178"/>
                    <a:gd name="T94" fmla="*/ 174 w 193"/>
                    <a:gd name="T95" fmla="*/ 152 h 178"/>
                    <a:gd name="T96" fmla="*/ 183 w 193"/>
                    <a:gd name="T97" fmla="*/ 147 h 178"/>
                    <a:gd name="T98" fmla="*/ 192 w 193"/>
                    <a:gd name="T99" fmla="*/ 140 h 178"/>
                    <a:gd name="T100" fmla="*/ 190 w 193"/>
                    <a:gd name="T101" fmla="*/ 135 h 178"/>
                    <a:gd name="T102" fmla="*/ 180 w 193"/>
                    <a:gd name="T103" fmla="*/ 135 h 178"/>
                    <a:gd name="T104" fmla="*/ 170 w 193"/>
                    <a:gd name="T105" fmla="*/ 135 h 178"/>
                    <a:gd name="T106" fmla="*/ 164 w 193"/>
                    <a:gd name="T107" fmla="*/ 130 h 178"/>
                    <a:gd name="T108" fmla="*/ 155 w 193"/>
                    <a:gd name="T109" fmla="*/ 128 h 178"/>
                    <a:gd name="T110" fmla="*/ 146 w 193"/>
                    <a:gd name="T111" fmla="*/ 123 h 178"/>
                    <a:gd name="T112" fmla="*/ 144 w 193"/>
                    <a:gd name="T113" fmla="*/ 100 h 1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3"/>
                    <a:gd name="T172" fmla="*/ 0 h 178"/>
                    <a:gd name="T173" fmla="*/ 193 w 193"/>
                    <a:gd name="T174" fmla="*/ 178 h 1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3" h="178">
                      <a:moveTo>
                        <a:pt x="143" y="67"/>
                      </a:moveTo>
                      <a:lnTo>
                        <a:pt x="143" y="68"/>
                      </a:lnTo>
                      <a:lnTo>
                        <a:pt x="143" y="70"/>
                      </a:lnTo>
                      <a:lnTo>
                        <a:pt x="143" y="72"/>
                      </a:lnTo>
                      <a:lnTo>
                        <a:pt x="142" y="71"/>
                      </a:lnTo>
                      <a:lnTo>
                        <a:pt x="140" y="70"/>
                      </a:lnTo>
                      <a:lnTo>
                        <a:pt x="139" y="70"/>
                      </a:lnTo>
                      <a:lnTo>
                        <a:pt x="137" y="69"/>
                      </a:lnTo>
                      <a:lnTo>
                        <a:pt x="136" y="69"/>
                      </a:lnTo>
                      <a:lnTo>
                        <a:pt x="135" y="70"/>
                      </a:lnTo>
                      <a:lnTo>
                        <a:pt x="134" y="70"/>
                      </a:lnTo>
                      <a:lnTo>
                        <a:pt x="132" y="71"/>
                      </a:lnTo>
                      <a:lnTo>
                        <a:pt x="131" y="72"/>
                      </a:lnTo>
                      <a:lnTo>
                        <a:pt x="130" y="72"/>
                      </a:lnTo>
                      <a:lnTo>
                        <a:pt x="131" y="72"/>
                      </a:lnTo>
                      <a:lnTo>
                        <a:pt x="135" y="68"/>
                      </a:lnTo>
                      <a:lnTo>
                        <a:pt x="136" y="67"/>
                      </a:lnTo>
                      <a:lnTo>
                        <a:pt x="135" y="66"/>
                      </a:lnTo>
                      <a:lnTo>
                        <a:pt x="135" y="65"/>
                      </a:lnTo>
                      <a:lnTo>
                        <a:pt x="134" y="63"/>
                      </a:lnTo>
                      <a:lnTo>
                        <a:pt x="133" y="62"/>
                      </a:lnTo>
                      <a:lnTo>
                        <a:pt x="131" y="61"/>
                      </a:lnTo>
                      <a:lnTo>
                        <a:pt x="129" y="59"/>
                      </a:lnTo>
                      <a:lnTo>
                        <a:pt x="128" y="59"/>
                      </a:lnTo>
                      <a:lnTo>
                        <a:pt x="126" y="59"/>
                      </a:lnTo>
                      <a:lnTo>
                        <a:pt x="125" y="59"/>
                      </a:lnTo>
                      <a:lnTo>
                        <a:pt x="123" y="59"/>
                      </a:lnTo>
                      <a:lnTo>
                        <a:pt x="122" y="60"/>
                      </a:lnTo>
                      <a:lnTo>
                        <a:pt x="121" y="60"/>
                      </a:lnTo>
                      <a:lnTo>
                        <a:pt x="122" y="59"/>
                      </a:lnTo>
                      <a:lnTo>
                        <a:pt x="125" y="57"/>
                      </a:lnTo>
                      <a:lnTo>
                        <a:pt x="127" y="57"/>
                      </a:lnTo>
                      <a:lnTo>
                        <a:pt x="126" y="55"/>
                      </a:lnTo>
                      <a:lnTo>
                        <a:pt x="125" y="54"/>
                      </a:lnTo>
                      <a:lnTo>
                        <a:pt x="124" y="53"/>
                      </a:lnTo>
                      <a:lnTo>
                        <a:pt x="122" y="52"/>
                      </a:lnTo>
                      <a:lnTo>
                        <a:pt x="121" y="51"/>
                      </a:lnTo>
                      <a:lnTo>
                        <a:pt x="121" y="50"/>
                      </a:lnTo>
                      <a:lnTo>
                        <a:pt x="120" y="49"/>
                      </a:lnTo>
                      <a:lnTo>
                        <a:pt x="119" y="48"/>
                      </a:lnTo>
                      <a:lnTo>
                        <a:pt x="119" y="46"/>
                      </a:lnTo>
                      <a:lnTo>
                        <a:pt x="120" y="44"/>
                      </a:lnTo>
                      <a:lnTo>
                        <a:pt x="120" y="40"/>
                      </a:lnTo>
                      <a:lnTo>
                        <a:pt x="120" y="37"/>
                      </a:lnTo>
                      <a:lnTo>
                        <a:pt x="119" y="35"/>
                      </a:lnTo>
                      <a:lnTo>
                        <a:pt x="118" y="34"/>
                      </a:lnTo>
                      <a:lnTo>
                        <a:pt x="118" y="31"/>
                      </a:lnTo>
                      <a:lnTo>
                        <a:pt x="119" y="29"/>
                      </a:lnTo>
                      <a:lnTo>
                        <a:pt x="119" y="26"/>
                      </a:lnTo>
                      <a:lnTo>
                        <a:pt x="119" y="24"/>
                      </a:lnTo>
                      <a:lnTo>
                        <a:pt x="119" y="22"/>
                      </a:lnTo>
                      <a:lnTo>
                        <a:pt x="119" y="21"/>
                      </a:lnTo>
                      <a:lnTo>
                        <a:pt x="118" y="21"/>
                      </a:lnTo>
                      <a:lnTo>
                        <a:pt x="117" y="21"/>
                      </a:lnTo>
                      <a:lnTo>
                        <a:pt x="116" y="21"/>
                      </a:lnTo>
                      <a:lnTo>
                        <a:pt x="115" y="20"/>
                      </a:lnTo>
                      <a:lnTo>
                        <a:pt x="113" y="20"/>
                      </a:lnTo>
                      <a:lnTo>
                        <a:pt x="113" y="19"/>
                      </a:lnTo>
                      <a:lnTo>
                        <a:pt x="111" y="19"/>
                      </a:lnTo>
                      <a:lnTo>
                        <a:pt x="110" y="20"/>
                      </a:lnTo>
                      <a:lnTo>
                        <a:pt x="109" y="19"/>
                      </a:lnTo>
                      <a:lnTo>
                        <a:pt x="108" y="19"/>
                      </a:lnTo>
                      <a:lnTo>
                        <a:pt x="106" y="20"/>
                      </a:lnTo>
                      <a:lnTo>
                        <a:pt x="104" y="20"/>
                      </a:lnTo>
                      <a:lnTo>
                        <a:pt x="103" y="19"/>
                      </a:lnTo>
                      <a:lnTo>
                        <a:pt x="101" y="19"/>
                      </a:lnTo>
                      <a:lnTo>
                        <a:pt x="97" y="19"/>
                      </a:lnTo>
                      <a:lnTo>
                        <a:pt x="94" y="19"/>
                      </a:lnTo>
                      <a:lnTo>
                        <a:pt x="91" y="19"/>
                      </a:lnTo>
                      <a:lnTo>
                        <a:pt x="91" y="20"/>
                      </a:lnTo>
                      <a:lnTo>
                        <a:pt x="90" y="22"/>
                      </a:lnTo>
                      <a:lnTo>
                        <a:pt x="89" y="23"/>
                      </a:lnTo>
                      <a:lnTo>
                        <a:pt x="88" y="25"/>
                      </a:lnTo>
                      <a:lnTo>
                        <a:pt x="88" y="24"/>
                      </a:lnTo>
                      <a:lnTo>
                        <a:pt x="89" y="22"/>
                      </a:lnTo>
                      <a:lnTo>
                        <a:pt x="90" y="20"/>
                      </a:lnTo>
                      <a:lnTo>
                        <a:pt x="91" y="18"/>
                      </a:lnTo>
                      <a:lnTo>
                        <a:pt x="91" y="17"/>
                      </a:lnTo>
                      <a:lnTo>
                        <a:pt x="89" y="17"/>
                      </a:lnTo>
                      <a:lnTo>
                        <a:pt x="88" y="16"/>
                      </a:lnTo>
                      <a:lnTo>
                        <a:pt x="88" y="15"/>
                      </a:lnTo>
                      <a:lnTo>
                        <a:pt x="87" y="15"/>
                      </a:lnTo>
                      <a:lnTo>
                        <a:pt x="85" y="14"/>
                      </a:lnTo>
                      <a:lnTo>
                        <a:pt x="83" y="13"/>
                      </a:lnTo>
                      <a:lnTo>
                        <a:pt x="81" y="13"/>
                      </a:lnTo>
                      <a:lnTo>
                        <a:pt x="80" y="12"/>
                      </a:lnTo>
                      <a:lnTo>
                        <a:pt x="78" y="12"/>
                      </a:lnTo>
                      <a:lnTo>
                        <a:pt x="76" y="11"/>
                      </a:lnTo>
                      <a:lnTo>
                        <a:pt x="75" y="11"/>
                      </a:lnTo>
                      <a:lnTo>
                        <a:pt x="74" y="11"/>
                      </a:lnTo>
                      <a:lnTo>
                        <a:pt x="72" y="11"/>
                      </a:lnTo>
                      <a:lnTo>
                        <a:pt x="72" y="10"/>
                      </a:lnTo>
                      <a:lnTo>
                        <a:pt x="71" y="10"/>
                      </a:lnTo>
                      <a:lnTo>
                        <a:pt x="70" y="10"/>
                      </a:lnTo>
                      <a:lnTo>
                        <a:pt x="69" y="9"/>
                      </a:lnTo>
                      <a:lnTo>
                        <a:pt x="69" y="8"/>
                      </a:lnTo>
                      <a:lnTo>
                        <a:pt x="68" y="6"/>
                      </a:lnTo>
                      <a:lnTo>
                        <a:pt x="65" y="4"/>
                      </a:lnTo>
                      <a:lnTo>
                        <a:pt x="64" y="3"/>
                      </a:lnTo>
                      <a:lnTo>
                        <a:pt x="63" y="3"/>
                      </a:lnTo>
                      <a:lnTo>
                        <a:pt x="58" y="1"/>
                      </a:lnTo>
                      <a:lnTo>
                        <a:pt x="57" y="0"/>
                      </a:lnTo>
                      <a:lnTo>
                        <a:pt x="53" y="2"/>
                      </a:lnTo>
                      <a:lnTo>
                        <a:pt x="50" y="4"/>
                      </a:lnTo>
                      <a:lnTo>
                        <a:pt x="47" y="7"/>
                      </a:lnTo>
                      <a:lnTo>
                        <a:pt x="44" y="9"/>
                      </a:lnTo>
                      <a:lnTo>
                        <a:pt x="41" y="12"/>
                      </a:lnTo>
                      <a:lnTo>
                        <a:pt x="37" y="16"/>
                      </a:lnTo>
                      <a:lnTo>
                        <a:pt x="32" y="20"/>
                      </a:lnTo>
                      <a:lnTo>
                        <a:pt x="28" y="24"/>
                      </a:lnTo>
                      <a:lnTo>
                        <a:pt x="23" y="28"/>
                      </a:lnTo>
                      <a:lnTo>
                        <a:pt x="21" y="30"/>
                      </a:lnTo>
                      <a:lnTo>
                        <a:pt x="18" y="32"/>
                      </a:lnTo>
                      <a:lnTo>
                        <a:pt x="17" y="33"/>
                      </a:lnTo>
                      <a:lnTo>
                        <a:pt x="16" y="34"/>
                      </a:lnTo>
                      <a:lnTo>
                        <a:pt x="16" y="35"/>
                      </a:lnTo>
                      <a:lnTo>
                        <a:pt x="14" y="36"/>
                      </a:lnTo>
                      <a:lnTo>
                        <a:pt x="12" y="37"/>
                      </a:lnTo>
                      <a:lnTo>
                        <a:pt x="9" y="39"/>
                      </a:lnTo>
                      <a:lnTo>
                        <a:pt x="5" y="41"/>
                      </a:lnTo>
                      <a:lnTo>
                        <a:pt x="3" y="42"/>
                      </a:lnTo>
                      <a:lnTo>
                        <a:pt x="0" y="45"/>
                      </a:lnTo>
                      <a:lnTo>
                        <a:pt x="0" y="97"/>
                      </a:lnTo>
                      <a:lnTo>
                        <a:pt x="0" y="92"/>
                      </a:lnTo>
                      <a:lnTo>
                        <a:pt x="1" y="92"/>
                      </a:lnTo>
                      <a:lnTo>
                        <a:pt x="2" y="92"/>
                      </a:lnTo>
                      <a:lnTo>
                        <a:pt x="2" y="93"/>
                      </a:lnTo>
                      <a:lnTo>
                        <a:pt x="3" y="93"/>
                      </a:lnTo>
                      <a:lnTo>
                        <a:pt x="3" y="94"/>
                      </a:lnTo>
                      <a:lnTo>
                        <a:pt x="4" y="95"/>
                      </a:lnTo>
                      <a:lnTo>
                        <a:pt x="4" y="97"/>
                      </a:lnTo>
                      <a:lnTo>
                        <a:pt x="5" y="99"/>
                      </a:lnTo>
                      <a:lnTo>
                        <a:pt x="5" y="100"/>
                      </a:lnTo>
                      <a:lnTo>
                        <a:pt x="6" y="100"/>
                      </a:lnTo>
                      <a:lnTo>
                        <a:pt x="7" y="100"/>
                      </a:lnTo>
                      <a:lnTo>
                        <a:pt x="8" y="100"/>
                      </a:lnTo>
                      <a:lnTo>
                        <a:pt x="9" y="100"/>
                      </a:lnTo>
                      <a:lnTo>
                        <a:pt x="10" y="100"/>
                      </a:lnTo>
                      <a:lnTo>
                        <a:pt x="11" y="100"/>
                      </a:lnTo>
                      <a:lnTo>
                        <a:pt x="12" y="101"/>
                      </a:lnTo>
                      <a:lnTo>
                        <a:pt x="13" y="101"/>
                      </a:lnTo>
                      <a:lnTo>
                        <a:pt x="14" y="102"/>
                      </a:lnTo>
                      <a:lnTo>
                        <a:pt x="15" y="102"/>
                      </a:lnTo>
                      <a:lnTo>
                        <a:pt x="16" y="102"/>
                      </a:lnTo>
                      <a:lnTo>
                        <a:pt x="17" y="101"/>
                      </a:lnTo>
                      <a:lnTo>
                        <a:pt x="18" y="101"/>
                      </a:lnTo>
                      <a:lnTo>
                        <a:pt x="21" y="101"/>
                      </a:lnTo>
                      <a:lnTo>
                        <a:pt x="22" y="101"/>
                      </a:lnTo>
                      <a:lnTo>
                        <a:pt x="24" y="102"/>
                      </a:lnTo>
                      <a:lnTo>
                        <a:pt x="25" y="103"/>
                      </a:lnTo>
                      <a:lnTo>
                        <a:pt x="26" y="104"/>
                      </a:lnTo>
                      <a:lnTo>
                        <a:pt x="27" y="104"/>
                      </a:lnTo>
                      <a:lnTo>
                        <a:pt x="28" y="104"/>
                      </a:lnTo>
                      <a:lnTo>
                        <a:pt x="29" y="105"/>
                      </a:lnTo>
                      <a:lnTo>
                        <a:pt x="30" y="105"/>
                      </a:lnTo>
                      <a:lnTo>
                        <a:pt x="32" y="106"/>
                      </a:lnTo>
                      <a:lnTo>
                        <a:pt x="33" y="107"/>
                      </a:lnTo>
                      <a:lnTo>
                        <a:pt x="34" y="108"/>
                      </a:lnTo>
                      <a:lnTo>
                        <a:pt x="35" y="108"/>
                      </a:lnTo>
                      <a:lnTo>
                        <a:pt x="36" y="108"/>
                      </a:lnTo>
                      <a:lnTo>
                        <a:pt x="37" y="108"/>
                      </a:lnTo>
                      <a:lnTo>
                        <a:pt x="37" y="107"/>
                      </a:lnTo>
                      <a:lnTo>
                        <a:pt x="38" y="107"/>
                      </a:lnTo>
                      <a:lnTo>
                        <a:pt x="39" y="107"/>
                      </a:lnTo>
                      <a:lnTo>
                        <a:pt x="40" y="107"/>
                      </a:lnTo>
                      <a:lnTo>
                        <a:pt x="41" y="107"/>
                      </a:lnTo>
                      <a:lnTo>
                        <a:pt x="42" y="108"/>
                      </a:lnTo>
                      <a:lnTo>
                        <a:pt x="43" y="108"/>
                      </a:lnTo>
                      <a:lnTo>
                        <a:pt x="44" y="108"/>
                      </a:lnTo>
                      <a:lnTo>
                        <a:pt x="47" y="108"/>
                      </a:lnTo>
                      <a:lnTo>
                        <a:pt x="48" y="108"/>
                      </a:lnTo>
                      <a:lnTo>
                        <a:pt x="49" y="109"/>
                      </a:lnTo>
                      <a:lnTo>
                        <a:pt x="50" y="109"/>
                      </a:lnTo>
                      <a:lnTo>
                        <a:pt x="51" y="108"/>
                      </a:lnTo>
                      <a:lnTo>
                        <a:pt x="52" y="108"/>
                      </a:lnTo>
                      <a:lnTo>
                        <a:pt x="53" y="108"/>
                      </a:lnTo>
                      <a:lnTo>
                        <a:pt x="54" y="107"/>
                      </a:lnTo>
                      <a:lnTo>
                        <a:pt x="55" y="106"/>
                      </a:lnTo>
                      <a:lnTo>
                        <a:pt x="56" y="104"/>
                      </a:lnTo>
                      <a:lnTo>
                        <a:pt x="57" y="103"/>
                      </a:lnTo>
                      <a:lnTo>
                        <a:pt x="58" y="102"/>
                      </a:lnTo>
                      <a:lnTo>
                        <a:pt x="58" y="103"/>
                      </a:lnTo>
                      <a:lnTo>
                        <a:pt x="59" y="105"/>
                      </a:lnTo>
                      <a:lnTo>
                        <a:pt x="60" y="104"/>
                      </a:lnTo>
                      <a:lnTo>
                        <a:pt x="62" y="100"/>
                      </a:lnTo>
                      <a:lnTo>
                        <a:pt x="62" y="99"/>
                      </a:lnTo>
                      <a:lnTo>
                        <a:pt x="63" y="100"/>
                      </a:lnTo>
                      <a:lnTo>
                        <a:pt x="62" y="101"/>
                      </a:lnTo>
                      <a:lnTo>
                        <a:pt x="61" y="102"/>
                      </a:lnTo>
                      <a:lnTo>
                        <a:pt x="62" y="103"/>
                      </a:lnTo>
                      <a:lnTo>
                        <a:pt x="63" y="102"/>
                      </a:lnTo>
                      <a:lnTo>
                        <a:pt x="65" y="101"/>
                      </a:lnTo>
                      <a:lnTo>
                        <a:pt x="65" y="99"/>
                      </a:lnTo>
                      <a:lnTo>
                        <a:pt x="65" y="98"/>
                      </a:lnTo>
                      <a:lnTo>
                        <a:pt x="65" y="97"/>
                      </a:lnTo>
                      <a:lnTo>
                        <a:pt x="66" y="97"/>
                      </a:lnTo>
                      <a:lnTo>
                        <a:pt x="68" y="97"/>
                      </a:lnTo>
                      <a:lnTo>
                        <a:pt x="72" y="99"/>
                      </a:lnTo>
                      <a:lnTo>
                        <a:pt x="75" y="105"/>
                      </a:lnTo>
                      <a:lnTo>
                        <a:pt x="75" y="99"/>
                      </a:lnTo>
                      <a:lnTo>
                        <a:pt x="77" y="99"/>
                      </a:lnTo>
                      <a:lnTo>
                        <a:pt x="80" y="100"/>
                      </a:lnTo>
                      <a:lnTo>
                        <a:pt x="81" y="100"/>
                      </a:lnTo>
                      <a:lnTo>
                        <a:pt x="82" y="101"/>
                      </a:lnTo>
                      <a:lnTo>
                        <a:pt x="83" y="103"/>
                      </a:lnTo>
                      <a:lnTo>
                        <a:pt x="85" y="108"/>
                      </a:lnTo>
                      <a:lnTo>
                        <a:pt x="87" y="109"/>
                      </a:lnTo>
                      <a:lnTo>
                        <a:pt x="91" y="109"/>
                      </a:lnTo>
                      <a:lnTo>
                        <a:pt x="93" y="109"/>
                      </a:lnTo>
                      <a:lnTo>
                        <a:pt x="94" y="109"/>
                      </a:lnTo>
                      <a:lnTo>
                        <a:pt x="95" y="109"/>
                      </a:lnTo>
                      <a:lnTo>
                        <a:pt x="95" y="110"/>
                      </a:lnTo>
                      <a:lnTo>
                        <a:pt x="94" y="113"/>
                      </a:lnTo>
                      <a:lnTo>
                        <a:pt x="95" y="114"/>
                      </a:lnTo>
                      <a:lnTo>
                        <a:pt x="97" y="117"/>
                      </a:lnTo>
                      <a:lnTo>
                        <a:pt x="96" y="119"/>
                      </a:lnTo>
                      <a:lnTo>
                        <a:pt x="97" y="121"/>
                      </a:lnTo>
                      <a:lnTo>
                        <a:pt x="99" y="122"/>
                      </a:lnTo>
                      <a:lnTo>
                        <a:pt x="98" y="123"/>
                      </a:lnTo>
                      <a:lnTo>
                        <a:pt x="98" y="124"/>
                      </a:lnTo>
                      <a:lnTo>
                        <a:pt x="99" y="124"/>
                      </a:lnTo>
                      <a:lnTo>
                        <a:pt x="98" y="125"/>
                      </a:lnTo>
                      <a:lnTo>
                        <a:pt x="99" y="126"/>
                      </a:lnTo>
                      <a:lnTo>
                        <a:pt x="100" y="126"/>
                      </a:lnTo>
                      <a:lnTo>
                        <a:pt x="100" y="125"/>
                      </a:lnTo>
                      <a:lnTo>
                        <a:pt x="101" y="125"/>
                      </a:lnTo>
                      <a:lnTo>
                        <a:pt x="101" y="126"/>
                      </a:lnTo>
                      <a:lnTo>
                        <a:pt x="102" y="128"/>
                      </a:lnTo>
                      <a:lnTo>
                        <a:pt x="102" y="129"/>
                      </a:lnTo>
                      <a:lnTo>
                        <a:pt x="103" y="128"/>
                      </a:lnTo>
                      <a:lnTo>
                        <a:pt x="105" y="128"/>
                      </a:lnTo>
                      <a:lnTo>
                        <a:pt x="107" y="129"/>
                      </a:lnTo>
                      <a:lnTo>
                        <a:pt x="108" y="129"/>
                      </a:lnTo>
                      <a:lnTo>
                        <a:pt x="109" y="129"/>
                      </a:lnTo>
                      <a:lnTo>
                        <a:pt x="111" y="130"/>
                      </a:lnTo>
                      <a:lnTo>
                        <a:pt x="112" y="130"/>
                      </a:lnTo>
                      <a:lnTo>
                        <a:pt x="113" y="130"/>
                      </a:lnTo>
                      <a:lnTo>
                        <a:pt x="115" y="130"/>
                      </a:lnTo>
                      <a:lnTo>
                        <a:pt x="116" y="130"/>
                      </a:lnTo>
                      <a:lnTo>
                        <a:pt x="117" y="130"/>
                      </a:lnTo>
                      <a:lnTo>
                        <a:pt x="118" y="131"/>
                      </a:lnTo>
                      <a:lnTo>
                        <a:pt x="119" y="131"/>
                      </a:lnTo>
                      <a:lnTo>
                        <a:pt x="121" y="131"/>
                      </a:lnTo>
                      <a:lnTo>
                        <a:pt x="123" y="131"/>
                      </a:lnTo>
                      <a:lnTo>
                        <a:pt x="125" y="131"/>
                      </a:lnTo>
                      <a:lnTo>
                        <a:pt x="126" y="131"/>
                      </a:lnTo>
                      <a:lnTo>
                        <a:pt x="126" y="132"/>
                      </a:lnTo>
                      <a:lnTo>
                        <a:pt x="127" y="132"/>
                      </a:lnTo>
                      <a:lnTo>
                        <a:pt x="128" y="132"/>
                      </a:lnTo>
                      <a:lnTo>
                        <a:pt x="130" y="132"/>
                      </a:lnTo>
                      <a:lnTo>
                        <a:pt x="131" y="133"/>
                      </a:lnTo>
                      <a:lnTo>
                        <a:pt x="133" y="133"/>
                      </a:lnTo>
                      <a:lnTo>
                        <a:pt x="135" y="134"/>
                      </a:lnTo>
                      <a:lnTo>
                        <a:pt x="135" y="135"/>
                      </a:lnTo>
                      <a:lnTo>
                        <a:pt x="135" y="136"/>
                      </a:lnTo>
                      <a:lnTo>
                        <a:pt x="137" y="138"/>
                      </a:lnTo>
                      <a:lnTo>
                        <a:pt x="138" y="139"/>
                      </a:lnTo>
                      <a:lnTo>
                        <a:pt x="139" y="139"/>
                      </a:lnTo>
                      <a:lnTo>
                        <a:pt x="140" y="139"/>
                      </a:lnTo>
                      <a:lnTo>
                        <a:pt x="140" y="140"/>
                      </a:lnTo>
                      <a:lnTo>
                        <a:pt x="140" y="142"/>
                      </a:lnTo>
                      <a:lnTo>
                        <a:pt x="141" y="143"/>
                      </a:lnTo>
                      <a:lnTo>
                        <a:pt x="141" y="144"/>
                      </a:lnTo>
                      <a:lnTo>
                        <a:pt x="142" y="144"/>
                      </a:lnTo>
                      <a:lnTo>
                        <a:pt x="143" y="144"/>
                      </a:lnTo>
                      <a:lnTo>
                        <a:pt x="143" y="145"/>
                      </a:lnTo>
                      <a:lnTo>
                        <a:pt x="143" y="146"/>
                      </a:lnTo>
                      <a:lnTo>
                        <a:pt x="141" y="146"/>
                      </a:lnTo>
                      <a:lnTo>
                        <a:pt x="141" y="145"/>
                      </a:lnTo>
                      <a:lnTo>
                        <a:pt x="140" y="145"/>
                      </a:lnTo>
                      <a:lnTo>
                        <a:pt x="140" y="146"/>
                      </a:lnTo>
                      <a:lnTo>
                        <a:pt x="140" y="147"/>
                      </a:lnTo>
                      <a:lnTo>
                        <a:pt x="140" y="148"/>
                      </a:lnTo>
                      <a:lnTo>
                        <a:pt x="140" y="149"/>
                      </a:lnTo>
                      <a:lnTo>
                        <a:pt x="139" y="149"/>
                      </a:lnTo>
                      <a:lnTo>
                        <a:pt x="137" y="149"/>
                      </a:lnTo>
                      <a:lnTo>
                        <a:pt x="135" y="148"/>
                      </a:lnTo>
                      <a:lnTo>
                        <a:pt x="134" y="148"/>
                      </a:lnTo>
                      <a:lnTo>
                        <a:pt x="134" y="147"/>
                      </a:lnTo>
                      <a:lnTo>
                        <a:pt x="133" y="146"/>
                      </a:lnTo>
                      <a:lnTo>
                        <a:pt x="133" y="147"/>
                      </a:lnTo>
                      <a:lnTo>
                        <a:pt x="132" y="148"/>
                      </a:lnTo>
                      <a:lnTo>
                        <a:pt x="132" y="147"/>
                      </a:lnTo>
                      <a:lnTo>
                        <a:pt x="131" y="146"/>
                      </a:lnTo>
                      <a:lnTo>
                        <a:pt x="131" y="144"/>
                      </a:lnTo>
                      <a:lnTo>
                        <a:pt x="130" y="144"/>
                      </a:lnTo>
                      <a:lnTo>
                        <a:pt x="130" y="145"/>
                      </a:lnTo>
                      <a:lnTo>
                        <a:pt x="129" y="144"/>
                      </a:lnTo>
                      <a:lnTo>
                        <a:pt x="128" y="143"/>
                      </a:lnTo>
                      <a:lnTo>
                        <a:pt x="128" y="142"/>
                      </a:lnTo>
                      <a:lnTo>
                        <a:pt x="128" y="141"/>
                      </a:lnTo>
                      <a:lnTo>
                        <a:pt x="127" y="141"/>
                      </a:lnTo>
                      <a:lnTo>
                        <a:pt x="125" y="140"/>
                      </a:lnTo>
                      <a:lnTo>
                        <a:pt x="125" y="141"/>
                      </a:lnTo>
                      <a:lnTo>
                        <a:pt x="126" y="141"/>
                      </a:lnTo>
                      <a:lnTo>
                        <a:pt x="126" y="142"/>
                      </a:lnTo>
                      <a:lnTo>
                        <a:pt x="127" y="144"/>
                      </a:lnTo>
                      <a:lnTo>
                        <a:pt x="128" y="145"/>
                      </a:lnTo>
                      <a:lnTo>
                        <a:pt x="128" y="147"/>
                      </a:lnTo>
                      <a:lnTo>
                        <a:pt x="128" y="148"/>
                      </a:lnTo>
                      <a:lnTo>
                        <a:pt x="127" y="149"/>
                      </a:lnTo>
                      <a:lnTo>
                        <a:pt x="124" y="153"/>
                      </a:lnTo>
                      <a:lnTo>
                        <a:pt x="124" y="155"/>
                      </a:lnTo>
                      <a:lnTo>
                        <a:pt x="124" y="157"/>
                      </a:lnTo>
                      <a:lnTo>
                        <a:pt x="124" y="160"/>
                      </a:lnTo>
                      <a:lnTo>
                        <a:pt x="124" y="162"/>
                      </a:lnTo>
                      <a:lnTo>
                        <a:pt x="122" y="164"/>
                      </a:lnTo>
                      <a:lnTo>
                        <a:pt x="121" y="164"/>
                      </a:lnTo>
                      <a:lnTo>
                        <a:pt x="120" y="164"/>
                      </a:lnTo>
                      <a:lnTo>
                        <a:pt x="120" y="165"/>
                      </a:lnTo>
                      <a:lnTo>
                        <a:pt x="118" y="165"/>
                      </a:lnTo>
                      <a:lnTo>
                        <a:pt x="118" y="166"/>
                      </a:lnTo>
                      <a:lnTo>
                        <a:pt x="117" y="169"/>
                      </a:lnTo>
                      <a:lnTo>
                        <a:pt x="117" y="170"/>
                      </a:lnTo>
                      <a:lnTo>
                        <a:pt x="117" y="171"/>
                      </a:lnTo>
                      <a:lnTo>
                        <a:pt x="117" y="172"/>
                      </a:lnTo>
                      <a:lnTo>
                        <a:pt x="118" y="172"/>
                      </a:lnTo>
                      <a:lnTo>
                        <a:pt x="118" y="173"/>
                      </a:lnTo>
                      <a:lnTo>
                        <a:pt x="118" y="174"/>
                      </a:lnTo>
                      <a:lnTo>
                        <a:pt x="117" y="174"/>
                      </a:lnTo>
                      <a:lnTo>
                        <a:pt x="115" y="174"/>
                      </a:lnTo>
                      <a:lnTo>
                        <a:pt x="114" y="174"/>
                      </a:lnTo>
                      <a:lnTo>
                        <a:pt x="113" y="173"/>
                      </a:lnTo>
                      <a:lnTo>
                        <a:pt x="112" y="174"/>
                      </a:lnTo>
                      <a:lnTo>
                        <a:pt x="112" y="175"/>
                      </a:lnTo>
                      <a:lnTo>
                        <a:pt x="112" y="176"/>
                      </a:lnTo>
                      <a:lnTo>
                        <a:pt x="112" y="177"/>
                      </a:lnTo>
                      <a:lnTo>
                        <a:pt x="114" y="178"/>
                      </a:lnTo>
                      <a:lnTo>
                        <a:pt x="115" y="177"/>
                      </a:lnTo>
                      <a:lnTo>
                        <a:pt x="117" y="178"/>
                      </a:lnTo>
                      <a:lnTo>
                        <a:pt x="118" y="178"/>
                      </a:lnTo>
                      <a:lnTo>
                        <a:pt x="118" y="177"/>
                      </a:lnTo>
                      <a:lnTo>
                        <a:pt x="119" y="176"/>
                      </a:lnTo>
                      <a:lnTo>
                        <a:pt x="121" y="175"/>
                      </a:lnTo>
                      <a:lnTo>
                        <a:pt x="122" y="174"/>
                      </a:lnTo>
                      <a:lnTo>
                        <a:pt x="123" y="174"/>
                      </a:lnTo>
                      <a:lnTo>
                        <a:pt x="124" y="174"/>
                      </a:lnTo>
                      <a:lnTo>
                        <a:pt x="124" y="173"/>
                      </a:lnTo>
                      <a:lnTo>
                        <a:pt x="125" y="172"/>
                      </a:lnTo>
                      <a:lnTo>
                        <a:pt x="126" y="171"/>
                      </a:lnTo>
                      <a:lnTo>
                        <a:pt x="127" y="171"/>
                      </a:lnTo>
                      <a:lnTo>
                        <a:pt x="130" y="170"/>
                      </a:lnTo>
                      <a:lnTo>
                        <a:pt x="134" y="170"/>
                      </a:lnTo>
                      <a:lnTo>
                        <a:pt x="136" y="171"/>
                      </a:lnTo>
                      <a:lnTo>
                        <a:pt x="138" y="169"/>
                      </a:lnTo>
                      <a:lnTo>
                        <a:pt x="140" y="168"/>
                      </a:lnTo>
                      <a:lnTo>
                        <a:pt x="143" y="168"/>
                      </a:lnTo>
                      <a:lnTo>
                        <a:pt x="146" y="167"/>
                      </a:lnTo>
                      <a:lnTo>
                        <a:pt x="149" y="168"/>
                      </a:lnTo>
                      <a:lnTo>
                        <a:pt x="151" y="168"/>
                      </a:lnTo>
                      <a:lnTo>
                        <a:pt x="151" y="167"/>
                      </a:lnTo>
                      <a:lnTo>
                        <a:pt x="151" y="166"/>
                      </a:lnTo>
                      <a:lnTo>
                        <a:pt x="150" y="166"/>
                      </a:lnTo>
                      <a:lnTo>
                        <a:pt x="150" y="165"/>
                      </a:lnTo>
                      <a:lnTo>
                        <a:pt x="149" y="164"/>
                      </a:lnTo>
                      <a:lnTo>
                        <a:pt x="146" y="164"/>
                      </a:lnTo>
                      <a:lnTo>
                        <a:pt x="145" y="164"/>
                      </a:lnTo>
                      <a:lnTo>
                        <a:pt x="143" y="163"/>
                      </a:lnTo>
                      <a:lnTo>
                        <a:pt x="142" y="163"/>
                      </a:lnTo>
                      <a:lnTo>
                        <a:pt x="144" y="162"/>
                      </a:lnTo>
                      <a:lnTo>
                        <a:pt x="144" y="161"/>
                      </a:lnTo>
                      <a:lnTo>
                        <a:pt x="145" y="160"/>
                      </a:lnTo>
                      <a:lnTo>
                        <a:pt x="146" y="159"/>
                      </a:lnTo>
                      <a:lnTo>
                        <a:pt x="147" y="158"/>
                      </a:lnTo>
                      <a:lnTo>
                        <a:pt x="148" y="158"/>
                      </a:lnTo>
                      <a:lnTo>
                        <a:pt x="150" y="157"/>
                      </a:lnTo>
                      <a:lnTo>
                        <a:pt x="152" y="157"/>
                      </a:lnTo>
                      <a:lnTo>
                        <a:pt x="154" y="156"/>
                      </a:lnTo>
                      <a:lnTo>
                        <a:pt x="158" y="155"/>
                      </a:lnTo>
                      <a:lnTo>
                        <a:pt x="161" y="155"/>
                      </a:lnTo>
                      <a:lnTo>
                        <a:pt x="162" y="155"/>
                      </a:lnTo>
                      <a:lnTo>
                        <a:pt x="164" y="155"/>
                      </a:lnTo>
                      <a:lnTo>
                        <a:pt x="166" y="156"/>
                      </a:lnTo>
                      <a:lnTo>
                        <a:pt x="167" y="156"/>
                      </a:lnTo>
                      <a:lnTo>
                        <a:pt x="168" y="156"/>
                      </a:lnTo>
                      <a:lnTo>
                        <a:pt x="168" y="155"/>
                      </a:lnTo>
                      <a:lnTo>
                        <a:pt x="167" y="154"/>
                      </a:lnTo>
                      <a:lnTo>
                        <a:pt x="166" y="154"/>
                      </a:lnTo>
                      <a:lnTo>
                        <a:pt x="166" y="153"/>
                      </a:lnTo>
                      <a:lnTo>
                        <a:pt x="168" y="153"/>
                      </a:lnTo>
                      <a:lnTo>
                        <a:pt x="169" y="153"/>
                      </a:lnTo>
                      <a:lnTo>
                        <a:pt x="169" y="154"/>
                      </a:lnTo>
                      <a:lnTo>
                        <a:pt x="170" y="153"/>
                      </a:lnTo>
                      <a:lnTo>
                        <a:pt x="174" y="152"/>
                      </a:lnTo>
                      <a:lnTo>
                        <a:pt x="176" y="151"/>
                      </a:lnTo>
                      <a:lnTo>
                        <a:pt x="178" y="151"/>
                      </a:lnTo>
                      <a:lnTo>
                        <a:pt x="180" y="149"/>
                      </a:lnTo>
                      <a:lnTo>
                        <a:pt x="181" y="148"/>
                      </a:lnTo>
                      <a:lnTo>
                        <a:pt x="180" y="148"/>
                      </a:lnTo>
                      <a:lnTo>
                        <a:pt x="181" y="148"/>
                      </a:lnTo>
                      <a:lnTo>
                        <a:pt x="182" y="147"/>
                      </a:lnTo>
                      <a:lnTo>
                        <a:pt x="183" y="147"/>
                      </a:lnTo>
                      <a:lnTo>
                        <a:pt x="184" y="146"/>
                      </a:lnTo>
                      <a:lnTo>
                        <a:pt x="185" y="145"/>
                      </a:lnTo>
                      <a:lnTo>
                        <a:pt x="186" y="145"/>
                      </a:lnTo>
                      <a:lnTo>
                        <a:pt x="186" y="144"/>
                      </a:lnTo>
                      <a:lnTo>
                        <a:pt x="187" y="144"/>
                      </a:lnTo>
                      <a:lnTo>
                        <a:pt x="193" y="141"/>
                      </a:lnTo>
                      <a:lnTo>
                        <a:pt x="193" y="140"/>
                      </a:lnTo>
                      <a:lnTo>
                        <a:pt x="192" y="140"/>
                      </a:lnTo>
                      <a:lnTo>
                        <a:pt x="191" y="139"/>
                      </a:lnTo>
                      <a:lnTo>
                        <a:pt x="191" y="138"/>
                      </a:lnTo>
                      <a:lnTo>
                        <a:pt x="191" y="137"/>
                      </a:lnTo>
                      <a:lnTo>
                        <a:pt x="192" y="136"/>
                      </a:lnTo>
                      <a:lnTo>
                        <a:pt x="193" y="135"/>
                      </a:lnTo>
                      <a:lnTo>
                        <a:pt x="192" y="135"/>
                      </a:lnTo>
                      <a:lnTo>
                        <a:pt x="191" y="135"/>
                      </a:lnTo>
                      <a:lnTo>
                        <a:pt x="190" y="135"/>
                      </a:lnTo>
                      <a:lnTo>
                        <a:pt x="189" y="134"/>
                      </a:lnTo>
                      <a:lnTo>
                        <a:pt x="187" y="134"/>
                      </a:lnTo>
                      <a:lnTo>
                        <a:pt x="186" y="134"/>
                      </a:lnTo>
                      <a:lnTo>
                        <a:pt x="185" y="134"/>
                      </a:lnTo>
                      <a:lnTo>
                        <a:pt x="184" y="134"/>
                      </a:lnTo>
                      <a:lnTo>
                        <a:pt x="182" y="134"/>
                      </a:lnTo>
                      <a:lnTo>
                        <a:pt x="181" y="135"/>
                      </a:lnTo>
                      <a:lnTo>
                        <a:pt x="180" y="135"/>
                      </a:lnTo>
                      <a:lnTo>
                        <a:pt x="179" y="135"/>
                      </a:lnTo>
                      <a:lnTo>
                        <a:pt x="178" y="136"/>
                      </a:lnTo>
                      <a:lnTo>
                        <a:pt x="176" y="136"/>
                      </a:lnTo>
                      <a:lnTo>
                        <a:pt x="175" y="136"/>
                      </a:lnTo>
                      <a:lnTo>
                        <a:pt x="173" y="135"/>
                      </a:lnTo>
                      <a:lnTo>
                        <a:pt x="172" y="135"/>
                      </a:lnTo>
                      <a:lnTo>
                        <a:pt x="171" y="135"/>
                      </a:lnTo>
                      <a:lnTo>
                        <a:pt x="170" y="135"/>
                      </a:lnTo>
                      <a:lnTo>
                        <a:pt x="170" y="134"/>
                      </a:lnTo>
                      <a:lnTo>
                        <a:pt x="169" y="133"/>
                      </a:lnTo>
                      <a:lnTo>
                        <a:pt x="169" y="132"/>
                      </a:lnTo>
                      <a:lnTo>
                        <a:pt x="168" y="132"/>
                      </a:lnTo>
                      <a:lnTo>
                        <a:pt x="167" y="131"/>
                      </a:lnTo>
                      <a:lnTo>
                        <a:pt x="166" y="131"/>
                      </a:lnTo>
                      <a:lnTo>
                        <a:pt x="165" y="130"/>
                      </a:lnTo>
                      <a:lnTo>
                        <a:pt x="164" y="130"/>
                      </a:lnTo>
                      <a:lnTo>
                        <a:pt x="162" y="129"/>
                      </a:lnTo>
                      <a:lnTo>
                        <a:pt x="162" y="128"/>
                      </a:lnTo>
                      <a:lnTo>
                        <a:pt x="161" y="128"/>
                      </a:lnTo>
                      <a:lnTo>
                        <a:pt x="160" y="128"/>
                      </a:lnTo>
                      <a:lnTo>
                        <a:pt x="159" y="128"/>
                      </a:lnTo>
                      <a:lnTo>
                        <a:pt x="158" y="128"/>
                      </a:lnTo>
                      <a:lnTo>
                        <a:pt x="156" y="128"/>
                      </a:lnTo>
                      <a:lnTo>
                        <a:pt x="155" y="128"/>
                      </a:lnTo>
                      <a:lnTo>
                        <a:pt x="153" y="127"/>
                      </a:lnTo>
                      <a:lnTo>
                        <a:pt x="152" y="127"/>
                      </a:lnTo>
                      <a:lnTo>
                        <a:pt x="151" y="127"/>
                      </a:lnTo>
                      <a:lnTo>
                        <a:pt x="150" y="126"/>
                      </a:lnTo>
                      <a:lnTo>
                        <a:pt x="149" y="126"/>
                      </a:lnTo>
                      <a:lnTo>
                        <a:pt x="148" y="125"/>
                      </a:lnTo>
                      <a:lnTo>
                        <a:pt x="147" y="124"/>
                      </a:lnTo>
                      <a:lnTo>
                        <a:pt x="146" y="123"/>
                      </a:lnTo>
                      <a:lnTo>
                        <a:pt x="145" y="121"/>
                      </a:lnTo>
                      <a:lnTo>
                        <a:pt x="144" y="119"/>
                      </a:lnTo>
                      <a:lnTo>
                        <a:pt x="143" y="117"/>
                      </a:lnTo>
                      <a:lnTo>
                        <a:pt x="143" y="116"/>
                      </a:lnTo>
                      <a:lnTo>
                        <a:pt x="142" y="114"/>
                      </a:lnTo>
                      <a:lnTo>
                        <a:pt x="143" y="113"/>
                      </a:lnTo>
                      <a:lnTo>
                        <a:pt x="144" y="111"/>
                      </a:lnTo>
                      <a:lnTo>
                        <a:pt x="144" y="100"/>
                      </a:lnTo>
                      <a:lnTo>
                        <a:pt x="144" y="90"/>
                      </a:lnTo>
                      <a:lnTo>
                        <a:pt x="144" y="84"/>
                      </a:lnTo>
                      <a:lnTo>
                        <a:pt x="144" y="77"/>
                      </a:lnTo>
                      <a:lnTo>
                        <a:pt x="145" y="65"/>
                      </a:lnTo>
                      <a:lnTo>
                        <a:pt x="143" y="67"/>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3" name="D86"/>
                <p:cNvSpPr>
                  <a:spLocks noChangeAspect="1"/>
                </p:cNvSpPr>
                <p:nvPr/>
              </p:nvSpPr>
              <p:spPr bwMode="auto">
                <a:xfrm>
                  <a:off x="1093" y="994"/>
                  <a:ext cx="14" cy="4"/>
                </a:xfrm>
                <a:custGeom>
                  <a:avLst/>
                  <a:gdLst>
                    <a:gd name="T0" fmla="*/ 5 w 14"/>
                    <a:gd name="T1" fmla="*/ 1 h 4"/>
                    <a:gd name="T2" fmla="*/ 2 w 14"/>
                    <a:gd name="T3" fmla="*/ 0 h 4"/>
                    <a:gd name="T4" fmla="*/ 0 w 14"/>
                    <a:gd name="T5" fmla="*/ 0 h 4"/>
                    <a:gd name="T6" fmla="*/ 1 w 14"/>
                    <a:gd name="T7" fmla="*/ 1 h 4"/>
                    <a:gd name="T8" fmla="*/ 5 w 14"/>
                    <a:gd name="T9" fmla="*/ 2 h 4"/>
                    <a:gd name="T10" fmla="*/ 6 w 14"/>
                    <a:gd name="T11" fmla="*/ 3 h 4"/>
                    <a:gd name="T12" fmla="*/ 7 w 14"/>
                    <a:gd name="T13" fmla="*/ 3 h 4"/>
                    <a:gd name="T14" fmla="*/ 9 w 14"/>
                    <a:gd name="T15" fmla="*/ 4 h 4"/>
                    <a:gd name="T16" fmla="*/ 12 w 14"/>
                    <a:gd name="T17" fmla="*/ 4 h 4"/>
                    <a:gd name="T18" fmla="*/ 13 w 14"/>
                    <a:gd name="T19" fmla="*/ 4 h 4"/>
                    <a:gd name="T20" fmla="*/ 13 w 14"/>
                    <a:gd name="T21" fmla="*/ 3 h 4"/>
                    <a:gd name="T22" fmla="*/ 14 w 14"/>
                    <a:gd name="T23" fmla="*/ 1 h 4"/>
                    <a:gd name="T24" fmla="*/ 13 w 14"/>
                    <a:gd name="T25" fmla="*/ 1 h 4"/>
                    <a:gd name="T26" fmla="*/ 13 w 14"/>
                    <a:gd name="T27" fmla="*/ 3 h 4"/>
                    <a:gd name="T28" fmla="*/ 12 w 14"/>
                    <a:gd name="T29" fmla="*/ 3 h 4"/>
                    <a:gd name="T30" fmla="*/ 12 w 14"/>
                    <a:gd name="T31" fmla="*/ 1 h 4"/>
                    <a:gd name="T32" fmla="*/ 12 w 14"/>
                    <a:gd name="T33" fmla="*/ 0 h 4"/>
                    <a:gd name="T34" fmla="*/ 11 w 14"/>
                    <a:gd name="T35" fmla="*/ 0 h 4"/>
                    <a:gd name="T36" fmla="*/ 10 w 14"/>
                    <a:gd name="T37" fmla="*/ 0 h 4"/>
                    <a:gd name="T38" fmla="*/ 6 w 14"/>
                    <a:gd name="T39" fmla="*/ 0 h 4"/>
                    <a:gd name="T40" fmla="*/ 5 w 14"/>
                    <a:gd name="T41" fmla="*/ 1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4"/>
                    <a:gd name="T65" fmla="*/ 14 w 1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4">
                      <a:moveTo>
                        <a:pt x="5" y="1"/>
                      </a:moveTo>
                      <a:lnTo>
                        <a:pt x="2" y="0"/>
                      </a:lnTo>
                      <a:lnTo>
                        <a:pt x="0" y="0"/>
                      </a:lnTo>
                      <a:lnTo>
                        <a:pt x="1" y="1"/>
                      </a:lnTo>
                      <a:lnTo>
                        <a:pt x="5" y="2"/>
                      </a:lnTo>
                      <a:lnTo>
                        <a:pt x="6" y="3"/>
                      </a:lnTo>
                      <a:lnTo>
                        <a:pt x="7" y="3"/>
                      </a:lnTo>
                      <a:lnTo>
                        <a:pt x="9" y="4"/>
                      </a:lnTo>
                      <a:lnTo>
                        <a:pt x="12" y="4"/>
                      </a:lnTo>
                      <a:lnTo>
                        <a:pt x="13" y="4"/>
                      </a:lnTo>
                      <a:lnTo>
                        <a:pt x="13" y="3"/>
                      </a:lnTo>
                      <a:lnTo>
                        <a:pt x="14" y="1"/>
                      </a:lnTo>
                      <a:lnTo>
                        <a:pt x="13" y="1"/>
                      </a:lnTo>
                      <a:lnTo>
                        <a:pt x="13" y="3"/>
                      </a:lnTo>
                      <a:lnTo>
                        <a:pt x="12" y="3"/>
                      </a:lnTo>
                      <a:lnTo>
                        <a:pt x="12" y="1"/>
                      </a:lnTo>
                      <a:lnTo>
                        <a:pt x="12" y="0"/>
                      </a:lnTo>
                      <a:lnTo>
                        <a:pt x="11" y="0"/>
                      </a:lnTo>
                      <a:lnTo>
                        <a:pt x="10" y="0"/>
                      </a:lnTo>
                      <a:lnTo>
                        <a:pt x="6" y="0"/>
                      </a:lnTo>
                      <a:lnTo>
                        <a:pt x="5" y="1"/>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4" name="D87"/>
                <p:cNvSpPr>
                  <a:spLocks noChangeAspect="1"/>
                </p:cNvSpPr>
                <p:nvPr/>
              </p:nvSpPr>
              <p:spPr bwMode="auto">
                <a:xfrm>
                  <a:off x="1103" y="907"/>
                  <a:ext cx="12" cy="6"/>
                </a:xfrm>
                <a:custGeom>
                  <a:avLst/>
                  <a:gdLst>
                    <a:gd name="T0" fmla="*/ 1 w 12"/>
                    <a:gd name="T1" fmla="*/ 0 h 6"/>
                    <a:gd name="T2" fmla="*/ 0 w 12"/>
                    <a:gd name="T3" fmla="*/ 2 h 6"/>
                    <a:gd name="T4" fmla="*/ 2 w 12"/>
                    <a:gd name="T5" fmla="*/ 3 h 6"/>
                    <a:gd name="T6" fmla="*/ 5 w 12"/>
                    <a:gd name="T7" fmla="*/ 3 h 6"/>
                    <a:gd name="T8" fmla="*/ 9 w 12"/>
                    <a:gd name="T9" fmla="*/ 5 h 6"/>
                    <a:gd name="T10" fmla="*/ 11 w 12"/>
                    <a:gd name="T11" fmla="*/ 5 h 6"/>
                    <a:gd name="T12" fmla="*/ 12 w 12"/>
                    <a:gd name="T13" fmla="*/ 6 h 6"/>
                    <a:gd name="T14" fmla="*/ 11 w 12"/>
                    <a:gd name="T15" fmla="*/ 1 h 6"/>
                    <a:gd name="T16" fmla="*/ 9 w 12"/>
                    <a:gd name="T17" fmla="*/ 0 h 6"/>
                    <a:gd name="T18" fmla="*/ 5 w 12"/>
                    <a:gd name="T19" fmla="*/ 0 h 6"/>
                    <a:gd name="T20" fmla="*/ 1 w 12"/>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6"/>
                    <a:gd name="T35" fmla="*/ 12 w 12"/>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6">
                      <a:moveTo>
                        <a:pt x="1" y="0"/>
                      </a:moveTo>
                      <a:lnTo>
                        <a:pt x="0" y="2"/>
                      </a:lnTo>
                      <a:lnTo>
                        <a:pt x="2" y="3"/>
                      </a:lnTo>
                      <a:lnTo>
                        <a:pt x="5" y="3"/>
                      </a:lnTo>
                      <a:lnTo>
                        <a:pt x="9" y="5"/>
                      </a:lnTo>
                      <a:lnTo>
                        <a:pt x="11" y="5"/>
                      </a:lnTo>
                      <a:lnTo>
                        <a:pt x="12" y="6"/>
                      </a:lnTo>
                      <a:lnTo>
                        <a:pt x="11" y="1"/>
                      </a:lnTo>
                      <a:lnTo>
                        <a:pt x="9" y="0"/>
                      </a:lnTo>
                      <a:lnTo>
                        <a:pt x="5" y="0"/>
                      </a:lnTo>
                      <a:lnTo>
                        <a:pt x="1" y="0"/>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766" name="Prince_Edward_Island"/>
              <p:cNvSpPr>
                <a:spLocks noChangeAspect="1"/>
              </p:cNvSpPr>
              <p:nvPr/>
            </p:nvSpPr>
            <p:spPr bwMode="auto">
              <a:xfrm>
                <a:off x="1267" y="982"/>
                <a:ext cx="22" cy="12"/>
              </a:xfrm>
              <a:custGeom>
                <a:avLst/>
                <a:gdLst>
                  <a:gd name="T0" fmla="*/ 17 w 22"/>
                  <a:gd name="T1" fmla="*/ 12 h 12"/>
                  <a:gd name="T2" fmla="*/ 18 w 22"/>
                  <a:gd name="T3" fmla="*/ 11 h 12"/>
                  <a:gd name="T4" fmla="*/ 17 w 22"/>
                  <a:gd name="T5" fmla="*/ 10 h 12"/>
                  <a:gd name="T6" fmla="*/ 18 w 22"/>
                  <a:gd name="T7" fmla="*/ 9 h 12"/>
                  <a:gd name="T8" fmla="*/ 19 w 22"/>
                  <a:gd name="T9" fmla="*/ 8 h 12"/>
                  <a:gd name="T10" fmla="*/ 21 w 22"/>
                  <a:gd name="T11" fmla="*/ 8 h 12"/>
                  <a:gd name="T12" fmla="*/ 22 w 22"/>
                  <a:gd name="T13" fmla="*/ 7 h 12"/>
                  <a:gd name="T14" fmla="*/ 21 w 22"/>
                  <a:gd name="T15" fmla="*/ 6 h 12"/>
                  <a:gd name="T16" fmla="*/ 19 w 22"/>
                  <a:gd name="T17" fmla="*/ 6 h 12"/>
                  <a:gd name="T18" fmla="*/ 17 w 22"/>
                  <a:gd name="T19" fmla="*/ 6 h 12"/>
                  <a:gd name="T20" fmla="*/ 15 w 22"/>
                  <a:gd name="T21" fmla="*/ 7 h 12"/>
                  <a:gd name="T22" fmla="*/ 13 w 22"/>
                  <a:gd name="T23" fmla="*/ 7 h 12"/>
                  <a:gd name="T24" fmla="*/ 11 w 22"/>
                  <a:gd name="T25" fmla="*/ 7 h 12"/>
                  <a:gd name="T26" fmla="*/ 10 w 22"/>
                  <a:gd name="T27" fmla="*/ 6 h 12"/>
                  <a:gd name="T28" fmla="*/ 8 w 22"/>
                  <a:gd name="T29" fmla="*/ 6 h 12"/>
                  <a:gd name="T30" fmla="*/ 7 w 22"/>
                  <a:gd name="T31" fmla="*/ 5 h 12"/>
                  <a:gd name="T32" fmla="*/ 6 w 22"/>
                  <a:gd name="T33" fmla="*/ 6 h 12"/>
                  <a:gd name="T34" fmla="*/ 5 w 22"/>
                  <a:gd name="T35" fmla="*/ 6 h 12"/>
                  <a:gd name="T36" fmla="*/ 4 w 22"/>
                  <a:gd name="T37" fmla="*/ 4 h 12"/>
                  <a:gd name="T38" fmla="*/ 3 w 22"/>
                  <a:gd name="T39" fmla="*/ 2 h 12"/>
                  <a:gd name="T40" fmla="*/ 4 w 22"/>
                  <a:gd name="T41" fmla="*/ 1 h 12"/>
                  <a:gd name="T42" fmla="*/ 3 w 22"/>
                  <a:gd name="T43" fmla="*/ 0 h 12"/>
                  <a:gd name="T44" fmla="*/ 2 w 22"/>
                  <a:gd name="T45" fmla="*/ 1 h 12"/>
                  <a:gd name="T46" fmla="*/ 1 w 22"/>
                  <a:gd name="T47" fmla="*/ 2 h 12"/>
                  <a:gd name="T48" fmla="*/ 0 w 22"/>
                  <a:gd name="T49" fmla="*/ 3 h 12"/>
                  <a:gd name="T50" fmla="*/ 0 w 22"/>
                  <a:gd name="T51" fmla="*/ 5 h 12"/>
                  <a:gd name="T52" fmla="*/ 2 w 22"/>
                  <a:gd name="T53" fmla="*/ 5 h 12"/>
                  <a:gd name="T54" fmla="*/ 3 w 22"/>
                  <a:gd name="T55" fmla="*/ 6 h 12"/>
                  <a:gd name="T56" fmla="*/ 2 w 22"/>
                  <a:gd name="T57" fmla="*/ 7 h 12"/>
                  <a:gd name="T58" fmla="*/ 4 w 22"/>
                  <a:gd name="T59" fmla="*/ 7 h 12"/>
                  <a:gd name="T60" fmla="*/ 6 w 22"/>
                  <a:gd name="T61" fmla="*/ 7 h 12"/>
                  <a:gd name="T62" fmla="*/ 6 w 22"/>
                  <a:gd name="T63" fmla="*/ 8 h 12"/>
                  <a:gd name="T64" fmla="*/ 7 w 22"/>
                  <a:gd name="T65" fmla="*/ 9 h 12"/>
                  <a:gd name="T66" fmla="*/ 9 w 22"/>
                  <a:gd name="T67" fmla="*/ 10 h 12"/>
                  <a:gd name="T68" fmla="*/ 11 w 22"/>
                  <a:gd name="T69" fmla="*/ 10 h 12"/>
                  <a:gd name="T70" fmla="*/ 12 w 22"/>
                  <a:gd name="T71" fmla="*/ 10 h 12"/>
                  <a:gd name="T72" fmla="*/ 14 w 22"/>
                  <a:gd name="T73" fmla="*/ 10 h 12"/>
                  <a:gd name="T74" fmla="*/ 13 w 22"/>
                  <a:gd name="T75" fmla="*/ 11 h 12"/>
                  <a:gd name="T76" fmla="*/ 15 w 22"/>
                  <a:gd name="T77" fmla="*/ 12 h 12"/>
                  <a:gd name="T78" fmla="*/ 16 w 22"/>
                  <a:gd name="T79" fmla="*/ 12 h 1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
                  <a:gd name="T121" fmla="*/ 0 h 12"/>
                  <a:gd name="T122" fmla="*/ 22 w 22"/>
                  <a:gd name="T123" fmla="*/ 12 h 1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 h="12">
                    <a:moveTo>
                      <a:pt x="16" y="12"/>
                    </a:moveTo>
                    <a:lnTo>
                      <a:pt x="17" y="12"/>
                    </a:lnTo>
                    <a:lnTo>
                      <a:pt x="18" y="12"/>
                    </a:lnTo>
                    <a:lnTo>
                      <a:pt x="18" y="11"/>
                    </a:lnTo>
                    <a:lnTo>
                      <a:pt x="18" y="10"/>
                    </a:lnTo>
                    <a:lnTo>
                      <a:pt x="17" y="10"/>
                    </a:lnTo>
                    <a:lnTo>
                      <a:pt x="17" y="9"/>
                    </a:lnTo>
                    <a:lnTo>
                      <a:pt x="18" y="9"/>
                    </a:lnTo>
                    <a:lnTo>
                      <a:pt x="19" y="9"/>
                    </a:lnTo>
                    <a:lnTo>
                      <a:pt x="19" y="8"/>
                    </a:lnTo>
                    <a:lnTo>
                      <a:pt x="20" y="8"/>
                    </a:lnTo>
                    <a:lnTo>
                      <a:pt x="21" y="8"/>
                    </a:lnTo>
                    <a:lnTo>
                      <a:pt x="21" y="7"/>
                    </a:lnTo>
                    <a:lnTo>
                      <a:pt x="22" y="7"/>
                    </a:lnTo>
                    <a:lnTo>
                      <a:pt x="22" y="6"/>
                    </a:lnTo>
                    <a:lnTo>
                      <a:pt x="21" y="6"/>
                    </a:lnTo>
                    <a:lnTo>
                      <a:pt x="20" y="6"/>
                    </a:lnTo>
                    <a:lnTo>
                      <a:pt x="19" y="6"/>
                    </a:lnTo>
                    <a:lnTo>
                      <a:pt x="18" y="6"/>
                    </a:lnTo>
                    <a:lnTo>
                      <a:pt x="17" y="6"/>
                    </a:lnTo>
                    <a:lnTo>
                      <a:pt x="16" y="6"/>
                    </a:lnTo>
                    <a:lnTo>
                      <a:pt x="15" y="7"/>
                    </a:lnTo>
                    <a:lnTo>
                      <a:pt x="14" y="7"/>
                    </a:lnTo>
                    <a:lnTo>
                      <a:pt x="13" y="7"/>
                    </a:lnTo>
                    <a:lnTo>
                      <a:pt x="12" y="7"/>
                    </a:lnTo>
                    <a:lnTo>
                      <a:pt x="11" y="7"/>
                    </a:lnTo>
                    <a:lnTo>
                      <a:pt x="10" y="7"/>
                    </a:lnTo>
                    <a:lnTo>
                      <a:pt x="10" y="6"/>
                    </a:lnTo>
                    <a:lnTo>
                      <a:pt x="9" y="6"/>
                    </a:lnTo>
                    <a:lnTo>
                      <a:pt x="8" y="6"/>
                    </a:lnTo>
                    <a:lnTo>
                      <a:pt x="8" y="5"/>
                    </a:lnTo>
                    <a:lnTo>
                      <a:pt x="7" y="5"/>
                    </a:lnTo>
                    <a:lnTo>
                      <a:pt x="6" y="5"/>
                    </a:lnTo>
                    <a:lnTo>
                      <a:pt x="6" y="6"/>
                    </a:lnTo>
                    <a:lnTo>
                      <a:pt x="6" y="7"/>
                    </a:lnTo>
                    <a:lnTo>
                      <a:pt x="5" y="6"/>
                    </a:lnTo>
                    <a:lnTo>
                      <a:pt x="5" y="5"/>
                    </a:lnTo>
                    <a:lnTo>
                      <a:pt x="4" y="4"/>
                    </a:lnTo>
                    <a:lnTo>
                      <a:pt x="3" y="3"/>
                    </a:lnTo>
                    <a:lnTo>
                      <a:pt x="3" y="2"/>
                    </a:lnTo>
                    <a:lnTo>
                      <a:pt x="4" y="2"/>
                    </a:lnTo>
                    <a:lnTo>
                      <a:pt x="4" y="1"/>
                    </a:lnTo>
                    <a:lnTo>
                      <a:pt x="4" y="0"/>
                    </a:lnTo>
                    <a:lnTo>
                      <a:pt x="3" y="0"/>
                    </a:lnTo>
                    <a:lnTo>
                      <a:pt x="3" y="1"/>
                    </a:lnTo>
                    <a:lnTo>
                      <a:pt x="2" y="1"/>
                    </a:lnTo>
                    <a:lnTo>
                      <a:pt x="1" y="1"/>
                    </a:lnTo>
                    <a:lnTo>
                      <a:pt x="1" y="2"/>
                    </a:lnTo>
                    <a:lnTo>
                      <a:pt x="1" y="3"/>
                    </a:lnTo>
                    <a:lnTo>
                      <a:pt x="0" y="3"/>
                    </a:lnTo>
                    <a:lnTo>
                      <a:pt x="0" y="4"/>
                    </a:lnTo>
                    <a:lnTo>
                      <a:pt x="0" y="5"/>
                    </a:lnTo>
                    <a:lnTo>
                      <a:pt x="1" y="5"/>
                    </a:lnTo>
                    <a:lnTo>
                      <a:pt x="2" y="5"/>
                    </a:lnTo>
                    <a:lnTo>
                      <a:pt x="3" y="5"/>
                    </a:lnTo>
                    <a:lnTo>
                      <a:pt x="3" y="6"/>
                    </a:lnTo>
                    <a:lnTo>
                      <a:pt x="2" y="6"/>
                    </a:lnTo>
                    <a:lnTo>
                      <a:pt x="2" y="7"/>
                    </a:lnTo>
                    <a:lnTo>
                      <a:pt x="3" y="7"/>
                    </a:lnTo>
                    <a:lnTo>
                      <a:pt x="4" y="7"/>
                    </a:lnTo>
                    <a:lnTo>
                      <a:pt x="5" y="7"/>
                    </a:lnTo>
                    <a:lnTo>
                      <a:pt x="6" y="7"/>
                    </a:lnTo>
                    <a:lnTo>
                      <a:pt x="5" y="8"/>
                    </a:lnTo>
                    <a:lnTo>
                      <a:pt x="6" y="8"/>
                    </a:lnTo>
                    <a:lnTo>
                      <a:pt x="6" y="9"/>
                    </a:lnTo>
                    <a:lnTo>
                      <a:pt x="7" y="9"/>
                    </a:lnTo>
                    <a:lnTo>
                      <a:pt x="8" y="10"/>
                    </a:lnTo>
                    <a:lnTo>
                      <a:pt x="9" y="10"/>
                    </a:lnTo>
                    <a:lnTo>
                      <a:pt x="10" y="10"/>
                    </a:lnTo>
                    <a:lnTo>
                      <a:pt x="11" y="10"/>
                    </a:lnTo>
                    <a:lnTo>
                      <a:pt x="12" y="9"/>
                    </a:lnTo>
                    <a:lnTo>
                      <a:pt x="12" y="10"/>
                    </a:lnTo>
                    <a:lnTo>
                      <a:pt x="13" y="10"/>
                    </a:lnTo>
                    <a:lnTo>
                      <a:pt x="14" y="10"/>
                    </a:lnTo>
                    <a:lnTo>
                      <a:pt x="14" y="11"/>
                    </a:lnTo>
                    <a:lnTo>
                      <a:pt x="13" y="11"/>
                    </a:lnTo>
                    <a:lnTo>
                      <a:pt x="14" y="12"/>
                    </a:lnTo>
                    <a:lnTo>
                      <a:pt x="15" y="12"/>
                    </a:lnTo>
                    <a:lnTo>
                      <a:pt x="16" y="12"/>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nvGrpSpPr>
              <p:cNvPr id="20767" name="Quebec"/>
              <p:cNvGrpSpPr>
                <a:grpSpLocks noChangeAspect="1"/>
              </p:cNvGrpSpPr>
              <p:nvPr/>
            </p:nvGrpSpPr>
            <p:grpSpPr bwMode="auto">
              <a:xfrm>
                <a:off x="1124" y="781"/>
                <a:ext cx="209" cy="225"/>
                <a:chOff x="1124" y="780"/>
                <a:chExt cx="209" cy="225"/>
              </a:xfrm>
            </p:grpSpPr>
            <p:sp>
              <p:nvSpPr>
                <p:cNvPr id="20770" name="D90"/>
                <p:cNvSpPr>
                  <a:spLocks noChangeAspect="1"/>
                </p:cNvSpPr>
                <p:nvPr/>
              </p:nvSpPr>
              <p:spPr bwMode="auto">
                <a:xfrm>
                  <a:off x="1124" y="780"/>
                  <a:ext cx="209" cy="225"/>
                </a:xfrm>
                <a:custGeom>
                  <a:avLst/>
                  <a:gdLst>
                    <a:gd name="T0" fmla="*/ 86 w 209"/>
                    <a:gd name="T1" fmla="*/ 221 h 225"/>
                    <a:gd name="T2" fmla="*/ 89 w 209"/>
                    <a:gd name="T3" fmla="*/ 209 h 225"/>
                    <a:gd name="T4" fmla="*/ 98 w 209"/>
                    <a:gd name="T5" fmla="*/ 196 h 225"/>
                    <a:gd name="T6" fmla="*/ 115 w 209"/>
                    <a:gd name="T7" fmla="*/ 190 h 225"/>
                    <a:gd name="T8" fmla="*/ 145 w 209"/>
                    <a:gd name="T9" fmla="*/ 183 h 225"/>
                    <a:gd name="T10" fmla="*/ 121 w 209"/>
                    <a:gd name="T11" fmla="*/ 176 h 225"/>
                    <a:gd name="T12" fmla="*/ 95 w 209"/>
                    <a:gd name="T13" fmla="*/ 191 h 225"/>
                    <a:gd name="T14" fmla="*/ 65 w 209"/>
                    <a:gd name="T15" fmla="*/ 211 h 225"/>
                    <a:gd name="T16" fmla="*/ 65 w 209"/>
                    <a:gd name="T17" fmla="*/ 210 h 225"/>
                    <a:gd name="T18" fmla="*/ 95 w 209"/>
                    <a:gd name="T19" fmla="*/ 187 h 225"/>
                    <a:gd name="T20" fmla="*/ 125 w 209"/>
                    <a:gd name="T21" fmla="*/ 164 h 225"/>
                    <a:gd name="T22" fmla="*/ 151 w 209"/>
                    <a:gd name="T23" fmla="*/ 162 h 225"/>
                    <a:gd name="T24" fmla="*/ 183 w 209"/>
                    <a:gd name="T25" fmla="*/ 160 h 225"/>
                    <a:gd name="T26" fmla="*/ 207 w 209"/>
                    <a:gd name="T27" fmla="*/ 148 h 225"/>
                    <a:gd name="T28" fmla="*/ 152 w 209"/>
                    <a:gd name="T29" fmla="*/ 131 h 225"/>
                    <a:gd name="T30" fmla="*/ 144 w 209"/>
                    <a:gd name="T31" fmla="*/ 142 h 225"/>
                    <a:gd name="T32" fmla="*/ 130 w 209"/>
                    <a:gd name="T33" fmla="*/ 137 h 225"/>
                    <a:gd name="T34" fmla="*/ 120 w 209"/>
                    <a:gd name="T35" fmla="*/ 129 h 225"/>
                    <a:gd name="T36" fmla="*/ 115 w 209"/>
                    <a:gd name="T37" fmla="*/ 116 h 225"/>
                    <a:gd name="T38" fmla="*/ 122 w 209"/>
                    <a:gd name="T39" fmla="*/ 102 h 225"/>
                    <a:gd name="T40" fmla="*/ 130 w 209"/>
                    <a:gd name="T41" fmla="*/ 102 h 225"/>
                    <a:gd name="T42" fmla="*/ 145 w 209"/>
                    <a:gd name="T43" fmla="*/ 105 h 225"/>
                    <a:gd name="T44" fmla="*/ 150 w 209"/>
                    <a:gd name="T45" fmla="*/ 96 h 225"/>
                    <a:gd name="T46" fmla="*/ 145 w 209"/>
                    <a:gd name="T47" fmla="*/ 85 h 225"/>
                    <a:gd name="T48" fmla="*/ 147 w 209"/>
                    <a:gd name="T49" fmla="*/ 70 h 225"/>
                    <a:gd name="T50" fmla="*/ 142 w 209"/>
                    <a:gd name="T51" fmla="*/ 58 h 225"/>
                    <a:gd name="T52" fmla="*/ 141 w 209"/>
                    <a:gd name="T53" fmla="*/ 51 h 225"/>
                    <a:gd name="T54" fmla="*/ 138 w 209"/>
                    <a:gd name="T55" fmla="*/ 43 h 225"/>
                    <a:gd name="T56" fmla="*/ 137 w 209"/>
                    <a:gd name="T57" fmla="*/ 35 h 225"/>
                    <a:gd name="T58" fmla="*/ 130 w 209"/>
                    <a:gd name="T59" fmla="*/ 50 h 225"/>
                    <a:gd name="T60" fmla="*/ 122 w 209"/>
                    <a:gd name="T61" fmla="*/ 55 h 225"/>
                    <a:gd name="T62" fmla="*/ 110 w 209"/>
                    <a:gd name="T63" fmla="*/ 58 h 225"/>
                    <a:gd name="T64" fmla="*/ 102 w 209"/>
                    <a:gd name="T65" fmla="*/ 52 h 225"/>
                    <a:gd name="T66" fmla="*/ 92 w 209"/>
                    <a:gd name="T67" fmla="*/ 53 h 225"/>
                    <a:gd name="T68" fmla="*/ 98 w 209"/>
                    <a:gd name="T69" fmla="*/ 47 h 225"/>
                    <a:gd name="T70" fmla="*/ 90 w 209"/>
                    <a:gd name="T71" fmla="*/ 38 h 225"/>
                    <a:gd name="T72" fmla="*/ 94 w 209"/>
                    <a:gd name="T73" fmla="*/ 36 h 225"/>
                    <a:gd name="T74" fmla="*/ 95 w 209"/>
                    <a:gd name="T75" fmla="*/ 23 h 225"/>
                    <a:gd name="T76" fmla="*/ 79 w 209"/>
                    <a:gd name="T77" fmla="*/ 20 h 225"/>
                    <a:gd name="T78" fmla="*/ 72 w 209"/>
                    <a:gd name="T79" fmla="*/ 15 h 225"/>
                    <a:gd name="T80" fmla="*/ 66 w 209"/>
                    <a:gd name="T81" fmla="*/ 6 h 225"/>
                    <a:gd name="T82" fmla="*/ 47 w 209"/>
                    <a:gd name="T83" fmla="*/ 5 h 225"/>
                    <a:gd name="T84" fmla="*/ 32 w 209"/>
                    <a:gd name="T85" fmla="*/ 2 h 225"/>
                    <a:gd name="T86" fmla="*/ 15 w 209"/>
                    <a:gd name="T87" fmla="*/ 6 h 225"/>
                    <a:gd name="T88" fmla="*/ 19 w 209"/>
                    <a:gd name="T89" fmla="*/ 19 h 225"/>
                    <a:gd name="T90" fmla="*/ 19 w 209"/>
                    <a:gd name="T91" fmla="*/ 31 h 225"/>
                    <a:gd name="T92" fmla="*/ 22 w 209"/>
                    <a:gd name="T93" fmla="*/ 40 h 225"/>
                    <a:gd name="T94" fmla="*/ 16 w 209"/>
                    <a:gd name="T95" fmla="*/ 48 h 225"/>
                    <a:gd name="T96" fmla="*/ 16 w 209"/>
                    <a:gd name="T97" fmla="*/ 58 h 225"/>
                    <a:gd name="T98" fmla="*/ 28 w 209"/>
                    <a:gd name="T99" fmla="*/ 80 h 225"/>
                    <a:gd name="T100" fmla="*/ 33 w 209"/>
                    <a:gd name="T101" fmla="*/ 89 h 225"/>
                    <a:gd name="T102" fmla="*/ 9 w 209"/>
                    <a:gd name="T103" fmla="*/ 106 h 225"/>
                    <a:gd name="T104" fmla="*/ 8 w 209"/>
                    <a:gd name="T105" fmla="*/ 122 h 225"/>
                    <a:gd name="T106" fmla="*/ 15 w 209"/>
                    <a:gd name="T107" fmla="*/ 138 h 225"/>
                    <a:gd name="T108" fmla="*/ 11 w 209"/>
                    <a:gd name="T109" fmla="*/ 147 h 225"/>
                    <a:gd name="T110" fmla="*/ 2 w 209"/>
                    <a:gd name="T111" fmla="*/ 171 h 225"/>
                    <a:gd name="T112" fmla="*/ 10 w 209"/>
                    <a:gd name="T113" fmla="*/ 208 h 225"/>
                    <a:gd name="T114" fmla="*/ 27 w 209"/>
                    <a:gd name="T115" fmla="*/ 213 h 225"/>
                    <a:gd name="T116" fmla="*/ 43 w 209"/>
                    <a:gd name="T117" fmla="*/ 215 h 225"/>
                    <a:gd name="T118" fmla="*/ 45 w 209"/>
                    <a:gd name="T119" fmla="*/ 225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9"/>
                    <a:gd name="T181" fmla="*/ 0 h 225"/>
                    <a:gd name="T182" fmla="*/ 209 w 209"/>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9" h="225">
                      <a:moveTo>
                        <a:pt x="45" y="225"/>
                      </a:moveTo>
                      <a:lnTo>
                        <a:pt x="76" y="225"/>
                      </a:lnTo>
                      <a:lnTo>
                        <a:pt x="77" y="225"/>
                      </a:lnTo>
                      <a:lnTo>
                        <a:pt x="77" y="224"/>
                      </a:lnTo>
                      <a:lnTo>
                        <a:pt x="77" y="223"/>
                      </a:lnTo>
                      <a:lnTo>
                        <a:pt x="78" y="222"/>
                      </a:lnTo>
                      <a:lnTo>
                        <a:pt x="79" y="222"/>
                      </a:lnTo>
                      <a:lnTo>
                        <a:pt x="80" y="222"/>
                      </a:lnTo>
                      <a:lnTo>
                        <a:pt x="81" y="221"/>
                      </a:lnTo>
                      <a:lnTo>
                        <a:pt x="82" y="221"/>
                      </a:lnTo>
                      <a:lnTo>
                        <a:pt x="83" y="221"/>
                      </a:lnTo>
                      <a:lnTo>
                        <a:pt x="84" y="222"/>
                      </a:lnTo>
                      <a:lnTo>
                        <a:pt x="84" y="221"/>
                      </a:lnTo>
                      <a:lnTo>
                        <a:pt x="85" y="221"/>
                      </a:lnTo>
                      <a:lnTo>
                        <a:pt x="86" y="221"/>
                      </a:lnTo>
                      <a:lnTo>
                        <a:pt x="85" y="220"/>
                      </a:lnTo>
                      <a:lnTo>
                        <a:pt x="85" y="219"/>
                      </a:lnTo>
                      <a:lnTo>
                        <a:pt x="86" y="219"/>
                      </a:lnTo>
                      <a:lnTo>
                        <a:pt x="86" y="218"/>
                      </a:lnTo>
                      <a:lnTo>
                        <a:pt x="87" y="218"/>
                      </a:lnTo>
                      <a:lnTo>
                        <a:pt x="87" y="217"/>
                      </a:lnTo>
                      <a:lnTo>
                        <a:pt x="88" y="217"/>
                      </a:lnTo>
                      <a:lnTo>
                        <a:pt x="88" y="216"/>
                      </a:lnTo>
                      <a:lnTo>
                        <a:pt x="88" y="215"/>
                      </a:lnTo>
                      <a:lnTo>
                        <a:pt x="88" y="214"/>
                      </a:lnTo>
                      <a:lnTo>
                        <a:pt x="88" y="213"/>
                      </a:lnTo>
                      <a:lnTo>
                        <a:pt x="88" y="212"/>
                      </a:lnTo>
                      <a:lnTo>
                        <a:pt x="88" y="211"/>
                      </a:lnTo>
                      <a:lnTo>
                        <a:pt x="89" y="210"/>
                      </a:lnTo>
                      <a:lnTo>
                        <a:pt x="89" y="209"/>
                      </a:lnTo>
                      <a:lnTo>
                        <a:pt x="90" y="208"/>
                      </a:lnTo>
                      <a:lnTo>
                        <a:pt x="90" y="207"/>
                      </a:lnTo>
                      <a:lnTo>
                        <a:pt x="91" y="206"/>
                      </a:lnTo>
                      <a:lnTo>
                        <a:pt x="91" y="204"/>
                      </a:lnTo>
                      <a:lnTo>
                        <a:pt x="91" y="203"/>
                      </a:lnTo>
                      <a:lnTo>
                        <a:pt x="92" y="202"/>
                      </a:lnTo>
                      <a:lnTo>
                        <a:pt x="93" y="201"/>
                      </a:lnTo>
                      <a:lnTo>
                        <a:pt x="94" y="200"/>
                      </a:lnTo>
                      <a:lnTo>
                        <a:pt x="94" y="199"/>
                      </a:lnTo>
                      <a:lnTo>
                        <a:pt x="95" y="198"/>
                      </a:lnTo>
                      <a:lnTo>
                        <a:pt x="95" y="197"/>
                      </a:lnTo>
                      <a:lnTo>
                        <a:pt x="96" y="197"/>
                      </a:lnTo>
                      <a:lnTo>
                        <a:pt x="96" y="196"/>
                      </a:lnTo>
                      <a:lnTo>
                        <a:pt x="97" y="196"/>
                      </a:lnTo>
                      <a:lnTo>
                        <a:pt x="98" y="196"/>
                      </a:lnTo>
                      <a:lnTo>
                        <a:pt x="98" y="197"/>
                      </a:lnTo>
                      <a:lnTo>
                        <a:pt x="99" y="197"/>
                      </a:lnTo>
                      <a:lnTo>
                        <a:pt x="100" y="196"/>
                      </a:lnTo>
                      <a:lnTo>
                        <a:pt x="101" y="196"/>
                      </a:lnTo>
                      <a:lnTo>
                        <a:pt x="103" y="195"/>
                      </a:lnTo>
                      <a:lnTo>
                        <a:pt x="103" y="194"/>
                      </a:lnTo>
                      <a:lnTo>
                        <a:pt x="103" y="193"/>
                      </a:lnTo>
                      <a:lnTo>
                        <a:pt x="104" y="193"/>
                      </a:lnTo>
                      <a:lnTo>
                        <a:pt x="104" y="192"/>
                      </a:lnTo>
                      <a:lnTo>
                        <a:pt x="104" y="191"/>
                      </a:lnTo>
                      <a:lnTo>
                        <a:pt x="105" y="191"/>
                      </a:lnTo>
                      <a:lnTo>
                        <a:pt x="106" y="191"/>
                      </a:lnTo>
                      <a:lnTo>
                        <a:pt x="106" y="190"/>
                      </a:lnTo>
                      <a:lnTo>
                        <a:pt x="114" y="189"/>
                      </a:lnTo>
                      <a:lnTo>
                        <a:pt x="115" y="190"/>
                      </a:lnTo>
                      <a:lnTo>
                        <a:pt x="117" y="191"/>
                      </a:lnTo>
                      <a:lnTo>
                        <a:pt x="120" y="191"/>
                      </a:lnTo>
                      <a:lnTo>
                        <a:pt x="121" y="191"/>
                      </a:lnTo>
                      <a:lnTo>
                        <a:pt x="122" y="190"/>
                      </a:lnTo>
                      <a:lnTo>
                        <a:pt x="123" y="190"/>
                      </a:lnTo>
                      <a:lnTo>
                        <a:pt x="123" y="189"/>
                      </a:lnTo>
                      <a:lnTo>
                        <a:pt x="124" y="189"/>
                      </a:lnTo>
                      <a:lnTo>
                        <a:pt x="127" y="188"/>
                      </a:lnTo>
                      <a:lnTo>
                        <a:pt x="130" y="187"/>
                      </a:lnTo>
                      <a:lnTo>
                        <a:pt x="133" y="188"/>
                      </a:lnTo>
                      <a:lnTo>
                        <a:pt x="136" y="189"/>
                      </a:lnTo>
                      <a:lnTo>
                        <a:pt x="139" y="187"/>
                      </a:lnTo>
                      <a:lnTo>
                        <a:pt x="141" y="186"/>
                      </a:lnTo>
                      <a:lnTo>
                        <a:pt x="143" y="184"/>
                      </a:lnTo>
                      <a:lnTo>
                        <a:pt x="145" y="183"/>
                      </a:lnTo>
                      <a:lnTo>
                        <a:pt x="145" y="181"/>
                      </a:lnTo>
                      <a:lnTo>
                        <a:pt x="144" y="180"/>
                      </a:lnTo>
                      <a:lnTo>
                        <a:pt x="144" y="179"/>
                      </a:lnTo>
                      <a:lnTo>
                        <a:pt x="145" y="180"/>
                      </a:lnTo>
                      <a:lnTo>
                        <a:pt x="145" y="179"/>
                      </a:lnTo>
                      <a:lnTo>
                        <a:pt x="144" y="178"/>
                      </a:lnTo>
                      <a:lnTo>
                        <a:pt x="142" y="176"/>
                      </a:lnTo>
                      <a:lnTo>
                        <a:pt x="139" y="175"/>
                      </a:lnTo>
                      <a:lnTo>
                        <a:pt x="137" y="175"/>
                      </a:lnTo>
                      <a:lnTo>
                        <a:pt x="132" y="174"/>
                      </a:lnTo>
                      <a:lnTo>
                        <a:pt x="130" y="175"/>
                      </a:lnTo>
                      <a:lnTo>
                        <a:pt x="128" y="174"/>
                      </a:lnTo>
                      <a:lnTo>
                        <a:pt x="125" y="175"/>
                      </a:lnTo>
                      <a:lnTo>
                        <a:pt x="123" y="175"/>
                      </a:lnTo>
                      <a:lnTo>
                        <a:pt x="121" y="176"/>
                      </a:lnTo>
                      <a:lnTo>
                        <a:pt x="118" y="177"/>
                      </a:lnTo>
                      <a:lnTo>
                        <a:pt x="116" y="178"/>
                      </a:lnTo>
                      <a:lnTo>
                        <a:pt x="114" y="179"/>
                      </a:lnTo>
                      <a:lnTo>
                        <a:pt x="112" y="180"/>
                      </a:lnTo>
                      <a:lnTo>
                        <a:pt x="109" y="182"/>
                      </a:lnTo>
                      <a:lnTo>
                        <a:pt x="107" y="182"/>
                      </a:lnTo>
                      <a:lnTo>
                        <a:pt x="105" y="183"/>
                      </a:lnTo>
                      <a:lnTo>
                        <a:pt x="103" y="184"/>
                      </a:lnTo>
                      <a:lnTo>
                        <a:pt x="103" y="185"/>
                      </a:lnTo>
                      <a:lnTo>
                        <a:pt x="102" y="185"/>
                      </a:lnTo>
                      <a:lnTo>
                        <a:pt x="101" y="185"/>
                      </a:lnTo>
                      <a:lnTo>
                        <a:pt x="99" y="187"/>
                      </a:lnTo>
                      <a:lnTo>
                        <a:pt x="97" y="189"/>
                      </a:lnTo>
                      <a:lnTo>
                        <a:pt x="96" y="190"/>
                      </a:lnTo>
                      <a:lnTo>
                        <a:pt x="95" y="191"/>
                      </a:lnTo>
                      <a:lnTo>
                        <a:pt x="93" y="193"/>
                      </a:lnTo>
                      <a:lnTo>
                        <a:pt x="92" y="195"/>
                      </a:lnTo>
                      <a:lnTo>
                        <a:pt x="90" y="196"/>
                      </a:lnTo>
                      <a:lnTo>
                        <a:pt x="88" y="198"/>
                      </a:lnTo>
                      <a:lnTo>
                        <a:pt x="87" y="200"/>
                      </a:lnTo>
                      <a:lnTo>
                        <a:pt x="86" y="201"/>
                      </a:lnTo>
                      <a:lnTo>
                        <a:pt x="85" y="201"/>
                      </a:lnTo>
                      <a:lnTo>
                        <a:pt x="85" y="202"/>
                      </a:lnTo>
                      <a:lnTo>
                        <a:pt x="83" y="203"/>
                      </a:lnTo>
                      <a:lnTo>
                        <a:pt x="81" y="203"/>
                      </a:lnTo>
                      <a:lnTo>
                        <a:pt x="80" y="204"/>
                      </a:lnTo>
                      <a:lnTo>
                        <a:pt x="76" y="205"/>
                      </a:lnTo>
                      <a:lnTo>
                        <a:pt x="71" y="207"/>
                      </a:lnTo>
                      <a:lnTo>
                        <a:pt x="68" y="209"/>
                      </a:lnTo>
                      <a:lnTo>
                        <a:pt x="65" y="211"/>
                      </a:lnTo>
                      <a:lnTo>
                        <a:pt x="63" y="213"/>
                      </a:lnTo>
                      <a:lnTo>
                        <a:pt x="61" y="216"/>
                      </a:lnTo>
                      <a:lnTo>
                        <a:pt x="58" y="219"/>
                      </a:lnTo>
                      <a:lnTo>
                        <a:pt x="57" y="220"/>
                      </a:lnTo>
                      <a:lnTo>
                        <a:pt x="55" y="221"/>
                      </a:lnTo>
                      <a:lnTo>
                        <a:pt x="54" y="221"/>
                      </a:lnTo>
                      <a:lnTo>
                        <a:pt x="45" y="225"/>
                      </a:lnTo>
                      <a:lnTo>
                        <a:pt x="54" y="221"/>
                      </a:lnTo>
                      <a:lnTo>
                        <a:pt x="55" y="221"/>
                      </a:lnTo>
                      <a:lnTo>
                        <a:pt x="55" y="220"/>
                      </a:lnTo>
                      <a:lnTo>
                        <a:pt x="57" y="220"/>
                      </a:lnTo>
                      <a:lnTo>
                        <a:pt x="58" y="218"/>
                      </a:lnTo>
                      <a:lnTo>
                        <a:pt x="61" y="215"/>
                      </a:lnTo>
                      <a:lnTo>
                        <a:pt x="63" y="211"/>
                      </a:lnTo>
                      <a:lnTo>
                        <a:pt x="65" y="210"/>
                      </a:lnTo>
                      <a:lnTo>
                        <a:pt x="68" y="209"/>
                      </a:lnTo>
                      <a:lnTo>
                        <a:pt x="71" y="207"/>
                      </a:lnTo>
                      <a:lnTo>
                        <a:pt x="76" y="205"/>
                      </a:lnTo>
                      <a:lnTo>
                        <a:pt x="80" y="203"/>
                      </a:lnTo>
                      <a:lnTo>
                        <a:pt x="82" y="202"/>
                      </a:lnTo>
                      <a:lnTo>
                        <a:pt x="84" y="200"/>
                      </a:lnTo>
                      <a:lnTo>
                        <a:pt x="85" y="199"/>
                      </a:lnTo>
                      <a:lnTo>
                        <a:pt x="87" y="197"/>
                      </a:lnTo>
                      <a:lnTo>
                        <a:pt x="89" y="195"/>
                      </a:lnTo>
                      <a:lnTo>
                        <a:pt x="90" y="195"/>
                      </a:lnTo>
                      <a:lnTo>
                        <a:pt x="92" y="192"/>
                      </a:lnTo>
                      <a:lnTo>
                        <a:pt x="94" y="190"/>
                      </a:lnTo>
                      <a:lnTo>
                        <a:pt x="93" y="187"/>
                      </a:lnTo>
                      <a:lnTo>
                        <a:pt x="94" y="187"/>
                      </a:lnTo>
                      <a:lnTo>
                        <a:pt x="95" y="187"/>
                      </a:lnTo>
                      <a:lnTo>
                        <a:pt x="97" y="186"/>
                      </a:lnTo>
                      <a:lnTo>
                        <a:pt x="102" y="179"/>
                      </a:lnTo>
                      <a:lnTo>
                        <a:pt x="103" y="179"/>
                      </a:lnTo>
                      <a:lnTo>
                        <a:pt x="107" y="176"/>
                      </a:lnTo>
                      <a:lnTo>
                        <a:pt x="108" y="175"/>
                      </a:lnTo>
                      <a:lnTo>
                        <a:pt x="110" y="174"/>
                      </a:lnTo>
                      <a:lnTo>
                        <a:pt x="112" y="174"/>
                      </a:lnTo>
                      <a:lnTo>
                        <a:pt x="116" y="173"/>
                      </a:lnTo>
                      <a:lnTo>
                        <a:pt x="117" y="173"/>
                      </a:lnTo>
                      <a:lnTo>
                        <a:pt x="118" y="170"/>
                      </a:lnTo>
                      <a:lnTo>
                        <a:pt x="119" y="168"/>
                      </a:lnTo>
                      <a:lnTo>
                        <a:pt x="120" y="166"/>
                      </a:lnTo>
                      <a:lnTo>
                        <a:pt x="121" y="165"/>
                      </a:lnTo>
                      <a:lnTo>
                        <a:pt x="123" y="164"/>
                      </a:lnTo>
                      <a:lnTo>
                        <a:pt x="125" y="164"/>
                      </a:lnTo>
                      <a:lnTo>
                        <a:pt x="125" y="163"/>
                      </a:lnTo>
                      <a:lnTo>
                        <a:pt x="126" y="163"/>
                      </a:lnTo>
                      <a:lnTo>
                        <a:pt x="128" y="163"/>
                      </a:lnTo>
                      <a:lnTo>
                        <a:pt x="129" y="162"/>
                      </a:lnTo>
                      <a:lnTo>
                        <a:pt x="132" y="162"/>
                      </a:lnTo>
                      <a:lnTo>
                        <a:pt x="134" y="162"/>
                      </a:lnTo>
                      <a:lnTo>
                        <a:pt x="137" y="162"/>
                      </a:lnTo>
                      <a:lnTo>
                        <a:pt x="138" y="162"/>
                      </a:lnTo>
                      <a:lnTo>
                        <a:pt x="140" y="162"/>
                      </a:lnTo>
                      <a:lnTo>
                        <a:pt x="143" y="162"/>
                      </a:lnTo>
                      <a:lnTo>
                        <a:pt x="145" y="162"/>
                      </a:lnTo>
                      <a:lnTo>
                        <a:pt x="147" y="162"/>
                      </a:lnTo>
                      <a:lnTo>
                        <a:pt x="148" y="162"/>
                      </a:lnTo>
                      <a:lnTo>
                        <a:pt x="149" y="162"/>
                      </a:lnTo>
                      <a:lnTo>
                        <a:pt x="151" y="162"/>
                      </a:lnTo>
                      <a:lnTo>
                        <a:pt x="154" y="163"/>
                      </a:lnTo>
                      <a:lnTo>
                        <a:pt x="156" y="162"/>
                      </a:lnTo>
                      <a:lnTo>
                        <a:pt x="159" y="162"/>
                      </a:lnTo>
                      <a:lnTo>
                        <a:pt x="161" y="162"/>
                      </a:lnTo>
                      <a:lnTo>
                        <a:pt x="164" y="162"/>
                      </a:lnTo>
                      <a:lnTo>
                        <a:pt x="167" y="162"/>
                      </a:lnTo>
                      <a:lnTo>
                        <a:pt x="168" y="163"/>
                      </a:lnTo>
                      <a:lnTo>
                        <a:pt x="168" y="164"/>
                      </a:lnTo>
                      <a:lnTo>
                        <a:pt x="169" y="164"/>
                      </a:lnTo>
                      <a:lnTo>
                        <a:pt x="171" y="164"/>
                      </a:lnTo>
                      <a:lnTo>
                        <a:pt x="174" y="163"/>
                      </a:lnTo>
                      <a:lnTo>
                        <a:pt x="179" y="162"/>
                      </a:lnTo>
                      <a:lnTo>
                        <a:pt x="181" y="162"/>
                      </a:lnTo>
                      <a:lnTo>
                        <a:pt x="182" y="161"/>
                      </a:lnTo>
                      <a:lnTo>
                        <a:pt x="183" y="160"/>
                      </a:lnTo>
                      <a:lnTo>
                        <a:pt x="182" y="162"/>
                      </a:lnTo>
                      <a:lnTo>
                        <a:pt x="183" y="163"/>
                      </a:lnTo>
                      <a:lnTo>
                        <a:pt x="184" y="163"/>
                      </a:lnTo>
                      <a:lnTo>
                        <a:pt x="185" y="162"/>
                      </a:lnTo>
                      <a:lnTo>
                        <a:pt x="187" y="160"/>
                      </a:lnTo>
                      <a:lnTo>
                        <a:pt x="189" y="159"/>
                      </a:lnTo>
                      <a:lnTo>
                        <a:pt x="192" y="156"/>
                      </a:lnTo>
                      <a:lnTo>
                        <a:pt x="193" y="155"/>
                      </a:lnTo>
                      <a:lnTo>
                        <a:pt x="194" y="153"/>
                      </a:lnTo>
                      <a:lnTo>
                        <a:pt x="195" y="153"/>
                      </a:lnTo>
                      <a:lnTo>
                        <a:pt x="197" y="151"/>
                      </a:lnTo>
                      <a:lnTo>
                        <a:pt x="199" y="150"/>
                      </a:lnTo>
                      <a:lnTo>
                        <a:pt x="201" y="149"/>
                      </a:lnTo>
                      <a:lnTo>
                        <a:pt x="204" y="149"/>
                      </a:lnTo>
                      <a:lnTo>
                        <a:pt x="207" y="148"/>
                      </a:lnTo>
                      <a:lnTo>
                        <a:pt x="209" y="148"/>
                      </a:lnTo>
                      <a:lnTo>
                        <a:pt x="208" y="139"/>
                      </a:lnTo>
                      <a:lnTo>
                        <a:pt x="153" y="139"/>
                      </a:lnTo>
                      <a:lnTo>
                        <a:pt x="152" y="138"/>
                      </a:lnTo>
                      <a:lnTo>
                        <a:pt x="152" y="137"/>
                      </a:lnTo>
                      <a:lnTo>
                        <a:pt x="152" y="136"/>
                      </a:lnTo>
                      <a:lnTo>
                        <a:pt x="151" y="136"/>
                      </a:lnTo>
                      <a:lnTo>
                        <a:pt x="151" y="135"/>
                      </a:lnTo>
                      <a:lnTo>
                        <a:pt x="151" y="134"/>
                      </a:lnTo>
                      <a:lnTo>
                        <a:pt x="150" y="134"/>
                      </a:lnTo>
                      <a:lnTo>
                        <a:pt x="149" y="133"/>
                      </a:lnTo>
                      <a:lnTo>
                        <a:pt x="150" y="133"/>
                      </a:lnTo>
                      <a:lnTo>
                        <a:pt x="150" y="132"/>
                      </a:lnTo>
                      <a:lnTo>
                        <a:pt x="151" y="131"/>
                      </a:lnTo>
                      <a:lnTo>
                        <a:pt x="152" y="131"/>
                      </a:lnTo>
                      <a:lnTo>
                        <a:pt x="153" y="130"/>
                      </a:lnTo>
                      <a:lnTo>
                        <a:pt x="152" y="128"/>
                      </a:lnTo>
                      <a:lnTo>
                        <a:pt x="151" y="128"/>
                      </a:lnTo>
                      <a:lnTo>
                        <a:pt x="150" y="129"/>
                      </a:lnTo>
                      <a:lnTo>
                        <a:pt x="149" y="129"/>
                      </a:lnTo>
                      <a:lnTo>
                        <a:pt x="147" y="130"/>
                      </a:lnTo>
                      <a:lnTo>
                        <a:pt x="147" y="131"/>
                      </a:lnTo>
                      <a:lnTo>
                        <a:pt x="147" y="133"/>
                      </a:lnTo>
                      <a:lnTo>
                        <a:pt x="147" y="134"/>
                      </a:lnTo>
                      <a:lnTo>
                        <a:pt x="147" y="135"/>
                      </a:lnTo>
                      <a:lnTo>
                        <a:pt x="147" y="137"/>
                      </a:lnTo>
                      <a:lnTo>
                        <a:pt x="147" y="138"/>
                      </a:lnTo>
                      <a:lnTo>
                        <a:pt x="146" y="139"/>
                      </a:lnTo>
                      <a:lnTo>
                        <a:pt x="145" y="141"/>
                      </a:lnTo>
                      <a:lnTo>
                        <a:pt x="144" y="142"/>
                      </a:lnTo>
                      <a:lnTo>
                        <a:pt x="144" y="143"/>
                      </a:lnTo>
                      <a:lnTo>
                        <a:pt x="142" y="143"/>
                      </a:lnTo>
                      <a:lnTo>
                        <a:pt x="141" y="143"/>
                      </a:lnTo>
                      <a:lnTo>
                        <a:pt x="139" y="143"/>
                      </a:lnTo>
                      <a:lnTo>
                        <a:pt x="137" y="142"/>
                      </a:lnTo>
                      <a:lnTo>
                        <a:pt x="136" y="141"/>
                      </a:lnTo>
                      <a:lnTo>
                        <a:pt x="134" y="140"/>
                      </a:lnTo>
                      <a:lnTo>
                        <a:pt x="134" y="139"/>
                      </a:lnTo>
                      <a:lnTo>
                        <a:pt x="134" y="138"/>
                      </a:lnTo>
                      <a:lnTo>
                        <a:pt x="134" y="137"/>
                      </a:lnTo>
                      <a:lnTo>
                        <a:pt x="133" y="137"/>
                      </a:lnTo>
                      <a:lnTo>
                        <a:pt x="132" y="138"/>
                      </a:lnTo>
                      <a:lnTo>
                        <a:pt x="131" y="138"/>
                      </a:lnTo>
                      <a:lnTo>
                        <a:pt x="130" y="138"/>
                      </a:lnTo>
                      <a:lnTo>
                        <a:pt x="130" y="137"/>
                      </a:lnTo>
                      <a:lnTo>
                        <a:pt x="130" y="136"/>
                      </a:lnTo>
                      <a:lnTo>
                        <a:pt x="129" y="136"/>
                      </a:lnTo>
                      <a:lnTo>
                        <a:pt x="128" y="136"/>
                      </a:lnTo>
                      <a:lnTo>
                        <a:pt x="127" y="136"/>
                      </a:lnTo>
                      <a:lnTo>
                        <a:pt x="126" y="135"/>
                      </a:lnTo>
                      <a:lnTo>
                        <a:pt x="125" y="135"/>
                      </a:lnTo>
                      <a:lnTo>
                        <a:pt x="124" y="135"/>
                      </a:lnTo>
                      <a:lnTo>
                        <a:pt x="124" y="134"/>
                      </a:lnTo>
                      <a:lnTo>
                        <a:pt x="123" y="133"/>
                      </a:lnTo>
                      <a:lnTo>
                        <a:pt x="123" y="132"/>
                      </a:lnTo>
                      <a:lnTo>
                        <a:pt x="123" y="131"/>
                      </a:lnTo>
                      <a:lnTo>
                        <a:pt x="123" y="130"/>
                      </a:lnTo>
                      <a:lnTo>
                        <a:pt x="122" y="129"/>
                      </a:lnTo>
                      <a:lnTo>
                        <a:pt x="121" y="129"/>
                      </a:lnTo>
                      <a:lnTo>
                        <a:pt x="120" y="129"/>
                      </a:lnTo>
                      <a:lnTo>
                        <a:pt x="120" y="127"/>
                      </a:lnTo>
                      <a:lnTo>
                        <a:pt x="119" y="127"/>
                      </a:lnTo>
                      <a:lnTo>
                        <a:pt x="118" y="126"/>
                      </a:lnTo>
                      <a:lnTo>
                        <a:pt x="117" y="125"/>
                      </a:lnTo>
                      <a:lnTo>
                        <a:pt x="119" y="124"/>
                      </a:lnTo>
                      <a:lnTo>
                        <a:pt x="120" y="124"/>
                      </a:lnTo>
                      <a:lnTo>
                        <a:pt x="120" y="123"/>
                      </a:lnTo>
                      <a:lnTo>
                        <a:pt x="120" y="122"/>
                      </a:lnTo>
                      <a:lnTo>
                        <a:pt x="120" y="121"/>
                      </a:lnTo>
                      <a:lnTo>
                        <a:pt x="120" y="119"/>
                      </a:lnTo>
                      <a:lnTo>
                        <a:pt x="119" y="119"/>
                      </a:lnTo>
                      <a:lnTo>
                        <a:pt x="118" y="118"/>
                      </a:lnTo>
                      <a:lnTo>
                        <a:pt x="117" y="118"/>
                      </a:lnTo>
                      <a:lnTo>
                        <a:pt x="116" y="117"/>
                      </a:lnTo>
                      <a:lnTo>
                        <a:pt x="115" y="116"/>
                      </a:lnTo>
                      <a:lnTo>
                        <a:pt x="114" y="114"/>
                      </a:lnTo>
                      <a:lnTo>
                        <a:pt x="114" y="112"/>
                      </a:lnTo>
                      <a:lnTo>
                        <a:pt x="113" y="111"/>
                      </a:lnTo>
                      <a:lnTo>
                        <a:pt x="114" y="110"/>
                      </a:lnTo>
                      <a:lnTo>
                        <a:pt x="114" y="109"/>
                      </a:lnTo>
                      <a:lnTo>
                        <a:pt x="114" y="108"/>
                      </a:lnTo>
                      <a:lnTo>
                        <a:pt x="115" y="106"/>
                      </a:lnTo>
                      <a:lnTo>
                        <a:pt x="116" y="105"/>
                      </a:lnTo>
                      <a:lnTo>
                        <a:pt x="118" y="105"/>
                      </a:lnTo>
                      <a:lnTo>
                        <a:pt x="118" y="104"/>
                      </a:lnTo>
                      <a:lnTo>
                        <a:pt x="119" y="103"/>
                      </a:lnTo>
                      <a:lnTo>
                        <a:pt x="119" y="104"/>
                      </a:lnTo>
                      <a:lnTo>
                        <a:pt x="120" y="104"/>
                      </a:lnTo>
                      <a:lnTo>
                        <a:pt x="121" y="103"/>
                      </a:lnTo>
                      <a:lnTo>
                        <a:pt x="122" y="102"/>
                      </a:lnTo>
                      <a:lnTo>
                        <a:pt x="122" y="101"/>
                      </a:lnTo>
                      <a:lnTo>
                        <a:pt x="122" y="100"/>
                      </a:lnTo>
                      <a:lnTo>
                        <a:pt x="123" y="100"/>
                      </a:lnTo>
                      <a:lnTo>
                        <a:pt x="123" y="99"/>
                      </a:lnTo>
                      <a:lnTo>
                        <a:pt x="123" y="98"/>
                      </a:lnTo>
                      <a:lnTo>
                        <a:pt x="124" y="97"/>
                      </a:lnTo>
                      <a:lnTo>
                        <a:pt x="125" y="97"/>
                      </a:lnTo>
                      <a:lnTo>
                        <a:pt x="126" y="97"/>
                      </a:lnTo>
                      <a:lnTo>
                        <a:pt x="126" y="98"/>
                      </a:lnTo>
                      <a:lnTo>
                        <a:pt x="127" y="98"/>
                      </a:lnTo>
                      <a:lnTo>
                        <a:pt x="127" y="99"/>
                      </a:lnTo>
                      <a:lnTo>
                        <a:pt x="127" y="100"/>
                      </a:lnTo>
                      <a:lnTo>
                        <a:pt x="128" y="101"/>
                      </a:lnTo>
                      <a:lnTo>
                        <a:pt x="129" y="101"/>
                      </a:lnTo>
                      <a:lnTo>
                        <a:pt x="130" y="102"/>
                      </a:lnTo>
                      <a:lnTo>
                        <a:pt x="131" y="102"/>
                      </a:lnTo>
                      <a:lnTo>
                        <a:pt x="132" y="103"/>
                      </a:lnTo>
                      <a:lnTo>
                        <a:pt x="133" y="103"/>
                      </a:lnTo>
                      <a:lnTo>
                        <a:pt x="134" y="103"/>
                      </a:lnTo>
                      <a:lnTo>
                        <a:pt x="135" y="102"/>
                      </a:lnTo>
                      <a:lnTo>
                        <a:pt x="136" y="102"/>
                      </a:lnTo>
                      <a:lnTo>
                        <a:pt x="137" y="101"/>
                      </a:lnTo>
                      <a:lnTo>
                        <a:pt x="138" y="101"/>
                      </a:lnTo>
                      <a:lnTo>
                        <a:pt x="138" y="102"/>
                      </a:lnTo>
                      <a:lnTo>
                        <a:pt x="139" y="103"/>
                      </a:lnTo>
                      <a:lnTo>
                        <a:pt x="140" y="104"/>
                      </a:lnTo>
                      <a:lnTo>
                        <a:pt x="141" y="104"/>
                      </a:lnTo>
                      <a:lnTo>
                        <a:pt x="143" y="104"/>
                      </a:lnTo>
                      <a:lnTo>
                        <a:pt x="144" y="105"/>
                      </a:lnTo>
                      <a:lnTo>
                        <a:pt x="145" y="105"/>
                      </a:lnTo>
                      <a:lnTo>
                        <a:pt x="147" y="104"/>
                      </a:lnTo>
                      <a:lnTo>
                        <a:pt x="148" y="104"/>
                      </a:lnTo>
                      <a:lnTo>
                        <a:pt x="149" y="103"/>
                      </a:lnTo>
                      <a:lnTo>
                        <a:pt x="150" y="102"/>
                      </a:lnTo>
                      <a:lnTo>
                        <a:pt x="150" y="101"/>
                      </a:lnTo>
                      <a:lnTo>
                        <a:pt x="151" y="101"/>
                      </a:lnTo>
                      <a:lnTo>
                        <a:pt x="151" y="100"/>
                      </a:lnTo>
                      <a:lnTo>
                        <a:pt x="151" y="99"/>
                      </a:lnTo>
                      <a:lnTo>
                        <a:pt x="152" y="99"/>
                      </a:lnTo>
                      <a:lnTo>
                        <a:pt x="153" y="98"/>
                      </a:lnTo>
                      <a:lnTo>
                        <a:pt x="152" y="98"/>
                      </a:lnTo>
                      <a:lnTo>
                        <a:pt x="152" y="97"/>
                      </a:lnTo>
                      <a:lnTo>
                        <a:pt x="152" y="96"/>
                      </a:lnTo>
                      <a:lnTo>
                        <a:pt x="151" y="96"/>
                      </a:lnTo>
                      <a:lnTo>
                        <a:pt x="150" y="96"/>
                      </a:lnTo>
                      <a:lnTo>
                        <a:pt x="149" y="96"/>
                      </a:lnTo>
                      <a:lnTo>
                        <a:pt x="148" y="96"/>
                      </a:lnTo>
                      <a:lnTo>
                        <a:pt x="148" y="95"/>
                      </a:lnTo>
                      <a:lnTo>
                        <a:pt x="148" y="94"/>
                      </a:lnTo>
                      <a:lnTo>
                        <a:pt x="148" y="92"/>
                      </a:lnTo>
                      <a:lnTo>
                        <a:pt x="149" y="91"/>
                      </a:lnTo>
                      <a:lnTo>
                        <a:pt x="149" y="90"/>
                      </a:lnTo>
                      <a:lnTo>
                        <a:pt x="149" y="89"/>
                      </a:lnTo>
                      <a:lnTo>
                        <a:pt x="148" y="88"/>
                      </a:lnTo>
                      <a:lnTo>
                        <a:pt x="147" y="88"/>
                      </a:lnTo>
                      <a:lnTo>
                        <a:pt x="146" y="87"/>
                      </a:lnTo>
                      <a:lnTo>
                        <a:pt x="147" y="86"/>
                      </a:lnTo>
                      <a:lnTo>
                        <a:pt x="147" y="85"/>
                      </a:lnTo>
                      <a:lnTo>
                        <a:pt x="146" y="85"/>
                      </a:lnTo>
                      <a:lnTo>
                        <a:pt x="145" y="85"/>
                      </a:lnTo>
                      <a:lnTo>
                        <a:pt x="145" y="84"/>
                      </a:lnTo>
                      <a:lnTo>
                        <a:pt x="145" y="83"/>
                      </a:lnTo>
                      <a:lnTo>
                        <a:pt x="145" y="82"/>
                      </a:lnTo>
                      <a:lnTo>
                        <a:pt x="145" y="81"/>
                      </a:lnTo>
                      <a:lnTo>
                        <a:pt x="145" y="80"/>
                      </a:lnTo>
                      <a:lnTo>
                        <a:pt x="144" y="79"/>
                      </a:lnTo>
                      <a:lnTo>
                        <a:pt x="144" y="78"/>
                      </a:lnTo>
                      <a:lnTo>
                        <a:pt x="145" y="77"/>
                      </a:lnTo>
                      <a:lnTo>
                        <a:pt x="145" y="76"/>
                      </a:lnTo>
                      <a:lnTo>
                        <a:pt x="146" y="75"/>
                      </a:lnTo>
                      <a:lnTo>
                        <a:pt x="146" y="74"/>
                      </a:lnTo>
                      <a:lnTo>
                        <a:pt x="146" y="73"/>
                      </a:lnTo>
                      <a:lnTo>
                        <a:pt x="146" y="72"/>
                      </a:lnTo>
                      <a:lnTo>
                        <a:pt x="146" y="71"/>
                      </a:lnTo>
                      <a:lnTo>
                        <a:pt x="147" y="70"/>
                      </a:lnTo>
                      <a:lnTo>
                        <a:pt x="146" y="69"/>
                      </a:lnTo>
                      <a:lnTo>
                        <a:pt x="146" y="68"/>
                      </a:lnTo>
                      <a:lnTo>
                        <a:pt x="145" y="67"/>
                      </a:lnTo>
                      <a:lnTo>
                        <a:pt x="144" y="67"/>
                      </a:lnTo>
                      <a:lnTo>
                        <a:pt x="144" y="66"/>
                      </a:lnTo>
                      <a:lnTo>
                        <a:pt x="144" y="65"/>
                      </a:lnTo>
                      <a:lnTo>
                        <a:pt x="144" y="66"/>
                      </a:lnTo>
                      <a:lnTo>
                        <a:pt x="144" y="65"/>
                      </a:lnTo>
                      <a:lnTo>
                        <a:pt x="143" y="64"/>
                      </a:lnTo>
                      <a:lnTo>
                        <a:pt x="143" y="63"/>
                      </a:lnTo>
                      <a:lnTo>
                        <a:pt x="143" y="62"/>
                      </a:lnTo>
                      <a:lnTo>
                        <a:pt x="143" y="61"/>
                      </a:lnTo>
                      <a:lnTo>
                        <a:pt x="142" y="60"/>
                      </a:lnTo>
                      <a:lnTo>
                        <a:pt x="142" y="59"/>
                      </a:lnTo>
                      <a:lnTo>
                        <a:pt x="142" y="58"/>
                      </a:lnTo>
                      <a:lnTo>
                        <a:pt x="143" y="58"/>
                      </a:lnTo>
                      <a:lnTo>
                        <a:pt x="144" y="58"/>
                      </a:lnTo>
                      <a:lnTo>
                        <a:pt x="144" y="57"/>
                      </a:lnTo>
                      <a:lnTo>
                        <a:pt x="145" y="57"/>
                      </a:lnTo>
                      <a:lnTo>
                        <a:pt x="146" y="57"/>
                      </a:lnTo>
                      <a:lnTo>
                        <a:pt x="146" y="56"/>
                      </a:lnTo>
                      <a:lnTo>
                        <a:pt x="145" y="55"/>
                      </a:lnTo>
                      <a:lnTo>
                        <a:pt x="146" y="54"/>
                      </a:lnTo>
                      <a:lnTo>
                        <a:pt x="147" y="54"/>
                      </a:lnTo>
                      <a:lnTo>
                        <a:pt x="146" y="53"/>
                      </a:lnTo>
                      <a:lnTo>
                        <a:pt x="145" y="52"/>
                      </a:lnTo>
                      <a:lnTo>
                        <a:pt x="144" y="52"/>
                      </a:lnTo>
                      <a:lnTo>
                        <a:pt x="143" y="51"/>
                      </a:lnTo>
                      <a:lnTo>
                        <a:pt x="142" y="51"/>
                      </a:lnTo>
                      <a:lnTo>
                        <a:pt x="141" y="51"/>
                      </a:lnTo>
                      <a:lnTo>
                        <a:pt x="140" y="50"/>
                      </a:lnTo>
                      <a:lnTo>
                        <a:pt x="139" y="50"/>
                      </a:lnTo>
                      <a:lnTo>
                        <a:pt x="138" y="50"/>
                      </a:lnTo>
                      <a:lnTo>
                        <a:pt x="138" y="49"/>
                      </a:lnTo>
                      <a:lnTo>
                        <a:pt x="139" y="49"/>
                      </a:lnTo>
                      <a:lnTo>
                        <a:pt x="140" y="48"/>
                      </a:lnTo>
                      <a:lnTo>
                        <a:pt x="141" y="48"/>
                      </a:lnTo>
                      <a:lnTo>
                        <a:pt x="141" y="47"/>
                      </a:lnTo>
                      <a:lnTo>
                        <a:pt x="140" y="47"/>
                      </a:lnTo>
                      <a:lnTo>
                        <a:pt x="140" y="46"/>
                      </a:lnTo>
                      <a:lnTo>
                        <a:pt x="139" y="46"/>
                      </a:lnTo>
                      <a:lnTo>
                        <a:pt x="140" y="45"/>
                      </a:lnTo>
                      <a:lnTo>
                        <a:pt x="140" y="44"/>
                      </a:lnTo>
                      <a:lnTo>
                        <a:pt x="139" y="43"/>
                      </a:lnTo>
                      <a:lnTo>
                        <a:pt x="138" y="43"/>
                      </a:lnTo>
                      <a:lnTo>
                        <a:pt x="137" y="43"/>
                      </a:lnTo>
                      <a:lnTo>
                        <a:pt x="137" y="42"/>
                      </a:lnTo>
                      <a:lnTo>
                        <a:pt x="138" y="41"/>
                      </a:lnTo>
                      <a:lnTo>
                        <a:pt x="138" y="40"/>
                      </a:lnTo>
                      <a:lnTo>
                        <a:pt x="138" y="39"/>
                      </a:lnTo>
                      <a:lnTo>
                        <a:pt x="138" y="38"/>
                      </a:lnTo>
                      <a:lnTo>
                        <a:pt x="138" y="37"/>
                      </a:lnTo>
                      <a:lnTo>
                        <a:pt x="138" y="36"/>
                      </a:lnTo>
                      <a:lnTo>
                        <a:pt x="138" y="35"/>
                      </a:lnTo>
                      <a:lnTo>
                        <a:pt x="139" y="34"/>
                      </a:lnTo>
                      <a:lnTo>
                        <a:pt x="139" y="33"/>
                      </a:lnTo>
                      <a:lnTo>
                        <a:pt x="140" y="32"/>
                      </a:lnTo>
                      <a:lnTo>
                        <a:pt x="139" y="32"/>
                      </a:lnTo>
                      <a:lnTo>
                        <a:pt x="138" y="34"/>
                      </a:lnTo>
                      <a:lnTo>
                        <a:pt x="137" y="35"/>
                      </a:lnTo>
                      <a:lnTo>
                        <a:pt x="135" y="36"/>
                      </a:lnTo>
                      <a:lnTo>
                        <a:pt x="134" y="37"/>
                      </a:lnTo>
                      <a:lnTo>
                        <a:pt x="133" y="39"/>
                      </a:lnTo>
                      <a:lnTo>
                        <a:pt x="132" y="40"/>
                      </a:lnTo>
                      <a:lnTo>
                        <a:pt x="133" y="41"/>
                      </a:lnTo>
                      <a:lnTo>
                        <a:pt x="134" y="42"/>
                      </a:lnTo>
                      <a:lnTo>
                        <a:pt x="136" y="44"/>
                      </a:lnTo>
                      <a:lnTo>
                        <a:pt x="134" y="45"/>
                      </a:lnTo>
                      <a:lnTo>
                        <a:pt x="134" y="46"/>
                      </a:lnTo>
                      <a:lnTo>
                        <a:pt x="133" y="46"/>
                      </a:lnTo>
                      <a:lnTo>
                        <a:pt x="132" y="47"/>
                      </a:lnTo>
                      <a:lnTo>
                        <a:pt x="131" y="46"/>
                      </a:lnTo>
                      <a:lnTo>
                        <a:pt x="132" y="48"/>
                      </a:lnTo>
                      <a:lnTo>
                        <a:pt x="131" y="50"/>
                      </a:lnTo>
                      <a:lnTo>
                        <a:pt x="130" y="50"/>
                      </a:lnTo>
                      <a:lnTo>
                        <a:pt x="130" y="51"/>
                      </a:lnTo>
                      <a:lnTo>
                        <a:pt x="129" y="52"/>
                      </a:lnTo>
                      <a:lnTo>
                        <a:pt x="129" y="53"/>
                      </a:lnTo>
                      <a:lnTo>
                        <a:pt x="127" y="52"/>
                      </a:lnTo>
                      <a:lnTo>
                        <a:pt x="129" y="53"/>
                      </a:lnTo>
                      <a:lnTo>
                        <a:pt x="130" y="55"/>
                      </a:lnTo>
                      <a:lnTo>
                        <a:pt x="129" y="56"/>
                      </a:lnTo>
                      <a:lnTo>
                        <a:pt x="128" y="57"/>
                      </a:lnTo>
                      <a:lnTo>
                        <a:pt x="128" y="58"/>
                      </a:lnTo>
                      <a:lnTo>
                        <a:pt x="128" y="56"/>
                      </a:lnTo>
                      <a:lnTo>
                        <a:pt x="128" y="54"/>
                      </a:lnTo>
                      <a:lnTo>
                        <a:pt x="126" y="54"/>
                      </a:lnTo>
                      <a:lnTo>
                        <a:pt x="124" y="53"/>
                      </a:lnTo>
                      <a:lnTo>
                        <a:pt x="123" y="54"/>
                      </a:lnTo>
                      <a:lnTo>
                        <a:pt x="122" y="55"/>
                      </a:lnTo>
                      <a:lnTo>
                        <a:pt x="122" y="57"/>
                      </a:lnTo>
                      <a:lnTo>
                        <a:pt x="120" y="58"/>
                      </a:lnTo>
                      <a:lnTo>
                        <a:pt x="118" y="58"/>
                      </a:lnTo>
                      <a:lnTo>
                        <a:pt x="116" y="59"/>
                      </a:lnTo>
                      <a:lnTo>
                        <a:pt x="115" y="60"/>
                      </a:lnTo>
                      <a:lnTo>
                        <a:pt x="113" y="60"/>
                      </a:lnTo>
                      <a:lnTo>
                        <a:pt x="112" y="63"/>
                      </a:lnTo>
                      <a:lnTo>
                        <a:pt x="112" y="62"/>
                      </a:lnTo>
                      <a:lnTo>
                        <a:pt x="112" y="60"/>
                      </a:lnTo>
                      <a:lnTo>
                        <a:pt x="112" y="59"/>
                      </a:lnTo>
                      <a:lnTo>
                        <a:pt x="111" y="58"/>
                      </a:lnTo>
                      <a:lnTo>
                        <a:pt x="112" y="59"/>
                      </a:lnTo>
                      <a:lnTo>
                        <a:pt x="111" y="58"/>
                      </a:lnTo>
                      <a:lnTo>
                        <a:pt x="110" y="59"/>
                      </a:lnTo>
                      <a:lnTo>
                        <a:pt x="110" y="58"/>
                      </a:lnTo>
                      <a:lnTo>
                        <a:pt x="110" y="56"/>
                      </a:lnTo>
                      <a:lnTo>
                        <a:pt x="109" y="57"/>
                      </a:lnTo>
                      <a:lnTo>
                        <a:pt x="108" y="61"/>
                      </a:lnTo>
                      <a:lnTo>
                        <a:pt x="107" y="63"/>
                      </a:lnTo>
                      <a:lnTo>
                        <a:pt x="103" y="65"/>
                      </a:lnTo>
                      <a:lnTo>
                        <a:pt x="98" y="66"/>
                      </a:lnTo>
                      <a:lnTo>
                        <a:pt x="104" y="63"/>
                      </a:lnTo>
                      <a:lnTo>
                        <a:pt x="107" y="62"/>
                      </a:lnTo>
                      <a:lnTo>
                        <a:pt x="108" y="58"/>
                      </a:lnTo>
                      <a:lnTo>
                        <a:pt x="107" y="56"/>
                      </a:lnTo>
                      <a:lnTo>
                        <a:pt x="107" y="55"/>
                      </a:lnTo>
                      <a:lnTo>
                        <a:pt x="106" y="54"/>
                      </a:lnTo>
                      <a:lnTo>
                        <a:pt x="105" y="52"/>
                      </a:lnTo>
                      <a:lnTo>
                        <a:pt x="104" y="52"/>
                      </a:lnTo>
                      <a:lnTo>
                        <a:pt x="102" y="52"/>
                      </a:lnTo>
                      <a:lnTo>
                        <a:pt x="100" y="52"/>
                      </a:lnTo>
                      <a:lnTo>
                        <a:pt x="97" y="52"/>
                      </a:lnTo>
                      <a:lnTo>
                        <a:pt x="96" y="53"/>
                      </a:lnTo>
                      <a:lnTo>
                        <a:pt x="95" y="54"/>
                      </a:lnTo>
                      <a:lnTo>
                        <a:pt x="93" y="55"/>
                      </a:lnTo>
                      <a:lnTo>
                        <a:pt x="92" y="54"/>
                      </a:lnTo>
                      <a:lnTo>
                        <a:pt x="91" y="54"/>
                      </a:lnTo>
                      <a:lnTo>
                        <a:pt x="90" y="54"/>
                      </a:lnTo>
                      <a:lnTo>
                        <a:pt x="88" y="55"/>
                      </a:lnTo>
                      <a:lnTo>
                        <a:pt x="85" y="57"/>
                      </a:lnTo>
                      <a:lnTo>
                        <a:pt x="84" y="58"/>
                      </a:lnTo>
                      <a:lnTo>
                        <a:pt x="85" y="56"/>
                      </a:lnTo>
                      <a:lnTo>
                        <a:pt x="89" y="53"/>
                      </a:lnTo>
                      <a:lnTo>
                        <a:pt x="90" y="53"/>
                      </a:lnTo>
                      <a:lnTo>
                        <a:pt x="92" y="53"/>
                      </a:lnTo>
                      <a:lnTo>
                        <a:pt x="92" y="52"/>
                      </a:lnTo>
                      <a:lnTo>
                        <a:pt x="91" y="51"/>
                      </a:lnTo>
                      <a:lnTo>
                        <a:pt x="93" y="50"/>
                      </a:lnTo>
                      <a:lnTo>
                        <a:pt x="94" y="51"/>
                      </a:lnTo>
                      <a:lnTo>
                        <a:pt x="94" y="52"/>
                      </a:lnTo>
                      <a:lnTo>
                        <a:pt x="96" y="51"/>
                      </a:lnTo>
                      <a:lnTo>
                        <a:pt x="97" y="50"/>
                      </a:lnTo>
                      <a:lnTo>
                        <a:pt x="97" y="51"/>
                      </a:lnTo>
                      <a:lnTo>
                        <a:pt x="98" y="51"/>
                      </a:lnTo>
                      <a:lnTo>
                        <a:pt x="98" y="50"/>
                      </a:lnTo>
                      <a:lnTo>
                        <a:pt x="98" y="49"/>
                      </a:lnTo>
                      <a:lnTo>
                        <a:pt x="97" y="49"/>
                      </a:lnTo>
                      <a:lnTo>
                        <a:pt x="96" y="49"/>
                      </a:lnTo>
                      <a:lnTo>
                        <a:pt x="96" y="48"/>
                      </a:lnTo>
                      <a:lnTo>
                        <a:pt x="98" y="47"/>
                      </a:lnTo>
                      <a:lnTo>
                        <a:pt x="98" y="46"/>
                      </a:lnTo>
                      <a:lnTo>
                        <a:pt x="97" y="46"/>
                      </a:lnTo>
                      <a:lnTo>
                        <a:pt x="96" y="46"/>
                      </a:lnTo>
                      <a:lnTo>
                        <a:pt x="95" y="46"/>
                      </a:lnTo>
                      <a:lnTo>
                        <a:pt x="94" y="46"/>
                      </a:lnTo>
                      <a:lnTo>
                        <a:pt x="95" y="45"/>
                      </a:lnTo>
                      <a:lnTo>
                        <a:pt x="95" y="44"/>
                      </a:lnTo>
                      <a:lnTo>
                        <a:pt x="96" y="43"/>
                      </a:lnTo>
                      <a:lnTo>
                        <a:pt x="97" y="42"/>
                      </a:lnTo>
                      <a:lnTo>
                        <a:pt x="96" y="41"/>
                      </a:lnTo>
                      <a:lnTo>
                        <a:pt x="96" y="40"/>
                      </a:lnTo>
                      <a:lnTo>
                        <a:pt x="95" y="39"/>
                      </a:lnTo>
                      <a:lnTo>
                        <a:pt x="94" y="38"/>
                      </a:lnTo>
                      <a:lnTo>
                        <a:pt x="92" y="38"/>
                      </a:lnTo>
                      <a:lnTo>
                        <a:pt x="90" y="38"/>
                      </a:lnTo>
                      <a:lnTo>
                        <a:pt x="88" y="38"/>
                      </a:lnTo>
                      <a:lnTo>
                        <a:pt x="87" y="38"/>
                      </a:lnTo>
                      <a:lnTo>
                        <a:pt x="86" y="38"/>
                      </a:lnTo>
                      <a:lnTo>
                        <a:pt x="85" y="37"/>
                      </a:lnTo>
                      <a:lnTo>
                        <a:pt x="83" y="36"/>
                      </a:lnTo>
                      <a:lnTo>
                        <a:pt x="79" y="36"/>
                      </a:lnTo>
                      <a:lnTo>
                        <a:pt x="80" y="36"/>
                      </a:lnTo>
                      <a:lnTo>
                        <a:pt x="82" y="35"/>
                      </a:lnTo>
                      <a:lnTo>
                        <a:pt x="84" y="36"/>
                      </a:lnTo>
                      <a:lnTo>
                        <a:pt x="87" y="37"/>
                      </a:lnTo>
                      <a:lnTo>
                        <a:pt x="88" y="36"/>
                      </a:lnTo>
                      <a:lnTo>
                        <a:pt x="90" y="36"/>
                      </a:lnTo>
                      <a:lnTo>
                        <a:pt x="91" y="37"/>
                      </a:lnTo>
                      <a:lnTo>
                        <a:pt x="93" y="37"/>
                      </a:lnTo>
                      <a:lnTo>
                        <a:pt x="94" y="36"/>
                      </a:lnTo>
                      <a:lnTo>
                        <a:pt x="96" y="36"/>
                      </a:lnTo>
                      <a:lnTo>
                        <a:pt x="97" y="35"/>
                      </a:lnTo>
                      <a:lnTo>
                        <a:pt x="96" y="34"/>
                      </a:lnTo>
                      <a:lnTo>
                        <a:pt x="95" y="33"/>
                      </a:lnTo>
                      <a:lnTo>
                        <a:pt x="95" y="32"/>
                      </a:lnTo>
                      <a:lnTo>
                        <a:pt x="95" y="31"/>
                      </a:lnTo>
                      <a:lnTo>
                        <a:pt x="94" y="31"/>
                      </a:lnTo>
                      <a:lnTo>
                        <a:pt x="94" y="30"/>
                      </a:lnTo>
                      <a:lnTo>
                        <a:pt x="94" y="29"/>
                      </a:lnTo>
                      <a:lnTo>
                        <a:pt x="94" y="28"/>
                      </a:lnTo>
                      <a:lnTo>
                        <a:pt x="94" y="27"/>
                      </a:lnTo>
                      <a:lnTo>
                        <a:pt x="95" y="26"/>
                      </a:lnTo>
                      <a:lnTo>
                        <a:pt x="96" y="25"/>
                      </a:lnTo>
                      <a:lnTo>
                        <a:pt x="96" y="24"/>
                      </a:lnTo>
                      <a:lnTo>
                        <a:pt x="95" y="23"/>
                      </a:lnTo>
                      <a:lnTo>
                        <a:pt x="94" y="22"/>
                      </a:lnTo>
                      <a:lnTo>
                        <a:pt x="93" y="22"/>
                      </a:lnTo>
                      <a:lnTo>
                        <a:pt x="93" y="23"/>
                      </a:lnTo>
                      <a:lnTo>
                        <a:pt x="93" y="24"/>
                      </a:lnTo>
                      <a:lnTo>
                        <a:pt x="91" y="24"/>
                      </a:lnTo>
                      <a:lnTo>
                        <a:pt x="90" y="25"/>
                      </a:lnTo>
                      <a:lnTo>
                        <a:pt x="89" y="24"/>
                      </a:lnTo>
                      <a:lnTo>
                        <a:pt x="89" y="23"/>
                      </a:lnTo>
                      <a:lnTo>
                        <a:pt x="88" y="22"/>
                      </a:lnTo>
                      <a:lnTo>
                        <a:pt x="86" y="23"/>
                      </a:lnTo>
                      <a:lnTo>
                        <a:pt x="83" y="22"/>
                      </a:lnTo>
                      <a:lnTo>
                        <a:pt x="82" y="23"/>
                      </a:lnTo>
                      <a:lnTo>
                        <a:pt x="81" y="22"/>
                      </a:lnTo>
                      <a:lnTo>
                        <a:pt x="81" y="20"/>
                      </a:lnTo>
                      <a:lnTo>
                        <a:pt x="79" y="20"/>
                      </a:lnTo>
                      <a:lnTo>
                        <a:pt x="78" y="20"/>
                      </a:lnTo>
                      <a:lnTo>
                        <a:pt x="76" y="21"/>
                      </a:lnTo>
                      <a:lnTo>
                        <a:pt x="76" y="20"/>
                      </a:lnTo>
                      <a:lnTo>
                        <a:pt x="76" y="19"/>
                      </a:lnTo>
                      <a:lnTo>
                        <a:pt x="75" y="19"/>
                      </a:lnTo>
                      <a:lnTo>
                        <a:pt x="74" y="18"/>
                      </a:lnTo>
                      <a:lnTo>
                        <a:pt x="74" y="17"/>
                      </a:lnTo>
                      <a:lnTo>
                        <a:pt x="74" y="16"/>
                      </a:lnTo>
                      <a:lnTo>
                        <a:pt x="75" y="16"/>
                      </a:lnTo>
                      <a:lnTo>
                        <a:pt x="76" y="15"/>
                      </a:lnTo>
                      <a:lnTo>
                        <a:pt x="76" y="14"/>
                      </a:lnTo>
                      <a:lnTo>
                        <a:pt x="75" y="14"/>
                      </a:lnTo>
                      <a:lnTo>
                        <a:pt x="74" y="13"/>
                      </a:lnTo>
                      <a:lnTo>
                        <a:pt x="73" y="14"/>
                      </a:lnTo>
                      <a:lnTo>
                        <a:pt x="72" y="15"/>
                      </a:lnTo>
                      <a:lnTo>
                        <a:pt x="70" y="15"/>
                      </a:lnTo>
                      <a:lnTo>
                        <a:pt x="70" y="14"/>
                      </a:lnTo>
                      <a:lnTo>
                        <a:pt x="72" y="13"/>
                      </a:lnTo>
                      <a:lnTo>
                        <a:pt x="71" y="13"/>
                      </a:lnTo>
                      <a:lnTo>
                        <a:pt x="70" y="12"/>
                      </a:lnTo>
                      <a:lnTo>
                        <a:pt x="70" y="10"/>
                      </a:lnTo>
                      <a:lnTo>
                        <a:pt x="68" y="9"/>
                      </a:lnTo>
                      <a:lnTo>
                        <a:pt x="67" y="9"/>
                      </a:lnTo>
                      <a:lnTo>
                        <a:pt x="67" y="11"/>
                      </a:lnTo>
                      <a:lnTo>
                        <a:pt x="66" y="11"/>
                      </a:lnTo>
                      <a:lnTo>
                        <a:pt x="65" y="11"/>
                      </a:lnTo>
                      <a:lnTo>
                        <a:pt x="67" y="9"/>
                      </a:lnTo>
                      <a:lnTo>
                        <a:pt x="67" y="8"/>
                      </a:lnTo>
                      <a:lnTo>
                        <a:pt x="67" y="7"/>
                      </a:lnTo>
                      <a:lnTo>
                        <a:pt x="66" y="6"/>
                      </a:lnTo>
                      <a:lnTo>
                        <a:pt x="65" y="6"/>
                      </a:lnTo>
                      <a:lnTo>
                        <a:pt x="62" y="5"/>
                      </a:lnTo>
                      <a:lnTo>
                        <a:pt x="61" y="4"/>
                      </a:lnTo>
                      <a:lnTo>
                        <a:pt x="59" y="3"/>
                      </a:lnTo>
                      <a:lnTo>
                        <a:pt x="57" y="2"/>
                      </a:lnTo>
                      <a:lnTo>
                        <a:pt x="55" y="2"/>
                      </a:lnTo>
                      <a:lnTo>
                        <a:pt x="54" y="3"/>
                      </a:lnTo>
                      <a:lnTo>
                        <a:pt x="50" y="4"/>
                      </a:lnTo>
                      <a:lnTo>
                        <a:pt x="51" y="4"/>
                      </a:lnTo>
                      <a:lnTo>
                        <a:pt x="54" y="3"/>
                      </a:lnTo>
                      <a:lnTo>
                        <a:pt x="53" y="3"/>
                      </a:lnTo>
                      <a:lnTo>
                        <a:pt x="51" y="4"/>
                      </a:lnTo>
                      <a:lnTo>
                        <a:pt x="49" y="4"/>
                      </a:lnTo>
                      <a:lnTo>
                        <a:pt x="48" y="5"/>
                      </a:lnTo>
                      <a:lnTo>
                        <a:pt x="47" y="5"/>
                      </a:lnTo>
                      <a:lnTo>
                        <a:pt x="47" y="6"/>
                      </a:lnTo>
                      <a:lnTo>
                        <a:pt x="46" y="6"/>
                      </a:lnTo>
                      <a:lnTo>
                        <a:pt x="45" y="6"/>
                      </a:lnTo>
                      <a:lnTo>
                        <a:pt x="44" y="6"/>
                      </a:lnTo>
                      <a:lnTo>
                        <a:pt x="44" y="5"/>
                      </a:lnTo>
                      <a:lnTo>
                        <a:pt x="43" y="5"/>
                      </a:lnTo>
                      <a:lnTo>
                        <a:pt x="42" y="4"/>
                      </a:lnTo>
                      <a:lnTo>
                        <a:pt x="41" y="5"/>
                      </a:lnTo>
                      <a:lnTo>
                        <a:pt x="39" y="5"/>
                      </a:lnTo>
                      <a:lnTo>
                        <a:pt x="39" y="4"/>
                      </a:lnTo>
                      <a:lnTo>
                        <a:pt x="38" y="4"/>
                      </a:lnTo>
                      <a:lnTo>
                        <a:pt x="37" y="4"/>
                      </a:lnTo>
                      <a:lnTo>
                        <a:pt x="35" y="3"/>
                      </a:lnTo>
                      <a:lnTo>
                        <a:pt x="33" y="3"/>
                      </a:lnTo>
                      <a:lnTo>
                        <a:pt x="32" y="2"/>
                      </a:lnTo>
                      <a:lnTo>
                        <a:pt x="31" y="2"/>
                      </a:lnTo>
                      <a:lnTo>
                        <a:pt x="29" y="1"/>
                      </a:lnTo>
                      <a:lnTo>
                        <a:pt x="27" y="1"/>
                      </a:lnTo>
                      <a:lnTo>
                        <a:pt x="26" y="1"/>
                      </a:lnTo>
                      <a:lnTo>
                        <a:pt x="24" y="1"/>
                      </a:lnTo>
                      <a:lnTo>
                        <a:pt x="23" y="1"/>
                      </a:lnTo>
                      <a:lnTo>
                        <a:pt x="21" y="1"/>
                      </a:lnTo>
                      <a:lnTo>
                        <a:pt x="21" y="0"/>
                      </a:lnTo>
                      <a:lnTo>
                        <a:pt x="20" y="1"/>
                      </a:lnTo>
                      <a:lnTo>
                        <a:pt x="19" y="2"/>
                      </a:lnTo>
                      <a:lnTo>
                        <a:pt x="18" y="3"/>
                      </a:lnTo>
                      <a:lnTo>
                        <a:pt x="17" y="3"/>
                      </a:lnTo>
                      <a:lnTo>
                        <a:pt x="17" y="4"/>
                      </a:lnTo>
                      <a:lnTo>
                        <a:pt x="15" y="5"/>
                      </a:lnTo>
                      <a:lnTo>
                        <a:pt x="15" y="6"/>
                      </a:lnTo>
                      <a:lnTo>
                        <a:pt x="15" y="7"/>
                      </a:lnTo>
                      <a:lnTo>
                        <a:pt x="15" y="9"/>
                      </a:lnTo>
                      <a:lnTo>
                        <a:pt x="16" y="10"/>
                      </a:lnTo>
                      <a:lnTo>
                        <a:pt x="16" y="12"/>
                      </a:lnTo>
                      <a:lnTo>
                        <a:pt x="17" y="13"/>
                      </a:lnTo>
                      <a:lnTo>
                        <a:pt x="19" y="13"/>
                      </a:lnTo>
                      <a:lnTo>
                        <a:pt x="20" y="14"/>
                      </a:lnTo>
                      <a:lnTo>
                        <a:pt x="21" y="13"/>
                      </a:lnTo>
                      <a:lnTo>
                        <a:pt x="22" y="12"/>
                      </a:lnTo>
                      <a:lnTo>
                        <a:pt x="22" y="14"/>
                      </a:lnTo>
                      <a:lnTo>
                        <a:pt x="22" y="15"/>
                      </a:lnTo>
                      <a:lnTo>
                        <a:pt x="20" y="15"/>
                      </a:lnTo>
                      <a:lnTo>
                        <a:pt x="20" y="16"/>
                      </a:lnTo>
                      <a:lnTo>
                        <a:pt x="19" y="17"/>
                      </a:lnTo>
                      <a:lnTo>
                        <a:pt x="19" y="19"/>
                      </a:lnTo>
                      <a:lnTo>
                        <a:pt x="18" y="20"/>
                      </a:lnTo>
                      <a:lnTo>
                        <a:pt x="17" y="22"/>
                      </a:lnTo>
                      <a:lnTo>
                        <a:pt x="15" y="24"/>
                      </a:lnTo>
                      <a:lnTo>
                        <a:pt x="15" y="25"/>
                      </a:lnTo>
                      <a:lnTo>
                        <a:pt x="17" y="26"/>
                      </a:lnTo>
                      <a:lnTo>
                        <a:pt x="18" y="27"/>
                      </a:lnTo>
                      <a:lnTo>
                        <a:pt x="19" y="26"/>
                      </a:lnTo>
                      <a:lnTo>
                        <a:pt x="20" y="27"/>
                      </a:lnTo>
                      <a:lnTo>
                        <a:pt x="22" y="27"/>
                      </a:lnTo>
                      <a:lnTo>
                        <a:pt x="20" y="27"/>
                      </a:lnTo>
                      <a:lnTo>
                        <a:pt x="19" y="27"/>
                      </a:lnTo>
                      <a:lnTo>
                        <a:pt x="19" y="28"/>
                      </a:lnTo>
                      <a:lnTo>
                        <a:pt x="20" y="29"/>
                      </a:lnTo>
                      <a:lnTo>
                        <a:pt x="19" y="30"/>
                      </a:lnTo>
                      <a:lnTo>
                        <a:pt x="19" y="31"/>
                      </a:lnTo>
                      <a:lnTo>
                        <a:pt x="19" y="32"/>
                      </a:lnTo>
                      <a:lnTo>
                        <a:pt x="20" y="33"/>
                      </a:lnTo>
                      <a:lnTo>
                        <a:pt x="21" y="33"/>
                      </a:lnTo>
                      <a:lnTo>
                        <a:pt x="22" y="35"/>
                      </a:lnTo>
                      <a:lnTo>
                        <a:pt x="21" y="36"/>
                      </a:lnTo>
                      <a:lnTo>
                        <a:pt x="20" y="36"/>
                      </a:lnTo>
                      <a:lnTo>
                        <a:pt x="19" y="36"/>
                      </a:lnTo>
                      <a:lnTo>
                        <a:pt x="19" y="37"/>
                      </a:lnTo>
                      <a:lnTo>
                        <a:pt x="21" y="37"/>
                      </a:lnTo>
                      <a:lnTo>
                        <a:pt x="22" y="37"/>
                      </a:lnTo>
                      <a:lnTo>
                        <a:pt x="23" y="37"/>
                      </a:lnTo>
                      <a:lnTo>
                        <a:pt x="24" y="37"/>
                      </a:lnTo>
                      <a:lnTo>
                        <a:pt x="24" y="38"/>
                      </a:lnTo>
                      <a:lnTo>
                        <a:pt x="23" y="39"/>
                      </a:lnTo>
                      <a:lnTo>
                        <a:pt x="22" y="40"/>
                      </a:lnTo>
                      <a:lnTo>
                        <a:pt x="22" y="41"/>
                      </a:lnTo>
                      <a:lnTo>
                        <a:pt x="23" y="42"/>
                      </a:lnTo>
                      <a:lnTo>
                        <a:pt x="25" y="42"/>
                      </a:lnTo>
                      <a:lnTo>
                        <a:pt x="26" y="42"/>
                      </a:lnTo>
                      <a:lnTo>
                        <a:pt x="22" y="43"/>
                      </a:lnTo>
                      <a:lnTo>
                        <a:pt x="22" y="42"/>
                      </a:lnTo>
                      <a:lnTo>
                        <a:pt x="19" y="42"/>
                      </a:lnTo>
                      <a:lnTo>
                        <a:pt x="19" y="43"/>
                      </a:lnTo>
                      <a:lnTo>
                        <a:pt x="18" y="43"/>
                      </a:lnTo>
                      <a:lnTo>
                        <a:pt x="19" y="45"/>
                      </a:lnTo>
                      <a:lnTo>
                        <a:pt x="20" y="46"/>
                      </a:lnTo>
                      <a:lnTo>
                        <a:pt x="19" y="47"/>
                      </a:lnTo>
                      <a:lnTo>
                        <a:pt x="18" y="47"/>
                      </a:lnTo>
                      <a:lnTo>
                        <a:pt x="17" y="47"/>
                      </a:lnTo>
                      <a:lnTo>
                        <a:pt x="16" y="48"/>
                      </a:lnTo>
                      <a:lnTo>
                        <a:pt x="15" y="48"/>
                      </a:lnTo>
                      <a:lnTo>
                        <a:pt x="13" y="48"/>
                      </a:lnTo>
                      <a:lnTo>
                        <a:pt x="12" y="48"/>
                      </a:lnTo>
                      <a:lnTo>
                        <a:pt x="11" y="49"/>
                      </a:lnTo>
                      <a:lnTo>
                        <a:pt x="10" y="49"/>
                      </a:lnTo>
                      <a:lnTo>
                        <a:pt x="9" y="50"/>
                      </a:lnTo>
                      <a:lnTo>
                        <a:pt x="10" y="52"/>
                      </a:lnTo>
                      <a:lnTo>
                        <a:pt x="10" y="53"/>
                      </a:lnTo>
                      <a:lnTo>
                        <a:pt x="9" y="53"/>
                      </a:lnTo>
                      <a:lnTo>
                        <a:pt x="10" y="54"/>
                      </a:lnTo>
                      <a:lnTo>
                        <a:pt x="11" y="55"/>
                      </a:lnTo>
                      <a:lnTo>
                        <a:pt x="12" y="56"/>
                      </a:lnTo>
                      <a:lnTo>
                        <a:pt x="14" y="57"/>
                      </a:lnTo>
                      <a:lnTo>
                        <a:pt x="15" y="58"/>
                      </a:lnTo>
                      <a:lnTo>
                        <a:pt x="16" y="58"/>
                      </a:lnTo>
                      <a:lnTo>
                        <a:pt x="17" y="59"/>
                      </a:lnTo>
                      <a:lnTo>
                        <a:pt x="20" y="60"/>
                      </a:lnTo>
                      <a:lnTo>
                        <a:pt x="21" y="60"/>
                      </a:lnTo>
                      <a:lnTo>
                        <a:pt x="22" y="61"/>
                      </a:lnTo>
                      <a:lnTo>
                        <a:pt x="22" y="62"/>
                      </a:lnTo>
                      <a:lnTo>
                        <a:pt x="23" y="63"/>
                      </a:lnTo>
                      <a:lnTo>
                        <a:pt x="23" y="65"/>
                      </a:lnTo>
                      <a:lnTo>
                        <a:pt x="24" y="67"/>
                      </a:lnTo>
                      <a:lnTo>
                        <a:pt x="24" y="69"/>
                      </a:lnTo>
                      <a:lnTo>
                        <a:pt x="26" y="73"/>
                      </a:lnTo>
                      <a:lnTo>
                        <a:pt x="27" y="76"/>
                      </a:lnTo>
                      <a:lnTo>
                        <a:pt x="27" y="77"/>
                      </a:lnTo>
                      <a:lnTo>
                        <a:pt x="28" y="78"/>
                      </a:lnTo>
                      <a:lnTo>
                        <a:pt x="28" y="79"/>
                      </a:lnTo>
                      <a:lnTo>
                        <a:pt x="28" y="80"/>
                      </a:lnTo>
                      <a:lnTo>
                        <a:pt x="29" y="84"/>
                      </a:lnTo>
                      <a:lnTo>
                        <a:pt x="29" y="85"/>
                      </a:lnTo>
                      <a:lnTo>
                        <a:pt x="29" y="87"/>
                      </a:lnTo>
                      <a:lnTo>
                        <a:pt x="30" y="86"/>
                      </a:lnTo>
                      <a:lnTo>
                        <a:pt x="30" y="85"/>
                      </a:lnTo>
                      <a:lnTo>
                        <a:pt x="31" y="84"/>
                      </a:lnTo>
                      <a:lnTo>
                        <a:pt x="31" y="83"/>
                      </a:lnTo>
                      <a:lnTo>
                        <a:pt x="32" y="84"/>
                      </a:lnTo>
                      <a:lnTo>
                        <a:pt x="32" y="85"/>
                      </a:lnTo>
                      <a:lnTo>
                        <a:pt x="32" y="86"/>
                      </a:lnTo>
                      <a:lnTo>
                        <a:pt x="33" y="87"/>
                      </a:lnTo>
                      <a:lnTo>
                        <a:pt x="34" y="87"/>
                      </a:lnTo>
                      <a:lnTo>
                        <a:pt x="34" y="88"/>
                      </a:lnTo>
                      <a:lnTo>
                        <a:pt x="33" y="88"/>
                      </a:lnTo>
                      <a:lnTo>
                        <a:pt x="33" y="89"/>
                      </a:lnTo>
                      <a:lnTo>
                        <a:pt x="31" y="89"/>
                      </a:lnTo>
                      <a:lnTo>
                        <a:pt x="30" y="88"/>
                      </a:lnTo>
                      <a:lnTo>
                        <a:pt x="29" y="88"/>
                      </a:lnTo>
                      <a:lnTo>
                        <a:pt x="28" y="89"/>
                      </a:lnTo>
                      <a:lnTo>
                        <a:pt x="27" y="90"/>
                      </a:lnTo>
                      <a:lnTo>
                        <a:pt x="25" y="93"/>
                      </a:lnTo>
                      <a:lnTo>
                        <a:pt x="23" y="95"/>
                      </a:lnTo>
                      <a:lnTo>
                        <a:pt x="23" y="96"/>
                      </a:lnTo>
                      <a:lnTo>
                        <a:pt x="22" y="97"/>
                      </a:lnTo>
                      <a:lnTo>
                        <a:pt x="20" y="99"/>
                      </a:lnTo>
                      <a:lnTo>
                        <a:pt x="18" y="101"/>
                      </a:lnTo>
                      <a:lnTo>
                        <a:pt x="16" y="102"/>
                      </a:lnTo>
                      <a:lnTo>
                        <a:pt x="13" y="103"/>
                      </a:lnTo>
                      <a:lnTo>
                        <a:pt x="11" y="105"/>
                      </a:lnTo>
                      <a:lnTo>
                        <a:pt x="9" y="106"/>
                      </a:lnTo>
                      <a:lnTo>
                        <a:pt x="6" y="107"/>
                      </a:lnTo>
                      <a:lnTo>
                        <a:pt x="4" y="108"/>
                      </a:lnTo>
                      <a:lnTo>
                        <a:pt x="2" y="109"/>
                      </a:lnTo>
                      <a:lnTo>
                        <a:pt x="1" y="109"/>
                      </a:lnTo>
                      <a:lnTo>
                        <a:pt x="2" y="109"/>
                      </a:lnTo>
                      <a:lnTo>
                        <a:pt x="3" y="110"/>
                      </a:lnTo>
                      <a:lnTo>
                        <a:pt x="4" y="111"/>
                      </a:lnTo>
                      <a:lnTo>
                        <a:pt x="5" y="113"/>
                      </a:lnTo>
                      <a:lnTo>
                        <a:pt x="6" y="114"/>
                      </a:lnTo>
                      <a:lnTo>
                        <a:pt x="7" y="116"/>
                      </a:lnTo>
                      <a:lnTo>
                        <a:pt x="8" y="117"/>
                      </a:lnTo>
                      <a:lnTo>
                        <a:pt x="8" y="119"/>
                      </a:lnTo>
                      <a:lnTo>
                        <a:pt x="8" y="120"/>
                      </a:lnTo>
                      <a:lnTo>
                        <a:pt x="8" y="121"/>
                      </a:lnTo>
                      <a:lnTo>
                        <a:pt x="8" y="122"/>
                      </a:lnTo>
                      <a:lnTo>
                        <a:pt x="8" y="123"/>
                      </a:lnTo>
                      <a:lnTo>
                        <a:pt x="9" y="125"/>
                      </a:lnTo>
                      <a:lnTo>
                        <a:pt x="9" y="126"/>
                      </a:lnTo>
                      <a:lnTo>
                        <a:pt x="9" y="129"/>
                      </a:lnTo>
                      <a:lnTo>
                        <a:pt x="9" y="131"/>
                      </a:lnTo>
                      <a:lnTo>
                        <a:pt x="10" y="131"/>
                      </a:lnTo>
                      <a:lnTo>
                        <a:pt x="10" y="132"/>
                      </a:lnTo>
                      <a:lnTo>
                        <a:pt x="9" y="132"/>
                      </a:lnTo>
                      <a:lnTo>
                        <a:pt x="10" y="133"/>
                      </a:lnTo>
                      <a:lnTo>
                        <a:pt x="10" y="135"/>
                      </a:lnTo>
                      <a:lnTo>
                        <a:pt x="12" y="135"/>
                      </a:lnTo>
                      <a:lnTo>
                        <a:pt x="12" y="136"/>
                      </a:lnTo>
                      <a:lnTo>
                        <a:pt x="13" y="137"/>
                      </a:lnTo>
                      <a:lnTo>
                        <a:pt x="14" y="138"/>
                      </a:lnTo>
                      <a:lnTo>
                        <a:pt x="15" y="138"/>
                      </a:lnTo>
                      <a:lnTo>
                        <a:pt x="16" y="138"/>
                      </a:lnTo>
                      <a:lnTo>
                        <a:pt x="18" y="138"/>
                      </a:lnTo>
                      <a:lnTo>
                        <a:pt x="17" y="139"/>
                      </a:lnTo>
                      <a:lnTo>
                        <a:pt x="13" y="139"/>
                      </a:lnTo>
                      <a:lnTo>
                        <a:pt x="12" y="139"/>
                      </a:lnTo>
                      <a:lnTo>
                        <a:pt x="12" y="140"/>
                      </a:lnTo>
                      <a:lnTo>
                        <a:pt x="11" y="142"/>
                      </a:lnTo>
                      <a:lnTo>
                        <a:pt x="10" y="142"/>
                      </a:lnTo>
                      <a:lnTo>
                        <a:pt x="10" y="143"/>
                      </a:lnTo>
                      <a:lnTo>
                        <a:pt x="8" y="143"/>
                      </a:lnTo>
                      <a:lnTo>
                        <a:pt x="7" y="143"/>
                      </a:lnTo>
                      <a:lnTo>
                        <a:pt x="8" y="144"/>
                      </a:lnTo>
                      <a:lnTo>
                        <a:pt x="9" y="146"/>
                      </a:lnTo>
                      <a:lnTo>
                        <a:pt x="10" y="147"/>
                      </a:lnTo>
                      <a:lnTo>
                        <a:pt x="11" y="147"/>
                      </a:lnTo>
                      <a:lnTo>
                        <a:pt x="11" y="148"/>
                      </a:lnTo>
                      <a:lnTo>
                        <a:pt x="10" y="149"/>
                      </a:lnTo>
                      <a:lnTo>
                        <a:pt x="10" y="150"/>
                      </a:lnTo>
                      <a:lnTo>
                        <a:pt x="9" y="150"/>
                      </a:lnTo>
                      <a:lnTo>
                        <a:pt x="8" y="151"/>
                      </a:lnTo>
                      <a:lnTo>
                        <a:pt x="8" y="149"/>
                      </a:lnTo>
                      <a:lnTo>
                        <a:pt x="7" y="148"/>
                      </a:lnTo>
                      <a:lnTo>
                        <a:pt x="5" y="147"/>
                      </a:lnTo>
                      <a:lnTo>
                        <a:pt x="5" y="146"/>
                      </a:lnTo>
                      <a:lnTo>
                        <a:pt x="4" y="146"/>
                      </a:lnTo>
                      <a:lnTo>
                        <a:pt x="3" y="146"/>
                      </a:lnTo>
                      <a:lnTo>
                        <a:pt x="3" y="147"/>
                      </a:lnTo>
                      <a:lnTo>
                        <a:pt x="2" y="158"/>
                      </a:lnTo>
                      <a:lnTo>
                        <a:pt x="2" y="165"/>
                      </a:lnTo>
                      <a:lnTo>
                        <a:pt x="2" y="171"/>
                      </a:lnTo>
                      <a:lnTo>
                        <a:pt x="2" y="181"/>
                      </a:lnTo>
                      <a:lnTo>
                        <a:pt x="2" y="192"/>
                      </a:lnTo>
                      <a:lnTo>
                        <a:pt x="1" y="194"/>
                      </a:lnTo>
                      <a:lnTo>
                        <a:pt x="0" y="195"/>
                      </a:lnTo>
                      <a:lnTo>
                        <a:pt x="1" y="197"/>
                      </a:lnTo>
                      <a:lnTo>
                        <a:pt x="1" y="198"/>
                      </a:lnTo>
                      <a:lnTo>
                        <a:pt x="2" y="200"/>
                      </a:lnTo>
                      <a:lnTo>
                        <a:pt x="3" y="202"/>
                      </a:lnTo>
                      <a:lnTo>
                        <a:pt x="4" y="204"/>
                      </a:lnTo>
                      <a:lnTo>
                        <a:pt x="5" y="205"/>
                      </a:lnTo>
                      <a:lnTo>
                        <a:pt x="6" y="206"/>
                      </a:lnTo>
                      <a:lnTo>
                        <a:pt x="7" y="207"/>
                      </a:lnTo>
                      <a:lnTo>
                        <a:pt x="8" y="207"/>
                      </a:lnTo>
                      <a:lnTo>
                        <a:pt x="9" y="208"/>
                      </a:lnTo>
                      <a:lnTo>
                        <a:pt x="10" y="208"/>
                      </a:lnTo>
                      <a:lnTo>
                        <a:pt x="11" y="208"/>
                      </a:lnTo>
                      <a:lnTo>
                        <a:pt x="13" y="209"/>
                      </a:lnTo>
                      <a:lnTo>
                        <a:pt x="14" y="209"/>
                      </a:lnTo>
                      <a:lnTo>
                        <a:pt x="16" y="209"/>
                      </a:lnTo>
                      <a:lnTo>
                        <a:pt x="17" y="209"/>
                      </a:lnTo>
                      <a:lnTo>
                        <a:pt x="18" y="209"/>
                      </a:lnTo>
                      <a:lnTo>
                        <a:pt x="19" y="209"/>
                      </a:lnTo>
                      <a:lnTo>
                        <a:pt x="20" y="209"/>
                      </a:lnTo>
                      <a:lnTo>
                        <a:pt x="20" y="210"/>
                      </a:lnTo>
                      <a:lnTo>
                        <a:pt x="22" y="211"/>
                      </a:lnTo>
                      <a:lnTo>
                        <a:pt x="23" y="211"/>
                      </a:lnTo>
                      <a:lnTo>
                        <a:pt x="24" y="212"/>
                      </a:lnTo>
                      <a:lnTo>
                        <a:pt x="25" y="212"/>
                      </a:lnTo>
                      <a:lnTo>
                        <a:pt x="26" y="213"/>
                      </a:lnTo>
                      <a:lnTo>
                        <a:pt x="27" y="213"/>
                      </a:lnTo>
                      <a:lnTo>
                        <a:pt x="27" y="214"/>
                      </a:lnTo>
                      <a:lnTo>
                        <a:pt x="28" y="215"/>
                      </a:lnTo>
                      <a:lnTo>
                        <a:pt x="28" y="216"/>
                      </a:lnTo>
                      <a:lnTo>
                        <a:pt x="29" y="216"/>
                      </a:lnTo>
                      <a:lnTo>
                        <a:pt x="30" y="216"/>
                      </a:lnTo>
                      <a:lnTo>
                        <a:pt x="31" y="216"/>
                      </a:lnTo>
                      <a:lnTo>
                        <a:pt x="33" y="217"/>
                      </a:lnTo>
                      <a:lnTo>
                        <a:pt x="34" y="217"/>
                      </a:lnTo>
                      <a:lnTo>
                        <a:pt x="36" y="217"/>
                      </a:lnTo>
                      <a:lnTo>
                        <a:pt x="37" y="216"/>
                      </a:lnTo>
                      <a:lnTo>
                        <a:pt x="38" y="216"/>
                      </a:lnTo>
                      <a:lnTo>
                        <a:pt x="39" y="216"/>
                      </a:lnTo>
                      <a:lnTo>
                        <a:pt x="40" y="215"/>
                      </a:lnTo>
                      <a:lnTo>
                        <a:pt x="42" y="215"/>
                      </a:lnTo>
                      <a:lnTo>
                        <a:pt x="43" y="215"/>
                      </a:lnTo>
                      <a:lnTo>
                        <a:pt x="44" y="215"/>
                      </a:lnTo>
                      <a:lnTo>
                        <a:pt x="45" y="215"/>
                      </a:lnTo>
                      <a:lnTo>
                        <a:pt x="47" y="215"/>
                      </a:lnTo>
                      <a:lnTo>
                        <a:pt x="48" y="216"/>
                      </a:lnTo>
                      <a:lnTo>
                        <a:pt x="49" y="216"/>
                      </a:lnTo>
                      <a:lnTo>
                        <a:pt x="50" y="216"/>
                      </a:lnTo>
                      <a:lnTo>
                        <a:pt x="51" y="216"/>
                      </a:lnTo>
                      <a:lnTo>
                        <a:pt x="50" y="217"/>
                      </a:lnTo>
                      <a:lnTo>
                        <a:pt x="49" y="218"/>
                      </a:lnTo>
                      <a:lnTo>
                        <a:pt x="49" y="219"/>
                      </a:lnTo>
                      <a:lnTo>
                        <a:pt x="49" y="220"/>
                      </a:lnTo>
                      <a:lnTo>
                        <a:pt x="50" y="221"/>
                      </a:lnTo>
                      <a:lnTo>
                        <a:pt x="51" y="221"/>
                      </a:lnTo>
                      <a:lnTo>
                        <a:pt x="51" y="222"/>
                      </a:lnTo>
                      <a:lnTo>
                        <a:pt x="45" y="225"/>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71" name="D91"/>
                <p:cNvSpPr>
                  <a:spLocks noChangeAspect="1"/>
                </p:cNvSpPr>
                <p:nvPr/>
              </p:nvSpPr>
              <p:spPr bwMode="auto">
                <a:xfrm>
                  <a:off x="1267" y="946"/>
                  <a:ext cx="25" cy="11"/>
                </a:xfrm>
                <a:custGeom>
                  <a:avLst/>
                  <a:gdLst>
                    <a:gd name="T0" fmla="*/ 17 w 25"/>
                    <a:gd name="T1" fmla="*/ 4 h 11"/>
                    <a:gd name="T2" fmla="*/ 4 w 25"/>
                    <a:gd name="T3" fmla="*/ 0 h 11"/>
                    <a:gd name="T4" fmla="*/ 0 w 25"/>
                    <a:gd name="T5" fmla="*/ 0 h 11"/>
                    <a:gd name="T6" fmla="*/ 0 w 25"/>
                    <a:gd name="T7" fmla="*/ 1 h 11"/>
                    <a:gd name="T8" fmla="*/ 7 w 25"/>
                    <a:gd name="T9" fmla="*/ 5 h 11"/>
                    <a:gd name="T10" fmla="*/ 8 w 25"/>
                    <a:gd name="T11" fmla="*/ 6 h 11"/>
                    <a:gd name="T12" fmla="*/ 9 w 25"/>
                    <a:gd name="T13" fmla="*/ 8 h 11"/>
                    <a:gd name="T14" fmla="*/ 15 w 25"/>
                    <a:gd name="T15" fmla="*/ 10 h 11"/>
                    <a:gd name="T16" fmla="*/ 20 w 25"/>
                    <a:gd name="T17" fmla="*/ 11 h 11"/>
                    <a:gd name="T18" fmla="*/ 24 w 25"/>
                    <a:gd name="T19" fmla="*/ 10 h 11"/>
                    <a:gd name="T20" fmla="*/ 25 w 25"/>
                    <a:gd name="T21" fmla="*/ 10 h 11"/>
                    <a:gd name="T22" fmla="*/ 23 w 25"/>
                    <a:gd name="T23" fmla="*/ 7 h 11"/>
                    <a:gd name="T24" fmla="*/ 20 w 25"/>
                    <a:gd name="T25" fmla="*/ 6 h 11"/>
                    <a:gd name="T26" fmla="*/ 17 w 25"/>
                    <a:gd name="T27" fmla="*/ 4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11"/>
                    <a:gd name="T44" fmla="*/ 25 w 25"/>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11">
                      <a:moveTo>
                        <a:pt x="17" y="4"/>
                      </a:moveTo>
                      <a:lnTo>
                        <a:pt x="4" y="0"/>
                      </a:lnTo>
                      <a:lnTo>
                        <a:pt x="0" y="0"/>
                      </a:lnTo>
                      <a:lnTo>
                        <a:pt x="0" y="1"/>
                      </a:lnTo>
                      <a:lnTo>
                        <a:pt x="7" y="5"/>
                      </a:lnTo>
                      <a:lnTo>
                        <a:pt x="8" y="6"/>
                      </a:lnTo>
                      <a:lnTo>
                        <a:pt x="9" y="8"/>
                      </a:lnTo>
                      <a:lnTo>
                        <a:pt x="15" y="10"/>
                      </a:lnTo>
                      <a:lnTo>
                        <a:pt x="20" y="11"/>
                      </a:lnTo>
                      <a:lnTo>
                        <a:pt x="24" y="10"/>
                      </a:lnTo>
                      <a:lnTo>
                        <a:pt x="25" y="10"/>
                      </a:lnTo>
                      <a:lnTo>
                        <a:pt x="23" y="7"/>
                      </a:lnTo>
                      <a:lnTo>
                        <a:pt x="20" y="6"/>
                      </a:lnTo>
                      <a:lnTo>
                        <a:pt x="17" y="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sp>
            <p:nvSpPr>
              <p:cNvPr id="20768" name="Saskatchewan"/>
              <p:cNvSpPr>
                <a:spLocks noChangeAspect="1"/>
              </p:cNvSpPr>
              <p:nvPr/>
            </p:nvSpPr>
            <p:spPr bwMode="auto">
              <a:xfrm>
                <a:off x="844" y="817"/>
                <a:ext cx="81" cy="142"/>
              </a:xfrm>
              <a:custGeom>
                <a:avLst/>
                <a:gdLst>
                  <a:gd name="T0" fmla="*/ 77 w 81"/>
                  <a:gd name="T1" fmla="*/ 79 h 142"/>
                  <a:gd name="T2" fmla="*/ 76 w 81"/>
                  <a:gd name="T3" fmla="*/ 70 h 142"/>
                  <a:gd name="T4" fmla="*/ 75 w 81"/>
                  <a:gd name="T5" fmla="*/ 61 h 142"/>
                  <a:gd name="T6" fmla="*/ 74 w 81"/>
                  <a:gd name="T7" fmla="*/ 35 h 142"/>
                  <a:gd name="T8" fmla="*/ 73 w 81"/>
                  <a:gd name="T9" fmla="*/ 37 h 142"/>
                  <a:gd name="T10" fmla="*/ 74 w 81"/>
                  <a:gd name="T11" fmla="*/ 40 h 142"/>
                  <a:gd name="T12" fmla="*/ 73 w 81"/>
                  <a:gd name="T13" fmla="*/ 43 h 142"/>
                  <a:gd name="T14" fmla="*/ 71 w 81"/>
                  <a:gd name="T15" fmla="*/ 44 h 142"/>
                  <a:gd name="T16" fmla="*/ 70 w 81"/>
                  <a:gd name="T17" fmla="*/ 46 h 142"/>
                  <a:gd name="T18" fmla="*/ 66 w 81"/>
                  <a:gd name="T19" fmla="*/ 48 h 142"/>
                  <a:gd name="T20" fmla="*/ 65 w 81"/>
                  <a:gd name="T21" fmla="*/ 50 h 142"/>
                  <a:gd name="T22" fmla="*/ 63 w 81"/>
                  <a:gd name="T23" fmla="*/ 50 h 142"/>
                  <a:gd name="T24" fmla="*/ 63 w 81"/>
                  <a:gd name="T25" fmla="*/ 49 h 142"/>
                  <a:gd name="T26" fmla="*/ 63 w 81"/>
                  <a:gd name="T27" fmla="*/ 46 h 142"/>
                  <a:gd name="T28" fmla="*/ 64 w 81"/>
                  <a:gd name="T29" fmla="*/ 46 h 142"/>
                  <a:gd name="T30" fmla="*/ 65 w 81"/>
                  <a:gd name="T31" fmla="*/ 46 h 142"/>
                  <a:gd name="T32" fmla="*/ 64 w 81"/>
                  <a:gd name="T33" fmla="*/ 48 h 142"/>
                  <a:gd name="T34" fmla="*/ 67 w 81"/>
                  <a:gd name="T35" fmla="*/ 46 h 142"/>
                  <a:gd name="T36" fmla="*/ 70 w 81"/>
                  <a:gd name="T37" fmla="*/ 41 h 142"/>
                  <a:gd name="T38" fmla="*/ 68 w 81"/>
                  <a:gd name="T39" fmla="*/ 39 h 142"/>
                  <a:gd name="T40" fmla="*/ 67 w 81"/>
                  <a:gd name="T41" fmla="*/ 37 h 142"/>
                  <a:gd name="T42" fmla="*/ 66 w 81"/>
                  <a:gd name="T43" fmla="*/ 35 h 142"/>
                  <a:gd name="T44" fmla="*/ 68 w 81"/>
                  <a:gd name="T45" fmla="*/ 32 h 142"/>
                  <a:gd name="T46" fmla="*/ 70 w 81"/>
                  <a:gd name="T47" fmla="*/ 30 h 142"/>
                  <a:gd name="T48" fmla="*/ 73 w 81"/>
                  <a:gd name="T49" fmla="*/ 30 h 142"/>
                  <a:gd name="T50" fmla="*/ 73 w 81"/>
                  <a:gd name="T51" fmla="*/ 28 h 142"/>
                  <a:gd name="T52" fmla="*/ 75 w 81"/>
                  <a:gd name="T53" fmla="*/ 26 h 142"/>
                  <a:gd name="T54" fmla="*/ 1 w 81"/>
                  <a:gd name="T55" fmla="*/ 10 h 142"/>
                  <a:gd name="T56" fmla="*/ 4 w 81"/>
                  <a:gd name="T57" fmla="*/ 7 h 142"/>
                  <a:gd name="T58" fmla="*/ 7 w 81"/>
                  <a:gd name="T59" fmla="*/ 6 h 142"/>
                  <a:gd name="T60" fmla="*/ 9 w 81"/>
                  <a:gd name="T61" fmla="*/ 7 h 142"/>
                  <a:gd name="T62" fmla="*/ 12 w 81"/>
                  <a:gd name="T63" fmla="*/ 8 h 142"/>
                  <a:gd name="T64" fmla="*/ 13 w 81"/>
                  <a:gd name="T65" fmla="*/ 8 h 142"/>
                  <a:gd name="T66" fmla="*/ 16 w 81"/>
                  <a:gd name="T67" fmla="*/ 8 h 142"/>
                  <a:gd name="T68" fmla="*/ 22 w 81"/>
                  <a:gd name="T69" fmla="*/ 8 h 142"/>
                  <a:gd name="T70" fmla="*/ 27 w 81"/>
                  <a:gd name="T71" fmla="*/ 9 h 142"/>
                  <a:gd name="T72" fmla="*/ 34 w 81"/>
                  <a:gd name="T73" fmla="*/ 10 h 142"/>
                  <a:gd name="T74" fmla="*/ 37 w 81"/>
                  <a:gd name="T75" fmla="*/ 11 h 142"/>
                  <a:gd name="T76" fmla="*/ 32 w 81"/>
                  <a:gd name="T77" fmla="*/ 11 h 142"/>
                  <a:gd name="T78" fmla="*/ 23 w 81"/>
                  <a:gd name="T79" fmla="*/ 10 h 142"/>
                  <a:gd name="T80" fmla="*/ 21 w 81"/>
                  <a:gd name="T81" fmla="*/ 11 h 142"/>
                  <a:gd name="T82" fmla="*/ 15 w 81"/>
                  <a:gd name="T83" fmla="*/ 13 h 142"/>
                  <a:gd name="T84" fmla="*/ 10 w 81"/>
                  <a:gd name="T85" fmla="*/ 13 h 142"/>
                  <a:gd name="T86" fmla="*/ 7 w 81"/>
                  <a:gd name="T87" fmla="*/ 13 h 142"/>
                  <a:gd name="T88" fmla="*/ 3 w 81"/>
                  <a:gd name="T89" fmla="*/ 14 h 142"/>
                  <a:gd name="T90" fmla="*/ 0 w 81"/>
                  <a:gd name="T91" fmla="*/ 76 h 142"/>
                  <a:gd name="T92" fmla="*/ 56 w 81"/>
                  <a:gd name="T93" fmla="*/ 142 h 142"/>
                  <a:gd name="T94" fmla="*/ 80 w 81"/>
                  <a:gd name="T95" fmla="*/ 135 h 142"/>
                  <a:gd name="T96" fmla="*/ 80 w 81"/>
                  <a:gd name="T97" fmla="*/ 122 h 142"/>
                  <a:gd name="T98" fmla="*/ 79 w 81"/>
                  <a:gd name="T99" fmla="*/ 114 h 142"/>
                  <a:gd name="T100" fmla="*/ 78 w 81"/>
                  <a:gd name="T101" fmla="*/ 105 h 142"/>
                  <a:gd name="T102" fmla="*/ 77 w 81"/>
                  <a:gd name="T103" fmla="*/ 88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1"/>
                  <a:gd name="T157" fmla="*/ 0 h 142"/>
                  <a:gd name="T158" fmla="*/ 81 w 81"/>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1" h="142">
                    <a:moveTo>
                      <a:pt x="77" y="88"/>
                    </a:moveTo>
                    <a:lnTo>
                      <a:pt x="77" y="84"/>
                    </a:lnTo>
                    <a:lnTo>
                      <a:pt x="77" y="79"/>
                    </a:lnTo>
                    <a:lnTo>
                      <a:pt x="76" y="79"/>
                    </a:lnTo>
                    <a:lnTo>
                      <a:pt x="76" y="75"/>
                    </a:lnTo>
                    <a:lnTo>
                      <a:pt x="76" y="70"/>
                    </a:lnTo>
                    <a:lnTo>
                      <a:pt x="76" y="66"/>
                    </a:lnTo>
                    <a:lnTo>
                      <a:pt x="75" y="66"/>
                    </a:lnTo>
                    <a:lnTo>
                      <a:pt x="75" y="61"/>
                    </a:lnTo>
                    <a:lnTo>
                      <a:pt x="75" y="57"/>
                    </a:lnTo>
                    <a:lnTo>
                      <a:pt x="75" y="35"/>
                    </a:lnTo>
                    <a:lnTo>
                      <a:pt x="74" y="35"/>
                    </a:lnTo>
                    <a:lnTo>
                      <a:pt x="73" y="35"/>
                    </a:lnTo>
                    <a:lnTo>
                      <a:pt x="73" y="36"/>
                    </a:lnTo>
                    <a:lnTo>
                      <a:pt x="73" y="37"/>
                    </a:lnTo>
                    <a:lnTo>
                      <a:pt x="74" y="37"/>
                    </a:lnTo>
                    <a:lnTo>
                      <a:pt x="74" y="38"/>
                    </a:lnTo>
                    <a:lnTo>
                      <a:pt x="74" y="40"/>
                    </a:lnTo>
                    <a:lnTo>
                      <a:pt x="74" y="42"/>
                    </a:lnTo>
                    <a:lnTo>
                      <a:pt x="74" y="43"/>
                    </a:lnTo>
                    <a:lnTo>
                      <a:pt x="73" y="43"/>
                    </a:lnTo>
                    <a:lnTo>
                      <a:pt x="72" y="43"/>
                    </a:lnTo>
                    <a:lnTo>
                      <a:pt x="71" y="43"/>
                    </a:lnTo>
                    <a:lnTo>
                      <a:pt x="71" y="44"/>
                    </a:lnTo>
                    <a:lnTo>
                      <a:pt x="71" y="45"/>
                    </a:lnTo>
                    <a:lnTo>
                      <a:pt x="70" y="45"/>
                    </a:lnTo>
                    <a:lnTo>
                      <a:pt x="70" y="46"/>
                    </a:lnTo>
                    <a:lnTo>
                      <a:pt x="70" y="47"/>
                    </a:lnTo>
                    <a:lnTo>
                      <a:pt x="69" y="47"/>
                    </a:lnTo>
                    <a:lnTo>
                      <a:pt x="66" y="48"/>
                    </a:lnTo>
                    <a:lnTo>
                      <a:pt x="66" y="49"/>
                    </a:lnTo>
                    <a:lnTo>
                      <a:pt x="66" y="50"/>
                    </a:lnTo>
                    <a:lnTo>
                      <a:pt x="65" y="50"/>
                    </a:lnTo>
                    <a:lnTo>
                      <a:pt x="65" y="49"/>
                    </a:lnTo>
                    <a:lnTo>
                      <a:pt x="64" y="49"/>
                    </a:lnTo>
                    <a:lnTo>
                      <a:pt x="63" y="50"/>
                    </a:lnTo>
                    <a:lnTo>
                      <a:pt x="63" y="51"/>
                    </a:lnTo>
                    <a:lnTo>
                      <a:pt x="63" y="50"/>
                    </a:lnTo>
                    <a:lnTo>
                      <a:pt x="63" y="49"/>
                    </a:lnTo>
                    <a:lnTo>
                      <a:pt x="63" y="48"/>
                    </a:lnTo>
                    <a:lnTo>
                      <a:pt x="62" y="47"/>
                    </a:lnTo>
                    <a:lnTo>
                      <a:pt x="63" y="46"/>
                    </a:lnTo>
                    <a:lnTo>
                      <a:pt x="63" y="47"/>
                    </a:lnTo>
                    <a:lnTo>
                      <a:pt x="64" y="47"/>
                    </a:lnTo>
                    <a:lnTo>
                      <a:pt x="64" y="46"/>
                    </a:lnTo>
                    <a:lnTo>
                      <a:pt x="64" y="45"/>
                    </a:lnTo>
                    <a:lnTo>
                      <a:pt x="65" y="45"/>
                    </a:lnTo>
                    <a:lnTo>
                      <a:pt x="65" y="46"/>
                    </a:lnTo>
                    <a:lnTo>
                      <a:pt x="65" y="47"/>
                    </a:lnTo>
                    <a:lnTo>
                      <a:pt x="64" y="47"/>
                    </a:lnTo>
                    <a:lnTo>
                      <a:pt x="64" y="48"/>
                    </a:lnTo>
                    <a:lnTo>
                      <a:pt x="65" y="48"/>
                    </a:lnTo>
                    <a:lnTo>
                      <a:pt x="66" y="47"/>
                    </a:lnTo>
                    <a:lnTo>
                      <a:pt x="67" y="46"/>
                    </a:lnTo>
                    <a:lnTo>
                      <a:pt x="68" y="45"/>
                    </a:lnTo>
                    <a:lnTo>
                      <a:pt x="69" y="43"/>
                    </a:lnTo>
                    <a:lnTo>
                      <a:pt x="70" y="41"/>
                    </a:lnTo>
                    <a:lnTo>
                      <a:pt x="69" y="40"/>
                    </a:lnTo>
                    <a:lnTo>
                      <a:pt x="68" y="40"/>
                    </a:lnTo>
                    <a:lnTo>
                      <a:pt x="68" y="39"/>
                    </a:lnTo>
                    <a:lnTo>
                      <a:pt x="68" y="38"/>
                    </a:lnTo>
                    <a:lnTo>
                      <a:pt x="67" y="38"/>
                    </a:lnTo>
                    <a:lnTo>
                      <a:pt x="67" y="37"/>
                    </a:lnTo>
                    <a:lnTo>
                      <a:pt x="66" y="37"/>
                    </a:lnTo>
                    <a:lnTo>
                      <a:pt x="66" y="36"/>
                    </a:lnTo>
                    <a:lnTo>
                      <a:pt x="66" y="35"/>
                    </a:lnTo>
                    <a:lnTo>
                      <a:pt x="68" y="34"/>
                    </a:lnTo>
                    <a:lnTo>
                      <a:pt x="68" y="33"/>
                    </a:lnTo>
                    <a:lnTo>
                      <a:pt x="68" y="32"/>
                    </a:lnTo>
                    <a:lnTo>
                      <a:pt x="70" y="32"/>
                    </a:lnTo>
                    <a:lnTo>
                      <a:pt x="70" y="31"/>
                    </a:lnTo>
                    <a:lnTo>
                      <a:pt x="70" y="30"/>
                    </a:lnTo>
                    <a:lnTo>
                      <a:pt x="71" y="30"/>
                    </a:lnTo>
                    <a:lnTo>
                      <a:pt x="72" y="30"/>
                    </a:lnTo>
                    <a:lnTo>
                      <a:pt x="73" y="30"/>
                    </a:lnTo>
                    <a:lnTo>
                      <a:pt x="73" y="29"/>
                    </a:lnTo>
                    <a:lnTo>
                      <a:pt x="74" y="28"/>
                    </a:lnTo>
                    <a:lnTo>
                      <a:pt x="73" y="28"/>
                    </a:lnTo>
                    <a:lnTo>
                      <a:pt x="73" y="27"/>
                    </a:lnTo>
                    <a:lnTo>
                      <a:pt x="74" y="26"/>
                    </a:lnTo>
                    <a:lnTo>
                      <a:pt x="75" y="26"/>
                    </a:lnTo>
                    <a:lnTo>
                      <a:pt x="75" y="0"/>
                    </a:lnTo>
                    <a:lnTo>
                      <a:pt x="0" y="0"/>
                    </a:lnTo>
                    <a:lnTo>
                      <a:pt x="1" y="10"/>
                    </a:lnTo>
                    <a:lnTo>
                      <a:pt x="2" y="9"/>
                    </a:lnTo>
                    <a:lnTo>
                      <a:pt x="3" y="7"/>
                    </a:lnTo>
                    <a:lnTo>
                      <a:pt x="4" y="7"/>
                    </a:lnTo>
                    <a:lnTo>
                      <a:pt x="5" y="6"/>
                    </a:lnTo>
                    <a:lnTo>
                      <a:pt x="6" y="6"/>
                    </a:lnTo>
                    <a:lnTo>
                      <a:pt x="7" y="6"/>
                    </a:lnTo>
                    <a:lnTo>
                      <a:pt x="8" y="6"/>
                    </a:lnTo>
                    <a:lnTo>
                      <a:pt x="9" y="6"/>
                    </a:lnTo>
                    <a:lnTo>
                      <a:pt x="9" y="7"/>
                    </a:lnTo>
                    <a:lnTo>
                      <a:pt x="10" y="7"/>
                    </a:lnTo>
                    <a:lnTo>
                      <a:pt x="12" y="7"/>
                    </a:lnTo>
                    <a:lnTo>
                      <a:pt x="12" y="8"/>
                    </a:lnTo>
                    <a:lnTo>
                      <a:pt x="10" y="9"/>
                    </a:lnTo>
                    <a:lnTo>
                      <a:pt x="11" y="9"/>
                    </a:lnTo>
                    <a:lnTo>
                      <a:pt x="13" y="8"/>
                    </a:lnTo>
                    <a:lnTo>
                      <a:pt x="14" y="8"/>
                    </a:lnTo>
                    <a:lnTo>
                      <a:pt x="15" y="8"/>
                    </a:lnTo>
                    <a:lnTo>
                      <a:pt x="16" y="8"/>
                    </a:lnTo>
                    <a:lnTo>
                      <a:pt x="18" y="8"/>
                    </a:lnTo>
                    <a:lnTo>
                      <a:pt x="21" y="8"/>
                    </a:lnTo>
                    <a:lnTo>
                      <a:pt x="22" y="8"/>
                    </a:lnTo>
                    <a:lnTo>
                      <a:pt x="24" y="9"/>
                    </a:lnTo>
                    <a:lnTo>
                      <a:pt x="26" y="9"/>
                    </a:lnTo>
                    <a:lnTo>
                      <a:pt x="27" y="9"/>
                    </a:lnTo>
                    <a:lnTo>
                      <a:pt x="29" y="10"/>
                    </a:lnTo>
                    <a:lnTo>
                      <a:pt x="32" y="10"/>
                    </a:lnTo>
                    <a:lnTo>
                      <a:pt x="34" y="10"/>
                    </a:lnTo>
                    <a:lnTo>
                      <a:pt x="36" y="10"/>
                    </a:lnTo>
                    <a:lnTo>
                      <a:pt x="37" y="10"/>
                    </a:lnTo>
                    <a:lnTo>
                      <a:pt x="37" y="11"/>
                    </a:lnTo>
                    <a:lnTo>
                      <a:pt x="35" y="11"/>
                    </a:lnTo>
                    <a:lnTo>
                      <a:pt x="34" y="11"/>
                    </a:lnTo>
                    <a:lnTo>
                      <a:pt x="32" y="11"/>
                    </a:lnTo>
                    <a:lnTo>
                      <a:pt x="30" y="11"/>
                    </a:lnTo>
                    <a:lnTo>
                      <a:pt x="28" y="11"/>
                    </a:lnTo>
                    <a:lnTo>
                      <a:pt x="23" y="10"/>
                    </a:lnTo>
                    <a:lnTo>
                      <a:pt x="22" y="10"/>
                    </a:lnTo>
                    <a:lnTo>
                      <a:pt x="21" y="10"/>
                    </a:lnTo>
                    <a:lnTo>
                      <a:pt x="21" y="11"/>
                    </a:lnTo>
                    <a:lnTo>
                      <a:pt x="19" y="12"/>
                    </a:lnTo>
                    <a:lnTo>
                      <a:pt x="17" y="12"/>
                    </a:lnTo>
                    <a:lnTo>
                      <a:pt x="15" y="13"/>
                    </a:lnTo>
                    <a:lnTo>
                      <a:pt x="13" y="13"/>
                    </a:lnTo>
                    <a:lnTo>
                      <a:pt x="11" y="13"/>
                    </a:lnTo>
                    <a:lnTo>
                      <a:pt x="10" y="13"/>
                    </a:lnTo>
                    <a:lnTo>
                      <a:pt x="9" y="13"/>
                    </a:lnTo>
                    <a:lnTo>
                      <a:pt x="8" y="13"/>
                    </a:lnTo>
                    <a:lnTo>
                      <a:pt x="7" y="13"/>
                    </a:lnTo>
                    <a:lnTo>
                      <a:pt x="6" y="13"/>
                    </a:lnTo>
                    <a:lnTo>
                      <a:pt x="5" y="13"/>
                    </a:lnTo>
                    <a:lnTo>
                      <a:pt x="3" y="14"/>
                    </a:lnTo>
                    <a:lnTo>
                      <a:pt x="2" y="14"/>
                    </a:lnTo>
                    <a:lnTo>
                      <a:pt x="1" y="15"/>
                    </a:lnTo>
                    <a:lnTo>
                      <a:pt x="0" y="76"/>
                    </a:lnTo>
                    <a:lnTo>
                      <a:pt x="1" y="79"/>
                    </a:lnTo>
                    <a:lnTo>
                      <a:pt x="1" y="142"/>
                    </a:lnTo>
                    <a:lnTo>
                      <a:pt x="56" y="142"/>
                    </a:lnTo>
                    <a:lnTo>
                      <a:pt x="81" y="142"/>
                    </a:lnTo>
                    <a:lnTo>
                      <a:pt x="81" y="140"/>
                    </a:lnTo>
                    <a:lnTo>
                      <a:pt x="80" y="135"/>
                    </a:lnTo>
                    <a:lnTo>
                      <a:pt x="80" y="131"/>
                    </a:lnTo>
                    <a:lnTo>
                      <a:pt x="80" y="127"/>
                    </a:lnTo>
                    <a:lnTo>
                      <a:pt x="80" y="122"/>
                    </a:lnTo>
                    <a:lnTo>
                      <a:pt x="79" y="122"/>
                    </a:lnTo>
                    <a:lnTo>
                      <a:pt x="79" y="118"/>
                    </a:lnTo>
                    <a:lnTo>
                      <a:pt x="79" y="114"/>
                    </a:lnTo>
                    <a:lnTo>
                      <a:pt x="79" y="109"/>
                    </a:lnTo>
                    <a:lnTo>
                      <a:pt x="79" y="105"/>
                    </a:lnTo>
                    <a:lnTo>
                      <a:pt x="78" y="105"/>
                    </a:lnTo>
                    <a:lnTo>
                      <a:pt x="78" y="101"/>
                    </a:lnTo>
                    <a:lnTo>
                      <a:pt x="78" y="97"/>
                    </a:lnTo>
                    <a:lnTo>
                      <a:pt x="77" y="88"/>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sp>
            <p:nvSpPr>
              <p:cNvPr id="20769" name="Yukon_Territory"/>
              <p:cNvSpPr>
                <a:spLocks noChangeAspect="1"/>
              </p:cNvSpPr>
              <p:nvPr/>
            </p:nvSpPr>
            <p:spPr bwMode="auto">
              <a:xfrm>
                <a:off x="558" y="671"/>
                <a:ext cx="160" cy="146"/>
              </a:xfrm>
              <a:custGeom>
                <a:avLst/>
                <a:gdLst>
                  <a:gd name="T0" fmla="*/ 33 w 160"/>
                  <a:gd name="T1" fmla="*/ 13 h 146"/>
                  <a:gd name="T2" fmla="*/ 28 w 160"/>
                  <a:gd name="T3" fmla="*/ 11 h 146"/>
                  <a:gd name="T4" fmla="*/ 24 w 160"/>
                  <a:gd name="T5" fmla="*/ 9 h 146"/>
                  <a:gd name="T6" fmla="*/ 18 w 160"/>
                  <a:gd name="T7" fmla="*/ 4 h 146"/>
                  <a:gd name="T8" fmla="*/ 11 w 160"/>
                  <a:gd name="T9" fmla="*/ 2 h 146"/>
                  <a:gd name="T10" fmla="*/ 1 w 160"/>
                  <a:gd name="T11" fmla="*/ 1 h 146"/>
                  <a:gd name="T12" fmla="*/ 1 w 160"/>
                  <a:gd name="T13" fmla="*/ 143 h 146"/>
                  <a:gd name="T14" fmla="*/ 4 w 160"/>
                  <a:gd name="T15" fmla="*/ 143 h 146"/>
                  <a:gd name="T16" fmla="*/ 8 w 160"/>
                  <a:gd name="T17" fmla="*/ 144 h 146"/>
                  <a:gd name="T18" fmla="*/ 11 w 160"/>
                  <a:gd name="T19" fmla="*/ 143 h 146"/>
                  <a:gd name="T20" fmla="*/ 16 w 160"/>
                  <a:gd name="T21" fmla="*/ 145 h 146"/>
                  <a:gd name="T22" fmla="*/ 159 w 160"/>
                  <a:gd name="T23" fmla="*/ 145 h 146"/>
                  <a:gd name="T24" fmla="*/ 154 w 160"/>
                  <a:gd name="T25" fmla="*/ 143 h 146"/>
                  <a:gd name="T26" fmla="*/ 153 w 160"/>
                  <a:gd name="T27" fmla="*/ 139 h 146"/>
                  <a:gd name="T28" fmla="*/ 151 w 160"/>
                  <a:gd name="T29" fmla="*/ 135 h 146"/>
                  <a:gd name="T30" fmla="*/ 151 w 160"/>
                  <a:gd name="T31" fmla="*/ 131 h 146"/>
                  <a:gd name="T32" fmla="*/ 147 w 160"/>
                  <a:gd name="T33" fmla="*/ 131 h 146"/>
                  <a:gd name="T34" fmla="*/ 142 w 160"/>
                  <a:gd name="T35" fmla="*/ 131 h 146"/>
                  <a:gd name="T36" fmla="*/ 135 w 160"/>
                  <a:gd name="T37" fmla="*/ 129 h 146"/>
                  <a:gd name="T38" fmla="*/ 130 w 160"/>
                  <a:gd name="T39" fmla="*/ 127 h 146"/>
                  <a:gd name="T40" fmla="*/ 127 w 160"/>
                  <a:gd name="T41" fmla="*/ 124 h 146"/>
                  <a:gd name="T42" fmla="*/ 122 w 160"/>
                  <a:gd name="T43" fmla="*/ 121 h 146"/>
                  <a:gd name="T44" fmla="*/ 116 w 160"/>
                  <a:gd name="T45" fmla="*/ 119 h 146"/>
                  <a:gd name="T46" fmla="*/ 110 w 160"/>
                  <a:gd name="T47" fmla="*/ 118 h 146"/>
                  <a:gd name="T48" fmla="*/ 109 w 160"/>
                  <a:gd name="T49" fmla="*/ 114 h 146"/>
                  <a:gd name="T50" fmla="*/ 107 w 160"/>
                  <a:gd name="T51" fmla="*/ 111 h 146"/>
                  <a:gd name="T52" fmla="*/ 107 w 160"/>
                  <a:gd name="T53" fmla="*/ 108 h 146"/>
                  <a:gd name="T54" fmla="*/ 103 w 160"/>
                  <a:gd name="T55" fmla="*/ 106 h 146"/>
                  <a:gd name="T56" fmla="*/ 103 w 160"/>
                  <a:gd name="T57" fmla="*/ 102 h 146"/>
                  <a:gd name="T58" fmla="*/ 102 w 160"/>
                  <a:gd name="T59" fmla="*/ 98 h 146"/>
                  <a:gd name="T60" fmla="*/ 98 w 160"/>
                  <a:gd name="T61" fmla="*/ 96 h 146"/>
                  <a:gd name="T62" fmla="*/ 96 w 160"/>
                  <a:gd name="T63" fmla="*/ 92 h 146"/>
                  <a:gd name="T64" fmla="*/ 92 w 160"/>
                  <a:gd name="T65" fmla="*/ 89 h 146"/>
                  <a:gd name="T66" fmla="*/ 88 w 160"/>
                  <a:gd name="T67" fmla="*/ 86 h 146"/>
                  <a:gd name="T68" fmla="*/ 84 w 160"/>
                  <a:gd name="T69" fmla="*/ 85 h 146"/>
                  <a:gd name="T70" fmla="*/ 80 w 160"/>
                  <a:gd name="T71" fmla="*/ 83 h 146"/>
                  <a:gd name="T72" fmla="*/ 77 w 160"/>
                  <a:gd name="T73" fmla="*/ 81 h 146"/>
                  <a:gd name="T74" fmla="*/ 76 w 160"/>
                  <a:gd name="T75" fmla="*/ 79 h 146"/>
                  <a:gd name="T76" fmla="*/ 74 w 160"/>
                  <a:gd name="T77" fmla="*/ 75 h 146"/>
                  <a:gd name="T78" fmla="*/ 73 w 160"/>
                  <a:gd name="T79" fmla="*/ 71 h 146"/>
                  <a:gd name="T80" fmla="*/ 74 w 160"/>
                  <a:gd name="T81" fmla="*/ 68 h 146"/>
                  <a:gd name="T82" fmla="*/ 74 w 160"/>
                  <a:gd name="T83" fmla="*/ 66 h 146"/>
                  <a:gd name="T84" fmla="*/ 75 w 160"/>
                  <a:gd name="T85" fmla="*/ 62 h 146"/>
                  <a:gd name="T86" fmla="*/ 71 w 160"/>
                  <a:gd name="T87" fmla="*/ 58 h 146"/>
                  <a:gd name="T88" fmla="*/ 68 w 160"/>
                  <a:gd name="T89" fmla="*/ 54 h 146"/>
                  <a:gd name="T90" fmla="*/ 66 w 160"/>
                  <a:gd name="T91" fmla="*/ 48 h 146"/>
                  <a:gd name="T92" fmla="*/ 62 w 160"/>
                  <a:gd name="T93" fmla="*/ 46 h 146"/>
                  <a:gd name="T94" fmla="*/ 54 w 160"/>
                  <a:gd name="T95" fmla="*/ 46 h 146"/>
                  <a:gd name="T96" fmla="*/ 40 w 160"/>
                  <a:gd name="T97" fmla="*/ 41 h 146"/>
                  <a:gd name="T98" fmla="*/ 44 w 160"/>
                  <a:gd name="T99" fmla="*/ 39 h 146"/>
                  <a:gd name="T100" fmla="*/ 43 w 160"/>
                  <a:gd name="T101" fmla="*/ 35 h 1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0"/>
                  <a:gd name="T154" fmla="*/ 0 h 146"/>
                  <a:gd name="T155" fmla="*/ 160 w 160"/>
                  <a:gd name="T156" fmla="*/ 146 h 14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0" h="146">
                    <a:moveTo>
                      <a:pt x="39" y="14"/>
                    </a:moveTo>
                    <a:lnTo>
                      <a:pt x="38" y="14"/>
                    </a:lnTo>
                    <a:lnTo>
                      <a:pt x="36" y="13"/>
                    </a:lnTo>
                    <a:lnTo>
                      <a:pt x="33" y="13"/>
                    </a:lnTo>
                    <a:lnTo>
                      <a:pt x="32" y="13"/>
                    </a:lnTo>
                    <a:lnTo>
                      <a:pt x="31" y="12"/>
                    </a:lnTo>
                    <a:lnTo>
                      <a:pt x="30" y="12"/>
                    </a:lnTo>
                    <a:lnTo>
                      <a:pt x="28" y="11"/>
                    </a:lnTo>
                    <a:lnTo>
                      <a:pt x="26" y="10"/>
                    </a:lnTo>
                    <a:lnTo>
                      <a:pt x="25" y="9"/>
                    </a:lnTo>
                    <a:lnTo>
                      <a:pt x="24" y="8"/>
                    </a:lnTo>
                    <a:lnTo>
                      <a:pt x="24" y="9"/>
                    </a:lnTo>
                    <a:lnTo>
                      <a:pt x="23" y="8"/>
                    </a:lnTo>
                    <a:lnTo>
                      <a:pt x="22" y="8"/>
                    </a:lnTo>
                    <a:lnTo>
                      <a:pt x="21" y="7"/>
                    </a:lnTo>
                    <a:lnTo>
                      <a:pt x="18" y="4"/>
                    </a:lnTo>
                    <a:lnTo>
                      <a:pt x="16" y="3"/>
                    </a:lnTo>
                    <a:lnTo>
                      <a:pt x="15" y="3"/>
                    </a:lnTo>
                    <a:lnTo>
                      <a:pt x="12" y="2"/>
                    </a:lnTo>
                    <a:lnTo>
                      <a:pt x="11" y="2"/>
                    </a:lnTo>
                    <a:lnTo>
                      <a:pt x="10" y="1"/>
                    </a:lnTo>
                    <a:lnTo>
                      <a:pt x="6" y="2"/>
                    </a:lnTo>
                    <a:lnTo>
                      <a:pt x="3" y="2"/>
                    </a:lnTo>
                    <a:lnTo>
                      <a:pt x="1" y="1"/>
                    </a:lnTo>
                    <a:lnTo>
                      <a:pt x="0" y="1"/>
                    </a:lnTo>
                    <a:lnTo>
                      <a:pt x="0" y="0"/>
                    </a:lnTo>
                    <a:lnTo>
                      <a:pt x="0" y="143"/>
                    </a:lnTo>
                    <a:lnTo>
                      <a:pt x="1" y="143"/>
                    </a:lnTo>
                    <a:lnTo>
                      <a:pt x="2" y="144"/>
                    </a:lnTo>
                    <a:lnTo>
                      <a:pt x="3" y="144"/>
                    </a:lnTo>
                    <a:lnTo>
                      <a:pt x="4" y="144"/>
                    </a:lnTo>
                    <a:lnTo>
                      <a:pt x="4" y="143"/>
                    </a:lnTo>
                    <a:lnTo>
                      <a:pt x="5" y="143"/>
                    </a:lnTo>
                    <a:lnTo>
                      <a:pt x="6" y="143"/>
                    </a:lnTo>
                    <a:lnTo>
                      <a:pt x="7" y="143"/>
                    </a:lnTo>
                    <a:lnTo>
                      <a:pt x="8" y="144"/>
                    </a:lnTo>
                    <a:lnTo>
                      <a:pt x="9" y="144"/>
                    </a:lnTo>
                    <a:lnTo>
                      <a:pt x="10" y="144"/>
                    </a:lnTo>
                    <a:lnTo>
                      <a:pt x="10" y="143"/>
                    </a:lnTo>
                    <a:lnTo>
                      <a:pt x="11" y="143"/>
                    </a:lnTo>
                    <a:lnTo>
                      <a:pt x="11" y="142"/>
                    </a:lnTo>
                    <a:lnTo>
                      <a:pt x="17" y="142"/>
                    </a:lnTo>
                    <a:lnTo>
                      <a:pt x="17" y="145"/>
                    </a:lnTo>
                    <a:lnTo>
                      <a:pt x="16" y="145"/>
                    </a:lnTo>
                    <a:lnTo>
                      <a:pt x="16" y="146"/>
                    </a:lnTo>
                    <a:lnTo>
                      <a:pt x="160" y="146"/>
                    </a:lnTo>
                    <a:lnTo>
                      <a:pt x="160" y="145"/>
                    </a:lnTo>
                    <a:lnTo>
                      <a:pt x="159" y="145"/>
                    </a:lnTo>
                    <a:lnTo>
                      <a:pt x="158" y="144"/>
                    </a:lnTo>
                    <a:lnTo>
                      <a:pt x="157" y="144"/>
                    </a:lnTo>
                    <a:lnTo>
                      <a:pt x="155" y="143"/>
                    </a:lnTo>
                    <a:lnTo>
                      <a:pt x="154" y="143"/>
                    </a:lnTo>
                    <a:lnTo>
                      <a:pt x="154" y="142"/>
                    </a:lnTo>
                    <a:lnTo>
                      <a:pt x="153" y="142"/>
                    </a:lnTo>
                    <a:lnTo>
                      <a:pt x="153" y="141"/>
                    </a:lnTo>
                    <a:lnTo>
                      <a:pt x="153" y="139"/>
                    </a:lnTo>
                    <a:lnTo>
                      <a:pt x="152" y="138"/>
                    </a:lnTo>
                    <a:lnTo>
                      <a:pt x="152" y="137"/>
                    </a:lnTo>
                    <a:lnTo>
                      <a:pt x="152" y="136"/>
                    </a:lnTo>
                    <a:lnTo>
                      <a:pt x="151" y="135"/>
                    </a:lnTo>
                    <a:lnTo>
                      <a:pt x="151" y="134"/>
                    </a:lnTo>
                    <a:lnTo>
                      <a:pt x="151" y="133"/>
                    </a:lnTo>
                    <a:lnTo>
                      <a:pt x="152" y="132"/>
                    </a:lnTo>
                    <a:lnTo>
                      <a:pt x="151" y="131"/>
                    </a:lnTo>
                    <a:lnTo>
                      <a:pt x="150" y="130"/>
                    </a:lnTo>
                    <a:lnTo>
                      <a:pt x="149" y="130"/>
                    </a:lnTo>
                    <a:lnTo>
                      <a:pt x="148" y="131"/>
                    </a:lnTo>
                    <a:lnTo>
                      <a:pt x="147" y="131"/>
                    </a:lnTo>
                    <a:lnTo>
                      <a:pt x="146" y="131"/>
                    </a:lnTo>
                    <a:lnTo>
                      <a:pt x="145" y="131"/>
                    </a:lnTo>
                    <a:lnTo>
                      <a:pt x="143" y="131"/>
                    </a:lnTo>
                    <a:lnTo>
                      <a:pt x="142" y="131"/>
                    </a:lnTo>
                    <a:lnTo>
                      <a:pt x="139" y="131"/>
                    </a:lnTo>
                    <a:lnTo>
                      <a:pt x="137" y="130"/>
                    </a:lnTo>
                    <a:lnTo>
                      <a:pt x="136" y="130"/>
                    </a:lnTo>
                    <a:lnTo>
                      <a:pt x="135" y="129"/>
                    </a:lnTo>
                    <a:lnTo>
                      <a:pt x="132" y="129"/>
                    </a:lnTo>
                    <a:lnTo>
                      <a:pt x="131" y="129"/>
                    </a:lnTo>
                    <a:lnTo>
                      <a:pt x="130" y="128"/>
                    </a:lnTo>
                    <a:lnTo>
                      <a:pt x="130" y="127"/>
                    </a:lnTo>
                    <a:lnTo>
                      <a:pt x="129" y="126"/>
                    </a:lnTo>
                    <a:lnTo>
                      <a:pt x="129" y="125"/>
                    </a:lnTo>
                    <a:lnTo>
                      <a:pt x="129" y="124"/>
                    </a:lnTo>
                    <a:lnTo>
                      <a:pt x="127" y="124"/>
                    </a:lnTo>
                    <a:lnTo>
                      <a:pt x="127" y="123"/>
                    </a:lnTo>
                    <a:lnTo>
                      <a:pt x="126" y="123"/>
                    </a:lnTo>
                    <a:lnTo>
                      <a:pt x="123" y="122"/>
                    </a:lnTo>
                    <a:lnTo>
                      <a:pt x="122" y="121"/>
                    </a:lnTo>
                    <a:lnTo>
                      <a:pt x="121" y="121"/>
                    </a:lnTo>
                    <a:lnTo>
                      <a:pt x="120" y="120"/>
                    </a:lnTo>
                    <a:lnTo>
                      <a:pt x="117" y="119"/>
                    </a:lnTo>
                    <a:lnTo>
                      <a:pt x="116" y="119"/>
                    </a:lnTo>
                    <a:lnTo>
                      <a:pt x="115" y="119"/>
                    </a:lnTo>
                    <a:lnTo>
                      <a:pt x="113" y="118"/>
                    </a:lnTo>
                    <a:lnTo>
                      <a:pt x="111" y="118"/>
                    </a:lnTo>
                    <a:lnTo>
                      <a:pt x="110" y="118"/>
                    </a:lnTo>
                    <a:lnTo>
                      <a:pt x="110" y="117"/>
                    </a:lnTo>
                    <a:lnTo>
                      <a:pt x="110" y="116"/>
                    </a:lnTo>
                    <a:lnTo>
                      <a:pt x="109" y="115"/>
                    </a:lnTo>
                    <a:lnTo>
                      <a:pt x="109" y="114"/>
                    </a:lnTo>
                    <a:lnTo>
                      <a:pt x="109" y="113"/>
                    </a:lnTo>
                    <a:lnTo>
                      <a:pt x="108" y="113"/>
                    </a:lnTo>
                    <a:lnTo>
                      <a:pt x="107" y="112"/>
                    </a:lnTo>
                    <a:lnTo>
                      <a:pt x="107" y="111"/>
                    </a:lnTo>
                    <a:lnTo>
                      <a:pt x="107" y="110"/>
                    </a:lnTo>
                    <a:lnTo>
                      <a:pt x="108" y="109"/>
                    </a:lnTo>
                    <a:lnTo>
                      <a:pt x="108" y="108"/>
                    </a:lnTo>
                    <a:lnTo>
                      <a:pt x="107" y="108"/>
                    </a:lnTo>
                    <a:lnTo>
                      <a:pt x="106" y="107"/>
                    </a:lnTo>
                    <a:lnTo>
                      <a:pt x="104" y="107"/>
                    </a:lnTo>
                    <a:lnTo>
                      <a:pt x="104" y="106"/>
                    </a:lnTo>
                    <a:lnTo>
                      <a:pt x="103" y="106"/>
                    </a:lnTo>
                    <a:lnTo>
                      <a:pt x="103" y="105"/>
                    </a:lnTo>
                    <a:lnTo>
                      <a:pt x="103" y="104"/>
                    </a:lnTo>
                    <a:lnTo>
                      <a:pt x="104" y="103"/>
                    </a:lnTo>
                    <a:lnTo>
                      <a:pt x="103" y="102"/>
                    </a:lnTo>
                    <a:lnTo>
                      <a:pt x="103" y="101"/>
                    </a:lnTo>
                    <a:lnTo>
                      <a:pt x="103" y="99"/>
                    </a:lnTo>
                    <a:lnTo>
                      <a:pt x="102" y="99"/>
                    </a:lnTo>
                    <a:lnTo>
                      <a:pt x="102" y="98"/>
                    </a:lnTo>
                    <a:lnTo>
                      <a:pt x="101" y="97"/>
                    </a:lnTo>
                    <a:lnTo>
                      <a:pt x="100" y="97"/>
                    </a:lnTo>
                    <a:lnTo>
                      <a:pt x="99" y="96"/>
                    </a:lnTo>
                    <a:lnTo>
                      <a:pt x="98" y="96"/>
                    </a:lnTo>
                    <a:lnTo>
                      <a:pt x="98" y="95"/>
                    </a:lnTo>
                    <a:lnTo>
                      <a:pt x="98" y="94"/>
                    </a:lnTo>
                    <a:lnTo>
                      <a:pt x="97" y="93"/>
                    </a:lnTo>
                    <a:lnTo>
                      <a:pt x="96" y="92"/>
                    </a:lnTo>
                    <a:lnTo>
                      <a:pt x="96" y="91"/>
                    </a:lnTo>
                    <a:lnTo>
                      <a:pt x="95" y="91"/>
                    </a:lnTo>
                    <a:lnTo>
                      <a:pt x="93" y="90"/>
                    </a:lnTo>
                    <a:lnTo>
                      <a:pt x="92" y="89"/>
                    </a:lnTo>
                    <a:lnTo>
                      <a:pt x="91" y="89"/>
                    </a:lnTo>
                    <a:lnTo>
                      <a:pt x="91" y="88"/>
                    </a:lnTo>
                    <a:lnTo>
                      <a:pt x="90" y="87"/>
                    </a:lnTo>
                    <a:lnTo>
                      <a:pt x="88" y="86"/>
                    </a:lnTo>
                    <a:lnTo>
                      <a:pt x="88" y="85"/>
                    </a:lnTo>
                    <a:lnTo>
                      <a:pt x="87" y="85"/>
                    </a:lnTo>
                    <a:lnTo>
                      <a:pt x="85" y="85"/>
                    </a:lnTo>
                    <a:lnTo>
                      <a:pt x="84" y="85"/>
                    </a:lnTo>
                    <a:lnTo>
                      <a:pt x="82" y="84"/>
                    </a:lnTo>
                    <a:lnTo>
                      <a:pt x="81" y="84"/>
                    </a:lnTo>
                    <a:lnTo>
                      <a:pt x="80" y="84"/>
                    </a:lnTo>
                    <a:lnTo>
                      <a:pt x="80" y="83"/>
                    </a:lnTo>
                    <a:lnTo>
                      <a:pt x="80" y="82"/>
                    </a:lnTo>
                    <a:lnTo>
                      <a:pt x="79" y="82"/>
                    </a:lnTo>
                    <a:lnTo>
                      <a:pt x="78" y="81"/>
                    </a:lnTo>
                    <a:lnTo>
                      <a:pt x="77" y="81"/>
                    </a:lnTo>
                    <a:lnTo>
                      <a:pt x="76" y="81"/>
                    </a:lnTo>
                    <a:lnTo>
                      <a:pt x="76" y="80"/>
                    </a:lnTo>
                    <a:lnTo>
                      <a:pt x="75" y="80"/>
                    </a:lnTo>
                    <a:lnTo>
                      <a:pt x="76" y="79"/>
                    </a:lnTo>
                    <a:lnTo>
                      <a:pt x="76" y="78"/>
                    </a:lnTo>
                    <a:lnTo>
                      <a:pt x="76" y="77"/>
                    </a:lnTo>
                    <a:lnTo>
                      <a:pt x="75" y="76"/>
                    </a:lnTo>
                    <a:lnTo>
                      <a:pt x="74" y="75"/>
                    </a:lnTo>
                    <a:lnTo>
                      <a:pt x="74" y="74"/>
                    </a:lnTo>
                    <a:lnTo>
                      <a:pt x="74" y="73"/>
                    </a:lnTo>
                    <a:lnTo>
                      <a:pt x="74" y="72"/>
                    </a:lnTo>
                    <a:lnTo>
                      <a:pt x="73" y="71"/>
                    </a:lnTo>
                    <a:lnTo>
                      <a:pt x="74" y="71"/>
                    </a:lnTo>
                    <a:lnTo>
                      <a:pt x="75" y="70"/>
                    </a:lnTo>
                    <a:lnTo>
                      <a:pt x="75" y="69"/>
                    </a:lnTo>
                    <a:lnTo>
                      <a:pt x="74" y="68"/>
                    </a:lnTo>
                    <a:lnTo>
                      <a:pt x="74" y="67"/>
                    </a:lnTo>
                    <a:lnTo>
                      <a:pt x="73" y="67"/>
                    </a:lnTo>
                    <a:lnTo>
                      <a:pt x="73" y="66"/>
                    </a:lnTo>
                    <a:lnTo>
                      <a:pt x="74" y="66"/>
                    </a:lnTo>
                    <a:lnTo>
                      <a:pt x="74" y="65"/>
                    </a:lnTo>
                    <a:lnTo>
                      <a:pt x="74" y="63"/>
                    </a:lnTo>
                    <a:lnTo>
                      <a:pt x="74" y="62"/>
                    </a:lnTo>
                    <a:lnTo>
                      <a:pt x="75" y="62"/>
                    </a:lnTo>
                    <a:lnTo>
                      <a:pt x="74" y="61"/>
                    </a:lnTo>
                    <a:lnTo>
                      <a:pt x="73" y="60"/>
                    </a:lnTo>
                    <a:lnTo>
                      <a:pt x="72" y="59"/>
                    </a:lnTo>
                    <a:lnTo>
                      <a:pt x="71" y="58"/>
                    </a:lnTo>
                    <a:lnTo>
                      <a:pt x="71" y="57"/>
                    </a:lnTo>
                    <a:lnTo>
                      <a:pt x="70" y="56"/>
                    </a:lnTo>
                    <a:lnTo>
                      <a:pt x="69" y="55"/>
                    </a:lnTo>
                    <a:lnTo>
                      <a:pt x="68" y="54"/>
                    </a:lnTo>
                    <a:lnTo>
                      <a:pt x="68" y="53"/>
                    </a:lnTo>
                    <a:lnTo>
                      <a:pt x="67" y="51"/>
                    </a:lnTo>
                    <a:lnTo>
                      <a:pt x="66" y="50"/>
                    </a:lnTo>
                    <a:lnTo>
                      <a:pt x="66" y="48"/>
                    </a:lnTo>
                    <a:lnTo>
                      <a:pt x="65" y="47"/>
                    </a:lnTo>
                    <a:lnTo>
                      <a:pt x="64" y="46"/>
                    </a:lnTo>
                    <a:lnTo>
                      <a:pt x="63" y="46"/>
                    </a:lnTo>
                    <a:lnTo>
                      <a:pt x="62" y="46"/>
                    </a:lnTo>
                    <a:lnTo>
                      <a:pt x="60" y="45"/>
                    </a:lnTo>
                    <a:lnTo>
                      <a:pt x="58" y="45"/>
                    </a:lnTo>
                    <a:lnTo>
                      <a:pt x="56" y="45"/>
                    </a:lnTo>
                    <a:lnTo>
                      <a:pt x="54" y="46"/>
                    </a:lnTo>
                    <a:lnTo>
                      <a:pt x="48" y="45"/>
                    </a:lnTo>
                    <a:lnTo>
                      <a:pt x="45" y="45"/>
                    </a:lnTo>
                    <a:lnTo>
                      <a:pt x="42" y="45"/>
                    </a:lnTo>
                    <a:lnTo>
                      <a:pt x="40" y="41"/>
                    </a:lnTo>
                    <a:lnTo>
                      <a:pt x="40" y="40"/>
                    </a:lnTo>
                    <a:lnTo>
                      <a:pt x="41" y="40"/>
                    </a:lnTo>
                    <a:lnTo>
                      <a:pt x="43" y="39"/>
                    </a:lnTo>
                    <a:lnTo>
                      <a:pt x="44" y="39"/>
                    </a:lnTo>
                    <a:lnTo>
                      <a:pt x="45" y="38"/>
                    </a:lnTo>
                    <a:lnTo>
                      <a:pt x="45" y="37"/>
                    </a:lnTo>
                    <a:lnTo>
                      <a:pt x="45" y="36"/>
                    </a:lnTo>
                    <a:lnTo>
                      <a:pt x="43" y="35"/>
                    </a:lnTo>
                    <a:lnTo>
                      <a:pt x="41" y="33"/>
                    </a:lnTo>
                    <a:lnTo>
                      <a:pt x="40" y="14"/>
                    </a:lnTo>
                    <a:lnTo>
                      <a:pt x="39" y="14"/>
                    </a:lnTo>
                    <a:close/>
                  </a:path>
                </a:pathLst>
              </a:custGeom>
              <a:solidFill>
                <a:srgbClr val="800000"/>
              </a:solidFill>
              <a:ln w="6350">
                <a:solidFill>
                  <a:srgbClr val="000000"/>
                </a:solidFill>
                <a:prstDash val="solid"/>
                <a:round/>
                <a:headEnd/>
                <a:tailEnd type="none" w="med" len="med"/>
              </a:ln>
            </p:spPr>
            <p:txBody>
              <a:bodyPr wrap="none" anchor="ctr">
                <a:spAutoFit/>
              </a:bodyPr>
              <a:lstStyle/>
              <a:p>
                <a:endParaRPr lang="en-US"/>
              </a:p>
            </p:txBody>
          </p:sp>
        </p:grpSp>
        <p:grpSp>
          <p:nvGrpSpPr>
            <p:cNvPr id="20728" name="Micronesia"/>
            <p:cNvGrpSpPr>
              <a:grpSpLocks noChangeAspect="1"/>
            </p:cNvGrpSpPr>
            <p:nvPr/>
          </p:nvGrpSpPr>
          <p:grpSpPr bwMode="auto">
            <a:xfrm>
              <a:off x="3196" y="1377"/>
              <a:ext cx="167" cy="32"/>
              <a:chOff x="3196" y="1377"/>
              <a:chExt cx="167" cy="32"/>
            </a:xfrm>
          </p:grpSpPr>
          <p:sp>
            <p:nvSpPr>
              <p:cNvPr id="20741" name="D1446"/>
              <p:cNvSpPr>
                <a:spLocks noChangeAspect="1"/>
              </p:cNvSpPr>
              <p:nvPr/>
            </p:nvSpPr>
            <p:spPr bwMode="auto">
              <a:xfrm>
                <a:off x="3285" y="1393"/>
                <a:ext cx="1" cy="1"/>
              </a:xfrm>
              <a:custGeom>
                <a:avLst/>
                <a:gdLst>
                  <a:gd name="T0" fmla="*/ 0 w 7"/>
                  <a:gd name="T1" fmla="*/ 0 h 5"/>
                  <a:gd name="T2" fmla="*/ 0 w 7"/>
                  <a:gd name="T3" fmla="*/ 0 h 5"/>
                  <a:gd name="T4" fmla="*/ 0 w 7"/>
                  <a:gd name="T5" fmla="*/ 0 h 5"/>
                  <a:gd name="T6" fmla="*/ 0 w 7"/>
                  <a:gd name="T7" fmla="*/ 0 h 5"/>
                  <a:gd name="T8" fmla="*/ 0 w 7"/>
                  <a:gd name="T9" fmla="*/ 0 h 5"/>
                  <a:gd name="T10" fmla="*/ 0 w 7"/>
                  <a:gd name="T11" fmla="*/ 0 h 5"/>
                  <a:gd name="T12" fmla="*/ 0 w 7"/>
                  <a:gd name="T13" fmla="*/ 0 h 5"/>
                  <a:gd name="T14" fmla="*/ 0 w 7"/>
                  <a:gd name="T15" fmla="*/ 0 h 5"/>
                  <a:gd name="T16" fmla="*/ 0 w 7"/>
                  <a:gd name="T17" fmla="*/ 0 h 5"/>
                  <a:gd name="T18" fmla="*/ 0 w 7"/>
                  <a:gd name="T19" fmla="*/ 0 h 5"/>
                  <a:gd name="T20" fmla="*/ 0 w 7"/>
                  <a:gd name="T21" fmla="*/ 0 h 5"/>
                  <a:gd name="T22" fmla="*/ 0 w 7"/>
                  <a:gd name="T23" fmla="*/ 0 h 5"/>
                  <a:gd name="T24" fmla="*/ 0 w 7"/>
                  <a:gd name="T25" fmla="*/ 0 h 5"/>
                  <a:gd name="T26" fmla="*/ 0 w 7"/>
                  <a:gd name="T27" fmla="*/ 0 h 5"/>
                  <a:gd name="T28" fmla="*/ 0 w 7"/>
                  <a:gd name="T29" fmla="*/ 0 h 5"/>
                  <a:gd name="T30" fmla="*/ 0 w 7"/>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5"/>
                  <a:gd name="T50" fmla="*/ 7 w 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5">
                    <a:moveTo>
                      <a:pt x="1" y="0"/>
                    </a:moveTo>
                    <a:lnTo>
                      <a:pt x="0" y="0"/>
                    </a:lnTo>
                    <a:lnTo>
                      <a:pt x="0" y="1"/>
                    </a:lnTo>
                    <a:lnTo>
                      <a:pt x="0" y="2"/>
                    </a:lnTo>
                    <a:lnTo>
                      <a:pt x="0" y="4"/>
                    </a:lnTo>
                    <a:lnTo>
                      <a:pt x="1" y="5"/>
                    </a:lnTo>
                    <a:lnTo>
                      <a:pt x="1" y="4"/>
                    </a:lnTo>
                    <a:lnTo>
                      <a:pt x="3" y="4"/>
                    </a:lnTo>
                    <a:lnTo>
                      <a:pt x="3" y="2"/>
                    </a:lnTo>
                    <a:lnTo>
                      <a:pt x="5" y="2"/>
                    </a:lnTo>
                    <a:lnTo>
                      <a:pt x="7" y="1"/>
                    </a:lnTo>
                    <a:lnTo>
                      <a:pt x="5" y="1"/>
                    </a:lnTo>
                    <a:lnTo>
                      <a:pt x="5" y="0"/>
                    </a:lnTo>
                    <a:lnTo>
                      <a:pt x="3" y="0"/>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2" name="D1436"/>
              <p:cNvSpPr>
                <a:spLocks noChangeAspect="1"/>
              </p:cNvSpPr>
              <p:nvPr/>
            </p:nvSpPr>
            <p:spPr bwMode="auto">
              <a:xfrm>
                <a:off x="3310" y="1394"/>
                <a:ext cx="2" cy="2"/>
              </a:xfrm>
              <a:custGeom>
                <a:avLst/>
                <a:gdLst>
                  <a:gd name="T0" fmla="*/ 0 w 27"/>
                  <a:gd name="T1" fmla="*/ 0 h 23"/>
                  <a:gd name="T2" fmla="*/ 0 w 27"/>
                  <a:gd name="T3" fmla="*/ 0 h 23"/>
                  <a:gd name="T4" fmla="*/ 0 w 27"/>
                  <a:gd name="T5" fmla="*/ 0 h 23"/>
                  <a:gd name="T6" fmla="*/ 0 w 27"/>
                  <a:gd name="T7" fmla="*/ 0 h 23"/>
                  <a:gd name="T8" fmla="*/ 0 w 27"/>
                  <a:gd name="T9" fmla="*/ 0 h 23"/>
                  <a:gd name="T10" fmla="*/ 0 w 27"/>
                  <a:gd name="T11" fmla="*/ 0 h 23"/>
                  <a:gd name="T12" fmla="*/ 0 w 27"/>
                  <a:gd name="T13" fmla="*/ 0 h 23"/>
                  <a:gd name="T14" fmla="*/ 0 w 27"/>
                  <a:gd name="T15" fmla="*/ 0 h 23"/>
                  <a:gd name="T16" fmla="*/ 0 w 27"/>
                  <a:gd name="T17" fmla="*/ 0 h 23"/>
                  <a:gd name="T18" fmla="*/ 0 w 27"/>
                  <a:gd name="T19" fmla="*/ 0 h 23"/>
                  <a:gd name="T20" fmla="*/ 0 w 27"/>
                  <a:gd name="T21" fmla="*/ 0 h 23"/>
                  <a:gd name="T22" fmla="*/ 0 w 27"/>
                  <a:gd name="T23" fmla="*/ 0 h 23"/>
                  <a:gd name="T24" fmla="*/ 0 w 27"/>
                  <a:gd name="T25" fmla="*/ 0 h 23"/>
                  <a:gd name="T26" fmla="*/ 0 w 27"/>
                  <a:gd name="T27" fmla="*/ 0 h 23"/>
                  <a:gd name="T28" fmla="*/ 0 w 27"/>
                  <a:gd name="T29" fmla="*/ 0 h 23"/>
                  <a:gd name="T30" fmla="*/ 0 w 27"/>
                  <a:gd name="T31" fmla="*/ 0 h 23"/>
                  <a:gd name="T32" fmla="*/ 0 w 27"/>
                  <a:gd name="T33" fmla="*/ 0 h 23"/>
                  <a:gd name="T34" fmla="*/ 0 w 27"/>
                  <a:gd name="T35" fmla="*/ 0 h 23"/>
                  <a:gd name="T36" fmla="*/ 0 w 27"/>
                  <a:gd name="T37" fmla="*/ 0 h 23"/>
                  <a:gd name="T38" fmla="*/ 0 w 27"/>
                  <a:gd name="T39" fmla="*/ 0 h 23"/>
                  <a:gd name="T40" fmla="*/ 0 w 27"/>
                  <a:gd name="T41" fmla="*/ 0 h 23"/>
                  <a:gd name="T42" fmla="*/ 0 w 27"/>
                  <a:gd name="T43" fmla="*/ 0 h 23"/>
                  <a:gd name="T44" fmla="*/ 0 w 27"/>
                  <a:gd name="T45" fmla="*/ 0 h 23"/>
                  <a:gd name="T46" fmla="*/ 0 w 27"/>
                  <a:gd name="T47" fmla="*/ 0 h 23"/>
                  <a:gd name="T48" fmla="*/ 0 w 27"/>
                  <a:gd name="T49" fmla="*/ 0 h 23"/>
                  <a:gd name="T50" fmla="*/ 0 w 27"/>
                  <a:gd name="T51" fmla="*/ 0 h 23"/>
                  <a:gd name="T52" fmla="*/ 0 w 27"/>
                  <a:gd name="T53" fmla="*/ 0 h 23"/>
                  <a:gd name="T54" fmla="*/ 0 w 27"/>
                  <a:gd name="T55" fmla="*/ 0 h 23"/>
                  <a:gd name="T56" fmla="*/ 0 w 27"/>
                  <a:gd name="T57" fmla="*/ 0 h 23"/>
                  <a:gd name="T58" fmla="*/ 0 w 27"/>
                  <a:gd name="T59" fmla="*/ 0 h 23"/>
                  <a:gd name="T60" fmla="*/ 0 w 27"/>
                  <a:gd name="T61" fmla="*/ 0 h 23"/>
                  <a:gd name="T62" fmla="*/ 0 w 27"/>
                  <a:gd name="T63" fmla="*/ 0 h 23"/>
                  <a:gd name="T64" fmla="*/ 0 w 27"/>
                  <a:gd name="T65" fmla="*/ 0 h 23"/>
                  <a:gd name="T66" fmla="*/ 0 w 27"/>
                  <a:gd name="T67" fmla="*/ 0 h 23"/>
                  <a:gd name="T68" fmla="*/ 0 w 27"/>
                  <a:gd name="T69" fmla="*/ 0 h 23"/>
                  <a:gd name="T70" fmla="*/ 0 w 27"/>
                  <a:gd name="T71" fmla="*/ 0 h 23"/>
                  <a:gd name="T72" fmla="*/ 0 w 27"/>
                  <a:gd name="T73" fmla="*/ 0 h 23"/>
                  <a:gd name="T74" fmla="*/ 0 w 27"/>
                  <a:gd name="T75" fmla="*/ 0 h 23"/>
                  <a:gd name="T76" fmla="*/ 0 w 27"/>
                  <a:gd name="T77" fmla="*/ 0 h 23"/>
                  <a:gd name="T78" fmla="*/ 0 w 27"/>
                  <a:gd name="T79" fmla="*/ 0 h 23"/>
                  <a:gd name="T80" fmla="*/ 0 w 27"/>
                  <a:gd name="T81" fmla="*/ 0 h 23"/>
                  <a:gd name="T82" fmla="*/ 0 w 27"/>
                  <a:gd name="T83" fmla="*/ 0 h 23"/>
                  <a:gd name="T84" fmla="*/ 0 w 27"/>
                  <a:gd name="T85" fmla="*/ 0 h 23"/>
                  <a:gd name="T86" fmla="*/ 0 w 27"/>
                  <a:gd name="T87" fmla="*/ 0 h 23"/>
                  <a:gd name="T88" fmla="*/ 0 w 27"/>
                  <a:gd name="T89" fmla="*/ 0 h 23"/>
                  <a:gd name="T90" fmla="*/ 0 w 27"/>
                  <a:gd name="T91" fmla="*/ 0 h 23"/>
                  <a:gd name="T92" fmla="*/ 0 w 27"/>
                  <a:gd name="T93" fmla="*/ 0 h 23"/>
                  <a:gd name="T94" fmla="*/ 0 w 27"/>
                  <a:gd name="T95" fmla="*/ 0 h 23"/>
                  <a:gd name="T96" fmla="*/ 0 w 27"/>
                  <a:gd name="T97" fmla="*/ 0 h 23"/>
                  <a:gd name="T98" fmla="*/ 0 w 27"/>
                  <a:gd name="T99" fmla="*/ 0 h 23"/>
                  <a:gd name="T100" fmla="*/ 0 w 27"/>
                  <a:gd name="T101" fmla="*/ 0 h 23"/>
                  <a:gd name="T102" fmla="*/ 0 w 27"/>
                  <a:gd name="T103" fmla="*/ 0 h 23"/>
                  <a:gd name="T104" fmla="*/ 0 w 27"/>
                  <a:gd name="T105" fmla="*/ 0 h 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
                  <a:gd name="T160" fmla="*/ 0 h 23"/>
                  <a:gd name="T161" fmla="*/ 27 w 27"/>
                  <a:gd name="T162" fmla="*/ 23 h 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 h="23">
                    <a:moveTo>
                      <a:pt x="4" y="4"/>
                    </a:moveTo>
                    <a:lnTo>
                      <a:pt x="6" y="4"/>
                    </a:lnTo>
                    <a:lnTo>
                      <a:pt x="4" y="4"/>
                    </a:lnTo>
                    <a:lnTo>
                      <a:pt x="2" y="6"/>
                    </a:lnTo>
                    <a:lnTo>
                      <a:pt x="0" y="6"/>
                    </a:lnTo>
                    <a:lnTo>
                      <a:pt x="0" y="7"/>
                    </a:lnTo>
                    <a:lnTo>
                      <a:pt x="0" y="8"/>
                    </a:lnTo>
                    <a:lnTo>
                      <a:pt x="0" y="10"/>
                    </a:lnTo>
                    <a:lnTo>
                      <a:pt x="0" y="11"/>
                    </a:lnTo>
                    <a:lnTo>
                      <a:pt x="2" y="11"/>
                    </a:lnTo>
                    <a:lnTo>
                      <a:pt x="2" y="10"/>
                    </a:lnTo>
                    <a:lnTo>
                      <a:pt x="2" y="11"/>
                    </a:lnTo>
                    <a:lnTo>
                      <a:pt x="2" y="12"/>
                    </a:lnTo>
                    <a:lnTo>
                      <a:pt x="4" y="11"/>
                    </a:lnTo>
                    <a:lnTo>
                      <a:pt x="6" y="11"/>
                    </a:lnTo>
                    <a:lnTo>
                      <a:pt x="6" y="12"/>
                    </a:lnTo>
                    <a:lnTo>
                      <a:pt x="6" y="14"/>
                    </a:lnTo>
                    <a:lnTo>
                      <a:pt x="4" y="14"/>
                    </a:lnTo>
                    <a:lnTo>
                      <a:pt x="4" y="15"/>
                    </a:lnTo>
                    <a:lnTo>
                      <a:pt x="6" y="15"/>
                    </a:lnTo>
                    <a:lnTo>
                      <a:pt x="6" y="16"/>
                    </a:lnTo>
                    <a:lnTo>
                      <a:pt x="6" y="18"/>
                    </a:lnTo>
                    <a:lnTo>
                      <a:pt x="6" y="19"/>
                    </a:lnTo>
                    <a:lnTo>
                      <a:pt x="6" y="20"/>
                    </a:lnTo>
                    <a:lnTo>
                      <a:pt x="8" y="20"/>
                    </a:lnTo>
                    <a:lnTo>
                      <a:pt x="8" y="22"/>
                    </a:lnTo>
                    <a:lnTo>
                      <a:pt x="9" y="22"/>
                    </a:lnTo>
                    <a:lnTo>
                      <a:pt x="11" y="22"/>
                    </a:lnTo>
                    <a:lnTo>
                      <a:pt x="11" y="20"/>
                    </a:lnTo>
                    <a:lnTo>
                      <a:pt x="11" y="22"/>
                    </a:lnTo>
                    <a:lnTo>
                      <a:pt x="11" y="23"/>
                    </a:lnTo>
                    <a:lnTo>
                      <a:pt x="13" y="23"/>
                    </a:lnTo>
                    <a:lnTo>
                      <a:pt x="15" y="23"/>
                    </a:lnTo>
                    <a:lnTo>
                      <a:pt x="15" y="22"/>
                    </a:lnTo>
                    <a:lnTo>
                      <a:pt x="15" y="23"/>
                    </a:lnTo>
                    <a:lnTo>
                      <a:pt x="15" y="22"/>
                    </a:lnTo>
                    <a:lnTo>
                      <a:pt x="15" y="23"/>
                    </a:lnTo>
                    <a:lnTo>
                      <a:pt x="16" y="23"/>
                    </a:lnTo>
                    <a:lnTo>
                      <a:pt x="16" y="22"/>
                    </a:lnTo>
                    <a:lnTo>
                      <a:pt x="16" y="20"/>
                    </a:lnTo>
                    <a:lnTo>
                      <a:pt x="18" y="20"/>
                    </a:lnTo>
                    <a:lnTo>
                      <a:pt x="18" y="22"/>
                    </a:lnTo>
                    <a:lnTo>
                      <a:pt x="20" y="22"/>
                    </a:lnTo>
                    <a:lnTo>
                      <a:pt x="20" y="23"/>
                    </a:lnTo>
                    <a:lnTo>
                      <a:pt x="22" y="23"/>
                    </a:lnTo>
                    <a:lnTo>
                      <a:pt x="22" y="22"/>
                    </a:lnTo>
                    <a:lnTo>
                      <a:pt x="22" y="20"/>
                    </a:lnTo>
                    <a:lnTo>
                      <a:pt x="24" y="19"/>
                    </a:lnTo>
                    <a:lnTo>
                      <a:pt x="24" y="18"/>
                    </a:lnTo>
                    <a:lnTo>
                      <a:pt x="24" y="16"/>
                    </a:lnTo>
                    <a:lnTo>
                      <a:pt x="25" y="16"/>
                    </a:lnTo>
                    <a:lnTo>
                      <a:pt x="27" y="16"/>
                    </a:lnTo>
                    <a:lnTo>
                      <a:pt x="25" y="16"/>
                    </a:lnTo>
                    <a:lnTo>
                      <a:pt x="25" y="15"/>
                    </a:lnTo>
                    <a:lnTo>
                      <a:pt x="24" y="15"/>
                    </a:lnTo>
                    <a:lnTo>
                      <a:pt x="24" y="16"/>
                    </a:lnTo>
                    <a:lnTo>
                      <a:pt x="24" y="15"/>
                    </a:lnTo>
                    <a:lnTo>
                      <a:pt x="22" y="15"/>
                    </a:lnTo>
                    <a:lnTo>
                      <a:pt x="22" y="14"/>
                    </a:lnTo>
                    <a:lnTo>
                      <a:pt x="22" y="12"/>
                    </a:lnTo>
                    <a:lnTo>
                      <a:pt x="24" y="12"/>
                    </a:lnTo>
                    <a:lnTo>
                      <a:pt x="24" y="14"/>
                    </a:lnTo>
                    <a:lnTo>
                      <a:pt x="25" y="14"/>
                    </a:lnTo>
                    <a:lnTo>
                      <a:pt x="25" y="12"/>
                    </a:lnTo>
                    <a:lnTo>
                      <a:pt x="25" y="11"/>
                    </a:lnTo>
                    <a:lnTo>
                      <a:pt x="25" y="10"/>
                    </a:lnTo>
                    <a:lnTo>
                      <a:pt x="25" y="8"/>
                    </a:lnTo>
                    <a:lnTo>
                      <a:pt x="24" y="8"/>
                    </a:lnTo>
                    <a:lnTo>
                      <a:pt x="25" y="8"/>
                    </a:lnTo>
                    <a:lnTo>
                      <a:pt x="25" y="7"/>
                    </a:lnTo>
                    <a:lnTo>
                      <a:pt x="24" y="7"/>
                    </a:lnTo>
                    <a:lnTo>
                      <a:pt x="24" y="6"/>
                    </a:lnTo>
                    <a:lnTo>
                      <a:pt x="24" y="7"/>
                    </a:lnTo>
                    <a:lnTo>
                      <a:pt x="22" y="8"/>
                    </a:lnTo>
                    <a:lnTo>
                      <a:pt x="22" y="7"/>
                    </a:lnTo>
                    <a:lnTo>
                      <a:pt x="20" y="7"/>
                    </a:lnTo>
                    <a:lnTo>
                      <a:pt x="20" y="6"/>
                    </a:lnTo>
                    <a:lnTo>
                      <a:pt x="20" y="4"/>
                    </a:lnTo>
                    <a:lnTo>
                      <a:pt x="20" y="3"/>
                    </a:lnTo>
                    <a:lnTo>
                      <a:pt x="18" y="3"/>
                    </a:lnTo>
                    <a:lnTo>
                      <a:pt x="18" y="2"/>
                    </a:lnTo>
                    <a:lnTo>
                      <a:pt x="16" y="2"/>
                    </a:lnTo>
                    <a:lnTo>
                      <a:pt x="16" y="3"/>
                    </a:lnTo>
                    <a:lnTo>
                      <a:pt x="15" y="3"/>
                    </a:lnTo>
                    <a:lnTo>
                      <a:pt x="13" y="2"/>
                    </a:lnTo>
                    <a:lnTo>
                      <a:pt x="13" y="3"/>
                    </a:lnTo>
                    <a:lnTo>
                      <a:pt x="15" y="3"/>
                    </a:lnTo>
                    <a:lnTo>
                      <a:pt x="15" y="4"/>
                    </a:lnTo>
                    <a:lnTo>
                      <a:pt x="13" y="4"/>
                    </a:lnTo>
                    <a:lnTo>
                      <a:pt x="13" y="3"/>
                    </a:lnTo>
                    <a:lnTo>
                      <a:pt x="13" y="2"/>
                    </a:lnTo>
                    <a:lnTo>
                      <a:pt x="11" y="2"/>
                    </a:lnTo>
                    <a:lnTo>
                      <a:pt x="11" y="3"/>
                    </a:lnTo>
                    <a:lnTo>
                      <a:pt x="9" y="3"/>
                    </a:lnTo>
                    <a:lnTo>
                      <a:pt x="11" y="3"/>
                    </a:lnTo>
                    <a:lnTo>
                      <a:pt x="11" y="2"/>
                    </a:lnTo>
                    <a:lnTo>
                      <a:pt x="9" y="0"/>
                    </a:lnTo>
                    <a:lnTo>
                      <a:pt x="8" y="0"/>
                    </a:lnTo>
                    <a:lnTo>
                      <a:pt x="8" y="2"/>
                    </a:lnTo>
                    <a:lnTo>
                      <a:pt x="8" y="3"/>
                    </a:lnTo>
                    <a:lnTo>
                      <a:pt x="9" y="3"/>
                    </a:lnTo>
                    <a:lnTo>
                      <a:pt x="9" y="4"/>
                    </a:lnTo>
                    <a:lnTo>
                      <a:pt x="8" y="4"/>
                    </a:lnTo>
                    <a:lnTo>
                      <a:pt x="8" y="6"/>
                    </a:lnTo>
                    <a:lnTo>
                      <a:pt x="6" y="4"/>
                    </a:lnTo>
                    <a:lnTo>
                      <a:pt x="6" y="3"/>
                    </a:lnTo>
                    <a:lnTo>
                      <a:pt x="4" y="4"/>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3" name="D1437"/>
              <p:cNvSpPr>
                <a:spLocks noChangeAspect="1"/>
              </p:cNvSpPr>
              <p:nvPr/>
            </p:nvSpPr>
            <p:spPr bwMode="auto">
              <a:xfrm>
                <a:off x="3196" y="1380"/>
                <a:ext cx="1" cy="1"/>
              </a:xfrm>
              <a:custGeom>
                <a:avLst/>
                <a:gdLst>
                  <a:gd name="T0" fmla="*/ 0 w 18"/>
                  <a:gd name="T1" fmla="*/ 0 h 23"/>
                  <a:gd name="T2" fmla="*/ 0 w 18"/>
                  <a:gd name="T3" fmla="*/ 0 h 23"/>
                  <a:gd name="T4" fmla="*/ 0 w 18"/>
                  <a:gd name="T5" fmla="*/ 0 h 23"/>
                  <a:gd name="T6" fmla="*/ 0 w 18"/>
                  <a:gd name="T7" fmla="*/ 0 h 23"/>
                  <a:gd name="T8" fmla="*/ 0 w 18"/>
                  <a:gd name="T9" fmla="*/ 0 h 23"/>
                  <a:gd name="T10" fmla="*/ 0 w 18"/>
                  <a:gd name="T11" fmla="*/ 0 h 23"/>
                  <a:gd name="T12" fmla="*/ 0 w 18"/>
                  <a:gd name="T13" fmla="*/ 0 h 23"/>
                  <a:gd name="T14" fmla="*/ 0 w 18"/>
                  <a:gd name="T15" fmla="*/ 0 h 23"/>
                  <a:gd name="T16" fmla="*/ 0 w 18"/>
                  <a:gd name="T17" fmla="*/ 0 h 23"/>
                  <a:gd name="T18" fmla="*/ 0 w 18"/>
                  <a:gd name="T19" fmla="*/ 0 h 23"/>
                  <a:gd name="T20" fmla="*/ 0 w 18"/>
                  <a:gd name="T21" fmla="*/ 0 h 23"/>
                  <a:gd name="T22" fmla="*/ 0 w 18"/>
                  <a:gd name="T23" fmla="*/ 0 h 23"/>
                  <a:gd name="T24" fmla="*/ 0 w 18"/>
                  <a:gd name="T25" fmla="*/ 0 h 23"/>
                  <a:gd name="T26" fmla="*/ 0 w 18"/>
                  <a:gd name="T27" fmla="*/ 0 h 23"/>
                  <a:gd name="T28" fmla="*/ 0 w 18"/>
                  <a:gd name="T29" fmla="*/ 0 h 23"/>
                  <a:gd name="T30" fmla="*/ 0 w 18"/>
                  <a:gd name="T31" fmla="*/ 0 h 23"/>
                  <a:gd name="T32" fmla="*/ 0 w 18"/>
                  <a:gd name="T33" fmla="*/ 0 h 23"/>
                  <a:gd name="T34" fmla="*/ 0 w 18"/>
                  <a:gd name="T35" fmla="*/ 0 h 23"/>
                  <a:gd name="T36" fmla="*/ 0 w 18"/>
                  <a:gd name="T37" fmla="*/ 0 h 23"/>
                  <a:gd name="T38" fmla="*/ 0 w 18"/>
                  <a:gd name="T39" fmla="*/ 0 h 23"/>
                  <a:gd name="T40" fmla="*/ 0 w 18"/>
                  <a:gd name="T41" fmla="*/ 0 h 23"/>
                  <a:gd name="T42" fmla="*/ 0 w 18"/>
                  <a:gd name="T43" fmla="*/ 0 h 23"/>
                  <a:gd name="T44" fmla="*/ 0 w 18"/>
                  <a:gd name="T45" fmla="*/ 0 h 23"/>
                  <a:gd name="T46" fmla="*/ 0 w 18"/>
                  <a:gd name="T47" fmla="*/ 0 h 23"/>
                  <a:gd name="T48" fmla="*/ 0 w 18"/>
                  <a:gd name="T49" fmla="*/ 0 h 23"/>
                  <a:gd name="T50" fmla="*/ 0 w 18"/>
                  <a:gd name="T51" fmla="*/ 0 h 23"/>
                  <a:gd name="T52" fmla="*/ 0 w 18"/>
                  <a:gd name="T53" fmla="*/ 0 h 23"/>
                  <a:gd name="T54" fmla="*/ 0 w 18"/>
                  <a:gd name="T55" fmla="*/ 0 h 23"/>
                  <a:gd name="T56" fmla="*/ 0 w 18"/>
                  <a:gd name="T57" fmla="*/ 0 h 23"/>
                  <a:gd name="T58" fmla="*/ 0 w 18"/>
                  <a:gd name="T59" fmla="*/ 0 h 23"/>
                  <a:gd name="T60" fmla="*/ 0 w 18"/>
                  <a:gd name="T61" fmla="*/ 0 h 23"/>
                  <a:gd name="T62" fmla="*/ 0 w 18"/>
                  <a:gd name="T63" fmla="*/ 0 h 23"/>
                  <a:gd name="T64" fmla="*/ 0 w 18"/>
                  <a:gd name="T65" fmla="*/ 0 h 23"/>
                  <a:gd name="T66" fmla="*/ 0 w 18"/>
                  <a:gd name="T67" fmla="*/ 0 h 23"/>
                  <a:gd name="T68" fmla="*/ 0 w 18"/>
                  <a:gd name="T69" fmla="*/ 0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23"/>
                  <a:gd name="T107" fmla="*/ 18 w 18"/>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23">
                    <a:moveTo>
                      <a:pt x="14" y="12"/>
                    </a:moveTo>
                    <a:lnTo>
                      <a:pt x="14" y="14"/>
                    </a:lnTo>
                    <a:lnTo>
                      <a:pt x="16" y="12"/>
                    </a:lnTo>
                    <a:lnTo>
                      <a:pt x="16" y="11"/>
                    </a:lnTo>
                    <a:lnTo>
                      <a:pt x="18" y="10"/>
                    </a:lnTo>
                    <a:lnTo>
                      <a:pt x="18" y="8"/>
                    </a:lnTo>
                    <a:lnTo>
                      <a:pt x="16" y="8"/>
                    </a:lnTo>
                    <a:lnTo>
                      <a:pt x="16" y="10"/>
                    </a:lnTo>
                    <a:lnTo>
                      <a:pt x="14" y="10"/>
                    </a:lnTo>
                    <a:lnTo>
                      <a:pt x="14" y="8"/>
                    </a:lnTo>
                    <a:lnTo>
                      <a:pt x="14" y="7"/>
                    </a:lnTo>
                    <a:lnTo>
                      <a:pt x="14" y="6"/>
                    </a:lnTo>
                    <a:lnTo>
                      <a:pt x="14" y="7"/>
                    </a:lnTo>
                    <a:lnTo>
                      <a:pt x="14" y="6"/>
                    </a:lnTo>
                    <a:lnTo>
                      <a:pt x="16" y="4"/>
                    </a:lnTo>
                    <a:lnTo>
                      <a:pt x="14" y="3"/>
                    </a:lnTo>
                    <a:lnTo>
                      <a:pt x="13" y="3"/>
                    </a:lnTo>
                    <a:lnTo>
                      <a:pt x="13" y="2"/>
                    </a:lnTo>
                    <a:lnTo>
                      <a:pt x="13" y="0"/>
                    </a:lnTo>
                    <a:lnTo>
                      <a:pt x="11" y="0"/>
                    </a:lnTo>
                    <a:lnTo>
                      <a:pt x="11" y="2"/>
                    </a:lnTo>
                    <a:lnTo>
                      <a:pt x="13" y="3"/>
                    </a:lnTo>
                    <a:lnTo>
                      <a:pt x="13" y="4"/>
                    </a:lnTo>
                    <a:lnTo>
                      <a:pt x="11" y="6"/>
                    </a:lnTo>
                    <a:lnTo>
                      <a:pt x="11" y="7"/>
                    </a:lnTo>
                    <a:lnTo>
                      <a:pt x="13" y="7"/>
                    </a:lnTo>
                    <a:lnTo>
                      <a:pt x="11" y="7"/>
                    </a:lnTo>
                    <a:lnTo>
                      <a:pt x="11" y="8"/>
                    </a:lnTo>
                    <a:lnTo>
                      <a:pt x="13" y="8"/>
                    </a:lnTo>
                    <a:lnTo>
                      <a:pt x="11" y="10"/>
                    </a:lnTo>
                    <a:lnTo>
                      <a:pt x="11" y="8"/>
                    </a:lnTo>
                    <a:lnTo>
                      <a:pt x="9" y="8"/>
                    </a:lnTo>
                    <a:lnTo>
                      <a:pt x="11" y="8"/>
                    </a:lnTo>
                    <a:lnTo>
                      <a:pt x="11" y="7"/>
                    </a:lnTo>
                    <a:lnTo>
                      <a:pt x="9" y="6"/>
                    </a:lnTo>
                    <a:lnTo>
                      <a:pt x="7" y="7"/>
                    </a:lnTo>
                    <a:lnTo>
                      <a:pt x="7" y="8"/>
                    </a:lnTo>
                    <a:lnTo>
                      <a:pt x="5" y="10"/>
                    </a:lnTo>
                    <a:lnTo>
                      <a:pt x="5" y="11"/>
                    </a:lnTo>
                    <a:lnTo>
                      <a:pt x="5" y="12"/>
                    </a:lnTo>
                    <a:lnTo>
                      <a:pt x="4" y="12"/>
                    </a:lnTo>
                    <a:lnTo>
                      <a:pt x="4" y="14"/>
                    </a:lnTo>
                    <a:lnTo>
                      <a:pt x="4" y="15"/>
                    </a:lnTo>
                    <a:lnTo>
                      <a:pt x="2" y="16"/>
                    </a:lnTo>
                    <a:lnTo>
                      <a:pt x="2" y="18"/>
                    </a:lnTo>
                    <a:lnTo>
                      <a:pt x="2" y="20"/>
                    </a:lnTo>
                    <a:lnTo>
                      <a:pt x="0" y="22"/>
                    </a:lnTo>
                    <a:lnTo>
                      <a:pt x="2" y="23"/>
                    </a:lnTo>
                    <a:lnTo>
                      <a:pt x="4" y="22"/>
                    </a:lnTo>
                    <a:lnTo>
                      <a:pt x="4" y="20"/>
                    </a:lnTo>
                    <a:lnTo>
                      <a:pt x="4" y="19"/>
                    </a:lnTo>
                    <a:lnTo>
                      <a:pt x="5" y="19"/>
                    </a:lnTo>
                    <a:lnTo>
                      <a:pt x="5" y="18"/>
                    </a:lnTo>
                    <a:lnTo>
                      <a:pt x="7" y="18"/>
                    </a:lnTo>
                    <a:lnTo>
                      <a:pt x="5" y="18"/>
                    </a:lnTo>
                    <a:lnTo>
                      <a:pt x="7" y="16"/>
                    </a:lnTo>
                    <a:lnTo>
                      <a:pt x="7" y="18"/>
                    </a:lnTo>
                    <a:lnTo>
                      <a:pt x="7" y="16"/>
                    </a:lnTo>
                    <a:lnTo>
                      <a:pt x="9" y="16"/>
                    </a:lnTo>
                    <a:lnTo>
                      <a:pt x="9" y="15"/>
                    </a:lnTo>
                    <a:lnTo>
                      <a:pt x="9" y="14"/>
                    </a:lnTo>
                    <a:lnTo>
                      <a:pt x="9" y="12"/>
                    </a:lnTo>
                    <a:lnTo>
                      <a:pt x="9" y="11"/>
                    </a:lnTo>
                    <a:lnTo>
                      <a:pt x="11" y="10"/>
                    </a:lnTo>
                    <a:lnTo>
                      <a:pt x="11" y="11"/>
                    </a:lnTo>
                    <a:lnTo>
                      <a:pt x="11" y="12"/>
                    </a:lnTo>
                    <a:lnTo>
                      <a:pt x="11" y="14"/>
                    </a:lnTo>
                    <a:lnTo>
                      <a:pt x="13" y="15"/>
                    </a:lnTo>
                    <a:lnTo>
                      <a:pt x="14" y="14"/>
                    </a:lnTo>
                    <a:lnTo>
                      <a:pt x="14" y="1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4" name="D1441"/>
              <p:cNvSpPr>
                <a:spLocks noChangeAspect="1"/>
              </p:cNvSpPr>
              <p:nvPr/>
            </p:nvSpPr>
            <p:spPr bwMode="auto">
              <a:xfrm>
                <a:off x="3212" y="1379"/>
                <a:ext cx="1" cy="0"/>
              </a:xfrm>
              <a:custGeom>
                <a:avLst/>
                <a:gdLst>
                  <a:gd name="T0" fmla="*/ 0 w 4"/>
                  <a:gd name="T1" fmla="*/ 0 h 1"/>
                  <a:gd name="T2" fmla="*/ 0 w 4"/>
                  <a:gd name="T3" fmla="*/ 0 h 1"/>
                  <a:gd name="T4" fmla="*/ 0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0 h 1"/>
                </a:gdLst>
                <a:ahLst/>
                <a:cxnLst>
                  <a:cxn ang="T12">
                    <a:pos x="T0" y="T1"/>
                  </a:cxn>
                  <a:cxn ang="T13">
                    <a:pos x="T2" y="T3"/>
                  </a:cxn>
                  <a:cxn ang="T14">
                    <a:pos x="T4" y="T5"/>
                  </a:cxn>
                  <a:cxn ang="T15">
                    <a:pos x="T6" y="T7"/>
                  </a:cxn>
                  <a:cxn ang="T16">
                    <a:pos x="T8" y="T9"/>
                  </a:cxn>
                  <a:cxn ang="T17">
                    <a:pos x="T10" y="T11"/>
                  </a:cxn>
                </a:cxnLst>
                <a:rect l="T18" t="T19" r="T20" b="T21"/>
                <a:pathLst>
                  <a:path w="4" h="1">
                    <a:moveTo>
                      <a:pt x="2" y="0"/>
                    </a:moveTo>
                    <a:lnTo>
                      <a:pt x="0" y="0"/>
                    </a:lnTo>
                    <a:lnTo>
                      <a:pt x="2" y="1"/>
                    </a:lnTo>
                    <a:lnTo>
                      <a:pt x="4" y="0"/>
                    </a:lnTo>
                    <a:lnTo>
                      <a:pt x="2"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5" name="D1444"/>
              <p:cNvSpPr>
                <a:spLocks noChangeAspect="1"/>
              </p:cNvSpPr>
              <p:nvPr/>
            </p:nvSpPr>
            <p:spPr bwMode="auto">
              <a:xfrm>
                <a:off x="3256" y="1395"/>
                <a:ext cx="0" cy="0"/>
              </a:xfrm>
              <a:custGeom>
                <a:avLst/>
                <a:gdLst>
                  <a:gd name="T0" fmla="*/ 0 w 1"/>
                  <a:gd name="T1" fmla="*/ 0 h 2"/>
                  <a:gd name="T2" fmla="*/ 0 w 1"/>
                  <a:gd name="T3" fmla="*/ 0 h 2"/>
                  <a:gd name="T4" fmla="*/ 0 w 1"/>
                  <a:gd name="T5" fmla="*/ 0 h 2"/>
                  <a:gd name="T6" fmla="*/ 0 w 1"/>
                  <a:gd name="T7" fmla="*/ 0 h 2"/>
                  <a:gd name="T8" fmla="*/ 0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lnTo>
                      <a:pt x="0" y="0"/>
                    </a:lnTo>
                    <a:lnTo>
                      <a:pt x="0" y="2"/>
                    </a:lnTo>
                    <a:lnTo>
                      <a:pt x="1"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6" name="D1445"/>
              <p:cNvSpPr>
                <a:spLocks noChangeAspect="1"/>
              </p:cNvSpPr>
              <p:nvPr/>
            </p:nvSpPr>
            <p:spPr bwMode="auto">
              <a:xfrm>
                <a:off x="3271" y="1399"/>
                <a:ext cx="0" cy="0"/>
              </a:xfrm>
              <a:custGeom>
                <a:avLst/>
                <a:gdLst>
                  <a:gd name="T0" fmla="*/ 0 w 1"/>
                  <a:gd name="T1" fmla="*/ 0 h 3"/>
                  <a:gd name="T2" fmla="*/ 0 w 1"/>
                  <a:gd name="T3" fmla="*/ 0 h 3"/>
                  <a:gd name="T4" fmla="*/ 0 w 1"/>
                  <a:gd name="T5" fmla="*/ 0 h 3"/>
                  <a:gd name="T6" fmla="*/ 0 w 1"/>
                  <a:gd name="T7" fmla="*/ 0 h 3"/>
                  <a:gd name="T8" fmla="*/ 0 w 1"/>
                  <a:gd name="T9" fmla="*/ 0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2"/>
                    </a:moveTo>
                    <a:lnTo>
                      <a:pt x="0" y="3"/>
                    </a:lnTo>
                    <a:lnTo>
                      <a:pt x="0" y="2"/>
                    </a:lnTo>
                    <a:lnTo>
                      <a:pt x="0" y="0"/>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7" name="D1447"/>
              <p:cNvSpPr>
                <a:spLocks noChangeAspect="1"/>
              </p:cNvSpPr>
              <p:nvPr/>
            </p:nvSpPr>
            <p:spPr bwMode="auto">
              <a:xfrm>
                <a:off x="3286" y="1395"/>
                <a:ext cx="1" cy="0"/>
              </a:xfrm>
              <a:custGeom>
                <a:avLst/>
                <a:gdLst>
                  <a:gd name="T0" fmla="*/ 0 w 9"/>
                  <a:gd name="T1" fmla="*/ 0 h 8"/>
                  <a:gd name="T2" fmla="*/ 0 w 9"/>
                  <a:gd name="T3" fmla="*/ 0 h 8"/>
                  <a:gd name="T4" fmla="*/ 0 w 9"/>
                  <a:gd name="T5" fmla="*/ 0 h 8"/>
                  <a:gd name="T6" fmla="*/ 0 w 9"/>
                  <a:gd name="T7" fmla="*/ 0 h 8"/>
                  <a:gd name="T8" fmla="*/ 0 w 9"/>
                  <a:gd name="T9" fmla="*/ 0 h 8"/>
                  <a:gd name="T10" fmla="*/ 0 w 9"/>
                  <a:gd name="T11" fmla="*/ 0 h 8"/>
                  <a:gd name="T12" fmla="*/ 0 w 9"/>
                  <a:gd name="T13" fmla="*/ 0 h 8"/>
                  <a:gd name="T14" fmla="*/ 0 w 9"/>
                  <a:gd name="T15" fmla="*/ 0 h 8"/>
                  <a:gd name="T16" fmla="*/ 0 w 9"/>
                  <a:gd name="T17" fmla="*/ 0 h 8"/>
                  <a:gd name="T18" fmla="*/ 0 w 9"/>
                  <a:gd name="T19" fmla="*/ 0 h 8"/>
                  <a:gd name="T20" fmla="*/ 0 w 9"/>
                  <a:gd name="T21" fmla="*/ 0 h 8"/>
                  <a:gd name="T22" fmla="*/ 0 w 9"/>
                  <a:gd name="T23" fmla="*/ 0 h 8"/>
                  <a:gd name="T24" fmla="*/ 0 w 9"/>
                  <a:gd name="T25" fmla="*/ 0 h 8"/>
                  <a:gd name="T26" fmla="*/ 0 w 9"/>
                  <a:gd name="T27" fmla="*/ 0 h 8"/>
                  <a:gd name="T28" fmla="*/ 0 w 9"/>
                  <a:gd name="T29" fmla="*/ 0 h 8"/>
                  <a:gd name="T30" fmla="*/ 0 w 9"/>
                  <a:gd name="T31" fmla="*/ 0 h 8"/>
                  <a:gd name="T32" fmla="*/ 0 w 9"/>
                  <a:gd name="T33" fmla="*/ 0 h 8"/>
                  <a:gd name="T34" fmla="*/ 0 w 9"/>
                  <a:gd name="T35" fmla="*/ 0 h 8"/>
                  <a:gd name="T36" fmla="*/ 0 w 9"/>
                  <a:gd name="T37" fmla="*/ 0 h 8"/>
                  <a:gd name="T38" fmla="*/ 0 w 9"/>
                  <a:gd name="T39" fmla="*/ 0 h 8"/>
                  <a:gd name="T40" fmla="*/ 0 w 9"/>
                  <a:gd name="T41" fmla="*/ 0 h 8"/>
                  <a:gd name="T42" fmla="*/ 0 w 9"/>
                  <a:gd name="T43" fmla="*/ 0 h 8"/>
                  <a:gd name="T44" fmla="*/ 0 w 9"/>
                  <a:gd name="T45" fmla="*/ 0 h 8"/>
                  <a:gd name="T46" fmla="*/ 0 w 9"/>
                  <a:gd name="T47" fmla="*/ 0 h 8"/>
                  <a:gd name="T48" fmla="*/ 0 w 9"/>
                  <a:gd name="T49" fmla="*/ 0 h 8"/>
                  <a:gd name="T50" fmla="*/ 0 w 9"/>
                  <a:gd name="T51" fmla="*/ 0 h 8"/>
                  <a:gd name="T52" fmla="*/ 0 w 9"/>
                  <a:gd name="T53" fmla="*/ 0 h 8"/>
                  <a:gd name="T54" fmla="*/ 0 w 9"/>
                  <a:gd name="T55" fmla="*/ 0 h 8"/>
                  <a:gd name="T56" fmla="*/ 0 w 9"/>
                  <a:gd name="T57" fmla="*/ 0 h 8"/>
                  <a:gd name="T58" fmla="*/ 0 w 9"/>
                  <a:gd name="T59" fmla="*/ 0 h 8"/>
                  <a:gd name="T60" fmla="*/ 0 w 9"/>
                  <a:gd name="T61" fmla="*/ 0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
                  <a:gd name="T94" fmla="*/ 0 h 8"/>
                  <a:gd name="T95" fmla="*/ 9 w 9"/>
                  <a:gd name="T96" fmla="*/ 0 h 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 h="8">
                    <a:moveTo>
                      <a:pt x="4" y="1"/>
                    </a:moveTo>
                    <a:lnTo>
                      <a:pt x="2" y="1"/>
                    </a:lnTo>
                    <a:lnTo>
                      <a:pt x="0" y="2"/>
                    </a:lnTo>
                    <a:lnTo>
                      <a:pt x="2" y="2"/>
                    </a:lnTo>
                    <a:lnTo>
                      <a:pt x="4" y="2"/>
                    </a:lnTo>
                    <a:lnTo>
                      <a:pt x="6" y="2"/>
                    </a:lnTo>
                    <a:lnTo>
                      <a:pt x="6" y="4"/>
                    </a:lnTo>
                    <a:lnTo>
                      <a:pt x="4" y="4"/>
                    </a:lnTo>
                    <a:lnTo>
                      <a:pt x="2" y="5"/>
                    </a:lnTo>
                    <a:lnTo>
                      <a:pt x="0" y="6"/>
                    </a:lnTo>
                    <a:lnTo>
                      <a:pt x="2" y="8"/>
                    </a:lnTo>
                    <a:lnTo>
                      <a:pt x="4" y="8"/>
                    </a:lnTo>
                    <a:lnTo>
                      <a:pt x="4" y="6"/>
                    </a:lnTo>
                    <a:lnTo>
                      <a:pt x="6" y="5"/>
                    </a:lnTo>
                    <a:lnTo>
                      <a:pt x="6" y="6"/>
                    </a:lnTo>
                    <a:lnTo>
                      <a:pt x="6" y="8"/>
                    </a:lnTo>
                    <a:lnTo>
                      <a:pt x="7" y="8"/>
                    </a:lnTo>
                    <a:lnTo>
                      <a:pt x="9" y="6"/>
                    </a:lnTo>
                    <a:lnTo>
                      <a:pt x="7" y="6"/>
                    </a:lnTo>
                    <a:lnTo>
                      <a:pt x="7" y="5"/>
                    </a:lnTo>
                    <a:lnTo>
                      <a:pt x="7" y="4"/>
                    </a:lnTo>
                    <a:lnTo>
                      <a:pt x="7" y="5"/>
                    </a:lnTo>
                    <a:lnTo>
                      <a:pt x="9" y="5"/>
                    </a:lnTo>
                    <a:lnTo>
                      <a:pt x="9" y="4"/>
                    </a:lnTo>
                    <a:lnTo>
                      <a:pt x="9" y="2"/>
                    </a:lnTo>
                    <a:lnTo>
                      <a:pt x="7" y="1"/>
                    </a:lnTo>
                    <a:lnTo>
                      <a:pt x="6" y="1"/>
                    </a:lnTo>
                    <a:lnTo>
                      <a:pt x="6" y="0"/>
                    </a:lnTo>
                    <a:lnTo>
                      <a:pt x="4" y="0"/>
                    </a:lnTo>
                    <a:lnTo>
                      <a:pt x="4"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8" name="D1433"/>
              <p:cNvSpPr>
                <a:spLocks noChangeAspect="1"/>
              </p:cNvSpPr>
              <p:nvPr/>
            </p:nvSpPr>
            <p:spPr bwMode="auto">
              <a:xfrm>
                <a:off x="3288" y="1395"/>
                <a:ext cx="0" cy="0"/>
              </a:xfrm>
              <a:custGeom>
                <a:avLst/>
                <a:gdLst>
                  <a:gd name="T0" fmla="*/ 0 w 1"/>
                  <a:gd name="T1" fmla="*/ 0 h 2"/>
                  <a:gd name="T2" fmla="*/ 0 w 1"/>
                  <a:gd name="T3" fmla="*/ 0 h 2"/>
                  <a:gd name="T4" fmla="*/ 0 w 1"/>
                  <a:gd name="T5" fmla="*/ 0 h 2"/>
                  <a:gd name="T6" fmla="*/ 0 w 1"/>
                  <a:gd name="T7" fmla="*/ 0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2"/>
                    </a:moveTo>
                    <a:lnTo>
                      <a:pt x="0" y="0"/>
                    </a:lnTo>
                    <a:lnTo>
                      <a:pt x="0" y="2"/>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49" name="D1434"/>
              <p:cNvSpPr>
                <a:spLocks noChangeAspect="1"/>
              </p:cNvSpPr>
              <p:nvPr/>
            </p:nvSpPr>
            <p:spPr bwMode="auto">
              <a:xfrm>
                <a:off x="3300" y="1407"/>
                <a:ext cx="0" cy="0"/>
              </a:xfrm>
              <a:custGeom>
                <a:avLst/>
                <a:gdLst>
                  <a:gd name="T0" fmla="*/ 0 w 2"/>
                  <a:gd name="T1" fmla="*/ 0 h 3"/>
                  <a:gd name="T2" fmla="*/ 0 w 2"/>
                  <a:gd name="T3" fmla="*/ 0 h 3"/>
                  <a:gd name="T4" fmla="*/ 0 w 2"/>
                  <a:gd name="T5" fmla="*/ 0 h 3"/>
                  <a:gd name="T6" fmla="*/ 0 w 2"/>
                  <a:gd name="T7" fmla="*/ 0 h 3"/>
                  <a:gd name="T8" fmla="*/ 0 w 2"/>
                  <a:gd name="T9" fmla="*/ 0 h 3"/>
                  <a:gd name="T10" fmla="*/ 0 w 2"/>
                  <a:gd name="T11" fmla="*/ 0 h 3"/>
                  <a:gd name="T12" fmla="*/ 0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3"/>
                    </a:moveTo>
                    <a:lnTo>
                      <a:pt x="2" y="3"/>
                    </a:lnTo>
                    <a:lnTo>
                      <a:pt x="2" y="2"/>
                    </a:lnTo>
                    <a:lnTo>
                      <a:pt x="2" y="0"/>
                    </a:lnTo>
                    <a:lnTo>
                      <a:pt x="2" y="2"/>
                    </a:lnTo>
                    <a:lnTo>
                      <a:pt x="2" y="3"/>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0" name="D1435"/>
              <p:cNvSpPr>
                <a:spLocks noChangeAspect="1"/>
              </p:cNvSpPr>
              <p:nvPr/>
            </p:nvSpPr>
            <p:spPr bwMode="auto">
              <a:xfrm>
                <a:off x="3300" y="1409"/>
                <a:ext cx="1" cy="0"/>
              </a:xfrm>
              <a:custGeom>
                <a:avLst/>
                <a:gdLst>
                  <a:gd name="T0" fmla="*/ 0 w 7"/>
                  <a:gd name="T1" fmla="*/ 0 h 5"/>
                  <a:gd name="T2" fmla="*/ 0 w 7"/>
                  <a:gd name="T3" fmla="*/ 0 h 5"/>
                  <a:gd name="T4" fmla="*/ 0 w 7"/>
                  <a:gd name="T5" fmla="*/ 0 h 5"/>
                  <a:gd name="T6" fmla="*/ 0 w 7"/>
                  <a:gd name="T7" fmla="*/ 0 h 5"/>
                  <a:gd name="T8" fmla="*/ 0 w 7"/>
                  <a:gd name="T9" fmla="*/ 0 h 5"/>
                  <a:gd name="T10" fmla="*/ 0 w 7"/>
                  <a:gd name="T11" fmla="*/ 0 h 5"/>
                  <a:gd name="T12" fmla="*/ 0 w 7"/>
                  <a:gd name="T13" fmla="*/ 0 h 5"/>
                  <a:gd name="T14" fmla="*/ 0 w 7"/>
                  <a:gd name="T15" fmla="*/ 0 h 5"/>
                  <a:gd name="T16" fmla="*/ 0 w 7"/>
                  <a:gd name="T17" fmla="*/ 0 h 5"/>
                  <a:gd name="T18" fmla="*/ 0 w 7"/>
                  <a:gd name="T19" fmla="*/ 0 h 5"/>
                  <a:gd name="T20" fmla="*/ 0 w 7"/>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0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3" y="1"/>
                    </a:moveTo>
                    <a:lnTo>
                      <a:pt x="1" y="2"/>
                    </a:lnTo>
                    <a:lnTo>
                      <a:pt x="0" y="4"/>
                    </a:lnTo>
                    <a:lnTo>
                      <a:pt x="0" y="5"/>
                    </a:lnTo>
                    <a:lnTo>
                      <a:pt x="1" y="4"/>
                    </a:lnTo>
                    <a:lnTo>
                      <a:pt x="3" y="2"/>
                    </a:lnTo>
                    <a:lnTo>
                      <a:pt x="5" y="1"/>
                    </a:lnTo>
                    <a:lnTo>
                      <a:pt x="7" y="1"/>
                    </a:lnTo>
                    <a:lnTo>
                      <a:pt x="7" y="0"/>
                    </a:lnTo>
                    <a:lnTo>
                      <a:pt x="7" y="1"/>
                    </a:lnTo>
                    <a:lnTo>
                      <a:pt x="3" y="1"/>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1" name="D1438"/>
              <p:cNvSpPr>
                <a:spLocks noChangeAspect="1"/>
              </p:cNvSpPr>
              <p:nvPr/>
            </p:nvSpPr>
            <p:spPr bwMode="auto">
              <a:xfrm>
                <a:off x="3332" y="1398"/>
                <a:ext cx="0" cy="0"/>
              </a:xfrm>
              <a:custGeom>
                <a:avLst/>
                <a:gdLst>
                  <a:gd name="T0" fmla="*/ 0 w 2"/>
                  <a:gd name="T1" fmla="*/ 0 h 1"/>
                  <a:gd name="T2" fmla="*/ 0 w 2"/>
                  <a:gd name="T3" fmla="*/ 0 h 1"/>
                  <a:gd name="T4" fmla="*/ 0 w 2"/>
                  <a:gd name="T5" fmla="*/ 0 h 1"/>
                  <a:gd name="T6" fmla="*/ 0 w 2"/>
                  <a:gd name="T7" fmla="*/ 0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2" y="0"/>
                    </a:lnTo>
                    <a:lnTo>
                      <a:pt x="0" y="0"/>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2" name="D1439"/>
              <p:cNvSpPr>
                <a:spLocks noChangeAspect="1"/>
              </p:cNvSpPr>
              <p:nvPr/>
            </p:nvSpPr>
            <p:spPr bwMode="auto">
              <a:xfrm>
                <a:off x="3329" y="1399"/>
                <a:ext cx="1" cy="0"/>
              </a:xfrm>
              <a:custGeom>
                <a:avLst/>
                <a:gdLst>
                  <a:gd name="T0" fmla="*/ 0 w 4"/>
                  <a:gd name="T1" fmla="*/ 0 h 4"/>
                  <a:gd name="T2" fmla="*/ 0 w 4"/>
                  <a:gd name="T3" fmla="*/ 0 h 4"/>
                  <a:gd name="T4" fmla="*/ 0 w 4"/>
                  <a:gd name="T5" fmla="*/ 0 h 4"/>
                  <a:gd name="T6" fmla="*/ 0 w 4"/>
                  <a:gd name="T7" fmla="*/ 0 h 4"/>
                  <a:gd name="T8" fmla="*/ 0 w 4"/>
                  <a:gd name="T9" fmla="*/ 0 h 4"/>
                  <a:gd name="T10" fmla="*/ 0 w 4"/>
                  <a:gd name="T11" fmla="*/ 0 h 4"/>
                  <a:gd name="T12" fmla="*/ 0 w 4"/>
                  <a:gd name="T13" fmla="*/ 0 h 4"/>
                  <a:gd name="T14" fmla="*/ 0 w 4"/>
                  <a:gd name="T15" fmla="*/ 0 h 4"/>
                  <a:gd name="T16" fmla="*/ 0 w 4"/>
                  <a:gd name="T17" fmla="*/ 0 h 4"/>
                  <a:gd name="T18" fmla="*/ 0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0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4" y="0"/>
                    </a:moveTo>
                    <a:lnTo>
                      <a:pt x="4" y="1"/>
                    </a:lnTo>
                    <a:lnTo>
                      <a:pt x="2" y="1"/>
                    </a:lnTo>
                    <a:lnTo>
                      <a:pt x="2" y="3"/>
                    </a:lnTo>
                    <a:lnTo>
                      <a:pt x="0" y="3"/>
                    </a:lnTo>
                    <a:lnTo>
                      <a:pt x="0" y="4"/>
                    </a:lnTo>
                    <a:lnTo>
                      <a:pt x="2" y="3"/>
                    </a:lnTo>
                    <a:lnTo>
                      <a:pt x="2" y="1"/>
                    </a:lnTo>
                    <a:lnTo>
                      <a:pt x="4" y="1"/>
                    </a:lnTo>
                    <a:lnTo>
                      <a:pt x="4"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3" name="D1440"/>
              <p:cNvSpPr>
                <a:spLocks noChangeAspect="1"/>
              </p:cNvSpPr>
              <p:nvPr/>
            </p:nvSpPr>
            <p:spPr bwMode="auto">
              <a:xfrm>
                <a:off x="3347" y="1402"/>
                <a:ext cx="1" cy="1"/>
              </a:xfrm>
              <a:custGeom>
                <a:avLst/>
                <a:gdLst>
                  <a:gd name="T0" fmla="*/ 0 w 1"/>
                  <a:gd name="T1" fmla="*/ 0 h 4"/>
                  <a:gd name="T2" fmla="*/ 1 w 1"/>
                  <a:gd name="T3" fmla="*/ 0 h 4"/>
                  <a:gd name="T4" fmla="*/ 0 w 1"/>
                  <a:gd name="T5" fmla="*/ 0 h 4"/>
                  <a:gd name="T6" fmla="*/ 0 w 1"/>
                  <a:gd name="T7" fmla="*/ 0 h 4"/>
                  <a:gd name="T8" fmla="*/ 0 w 1"/>
                  <a:gd name="T9" fmla="*/ 0 h 4"/>
                  <a:gd name="T10" fmla="*/ 0 w 1"/>
                  <a:gd name="T11" fmla="*/ 0 h 4"/>
                  <a:gd name="T12" fmla="*/ 0 w 1"/>
                  <a:gd name="T13" fmla="*/ 0 h 4"/>
                  <a:gd name="T14" fmla="*/ 0 60000 65536"/>
                  <a:gd name="T15" fmla="*/ 0 60000 65536"/>
                  <a:gd name="T16" fmla="*/ 0 60000 65536"/>
                  <a:gd name="T17" fmla="*/ 0 60000 65536"/>
                  <a:gd name="T18" fmla="*/ 0 60000 65536"/>
                  <a:gd name="T19" fmla="*/ 0 60000 65536"/>
                  <a:gd name="T20" fmla="*/ 0 60000 65536"/>
                  <a:gd name="T21" fmla="*/ 0 w 1"/>
                  <a:gd name="T22" fmla="*/ 0 h 4"/>
                  <a:gd name="T23" fmla="*/ 1 w 1"/>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4">
                    <a:moveTo>
                      <a:pt x="0" y="3"/>
                    </a:moveTo>
                    <a:lnTo>
                      <a:pt x="1" y="1"/>
                    </a:lnTo>
                    <a:lnTo>
                      <a:pt x="0" y="0"/>
                    </a:lnTo>
                    <a:lnTo>
                      <a:pt x="0" y="1"/>
                    </a:lnTo>
                    <a:lnTo>
                      <a:pt x="0" y="3"/>
                    </a:lnTo>
                    <a:lnTo>
                      <a:pt x="0" y="4"/>
                    </a:lnTo>
                    <a:lnTo>
                      <a:pt x="0" y="3"/>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4" name="D1442"/>
              <p:cNvSpPr>
                <a:spLocks noChangeAspect="1"/>
              </p:cNvSpPr>
              <p:nvPr/>
            </p:nvSpPr>
            <p:spPr bwMode="auto">
              <a:xfrm>
                <a:off x="3363" y="1409"/>
                <a:ext cx="0" cy="0"/>
              </a:xfrm>
              <a:custGeom>
                <a:avLst/>
                <a:gdLst>
                  <a:gd name="T0" fmla="*/ 0 w 2"/>
                  <a:gd name="T1" fmla="*/ 0 h 3"/>
                  <a:gd name="T2" fmla="*/ 0 w 2"/>
                  <a:gd name="T3" fmla="*/ 0 h 3"/>
                  <a:gd name="T4" fmla="*/ 0 w 2"/>
                  <a:gd name="T5" fmla="*/ 0 h 3"/>
                  <a:gd name="T6" fmla="*/ 0 w 2"/>
                  <a:gd name="T7" fmla="*/ 0 h 3"/>
                  <a:gd name="T8" fmla="*/ 0 w 2"/>
                  <a:gd name="T9" fmla="*/ 0 h 3"/>
                  <a:gd name="T10" fmla="*/ 0 w 2"/>
                  <a:gd name="T11" fmla="*/ 0 h 3"/>
                  <a:gd name="T12" fmla="*/ 0 w 2"/>
                  <a:gd name="T13" fmla="*/ 0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0"/>
                    </a:moveTo>
                    <a:lnTo>
                      <a:pt x="0" y="1"/>
                    </a:lnTo>
                    <a:lnTo>
                      <a:pt x="2" y="3"/>
                    </a:lnTo>
                    <a:lnTo>
                      <a:pt x="2" y="1"/>
                    </a:lnTo>
                    <a:lnTo>
                      <a:pt x="0" y="1"/>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sp>
            <p:nvSpPr>
              <p:cNvPr id="20755" name="D1443"/>
              <p:cNvSpPr>
                <a:spLocks noChangeAspect="1"/>
              </p:cNvSpPr>
              <p:nvPr/>
            </p:nvSpPr>
            <p:spPr bwMode="auto">
              <a:xfrm>
                <a:off x="3208" y="1377"/>
                <a:ext cx="0" cy="0"/>
              </a:xfrm>
              <a:custGeom>
                <a:avLst/>
                <a:gdLst>
                  <a:gd name="T0" fmla="*/ 0 w 2"/>
                  <a:gd name="T1" fmla="*/ 0 h 2"/>
                  <a:gd name="T2" fmla="*/ 0 w 2"/>
                  <a:gd name="T3" fmla="*/ 0 h 2"/>
                  <a:gd name="T4" fmla="*/ 0 w 2"/>
                  <a:gd name="T5" fmla="*/ 0 h 2"/>
                  <a:gd name="T6" fmla="*/ 0 w 2"/>
                  <a:gd name="T7" fmla="*/ 0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2"/>
                    </a:lnTo>
                    <a:lnTo>
                      <a:pt x="2" y="0"/>
                    </a:lnTo>
                    <a:lnTo>
                      <a:pt x="0" y="0"/>
                    </a:lnTo>
                    <a:close/>
                  </a:path>
                </a:pathLst>
              </a:custGeom>
              <a:solidFill>
                <a:srgbClr val="FFFFFF"/>
              </a:solidFill>
              <a:ln w="6350">
                <a:solidFill>
                  <a:srgbClr val="000000"/>
                </a:solidFill>
                <a:prstDash val="solid"/>
                <a:round/>
                <a:headEnd/>
                <a:tailEnd type="none" w="med" len="med"/>
              </a:ln>
            </p:spPr>
            <p:txBody>
              <a:bodyPr wrap="none" anchor="ctr">
                <a:spAutoFit/>
              </a:bodyPr>
              <a:lstStyle/>
              <a:p>
                <a:endParaRPr lang="en-US"/>
              </a:p>
            </p:txBody>
          </p:sp>
        </p:grpSp>
        <p:sp>
          <p:nvSpPr>
            <p:cNvPr id="20729" name="Map Title"/>
            <p:cNvSpPr txBox="1">
              <a:spLocks noChangeAspect="1" noChangeArrowheads="1"/>
            </p:cNvSpPr>
            <p:nvPr/>
          </p:nvSpPr>
          <p:spPr bwMode="auto">
            <a:xfrm>
              <a:off x="675" y="45"/>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p>
          </p:txBody>
        </p:sp>
        <p:grpSp>
          <p:nvGrpSpPr>
            <p:cNvPr id="20730" name="Legend_S"/>
            <p:cNvGrpSpPr>
              <a:grpSpLocks noChangeAspect="1"/>
            </p:cNvGrpSpPr>
            <p:nvPr/>
          </p:nvGrpSpPr>
          <p:grpSpPr bwMode="auto">
            <a:xfrm>
              <a:off x="52" y="1711"/>
              <a:ext cx="1559" cy="411"/>
              <a:chOff x="94" y="1870"/>
              <a:chExt cx="1559" cy="411"/>
            </a:xfrm>
          </p:grpSpPr>
          <p:sp>
            <p:nvSpPr>
              <p:cNvPr id="20731" name="Rectangle 1129"/>
              <p:cNvSpPr>
                <a:spLocks noChangeAspect="1" noChangeArrowheads="1"/>
              </p:cNvSpPr>
              <p:nvPr/>
            </p:nvSpPr>
            <p:spPr bwMode="auto">
              <a:xfrm>
                <a:off x="94" y="1927"/>
                <a:ext cx="1102" cy="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0732" name="Text 1228"/>
              <p:cNvSpPr txBox="1">
                <a:spLocks noChangeAspect="1" noChangeArrowheads="1"/>
              </p:cNvSpPr>
              <p:nvPr/>
            </p:nvSpPr>
            <p:spPr bwMode="auto">
              <a:xfrm>
                <a:off x="162" y="1870"/>
                <a:ext cx="149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World Countries &amp; Positive Affect</a:t>
                </a:r>
              </a:p>
            </p:txBody>
          </p:sp>
          <p:sp>
            <p:nvSpPr>
              <p:cNvPr id="20733" name="Rectangle 1131"/>
              <p:cNvSpPr>
                <a:spLocks noChangeAspect="1" noChangeArrowheads="1"/>
              </p:cNvSpPr>
              <p:nvPr/>
            </p:nvSpPr>
            <p:spPr bwMode="auto">
              <a:xfrm>
                <a:off x="112" y="2009"/>
                <a:ext cx="35" cy="35"/>
              </a:xfrm>
              <a:prstGeom prst="rect">
                <a:avLst/>
              </a:prstGeom>
              <a:solidFill>
                <a:srgbClr val="FF8080"/>
              </a:solidFill>
              <a:ln w="9525">
                <a:solidFill>
                  <a:srgbClr val="000000"/>
                </a:solidFill>
                <a:miter lim="800000"/>
                <a:headEnd/>
                <a:tailEnd/>
              </a:ln>
            </p:spPr>
            <p:txBody>
              <a:bodyPr wrap="none" anchor="ctr">
                <a:spAutoFit/>
              </a:bodyPr>
              <a:lstStyle/>
              <a:p>
                <a:endParaRPr lang="en-US"/>
              </a:p>
            </p:txBody>
          </p:sp>
          <p:sp>
            <p:nvSpPr>
              <p:cNvPr id="20734" name="Text 1230"/>
              <p:cNvSpPr txBox="1">
                <a:spLocks noChangeAspect="1" noChangeArrowheads="1"/>
              </p:cNvSpPr>
              <p:nvPr/>
            </p:nvSpPr>
            <p:spPr bwMode="auto">
              <a:xfrm>
                <a:off x="164" y="1936"/>
                <a:ext cx="5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0.00 to 0.65</a:t>
                </a:r>
              </a:p>
            </p:txBody>
          </p:sp>
          <p:sp>
            <p:nvSpPr>
              <p:cNvPr id="20735" name="Rectangle 1133"/>
              <p:cNvSpPr>
                <a:spLocks noChangeAspect="1" noChangeArrowheads="1"/>
              </p:cNvSpPr>
              <p:nvPr/>
            </p:nvSpPr>
            <p:spPr bwMode="auto">
              <a:xfrm>
                <a:off x="112" y="2073"/>
                <a:ext cx="35" cy="35"/>
              </a:xfrm>
              <a:prstGeom prst="rect">
                <a:avLst/>
              </a:prstGeom>
              <a:solidFill>
                <a:srgbClr val="FF0000"/>
              </a:solidFill>
              <a:ln w="9525">
                <a:solidFill>
                  <a:srgbClr val="000000"/>
                </a:solidFill>
                <a:miter lim="800000"/>
                <a:headEnd/>
                <a:tailEnd/>
              </a:ln>
            </p:spPr>
            <p:txBody>
              <a:bodyPr wrap="none" anchor="ctr">
                <a:spAutoFit/>
              </a:bodyPr>
              <a:lstStyle/>
              <a:p>
                <a:endParaRPr lang="en-US"/>
              </a:p>
            </p:txBody>
          </p:sp>
          <p:sp>
            <p:nvSpPr>
              <p:cNvPr id="20736" name="Text 1232"/>
              <p:cNvSpPr txBox="1">
                <a:spLocks noChangeAspect="1" noChangeArrowheads="1"/>
              </p:cNvSpPr>
              <p:nvPr/>
            </p:nvSpPr>
            <p:spPr bwMode="auto">
              <a:xfrm>
                <a:off x="164" y="2000"/>
                <a:ext cx="5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0.65 to 0.75</a:t>
                </a:r>
              </a:p>
            </p:txBody>
          </p:sp>
          <p:sp>
            <p:nvSpPr>
              <p:cNvPr id="20737" name="Rectangle 1135"/>
              <p:cNvSpPr>
                <a:spLocks noChangeAspect="1" noChangeArrowheads="1"/>
              </p:cNvSpPr>
              <p:nvPr/>
            </p:nvSpPr>
            <p:spPr bwMode="auto">
              <a:xfrm>
                <a:off x="112" y="2137"/>
                <a:ext cx="35" cy="35"/>
              </a:xfrm>
              <a:prstGeom prst="rect">
                <a:avLst/>
              </a:prstGeom>
              <a:solidFill>
                <a:srgbClr val="800000"/>
              </a:solidFill>
              <a:ln w="9525">
                <a:solidFill>
                  <a:srgbClr val="000000"/>
                </a:solidFill>
                <a:miter lim="800000"/>
                <a:headEnd/>
                <a:tailEnd/>
              </a:ln>
            </p:spPr>
            <p:txBody>
              <a:bodyPr wrap="none" anchor="ctr">
                <a:spAutoFit/>
              </a:bodyPr>
              <a:lstStyle/>
              <a:p>
                <a:endParaRPr lang="en-US"/>
              </a:p>
            </p:txBody>
          </p:sp>
          <p:sp>
            <p:nvSpPr>
              <p:cNvPr id="20738" name="Text 1234"/>
              <p:cNvSpPr txBox="1">
                <a:spLocks noChangeAspect="1" noChangeArrowheads="1"/>
              </p:cNvSpPr>
              <p:nvPr/>
            </p:nvSpPr>
            <p:spPr bwMode="auto">
              <a:xfrm>
                <a:off x="164" y="2063"/>
                <a:ext cx="5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0.75 to 0.86</a:t>
                </a:r>
              </a:p>
            </p:txBody>
          </p:sp>
          <p:sp>
            <p:nvSpPr>
              <p:cNvPr id="20739" name="Rectangle 1137"/>
              <p:cNvSpPr>
                <a:spLocks noChangeAspect="1" noChangeArrowheads="1"/>
              </p:cNvSpPr>
              <p:nvPr/>
            </p:nvSpPr>
            <p:spPr bwMode="auto">
              <a:xfrm>
                <a:off x="112" y="2201"/>
                <a:ext cx="35" cy="35"/>
              </a:xfrm>
              <a:prstGeom prst="rect">
                <a:avLst/>
              </a:prstGeom>
              <a:solidFill>
                <a:srgbClr val="FFFFFF"/>
              </a:solidFill>
              <a:ln w="9525">
                <a:solidFill>
                  <a:srgbClr val="000000"/>
                </a:solidFill>
                <a:miter lim="800000"/>
                <a:headEnd/>
                <a:tailEnd/>
              </a:ln>
            </p:spPr>
            <p:txBody>
              <a:bodyPr wrap="none" anchor="ctr">
                <a:spAutoFit/>
              </a:bodyPr>
              <a:lstStyle/>
              <a:p>
                <a:endParaRPr lang="en-US"/>
              </a:p>
            </p:txBody>
          </p:sp>
          <p:sp>
            <p:nvSpPr>
              <p:cNvPr id="20740" name="Text 1236"/>
              <p:cNvSpPr txBox="1">
                <a:spLocks noChangeAspect="1" noChangeArrowheads="1"/>
              </p:cNvSpPr>
              <p:nvPr/>
            </p:nvSpPr>
            <p:spPr bwMode="auto">
              <a:xfrm>
                <a:off x="164" y="2127"/>
                <a:ext cx="41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No data</a:t>
                </a:r>
              </a:p>
            </p:txBody>
          </p:sp>
        </p:grpSp>
      </p:grpSp>
    </p:spTree>
    <p:extLst>
      <p:ext uri="{BB962C8B-B14F-4D97-AF65-F5344CB8AC3E}">
        <p14:creationId xmlns:p14="http://schemas.microsoft.com/office/powerpoint/2010/main" val="1817932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Some Features of the Happy Society</a:t>
            </a:r>
            <a:br>
              <a:rPr lang="en-US" b="1" u="sng" dirty="0" smtClean="0">
                <a:solidFill>
                  <a:srgbClr val="FF0000"/>
                </a:solidFill>
              </a:rPr>
            </a:br>
            <a:r>
              <a:rPr lang="en-US" b="1" u="sng" dirty="0" smtClean="0">
                <a:solidFill>
                  <a:srgbClr val="FF0000"/>
                </a:solidFill>
              </a:rPr>
              <a:t>-- Diener Lab Findings</a:t>
            </a:r>
            <a:endParaRPr lang="en-US" b="1" u="sng" dirty="0">
              <a:solidFill>
                <a:srgbClr val="FF0000"/>
              </a:solidFill>
            </a:endParaRPr>
          </a:p>
        </p:txBody>
      </p:sp>
      <p:sp>
        <p:nvSpPr>
          <p:cNvPr id="3" name="Content Placeholder 2"/>
          <p:cNvSpPr>
            <a:spLocks noGrp="1"/>
          </p:cNvSpPr>
          <p:nvPr>
            <p:ph idx="1"/>
          </p:nvPr>
        </p:nvSpPr>
        <p:spPr>
          <a:xfrm>
            <a:off x="1143000" y="1676400"/>
            <a:ext cx="8229600" cy="5029200"/>
          </a:xfrm>
        </p:spPr>
        <p:txBody>
          <a:bodyPr>
            <a:normAutofit/>
          </a:bodyPr>
          <a:lstStyle/>
          <a:p>
            <a:r>
              <a:rPr lang="en-US" b="1" dirty="0" smtClean="0">
                <a:solidFill>
                  <a:schemeClr val="tx2">
                    <a:lumMod val="50000"/>
                  </a:schemeClr>
                </a:solidFill>
              </a:rPr>
              <a:t>Economically developed  </a:t>
            </a:r>
            <a:r>
              <a:rPr lang="en-US" sz="2200" b="1" dirty="0" smtClean="0">
                <a:solidFill>
                  <a:schemeClr val="accent1">
                    <a:lumMod val="60000"/>
                    <a:lumOff val="40000"/>
                  </a:schemeClr>
                </a:solidFill>
              </a:rPr>
              <a:t>(Diener)</a:t>
            </a:r>
          </a:p>
          <a:p>
            <a:r>
              <a:rPr lang="en-US" b="1" dirty="0" smtClean="0">
                <a:solidFill>
                  <a:schemeClr val="tx2">
                    <a:lumMod val="50000"/>
                  </a:schemeClr>
                </a:solidFill>
              </a:rPr>
              <a:t>Progressive income tax  </a:t>
            </a:r>
            <a:r>
              <a:rPr lang="en-US" sz="2200" b="1" dirty="0" smtClean="0">
                <a:solidFill>
                  <a:schemeClr val="accent1">
                    <a:lumMod val="60000"/>
                    <a:lumOff val="40000"/>
                  </a:schemeClr>
                </a:solidFill>
              </a:rPr>
              <a:t>(Oishi &amp; Diener)</a:t>
            </a:r>
          </a:p>
          <a:p>
            <a:r>
              <a:rPr lang="en-US" b="1" dirty="0" smtClean="0">
                <a:solidFill>
                  <a:schemeClr val="tx2">
                    <a:lumMod val="50000"/>
                  </a:schemeClr>
                </a:solidFill>
              </a:rPr>
              <a:t>Human rights protected </a:t>
            </a:r>
            <a:r>
              <a:rPr lang="en-US" sz="2200" b="1" dirty="0" smtClean="0">
                <a:solidFill>
                  <a:schemeClr val="accent1">
                    <a:lumMod val="60000"/>
                    <a:lumOff val="40000"/>
                  </a:schemeClr>
                </a:solidFill>
              </a:rPr>
              <a:t>(Diener, Diener, &amp; Diener)</a:t>
            </a:r>
          </a:p>
          <a:p>
            <a:r>
              <a:rPr lang="en-US" b="1" dirty="0" smtClean="0">
                <a:solidFill>
                  <a:schemeClr val="tx2">
                    <a:lumMod val="50000"/>
                  </a:schemeClr>
                </a:solidFill>
              </a:rPr>
              <a:t>Low inequality </a:t>
            </a:r>
            <a:r>
              <a:rPr lang="en-US" sz="2200" b="1" dirty="0" smtClean="0">
                <a:solidFill>
                  <a:schemeClr val="accent1">
                    <a:lumMod val="60000"/>
                    <a:lumOff val="40000"/>
                  </a:schemeClr>
                </a:solidFill>
              </a:rPr>
              <a:t>(Oishi &amp; Diener)</a:t>
            </a:r>
          </a:p>
          <a:p>
            <a:r>
              <a:rPr lang="en-US" b="1" dirty="0"/>
              <a:t>Income redistribution buffers income </a:t>
            </a:r>
            <a:r>
              <a:rPr lang="en-US" b="1" dirty="0" smtClean="0"/>
              <a:t>	inequality </a:t>
            </a:r>
            <a:r>
              <a:rPr lang="en-US" sz="2400" b="1" dirty="0"/>
              <a:t>	</a:t>
            </a:r>
            <a:r>
              <a:rPr lang="en-US" sz="2200" b="1" dirty="0">
                <a:solidFill>
                  <a:schemeClr val="accent1">
                    <a:lumMod val="60000"/>
                    <a:lumOff val="40000"/>
                  </a:schemeClr>
                </a:solidFill>
              </a:rPr>
              <a:t>(</a:t>
            </a:r>
            <a:r>
              <a:rPr lang="en-US" sz="2200" b="1" dirty="0" err="1">
                <a:solidFill>
                  <a:schemeClr val="accent1">
                    <a:lumMod val="60000"/>
                    <a:lumOff val="40000"/>
                  </a:schemeClr>
                </a:solidFill>
              </a:rPr>
              <a:t>Zyphur</a:t>
            </a:r>
            <a:r>
              <a:rPr lang="en-US" sz="2200" b="1" dirty="0">
                <a:solidFill>
                  <a:schemeClr val="accent1">
                    <a:lumMod val="60000"/>
                    <a:lumOff val="40000"/>
                  </a:schemeClr>
                </a:solidFill>
              </a:rPr>
              <a:t>, Tay, &amp; Diener</a:t>
            </a:r>
            <a:r>
              <a:rPr lang="en-US" sz="2200" b="1" dirty="0" smtClean="0">
                <a:solidFill>
                  <a:schemeClr val="accent1">
                    <a:lumMod val="60000"/>
                    <a:lumOff val="40000"/>
                  </a:schemeClr>
                </a:solidFill>
              </a:rPr>
              <a:t>)</a:t>
            </a:r>
          </a:p>
          <a:p>
            <a:r>
              <a:rPr lang="en-US" b="1" dirty="0" smtClean="0">
                <a:solidFill>
                  <a:schemeClr val="tx2">
                    <a:lumMod val="50000"/>
                  </a:schemeClr>
                </a:solidFill>
              </a:rPr>
              <a:t>Low corruption </a:t>
            </a:r>
            <a:r>
              <a:rPr lang="en-US" sz="2200" b="1" dirty="0" smtClean="0">
                <a:solidFill>
                  <a:schemeClr val="accent1">
                    <a:lumMod val="60000"/>
                    <a:lumOff val="40000"/>
                  </a:schemeClr>
                </a:solidFill>
              </a:rPr>
              <a:t>(Tay, </a:t>
            </a:r>
            <a:r>
              <a:rPr lang="en-US" sz="2200" b="1" dirty="0" err="1" smtClean="0">
                <a:solidFill>
                  <a:schemeClr val="accent1">
                    <a:lumMod val="60000"/>
                    <a:lumOff val="40000"/>
                  </a:schemeClr>
                </a:solidFill>
              </a:rPr>
              <a:t>Herian</a:t>
            </a:r>
            <a:r>
              <a:rPr lang="en-US" sz="2200" b="1" dirty="0" smtClean="0">
                <a:solidFill>
                  <a:schemeClr val="accent1">
                    <a:lumMod val="60000"/>
                    <a:lumOff val="40000"/>
                  </a:schemeClr>
                </a:solidFill>
              </a:rPr>
              <a:t>, &amp; Diener)</a:t>
            </a:r>
          </a:p>
          <a:p>
            <a:endParaRPr lang="en-US" b="1" dirty="0" smtClean="0">
              <a:solidFill>
                <a:schemeClr val="tx2">
                  <a:lumMod val="50000"/>
                </a:schemeClr>
              </a:solidFill>
            </a:endParaRPr>
          </a:p>
          <a:p>
            <a:endParaRPr lang="en-US" b="1" dirty="0" smtClean="0">
              <a:solidFill>
                <a:schemeClr val="tx2">
                  <a:lumMod val="50000"/>
                </a:schemeClr>
              </a:solidFill>
            </a:endParaRPr>
          </a:p>
          <a:p>
            <a:endParaRPr lang="en-US" b="1" dirty="0" smtClean="0">
              <a:solidFill>
                <a:schemeClr val="tx2">
                  <a:lumMod val="50000"/>
                </a:schemeClr>
              </a:solidFill>
            </a:endParaRPr>
          </a:p>
        </p:txBody>
      </p:sp>
    </p:spTree>
    <p:extLst>
      <p:ext uri="{BB962C8B-B14F-4D97-AF65-F5344CB8AC3E}">
        <p14:creationId xmlns:p14="http://schemas.microsoft.com/office/powerpoint/2010/main" val="2156338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Some Other Features of the </a:t>
            </a:r>
            <a:br>
              <a:rPr lang="en-US" b="1" u="sng" dirty="0" smtClean="0">
                <a:solidFill>
                  <a:srgbClr val="FF0000"/>
                </a:solidFill>
              </a:rPr>
            </a:br>
            <a:r>
              <a:rPr lang="en-US" b="1" u="sng" dirty="0" smtClean="0">
                <a:solidFill>
                  <a:srgbClr val="FF0000"/>
                </a:solidFill>
              </a:rPr>
              <a:t>Happier Society</a:t>
            </a:r>
            <a:endParaRPr lang="en-US" b="1" u="sng" dirty="0">
              <a:solidFill>
                <a:srgbClr val="FF0000"/>
              </a:solidFill>
            </a:endParaRPr>
          </a:p>
        </p:txBody>
      </p:sp>
      <p:sp>
        <p:nvSpPr>
          <p:cNvPr id="3" name="Content Placeholder 2"/>
          <p:cNvSpPr>
            <a:spLocks noGrp="1"/>
          </p:cNvSpPr>
          <p:nvPr>
            <p:ph idx="1"/>
          </p:nvPr>
        </p:nvSpPr>
        <p:spPr>
          <a:xfrm>
            <a:off x="1143000" y="1828800"/>
            <a:ext cx="9144000" cy="5029200"/>
          </a:xfrm>
        </p:spPr>
        <p:txBody>
          <a:bodyPr>
            <a:normAutofit/>
          </a:bodyPr>
          <a:lstStyle/>
          <a:p>
            <a:r>
              <a:rPr lang="en-US" b="1" dirty="0" smtClean="0">
                <a:solidFill>
                  <a:schemeClr val="tx2">
                    <a:lumMod val="75000"/>
                  </a:schemeClr>
                </a:solidFill>
              </a:rPr>
              <a:t>Clean air </a:t>
            </a:r>
            <a:r>
              <a:rPr lang="en-US" sz="1800" b="1" dirty="0" smtClean="0">
                <a:solidFill>
                  <a:schemeClr val="tx2">
                    <a:lumMod val="75000"/>
                  </a:schemeClr>
                </a:solidFill>
              </a:rPr>
              <a:t>(e.g. Luechinger)</a:t>
            </a:r>
          </a:p>
          <a:p>
            <a:r>
              <a:rPr lang="en-US" b="1" dirty="0">
                <a:solidFill>
                  <a:schemeClr val="tx2">
                    <a:lumMod val="75000"/>
                  </a:schemeClr>
                </a:solidFill>
              </a:rPr>
              <a:t>G</a:t>
            </a:r>
            <a:r>
              <a:rPr lang="en-US" b="1" dirty="0" smtClean="0">
                <a:solidFill>
                  <a:schemeClr val="tx2">
                    <a:lumMod val="75000"/>
                  </a:schemeClr>
                </a:solidFill>
              </a:rPr>
              <a:t>reen space </a:t>
            </a:r>
            <a:r>
              <a:rPr lang="en-US" sz="1800" b="1" dirty="0" smtClean="0">
                <a:solidFill>
                  <a:schemeClr val="tx2">
                    <a:lumMod val="75000"/>
                  </a:schemeClr>
                </a:solidFill>
              </a:rPr>
              <a:t>(e.g., White)</a:t>
            </a:r>
          </a:p>
          <a:p>
            <a:r>
              <a:rPr lang="en-US" b="1" dirty="0" smtClean="0">
                <a:solidFill>
                  <a:schemeClr val="tx2">
                    <a:lumMod val="75000"/>
                  </a:schemeClr>
                </a:solidFill>
              </a:rPr>
              <a:t>Active commuting  </a:t>
            </a:r>
            <a:r>
              <a:rPr lang="en-US" sz="1800" b="1" dirty="0" smtClean="0">
                <a:solidFill>
                  <a:schemeClr val="tx2">
                    <a:lumMod val="75000"/>
                  </a:schemeClr>
                </a:solidFill>
              </a:rPr>
              <a:t>(e.g.,  Martin et al.)</a:t>
            </a:r>
          </a:p>
          <a:p>
            <a:r>
              <a:rPr lang="en-US" b="1" dirty="0" smtClean="0">
                <a:solidFill>
                  <a:schemeClr val="tx2">
                    <a:lumMod val="75000"/>
                  </a:schemeClr>
                </a:solidFill>
              </a:rPr>
              <a:t>Job programs  </a:t>
            </a:r>
            <a:r>
              <a:rPr lang="en-US" sz="1800" b="1" dirty="0" smtClean="0">
                <a:solidFill>
                  <a:schemeClr val="tx2">
                    <a:lumMod val="75000"/>
                  </a:schemeClr>
                </a:solidFill>
              </a:rPr>
              <a:t>(Easterlin)</a:t>
            </a:r>
          </a:p>
          <a:p>
            <a:r>
              <a:rPr lang="en-US" b="1" dirty="0" smtClean="0">
                <a:solidFill>
                  <a:schemeClr val="tx2">
                    <a:lumMod val="75000"/>
                  </a:schemeClr>
                </a:solidFill>
              </a:rPr>
              <a:t>Income security programs </a:t>
            </a:r>
            <a:r>
              <a:rPr lang="en-US" sz="1800" b="1" dirty="0" smtClean="0">
                <a:solidFill>
                  <a:schemeClr val="tx2">
                    <a:lumMod val="75000"/>
                  </a:schemeClr>
                </a:solidFill>
              </a:rPr>
              <a:t>(Radcliff)</a:t>
            </a:r>
            <a:endParaRPr lang="en-US" sz="1800" b="1" dirty="0">
              <a:solidFill>
                <a:schemeClr val="tx2">
                  <a:lumMod val="75000"/>
                </a:schemeClr>
              </a:solidFill>
            </a:endParaRPr>
          </a:p>
          <a:p>
            <a:r>
              <a:rPr lang="en-US" b="1" dirty="0" smtClean="0">
                <a:solidFill>
                  <a:schemeClr val="tx2">
                    <a:lumMod val="75000"/>
                  </a:schemeClr>
                </a:solidFill>
              </a:rPr>
              <a:t>Caregiver programs </a:t>
            </a:r>
            <a:r>
              <a:rPr lang="en-US" sz="1800" b="1" dirty="0" smtClean="0">
                <a:solidFill>
                  <a:schemeClr val="tx2">
                    <a:lumMod val="75000"/>
                  </a:schemeClr>
                </a:solidFill>
              </a:rPr>
              <a:t>(Sorenson)</a:t>
            </a:r>
          </a:p>
          <a:p>
            <a:pPr marL="0" indent="0">
              <a:buNone/>
            </a:pPr>
            <a:endParaRPr lang="en-US" sz="2200" b="1" dirty="0" smtClean="0">
              <a:solidFill>
                <a:schemeClr val="tx2">
                  <a:lumMod val="75000"/>
                </a:schemeClr>
              </a:solidFill>
            </a:endParaRPr>
          </a:p>
          <a:p>
            <a:endParaRPr lang="en-US" b="1" dirty="0" smtClean="0">
              <a:solidFill>
                <a:schemeClr val="tx2">
                  <a:lumMod val="50000"/>
                </a:schemeClr>
              </a:solidFill>
            </a:endParaRPr>
          </a:p>
          <a:p>
            <a:endParaRPr lang="en-US" b="1" dirty="0" smtClean="0">
              <a:solidFill>
                <a:schemeClr val="tx2">
                  <a:lumMod val="50000"/>
                </a:schemeClr>
              </a:solidFill>
            </a:endParaRPr>
          </a:p>
        </p:txBody>
      </p:sp>
    </p:spTree>
    <p:extLst>
      <p:ext uri="{BB962C8B-B14F-4D97-AF65-F5344CB8AC3E}">
        <p14:creationId xmlns:p14="http://schemas.microsoft.com/office/powerpoint/2010/main" val="2775525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81000"/>
            <a:ext cx="9525000" cy="2666999"/>
          </a:xfrm>
        </p:spPr>
        <p:txBody>
          <a:bodyPr>
            <a:normAutofit fontScale="90000"/>
          </a:bodyPr>
          <a:lstStyle/>
          <a:p>
            <a:r>
              <a:rPr lang="en-US" sz="4000" b="1" u="sng" dirty="0" smtClean="0">
                <a:solidFill>
                  <a:schemeClr val="accent1">
                    <a:lumMod val="75000"/>
                  </a:schemeClr>
                </a:solidFill>
              </a:rPr>
              <a:t>Equality, welfare benefits, progressive taxation, job training, clean air,  and human rights</a:t>
            </a:r>
            <a:br>
              <a:rPr lang="en-US" sz="4000" b="1" u="sng" dirty="0" smtClean="0">
                <a:solidFill>
                  <a:schemeClr val="accent1">
                    <a:lumMod val="75000"/>
                  </a:schemeClr>
                </a:solidFill>
              </a:rPr>
            </a:br>
            <a:r>
              <a:rPr lang="en-US" sz="4000" b="1" u="sng" dirty="0" smtClean="0">
                <a:solidFill>
                  <a:srgbClr val="FF0000"/>
                </a:solidFill>
              </a:rPr>
              <a:t/>
            </a:r>
            <a:br>
              <a:rPr lang="en-US" sz="4000" b="1" u="sng" dirty="0" smtClean="0">
                <a:solidFill>
                  <a:srgbClr val="FF0000"/>
                </a:solidFill>
              </a:rPr>
            </a:br>
            <a:r>
              <a:rPr lang="en-US" b="1" dirty="0" smtClean="0">
                <a:solidFill>
                  <a:schemeClr val="accent1">
                    <a:lumMod val="50000"/>
                  </a:schemeClr>
                </a:solidFill>
              </a:rPr>
              <a:t>IS IT A LIBERAL UTOPIA?</a:t>
            </a:r>
            <a:br>
              <a:rPr lang="en-US" b="1" dirty="0" smtClean="0">
                <a:solidFill>
                  <a:schemeClr val="accent1">
                    <a:lumMod val="50000"/>
                  </a:schemeClr>
                </a:solidFill>
              </a:rPr>
            </a:br>
            <a:r>
              <a:rPr lang="en-US" b="1" dirty="0" smtClean="0">
                <a:solidFill>
                  <a:schemeClr val="accent1">
                    <a:lumMod val="50000"/>
                  </a:schemeClr>
                </a:solidFill>
              </a:rPr>
              <a:t>(</a:t>
            </a:r>
            <a:r>
              <a:rPr lang="en-US" b="1" u="sng" dirty="0" smtClean="0">
                <a:solidFill>
                  <a:schemeClr val="accent1">
                    <a:lumMod val="50000"/>
                  </a:schemeClr>
                </a:solidFill>
              </a:rPr>
              <a:t>Anathema to Republicans?)    </a:t>
            </a:r>
            <a:endParaRPr lang="en-US" b="1" u="sng" dirty="0">
              <a:solidFill>
                <a:schemeClr val="accent1">
                  <a:lumMod val="50000"/>
                </a:schemeClr>
              </a:solidFill>
            </a:endParaRPr>
          </a:p>
        </p:txBody>
      </p:sp>
      <p:sp>
        <p:nvSpPr>
          <p:cNvPr id="3" name="Subtitle 2"/>
          <p:cNvSpPr>
            <a:spLocks noGrp="1"/>
          </p:cNvSpPr>
          <p:nvPr>
            <p:ph type="subTitle" idx="1"/>
          </p:nvPr>
        </p:nvSpPr>
        <p:spPr>
          <a:xfrm>
            <a:off x="1066800" y="3200400"/>
            <a:ext cx="6781800" cy="2743200"/>
          </a:xfrm>
        </p:spPr>
        <p:txBody>
          <a:bodyPr>
            <a:noAutofit/>
          </a:bodyPr>
          <a:lstStyle/>
          <a:p>
            <a:pPr algn="l"/>
            <a:r>
              <a:rPr lang="en-US" sz="3600" b="1" dirty="0" smtClean="0">
                <a:solidFill>
                  <a:srgbClr val="FF0000"/>
                </a:solidFill>
              </a:rPr>
              <a:t>              </a:t>
            </a:r>
            <a:r>
              <a:rPr lang="en-US" sz="3600" b="1" u="sng" dirty="0" smtClean="0">
                <a:solidFill>
                  <a:srgbClr val="FF0000"/>
                </a:solidFill>
              </a:rPr>
              <a:t>BUT ALSO</a:t>
            </a:r>
          </a:p>
          <a:p>
            <a:pPr algn="l"/>
            <a:r>
              <a:rPr lang="en-US" sz="3600" b="1" dirty="0" smtClean="0">
                <a:solidFill>
                  <a:schemeClr val="tx2">
                    <a:lumMod val="75000"/>
                  </a:schemeClr>
                </a:solidFill>
              </a:rPr>
              <a:t>		</a:t>
            </a:r>
            <a:r>
              <a:rPr lang="en-US" sz="3600" b="1" dirty="0" smtClean="0">
                <a:solidFill>
                  <a:srgbClr val="FF0000"/>
                </a:solidFill>
              </a:rPr>
              <a:t>Low Corruption</a:t>
            </a:r>
          </a:p>
          <a:p>
            <a:pPr algn="l"/>
            <a:r>
              <a:rPr lang="en-US" sz="3600" b="1" dirty="0">
                <a:solidFill>
                  <a:srgbClr val="FF0000"/>
                </a:solidFill>
              </a:rPr>
              <a:t>	</a:t>
            </a:r>
            <a:r>
              <a:rPr lang="en-US" sz="3600" b="1" dirty="0" smtClean="0">
                <a:solidFill>
                  <a:srgbClr val="FF0000"/>
                </a:solidFill>
              </a:rPr>
              <a:t>	Efficient Government</a:t>
            </a:r>
          </a:p>
          <a:p>
            <a:pPr algn="just">
              <a:spcBef>
                <a:spcPts val="0"/>
              </a:spcBef>
            </a:pPr>
            <a:r>
              <a:rPr lang="en-US" sz="3600" b="1" dirty="0" smtClean="0">
                <a:solidFill>
                  <a:srgbClr val="FF0000"/>
                </a:solidFill>
              </a:rPr>
              <a:t>		Low Crime</a:t>
            </a:r>
          </a:p>
          <a:p>
            <a:pPr algn="just">
              <a:spcBef>
                <a:spcPts val="0"/>
              </a:spcBef>
            </a:pPr>
            <a:r>
              <a:rPr lang="en-US" sz="3600" b="1" dirty="0" smtClean="0">
                <a:solidFill>
                  <a:srgbClr val="FF0000"/>
                </a:solidFill>
              </a:rPr>
              <a:t>		High Income</a:t>
            </a:r>
          </a:p>
          <a:p>
            <a:pPr algn="just">
              <a:spcBef>
                <a:spcPts val="0"/>
              </a:spcBef>
            </a:pPr>
            <a:r>
              <a:rPr lang="en-US" sz="3600" b="1" dirty="0" smtClean="0">
                <a:solidFill>
                  <a:srgbClr val="FF0000"/>
                </a:solidFill>
              </a:rPr>
              <a:t>	</a:t>
            </a:r>
            <a:r>
              <a:rPr lang="en-US" sz="3600" b="1" smtClean="0">
                <a:solidFill>
                  <a:srgbClr val="FF0000"/>
                </a:solidFill>
              </a:rPr>
              <a:t>	</a:t>
            </a:r>
            <a:endParaRPr lang="en-US" sz="3600" b="1" dirty="0">
              <a:solidFill>
                <a:srgbClr val="FF0000"/>
              </a:solidFill>
            </a:endParaRPr>
          </a:p>
        </p:txBody>
      </p:sp>
    </p:spTree>
    <p:extLst>
      <p:ext uri="{BB962C8B-B14F-4D97-AF65-F5344CB8AC3E}">
        <p14:creationId xmlns:p14="http://schemas.microsoft.com/office/powerpoint/2010/main" val="2881023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0"/>
            <a:ext cx="8229600" cy="1600200"/>
          </a:xfrm>
        </p:spPr>
        <p:txBody>
          <a:bodyPr/>
          <a:lstStyle/>
          <a:p>
            <a:r>
              <a:rPr lang="en-US" b="1" u="sng" dirty="0" smtClean="0">
                <a:solidFill>
                  <a:srgbClr val="FF0000"/>
                </a:solidFill>
              </a:rPr>
              <a:t>Society Can Make HUGE Difference</a:t>
            </a:r>
          </a:p>
        </p:txBody>
      </p:sp>
      <p:graphicFrame>
        <p:nvGraphicFramePr>
          <p:cNvPr id="63491" name="Object 3"/>
          <p:cNvGraphicFramePr>
            <a:graphicFrameLocks noGrp="1" noChangeAspect="1"/>
          </p:cNvGraphicFramePr>
          <p:nvPr>
            <p:ph idx="1"/>
            <p:extLst>
              <p:ext uri="{D42A27DB-BD31-4B8C-83A1-F6EECF244321}">
                <p14:modId xmlns:p14="http://schemas.microsoft.com/office/powerpoint/2010/main" val="2831201304"/>
              </p:ext>
            </p:extLst>
          </p:nvPr>
        </p:nvGraphicFramePr>
        <p:xfrm>
          <a:off x="152400" y="1752600"/>
          <a:ext cx="8839200" cy="4962686"/>
        </p:xfrm>
        <a:graphic>
          <a:graphicData uri="http://schemas.openxmlformats.org/presentationml/2006/ole">
            <mc:AlternateContent xmlns:mc="http://schemas.openxmlformats.org/markup-compatibility/2006">
              <mc:Choice xmlns:v="urn:schemas-microsoft-com:vml" Requires="v">
                <p:oleObj spid="_x0000_s12297" name="Picture" r:id="rId3" imgW="4558525" imgH="3624564" progId="StaticEnhancedMetafile">
                  <p:embed/>
                </p:oleObj>
              </mc:Choice>
              <mc:Fallback>
                <p:oleObj name="Picture" r:id="rId3" imgW="4558525" imgH="3624564" progId="StaticEnhancedMetafil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52600"/>
                        <a:ext cx="8839200" cy="496268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849856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6000" b="1" u="sng" dirty="0" smtClean="0">
                <a:solidFill>
                  <a:srgbClr val="FF0000"/>
                </a:solidFill>
              </a:rPr>
              <a:t>Conclusions</a:t>
            </a:r>
            <a:endParaRPr lang="en-US" sz="6000" b="1" u="sng" dirty="0">
              <a:solidFill>
                <a:srgbClr val="FF0000"/>
              </a:solidFill>
            </a:endParaRPr>
          </a:p>
        </p:txBody>
      </p:sp>
      <p:sp>
        <p:nvSpPr>
          <p:cNvPr id="3" name="Content Placeholder 2"/>
          <p:cNvSpPr>
            <a:spLocks noGrp="1"/>
          </p:cNvSpPr>
          <p:nvPr>
            <p:ph idx="1"/>
          </p:nvPr>
        </p:nvSpPr>
        <p:spPr>
          <a:xfrm>
            <a:off x="457200" y="838200"/>
            <a:ext cx="8229600" cy="5287963"/>
          </a:xfrm>
        </p:spPr>
        <p:txBody>
          <a:bodyPr>
            <a:normAutofit/>
          </a:bodyPr>
          <a:lstStyle/>
          <a:p>
            <a:r>
              <a:rPr lang="en-US" b="1" dirty="0" smtClean="0"/>
              <a:t>SWB reflects specific aspects of societal quality of life</a:t>
            </a:r>
          </a:p>
          <a:p>
            <a:endParaRPr lang="en-US" b="1" dirty="0" smtClean="0"/>
          </a:p>
          <a:p>
            <a:r>
              <a:rPr lang="en-US" b="1" dirty="0" smtClean="0"/>
              <a:t>SWB benefits people in terms of health, relationships, citizenship, &amp; productivity</a:t>
            </a:r>
          </a:p>
          <a:p>
            <a:endParaRPr lang="en-US" b="1" dirty="0" smtClean="0"/>
          </a:p>
          <a:p>
            <a:r>
              <a:rPr lang="en-US" b="1" dirty="0" smtClean="0"/>
              <a:t>Measuring SWB nationally can give valuable information to policy makers &amp; leaders</a:t>
            </a:r>
          </a:p>
          <a:p>
            <a:endParaRPr lang="en-US" b="1" dirty="0"/>
          </a:p>
          <a:p>
            <a:endParaRPr lang="en-US" b="1" dirty="0"/>
          </a:p>
        </p:txBody>
      </p:sp>
    </p:spTree>
    <p:extLst>
      <p:ext uri="{BB962C8B-B14F-4D97-AF65-F5344CB8AC3E}">
        <p14:creationId xmlns:p14="http://schemas.microsoft.com/office/powerpoint/2010/main" val="7085737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5400" b="1" dirty="0" smtClean="0">
                <a:solidFill>
                  <a:srgbClr val="FF0000"/>
                </a:solidFill>
              </a:rPr>
              <a:t>We have made progress on implementation of the measures. Now can we get policy  makers to take them seriously and use them!?!?</a:t>
            </a:r>
            <a:endParaRPr lang="en-US" sz="5400" b="1" dirty="0">
              <a:solidFill>
                <a:srgbClr val="FF0000"/>
              </a:solidFill>
            </a:endParaRPr>
          </a:p>
        </p:txBody>
      </p:sp>
    </p:spTree>
    <p:extLst>
      <p:ext uri="{BB962C8B-B14F-4D97-AF65-F5344CB8AC3E}">
        <p14:creationId xmlns:p14="http://schemas.microsoft.com/office/powerpoint/2010/main" val="32722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u="sng" dirty="0" smtClean="0">
                <a:solidFill>
                  <a:srgbClr val="FF0000"/>
                </a:solidFill>
              </a:rPr>
              <a:t>Policy Successes</a:t>
            </a:r>
            <a:endParaRPr lang="en-US" sz="6000" b="1" u="sng" dirty="0">
              <a:solidFill>
                <a:srgbClr val="FF0000"/>
              </a:solidFill>
            </a:endParaRPr>
          </a:p>
        </p:txBody>
      </p:sp>
      <p:sp>
        <p:nvSpPr>
          <p:cNvPr id="3" name="Content Placeholder 2"/>
          <p:cNvSpPr>
            <a:spLocks noGrp="1"/>
          </p:cNvSpPr>
          <p:nvPr>
            <p:ph idx="1"/>
          </p:nvPr>
        </p:nvSpPr>
        <p:spPr>
          <a:xfrm>
            <a:off x="304800" y="1600200"/>
            <a:ext cx="8839200" cy="4525963"/>
          </a:xfrm>
        </p:spPr>
        <p:txBody>
          <a:bodyPr>
            <a:normAutofit fontScale="55000" lnSpcReduction="20000"/>
          </a:bodyPr>
          <a:lstStyle/>
          <a:p>
            <a:r>
              <a:rPr lang="en-US" sz="4800" b="1" u="sng" dirty="0" smtClean="0">
                <a:solidFill>
                  <a:schemeClr val="tx2">
                    <a:lumMod val="75000"/>
                  </a:schemeClr>
                </a:solidFill>
              </a:rPr>
              <a:t>IAPT UK</a:t>
            </a:r>
          </a:p>
          <a:p>
            <a:pPr marL="0" indent="0">
              <a:buNone/>
            </a:pPr>
            <a:r>
              <a:rPr lang="en-US" sz="4800" b="1" dirty="0" smtClean="0">
                <a:solidFill>
                  <a:schemeClr val="tx2">
                    <a:lumMod val="75000"/>
                  </a:schemeClr>
                </a:solidFill>
              </a:rPr>
              <a:t>	Improved Access to 	Psychological Therapies</a:t>
            </a:r>
          </a:p>
          <a:p>
            <a:pPr marL="0" indent="0">
              <a:buNone/>
            </a:pPr>
            <a:endParaRPr lang="en-US" sz="4800" b="1" dirty="0">
              <a:solidFill>
                <a:schemeClr val="tx2">
                  <a:lumMod val="75000"/>
                </a:schemeClr>
              </a:solidFill>
            </a:endParaRPr>
          </a:p>
          <a:p>
            <a:r>
              <a:rPr lang="en-US" sz="4800" b="1" u="sng" dirty="0" err="1" smtClean="0">
                <a:solidFill>
                  <a:schemeClr val="tx2">
                    <a:lumMod val="75000"/>
                  </a:schemeClr>
                </a:solidFill>
              </a:rPr>
              <a:t>Qaly</a:t>
            </a:r>
            <a:r>
              <a:rPr lang="en-US" sz="4800" b="1" u="sng" dirty="0" smtClean="0">
                <a:solidFill>
                  <a:schemeClr val="tx2">
                    <a:lumMod val="75000"/>
                  </a:schemeClr>
                </a:solidFill>
              </a:rPr>
              <a:t> UK</a:t>
            </a:r>
          </a:p>
          <a:p>
            <a:pPr marL="0" indent="0">
              <a:buNone/>
            </a:pPr>
            <a:r>
              <a:rPr lang="en-US" sz="4800" b="1" dirty="0">
                <a:solidFill>
                  <a:schemeClr val="tx2">
                    <a:lumMod val="75000"/>
                  </a:schemeClr>
                </a:solidFill>
              </a:rPr>
              <a:t>	</a:t>
            </a:r>
            <a:r>
              <a:rPr lang="en-US" sz="4800" b="1" dirty="0" smtClean="0">
                <a:solidFill>
                  <a:schemeClr val="tx2">
                    <a:lumMod val="75000"/>
                  </a:schemeClr>
                </a:solidFill>
              </a:rPr>
              <a:t>Adjusting research dollars to various diseases based in 	part on their effects on subjective well-being of the 	person, not just healthy life years</a:t>
            </a:r>
          </a:p>
          <a:p>
            <a:pPr marL="0" indent="0">
              <a:buNone/>
            </a:pPr>
            <a:endParaRPr lang="en-US" sz="4800" b="1" dirty="0">
              <a:solidFill>
                <a:schemeClr val="tx2">
                  <a:lumMod val="75000"/>
                </a:schemeClr>
              </a:solidFill>
            </a:endParaRPr>
          </a:p>
          <a:p>
            <a:pPr marL="0" indent="0">
              <a:buNone/>
            </a:pPr>
            <a:r>
              <a:rPr lang="en-US" sz="4800" b="1" dirty="0" err="1" smtClean="0">
                <a:solidFill>
                  <a:schemeClr val="tx2">
                    <a:lumMod val="75000"/>
                  </a:schemeClr>
                </a:solidFill>
              </a:rPr>
              <a:t>Welby</a:t>
            </a:r>
            <a:endParaRPr lang="en-US" sz="4800" b="1" dirty="0" smtClean="0">
              <a:solidFill>
                <a:schemeClr val="tx2">
                  <a:lumMod val="75000"/>
                </a:schemeClr>
              </a:solidFill>
            </a:endParaRPr>
          </a:p>
          <a:p>
            <a:pPr marL="0" indent="0">
              <a:buNone/>
            </a:pPr>
            <a:r>
              <a:rPr lang="en-US" sz="4800" b="1" dirty="0">
                <a:solidFill>
                  <a:schemeClr val="tx2">
                    <a:lumMod val="75000"/>
                  </a:schemeClr>
                </a:solidFill>
              </a:rPr>
              <a:t>	</a:t>
            </a:r>
            <a:r>
              <a:rPr lang="en-US" sz="4800" b="1" dirty="0" smtClean="0">
                <a:solidFill>
                  <a:schemeClr val="tx2">
                    <a:lumMod val="75000"/>
                  </a:schemeClr>
                </a:solidFill>
              </a:rPr>
              <a:t>UK creation of Well-Being adjusted Life Years 	assessment for social and health policy making</a:t>
            </a:r>
            <a:endParaRPr lang="en-US" sz="4800" b="1" dirty="0">
              <a:solidFill>
                <a:schemeClr val="tx2">
                  <a:lumMod val="75000"/>
                </a:schemeClr>
              </a:solidFill>
            </a:endParaRPr>
          </a:p>
        </p:txBody>
      </p:sp>
    </p:spTree>
    <p:extLst>
      <p:ext uri="{BB962C8B-B14F-4D97-AF65-F5344CB8AC3E}">
        <p14:creationId xmlns:p14="http://schemas.microsoft.com/office/powerpoint/2010/main" val="2493785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endParaRPr lang="en-US" smtClean="0"/>
          </a:p>
        </p:txBody>
      </p:sp>
      <p:sp>
        <p:nvSpPr>
          <p:cNvPr id="6147" name="Rectangle 3"/>
          <p:cNvSpPr>
            <a:spLocks noGrp="1" noChangeArrowheads="1"/>
          </p:cNvSpPr>
          <p:nvPr>
            <p:ph type="body" idx="1"/>
          </p:nvPr>
        </p:nvSpPr>
        <p:spPr/>
        <p:txBody>
          <a:bodyPr/>
          <a:lstStyle/>
          <a:p>
            <a:pPr eaLnBrk="1" hangingPunct="1"/>
            <a:endParaRPr lang="en-US" dirty="0" smtClean="0"/>
          </a:p>
        </p:txBody>
      </p:sp>
      <p:pic>
        <p:nvPicPr>
          <p:cNvPr id="6148" name="Picture 5" descr="earthday">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3400"/>
            <a:ext cx="8534400" cy="769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90600" y="1981200"/>
            <a:ext cx="6858000" cy="3262432"/>
          </a:xfrm>
          <a:prstGeom prst="rect">
            <a:avLst/>
          </a:prstGeom>
        </p:spPr>
        <p:txBody>
          <a:bodyPr wrap="square">
            <a:spAutoFit/>
          </a:bodyPr>
          <a:lstStyle/>
          <a:p>
            <a:pPr algn="ctr"/>
            <a:r>
              <a:rPr lang="en-US" sz="9600" b="1" dirty="0">
                <a:solidFill>
                  <a:srgbClr val="FF0000"/>
                </a:solidFill>
              </a:rPr>
              <a:t>Thank You</a:t>
            </a:r>
            <a:r>
              <a:rPr lang="en-US" sz="9600" b="1" dirty="0" smtClean="0">
                <a:solidFill>
                  <a:srgbClr val="FF0000"/>
                </a:solidFill>
              </a:rPr>
              <a:t>!!</a:t>
            </a:r>
          </a:p>
          <a:p>
            <a:pPr algn="ctr"/>
            <a:r>
              <a:rPr lang="en-US" sz="6600" b="1" dirty="0" smtClean="0">
                <a:solidFill>
                  <a:srgbClr val="FF0000"/>
                </a:solidFill>
              </a:rPr>
              <a:t>Questions?</a:t>
            </a:r>
            <a:endParaRPr lang="en-US" sz="6600" b="1" dirty="0">
              <a:solidFill>
                <a:srgbClr val="FF0000"/>
              </a:solidFill>
            </a:endParaRPr>
          </a:p>
          <a:p>
            <a:r>
              <a:rPr lang="en-US" sz="4400" b="1" dirty="0">
                <a:solidFill>
                  <a:srgbClr val="FF0000"/>
                </a:solidFill>
              </a:rPr>
              <a:t>  </a:t>
            </a:r>
            <a:r>
              <a:rPr lang="en-US" sz="4400" b="1" dirty="0" smtClean="0">
                <a:solidFill>
                  <a:srgbClr val="FF0000"/>
                </a:solidFill>
              </a:rPr>
              <a:t> </a:t>
            </a:r>
            <a:endParaRPr lang="en-US" sz="4400" b="1" dirty="0">
              <a:solidFill>
                <a:srgbClr val="FF0000"/>
              </a:solidFill>
            </a:endParaRPr>
          </a:p>
        </p:txBody>
      </p:sp>
    </p:spTree>
    <p:extLst>
      <p:ext uri="{BB962C8B-B14F-4D97-AF65-F5344CB8AC3E}">
        <p14:creationId xmlns:p14="http://schemas.microsoft.com/office/powerpoint/2010/main" val="42112982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r>
              <a:rPr lang="en-US" altLang="en-US" b="1" u="sng" dirty="0" smtClean="0">
                <a:solidFill>
                  <a:srgbClr val="FF0000"/>
                </a:solidFill>
              </a:rPr>
              <a:t>SWB is Very Important to People:</a:t>
            </a:r>
            <a:br>
              <a:rPr lang="en-US" altLang="en-US" b="1" u="sng" dirty="0" smtClean="0">
                <a:solidFill>
                  <a:srgbClr val="FF0000"/>
                </a:solidFill>
              </a:rPr>
            </a:br>
            <a:r>
              <a:rPr lang="en-US" altLang="en-US" b="1" u="sng" dirty="0" smtClean="0">
                <a:solidFill>
                  <a:srgbClr val="FF0000"/>
                </a:solidFill>
              </a:rPr>
              <a:t>Importance </a:t>
            </a:r>
            <a:r>
              <a:rPr lang="en-US" altLang="en-US" b="1" u="sng" dirty="0">
                <a:solidFill>
                  <a:srgbClr val="FF0000"/>
                </a:solidFill>
              </a:rPr>
              <a:t>Ratings (1-9)</a:t>
            </a:r>
          </a:p>
        </p:txBody>
      </p:sp>
      <p:sp>
        <p:nvSpPr>
          <p:cNvPr id="35843" name="Rectangle 3"/>
          <p:cNvSpPr>
            <a:spLocks noGrp="1" noChangeArrowheads="1"/>
          </p:cNvSpPr>
          <p:nvPr>
            <p:ph type="body" idx="1"/>
          </p:nvPr>
        </p:nvSpPr>
        <p:spPr/>
        <p:txBody>
          <a:bodyPr/>
          <a:lstStyle/>
          <a:p>
            <a:pPr>
              <a:buFontTx/>
              <a:buNone/>
            </a:pPr>
            <a:r>
              <a:rPr lang="en-US" altLang="en-US" sz="2000" dirty="0"/>
              <a:t>				</a:t>
            </a:r>
            <a:r>
              <a:rPr lang="en-US" altLang="en-US" sz="2000" b="1" u="sng" dirty="0"/>
              <a:t>Happiness</a:t>
            </a:r>
            <a:r>
              <a:rPr lang="en-US" altLang="en-US" sz="2000" b="1" dirty="0"/>
              <a:t>	   </a:t>
            </a:r>
            <a:r>
              <a:rPr lang="en-US" altLang="en-US" sz="2000" b="1" u="sng" dirty="0"/>
              <a:t>Wealth</a:t>
            </a:r>
            <a:r>
              <a:rPr lang="en-US" altLang="en-US" sz="2000" b="1" dirty="0"/>
              <a:t>	</a:t>
            </a:r>
            <a:r>
              <a:rPr lang="en-US" altLang="en-US" sz="2000" b="1" u="sng" dirty="0"/>
              <a:t>Health</a:t>
            </a:r>
            <a:r>
              <a:rPr lang="en-US" altLang="en-US" sz="2000" dirty="0"/>
              <a:t>	</a:t>
            </a:r>
            <a:endParaRPr lang="en-US" altLang="en-US" sz="2000" u="sng" dirty="0"/>
          </a:p>
          <a:p>
            <a:pPr>
              <a:buFontTx/>
              <a:buNone/>
            </a:pPr>
            <a:endParaRPr lang="en-US" altLang="en-US" sz="2000" u="sng" dirty="0"/>
          </a:p>
          <a:p>
            <a:pPr>
              <a:buFontTx/>
              <a:buNone/>
            </a:pPr>
            <a:r>
              <a:rPr lang="en-US" altLang="en-US" sz="2000" b="1" u="sng" dirty="0" smtClean="0"/>
              <a:t>OVERALL</a:t>
            </a:r>
          </a:p>
          <a:p>
            <a:pPr>
              <a:buFontTx/>
              <a:buNone/>
            </a:pPr>
            <a:endParaRPr lang="en-US" altLang="en-US" sz="2000" b="1" u="sng" dirty="0"/>
          </a:p>
          <a:p>
            <a:pPr>
              <a:buFontTx/>
              <a:buNone/>
            </a:pPr>
            <a:r>
              <a:rPr lang="en-US" altLang="en-US" sz="2000" dirty="0"/>
              <a:t>  </a:t>
            </a:r>
            <a:r>
              <a:rPr lang="en-US" altLang="en-US" sz="2000" b="1" dirty="0"/>
              <a:t>(28 nations)		   8.0		     6.8		   7.9</a:t>
            </a:r>
          </a:p>
          <a:p>
            <a:pPr>
              <a:buFontTx/>
              <a:buNone/>
            </a:pPr>
            <a:endParaRPr lang="en-US" altLang="en-US" sz="2000" b="1" dirty="0" smtClean="0"/>
          </a:p>
          <a:p>
            <a:pPr>
              <a:buFontTx/>
              <a:buNone/>
            </a:pPr>
            <a:endParaRPr lang="en-US" altLang="en-US" sz="2000" b="1" dirty="0"/>
          </a:p>
          <a:p>
            <a:pPr>
              <a:buFontTx/>
              <a:buNone/>
            </a:pPr>
            <a:r>
              <a:rPr lang="en-US" altLang="en-US" sz="2000" b="1" dirty="0"/>
              <a:t>USA			   8.1		     6.7		   7.6</a:t>
            </a:r>
          </a:p>
          <a:p>
            <a:pPr>
              <a:buFontTx/>
              <a:buNone/>
            </a:pPr>
            <a:r>
              <a:rPr lang="en-US" altLang="en-US" sz="2000" b="1" dirty="0" smtClean="0"/>
              <a:t>China</a:t>
            </a:r>
            <a:r>
              <a:rPr lang="en-US" altLang="en-US" sz="2000" b="1" dirty="0"/>
              <a:t>			   7.3		     7.0		   7.8 </a:t>
            </a:r>
          </a:p>
        </p:txBody>
      </p:sp>
    </p:spTree>
    <p:extLst>
      <p:ext uri="{BB962C8B-B14F-4D97-AF65-F5344CB8AC3E}">
        <p14:creationId xmlns:p14="http://schemas.microsoft.com/office/powerpoint/2010/main" val="34316145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p:txBody>
          <a:bodyPr/>
          <a:lstStyle/>
          <a:p>
            <a:r>
              <a:rPr lang="en-US" altLang="en-US" sz="4000" b="1" u="sng" dirty="0" smtClean="0">
                <a:solidFill>
                  <a:srgbClr val="FF0000"/>
                </a:solidFill>
              </a:rPr>
              <a:t>Example: Beyond Money</a:t>
            </a:r>
            <a:endParaRPr lang="en-US" altLang="en-US" sz="4000" b="1" u="sng" dirty="0">
              <a:solidFill>
                <a:srgbClr val="FF0000"/>
              </a:solidFill>
            </a:endParaRPr>
          </a:p>
        </p:txBody>
      </p:sp>
      <p:sp>
        <p:nvSpPr>
          <p:cNvPr id="66563" name="Content Placeholder 2"/>
          <p:cNvSpPr>
            <a:spLocks noGrp="1"/>
          </p:cNvSpPr>
          <p:nvPr>
            <p:ph idx="4294967295"/>
          </p:nvPr>
        </p:nvSpPr>
        <p:spPr>
          <a:xfrm>
            <a:off x="533400" y="1524000"/>
            <a:ext cx="8382000" cy="4525963"/>
          </a:xfrm>
        </p:spPr>
        <p:txBody>
          <a:bodyPr>
            <a:normAutofit/>
          </a:bodyPr>
          <a:lstStyle/>
          <a:p>
            <a:pPr>
              <a:lnSpc>
                <a:spcPct val="90000"/>
              </a:lnSpc>
              <a:buFontTx/>
              <a:buNone/>
            </a:pPr>
            <a:r>
              <a:rPr lang="en-US" altLang="en-US" dirty="0"/>
              <a:t>					</a:t>
            </a:r>
            <a:r>
              <a:rPr lang="en-US" altLang="en-US" sz="4000" dirty="0"/>
              <a:t>	</a:t>
            </a:r>
            <a:r>
              <a:rPr lang="en-US" altLang="en-US" sz="3600" b="1" u="sng" dirty="0">
                <a:solidFill>
                  <a:schemeClr val="tx2">
                    <a:lumMod val="75000"/>
                  </a:schemeClr>
                </a:solidFill>
              </a:rPr>
              <a:t>South</a:t>
            </a:r>
            <a:r>
              <a:rPr lang="en-US" altLang="en-US" sz="3600" b="1" dirty="0">
                <a:solidFill>
                  <a:schemeClr val="tx2">
                    <a:lumMod val="75000"/>
                  </a:schemeClr>
                </a:solidFill>
              </a:rPr>
              <a:t> 	</a:t>
            </a:r>
            <a:r>
              <a:rPr lang="en-US" altLang="en-US" sz="3600" b="1" u="sng" dirty="0">
                <a:solidFill>
                  <a:schemeClr val="tx2">
                    <a:lumMod val="75000"/>
                  </a:schemeClr>
                </a:solidFill>
              </a:rPr>
              <a:t>Costa</a:t>
            </a:r>
          </a:p>
          <a:p>
            <a:pPr>
              <a:lnSpc>
                <a:spcPct val="90000"/>
              </a:lnSpc>
              <a:buFontTx/>
              <a:buNone/>
            </a:pPr>
            <a:r>
              <a:rPr lang="en-US" altLang="en-US" sz="3600" b="1" dirty="0">
                <a:solidFill>
                  <a:schemeClr val="tx2">
                    <a:lumMod val="75000"/>
                  </a:schemeClr>
                </a:solidFill>
              </a:rPr>
              <a:t>						 </a:t>
            </a:r>
            <a:r>
              <a:rPr lang="en-US" altLang="en-US" sz="3600" b="1" u="sng" dirty="0">
                <a:solidFill>
                  <a:schemeClr val="tx2">
                    <a:lumMod val="75000"/>
                  </a:schemeClr>
                </a:solidFill>
              </a:rPr>
              <a:t>Korea</a:t>
            </a:r>
            <a:r>
              <a:rPr lang="en-US" altLang="en-US" sz="3600" b="1" dirty="0">
                <a:solidFill>
                  <a:schemeClr val="tx2">
                    <a:lumMod val="75000"/>
                  </a:schemeClr>
                </a:solidFill>
              </a:rPr>
              <a:t>	</a:t>
            </a:r>
            <a:r>
              <a:rPr lang="en-US" altLang="en-US" sz="3600" b="1" u="sng" dirty="0">
                <a:solidFill>
                  <a:schemeClr val="tx2">
                    <a:lumMod val="75000"/>
                  </a:schemeClr>
                </a:solidFill>
              </a:rPr>
              <a:t>  Rica</a:t>
            </a:r>
          </a:p>
          <a:p>
            <a:pPr>
              <a:lnSpc>
                <a:spcPct val="90000"/>
              </a:lnSpc>
              <a:buFontTx/>
              <a:buNone/>
            </a:pPr>
            <a:endParaRPr lang="en-US" altLang="en-US" sz="3600" b="1" dirty="0">
              <a:solidFill>
                <a:schemeClr val="tx2">
                  <a:lumMod val="75000"/>
                </a:schemeClr>
              </a:solidFill>
            </a:endParaRPr>
          </a:p>
          <a:p>
            <a:pPr>
              <a:lnSpc>
                <a:spcPct val="90000"/>
              </a:lnSpc>
              <a:buFontTx/>
              <a:buNone/>
            </a:pPr>
            <a:r>
              <a:rPr lang="en-US" altLang="en-US" sz="3600" b="1" dirty="0" smtClean="0">
                <a:solidFill>
                  <a:schemeClr val="tx2">
                    <a:lumMod val="75000"/>
                  </a:schemeClr>
                </a:solidFill>
              </a:rPr>
              <a:t>Household Income	       $ </a:t>
            </a:r>
            <a:r>
              <a:rPr lang="en-US" altLang="en-US" sz="3600" b="1" dirty="0">
                <a:solidFill>
                  <a:schemeClr val="tx2">
                    <a:lumMod val="75000"/>
                  </a:schemeClr>
                </a:solidFill>
              </a:rPr>
              <a:t>46,500  </a:t>
            </a:r>
            <a:r>
              <a:rPr lang="en-US" altLang="en-US" sz="3600" b="1" dirty="0" smtClean="0">
                <a:solidFill>
                  <a:schemeClr val="tx2">
                    <a:lumMod val="75000"/>
                  </a:schemeClr>
                </a:solidFill>
              </a:rPr>
              <a:t> 12,800</a:t>
            </a:r>
            <a:endParaRPr lang="en-US" altLang="en-US" sz="3600" b="1" dirty="0">
              <a:solidFill>
                <a:schemeClr val="tx2">
                  <a:lumMod val="75000"/>
                </a:schemeClr>
              </a:solidFill>
            </a:endParaRPr>
          </a:p>
          <a:p>
            <a:pPr>
              <a:lnSpc>
                <a:spcPct val="90000"/>
              </a:lnSpc>
              <a:buFontTx/>
              <a:buNone/>
            </a:pPr>
            <a:endParaRPr lang="en-US" altLang="en-US" sz="3600" b="1" dirty="0">
              <a:solidFill>
                <a:schemeClr val="tx2">
                  <a:lumMod val="75000"/>
                </a:schemeClr>
              </a:solidFill>
            </a:endParaRPr>
          </a:p>
          <a:p>
            <a:pPr>
              <a:lnSpc>
                <a:spcPct val="90000"/>
              </a:lnSpc>
              <a:buFontTx/>
              <a:buNone/>
            </a:pPr>
            <a:r>
              <a:rPr lang="en-US" altLang="en-US" sz="3600" b="1" dirty="0">
                <a:solidFill>
                  <a:schemeClr val="tx2">
                    <a:lumMod val="75000"/>
                  </a:schemeClr>
                </a:solidFill>
              </a:rPr>
              <a:t>Life Satisfaction		  5.65	 7.25</a:t>
            </a:r>
          </a:p>
          <a:p>
            <a:pPr>
              <a:lnSpc>
                <a:spcPct val="90000"/>
              </a:lnSpc>
              <a:buFontTx/>
              <a:buNone/>
            </a:pPr>
            <a:r>
              <a:rPr lang="en-US" altLang="en-US" sz="3600" b="1" dirty="0">
                <a:solidFill>
                  <a:schemeClr val="tx2">
                    <a:lumMod val="75000"/>
                  </a:schemeClr>
                </a:solidFill>
              </a:rPr>
              <a:t>Positive Feelings	   </a:t>
            </a:r>
            <a:r>
              <a:rPr lang="en-US" altLang="en-US" sz="3600" b="1" dirty="0" smtClean="0">
                <a:solidFill>
                  <a:schemeClr val="tx2">
                    <a:lumMod val="75000"/>
                  </a:schemeClr>
                </a:solidFill>
              </a:rPr>
              <a:t>	    .67</a:t>
            </a:r>
            <a:r>
              <a:rPr lang="en-US" altLang="en-US" sz="3600" b="1" dirty="0">
                <a:solidFill>
                  <a:schemeClr val="tx2">
                    <a:lumMod val="75000"/>
                  </a:schemeClr>
                </a:solidFill>
              </a:rPr>
              <a:t>	   </a:t>
            </a:r>
            <a:r>
              <a:rPr lang="en-US" altLang="en-US" sz="3600" b="1" dirty="0" smtClean="0">
                <a:solidFill>
                  <a:schemeClr val="tx2">
                    <a:lumMod val="75000"/>
                  </a:schemeClr>
                </a:solidFill>
              </a:rPr>
              <a:t>.88</a:t>
            </a:r>
            <a:endParaRPr lang="en-US" altLang="en-US" sz="3600" b="1" dirty="0">
              <a:solidFill>
                <a:schemeClr val="tx2">
                  <a:lumMod val="75000"/>
                </a:schemeClr>
              </a:solidFill>
            </a:endParaRPr>
          </a:p>
          <a:p>
            <a:pPr>
              <a:lnSpc>
                <a:spcPct val="90000"/>
              </a:lnSpc>
              <a:buFontTx/>
              <a:buNone/>
            </a:pPr>
            <a:endParaRPr lang="en-US" altLang="en-US" sz="3600" b="1" dirty="0">
              <a:solidFill>
                <a:srgbClr val="FF0000"/>
              </a:solidFill>
            </a:endParaRPr>
          </a:p>
          <a:p>
            <a:pPr>
              <a:lnSpc>
                <a:spcPct val="90000"/>
              </a:lnSpc>
              <a:buFontTx/>
              <a:buNone/>
            </a:pPr>
            <a:endParaRPr lang="en-US" altLang="en-US" sz="3600" b="1" dirty="0">
              <a:solidFill>
                <a:srgbClr val="FF0000"/>
              </a:solidFill>
            </a:endParaRPr>
          </a:p>
        </p:txBody>
      </p:sp>
    </p:spTree>
    <p:extLst>
      <p:ext uri="{BB962C8B-B14F-4D97-AF65-F5344CB8AC3E}">
        <p14:creationId xmlns:p14="http://schemas.microsoft.com/office/powerpoint/2010/main" val="1626651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85800"/>
            <a:ext cx="8991600" cy="1066800"/>
          </a:xfrm>
        </p:spPr>
        <p:txBody>
          <a:bodyPr>
            <a:noAutofit/>
          </a:bodyPr>
          <a:lstStyle/>
          <a:p>
            <a:r>
              <a:rPr lang="en-US" sz="4800" b="1" u="sng" dirty="0" smtClean="0">
                <a:solidFill>
                  <a:srgbClr val="FF0000"/>
                </a:solidFill>
              </a:rPr>
              <a:t>Capture Quality of Life: </a:t>
            </a:r>
            <a:br>
              <a:rPr lang="en-US" sz="4800" b="1" u="sng" dirty="0" smtClean="0">
                <a:solidFill>
                  <a:srgbClr val="FF0000"/>
                </a:solidFill>
              </a:rPr>
            </a:br>
            <a:r>
              <a:rPr lang="en-US" sz="4800" b="1" u="sng" dirty="0" smtClean="0">
                <a:solidFill>
                  <a:srgbClr val="FF0000"/>
                </a:solidFill>
              </a:rPr>
              <a:t>Beyond Money </a:t>
            </a:r>
            <a:br>
              <a:rPr lang="en-US" sz="4800" b="1" u="sng" dirty="0" smtClean="0">
                <a:solidFill>
                  <a:srgbClr val="FF0000"/>
                </a:solidFill>
              </a:rPr>
            </a:br>
            <a:r>
              <a:rPr lang="en-US" sz="3200" b="1" u="sng" dirty="0" smtClean="0">
                <a:solidFill>
                  <a:srgbClr val="FCB6CA"/>
                </a:solidFill>
              </a:rPr>
              <a:t>(Diener &amp; Seligman, 2005)</a:t>
            </a:r>
            <a:br>
              <a:rPr lang="en-US" sz="3200" b="1" u="sng" dirty="0" smtClean="0">
                <a:solidFill>
                  <a:srgbClr val="FCB6CA"/>
                </a:solidFill>
              </a:rPr>
            </a:br>
            <a:endParaRPr lang="en-US" sz="3200" b="1" u="sng" dirty="0">
              <a:solidFill>
                <a:srgbClr val="FCB6CA"/>
              </a:solidFill>
            </a:endParaRPr>
          </a:p>
        </p:txBody>
      </p:sp>
      <p:sp>
        <p:nvSpPr>
          <p:cNvPr id="3" name="Content Placeholder 2"/>
          <p:cNvSpPr>
            <a:spLocks noGrp="1"/>
          </p:cNvSpPr>
          <p:nvPr>
            <p:ph idx="1"/>
          </p:nvPr>
        </p:nvSpPr>
        <p:spPr>
          <a:xfrm>
            <a:off x="914400" y="2362200"/>
            <a:ext cx="8229600" cy="4419600"/>
          </a:xfrm>
        </p:spPr>
        <p:txBody>
          <a:bodyPr>
            <a:normAutofit lnSpcReduction="10000"/>
          </a:bodyPr>
          <a:lstStyle/>
          <a:p>
            <a:pPr marL="0" indent="0">
              <a:buNone/>
            </a:pPr>
            <a:r>
              <a:rPr lang="en-US" b="1" dirty="0" smtClean="0">
                <a:solidFill>
                  <a:schemeClr val="tx2">
                    <a:lumMod val="50000"/>
                  </a:schemeClr>
                </a:solidFill>
              </a:rPr>
              <a:t>Predictors of Societal Life Satisfaction (Betas)</a:t>
            </a:r>
          </a:p>
          <a:p>
            <a:pPr marL="0" indent="0">
              <a:buNone/>
            </a:pPr>
            <a:r>
              <a:rPr lang="en-US" b="1" dirty="0" smtClean="0">
                <a:solidFill>
                  <a:schemeClr val="tx2">
                    <a:lumMod val="50000"/>
                  </a:schemeClr>
                </a:solidFill>
              </a:rPr>
              <a:t>	</a:t>
            </a:r>
          </a:p>
          <a:p>
            <a:pPr marL="0" indent="0">
              <a:buNone/>
            </a:pPr>
            <a:r>
              <a:rPr lang="en-US" b="1" dirty="0">
                <a:solidFill>
                  <a:schemeClr val="tx2">
                    <a:lumMod val="50000"/>
                  </a:schemeClr>
                </a:solidFill>
              </a:rPr>
              <a:t>	</a:t>
            </a:r>
            <a:r>
              <a:rPr lang="en-US" b="1" dirty="0" smtClean="0">
                <a:solidFill>
                  <a:schemeClr val="tx2">
                    <a:lumMod val="50000"/>
                  </a:schemeClr>
                </a:solidFill>
              </a:rPr>
              <a:t>GDP/Capita		 	 .32</a:t>
            </a:r>
          </a:p>
          <a:p>
            <a:pPr marL="0" indent="0">
              <a:buNone/>
            </a:pPr>
            <a:r>
              <a:rPr lang="en-US" b="1" dirty="0" smtClean="0">
                <a:solidFill>
                  <a:schemeClr val="tx2">
                    <a:lumMod val="50000"/>
                  </a:schemeClr>
                </a:solidFill>
              </a:rPr>
              <a:t>	Corruption			-.23</a:t>
            </a:r>
          </a:p>
          <a:p>
            <a:pPr marL="0" indent="0">
              <a:buNone/>
            </a:pPr>
            <a:r>
              <a:rPr lang="en-US" b="1" dirty="0" smtClean="0">
                <a:solidFill>
                  <a:schemeClr val="tx2">
                    <a:lumMod val="50000"/>
                  </a:schemeClr>
                </a:solidFill>
              </a:rPr>
              <a:t>	Can count on others	 	 .35</a:t>
            </a:r>
          </a:p>
          <a:p>
            <a:pPr marL="0" indent="0">
              <a:buNone/>
            </a:pPr>
            <a:r>
              <a:rPr lang="en-US" b="1" dirty="0" smtClean="0">
                <a:solidFill>
                  <a:schemeClr val="tx2">
                    <a:lumMod val="50000"/>
                  </a:schemeClr>
                </a:solidFill>
              </a:rPr>
              <a:t>	Life expectancy		 	 .19</a:t>
            </a:r>
          </a:p>
          <a:p>
            <a:pPr marL="0" indent="0">
              <a:buNone/>
            </a:pPr>
            <a:endParaRPr lang="en-US" b="1" dirty="0" smtClean="0">
              <a:solidFill>
                <a:schemeClr val="tx2">
                  <a:lumMod val="50000"/>
                </a:schemeClr>
              </a:solidFill>
            </a:endParaRPr>
          </a:p>
          <a:p>
            <a:pPr marL="0" indent="0">
              <a:buNone/>
            </a:pPr>
            <a:r>
              <a:rPr lang="en-US" b="1" dirty="0" smtClean="0">
                <a:solidFill>
                  <a:schemeClr val="tx2">
                    <a:lumMod val="50000"/>
                  </a:schemeClr>
                </a:solidFill>
              </a:rPr>
              <a:t>					N = 152 nations</a:t>
            </a:r>
          </a:p>
          <a:p>
            <a:endParaRPr lang="en-US" dirty="0"/>
          </a:p>
        </p:txBody>
      </p:sp>
    </p:spTree>
    <p:extLst>
      <p:ext uri="{BB962C8B-B14F-4D97-AF65-F5344CB8AC3E}">
        <p14:creationId xmlns:p14="http://schemas.microsoft.com/office/powerpoint/2010/main" val="2837610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381000"/>
            <a:ext cx="9144000" cy="1905000"/>
          </a:xfrm>
        </p:spPr>
        <p:txBody>
          <a:bodyPr>
            <a:normAutofit/>
          </a:bodyPr>
          <a:lstStyle/>
          <a:p>
            <a:pPr eaLnBrk="1" hangingPunct="1"/>
            <a:r>
              <a:rPr lang="en-US" sz="6600" b="1" u="sng" dirty="0" smtClean="0">
                <a:solidFill>
                  <a:srgbClr val="FF0000"/>
                </a:solidFill>
              </a:rPr>
              <a:t/>
            </a:r>
            <a:br>
              <a:rPr lang="en-US" sz="6600" b="1" u="sng" dirty="0" smtClean="0">
                <a:solidFill>
                  <a:srgbClr val="FF0000"/>
                </a:solidFill>
              </a:rPr>
            </a:br>
            <a:r>
              <a:rPr lang="en-US" sz="5300" b="1" u="sng" dirty="0" smtClean="0">
                <a:solidFill>
                  <a:srgbClr val="FF0000"/>
                </a:solidFill>
              </a:rPr>
              <a:t>Consequences of Happiness</a:t>
            </a:r>
          </a:p>
        </p:txBody>
      </p:sp>
      <p:sp>
        <p:nvSpPr>
          <p:cNvPr id="60420" name="Rectangle 3"/>
          <p:cNvSpPr>
            <a:spLocks noGrp="1" noChangeArrowheads="1"/>
          </p:cNvSpPr>
          <p:nvPr>
            <p:ph type="body" idx="1"/>
          </p:nvPr>
        </p:nvSpPr>
        <p:spPr>
          <a:xfrm>
            <a:off x="533400" y="2312987"/>
            <a:ext cx="8229600" cy="4525963"/>
          </a:xfrm>
        </p:spPr>
        <p:txBody>
          <a:bodyPr/>
          <a:lstStyle/>
          <a:p>
            <a:pPr eaLnBrk="1" hangingPunct="1">
              <a:defRPr/>
            </a:pPr>
            <a:endParaRPr lang="en-US" dirty="0" smtClean="0"/>
          </a:p>
          <a:p>
            <a:pPr eaLnBrk="1" hangingPunct="1">
              <a:buFontTx/>
              <a:buNone/>
              <a:defRPr/>
            </a:pPr>
            <a:r>
              <a:rPr lang="en-US" b="1" dirty="0" smtClean="0">
                <a:solidFill>
                  <a:schemeClr val="tx2">
                    <a:lumMod val="50000"/>
                  </a:schemeClr>
                </a:solidFill>
              </a:rPr>
              <a:t>To be stupid, selfish, and have good health are three requirements for happiness, though if stupidity is lacking, all is lost.</a:t>
            </a:r>
          </a:p>
          <a:p>
            <a:pPr eaLnBrk="1" hangingPunct="1">
              <a:buFontTx/>
              <a:buNone/>
              <a:defRPr/>
            </a:pPr>
            <a:r>
              <a:rPr lang="en-US" b="1" dirty="0" smtClean="0">
                <a:solidFill>
                  <a:schemeClr val="tx2">
                    <a:lumMod val="50000"/>
                  </a:schemeClr>
                </a:solidFill>
              </a:rPr>
              <a:t>					</a:t>
            </a:r>
            <a:r>
              <a:rPr lang="en-US" b="1" dirty="0" err="1" smtClean="0">
                <a:solidFill>
                  <a:schemeClr val="tx2">
                    <a:lumMod val="50000"/>
                  </a:schemeClr>
                </a:solidFill>
              </a:rPr>
              <a:t>Gustave</a:t>
            </a:r>
            <a:r>
              <a:rPr lang="en-US" b="1" dirty="0" smtClean="0">
                <a:solidFill>
                  <a:schemeClr val="tx2">
                    <a:lumMod val="50000"/>
                  </a:schemeClr>
                </a:solidFill>
              </a:rPr>
              <a:t> Flaubert</a:t>
            </a:r>
          </a:p>
        </p:txBody>
      </p:sp>
    </p:spTree>
    <p:extLst>
      <p:ext uri="{BB962C8B-B14F-4D97-AF65-F5344CB8AC3E}">
        <p14:creationId xmlns:p14="http://schemas.microsoft.com/office/powerpoint/2010/main" val="195336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p:txBody>
          <a:bodyPr/>
          <a:lstStyle/>
          <a:p>
            <a:pPr eaLnBrk="1" hangingPunct="1"/>
            <a:endParaRPr lang="en-US" smtClean="0"/>
          </a:p>
        </p:txBody>
      </p:sp>
      <p:sp>
        <p:nvSpPr>
          <p:cNvPr id="27651" name="Rectangle 3"/>
          <p:cNvSpPr>
            <a:spLocks noGrp="1" noChangeArrowheads="1"/>
          </p:cNvSpPr>
          <p:nvPr>
            <p:ph type="subTitle" idx="1"/>
          </p:nvPr>
        </p:nvSpPr>
        <p:spPr/>
        <p:txBody>
          <a:bodyPr/>
          <a:lstStyle/>
          <a:p>
            <a:pPr eaLnBrk="1" hangingPunct="1"/>
            <a:endParaRPr lang="en-US" smtClean="0"/>
          </a:p>
        </p:txBody>
      </p:sp>
      <p:graphicFrame>
        <p:nvGraphicFramePr>
          <p:cNvPr id="27652" name="Object 4"/>
          <p:cNvGraphicFramePr>
            <a:graphicFrameLocks noChangeAspect="1"/>
          </p:cNvGraphicFramePr>
          <p:nvPr/>
        </p:nvGraphicFramePr>
        <p:xfrm>
          <a:off x="533400" y="411163"/>
          <a:ext cx="8077200" cy="6035675"/>
        </p:xfrm>
        <a:graphic>
          <a:graphicData uri="http://schemas.openxmlformats.org/presentationml/2006/ole">
            <mc:AlternateContent xmlns:mc="http://schemas.openxmlformats.org/markup-compatibility/2006">
              <mc:Choice xmlns:v="urn:schemas-microsoft-com:vml" Requires="v">
                <p:oleObj spid="_x0000_s1114" name="Photo House" r:id="rId3" imgW="4600000" imgH="3438095" progId="Photohse.Document">
                  <p:embed/>
                </p:oleObj>
              </mc:Choice>
              <mc:Fallback>
                <p:oleObj name="Photo House" r:id="rId3" imgW="4600000" imgH="3438095" progId="Photohse.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11163"/>
                        <a:ext cx="8077200" cy="603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39628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p:nvPr>
        </p:nvSpPr>
        <p:spPr>
          <a:xfrm>
            <a:off x="685800" y="284163"/>
            <a:ext cx="8153400" cy="6421437"/>
          </a:xfrm>
        </p:spPr>
        <p:txBody>
          <a:bodyPr/>
          <a:lstStyle/>
          <a:p>
            <a:pPr eaLnBrk="1" hangingPunct="1"/>
            <a:endParaRPr lang="en-US" altLang="en-US" smtClean="0"/>
          </a:p>
        </p:txBody>
      </p:sp>
      <p:pic>
        <p:nvPicPr>
          <p:cNvPr id="29699" name="Picture 3" descr="69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1000"/>
            <a:ext cx="439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55166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14370</TotalTime>
  <Words>889</Words>
  <Application>Microsoft Office PowerPoint</Application>
  <PresentationFormat>On-screen Show (4:3)</PresentationFormat>
  <Paragraphs>274</Paragraphs>
  <Slides>44</Slides>
  <Notes>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5</vt:i4>
      </vt:variant>
      <vt:variant>
        <vt:lpstr>Slide Titles</vt:lpstr>
      </vt:variant>
      <vt:variant>
        <vt:i4>44</vt:i4>
      </vt:variant>
    </vt:vector>
  </HeadingPairs>
  <TitlesOfParts>
    <vt:vector size="52" baseType="lpstr">
      <vt:lpstr>Arial</vt:lpstr>
      <vt:lpstr>Calibri</vt:lpstr>
      <vt:lpstr>Office Theme</vt:lpstr>
      <vt:lpstr>Picture</vt:lpstr>
      <vt:lpstr>Photo House</vt:lpstr>
      <vt:lpstr>Image File</vt:lpstr>
      <vt:lpstr>Photo Editor Photo</vt:lpstr>
      <vt:lpstr>Chart</vt:lpstr>
      <vt:lpstr>PowerPoint Presentation</vt:lpstr>
      <vt:lpstr>Three Advances in the  Science of Well-Being</vt:lpstr>
      <vt:lpstr>Societal Circumstances Matter a LOT to SWB!  -- Not just personality -- Not just economic development</vt:lpstr>
      <vt:lpstr>Society Can Make HUGE Difference</vt:lpstr>
      <vt:lpstr>Example: Beyond Money</vt:lpstr>
      <vt:lpstr>Capture Quality of Life:  Beyond Money  (Diener &amp; Seligman, 2005) </vt:lpstr>
      <vt:lpstr> Consequences of Happiness</vt:lpstr>
      <vt:lpstr>PowerPoint Presentation</vt:lpstr>
      <vt:lpstr>PowerPoint Presentation</vt:lpstr>
      <vt:lpstr>PowerPoint Presentation</vt:lpstr>
      <vt:lpstr>Longevity:  The Nun Study</vt:lpstr>
      <vt:lpstr>Longevity: Psychologists</vt:lpstr>
      <vt:lpstr>PowerPoint Presentation</vt:lpstr>
      <vt:lpstr>Health Outcomes</vt:lpstr>
      <vt:lpstr>Conversely, the depressed and anxious more likely to suffer from:</vt:lpstr>
      <vt:lpstr>Wound Healing</vt:lpstr>
      <vt:lpstr>Hot off the Press Computer Self-Reported (Gallup)</vt:lpstr>
      <vt:lpstr>Estimates of Increased Longevity Due to SWB </vt:lpstr>
      <vt:lpstr>Social Outcomes of Happiness</vt:lpstr>
      <vt:lpstr>                        We Like Happy People More            Moaner Lisa           Happy Lisa</vt:lpstr>
      <vt:lpstr>Carol Diener 53 years ago— When Ed Met Her</vt:lpstr>
      <vt:lpstr>Life Satisfaction Predicts Social Behavior Luhmann, Lucas, Eid, and Diener (2012)</vt:lpstr>
      <vt:lpstr>Marriage and SWB:  Selection and Social Effects</vt:lpstr>
      <vt:lpstr>PowerPoint Presentation</vt:lpstr>
      <vt:lpstr>Work Satisfaction and  Successful Organizations: Gallup Study: 141,900 employees in 2,178 work units of 10 large               companies (Manufacturing, retail, etc.)                  Time 1                                                     Time 2</vt:lpstr>
      <vt:lpstr>Longitudinal Research: Worker Satisfaction &amp; Firm Value Alex Edmans (Wharton)</vt:lpstr>
      <vt:lpstr>PowerPoint Presentation</vt:lpstr>
      <vt:lpstr>Tough Old Boss</vt:lpstr>
      <vt:lpstr>High Subjective Well-Being is Good for the Individual, and Good for Society. It Helps People Function Better!</vt:lpstr>
      <vt:lpstr>Optimal Happiness</vt:lpstr>
      <vt:lpstr>National Accounts of Well-Being Robert Kennedy, 1968</vt:lpstr>
      <vt:lpstr>National Accounts of Well-Being</vt:lpstr>
      <vt:lpstr>Why Accounts of SWB?</vt:lpstr>
      <vt:lpstr>Very Brief History of Ed Diener &amp;  National Accounts of SWB</vt:lpstr>
      <vt:lpstr>Nations with Some Government Measurement of Subjective Well-Being </vt:lpstr>
      <vt:lpstr>What Societies are Happiest? International Differences in Positive Affect</vt:lpstr>
      <vt:lpstr>Some Features of the Happy Society -- Diener Lab Findings</vt:lpstr>
      <vt:lpstr>Some Other Features of the  Happier Society</vt:lpstr>
      <vt:lpstr>Equality, welfare benefits, progressive taxation, job training, clean air,  and human rights  IS IT A LIBERAL UTOPIA? (Anathema to Republicans?)    </vt:lpstr>
      <vt:lpstr>Conclusions</vt:lpstr>
      <vt:lpstr>PowerPoint Presentation</vt:lpstr>
      <vt:lpstr>Policy Successes</vt:lpstr>
      <vt:lpstr>PowerPoint Presentation</vt:lpstr>
      <vt:lpstr>SWB is Very Important to People: Importance Ratings (1-9)</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October 2015 talks</dc:title>
  <dc:creator>ed diener</dc:creator>
  <cp:lastModifiedBy>Jill Johnson</cp:lastModifiedBy>
  <cp:revision>76</cp:revision>
  <cp:lastPrinted>2015-10-12T20:09:28Z</cp:lastPrinted>
  <dcterms:created xsi:type="dcterms:W3CDTF">2015-09-16T14:28:21Z</dcterms:created>
  <dcterms:modified xsi:type="dcterms:W3CDTF">2015-10-14T05:35:40Z</dcterms:modified>
</cp:coreProperties>
</file>